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20.xml.rels" ContentType="application/vnd.openxmlformats-package.relationships+xml"/>
  <Override PartName="/ppt/slideLayouts/_rels/slideLayout18.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s/_rels/slide2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Series 1</c:v>
                </c:pt>
              </c:strCache>
            </c:strRef>
          </c:tx>
          <c:spPr>
            <a:solidFill>
              <a:srgbClr val="df1e2c"/>
            </a:solidFill>
            <a:ln w="0">
              <a:noFill/>
            </a:ln>
          </c:spPr>
          <c:invertIfNegative val="0"/>
          <c:dLbls>
            <c:txPr>
              <a:bodyPr wrap="square"/>
              <a:lstStyle/>
              <a:p>
                <a:pPr>
                  <a:defRPr b="0" sz="1000" strike="noStrike" u="none">
                    <a:solidFill>
                      <a:srgbClr val="ffffff"/>
                    </a:solidFill>
                    <a:uFillTx/>
                    <a:latin typeface="Open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0</c:f>
              <c:numCache>
                <c:formatCode>General</c:formatCode>
                <c:ptCount val="4"/>
                <c:pt idx="0">
                  <c:v>4.3</c:v>
                </c:pt>
                <c:pt idx="1">
                  <c:v>1</c:v>
                </c:pt>
                <c:pt idx="2">
                  <c:v>3.5</c:v>
                </c:pt>
                <c:pt idx="3">
                  <c:v>3</c:v>
                </c:pt>
              </c:numCache>
            </c:numRef>
          </c:val>
        </c:ser>
        <c:ser>
          <c:idx val="1"/>
          <c:order val="1"/>
          <c:tx>
            <c:strRef>
              <c:f>label 1</c:f>
              <c:strCache>
                <c:ptCount val="1"/>
                <c:pt idx="0">
                  <c:v>Series 2</c:v>
                </c:pt>
              </c:strCache>
            </c:strRef>
          </c:tx>
          <c:spPr>
            <a:solidFill>
              <a:srgbClr val="a34d9d"/>
            </a:solidFill>
            <a:ln w="0">
              <a:noFill/>
            </a:ln>
          </c:spPr>
          <c:invertIfNegative val="0"/>
          <c:dLbls>
            <c:txPr>
              <a:bodyPr wrap="square"/>
              <a:lstStyle/>
              <a:p>
                <a:pPr>
                  <a:defRPr b="0" sz="1000" strike="noStrike" u="none">
                    <a:solidFill>
                      <a:srgbClr val="ffffff"/>
                    </a:solidFill>
                    <a:uFillTx/>
                    <a:latin typeface="Open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1</c:f>
              <c:numCache>
                <c:formatCode>General</c:formatCode>
                <c:ptCount val="4"/>
                <c:pt idx="0">
                  <c:v>3</c:v>
                </c:pt>
                <c:pt idx="1">
                  <c:v>3.3</c:v>
                </c:pt>
                <c:pt idx="2">
                  <c:v>1.8</c:v>
                </c:pt>
                <c:pt idx="3">
                  <c:v>2</c:v>
                </c:pt>
              </c:numCache>
            </c:numRef>
          </c:val>
        </c:ser>
        <c:ser>
          <c:idx val="2"/>
          <c:order val="2"/>
          <c:tx>
            <c:strRef>
              <c:f>label 2</c:f>
              <c:strCache>
                <c:ptCount val="1"/>
                <c:pt idx="0">
                  <c:v>Series 3</c:v>
                </c:pt>
              </c:strCache>
            </c:strRef>
          </c:tx>
          <c:spPr>
            <a:solidFill>
              <a:srgbClr val="ffc000"/>
            </a:solidFill>
            <a:ln w="0">
              <a:noFill/>
            </a:ln>
          </c:spPr>
          <c:invertIfNegative val="0"/>
          <c:dLbls>
            <c:txPr>
              <a:bodyPr wrap="square"/>
              <a:lstStyle/>
              <a:p>
                <a:pPr>
                  <a:defRPr b="0" sz="1000" strike="noStrike" u="none">
                    <a:solidFill>
                      <a:srgbClr val="ffffff"/>
                    </a:solidFill>
                    <a:uFillTx/>
                    <a:latin typeface="Open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Category 1</c:v>
                </c:pt>
                <c:pt idx="1">
                  <c:v>Category 2</c:v>
                </c:pt>
                <c:pt idx="2">
                  <c:v>Category 3</c:v>
                </c:pt>
                <c:pt idx="3">
                  <c:v>Category 4</c:v>
                </c:pt>
              </c:strCache>
            </c:strRef>
          </c:cat>
          <c:val>
            <c:numRef>
              <c:f>2</c:f>
              <c:numCache>
                <c:formatCode>General</c:formatCode>
                <c:ptCount val="4"/>
                <c:pt idx="0">
                  <c:v>2.5</c:v>
                </c:pt>
                <c:pt idx="1">
                  <c:v>2.8</c:v>
                </c:pt>
                <c:pt idx="2">
                  <c:v>3</c:v>
                </c:pt>
                <c:pt idx="3">
                  <c:v>5</c:v>
                </c:pt>
              </c:numCache>
            </c:numRef>
          </c:val>
        </c:ser>
        <c:gapWidth val="219"/>
        <c:overlap val="-27"/>
        <c:axId val="39847008"/>
        <c:axId val="76506582"/>
      </c:barChart>
      <c:catAx>
        <c:axId val="39847008"/>
        <c:scaling>
          <c:orientation val="minMax"/>
        </c:scaling>
        <c:delete val="0"/>
        <c:axPos val="b"/>
        <c:numFmt formatCode="General" sourceLinked="0"/>
        <c:majorTickMark val="none"/>
        <c:minorTickMark val="none"/>
        <c:tickLblPos val="nextTo"/>
        <c:spPr>
          <a:ln w="9360">
            <a:solidFill>
              <a:srgbClr val="ffffff"/>
            </a:solidFill>
            <a:round/>
          </a:ln>
        </c:spPr>
        <c:txPr>
          <a:bodyPr/>
          <a:lstStyle/>
          <a:p>
            <a:pPr>
              <a:defRPr b="0" sz="1197" strike="noStrike" u="none">
                <a:solidFill>
                  <a:srgbClr val="ffffff"/>
                </a:solidFill>
                <a:uFillTx/>
                <a:latin typeface="Open Sans"/>
              </a:defRPr>
            </a:pPr>
          </a:p>
        </c:txPr>
        <c:crossAx val="76506582"/>
        <c:crosses val="autoZero"/>
        <c:auto val="1"/>
        <c:lblAlgn val="ctr"/>
        <c:lblOffset val="100"/>
        <c:noMultiLvlLbl val="0"/>
      </c:catAx>
      <c:valAx>
        <c:axId val="76506582"/>
        <c:scaling>
          <c:orientation val="minMax"/>
        </c:scaling>
        <c:delete val="0"/>
        <c:axPos val="l"/>
        <c:majorGridlines>
          <c:spPr>
            <a:ln w="9360">
              <a:solidFill>
                <a:srgbClr val="ffffff"/>
              </a:solidFill>
              <a:round/>
            </a:ln>
          </c:spPr>
        </c:majorGridlines>
        <c:numFmt formatCode="General" sourceLinked="0"/>
        <c:majorTickMark val="none"/>
        <c:minorTickMark val="none"/>
        <c:tickLblPos val="nextTo"/>
        <c:spPr>
          <a:ln w="6480">
            <a:noFill/>
          </a:ln>
        </c:spPr>
        <c:txPr>
          <a:bodyPr/>
          <a:lstStyle/>
          <a:p>
            <a:pPr>
              <a:defRPr b="0" sz="1197" strike="noStrike" u="none">
                <a:solidFill>
                  <a:srgbClr val="ffffff"/>
                </a:solidFill>
                <a:uFillTx/>
                <a:latin typeface="Open Sans"/>
              </a:defRPr>
            </a:pPr>
          </a:p>
        </c:txPr>
        <c:crossAx val="39847008"/>
        <c:crosses val="autoZero"/>
        <c:crossBetween val="between"/>
      </c:valAx>
      <c:spPr>
        <a:noFill/>
        <a:ln w="0">
          <a:noFill/>
        </a:ln>
      </c:spPr>
    </c:plotArea>
    <c:plotVisOnly val="1"/>
    <c:dispBlanksAs val="gap"/>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areaChart>
        <c:grouping val="standard"/>
        <c:ser>
          <c:idx val="0"/>
          <c:order val="0"/>
          <c:tx>
            <c:strRef>
              <c:f>label 0</c:f>
              <c:strCache>
                <c:ptCount val="1"/>
                <c:pt idx="0">
                  <c:v>Series 1</c:v>
                </c:pt>
              </c:strCache>
            </c:strRef>
          </c:tx>
          <c:spPr>
            <a:gradFill>
              <a:gsLst>
                <a:gs pos="0">
                  <a:srgbClr val="df1e2c">
                    <a:alpha val="75000"/>
                  </a:srgbClr>
                </a:gs>
                <a:gs pos="45000">
                  <a:srgbClr val="df1e2c">
                    <a:alpha val="50000"/>
                  </a:srgbClr>
                </a:gs>
                <a:gs pos="100000">
                  <a:srgbClr val="fdf4f4">
                    <a:alpha val="0"/>
                  </a:srgbClr>
                </a:gs>
              </a:gsLst>
              <a:lin ang="5400000"/>
            </a:gradFill>
            <a:ln w="0">
              <a:noFill/>
            </a:ln>
          </c:spPr>
          <c:dLbls>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numRef>
              <c:f>categories</c:f>
              <c:numCache>
                <c:formatCode>m/d/yyyy</c:formatCode>
                <c:ptCount val="8"/>
                <c:pt idx="0">
                  <c:v>42856</c:v>
                </c:pt>
                <c:pt idx="1">
                  <c:v>42887</c:v>
                </c:pt>
                <c:pt idx="2">
                  <c:v>42917</c:v>
                </c:pt>
                <c:pt idx="3">
                  <c:v>42948</c:v>
                </c:pt>
                <c:pt idx="4">
                  <c:v>42979</c:v>
                </c:pt>
                <c:pt idx="5">
                  <c:v>43009</c:v>
                </c:pt>
                <c:pt idx="6">
                  <c:v>43040</c:v>
                </c:pt>
                <c:pt idx="7">
                  <c:v>43070</c:v>
                </c:pt>
              </c:numCache>
            </c:numRef>
          </c:cat>
          <c:val>
            <c:numRef>
              <c:f>0</c:f>
              <c:numCache>
                <c:formatCode>General</c:formatCode>
                <c:ptCount val="8"/>
                <c:pt idx="0">
                  <c:v>8</c:v>
                </c:pt>
                <c:pt idx="1">
                  <c:v>10</c:v>
                </c:pt>
                <c:pt idx="2">
                  <c:v>18</c:v>
                </c:pt>
                <c:pt idx="3">
                  <c:v>15</c:v>
                </c:pt>
                <c:pt idx="4">
                  <c:v>22</c:v>
                </c:pt>
                <c:pt idx="5">
                  <c:v>30</c:v>
                </c:pt>
                <c:pt idx="6">
                  <c:v>33</c:v>
                </c:pt>
                <c:pt idx="7">
                  <c:v>29</c:v>
                </c:pt>
              </c:numCache>
            </c:numRef>
          </c:val>
        </c:ser>
        <c:ser>
          <c:idx val="1"/>
          <c:order val="1"/>
          <c:tx>
            <c:strRef>
              <c:f>label 1</c:f>
              <c:strCache>
                <c:ptCount val="1"/>
                <c:pt idx="0">
                  <c:v>Series 2</c:v>
                </c:pt>
              </c:strCache>
            </c:strRef>
          </c:tx>
          <c:spPr>
            <a:gradFill>
              <a:gsLst>
                <a:gs pos="0">
                  <a:srgbClr val="a34d9d">
                    <a:alpha val="75000"/>
                  </a:srgbClr>
                </a:gs>
                <a:gs pos="45000">
                  <a:srgbClr val="a34d9d">
                    <a:alpha val="50000"/>
                  </a:srgbClr>
                </a:gs>
                <a:gs pos="100000">
                  <a:srgbClr val="fdf4f4">
                    <a:alpha val="0"/>
                  </a:srgbClr>
                </a:gs>
              </a:gsLst>
              <a:lin ang="5400000"/>
            </a:gradFill>
            <a:ln w="0">
              <a:noFill/>
            </a:ln>
          </c:spPr>
          <c:dLbls>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numRef>
              <c:f>categories</c:f>
              <c:numCache>
                <c:formatCode>m/d/yyyy</c:formatCode>
                <c:ptCount val="8"/>
                <c:pt idx="0">
                  <c:v>42856</c:v>
                </c:pt>
                <c:pt idx="1">
                  <c:v>42887</c:v>
                </c:pt>
                <c:pt idx="2">
                  <c:v>42917</c:v>
                </c:pt>
                <c:pt idx="3">
                  <c:v>42948</c:v>
                </c:pt>
                <c:pt idx="4">
                  <c:v>42979</c:v>
                </c:pt>
                <c:pt idx="5">
                  <c:v>43009</c:v>
                </c:pt>
                <c:pt idx="6">
                  <c:v>43040</c:v>
                </c:pt>
                <c:pt idx="7">
                  <c:v>43070</c:v>
                </c:pt>
              </c:numCache>
            </c:numRef>
          </c:cat>
          <c:val>
            <c:numRef>
              <c:f>1</c:f>
              <c:numCache>
                <c:formatCode>General</c:formatCode>
                <c:ptCount val="8"/>
                <c:pt idx="0">
                  <c:v>9</c:v>
                </c:pt>
                <c:pt idx="1">
                  <c:v>15</c:v>
                </c:pt>
                <c:pt idx="2">
                  <c:v>20</c:v>
                </c:pt>
                <c:pt idx="3">
                  <c:v>18</c:v>
                </c:pt>
                <c:pt idx="4">
                  <c:v>25</c:v>
                </c:pt>
                <c:pt idx="5">
                  <c:v>32</c:v>
                </c:pt>
                <c:pt idx="6">
                  <c:v>35</c:v>
                </c:pt>
                <c:pt idx="7">
                  <c:v>33</c:v>
                </c:pt>
              </c:numCache>
            </c:numRef>
          </c:val>
        </c:ser>
        <c:ser>
          <c:idx val="2"/>
          <c:order val="2"/>
          <c:tx>
            <c:strRef>
              <c:f>label 2</c:f>
              <c:strCache>
                <c:ptCount val="1"/>
                <c:pt idx="0">
                  <c:v>Series 3</c:v>
                </c:pt>
              </c:strCache>
            </c:strRef>
          </c:tx>
          <c:spPr>
            <a:gradFill>
              <a:gsLst>
                <a:gs pos="0">
                  <a:srgbClr val="ffc000">
                    <a:alpha val="75000"/>
                  </a:srgbClr>
                </a:gs>
                <a:gs pos="45000">
                  <a:srgbClr val="ffc000">
                    <a:alpha val="50000"/>
                  </a:srgbClr>
                </a:gs>
                <a:gs pos="100000">
                  <a:srgbClr val="fdf4f4">
                    <a:alpha val="0"/>
                  </a:srgbClr>
                </a:gs>
              </a:gsLst>
              <a:lin ang="5400000"/>
            </a:gradFill>
            <a:ln w="25560">
              <a:noFill/>
            </a:ln>
          </c:spPr>
          <c:dLbls>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numRef>
              <c:f>categories</c:f>
              <c:numCache>
                <c:formatCode>m/d/yyyy</c:formatCode>
                <c:ptCount val="8"/>
                <c:pt idx="0">
                  <c:v>42856</c:v>
                </c:pt>
                <c:pt idx="1">
                  <c:v>42887</c:v>
                </c:pt>
                <c:pt idx="2">
                  <c:v>42917</c:v>
                </c:pt>
                <c:pt idx="3">
                  <c:v>42948</c:v>
                </c:pt>
                <c:pt idx="4">
                  <c:v>42979</c:v>
                </c:pt>
                <c:pt idx="5">
                  <c:v>43009</c:v>
                </c:pt>
                <c:pt idx="6">
                  <c:v>43040</c:v>
                </c:pt>
                <c:pt idx="7">
                  <c:v>43070</c:v>
                </c:pt>
              </c:numCache>
            </c:numRef>
          </c:cat>
          <c:val>
            <c:numRef>
              <c:f>2</c:f>
              <c:numCache>
                <c:formatCode>General</c:formatCode>
                <c:ptCount val="8"/>
                <c:pt idx="0">
                  <c:v>7</c:v>
                </c:pt>
                <c:pt idx="1">
                  <c:v>9</c:v>
                </c:pt>
                <c:pt idx="2">
                  <c:v>15</c:v>
                </c:pt>
                <c:pt idx="3">
                  <c:v>16</c:v>
                </c:pt>
                <c:pt idx="4">
                  <c:v>18</c:v>
                </c:pt>
                <c:pt idx="5">
                  <c:v>25</c:v>
                </c:pt>
                <c:pt idx="6">
                  <c:v>28</c:v>
                </c:pt>
                <c:pt idx="7">
                  <c:v>30</c:v>
                </c:pt>
              </c:numCache>
            </c:numRef>
          </c:val>
        </c:ser>
        <c:axId val="22961675"/>
        <c:axId val="98091076"/>
      </c:areaChart>
      <c:dateAx>
        <c:axId val="22961675"/>
        <c:scaling>
          <c:orientation val="minMax"/>
        </c:scaling>
        <c:delete val="0"/>
        <c:axPos val="b"/>
        <c:numFmt formatCode="m/d/yyyy" sourceLinked="0"/>
        <c:majorTickMark val="out"/>
        <c:minorTickMark val="none"/>
        <c:tickLblPos val="nextTo"/>
        <c:spPr>
          <a:ln w="9360">
            <a:solidFill>
              <a:srgbClr val="ffffff"/>
            </a:solidFill>
            <a:round/>
          </a:ln>
        </c:spPr>
        <c:txPr>
          <a:bodyPr/>
          <a:lstStyle/>
          <a:p>
            <a:pPr>
              <a:defRPr b="0" sz="1197" strike="noStrike" u="none">
                <a:solidFill>
                  <a:srgbClr val="ffffff"/>
                </a:solidFill>
                <a:uFillTx/>
                <a:latin typeface="Open Sans"/>
              </a:defRPr>
            </a:pPr>
          </a:p>
        </c:txPr>
        <c:crossAx val="98091076"/>
        <c:crosses val="autoZero"/>
        <c:auto val="1"/>
        <c:lblOffset val="100"/>
        <c:baseTimeUnit val="months"/>
        <c:noMultiLvlLbl val="0"/>
      </c:dateAx>
      <c:valAx>
        <c:axId val="98091076"/>
        <c:scaling>
          <c:orientation val="minMax"/>
        </c:scaling>
        <c:delete val="0"/>
        <c:axPos val="l"/>
        <c:majorGridlines>
          <c:spPr>
            <a:ln w="9360">
              <a:solidFill>
                <a:srgbClr val="ffffff"/>
              </a:solidFill>
              <a:round/>
            </a:ln>
          </c:spPr>
        </c:majorGridlines>
        <c:numFmt formatCode="General" sourceLinked="0"/>
        <c:majorTickMark val="none"/>
        <c:minorTickMark val="none"/>
        <c:tickLblPos val="nextTo"/>
        <c:spPr>
          <a:ln w="6480">
            <a:noFill/>
          </a:ln>
        </c:spPr>
        <c:txPr>
          <a:bodyPr/>
          <a:lstStyle/>
          <a:p>
            <a:pPr>
              <a:defRPr b="0" sz="1197" strike="noStrike" u="none">
                <a:solidFill>
                  <a:srgbClr val="ffffff"/>
                </a:solidFill>
                <a:uFillTx/>
                <a:latin typeface="Open Sans"/>
              </a:defRPr>
            </a:pPr>
          </a:p>
        </c:txPr>
        <c:crossAx val="22961675"/>
        <c:crosses val="autoZero"/>
        <c:crossBetween val="midCat"/>
      </c:valAx>
      <c:spPr>
        <a:noFill/>
        <a:ln w="0">
          <a:noFill/>
        </a:ln>
      </c:spPr>
    </c:plotArea>
    <c:plotVisOnly val="1"/>
    <c:dispBlanksAs val="gap"/>
  </c:chart>
  <c:spPr>
    <a:noFill/>
    <a:ln w="0">
      <a:noFill/>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doughnutChart>
        <c:varyColors val="1"/>
        <c:ser>
          <c:idx val="0"/>
          <c:order val="0"/>
          <c:tx>
            <c:strRef>
              <c:f>label 0</c:f>
              <c:strCache>
                <c:ptCount val="1"/>
                <c:pt idx="0">
                  <c:v>Sales</c:v>
                </c:pt>
              </c:strCache>
            </c:strRef>
          </c:tx>
          <c:spPr>
            <a:solidFill>
              <a:srgbClr val="df1e2c"/>
            </a:solidFill>
            <a:ln w="0">
              <a:noFill/>
            </a:ln>
          </c:spPr>
          <c:explosion val="0"/>
          <c:dPt>
            <c:idx val="0"/>
            <c:spPr>
              <a:solidFill>
                <a:srgbClr val="df1e2c"/>
              </a:solidFill>
              <a:ln w="19080">
                <a:solidFill>
                  <a:srgbClr val="313131"/>
                </a:solidFill>
                <a:round/>
              </a:ln>
            </c:spPr>
          </c:dPt>
          <c:dPt>
            <c:idx val="1"/>
            <c:spPr>
              <a:solidFill>
                <a:srgbClr val="a34d9d"/>
              </a:solidFill>
              <a:ln w="19080">
                <a:solidFill>
                  <a:srgbClr val="313131"/>
                </a:solidFill>
                <a:round/>
              </a:ln>
            </c:spPr>
          </c:dPt>
          <c:dPt>
            <c:idx val="2"/>
            <c:spPr>
              <a:solidFill>
                <a:srgbClr val="ffc000"/>
              </a:solidFill>
              <a:ln w="19080">
                <a:solidFill>
                  <a:srgbClr val="313131"/>
                </a:solidFill>
                <a:round/>
              </a:ln>
            </c:spPr>
          </c:dPt>
          <c:dPt>
            <c:idx val="3"/>
            <c:spPr>
              <a:solidFill>
                <a:srgbClr val="418386"/>
              </a:solidFill>
              <a:ln w="19080">
                <a:solidFill>
                  <a:srgbClr val="313131"/>
                </a:solidFill>
                <a:round/>
              </a:ln>
            </c:spPr>
          </c:dPt>
          <c:dLbls>
            <c:dLbl>
              <c:idx val="0"/>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dLbl>
            <c:dLbl>
              <c:idx val="1"/>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dLbl>
            <c:dLbl>
              <c:idx val="2"/>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dLbl>
            <c:dLbl>
              <c:idx val="3"/>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dLbl>
            <c:txPr>
              <a:bodyPr wrap="square"/>
              <a:lstStyle/>
              <a:p>
                <a:pPr>
                  <a:defRPr b="0" sz="1000" strike="noStrike" u="none">
                    <a:solidFill>
                      <a:srgbClr val="ffffff"/>
                    </a:solidFill>
                    <a:uFillTx/>
                    <a:latin typeface="Open Sans"/>
                  </a:defRPr>
                </a:pPr>
              </a:p>
            </c:txPr>
            <c:showLegendKey val="0"/>
            <c:showVal val="0"/>
            <c:showCatName val="0"/>
            <c:showSerName val="0"/>
            <c:showPercent val="0"/>
            <c:separator>; </c:separator>
            <c:showLeaderLines val="1"/>
          </c:dLbls>
          <c:cat>
            <c:strRef>
              <c:f>categories</c:f>
              <c:strCache>
                <c:ptCount val="2"/>
                <c:pt idx="0">
                  <c:v>1st Qtr</c:v>
                </c:pt>
                <c:pt idx="1">
                  <c:v>2nd Qtr</c:v>
                </c:pt>
              </c:strCache>
            </c:strRef>
          </c:cat>
          <c:val>
            <c:numRef>
              <c:f>0</c:f>
              <c:numCache>
                <c:formatCode>General</c:formatCode>
                <c:ptCount val="4"/>
                <c:pt idx="0">
                  <c:v>8.2</c:v>
                </c:pt>
                <c:pt idx="1">
                  <c:v>3.2</c:v>
                </c:pt>
              </c:numCache>
            </c:numRef>
          </c:val>
        </c:ser>
        <c:firstSliceAng val="0"/>
        <c:holeSize val="50"/>
      </c:doughnutChart>
      <c:spPr>
        <a:noFill/>
        <a:ln w="0">
          <a:noFill/>
        </a:ln>
      </c:spPr>
    </c:plotArea>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6_Custom Layout">
    <p:bg>
      <p:bgPr>
        <a:solidFill>
          <a:srgbClr val="31313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768600" y="1977480"/>
            <a:ext cx="3251160" cy="185904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1" name="PlaceHolder 2"/>
          <p:cNvSpPr>
            <a:spLocks noGrp="1"/>
          </p:cNvSpPr>
          <p:nvPr>
            <p:ph type="body"/>
          </p:nvPr>
        </p:nvSpPr>
        <p:spPr>
          <a:xfrm>
            <a:off x="4470120" y="1977480"/>
            <a:ext cx="3251160" cy="185904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2" name="PlaceHolder 3"/>
          <p:cNvSpPr>
            <a:spLocks noGrp="1"/>
          </p:cNvSpPr>
          <p:nvPr>
            <p:ph type="body"/>
          </p:nvPr>
        </p:nvSpPr>
        <p:spPr>
          <a:xfrm>
            <a:off x="8171640" y="1977480"/>
            <a:ext cx="3251160" cy="185904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3" name="PlaceHolder 4"/>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4" name="PlaceHolder 5"/>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7_Custom Layout">
    <p:bg>
      <p:bgPr>
        <a:solidFill>
          <a:srgbClr val="313131"/>
        </a:solidFill>
      </p:bgPr>
    </p:bg>
    <p:spTree>
      <p:nvGrpSpPr>
        <p:cNvPr id="1" name=""/>
        <p:cNvGrpSpPr/>
        <p:nvPr/>
      </p:nvGrpSpPr>
      <p:grpSpPr>
        <a:xfrm>
          <a:off x="0" y="0"/>
          <a:ext cx="0" cy="0"/>
          <a:chOff x="0" y="0"/>
          <a:chExt cx="0" cy="0"/>
        </a:xfrm>
      </p:grpSpPr>
      <p:sp>
        <p:nvSpPr>
          <p:cNvPr id="29" name="PlaceHolder 1"/>
          <p:cNvSpPr>
            <a:spLocks noGrp="1"/>
          </p:cNvSpPr>
          <p:nvPr>
            <p:ph type="body"/>
          </p:nvPr>
        </p:nvSpPr>
        <p:spPr>
          <a:xfrm>
            <a:off x="1085040" y="0"/>
            <a:ext cx="3470760" cy="407520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30" name="PlaceHolder 2"/>
          <p:cNvSpPr>
            <a:spLocks noGrp="1"/>
          </p:cNvSpPr>
          <p:nvPr>
            <p:ph type="body"/>
          </p:nvPr>
        </p:nvSpPr>
        <p:spPr>
          <a:xfrm>
            <a:off x="5848560" y="1078560"/>
            <a:ext cx="4526280" cy="114264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31"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_Custom Layout">
    <p:bg>
      <p:bgPr>
        <a:solidFill>
          <a:srgbClr val="313131"/>
        </a:solidFill>
      </p:bgPr>
    </p:bg>
    <p:spTree>
      <p:nvGrpSpPr>
        <p:cNvPr id="1" name=""/>
        <p:cNvGrpSpPr/>
        <p:nvPr/>
      </p:nvGrpSpPr>
      <p:grpSpPr>
        <a:xfrm>
          <a:off x="0" y="0"/>
          <a:ext cx="0" cy="0"/>
          <a:chOff x="0" y="0"/>
          <a:chExt cx="0" cy="0"/>
        </a:xfrm>
      </p:grpSpPr>
      <p:sp>
        <p:nvSpPr>
          <p:cNvPr id="32" name="PlaceHolder 1"/>
          <p:cNvSpPr>
            <a:spLocks noGrp="1"/>
          </p:cNvSpPr>
          <p:nvPr>
            <p:ph type="body"/>
          </p:nvPr>
        </p:nvSpPr>
        <p:spPr>
          <a:xfrm>
            <a:off x="1852200" y="1935360"/>
            <a:ext cx="3121920" cy="298692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33" name="PlaceHolder 2"/>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34"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6_Custom Layout">
    <p:bg>
      <p:bgPr>
        <a:solidFill>
          <a:srgbClr val="313131"/>
        </a:solidFill>
      </p:bgPr>
    </p:bg>
    <p:spTree>
      <p:nvGrpSpPr>
        <p:cNvPr id="1" name=""/>
        <p:cNvGrpSpPr/>
        <p:nvPr/>
      </p:nvGrpSpPr>
      <p:grpSpPr>
        <a:xfrm>
          <a:off x="0" y="0"/>
          <a:ext cx="0" cy="0"/>
          <a:chOff x="0" y="0"/>
          <a:chExt cx="0" cy="0"/>
        </a:xfrm>
      </p:grpSpPr>
      <p:sp>
        <p:nvSpPr>
          <p:cNvPr id="35" name="PlaceHolder 1"/>
          <p:cNvSpPr>
            <a:spLocks noGrp="1"/>
          </p:cNvSpPr>
          <p:nvPr>
            <p:ph type="body"/>
          </p:nvPr>
        </p:nvSpPr>
        <p:spPr>
          <a:xfrm>
            <a:off x="4764600" y="0"/>
            <a:ext cx="7426800" cy="6857280"/>
          </a:xfrm>
          <a:prstGeom prst="rect">
            <a:avLst/>
          </a:prstGeom>
          <a:solidFill>
            <a:schemeClr val="lt2">
              <a:lumMod val="95000"/>
            </a:schemeClr>
          </a:solidFill>
          <a:ln w="0">
            <a:noFill/>
          </a:ln>
        </p:spPr>
        <p:txBody>
          <a:bodyPr lIns="90000" rIns="90000" tIns="45000" bIns="45000" anchor="t">
            <a:norm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36" name="PlaceHolder 2"/>
          <p:cNvSpPr>
            <a:spLocks noGrp="1"/>
          </p:cNvSpPr>
          <p:nvPr>
            <p:ph type="body"/>
          </p:nvPr>
        </p:nvSpPr>
        <p:spPr>
          <a:xfrm>
            <a:off x="766800" y="396720"/>
            <a:ext cx="4526280" cy="114264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37" name="PlaceHolder 3"/>
          <p:cNvSpPr>
            <a:spLocks noGrp="1"/>
          </p:cNvSpPr>
          <p:nvPr>
            <p:ph type="body"/>
          </p:nvPr>
        </p:nvSpPr>
        <p:spPr>
          <a:xfrm>
            <a:off x="3285720" y="5005800"/>
            <a:ext cx="6868440" cy="1851480"/>
          </a:xfrm>
          <a:prstGeom prst="rect">
            <a:avLst/>
          </a:prstGeom>
          <a:solidFill>
            <a:schemeClr val="lt2">
              <a:lumMod val="8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dk1"/>
                </a:solidFill>
                <a:effectLst/>
                <a:uFillTx/>
                <a:latin typeface="Open Sans"/>
              </a:rPr>
              <a:t>Для правки структуры щёлкните мышью</a:t>
            </a:r>
            <a:endParaRPr b="0" lang="ru-RU" sz="1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dk1"/>
                </a:solidFill>
                <a:effectLst/>
                <a:uFillTx/>
                <a:latin typeface="Open Sans"/>
              </a:rPr>
              <a:t>Второй уровень структуры</a:t>
            </a:r>
            <a:endParaRPr b="0" lang="ru-RU" sz="1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Open Sans"/>
              </a:rPr>
              <a:t>Третий уровень структуры</a:t>
            </a:r>
            <a:endParaRPr b="0" lang="ru-RU" sz="1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Open Sans"/>
              </a:rPr>
              <a:t>Четвёртый уровень структуры</a:t>
            </a:r>
            <a:endParaRPr b="0" lang="ru-RU" sz="1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Пятый уровень структуры</a:t>
            </a:r>
            <a:endParaRPr b="0" lang="ru-RU" sz="1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Шестой уровень структуры</a:t>
            </a:r>
            <a:endParaRPr b="0" lang="ru-RU" sz="1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Седьмой уровень структуры</a:t>
            </a:r>
            <a:endParaRPr b="0" lang="ru-RU" sz="1800" strike="noStrike" u="none">
              <a:solidFill>
                <a:srgbClr val="000000"/>
              </a:solidFill>
              <a:effectLst/>
              <a:uFillTx/>
              <a:latin typeface="Arial"/>
            </a:endParaRPr>
          </a:p>
        </p:txBody>
      </p:sp>
      <p:sp>
        <p:nvSpPr>
          <p:cNvPr id="38" name="PlaceHolder 4"/>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5_Custom Layout">
    <p:bg>
      <p:bgPr>
        <a:solidFill>
          <a:srgbClr val="313131"/>
        </a:solidFill>
      </p:bgPr>
    </p:bg>
    <p:spTree>
      <p:nvGrpSpPr>
        <p:cNvPr id="1" name=""/>
        <p:cNvGrpSpPr/>
        <p:nvPr/>
      </p:nvGrpSpPr>
      <p:grpSpPr>
        <a:xfrm>
          <a:off x="0" y="0"/>
          <a:ext cx="0" cy="0"/>
          <a:chOff x="0" y="0"/>
          <a:chExt cx="0" cy="0"/>
        </a:xfrm>
      </p:grpSpPr>
      <p:sp>
        <p:nvSpPr>
          <p:cNvPr id="39" name="PlaceHolder 1"/>
          <p:cNvSpPr>
            <a:spLocks noGrp="1"/>
          </p:cNvSpPr>
          <p:nvPr>
            <p:ph type="body"/>
          </p:nvPr>
        </p:nvSpPr>
        <p:spPr>
          <a:xfrm>
            <a:off x="1317240" y="2136960"/>
            <a:ext cx="2786760" cy="188676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40" name="PlaceHolder 2"/>
          <p:cNvSpPr>
            <a:spLocks noGrp="1"/>
          </p:cNvSpPr>
          <p:nvPr>
            <p:ph type="body"/>
          </p:nvPr>
        </p:nvSpPr>
        <p:spPr>
          <a:xfrm>
            <a:off x="4702320" y="2136960"/>
            <a:ext cx="2786760" cy="188676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41" name="PlaceHolder 3"/>
          <p:cNvSpPr>
            <a:spLocks noGrp="1"/>
          </p:cNvSpPr>
          <p:nvPr>
            <p:ph type="body"/>
          </p:nvPr>
        </p:nvSpPr>
        <p:spPr>
          <a:xfrm>
            <a:off x="8087400" y="2136960"/>
            <a:ext cx="2786760" cy="188676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42" name="PlaceHolder 4"/>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43" name="PlaceHolder 5"/>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4_Custom Layout">
    <p:bg>
      <p:bgPr>
        <a:solidFill>
          <a:srgbClr val="313131"/>
        </a:solidFill>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45" name="PlaceHolder 2"/>
          <p:cNvSpPr>
            <a:spLocks noGrp="1"/>
          </p:cNvSpPr>
          <p:nvPr>
            <p:ph type="body"/>
          </p:nvPr>
        </p:nvSpPr>
        <p:spPr>
          <a:xfrm>
            <a:off x="7625520" y="1526400"/>
            <a:ext cx="3524040" cy="47476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46" name="PlaceHolder 3"/>
          <p:cNvSpPr>
            <a:spLocks noGrp="1"/>
          </p:cNvSpPr>
          <p:nvPr>
            <p:ph type="body"/>
          </p:nvPr>
        </p:nvSpPr>
        <p:spPr>
          <a:xfrm>
            <a:off x="4133520" y="3191400"/>
            <a:ext cx="1804320" cy="11962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47" name="PlaceHolder 4"/>
          <p:cNvSpPr>
            <a:spLocks noGrp="1"/>
          </p:cNvSpPr>
          <p:nvPr>
            <p:ph type="body"/>
          </p:nvPr>
        </p:nvSpPr>
        <p:spPr>
          <a:xfrm>
            <a:off x="1489320" y="1525680"/>
            <a:ext cx="1804320" cy="11962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48" name="PlaceHolder 5"/>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3_Custom Layout">
    <p:bg>
      <p:bgPr>
        <a:solidFill>
          <a:srgbClr val="313131"/>
        </a:solidFill>
      </p:bgPr>
    </p:bg>
    <p:spTree>
      <p:nvGrpSpPr>
        <p:cNvPr id="1" name=""/>
        <p:cNvGrpSpPr/>
        <p:nvPr/>
      </p:nvGrpSpPr>
      <p:grpSpPr>
        <a:xfrm>
          <a:off x="0" y="0"/>
          <a:ext cx="0" cy="0"/>
          <a:chOff x="0" y="0"/>
          <a:chExt cx="0" cy="0"/>
        </a:xfrm>
      </p:grpSpPr>
      <p:sp>
        <p:nvSpPr>
          <p:cNvPr id="49" name="PlaceHolder 1"/>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50" name="PlaceHolder 2"/>
          <p:cNvSpPr>
            <a:spLocks noGrp="1"/>
          </p:cNvSpPr>
          <p:nvPr>
            <p:ph type="body"/>
          </p:nvPr>
        </p:nvSpPr>
        <p:spPr>
          <a:xfrm>
            <a:off x="4299120" y="1750320"/>
            <a:ext cx="3351960" cy="301536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51" name="PlaceHolder 3"/>
          <p:cNvSpPr>
            <a:spLocks noGrp="1"/>
          </p:cNvSpPr>
          <p:nvPr>
            <p:ph type="body"/>
          </p:nvPr>
        </p:nvSpPr>
        <p:spPr>
          <a:xfrm>
            <a:off x="7924680" y="1726200"/>
            <a:ext cx="2517840" cy="13744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52" name="PlaceHolder 4"/>
          <p:cNvSpPr>
            <a:spLocks noGrp="1"/>
          </p:cNvSpPr>
          <p:nvPr>
            <p:ph type="body"/>
          </p:nvPr>
        </p:nvSpPr>
        <p:spPr>
          <a:xfrm>
            <a:off x="7924680" y="3355200"/>
            <a:ext cx="2517840" cy="13744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53" name="PlaceHolder 5"/>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2_Custom Layout">
    <p:bg>
      <p:bgPr>
        <a:solidFill>
          <a:srgbClr val="313131"/>
        </a:solidFill>
      </p:bgPr>
    </p:bg>
    <p:spTree>
      <p:nvGrpSpPr>
        <p:cNvPr id="1" name=""/>
        <p:cNvGrpSpPr/>
        <p:nvPr/>
      </p:nvGrpSpPr>
      <p:grpSpPr>
        <a:xfrm>
          <a:off x="0" y="0"/>
          <a:ext cx="0" cy="0"/>
          <a:chOff x="0" y="0"/>
          <a:chExt cx="0" cy="0"/>
        </a:xfrm>
      </p:grpSpPr>
      <p:sp>
        <p:nvSpPr>
          <p:cNvPr id="54" name="PlaceHolder 1"/>
          <p:cNvSpPr>
            <a:spLocks noGrp="1"/>
          </p:cNvSpPr>
          <p:nvPr>
            <p:ph type="body"/>
          </p:nvPr>
        </p:nvSpPr>
        <p:spPr>
          <a:xfrm>
            <a:off x="5454360" y="0"/>
            <a:ext cx="3368160" cy="68572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dk1"/>
                </a:solidFill>
                <a:effectLst/>
                <a:uFillTx/>
                <a:latin typeface="Open Sans"/>
              </a:rPr>
              <a:t>Для правки структуры щёлкните мышью</a:t>
            </a:r>
            <a:endParaRPr b="0" lang="ru-RU" sz="1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dk1"/>
                </a:solidFill>
                <a:effectLst/>
                <a:uFillTx/>
                <a:latin typeface="Open Sans"/>
              </a:rPr>
              <a:t>Второй уровень структуры</a:t>
            </a:r>
            <a:endParaRPr b="0" lang="ru-RU" sz="1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Open Sans"/>
              </a:rPr>
              <a:t>Третий уровень структуры</a:t>
            </a:r>
            <a:endParaRPr b="0" lang="ru-RU" sz="1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Open Sans"/>
              </a:rPr>
              <a:t>Четвёртый уровень структуры</a:t>
            </a:r>
            <a:endParaRPr b="0" lang="ru-RU" sz="1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Пятый уровень структуры</a:t>
            </a:r>
            <a:endParaRPr b="0" lang="ru-RU" sz="1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Шестой уровень структуры</a:t>
            </a:r>
            <a:endParaRPr b="0" lang="ru-RU" sz="1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Седьмой уровень структуры</a:t>
            </a:r>
            <a:endParaRPr b="0" lang="ru-RU" sz="1800" strike="noStrike" u="none">
              <a:solidFill>
                <a:srgbClr val="000000"/>
              </a:solidFill>
              <a:effectLst/>
              <a:uFillTx/>
              <a:latin typeface="Arial"/>
            </a:endParaRPr>
          </a:p>
        </p:txBody>
      </p:sp>
      <p:sp>
        <p:nvSpPr>
          <p:cNvPr id="55" name="PlaceHolder 2"/>
          <p:cNvSpPr>
            <a:spLocks noGrp="1"/>
          </p:cNvSpPr>
          <p:nvPr>
            <p:ph type="body"/>
          </p:nvPr>
        </p:nvSpPr>
        <p:spPr>
          <a:xfrm>
            <a:off x="8823240" y="0"/>
            <a:ext cx="3368160" cy="68572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dk1"/>
                </a:solidFill>
                <a:effectLst/>
                <a:uFillTx/>
                <a:latin typeface="Open Sans"/>
              </a:rPr>
              <a:t>Для правки структуры щёлкните мышью</a:t>
            </a:r>
            <a:endParaRPr b="0" lang="ru-RU" sz="1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dk1"/>
                </a:solidFill>
                <a:effectLst/>
                <a:uFillTx/>
                <a:latin typeface="Open Sans"/>
              </a:rPr>
              <a:t>Второй уровень структуры</a:t>
            </a:r>
            <a:endParaRPr b="0" lang="ru-RU" sz="1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Open Sans"/>
              </a:rPr>
              <a:t>Третий уровень структуры</a:t>
            </a:r>
            <a:endParaRPr b="0" lang="ru-RU" sz="1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Open Sans"/>
              </a:rPr>
              <a:t>Четвёртый уровень структуры</a:t>
            </a:r>
            <a:endParaRPr b="0" lang="ru-RU" sz="1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Пятый уровень структуры</a:t>
            </a:r>
            <a:endParaRPr b="0" lang="ru-RU" sz="1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Шестой уровень структуры</a:t>
            </a:r>
            <a:endParaRPr b="0" lang="ru-RU" sz="1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Седьмой уровень структуры</a:t>
            </a:r>
            <a:endParaRPr b="0" lang="ru-RU" sz="1800" strike="noStrike" u="none">
              <a:solidFill>
                <a:srgbClr val="000000"/>
              </a:solidFill>
              <a:effectLst/>
              <a:uFillTx/>
              <a:latin typeface="Arial"/>
            </a:endParaRPr>
          </a:p>
        </p:txBody>
      </p:sp>
      <p:sp>
        <p:nvSpPr>
          <p:cNvPr id="56" name="PlaceHolder 3"/>
          <p:cNvSpPr>
            <a:spLocks noGrp="1"/>
          </p:cNvSpPr>
          <p:nvPr>
            <p:ph type="body"/>
          </p:nvPr>
        </p:nvSpPr>
        <p:spPr>
          <a:xfrm>
            <a:off x="766800" y="396720"/>
            <a:ext cx="4526280" cy="114264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57" name="PlaceHolder 4"/>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0_Custom Layout">
    <p:bg>
      <p:bgPr>
        <a:solidFill>
          <a:srgbClr val="313131"/>
        </a:solidFill>
      </p:bgPr>
    </p:bg>
    <p:spTree>
      <p:nvGrpSpPr>
        <p:cNvPr id="1" name=""/>
        <p:cNvGrpSpPr/>
        <p:nvPr/>
      </p:nvGrpSpPr>
      <p:grpSpPr>
        <a:xfrm>
          <a:off x="0" y="0"/>
          <a:ext cx="0" cy="0"/>
          <a:chOff x="0" y="0"/>
          <a:chExt cx="0" cy="0"/>
        </a:xfrm>
      </p:grpSpPr>
      <p:sp>
        <p:nvSpPr>
          <p:cNvPr id="58" name="PlaceHolder 1"/>
          <p:cNvSpPr>
            <a:spLocks noGrp="1"/>
          </p:cNvSpPr>
          <p:nvPr>
            <p:ph type="body"/>
          </p:nvPr>
        </p:nvSpPr>
        <p:spPr>
          <a:xfrm>
            <a:off x="1004040" y="396720"/>
            <a:ext cx="4753800" cy="193500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59" name="PlaceHolder 2"/>
          <p:cNvSpPr>
            <a:spLocks noGrp="1"/>
          </p:cNvSpPr>
          <p:nvPr>
            <p:ph type="body"/>
          </p:nvPr>
        </p:nvSpPr>
        <p:spPr>
          <a:xfrm>
            <a:off x="6417000" y="1346400"/>
            <a:ext cx="5532840" cy="373104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60" name="TextBox 4"/>
          <p:cNvSpPr/>
          <p:nvPr/>
        </p:nvSpPr>
        <p:spPr>
          <a:xfrm>
            <a:off x="1038960" y="233208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sp>
        <p:nvSpPr>
          <p:cNvPr id="61"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9_Custom Layout">
    <p:bg>
      <p:bgPr>
        <a:solidFill>
          <a:srgbClr val="313131"/>
        </a:solidFill>
      </p:bgPr>
    </p:bg>
    <p:spTree>
      <p:nvGrpSpPr>
        <p:cNvPr id="1" name=""/>
        <p:cNvGrpSpPr/>
        <p:nvPr/>
      </p:nvGrpSpPr>
      <p:grpSpPr>
        <a:xfrm>
          <a:off x="0" y="0"/>
          <a:ext cx="0" cy="0"/>
          <a:chOff x="0" y="0"/>
          <a:chExt cx="0" cy="0"/>
        </a:xfrm>
      </p:grpSpPr>
      <p:sp>
        <p:nvSpPr>
          <p:cNvPr id="62" name="PlaceHolder 1"/>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63" name="PlaceHolder 2"/>
          <p:cNvSpPr>
            <a:spLocks noGrp="1"/>
          </p:cNvSpPr>
          <p:nvPr>
            <p:ph type="body"/>
          </p:nvPr>
        </p:nvSpPr>
        <p:spPr>
          <a:xfrm>
            <a:off x="1919880" y="1994040"/>
            <a:ext cx="3360960" cy="1539000"/>
          </a:xfrm>
          <a:prstGeom prst="rect">
            <a:avLst/>
          </a:prstGeom>
          <a:solidFill>
            <a:schemeClr val="lt2">
              <a:lumMod val="95000"/>
            </a:schemeClr>
          </a:solidFill>
          <a:ln w="0">
            <a:noFill/>
          </a:ln>
        </p:spPr>
        <p:txBody>
          <a:bodyPr lIns="90000" rIns="90000" tIns="45000" bIns="45000" anchor="t">
            <a:normAutofit fontScale="62500" lnSpcReduction="19999"/>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64"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8_Custom Layout">
    <p:bg>
      <p:bgPr>
        <a:solidFill>
          <a:srgbClr val="313131"/>
        </a:solidFill>
      </p:bgPr>
    </p:bg>
    <p:spTree>
      <p:nvGrpSpPr>
        <p:cNvPr id="1" name=""/>
        <p:cNvGrpSpPr/>
        <p:nvPr/>
      </p:nvGrpSpPr>
      <p:grpSpPr>
        <a:xfrm>
          <a:off x="0" y="0"/>
          <a:ext cx="0" cy="0"/>
          <a:chOff x="0" y="0"/>
          <a:chExt cx="0" cy="0"/>
        </a:xfrm>
      </p:grpSpPr>
      <p:sp>
        <p:nvSpPr>
          <p:cNvPr id="65" name="PlaceHolder 1"/>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66" name="PlaceHolder 2"/>
          <p:cNvSpPr>
            <a:spLocks noGrp="1"/>
          </p:cNvSpPr>
          <p:nvPr>
            <p:ph type="body"/>
          </p:nvPr>
        </p:nvSpPr>
        <p:spPr>
          <a:xfrm>
            <a:off x="5219640" y="2120040"/>
            <a:ext cx="1751760" cy="376524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67"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Custom Layout">
    <p:bg>
      <p:bgPr>
        <a:solidFill>
          <a:srgbClr val="313131"/>
        </a:solidFill>
      </p:bgPr>
    </p:bg>
    <p:spTree>
      <p:nvGrpSpPr>
        <p:cNvPr id="1" name=""/>
        <p:cNvGrpSpPr/>
        <p:nvPr/>
      </p:nvGrpSpPr>
      <p:grpSpPr>
        <a:xfrm>
          <a:off x="0" y="0"/>
          <a:ext cx="0" cy="0"/>
          <a:chOff x="0" y="0"/>
          <a:chExt cx="0" cy="0"/>
        </a:xfrm>
      </p:grpSpPr>
      <p:sp>
        <p:nvSpPr>
          <p:cNvPr id="5" name="PlaceHolder 1"/>
          <p:cNvSpPr>
            <a:spLocks noGrp="1"/>
          </p:cNvSpPr>
          <p:nvPr>
            <p:ph type="body"/>
          </p:nvPr>
        </p:nvSpPr>
        <p:spPr>
          <a:xfrm>
            <a:off x="0" y="1521000"/>
            <a:ext cx="5817960" cy="41554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6" name="PlaceHolder 2"/>
          <p:cNvSpPr>
            <a:spLocks noGrp="1"/>
          </p:cNvSpPr>
          <p:nvPr>
            <p:ph type="body"/>
          </p:nvPr>
        </p:nvSpPr>
        <p:spPr>
          <a:xfrm>
            <a:off x="3801960" y="396720"/>
            <a:ext cx="458748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7"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7_Custom Layout">
    <p:bg>
      <p:bgPr>
        <a:solidFill>
          <a:srgbClr val="313131"/>
        </a:solidFill>
      </p:bgPr>
    </p:bg>
    <p:spTree>
      <p:nvGrpSpPr>
        <p:cNvPr id="1" name=""/>
        <p:cNvGrpSpPr/>
        <p:nvPr/>
      </p:nvGrpSpPr>
      <p:grpSpPr>
        <a:xfrm>
          <a:off x="0" y="0"/>
          <a:ext cx="0" cy="0"/>
          <a:chOff x="0" y="0"/>
          <a:chExt cx="0" cy="0"/>
        </a:xfrm>
      </p:grpSpPr>
      <p:sp>
        <p:nvSpPr>
          <p:cNvPr id="68" name="PlaceHolder 1"/>
          <p:cNvSpPr>
            <a:spLocks noGrp="1"/>
          </p:cNvSpPr>
          <p:nvPr>
            <p:ph type="body"/>
          </p:nvPr>
        </p:nvSpPr>
        <p:spPr>
          <a:xfrm>
            <a:off x="0" y="0"/>
            <a:ext cx="12191400" cy="363780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69" name="PlaceHolder 2"/>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70"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bg>
      <p:bgPr>
        <a:solidFill>
          <a:srgbClr val="313131"/>
        </a:solidFill>
      </p:bgPr>
    </p:bg>
    <p:spTree>
      <p:nvGrpSpPr>
        <p:cNvPr id="1" name=""/>
        <p:cNvGrpSpPr/>
        <p:nvPr/>
      </p:nvGrpSpPr>
      <p:grpSpPr>
        <a:xfrm>
          <a:off x="0" y="0"/>
          <a:ext cx="0" cy="0"/>
          <a:chOff x="0" y="0"/>
          <a:chExt cx="0" cy="0"/>
        </a:xfrm>
      </p:grpSpPr>
      <p:sp>
        <p:nvSpPr>
          <p:cNvPr id="8" name="PlaceHolder 1"/>
          <p:cNvSpPr>
            <a:spLocks noGrp="1"/>
          </p:cNvSpPr>
          <p:nvPr>
            <p:ph type="body"/>
          </p:nvPr>
        </p:nvSpPr>
        <p:spPr>
          <a:xfrm>
            <a:off x="0" y="0"/>
            <a:ext cx="12060720" cy="6857280"/>
          </a:xfrm>
          <a:prstGeom prst="rect">
            <a:avLst/>
          </a:prstGeom>
          <a:solidFill>
            <a:schemeClr val="dk1">
              <a:lumMod val="40000"/>
              <a:lumOff val="60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dk1"/>
                </a:solidFill>
                <a:effectLst/>
                <a:uFillTx/>
                <a:latin typeface="Open Sans"/>
              </a:rPr>
              <a:t>Для правки структуры щёлкните мышью</a:t>
            </a:r>
            <a:endParaRPr b="0" lang="ru-RU" sz="1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dk1"/>
                </a:solidFill>
                <a:effectLst/>
                <a:uFillTx/>
                <a:latin typeface="Open Sans"/>
              </a:rPr>
              <a:t>Второй уровень структуры</a:t>
            </a:r>
            <a:endParaRPr b="0" lang="ru-RU" sz="1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Open Sans"/>
              </a:rPr>
              <a:t>Третий уровень структуры</a:t>
            </a:r>
            <a:endParaRPr b="0" lang="ru-RU" sz="1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Open Sans"/>
              </a:rPr>
              <a:t>Четвёртый уровень структуры</a:t>
            </a:r>
            <a:endParaRPr b="0" lang="ru-RU" sz="1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Пятый уровень структуры</a:t>
            </a:r>
            <a:endParaRPr b="0" lang="ru-RU" sz="1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Шестой уровень структуры</a:t>
            </a:r>
            <a:endParaRPr b="0" lang="ru-RU" sz="1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Седьмой уровень структуры</a:t>
            </a:r>
            <a:endParaRPr b="0" lang="ru-RU" sz="1800" strike="noStrike" u="none">
              <a:solidFill>
                <a:srgbClr val="000000"/>
              </a:solidFill>
              <a:effectLst/>
              <a:uFillTx/>
              <a:latin typeface="Arial"/>
            </a:endParaRPr>
          </a:p>
        </p:txBody>
      </p:sp>
      <p:sp>
        <p:nvSpPr>
          <p:cNvPr id="9" name="PlaceHolder 2"/>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ustom Layout">
    <p:bg>
      <p:bgPr>
        <a:solidFill>
          <a:srgbClr val="313131"/>
        </a:solidFill>
      </p:bgPr>
    </p:bg>
    <p:spTree>
      <p:nvGrpSpPr>
        <p:cNvPr id="1" name=""/>
        <p:cNvGrpSpPr/>
        <p:nvPr/>
      </p:nvGrpSpPr>
      <p:grpSpPr>
        <a:xfrm>
          <a:off x="0" y="0"/>
          <a:ext cx="0" cy="0"/>
          <a:chOff x="0" y="0"/>
          <a:chExt cx="0" cy="0"/>
        </a:xfrm>
      </p:grpSpPr>
      <p:sp>
        <p:nvSpPr>
          <p:cNvPr id="10" name="PlaceHolder 1"/>
          <p:cNvSpPr>
            <a:spLocks noGrp="1"/>
          </p:cNvSpPr>
          <p:nvPr>
            <p:ph type="body"/>
          </p:nvPr>
        </p:nvSpPr>
        <p:spPr>
          <a:xfrm>
            <a:off x="6095880" y="3429000"/>
            <a:ext cx="5137200" cy="19810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11" name="PlaceHolder 2"/>
          <p:cNvSpPr>
            <a:spLocks noGrp="1"/>
          </p:cNvSpPr>
          <p:nvPr>
            <p:ph type="body"/>
          </p:nvPr>
        </p:nvSpPr>
        <p:spPr>
          <a:xfrm>
            <a:off x="1143000" y="1355760"/>
            <a:ext cx="4195080" cy="283932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US" sz="6000" strike="noStrike" u="none">
                <a:solidFill>
                  <a:schemeClr val="dk1"/>
                </a:solidFill>
                <a:effectLst/>
                <a:uFillTx/>
                <a:latin typeface="Open Sans"/>
              </a:rPr>
              <a:t>PUT YOUR BEST TITLE HERE</a:t>
            </a:r>
            <a:endParaRPr b="0" lang="ru-RU" sz="6000" strike="noStrike" u="none">
              <a:solidFill>
                <a:srgbClr val="ffffff"/>
              </a:solidFill>
              <a:effectLst/>
              <a:uFillTx/>
              <a:latin typeface="Arial"/>
            </a:endParaRPr>
          </a:p>
        </p:txBody>
      </p:sp>
      <p:sp>
        <p:nvSpPr>
          <p:cNvPr id="12"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Title Slide">
    <p:bg>
      <p:bgPr>
        <a:solidFill>
          <a:srgbClr val="313131"/>
        </a:solidFill>
      </p:bgPr>
    </p:bg>
    <p:spTree>
      <p:nvGrpSpPr>
        <p:cNvPr id="1" name=""/>
        <p:cNvGrpSpPr/>
        <p:nvPr/>
      </p:nvGrpSpPr>
      <p:grpSpPr>
        <a:xfrm>
          <a:off x="0" y="0"/>
          <a:ext cx="0" cy="0"/>
          <a:chOff x="0" y="0"/>
          <a:chExt cx="0" cy="0"/>
        </a:xfrm>
      </p:grpSpPr>
      <p:sp>
        <p:nvSpPr>
          <p:cNvPr id="13" name="PlaceHolder 1"/>
          <p:cNvSpPr>
            <a:spLocks noGrp="1"/>
          </p:cNvSpPr>
          <p:nvPr>
            <p:ph type="body"/>
          </p:nvPr>
        </p:nvSpPr>
        <p:spPr>
          <a:xfrm>
            <a:off x="130320" y="0"/>
            <a:ext cx="12060720" cy="6857280"/>
          </a:xfrm>
          <a:prstGeom prst="rect">
            <a:avLst/>
          </a:prstGeom>
          <a:solidFill>
            <a:schemeClr val="lt2">
              <a:lumMod val="95000"/>
            </a:schemeClr>
          </a:solid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1800" strike="noStrike" u="none">
                <a:solidFill>
                  <a:schemeClr val="dk1"/>
                </a:solidFill>
                <a:effectLst/>
                <a:uFillTx/>
                <a:latin typeface="Open Sans"/>
              </a:rPr>
              <a:t>Для правки структуры щёлкните мышью</a:t>
            </a:r>
            <a:endParaRPr b="0" lang="ru-RU" sz="1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1800" strike="noStrike" u="none">
                <a:solidFill>
                  <a:schemeClr val="dk1"/>
                </a:solidFill>
                <a:effectLst/>
                <a:uFillTx/>
                <a:latin typeface="Open Sans"/>
              </a:rPr>
              <a:t>Второй уровень структуры</a:t>
            </a:r>
            <a:endParaRPr b="0" lang="ru-RU" sz="1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effectLst/>
                <a:uFillTx/>
                <a:latin typeface="Open Sans"/>
              </a:rPr>
              <a:t>Третий уровень структуры</a:t>
            </a:r>
            <a:endParaRPr b="0" lang="ru-RU" sz="1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effectLst/>
                <a:uFillTx/>
                <a:latin typeface="Open Sans"/>
              </a:rPr>
              <a:t>Четвёртый уровень структуры</a:t>
            </a:r>
            <a:endParaRPr b="0" lang="ru-RU" sz="1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Пятый уровень структуры</a:t>
            </a:r>
            <a:endParaRPr b="0" lang="ru-RU" sz="1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Шестой уровень структуры</a:t>
            </a:r>
            <a:endParaRPr b="0" lang="ru-RU" sz="1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1800" strike="noStrike" u="none">
                <a:solidFill>
                  <a:schemeClr val="dk1"/>
                </a:solidFill>
                <a:effectLst/>
                <a:uFillTx/>
                <a:latin typeface="Open Sans"/>
              </a:rPr>
              <a:t>Седьмой уровень структуры</a:t>
            </a:r>
            <a:endParaRPr b="0" lang="ru-RU" sz="18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Layout">
    <p:bg>
      <p:bgPr>
        <a:solidFill>
          <a:srgbClr val="313131"/>
        </a:solidFill>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12191400" cy="6857280"/>
          </a:xfrm>
          <a:prstGeom prst="rect">
            <a:avLst/>
          </a:prstGeom>
          <a:solidFill>
            <a:schemeClr val="lt2">
              <a:lumMod val="95000"/>
            </a:schemeClr>
          </a:solidFill>
          <a:ln w="0">
            <a:noFill/>
          </a:ln>
        </p:spPr>
        <p:txBody>
          <a:bodyPr lIns="90000" rIns="90000" tIns="45000" bIns="45000" anchor="t">
            <a:norm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15" name="PlaceHolder 2"/>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1_Custom Layout">
    <p:bg>
      <p:bgPr>
        <a:solidFill>
          <a:srgbClr val="313131"/>
        </a:solidFill>
      </p:bgPr>
    </p:bg>
    <p:spTree>
      <p:nvGrpSpPr>
        <p:cNvPr id="1" name=""/>
        <p:cNvGrpSpPr/>
        <p:nvPr/>
      </p:nvGrpSpPr>
      <p:grpSpPr>
        <a:xfrm>
          <a:off x="0" y="0"/>
          <a:ext cx="0" cy="0"/>
          <a:chOff x="0" y="0"/>
          <a:chExt cx="0" cy="0"/>
        </a:xfrm>
      </p:grpSpPr>
      <p:sp>
        <p:nvSpPr>
          <p:cNvPr id="16" name="PlaceHolder 1"/>
          <p:cNvSpPr>
            <a:spLocks noGrp="1"/>
          </p:cNvSpPr>
          <p:nvPr>
            <p:ph type="body"/>
          </p:nvPr>
        </p:nvSpPr>
        <p:spPr>
          <a:xfrm>
            <a:off x="1125360" y="1963800"/>
            <a:ext cx="1814040" cy="1810440"/>
          </a:xfrm>
          <a:prstGeom prst="rect">
            <a:avLst/>
          </a:prstGeom>
          <a:solidFill>
            <a:schemeClr val="lt2">
              <a:lumMod val="95000"/>
            </a:schemeClr>
          </a:solidFill>
          <a:ln w="0">
            <a:noFill/>
          </a:ln>
        </p:spPr>
        <p:txBody>
          <a:bodyPr lIns="90000" rIns="90000" tIns="45000" bIns="45000" anchor="t">
            <a:normAutofit fontScale="25000" lnSpcReduction="19999"/>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17" name="PlaceHolder 2"/>
          <p:cNvSpPr>
            <a:spLocks noGrp="1"/>
          </p:cNvSpPr>
          <p:nvPr>
            <p:ph type="body"/>
          </p:nvPr>
        </p:nvSpPr>
        <p:spPr>
          <a:xfrm>
            <a:off x="3010320" y="1963800"/>
            <a:ext cx="3084840" cy="1810440"/>
          </a:xfrm>
          <a:prstGeom prst="rect">
            <a:avLst/>
          </a:prstGeom>
          <a:solidFill>
            <a:schemeClr val="lt2">
              <a:lumMod val="95000"/>
            </a:schemeClr>
          </a:solidFill>
          <a:ln w="0">
            <a:noFill/>
          </a:ln>
        </p:spPr>
        <p:txBody>
          <a:bodyPr lIns="90000" rIns="90000" tIns="45000" bIns="45000" anchor="t">
            <a:normAutofit fontScale="40000" lnSpcReduction="19999"/>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18" name="PlaceHolder 3"/>
          <p:cNvSpPr>
            <a:spLocks noGrp="1"/>
          </p:cNvSpPr>
          <p:nvPr>
            <p:ph type="body"/>
          </p:nvPr>
        </p:nvSpPr>
        <p:spPr>
          <a:xfrm>
            <a:off x="6166440" y="1963800"/>
            <a:ext cx="4899600" cy="1808640"/>
          </a:xfrm>
          <a:prstGeom prst="rect">
            <a:avLst/>
          </a:prstGeom>
          <a:solidFill>
            <a:schemeClr val="lt2">
              <a:lumMod val="95000"/>
            </a:schemeClr>
          </a:solidFill>
          <a:ln w="0">
            <a:noFill/>
          </a:ln>
        </p:spPr>
        <p:txBody>
          <a:bodyPr lIns="90000" rIns="90000" tIns="45000" bIns="45000" anchor="t">
            <a:norm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19" name="PlaceHolder 4"/>
          <p:cNvSpPr>
            <a:spLocks noGrp="1"/>
          </p:cNvSpPr>
          <p:nvPr>
            <p:ph type="body"/>
          </p:nvPr>
        </p:nvSpPr>
        <p:spPr>
          <a:xfrm>
            <a:off x="1125360" y="3837600"/>
            <a:ext cx="1814040" cy="1810440"/>
          </a:xfrm>
          <a:prstGeom prst="rect">
            <a:avLst/>
          </a:prstGeom>
          <a:solidFill>
            <a:schemeClr val="lt2">
              <a:lumMod val="95000"/>
            </a:schemeClr>
          </a:solidFill>
          <a:ln w="0">
            <a:noFill/>
          </a:ln>
        </p:spPr>
        <p:txBody>
          <a:bodyPr lIns="90000" rIns="90000" tIns="45000" bIns="45000" anchor="t">
            <a:normAutofit fontScale="25000" lnSpcReduction="19999"/>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20" name="PlaceHolder 5"/>
          <p:cNvSpPr>
            <a:spLocks noGrp="1"/>
          </p:cNvSpPr>
          <p:nvPr>
            <p:ph type="body"/>
          </p:nvPr>
        </p:nvSpPr>
        <p:spPr>
          <a:xfrm>
            <a:off x="3010320" y="3841200"/>
            <a:ext cx="4899600" cy="1810440"/>
          </a:xfrm>
          <a:prstGeom prst="rect">
            <a:avLst/>
          </a:prstGeom>
          <a:solidFill>
            <a:schemeClr val="lt2">
              <a:lumMod val="95000"/>
            </a:schemeClr>
          </a:solidFill>
          <a:ln w="0">
            <a:noFill/>
          </a:ln>
        </p:spPr>
        <p:txBody>
          <a:bodyPr lIns="90000" rIns="90000" tIns="45000" bIns="45000" anchor="t">
            <a:norm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21" name="PlaceHolder 6"/>
          <p:cNvSpPr>
            <a:spLocks noGrp="1"/>
          </p:cNvSpPr>
          <p:nvPr>
            <p:ph type="body"/>
          </p:nvPr>
        </p:nvSpPr>
        <p:spPr>
          <a:xfrm>
            <a:off x="7981200" y="3842640"/>
            <a:ext cx="3084840" cy="1810440"/>
          </a:xfrm>
          <a:prstGeom prst="rect">
            <a:avLst/>
          </a:prstGeom>
          <a:solidFill>
            <a:schemeClr val="lt2">
              <a:lumMod val="95000"/>
            </a:schemeClr>
          </a:solidFill>
          <a:ln w="0">
            <a:noFill/>
          </a:ln>
        </p:spPr>
        <p:txBody>
          <a:bodyPr lIns="90000" rIns="90000" tIns="45000" bIns="45000" anchor="t">
            <a:normAutofit fontScale="40000" lnSpcReduction="19999"/>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22" name="PlaceHolder 7"/>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23" name="PlaceHolder 8"/>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4_Custom Layout">
    <p:bg>
      <p:bgPr>
        <a:solidFill>
          <a:srgbClr val="313131"/>
        </a:solidFill>
      </p:bgPr>
    </p:bg>
    <p:spTree>
      <p:nvGrpSpPr>
        <p:cNvPr id="1" name=""/>
        <p:cNvGrpSpPr/>
        <p:nvPr/>
      </p:nvGrpSpPr>
      <p:grpSpPr>
        <a:xfrm>
          <a:off x="0" y="0"/>
          <a:ext cx="0" cy="0"/>
          <a:chOff x="0" y="0"/>
          <a:chExt cx="0" cy="0"/>
        </a:xfrm>
      </p:grpSpPr>
      <p:sp>
        <p:nvSpPr>
          <p:cNvPr id="24" name="PlaceHolder 1"/>
          <p:cNvSpPr>
            <a:spLocks noGrp="1"/>
          </p:cNvSpPr>
          <p:nvPr>
            <p:ph type="body"/>
          </p:nvPr>
        </p:nvSpPr>
        <p:spPr>
          <a:xfrm>
            <a:off x="0" y="0"/>
            <a:ext cx="12191400" cy="6857280"/>
          </a:xfrm>
          <a:prstGeom prst="rect">
            <a:avLst/>
          </a:prstGeom>
          <a:solidFill>
            <a:schemeClr val="lt2">
              <a:lumMod val="95000"/>
            </a:schemeClr>
          </a:solidFill>
          <a:ln w="0">
            <a:noFill/>
          </a:ln>
        </p:spPr>
        <p:txBody>
          <a:bodyPr lIns="90000" rIns="90000" tIns="45000" bIns="45000" anchor="t">
            <a:normAutofit/>
          </a:bodyPr>
          <a:p>
            <a:pPr marL="432000" indent="-324000">
              <a:lnSpc>
                <a:spcPct val="90000"/>
              </a:lnSpc>
              <a:spcBef>
                <a:spcPts val="1417"/>
              </a:spcBef>
              <a:buClr>
                <a:srgbClr val="ffffff"/>
              </a:buClr>
              <a:buSzPct val="45000"/>
              <a:buFont typeface="Wingdings" charset="2"/>
              <a:buChar char=""/>
            </a:pPr>
            <a:r>
              <a:rPr b="0" lang="en-US" sz="800" strike="noStrike" u="none">
                <a:solidFill>
                  <a:schemeClr val="dk1"/>
                </a:solidFill>
                <a:effectLst/>
                <a:uFillTx/>
                <a:latin typeface="Open Sans"/>
              </a:rPr>
              <a:t>Для правки структуры щёлкните мышью</a:t>
            </a:r>
            <a:endParaRPr b="0" lang="ru-RU" sz="800" strike="noStrike" u="none">
              <a:solidFill>
                <a:srgbClr val="000000"/>
              </a:solidFill>
              <a:effectLst/>
              <a:uFillTx/>
              <a:latin typeface="Arial"/>
            </a:endParaRPr>
          </a:p>
          <a:p>
            <a:pPr lvl="1" marL="864000" indent="-324000">
              <a:lnSpc>
                <a:spcPct val="90000"/>
              </a:lnSpc>
              <a:spcBef>
                <a:spcPts val="1134"/>
              </a:spcBef>
              <a:buClr>
                <a:srgbClr val="ffffff"/>
              </a:buClr>
              <a:buSzPct val="75000"/>
              <a:buFont typeface="Symbol" charset="2"/>
              <a:buChar char=""/>
            </a:pPr>
            <a:r>
              <a:rPr b="0" lang="en-US" sz="800" strike="noStrike" u="none">
                <a:solidFill>
                  <a:schemeClr val="dk1"/>
                </a:solidFill>
                <a:effectLst/>
                <a:uFillTx/>
                <a:latin typeface="Open Sans"/>
              </a:rPr>
              <a:t>Второй уровень структуры</a:t>
            </a:r>
            <a:endParaRPr b="0" lang="ru-RU" sz="800" strike="noStrike" u="none">
              <a:solidFill>
                <a:srgbClr val="000000"/>
              </a:solidFill>
              <a:effectLst/>
              <a:uFillTx/>
              <a:latin typeface="Arial"/>
            </a:endParaRPr>
          </a:p>
          <a:p>
            <a:pPr lvl="2" marL="1296000" indent="-288000">
              <a:lnSpc>
                <a:spcPct val="90000"/>
              </a:lnSpc>
              <a:spcBef>
                <a:spcPts val="850"/>
              </a:spcBef>
              <a:buClr>
                <a:srgbClr val="ffffff"/>
              </a:buClr>
              <a:buSzPct val="45000"/>
              <a:buFont typeface="Wingdings" charset="2"/>
              <a:buChar char=""/>
            </a:pPr>
            <a:r>
              <a:rPr b="0" lang="en-US" sz="800" strike="noStrike" u="none">
                <a:solidFill>
                  <a:schemeClr val="dk1"/>
                </a:solidFill>
                <a:effectLst/>
                <a:uFillTx/>
                <a:latin typeface="Open Sans"/>
              </a:rPr>
              <a:t>Третий уровень структуры</a:t>
            </a:r>
            <a:endParaRPr b="0" lang="ru-RU" sz="800" strike="noStrike" u="none">
              <a:solidFill>
                <a:srgbClr val="000000"/>
              </a:solidFill>
              <a:effectLst/>
              <a:uFillTx/>
              <a:latin typeface="Arial"/>
            </a:endParaRPr>
          </a:p>
          <a:p>
            <a:pPr lvl="3" marL="1728000" indent="-216000">
              <a:lnSpc>
                <a:spcPct val="90000"/>
              </a:lnSpc>
              <a:spcBef>
                <a:spcPts val="567"/>
              </a:spcBef>
              <a:buClr>
                <a:srgbClr val="ffffff"/>
              </a:buClr>
              <a:buSzPct val="75000"/>
              <a:buFont typeface="Symbol" charset="2"/>
              <a:buChar char=""/>
            </a:pPr>
            <a:r>
              <a:rPr b="0" lang="en-US" sz="800" strike="noStrike" u="none">
                <a:solidFill>
                  <a:schemeClr val="dk1"/>
                </a:solidFill>
                <a:effectLst/>
                <a:uFillTx/>
                <a:latin typeface="Open Sans"/>
              </a:rPr>
              <a:t>Четвёртый уровень структуры</a:t>
            </a:r>
            <a:endParaRPr b="0" lang="ru-RU" sz="800" strike="noStrike" u="none">
              <a:solidFill>
                <a:srgbClr val="000000"/>
              </a:solidFill>
              <a:effectLst/>
              <a:uFillTx/>
              <a:latin typeface="Arial"/>
            </a:endParaRPr>
          </a:p>
          <a:p>
            <a:pPr lvl="4" marL="2160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Пятый уровень структуры</a:t>
            </a:r>
            <a:endParaRPr b="0" lang="ru-RU" sz="800" strike="noStrike" u="none">
              <a:solidFill>
                <a:srgbClr val="000000"/>
              </a:solidFill>
              <a:effectLst/>
              <a:uFillTx/>
              <a:latin typeface="Arial"/>
            </a:endParaRPr>
          </a:p>
          <a:p>
            <a:pPr lvl="5" marL="2592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Шестой уровень структуры</a:t>
            </a:r>
            <a:endParaRPr b="0" lang="ru-RU" sz="800" strike="noStrike" u="none">
              <a:solidFill>
                <a:srgbClr val="000000"/>
              </a:solidFill>
              <a:effectLst/>
              <a:uFillTx/>
              <a:latin typeface="Arial"/>
            </a:endParaRPr>
          </a:p>
          <a:p>
            <a:pPr lvl="6" marL="3024000" indent="-216000">
              <a:lnSpc>
                <a:spcPct val="90000"/>
              </a:lnSpc>
              <a:spcBef>
                <a:spcPts val="283"/>
              </a:spcBef>
              <a:buClr>
                <a:srgbClr val="ffffff"/>
              </a:buClr>
              <a:buSzPct val="45000"/>
              <a:buFont typeface="Wingdings" charset="2"/>
              <a:buChar char=""/>
            </a:pPr>
            <a:r>
              <a:rPr b="0" lang="en-US" sz="800" strike="noStrike" u="none">
                <a:solidFill>
                  <a:schemeClr val="dk1"/>
                </a:solidFill>
                <a:effectLst/>
                <a:uFillTx/>
                <a:latin typeface="Open Sans"/>
              </a:rPr>
              <a:t>Седьмой уровень структуры</a:t>
            </a:r>
            <a:endParaRPr b="0" lang="ru-RU" sz="800" strike="noStrike" u="none">
              <a:solidFill>
                <a:srgbClr val="000000"/>
              </a:solidFill>
              <a:effectLst/>
              <a:uFillTx/>
              <a:latin typeface="Arial"/>
            </a:endParaRPr>
          </a:p>
        </p:txBody>
      </p:sp>
      <p:sp>
        <p:nvSpPr>
          <p:cNvPr id="25" name="PlaceHolder 2"/>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26" name="PlaceHolder 3"/>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5_Custom Layout">
    <p:bg>
      <p:bgPr>
        <a:solidFill>
          <a:srgbClr val="313131"/>
        </a:solidFill>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0" lang="en-US" sz="6000" strike="noStrike" u="none">
                <a:solidFill>
                  <a:schemeClr val="dk1"/>
                </a:solidFill>
                <a:effectLst/>
                <a:uFillTx/>
                <a:latin typeface="Open Sans"/>
              </a:rPr>
              <a:t>YOUR TITLE</a:t>
            </a:r>
            <a:endParaRPr b="0" lang="ru-RU" sz="6000" strike="noStrike" u="none">
              <a:solidFill>
                <a:srgbClr val="ffffff"/>
              </a:solidFill>
              <a:effectLst/>
              <a:uFillTx/>
              <a:latin typeface="Arial"/>
            </a:endParaRPr>
          </a:p>
        </p:txBody>
      </p:sp>
      <p:sp>
        <p:nvSpPr>
          <p:cNvPr id="28" name="PlaceHolder 2"/>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en-US" sz="1800" strike="noStrike" u="none">
                <a:solidFill>
                  <a:schemeClr val="dk1"/>
                </a:solidFill>
                <a:effectLst/>
                <a:uFillTx/>
                <a:latin typeface="Open Sans"/>
              </a:rPr>
              <a:t>Для правки текста заглавия щёлкните мышью</a:t>
            </a:r>
            <a:endParaRPr b="0" lang="ru-RU" sz="1800" strike="noStrike" u="none">
              <a:solidFill>
                <a:srgbClr val="ffffff"/>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chart" Target="../charts/chart2.xml"/><Relationship Id="rId3" Type="http://schemas.openxmlformats.org/officeDocument/2006/relationships/slideLayout" Target="../slideLayouts/slideLayout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9.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8.xml"/>
</Relationships>
</file>

<file path=ppt/slides/_rels/slide1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chart" Target="../charts/chart3.xml"/><Relationship Id="rId3" Type="http://schemas.openxmlformats.org/officeDocument/2006/relationships/image" Target="../media/image1.png"/><Relationship Id="rId4"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image" Target="../media/image1.png"/><Relationship Id="rId6" Type="http://schemas.openxmlformats.org/officeDocument/2006/relationships/image" Target="../media/image1.png"/><Relationship Id="rId7"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slideLayout" Target="../slideLayouts/slideLayout16.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slideLayout" Target="../slideLayouts/slideLayout12.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Freeform 107"/>
          <p:cNvSpPr/>
          <p:nvPr/>
        </p:nvSpPr>
        <p:spPr>
          <a:xfrm>
            <a:off x="7315200" y="0"/>
            <a:ext cx="4745880" cy="2313000"/>
          </a:xfrm>
          <a:custGeom>
            <a:avLst/>
            <a:gdLst>
              <a:gd name="textAreaLeft" fmla="*/ 0 w 4745880"/>
              <a:gd name="textAreaRight" fmla="*/ 4746600 w 4745880"/>
              <a:gd name="textAreaTop" fmla="*/ 0 h 2313000"/>
              <a:gd name="textAreaBottom" fmla="*/ 2313720 h 2313000"/>
              <a:gd name="GluePoint1X" fmla="*/ 7700.75245059904 w 6427"/>
              <a:gd name="GluePoint1Y" fmla="*/ 704.252559726962 h 13185"/>
              <a:gd name="GluePoint2X" fmla="*/ 19785.2310564805 w 6427"/>
              <a:gd name="GluePoint2Y" fmla="*/ 2372.03959044369 h 13185"/>
              <a:gd name="GluePoint3X" fmla="*/ 27046.9954877859 w 6427"/>
              <a:gd name="GluePoint3Y" fmla="*/ 0 h 13185"/>
              <a:gd name="GluePoint4X" fmla="*/ 0 w 6427"/>
              <a:gd name="GluePoint4Y" fmla="*/ 0 h 13185"/>
              <a:gd name="GluePoint5X" fmla="*/ 7700.75245059904 w 6427"/>
              <a:gd name="GluePoint5Y" fmla="*/ 704.252559726962 h 1318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43" h="507">
                <a:moveTo>
                  <a:pt x="297" y="114"/>
                </a:moveTo>
                <a:cubicBezTo>
                  <a:pt x="519" y="72"/>
                  <a:pt x="416" y="507"/>
                  <a:pt x="763" y="384"/>
                </a:cubicBezTo>
                <a:cubicBezTo>
                  <a:pt x="971" y="311"/>
                  <a:pt x="1030" y="132"/>
                  <a:pt x="1043" y="0"/>
                </a:cubicBezTo>
                <a:cubicBezTo>
                  <a:pt x="0" y="0"/>
                  <a:pt x="0" y="0"/>
                  <a:pt x="0" y="0"/>
                </a:cubicBezTo>
                <a:cubicBezTo>
                  <a:pt x="43" y="85"/>
                  <a:pt x="187" y="134"/>
                  <a:pt x="297" y="114"/>
                </a:cubicBezTo>
                <a:close/>
              </a:path>
            </a:pathLst>
          </a:custGeom>
          <a:gradFill rotWithShape="0">
            <a:gsLst>
              <a:gs pos="0">
                <a:srgbClr val="df1e2c">
                  <a:alpha val="90000"/>
                </a:srgbClr>
              </a:gs>
              <a:gs pos="53100">
                <a:srgbClr val="a34d9d">
                  <a:alpha val="75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2" name="Oval 2"/>
          <p:cNvSpPr/>
          <p:nvPr/>
        </p:nvSpPr>
        <p:spPr>
          <a:xfrm>
            <a:off x="7664760" y="1155240"/>
            <a:ext cx="791640" cy="791640"/>
          </a:xfrm>
          <a:prstGeom prst="ellipse">
            <a:avLst/>
          </a:prstGeom>
          <a:gradFill rotWithShape="0">
            <a:gsLst>
              <a:gs pos="0">
                <a:srgbClr val="df1e2c">
                  <a:alpha val="90000"/>
                </a:srgbClr>
              </a:gs>
              <a:gs pos="53100">
                <a:srgbClr val="a34d9d">
                  <a:alpha val="75000"/>
                </a:srgbClr>
              </a:gs>
              <a:gs pos="100000">
                <a:srgbClr val="ffc000">
                  <a:alpha val="9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73" name="TextBox 1"/>
          <p:cNvSpPr/>
          <p:nvPr/>
        </p:nvSpPr>
        <p:spPr>
          <a:xfrm>
            <a:off x="2527560" y="3328920"/>
            <a:ext cx="7136280" cy="944640"/>
          </a:xfrm>
          <a:prstGeom prst="rect">
            <a:avLst/>
          </a:prstGeom>
          <a:noFill/>
          <a:ln w="0">
            <a:noFill/>
          </a:ln>
        </p:spPr>
        <p:style>
          <a:lnRef idx="0"/>
          <a:fillRef idx="0"/>
          <a:effectRef idx="0"/>
          <a:fontRef idx="minor"/>
        </p:style>
        <p:txBody>
          <a:bodyPr lIns="90000" rIns="90000" tIns="45000" bIns="45000" anchor="ctr">
            <a:spAutoFit/>
          </a:bodyPr>
          <a:p>
            <a:pPr algn="ctr" defTabSz="914400">
              <a:lnSpc>
                <a:spcPct val="100000"/>
              </a:lnSpc>
            </a:pPr>
            <a:r>
              <a:rPr b="0" lang="en-US" sz="2800" strike="noStrike" u="none">
                <a:solidFill>
                  <a:schemeClr val="dk1">
                    <a:lumMod val="10000"/>
                    <a:lumOff val="90000"/>
                  </a:schemeClr>
                </a:solidFill>
                <a:effectLst/>
                <a:uFillTx/>
                <a:latin typeface="Open Sans"/>
              </a:rPr>
              <a:t>Удобное и лёгкое создания портфолио</a:t>
            </a:r>
            <a:endParaRPr b="0" lang="ru-RU" sz="2800" strike="noStrike" u="none">
              <a:solidFill>
                <a:srgbClr val="ffffff"/>
              </a:solidFill>
              <a:effectLst/>
              <a:uFillTx/>
              <a:latin typeface="Arial"/>
            </a:endParaRPr>
          </a:p>
          <a:p>
            <a:pPr algn="ctr" defTabSz="914400">
              <a:lnSpc>
                <a:spcPct val="100000"/>
              </a:lnSpc>
            </a:pPr>
            <a:r>
              <a:rPr b="0" lang="en-US" sz="2800" strike="noStrike" u="none">
                <a:solidFill>
                  <a:schemeClr val="dk1">
                    <a:lumMod val="10000"/>
                    <a:lumOff val="90000"/>
                  </a:schemeClr>
                </a:solidFill>
                <a:effectLst/>
                <a:uFillTx/>
                <a:latin typeface="Open Sans"/>
              </a:rPr>
              <a:t>человека</a:t>
            </a:r>
            <a:endParaRPr b="0" lang="ru-RU" sz="2800" strike="noStrike" u="none">
              <a:solidFill>
                <a:srgbClr val="ffffff"/>
              </a:solidFill>
              <a:effectLst/>
              <a:uFillTx/>
              <a:latin typeface="Arial"/>
            </a:endParaRPr>
          </a:p>
        </p:txBody>
      </p:sp>
      <p:sp>
        <p:nvSpPr>
          <p:cNvPr id="74" name="Freeform 108"/>
          <p:cNvSpPr/>
          <p:nvPr/>
        </p:nvSpPr>
        <p:spPr>
          <a:xfrm>
            <a:off x="0" y="3915000"/>
            <a:ext cx="8814600" cy="3219120"/>
          </a:xfrm>
          <a:custGeom>
            <a:avLst/>
            <a:gdLst>
              <a:gd name="textAreaLeft" fmla="*/ 0 w 8814600"/>
              <a:gd name="textAreaRight" fmla="*/ 8815320 w 8814600"/>
              <a:gd name="textAreaTop" fmla="*/ 0 h 3219120"/>
              <a:gd name="textAreaBottom" fmla="*/ 3219840 h 3219120"/>
              <a:gd name="GluePoint1X" fmla="*/ 67038.0905635063 w 8944"/>
              <a:gd name="GluePoint1Y" fmla="*/ 2989.27818842651 h 24487"/>
              <a:gd name="GluePoint2X" fmla="*/ 49598.9335867621 w 8944"/>
              <a:gd name="GluePoint2Y" fmla="*/ 2517.78666231061 h 24487"/>
              <a:gd name="GluePoint3X" fmla="*/ 20349.3334078712 w 8944"/>
              <a:gd name="GluePoint3Y" fmla="*/ 601.142565442888 h 24487"/>
              <a:gd name="GluePoint4X" fmla="*/ 0 w 8944"/>
              <a:gd name="GluePoint4Y" fmla="*/ 1379.7792297954 h 24487"/>
              <a:gd name="GluePoint5X" fmla="*/ 0 w 8944"/>
              <a:gd name="GluePoint5Y" fmla="*/ 2989.27818842651 h 24487"/>
              <a:gd name="GluePoint6X" fmla="*/ 67038.0905635063 w 8944"/>
              <a:gd name="GluePoint6Y" fmla="*/ 2989.27818842651 h 2448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072" h="755">
                <a:moveTo>
                  <a:pt x="2072" y="691"/>
                </a:moveTo>
                <a:cubicBezTo>
                  <a:pt x="1900" y="367"/>
                  <a:pt x="1802" y="415"/>
                  <a:pt x="1533" y="582"/>
                </a:cubicBezTo>
                <a:cubicBezTo>
                  <a:pt x="1253" y="755"/>
                  <a:pt x="1125" y="359"/>
                  <a:pt x="629" y="139"/>
                </a:cubicBezTo>
                <a:cubicBezTo>
                  <a:pt x="314" y="0"/>
                  <a:pt x="108" y="174"/>
                  <a:pt x="0" y="319"/>
                </a:cubicBezTo>
                <a:cubicBezTo>
                  <a:pt x="0" y="691"/>
                  <a:pt x="0" y="691"/>
                  <a:pt x="0" y="691"/>
                </a:cubicBezTo>
                <a:lnTo>
                  <a:pt x="2072" y="691"/>
                </a:lnTo>
                <a:close/>
              </a:path>
            </a:pathLst>
          </a:custGeom>
          <a:gradFill rotWithShape="0">
            <a:gsLst>
              <a:gs pos="0">
                <a:srgbClr val="df1e2c">
                  <a:alpha val="90000"/>
                </a:srgbClr>
              </a:gs>
              <a:gs pos="53100">
                <a:srgbClr val="a34d9d">
                  <a:alpha val="75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5" name=""/>
          <p:cNvSpPr/>
          <p:nvPr/>
        </p:nvSpPr>
        <p:spPr>
          <a:xfrm>
            <a:off x="4059000" y="2048040"/>
            <a:ext cx="4073760" cy="1552320"/>
          </a:xfrm>
          <a:prstGeom prst="rect">
            <a:avLst/>
          </a:prstGeom>
          <a:noFill/>
          <a:ln w="0">
            <a:noFill/>
          </a:ln>
        </p:spPr>
        <p:style>
          <a:lnRef idx="0"/>
          <a:fillRef idx="0"/>
          <a:effectRef idx="0"/>
          <a:fontRef idx="minor"/>
        </p:style>
        <p:txBody>
          <a:bodyPr lIns="90000" rIns="90000" tIns="45000" bIns="45000" anchor="ctr" anchorCtr="1">
            <a:spAutoFit/>
          </a:bodyPr>
          <a:p>
            <a:pPr algn="ctr">
              <a:lnSpc>
                <a:spcPct val="100000"/>
              </a:lnSpc>
            </a:pPr>
            <a:r>
              <a:rPr b="1" lang="ru-RU" sz="9600" strike="noStrike" u="none">
                <a:solidFill>
                  <a:srgbClr val="ffffff"/>
                </a:solidFill>
                <a:effectLst/>
                <a:uFillTx/>
                <a:latin typeface="Arial"/>
              </a:rPr>
              <a:t>ProCo</a:t>
            </a:r>
            <a:endParaRPr b="0" lang="ru-RU" sz="9600" strike="noStrike" u="none">
              <a:solidFill>
                <a:srgbClr val="ffffff"/>
              </a:solidFill>
              <a:effectLst/>
              <a:uFillTx/>
              <a:latin typeface="Arial"/>
            </a:endParaRPr>
          </a:p>
        </p:txBody>
      </p:sp>
      <p:sp>
        <p:nvSpPr>
          <p:cNvPr id="76" name=""/>
          <p:cNvSpPr/>
          <p:nvPr/>
        </p:nvSpPr>
        <p:spPr>
          <a:xfrm>
            <a:off x="0" y="0"/>
            <a:ext cx="7019640" cy="10281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24"/>
              </a:spcBef>
              <a:spcAft>
                <a:spcPts val="425"/>
              </a:spcAft>
            </a:pPr>
            <a:r>
              <a:rPr b="0" lang="ru-RU" sz="2800" strike="noStrike" u="none">
                <a:solidFill>
                  <a:srgbClr val="ffffff"/>
                </a:solidFill>
                <a:effectLst/>
                <a:uFillTx/>
                <a:latin typeface="Arial"/>
              </a:rPr>
              <a:t>Проект в рамках обучения по программе «Центры талантов»</a:t>
            </a:r>
            <a:endParaRPr b="0" lang="ru-RU" sz="2800" strike="noStrike" u="none">
              <a:solidFill>
                <a:srgbClr val="ffffff"/>
              </a:solidFill>
              <a:effectLst/>
              <a:uFillTx/>
              <a:latin typeface="Arial"/>
            </a:endParaRPr>
          </a:p>
        </p:txBody>
      </p:sp>
      <p:sp>
        <p:nvSpPr>
          <p:cNvPr id="77" name=""/>
          <p:cNvSpPr/>
          <p:nvPr/>
        </p:nvSpPr>
        <p:spPr>
          <a:xfrm>
            <a:off x="0" y="5974920"/>
            <a:ext cx="9539640" cy="94356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624"/>
              </a:spcBef>
              <a:spcAft>
                <a:spcPts val="425"/>
              </a:spcAft>
            </a:pPr>
            <a:r>
              <a:rPr b="0" lang="ru-RU" sz="2800" strike="noStrike" u="none">
                <a:solidFill>
                  <a:srgbClr val="ffffff"/>
                </a:solidFill>
                <a:effectLst/>
                <a:uFillTx/>
                <a:latin typeface="Arial"/>
                <a:ea typeface="Noto Sans CJK SC"/>
              </a:rPr>
              <a:t>Проект выполнили Грефенштейн Роман и Лопатин Андрей под руководством Поротова В.В. (2025 год)</a:t>
            </a:r>
            <a:endParaRPr b="0" lang="ru-RU"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73"/>
                                        </p:tgtEl>
                                        <p:attrNameLst>
                                          <p:attrName>style.visibility</p:attrName>
                                        </p:attrNameLst>
                                      </p:cBhvr>
                                      <p:to>
                                        <p:strVal val="visible"/>
                                      </p:to>
                                    </p:set>
                                    <p:animEffect filter="fade" transition="in">
                                      <p:cBhvr additive="repl">
                                        <p:cTn id="7" dur="5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Freeform 36"/>
          <p:cNvSpPr/>
          <p:nvPr/>
        </p:nvSpPr>
        <p:spPr>
          <a:xfrm>
            <a:off x="0" y="4973760"/>
            <a:ext cx="5649120" cy="2063160"/>
          </a:xfrm>
          <a:custGeom>
            <a:avLst/>
            <a:gdLst>
              <a:gd name="textAreaLeft" fmla="*/ 0 w 5649120"/>
              <a:gd name="textAreaRight" fmla="*/ 5649840 w 5649120"/>
              <a:gd name="textAreaTop" fmla="*/ 0 h 2063160"/>
              <a:gd name="textAreaBottom" fmla="*/ 2063880 h 2063160"/>
              <a:gd name="GluePoint1X" fmla="*/ 42959.347985348 w 5733"/>
              <a:gd name="GluePoint1Y" fmla="*/ 1916.38868357334 h 15694"/>
              <a:gd name="GluePoint2X" fmla="*/ 31782.9099947671 w 5733"/>
              <a:gd name="GluePoint2Y" fmla="*/ 1613.97400280362 h 15694"/>
              <a:gd name="GluePoint3X" fmla="*/ 13040.546310832 w 5733"/>
              <a:gd name="GluePoint3Y" fmla="*/ 385.323053396202 h 15694"/>
              <a:gd name="GluePoint4X" fmla="*/ 0 w 5733"/>
              <a:gd name="GluePoint4Y" fmla="*/ 884.599464763604 h 15694"/>
              <a:gd name="GluePoint5X" fmla="*/ 0 w 5733"/>
              <a:gd name="GluePoint5Y" fmla="*/ 1916.38868357334 h 15694"/>
              <a:gd name="GluePoint6X" fmla="*/ 42959.347985348 w 5733"/>
              <a:gd name="GluePoint6Y" fmla="*/ 1916.38868357334 h 1569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072" h="755">
                <a:moveTo>
                  <a:pt x="2072" y="691"/>
                </a:moveTo>
                <a:cubicBezTo>
                  <a:pt x="1900" y="367"/>
                  <a:pt x="1802" y="415"/>
                  <a:pt x="1533" y="582"/>
                </a:cubicBezTo>
                <a:cubicBezTo>
                  <a:pt x="1253" y="755"/>
                  <a:pt x="1125" y="359"/>
                  <a:pt x="629" y="139"/>
                </a:cubicBezTo>
                <a:cubicBezTo>
                  <a:pt x="314" y="0"/>
                  <a:pt x="108" y="174"/>
                  <a:pt x="0" y="319"/>
                </a:cubicBezTo>
                <a:cubicBezTo>
                  <a:pt x="0" y="691"/>
                  <a:pt x="0" y="691"/>
                  <a:pt x="0" y="691"/>
                </a:cubicBezTo>
                <a:lnTo>
                  <a:pt x="2072" y="691"/>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24" name="Freeform 5"/>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25"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Price List</a:t>
            </a:r>
            <a:endParaRPr b="0" lang="ru-RU" sz="6000" strike="noStrike" u="none">
              <a:solidFill>
                <a:srgbClr val="ffffff"/>
              </a:solidFill>
              <a:effectLst/>
              <a:uFillTx/>
              <a:latin typeface="Arial"/>
            </a:endParaRPr>
          </a:p>
        </p:txBody>
      </p:sp>
      <p:grpSp>
        <p:nvGrpSpPr>
          <p:cNvPr id="226" name="Group 15"/>
          <p:cNvGrpSpPr/>
          <p:nvPr/>
        </p:nvGrpSpPr>
        <p:grpSpPr>
          <a:xfrm>
            <a:off x="2057400" y="1704600"/>
            <a:ext cx="8076240" cy="4276800"/>
            <a:chOff x="2057400" y="1704600"/>
            <a:chExt cx="8076240" cy="4276800"/>
          </a:xfrm>
        </p:grpSpPr>
        <p:sp>
          <p:nvSpPr>
            <p:cNvPr id="227" name="Rectangle: Rounded Corners 12"/>
            <p:cNvSpPr/>
            <p:nvPr/>
          </p:nvSpPr>
          <p:spPr>
            <a:xfrm>
              <a:off x="7729920" y="2011320"/>
              <a:ext cx="2403720" cy="3663720"/>
            </a:xfrm>
            <a:prstGeom prst="roundRect">
              <a:avLst>
                <a:gd name="adj" fmla="val 5891"/>
              </a:avLst>
            </a:prstGeom>
            <a:solidFill>
              <a:schemeClr val="bg2"/>
            </a:solidFill>
            <a:ln>
              <a:noFill/>
            </a:ln>
            <a:effectLst>
              <a:outerShdw algn="ctr" blurRad="2030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28" name="Rectangle: Rounded Corners 13"/>
            <p:cNvSpPr/>
            <p:nvPr/>
          </p:nvSpPr>
          <p:spPr>
            <a:xfrm>
              <a:off x="4692600" y="1704600"/>
              <a:ext cx="2806200" cy="4276800"/>
            </a:xfrm>
            <a:prstGeom prst="roundRect">
              <a:avLst>
                <a:gd name="adj" fmla="val 5891"/>
              </a:avLst>
            </a:prstGeom>
            <a:solidFill>
              <a:schemeClr val="bg2"/>
            </a:solidFill>
            <a:ln>
              <a:noFill/>
            </a:ln>
            <a:effectLst>
              <a:outerShdw algn="ctr" blurRad="2030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29" name="Rectangle: Rounded Corners 14"/>
            <p:cNvSpPr/>
            <p:nvPr/>
          </p:nvSpPr>
          <p:spPr>
            <a:xfrm>
              <a:off x="2057400" y="2011320"/>
              <a:ext cx="2403720" cy="3663720"/>
            </a:xfrm>
            <a:prstGeom prst="roundRect">
              <a:avLst>
                <a:gd name="adj" fmla="val 5891"/>
              </a:avLst>
            </a:prstGeom>
            <a:solidFill>
              <a:schemeClr val="bg2"/>
            </a:solidFill>
            <a:ln>
              <a:noFill/>
            </a:ln>
            <a:effectLst>
              <a:outerShdw algn="ctr" blurRad="2030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sp>
        <p:nvSpPr>
          <p:cNvPr id="230" name="TextBox 18"/>
          <p:cNvSpPr/>
          <p:nvPr/>
        </p:nvSpPr>
        <p:spPr>
          <a:xfrm>
            <a:off x="7832520" y="3795120"/>
            <a:ext cx="2250360" cy="1531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600" strike="noStrike" u="none">
                <a:solidFill>
                  <a:schemeClr val="dk2"/>
                </a:solidFill>
                <a:effectLst/>
                <a:uFillTx/>
                <a:latin typeface="Open Sans"/>
                <a:ea typeface="Roboto"/>
              </a:rPr>
              <a:t>Full access</a:t>
            </a:r>
            <a:endParaRPr b="0" lang="ru-RU" sz="1600" strike="noStrike" u="none">
              <a:solidFill>
                <a:srgbClr val="ffffff"/>
              </a:solidFill>
              <a:effectLst/>
              <a:uFillTx/>
              <a:latin typeface="Arial"/>
            </a:endParaRPr>
          </a:p>
          <a:p>
            <a:pPr algn="ctr" defTabSz="914400">
              <a:lnSpc>
                <a:spcPct val="150000"/>
              </a:lnSpc>
            </a:pPr>
            <a:r>
              <a:rPr b="0" lang="en-US" sz="1600" strike="noStrike" u="none">
                <a:solidFill>
                  <a:schemeClr val="dk2"/>
                </a:solidFill>
                <a:effectLst/>
                <a:uFillTx/>
                <a:latin typeface="Open Sans"/>
                <a:ea typeface="Roboto"/>
              </a:rPr>
              <a:t>Free maintenance</a:t>
            </a:r>
            <a:endParaRPr b="0" lang="ru-RU" sz="1600" strike="noStrike" u="none">
              <a:solidFill>
                <a:srgbClr val="ffffff"/>
              </a:solidFill>
              <a:effectLst/>
              <a:uFillTx/>
              <a:latin typeface="Arial"/>
            </a:endParaRPr>
          </a:p>
          <a:p>
            <a:pPr algn="ctr" defTabSz="914400">
              <a:lnSpc>
                <a:spcPct val="150000"/>
              </a:lnSpc>
            </a:pPr>
            <a:r>
              <a:rPr b="0" lang="en-US" sz="1600" strike="noStrike" u="none">
                <a:solidFill>
                  <a:schemeClr val="dk2"/>
                </a:solidFill>
                <a:effectLst/>
                <a:uFillTx/>
                <a:latin typeface="Open Sans"/>
                <a:ea typeface="Roboto"/>
              </a:rPr>
              <a:t>Branch office</a:t>
            </a:r>
            <a:endParaRPr b="0" lang="ru-RU" sz="1600" strike="noStrike" u="none">
              <a:solidFill>
                <a:srgbClr val="ffffff"/>
              </a:solidFill>
              <a:effectLst/>
              <a:uFillTx/>
              <a:latin typeface="Arial"/>
            </a:endParaRPr>
          </a:p>
          <a:p>
            <a:pPr algn="ctr" defTabSz="914400">
              <a:lnSpc>
                <a:spcPct val="150000"/>
              </a:lnSpc>
            </a:pPr>
            <a:endParaRPr b="0" lang="ru-RU" sz="1600" strike="noStrike" u="none">
              <a:solidFill>
                <a:srgbClr val="ffffff"/>
              </a:solidFill>
              <a:effectLst/>
              <a:uFillTx/>
              <a:latin typeface="Arial"/>
            </a:endParaRPr>
          </a:p>
        </p:txBody>
      </p:sp>
      <p:sp>
        <p:nvSpPr>
          <p:cNvPr id="231" name="Text Placeholder 17"/>
          <p:cNvSpPr/>
          <p:nvPr/>
        </p:nvSpPr>
        <p:spPr>
          <a:xfrm>
            <a:off x="7707240" y="3027960"/>
            <a:ext cx="2375640" cy="10504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4000" strike="noStrike" u="none">
                <a:solidFill>
                  <a:schemeClr val="dk2"/>
                </a:solidFill>
                <a:effectLst/>
                <a:uFillTx/>
                <a:latin typeface="Ubuntu"/>
                <a:ea typeface="Lato"/>
              </a:rPr>
              <a:t>$49</a:t>
            </a:r>
            <a:endParaRPr b="0" lang="ru-RU" sz="4000" strike="noStrike" u="none">
              <a:solidFill>
                <a:srgbClr val="ffffff"/>
              </a:solidFill>
              <a:effectLst/>
              <a:uFillTx/>
              <a:latin typeface="Arial"/>
            </a:endParaRPr>
          </a:p>
        </p:txBody>
      </p:sp>
      <p:sp>
        <p:nvSpPr>
          <p:cNvPr id="232" name="TextBox 20"/>
          <p:cNvSpPr/>
          <p:nvPr/>
        </p:nvSpPr>
        <p:spPr>
          <a:xfrm>
            <a:off x="9066600" y="3235320"/>
            <a:ext cx="983880" cy="42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600" strike="noStrike" u="none">
                <a:solidFill>
                  <a:schemeClr val="dk2"/>
                </a:solidFill>
                <a:effectLst/>
                <a:uFillTx/>
                <a:latin typeface="Open Sans"/>
                <a:ea typeface="Roboto"/>
              </a:rPr>
              <a:t>/year</a:t>
            </a:r>
            <a:endParaRPr b="0" lang="ru-RU" sz="1600" strike="noStrike" u="none">
              <a:solidFill>
                <a:srgbClr val="ffffff"/>
              </a:solidFill>
              <a:effectLst/>
              <a:uFillTx/>
              <a:latin typeface="Arial"/>
            </a:endParaRPr>
          </a:p>
        </p:txBody>
      </p:sp>
      <p:sp>
        <p:nvSpPr>
          <p:cNvPr id="233" name="TextBox 21"/>
          <p:cNvSpPr/>
          <p:nvPr/>
        </p:nvSpPr>
        <p:spPr>
          <a:xfrm>
            <a:off x="4766760" y="3888360"/>
            <a:ext cx="2574360" cy="1939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600" strike="noStrike" u="none">
                <a:solidFill>
                  <a:schemeClr val="dk2"/>
                </a:solidFill>
                <a:effectLst/>
                <a:uFillTx/>
                <a:latin typeface="Open Sans"/>
                <a:ea typeface="Roboto"/>
              </a:rPr>
              <a:t>Full access</a:t>
            </a:r>
            <a:endParaRPr b="0" lang="ru-RU" sz="1600" strike="noStrike" u="none">
              <a:solidFill>
                <a:srgbClr val="ffffff"/>
              </a:solidFill>
              <a:effectLst/>
              <a:uFillTx/>
              <a:latin typeface="Arial"/>
            </a:endParaRPr>
          </a:p>
          <a:p>
            <a:pPr algn="ctr" defTabSz="914400">
              <a:lnSpc>
                <a:spcPct val="150000"/>
              </a:lnSpc>
            </a:pPr>
            <a:r>
              <a:rPr b="0" lang="en-US" sz="1600" strike="noStrike" u="none">
                <a:solidFill>
                  <a:schemeClr val="dk2"/>
                </a:solidFill>
                <a:effectLst/>
                <a:uFillTx/>
                <a:latin typeface="Open Sans"/>
                <a:ea typeface="Roboto"/>
              </a:rPr>
              <a:t>All access database</a:t>
            </a:r>
            <a:endParaRPr b="0" lang="ru-RU" sz="1600" strike="noStrike" u="none">
              <a:solidFill>
                <a:srgbClr val="ffffff"/>
              </a:solidFill>
              <a:effectLst/>
              <a:uFillTx/>
              <a:latin typeface="Arial"/>
            </a:endParaRPr>
          </a:p>
          <a:p>
            <a:pPr algn="ctr" defTabSz="914400">
              <a:lnSpc>
                <a:spcPct val="150000"/>
              </a:lnSpc>
            </a:pPr>
            <a:r>
              <a:rPr b="0" lang="en-US" sz="1600" strike="noStrike" u="none">
                <a:solidFill>
                  <a:schemeClr val="dk2"/>
                </a:solidFill>
                <a:effectLst/>
                <a:uFillTx/>
                <a:latin typeface="Open Sans"/>
                <a:ea typeface="Roboto"/>
              </a:rPr>
              <a:t>Free maintenance</a:t>
            </a:r>
            <a:endParaRPr b="0" lang="ru-RU" sz="1600" strike="noStrike" u="none">
              <a:solidFill>
                <a:srgbClr val="ffffff"/>
              </a:solidFill>
              <a:effectLst/>
              <a:uFillTx/>
              <a:latin typeface="Arial"/>
            </a:endParaRPr>
          </a:p>
          <a:p>
            <a:pPr algn="ctr" defTabSz="914400">
              <a:lnSpc>
                <a:spcPct val="150000"/>
              </a:lnSpc>
            </a:pPr>
            <a:r>
              <a:rPr b="0" lang="en-US" sz="1600" strike="noStrike" u="none">
                <a:solidFill>
                  <a:schemeClr val="dk2"/>
                </a:solidFill>
                <a:effectLst/>
                <a:uFillTx/>
                <a:latin typeface="Open Sans"/>
                <a:ea typeface="Roboto"/>
              </a:rPr>
              <a:t>Branch office</a:t>
            </a:r>
            <a:endParaRPr b="0" lang="ru-RU" sz="1600" strike="noStrike" u="none">
              <a:solidFill>
                <a:srgbClr val="ffffff"/>
              </a:solidFill>
              <a:effectLst/>
              <a:uFillTx/>
              <a:latin typeface="Arial"/>
            </a:endParaRPr>
          </a:p>
          <a:p>
            <a:pPr algn="ctr" defTabSz="914400">
              <a:lnSpc>
                <a:spcPct val="150000"/>
              </a:lnSpc>
            </a:pPr>
            <a:endParaRPr b="0" lang="ru-RU" sz="1600" strike="noStrike" u="none">
              <a:solidFill>
                <a:srgbClr val="ffffff"/>
              </a:solidFill>
              <a:effectLst/>
              <a:uFillTx/>
              <a:latin typeface="Arial"/>
            </a:endParaRPr>
          </a:p>
        </p:txBody>
      </p:sp>
      <p:sp>
        <p:nvSpPr>
          <p:cNvPr id="234" name="Text Placeholder 17"/>
          <p:cNvSpPr/>
          <p:nvPr/>
        </p:nvSpPr>
        <p:spPr>
          <a:xfrm>
            <a:off x="4728960" y="2907000"/>
            <a:ext cx="2574360" cy="10504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4400" strike="noStrike" u="none">
                <a:solidFill>
                  <a:schemeClr val="dk2"/>
                </a:solidFill>
                <a:effectLst/>
                <a:uFillTx/>
                <a:latin typeface="Ubuntu"/>
                <a:ea typeface="Lato"/>
              </a:rPr>
              <a:t>$89</a:t>
            </a:r>
            <a:endParaRPr b="0" lang="ru-RU" sz="4400" strike="noStrike" u="none">
              <a:solidFill>
                <a:srgbClr val="ffffff"/>
              </a:solidFill>
              <a:effectLst/>
              <a:uFillTx/>
              <a:latin typeface="Arial"/>
            </a:endParaRPr>
          </a:p>
        </p:txBody>
      </p:sp>
      <p:sp>
        <p:nvSpPr>
          <p:cNvPr id="235" name="TextBox 23"/>
          <p:cNvSpPr/>
          <p:nvPr/>
        </p:nvSpPr>
        <p:spPr>
          <a:xfrm>
            <a:off x="6220440" y="3158280"/>
            <a:ext cx="983880" cy="42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600" strike="noStrike" u="none">
                <a:solidFill>
                  <a:schemeClr val="dk2"/>
                </a:solidFill>
                <a:effectLst/>
                <a:uFillTx/>
                <a:latin typeface="Open Sans"/>
                <a:ea typeface="Roboto"/>
              </a:rPr>
              <a:t>/year</a:t>
            </a:r>
            <a:endParaRPr b="0" lang="ru-RU" sz="1600" strike="noStrike" u="none">
              <a:solidFill>
                <a:srgbClr val="ffffff"/>
              </a:solidFill>
              <a:effectLst/>
              <a:uFillTx/>
              <a:latin typeface="Arial"/>
            </a:endParaRPr>
          </a:p>
        </p:txBody>
      </p:sp>
      <p:sp>
        <p:nvSpPr>
          <p:cNvPr id="236" name="TextBox 26"/>
          <p:cNvSpPr/>
          <p:nvPr/>
        </p:nvSpPr>
        <p:spPr>
          <a:xfrm>
            <a:off x="2116800" y="3795120"/>
            <a:ext cx="2250360" cy="1531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600" strike="noStrike" u="none">
                <a:solidFill>
                  <a:schemeClr val="dk2"/>
                </a:solidFill>
                <a:effectLst/>
                <a:uFillTx/>
                <a:latin typeface="Open Sans"/>
                <a:ea typeface="Roboto"/>
              </a:rPr>
              <a:t>Full access</a:t>
            </a:r>
            <a:endParaRPr b="0" lang="ru-RU" sz="1600" strike="noStrike" u="none">
              <a:solidFill>
                <a:srgbClr val="ffffff"/>
              </a:solidFill>
              <a:effectLst/>
              <a:uFillTx/>
              <a:latin typeface="Arial"/>
            </a:endParaRPr>
          </a:p>
          <a:p>
            <a:pPr algn="ctr" defTabSz="914400">
              <a:lnSpc>
                <a:spcPct val="150000"/>
              </a:lnSpc>
            </a:pPr>
            <a:r>
              <a:rPr b="0" lang="en-US" sz="1600" strike="noStrike" u="none">
                <a:solidFill>
                  <a:schemeClr val="dk2"/>
                </a:solidFill>
                <a:effectLst/>
                <a:uFillTx/>
                <a:latin typeface="Open Sans"/>
                <a:ea typeface="Roboto"/>
              </a:rPr>
              <a:t>Free maintenance</a:t>
            </a:r>
            <a:endParaRPr b="0" lang="ru-RU" sz="1600" strike="noStrike" u="none">
              <a:solidFill>
                <a:srgbClr val="ffffff"/>
              </a:solidFill>
              <a:effectLst/>
              <a:uFillTx/>
              <a:latin typeface="Arial"/>
            </a:endParaRPr>
          </a:p>
          <a:p>
            <a:pPr algn="ctr" defTabSz="914400">
              <a:lnSpc>
                <a:spcPct val="150000"/>
              </a:lnSpc>
            </a:pPr>
            <a:r>
              <a:rPr b="0" lang="en-US" sz="1600" strike="noStrike" u="none">
                <a:solidFill>
                  <a:schemeClr val="dk2"/>
                </a:solidFill>
                <a:effectLst/>
                <a:uFillTx/>
                <a:latin typeface="Open Sans"/>
                <a:ea typeface="Roboto"/>
              </a:rPr>
              <a:t>Branch office</a:t>
            </a:r>
            <a:endParaRPr b="0" lang="ru-RU" sz="1600" strike="noStrike" u="none">
              <a:solidFill>
                <a:srgbClr val="ffffff"/>
              </a:solidFill>
              <a:effectLst/>
              <a:uFillTx/>
              <a:latin typeface="Arial"/>
            </a:endParaRPr>
          </a:p>
          <a:p>
            <a:pPr algn="ctr" defTabSz="914400">
              <a:lnSpc>
                <a:spcPct val="150000"/>
              </a:lnSpc>
            </a:pPr>
            <a:endParaRPr b="0" lang="ru-RU" sz="1600" strike="noStrike" u="none">
              <a:solidFill>
                <a:srgbClr val="ffffff"/>
              </a:solidFill>
              <a:effectLst/>
              <a:uFillTx/>
              <a:latin typeface="Arial"/>
            </a:endParaRPr>
          </a:p>
        </p:txBody>
      </p:sp>
      <p:sp>
        <p:nvSpPr>
          <p:cNvPr id="237" name="Text Placeholder 17"/>
          <p:cNvSpPr/>
          <p:nvPr/>
        </p:nvSpPr>
        <p:spPr>
          <a:xfrm>
            <a:off x="1991520" y="3027960"/>
            <a:ext cx="2375640" cy="10504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4000" strike="noStrike" u="none">
                <a:solidFill>
                  <a:schemeClr val="dk2"/>
                </a:solidFill>
                <a:effectLst/>
                <a:uFillTx/>
                <a:latin typeface="Ubuntu"/>
                <a:ea typeface="Lato"/>
              </a:rPr>
              <a:t>$49</a:t>
            </a:r>
            <a:endParaRPr b="0" lang="ru-RU" sz="4000" strike="noStrike" u="none">
              <a:solidFill>
                <a:srgbClr val="ffffff"/>
              </a:solidFill>
              <a:effectLst/>
              <a:uFillTx/>
              <a:latin typeface="Arial"/>
            </a:endParaRPr>
          </a:p>
        </p:txBody>
      </p:sp>
      <p:sp>
        <p:nvSpPr>
          <p:cNvPr id="238" name="TextBox 28"/>
          <p:cNvSpPr/>
          <p:nvPr/>
        </p:nvSpPr>
        <p:spPr>
          <a:xfrm>
            <a:off x="3350880" y="3235320"/>
            <a:ext cx="983880" cy="4230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600" strike="noStrike" u="none">
                <a:solidFill>
                  <a:schemeClr val="dk2"/>
                </a:solidFill>
                <a:effectLst/>
                <a:uFillTx/>
                <a:latin typeface="Open Sans"/>
                <a:ea typeface="Roboto"/>
              </a:rPr>
              <a:t>/year</a:t>
            </a:r>
            <a:endParaRPr b="0" lang="ru-RU" sz="1600" strike="noStrike" u="none">
              <a:solidFill>
                <a:srgbClr val="ffffff"/>
              </a:solidFill>
              <a:effectLst/>
              <a:uFillTx/>
              <a:latin typeface="Arial"/>
            </a:endParaRPr>
          </a:p>
        </p:txBody>
      </p:sp>
      <p:sp>
        <p:nvSpPr>
          <p:cNvPr id="239" name="Rectangle: Rounded Corners 29"/>
          <p:cNvSpPr/>
          <p:nvPr/>
        </p:nvSpPr>
        <p:spPr>
          <a:xfrm>
            <a:off x="8440200" y="5425560"/>
            <a:ext cx="1034640" cy="49968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40" name="TextBox 30"/>
          <p:cNvSpPr/>
          <p:nvPr/>
        </p:nvSpPr>
        <p:spPr>
          <a:xfrm>
            <a:off x="8573040" y="5480280"/>
            <a:ext cx="745200" cy="331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200" strike="noStrike" u="none">
                <a:solidFill>
                  <a:schemeClr val="lt2"/>
                </a:solidFill>
                <a:effectLst/>
                <a:uFillTx/>
                <a:latin typeface="Ubuntu"/>
                <a:ea typeface="Roboto"/>
              </a:rPr>
              <a:t>Check</a:t>
            </a:r>
            <a:endParaRPr b="0" lang="ru-RU" sz="1200" strike="noStrike" u="none">
              <a:solidFill>
                <a:srgbClr val="ffffff"/>
              </a:solidFill>
              <a:effectLst/>
              <a:uFillTx/>
              <a:latin typeface="Arial"/>
            </a:endParaRPr>
          </a:p>
        </p:txBody>
      </p:sp>
      <p:sp>
        <p:nvSpPr>
          <p:cNvPr id="241" name="Rectangle: Rounded Corners 33"/>
          <p:cNvSpPr/>
          <p:nvPr/>
        </p:nvSpPr>
        <p:spPr>
          <a:xfrm>
            <a:off x="2661840" y="5425560"/>
            <a:ext cx="1034640" cy="4996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42" name="TextBox 34"/>
          <p:cNvSpPr/>
          <p:nvPr/>
        </p:nvSpPr>
        <p:spPr>
          <a:xfrm>
            <a:off x="2794320" y="5480280"/>
            <a:ext cx="745200" cy="331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200" strike="noStrike" u="none">
                <a:solidFill>
                  <a:schemeClr val="lt2"/>
                </a:solidFill>
                <a:effectLst/>
                <a:uFillTx/>
                <a:latin typeface="Ubuntu"/>
                <a:ea typeface="Roboto"/>
              </a:rPr>
              <a:t>Check</a:t>
            </a:r>
            <a:endParaRPr b="0" lang="ru-RU" sz="1200" strike="noStrike" u="none">
              <a:solidFill>
                <a:srgbClr val="ffffff"/>
              </a:solidFill>
              <a:effectLst/>
              <a:uFillTx/>
              <a:latin typeface="Arial"/>
            </a:endParaRPr>
          </a:p>
        </p:txBody>
      </p:sp>
      <p:sp>
        <p:nvSpPr>
          <p:cNvPr id="243" name="Rectangle: Rounded Corners 36"/>
          <p:cNvSpPr/>
          <p:nvPr/>
        </p:nvSpPr>
        <p:spPr>
          <a:xfrm>
            <a:off x="5578200" y="5672880"/>
            <a:ext cx="1034640" cy="49968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44" name="TextBox 37"/>
          <p:cNvSpPr/>
          <p:nvPr/>
        </p:nvSpPr>
        <p:spPr>
          <a:xfrm>
            <a:off x="5710680" y="5727600"/>
            <a:ext cx="745200" cy="331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200" strike="noStrike" u="none">
                <a:solidFill>
                  <a:schemeClr val="lt2"/>
                </a:solidFill>
                <a:effectLst/>
                <a:uFillTx/>
                <a:latin typeface="Ubuntu"/>
                <a:ea typeface="Roboto"/>
              </a:rPr>
              <a:t>Check</a:t>
            </a:r>
            <a:endParaRPr b="0" lang="ru-RU" sz="1200" strike="noStrike" u="none">
              <a:solidFill>
                <a:srgbClr val="ffffff"/>
              </a:solidFill>
              <a:effectLst/>
              <a:uFillTx/>
              <a:latin typeface="Arial"/>
            </a:endParaRPr>
          </a:p>
        </p:txBody>
      </p:sp>
      <p:grpSp>
        <p:nvGrpSpPr>
          <p:cNvPr id="245" name="Group 58"/>
          <p:cNvGrpSpPr/>
          <p:nvPr/>
        </p:nvGrpSpPr>
        <p:grpSpPr>
          <a:xfrm>
            <a:off x="5793840" y="1922400"/>
            <a:ext cx="444240" cy="597960"/>
            <a:chOff x="5793840" y="1922400"/>
            <a:chExt cx="444240" cy="597960"/>
          </a:xfrm>
        </p:grpSpPr>
        <p:sp>
          <p:nvSpPr>
            <p:cNvPr id="246" name="Freeform 5"/>
            <p:cNvSpPr/>
            <p:nvPr/>
          </p:nvSpPr>
          <p:spPr>
            <a:xfrm>
              <a:off x="5801400" y="2317320"/>
              <a:ext cx="137520" cy="203040"/>
            </a:xfrm>
            <a:custGeom>
              <a:avLst/>
              <a:gdLst>
                <a:gd name="textAreaLeft" fmla="*/ 0 w 137520"/>
                <a:gd name="textAreaRight" fmla="*/ 138240 w 137520"/>
                <a:gd name="textAreaTop" fmla="*/ 0 h 203040"/>
                <a:gd name="textAreaBottom" fmla="*/ 203760 h 203040"/>
                <a:gd name="GluePoint1X" fmla="*/ 251.724381625442 w 566"/>
                <a:gd name="GluePoint1Y" fmla="*/ 282.5 h 384"/>
                <a:gd name="GluePoint2X" fmla="*/ 251.724381625442 w 566"/>
                <a:gd name="GluePoint2Y" fmla="*/ 247.1875 h 384"/>
                <a:gd name="GluePoint3X" fmla="*/ 129.922261484099 w 566"/>
                <a:gd name="GluePoint3Y" fmla="*/ 0 h 384"/>
                <a:gd name="GluePoint4X" fmla="*/ 8.12014134275619 w 566"/>
                <a:gd name="GluePoint4Y" fmla="*/ 229.53125 h 384"/>
                <a:gd name="GluePoint5X" fmla="*/ 8.12014134275619 w 566"/>
                <a:gd name="GluePoint5Y" fmla="*/ 282.5 h 384"/>
                <a:gd name="GluePoint6X" fmla="*/ 8.12014134275619 w 566"/>
                <a:gd name="GluePoint6Y" fmla="*/ 317.8125 h 384"/>
                <a:gd name="GluePoint7X" fmla="*/ 8.12014134275619 w 566"/>
                <a:gd name="GluePoint7Y" fmla="*/ 370.78125 h 384"/>
                <a:gd name="GluePoint8X" fmla="*/ 8.12014134275619 w 566"/>
                <a:gd name="GluePoint8Y" fmla="*/ 406.09375 h 384"/>
                <a:gd name="GluePoint9X" fmla="*/ 8.12014134275619 w 566"/>
                <a:gd name="GluePoint9Y" fmla="*/ 460.533854166667 h 384"/>
                <a:gd name="GluePoint10X" fmla="*/ 0 w 566"/>
                <a:gd name="GluePoint10Y" fmla="*/ 513.502604166667 h 384"/>
                <a:gd name="GluePoint11X" fmla="*/ 8.12014134275619 w 566"/>
                <a:gd name="GluePoint11Y" fmla="*/ 548.815104166667 h 384"/>
                <a:gd name="GluePoint12X" fmla="*/ 0 w 566"/>
                <a:gd name="GluePoint12Y" fmla="*/ 601.783854166667 h 384"/>
                <a:gd name="GluePoint13X" fmla="*/ 129.922261484099 w 566"/>
                <a:gd name="GluePoint13Y" fmla="*/ 832.786458333333 h 384"/>
                <a:gd name="GluePoint14X" fmla="*/ 251.724381625442 w 566"/>
                <a:gd name="GluePoint14Y" fmla="*/ 619.440104166667 h 384"/>
                <a:gd name="GluePoint15X" fmla="*/ 251.724381625442 w 566"/>
                <a:gd name="GluePoint15Y" fmla="*/ 566.471354166667 h 384"/>
                <a:gd name="GluePoint16X" fmla="*/ 251.724381625442 w 566"/>
                <a:gd name="GluePoint16Y" fmla="*/ 513.502604166667 h 384"/>
                <a:gd name="GluePoint17X" fmla="*/ 251.724381625442 w 566"/>
                <a:gd name="GluePoint17Y" fmla="*/ 460.533854166667 h 384"/>
                <a:gd name="GluePoint18X" fmla="*/ 251.724381625442 w 566"/>
                <a:gd name="GluePoint18Y" fmla="*/ 425.221354166667 h 384"/>
                <a:gd name="GluePoint19X" fmla="*/ 251.724381625442 w 566"/>
                <a:gd name="GluePoint19Y" fmla="*/ 370.78125 h 384"/>
                <a:gd name="GluePoint20X" fmla="*/ 251.724381625442 w 566"/>
                <a:gd name="GluePoint20Y" fmla="*/ 317.8125 h 384"/>
                <a:gd name="GluePoint21X" fmla="*/ 251.724381625442 w 566"/>
                <a:gd name="GluePoint21Y" fmla="*/ 282.5 h 384"/>
                <a:gd name="GluePoint22X" fmla="*/ 129.922261484099 w 566"/>
                <a:gd name="GluePoint22Y" fmla="*/ 425.221354166667 h 384"/>
                <a:gd name="GluePoint23X" fmla="*/ 32.4805653710247 w 566"/>
                <a:gd name="GluePoint23Y" fmla="*/ 229.53125 h 384"/>
                <a:gd name="GluePoint24X" fmla="*/ 129.922261484099 w 566"/>
                <a:gd name="GluePoint24Y" fmla="*/ 52.96875 h 384"/>
                <a:gd name="GluePoint25X" fmla="*/ 227.363957597173 w 566"/>
                <a:gd name="GluePoint25Y" fmla="*/ 247.1875 h 384"/>
                <a:gd name="GluePoint26X" fmla="*/ 129.922261484099 w 566"/>
                <a:gd name="GluePoint26Y" fmla="*/ 425.221354166667 h 38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Lst>
              <a:rect l="textAreaLeft" t="textAreaTop" r="textAreaRight" b="textAreaBottom"/>
              <a:pathLst>
                <a:path w="32" h="47">
                  <a:moveTo>
                    <a:pt x="31" y="16"/>
                  </a:moveTo>
                  <a:cubicBezTo>
                    <a:pt x="31" y="15"/>
                    <a:pt x="31" y="14"/>
                    <a:pt x="31" y="14"/>
                  </a:cubicBezTo>
                  <a:cubicBezTo>
                    <a:pt x="32" y="7"/>
                    <a:pt x="25" y="1"/>
                    <a:pt x="16" y="0"/>
                  </a:cubicBezTo>
                  <a:cubicBezTo>
                    <a:pt x="8" y="0"/>
                    <a:pt x="1" y="6"/>
                    <a:pt x="1" y="13"/>
                  </a:cubicBezTo>
                  <a:cubicBezTo>
                    <a:pt x="1" y="14"/>
                    <a:pt x="1" y="15"/>
                    <a:pt x="1" y="16"/>
                  </a:cubicBezTo>
                  <a:cubicBezTo>
                    <a:pt x="1" y="16"/>
                    <a:pt x="1" y="17"/>
                    <a:pt x="1" y="18"/>
                  </a:cubicBezTo>
                  <a:cubicBezTo>
                    <a:pt x="1" y="19"/>
                    <a:pt x="1" y="20"/>
                    <a:pt x="1" y="21"/>
                  </a:cubicBezTo>
                  <a:cubicBezTo>
                    <a:pt x="1" y="22"/>
                    <a:pt x="1" y="22"/>
                    <a:pt x="1" y="23"/>
                  </a:cubicBezTo>
                  <a:cubicBezTo>
                    <a:pt x="1" y="24"/>
                    <a:pt x="1" y="25"/>
                    <a:pt x="1" y="26"/>
                  </a:cubicBezTo>
                  <a:cubicBezTo>
                    <a:pt x="1" y="27"/>
                    <a:pt x="1" y="28"/>
                    <a:pt x="0" y="29"/>
                  </a:cubicBezTo>
                  <a:cubicBezTo>
                    <a:pt x="0" y="30"/>
                    <a:pt x="1" y="31"/>
                    <a:pt x="1" y="31"/>
                  </a:cubicBezTo>
                  <a:cubicBezTo>
                    <a:pt x="1" y="32"/>
                    <a:pt x="0" y="33"/>
                    <a:pt x="0" y="34"/>
                  </a:cubicBezTo>
                  <a:cubicBezTo>
                    <a:pt x="0" y="41"/>
                    <a:pt x="7" y="47"/>
                    <a:pt x="16" y="47"/>
                  </a:cubicBezTo>
                  <a:cubicBezTo>
                    <a:pt x="24" y="47"/>
                    <a:pt x="31" y="42"/>
                    <a:pt x="31" y="35"/>
                  </a:cubicBezTo>
                  <a:cubicBezTo>
                    <a:pt x="31" y="34"/>
                    <a:pt x="31" y="33"/>
                    <a:pt x="31" y="32"/>
                  </a:cubicBezTo>
                  <a:cubicBezTo>
                    <a:pt x="31" y="31"/>
                    <a:pt x="31" y="30"/>
                    <a:pt x="31" y="29"/>
                  </a:cubicBezTo>
                  <a:cubicBezTo>
                    <a:pt x="31" y="28"/>
                    <a:pt x="31" y="27"/>
                    <a:pt x="31" y="26"/>
                  </a:cubicBezTo>
                  <a:cubicBezTo>
                    <a:pt x="31" y="26"/>
                    <a:pt x="31" y="25"/>
                    <a:pt x="31" y="24"/>
                  </a:cubicBezTo>
                  <a:cubicBezTo>
                    <a:pt x="31" y="23"/>
                    <a:pt x="31" y="22"/>
                    <a:pt x="31" y="21"/>
                  </a:cubicBezTo>
                  <a:cubicBezTo>
                    <a:pt x="31" y="20"/>
                    <a:pt x="31" y="19"/>
                    <a:pt x="31" y="18"/>
                  </a:cubicBezTo>
                  <a:cubicBezTo>
                    <a:pt x="31" y="18"/>
                    <a:pt x="31" y="17"/>
                    <a:pt x="31" y="16"/>
                  </a:cubicBezTo>
                  <a:close/>
                  <a:moveTo>
                    <a:pt x="16" y="24"/>
                  </a:moveTo>
                  <a:cubicBezTo>
                    <a:pt x="9" y="24"/>
                    <a:pt x="4" y="19"/>
                    <a:pt x="4" y="13"/>
                  </a:cubicBezTo>
                  <a:cubicBezTo>
                    <a:pt x="4" y="8"/>
                    <a:pt x="10" y="3"/>
                    <a:pt x="16" y="3"/>
                  </a:cubicBezTo>
                  <a:cubicBezTo>
                    <a:pt x="23" y="3"/>
                    <a:pt x="28" y="8"/>
                    <a:pt x="28" y="14"/>
                  </a:cubicBezTo>
                  <a:cubicBezTo>
                    <a:pt x="28" y="19"/>
                    <a:pt x="23" y="24"/>
                    <a:pt x="16" y="24"/>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47" name="Freeform 6"/>
            <p:cNvSpPr/>
            <p:nvPr/>
          </p:nvSpPr>
          <p:spPr>
            <a:xfrm>
              <a:off x="5849280" y="2342520"/>
              <a:ext cx="42120" cy="64800"/>
            </a:xfrm>
            <a:custGeom>
              <a:avLst/>
              <a:gdLst>
                <a:gd name="textAreaLeft" fmla="*/ 0 w 42120"/>
                <a:gd name="textAreaRight" fmla="*/ 42840 w 42120"/>
                <a:gd name="textAreaTop" fmla="*/ 0 h 64800"/>
                <a:gd name="textAreaBottom" fmla="*/ 65520 h 64800"/>
                <a:gd name="GluePoint1X" fmla="*/ 69.3736263736264 w 182"/>
                <a:gd name="GluePoint1Y" fmla="*/ 147.53781512605 h 119"/>
                <a:gd name="GluePoint2X" fmla="*/ 61.5934065934066 w 182"/>
                <a:gd name="GluePoint2Y" fmla="*/ 127.764705882353 h 119"/>
                <a:gd name="GluePoint3X" fmla="*/ 46.032967032967 w 182"/>
                <a:gd name="GluePoint3Y" fmla="*/ 109.512605042017 h 119"/>
                <a:gd name="GluePoint4X" fmla="*/ 46.032967032967 w 182"/>
                <a:gd name="GluePoint4Y" fmla="*/ 36.5042016806723 h 119"/>
                <a:gd name="GluePoint5X" fmla="*/ 53.8131868131868 w 182"/>
                <a:gd name="GluePoint5Y" fmla="*/ 54.7563025210084 h 119"/>
                <a:gd name="GluePoint6X" fmla="*/ 61.5934065934066 w 182"/>
                <a:gd name="GluePoint6Y" fmla="*/ 73.0084033613445 h 119"/>
                <a:gd name="GluePoint7X" fmla="*/ 77.1538461538462 w 182"/>
                <a:gd name="GluePoint7Y" fmla="*/ 73.0084033613445 h 119"/>
                <a:gd name="GluePoint8X" fmla="*/ 61.5934065934066 w 182"/>
                <a:gd name="GluePoint8Y" fmla="*/ 18.2521008403361 h 119"/>
                <a:gd name="GluePoint9X" fmla="*/ 46.032967032967 w 182"/>
                <a:gd name="GluePoint9Y" fmla="*/ 18.2521008403361 h 119"/>
                <a:gd name="GluePoint10X" fmla="*/ 46.032967032967 w 182"/>
                <a:gd name="GluePoint10Y" fmla="*/ 0 h 119"/>
                <a:gd name="GluePoint11X" fmla="*/ 38.2527472527473 w 182"/>
                <a:gd name="GluePoint11Y" fmla="*/ 0 h 119"/>
                <a:gd name="GluePoint12X" fmla="*/ 38.2527472527473 w 182"/>
                <a:gd name="GluePoint12Y" fmla="*/ 18.2521008403361 h 119"/>
                <a:gd name="GluePoint13X" fmla="*/ 14.9120879120879 w 182"/>
                <a:gd name="GluePoint13Y" fmla="*/ 18.2521008403361 h 119"/>
                <a:gd name="GluePoint14X" fmla="*/ 7.13186813186813 w 182"/>
                <a:gd name="GluePoint14Y" fmla="*/ 73.0084033613445 h 119"/>
                <a:gd name="GluePoint15X" fmla="*/ 7.13186813186813 w 182"/>
                <a:gd name="GluePoint15Y" fmla="*/ 109.512605042017 h 119"/>
                <a:gd name="GluePoint16X" fmla="*/ 14.9120879120879 w 182"/>
                <a:gd name="GluePoint16Y" fmla="*/ 127.764705882353 h 119"/>
                <a:gd name="GluePoint17X" fmla="*/ 38.2527472527473 w 182"/>
                <a:gd name="GluePoint17Y" fmla="*/ 147.53781512605 h 119"/>
                <a:gd name="GluePoint18X" fmla="*/ 38.2527472527473 w 182"/>
                <a:gd name="GluePoint18Y" fmla="*/ 238.798319327731 h 119"/>
                <a:gd name="GluePoint19X" fmla="*/ 22.6923076923077 w 182"/>
                <a:gd name="GluePoint19Y" fmla="*/ 220.546218487395 h 119"/>
                <a:gd name="GluePoint20X" fmla="*/ 14.9120879120879 w 182"/>
                <a:gd name="GluePoint20Y" fmla="*/ 184.042016806723 h 119"/>
                <a:gd name="GluePoint21X" fmla="*/ 0 w 182"/>
                <a:gd name="GluePoint21Y" fmla="*/ 184.042016806723 h 119"/>
                <a:gd name="GluePoint22X" fmla="*/ 7.13186813186813 w 182"/>
                <a:gd name="GluePoint22Y" fmla="*/ 220.546218487395 h 119"/>
                <a:gd name="GluePoint23X" fmla="*/ 14.9120879120879 w 182"/>
                <a:gd name="GluePoint23Y" fmla="*/ 238.798319327731 h 119"/>
                <a:gd name="GluePoint24X" fmla="*/ 38.2527472527473 w 182"/>
                <a:gd name="GluePoint24Y" fmla="*/ 257.050420168067 h 119"/>
                <a:gd name="GluePoint25X" fmla="*/ 38.2527472527473 w 182"/>
                <a:gd name="GluePoint25Y" fmla="*/ 276.823529411765 h 119"/>
                <a:gd name="GluePoint26X" fmla="*/ 46.032967032967 w 182"/>
                <a:gd name="GluePoint26Y" fmla="*/ 276.823529411765 h 119"/>
                <a:gd name="GluePoint27X" fmla="*/ 46.032967032967 w 182"/>
                <a:gd name="GluePoint27Y" fmla="*/ 257.050420168067 h 119"/>
                <a:gd name="GluePoint28X" fmla="*/ 69.3736263736264 w 182"/>
                <a:gd name="GluePoint28Y" fmla="*/ 238.798319327731 h 119"/>
                <a:gd name="GluePoint29X" fmla="*/ 77.1538461538462 w 182"/>
                <a:gd name="GluePoint29Y" fmla="*/ 184.042016806723 h 119"/>
                <a:gd name="GluePoint30X" fmla="*/ 77.1538461538462 w 182"/>
                <a:gd name="GluePoint30Y" fmla="*/ 165.789915966387 h 119"/>
                <a:gd name="GluePoint31X" fmla="*/ 69.3736263736264 w 182"/>
                <a:gd name="GluePoint31Y" fmla="*/ 147.53781512605 h 119"/>
                <a:gd name="GluePoint32X" fmla="*/ 38.2527472527473 w 182"/>
                <a:gd name="GluePoint32Y" fmla="*/ 109.512605042017 h 119"/>
                <a:gd name="GluePoint33X" fmla="*/ 22.6923076923077 w 182"/>
                <a:gd name="GluePoint33Y" fmla="*/ 91.2605042016807 h 119"/>
                <a:gd name="GluePoint34X" fmla="*/ 22.6923076923077 w 182"/>
                <a:gd name="GluePoint34Y" fmla="*/ 73.0084033613445 h 119"/>
                <a:gd name="GluePoint35X" fmla="*/ 22.6923076923077 w 182"/>
                <a:gd name="GluePoint35Y" fmla="*/ 54.7563025210084 h 119"/>
                <a:gd name="GluePoint36X" fmla="*/ 38.2527472527473 w 182"/>
                <a:gd name="GluePoint36Y" fmla="*/ 36.5042016806723 h 119"/>
                <a:gd name="GluePoint37X" fmla="*/ 38.2527472527473 w 182"/>
                <a:gd name="GluePoint37Y" fmla="*/ 109.512605042017 h 119"/>
                <a:gd name="GluePoint38X" fmla="*/ 53.8131868131868 w 182"/>
                <a:gd name="GluePoint38Y" fmla="*/ 220.546218487395 h 119"/>
                <a:gd name="GluePoint39X" fmla="*/ 46.032967032967 w 182"/>
                <a:gd name="GluePoint39Y" fmla="*/ 238.798319327731 h 119"/>
                <a:gd name="GluePoint40X" fmla="*/ 46.032967032967 w 182"/>
                <a:gd name="GluePoint40Y" fmla="*/ 147.53781512605 h 119"/>
                <a:gd name="GluePoint41X" fmla="*/ 61.5934065934066 w 182"/>
                <a:gd name="GluePoint41Y" fmla="*/ 165.789915966387 h 119"/>
                <a:gd name="GluePoint42X" fmla="*/ 61.5934065934066 w 182"/>
                <a:gd name="GluePoint42Y" fmla="*/ 184.042016806723 h 119"/>
                <a:gd name="GluePoint43X" fmla="*/ 53.8131868131868 w 182"/>
                <a:gd name="GluePoint43Y" fmla="*/ 220.546218487395 h 1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Lst>
              <a:rect l="textAreaLeft" t="textAreaTop" r="textAreaRight" b="textAreaBottom"/>
              <a:pathLst>
                <a:path w="10" h="15">
                  <a:moveTo>
                    <a:pt x="9" y="8"/>
                  </a:moveTo>
                  <a:cubicBezTo>
                    <a:pt x="9" y="7"/>
                    <a:pt x="8" y="7"/>
                    <a:pt x="8" y="7"/>
                  </a:cubicBezTo>
                  <a:cubicBezTo>
                    <a:pt x="7" y="7"/>
                    <a:pt x="7" y="7"/>
                    <a:pt x="6" y="6"/>
                  </a:cubicBezTo>
                  <a:cubicBezTo>
                    <a:pt x="6" y="2"/>
                    <a:pt x="6" y="2"/>
                    <a:pt x="6" y="2"/>
                  </a:cubicBezTo>
                  <a:cubicBezTo>
                    <a:pt x="6" y="2"/>
                    <a:pt x="7" y="2"/>
                    <a:pt x="7" y="3"/>
                  </a:cubicBezTo>
                  <a:cubicBezTo>
                    <a:pt x="8" y="3"/>
                    <a:pt x="8" y="3"/>
                    <a:pt x="8" y="4"/>
                  </a:cubicBezTo>
                  <a:cubicBezTo>
                    <a:pt x="10" y="4"/>
                    <a:pt x="10" y="4"/>
                    <a:pt x="10" y="4"/>
                  </a:cubicBezTo>
                  <a:cubicBezTo>
                    <a:pt x="10" y="3"/>
                    <a:pt x="9" y="2"/>
                    <a:pt x="8" y="1"/>
                  </a:cubicBezTo>
                  <a:cubicBezTo>
                    <a:pt x="8" y="1"/>
                    <a:pt x="7" y="1"/>
                    <a:pt x="6" y="1"/>
                  </a:cubicBezTo>
                  <a:cubicBezTo>
                    <a:pt x="6" y="0"/>
                    <a:pt x="6" y="0"/>
                    <a:pt x="6" y="0"/>
                  </a:cubicBezTo>
                  <a:cubicBezTo>
                    <a:pt x="5" y="0"/>
                    <a:pt x="5" y="0"/>
                    <a:pt x="5" y="0"/>
                  </a:cubicBezTo>
                  <a:cubicBezTo>
                    <a:pt x="5" y="1"/>
                    <a:pt x="5" y="1"/>
                    <a:pt x="5" y="1"/>
                  </a:cubicBezTo>
                  <a:cubicBezTo>
                    <a:pt x="4" y="1"/>
                    <a:pt x="3" y="1"/>
                    <a:pt x="2" y="1"/>
                  </a:cubicBezTo>
                  <a:cubicBezTo>
                    <a:pt x="1" y="2"/>
                    <a:pt x="1" y="3"/>
                    <a:pt x="1" y="4"/>
                  </a:cubicBezTo>
                  <a:cubicBezTo>
                    <a:pt x="1" y="5"/>
                    <a:pt x="1" y="5"/>
                    <a:pt x="1" y="6"/>
                  </a:cubicBezTo>
                  <a:cubicBezTo>
                    <a:pt x="1" y="6"/>
                    <a:pt x="2" y="7"/>
                    <a:pt x="2" y="7"/>
                  </a:cubicBezTo>
                  <a:cubicBezTo>
                    <a:pt x="3" y="7"/>
                    <a:pt x="4" y="8"/>
                    <a:pt x="5" y="8"/>
                  </a:cubicBezTo>
                  <a:cubicBezTo>
                    <a:pt x="5" y="13"/>
                    <a:pt x="5" y="13"/>
                    <a:pt x="5" y="13"/>
                  </a:cubicBezTo>
                  <a:cubicBezTo>
                    <a:pt x="4" y="12"/>
                    <a:pt x="3" y="12"/>
                    <a:pt x="3" y="12"/>
                  </a:cubicBezTo>
                  <a:cubicBezTo>
                    <a:pt x="2" y="11"/>
                    <a:pt x="2" y="11"/>
                    <a:pt x="2" y="10"/>
                  </a:cubicBezTo>
                  <a:cubicBezTo>
                    <a:pt x="0" y="10"/>
                    <a:pt x="0" y="10"/>
                    <a:pt x="0" y="10"/>
                  </a:cubicBezTo>
                  <a:cubicBezTo>
                    <a:pt x="0" y="11"/>
                    <a:pt x="1" y="11"/>
                    <a:pt x="1" y="12"/>
                  </a:cubicBezTo>
                  <a:cubicBezTo>
                    <a:pt x="1" y="13"/>
                    <a:pt x="2" y="13"/>
                    <a:pt x="2" y="13"/>
                  </a:cubicBezTo>
                  <a:cubicBezTo>
                    <a:pt x="3" y="14"/>
                    <a:pt x="4" y="14"/>
                    <a:pt x="5" y="14"/>
                  </a:cubicBezTo>
                  <a:cubicBezTo>
                    <a:pt x="5" y="15"/>
                    <a:pt x="5" y="15"/>
                    <a:pt x="5" y="15"/>
                  </a:cubicBezTo>
                  <a:cubicBezTo>
                    <a:pt x="6" y="15"/>
                    <a:pt x="6" y="15"/>
                    <a:pt x="6" y="15"/>
                  </a:cubicBezTo>
                  <a:cubicBezTo>
                    <a:pt x="6" y="14"/>
                    <a:pt x="6" y="14"/>
                    <a:pt x="6" y="14"/>
                  </a:cubicBezTo>
                  <a:cubicBezTo>
                    <a:pt x="7" y="14"/>
                    <a:pt x="8" y="13"/>
                    <a:pt x="9" y="13"/>
                  </a:cubicBezTo>
                  <a:cubicBezTo>
                    <a:pt x="10" y="12"/>
                    <a:pt x="10" y="11"/>
                    <a:pt x="10" y="10"/>
                  </a:cubicBezTo>
                  <a:cubicBezTo>
                    <a:pt x="10" y="10"/>
                    <a:pt x="10" y="9"/>
                    <a:pt x="10" y="9"/>
                  </a:cubicBezTo>
                  <a:cubicBezTo>
                    <a:pt x="10" y="8"/>
                    <a:pt x="9" y="8"/>
                    <a:pt x="9" y="8"/>
                  </a:cubicBezTo>
                  <a:close/>
                  <a:moveTo>
                    <a:pt x="5" y="6"/>
                  </a:moveTo>
                  <a:cubicBezTo>
                    <a:pt x="4" y="6"/>
                    <a:pt x="3" y="6"/>
                    <a:pt x="3" y="5"/>
                  </a:cubicBezTo>
                  <a:cubicBezTo>
                    <a:pt x="3" y="5"/>
                    <a:pt x="3" y="5"/>
                    <a:pt x="3" y="4"/>
                  </a:cubicBezTo>
                  <a:cubicBezTo>
                    <a:pt x="3" y="3"/>
                    <a:pt x="3" y="3"/>
                    <a:pt x="3" y="3"/>
                  </a:cubicBezTo>
                  <a:cubicBezTo>
                    <a:pt x="4" y="2"/>
                    <a:pt x="4" y="2"/>
                    <a:pt x="5" y="2"/>
                  </a:cubicBezTo>
                  <a:lnTo>
                    <a:pt x="5" y="6"/>
                  </a:lnTo>
                  <a:close/>
                  <a:moveTo>
                    <a:pt x="7" y="12"/>
                  </a:moveTo>
                  <a:cubicBezTo>
                    <a:pt x="7" y="12"/>
                    <a:pt x="6" y="12"/>
                    <a:pt x="6" y="13"/>
                  </a:cubicBezTo>
                  <a:cubicBezTo>
                    <a:pt x="6" y="8"/>
                    <a:pt x="6" y="8"/>
                    <a:pt x="6" y="8"/>
                  </a:cubicBezTo>
                  <a:cubicBezTo>
                    <a:pt x="7" y="8"/>
                    <a:pt x="7" y="8"/>
                    <a:pt x="8" y="9"/>
                  </a:cubicBezTo>
                  <a:cubicBezTo>
                    <a:pt x="8" y="9"/>
                    <a:pt x="8" y="10"/>
                    <a:pt x="8" y="10"/>
                  </a:cubicBezTo>
                  <a:cubicBezTo>
                    <a:pt x="8" y="11"/>
                    <a:pt x="8" y="11"/>
                    <a:pt x="7" y="12"/>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2760" bIns="32760" anchor="t">
              <a:noAutofit/>
            </a:bodyPr>
            <a:p>
              <a:pPr defTabSz="914400">
                <a:lnSpc>
                  <a:spcPct val="100000"/>
                </a:lnSpc>
              </a:pPr>
              <a:endParaRPr b="0" lang="en-US" sz="1800" strike="noStrike" u="none">
                <a:solidFill>
                  <a:schemeClr val="dk1"/>
                </a:solidFill>
                <a:effectLst/>
                <a:uFillTx/>
                <a:latin typeface="Open Sans"/>
              </a:endParaRPr>
            </a:p>
          </p:txBody>
        </p:sp>
        <p:sp>
          <p:nvSpPr>
            <p:cNvPr id="248" name="Freeform 7"/>
            <p:cNvSpPr/>
            <p:nvPr/>
          </p:nvSpPr>
          <p:spPr>
            <a:xfrm>
              <a:off x="5793840" y="1922400"/>
              <a:ext cx="388800" cy="323640"/>
            </a:xfrm>
            <a:custGeom>
              <a:avLst/>
              <a:gdLst>
                <a:gd name="textAreaLeft" fmla="*/ 0 w 388800"/>
                <a:gd name="textAreaRight" fmla="*/ 389520 w 388800"/>
                <a:gd name="textAreaTop" fmla="*/ 0 h 323640"/>
                <a:gd name="textAreaBottom" fmla="*/ 324360 h 323640"/>
                <a:gd name="GluePoint1X" fmla="*/ 994.615982241953 w 901"/>
                <a:gd name="GluePoint1Y" fmla="*/ 49.9075785582255 h 1082"/>
                <a:gd name="GluePoint2X" fmla="*/ 1095.39733629301 w 901"/>
                <a:gd name="GluePoint2Y" fmla="*/ 119.778188539741 h 1082"/>
                <a:gd name="GluePoint3X" fmla="*/ 158.370699223085 w 901"/>
                <a:gd name="GluePoint3Y" fmla="*/ 409.242144177449 h 1082"/>
                <a:gd name="GluePoint4X" fmla="*/ 244.754716981132 w 901"/>
                <a:gd name="GluePoint4Y" fmla="*/ 509.0573012939 h 1082"/>
                <a:gd name="GluePoint5X" fmla="*/ 0 w 901"/>
                <a:gd name="GluePoint5Y" fmla="*/ 648.798521256932 h 1082"/>
                <a:gd name="GluePoint6X" fmla="*/ 1181.78135405105 w 901"/>
                <a:gd name="GluePoint6Y" fmla="*/ 189.648798521257 h 1082"/>
                <a:gd name="GluePoint7X" fmla="*/ 1253.76803551609 w 901"/>
                <a:gd name="GluePoint7Y" fmla="*/ 299.445471349353 h 1082"/>
                <a:gd name="GluePoint8X" fmla="*/ 1298.15982241953 w 901"/>
                <a:gd name="GluePoint8Y" fmla="*/ 0 h 1082"/>
                <a:gd name="GluePoint9X" fmla="*/ 994.615982241953 w 901"/>
                <a:gd name="GluePoint9Y" fmla="*/ 49.9075785582255 h 1082"/>
                <a:gd name="GluePoint10X" fmla="*/ 172.768035516093 w 901"/>
                <a:gd name="GluePoint10Y" fmla="*/ 608.872458410351 h 1082"/>
                <a:gd name="GluePoint11X" fmla="*/ 316.741398446171 w 901"/>
                <a:gd name="GluePoint11Y" fmla="*/ 529.02033271719 h 1082"/>
                <a:gd name="GluePoint12X" fmla="*/ 908.231964483907 w 901"/>
                <a:gd name="GluePoint12Y" fmla="*/ 389.279112754159 h 1082"/>
                <a:gd name="GluePoint13X" fmla="*/ 172.768035516093 w 901"/>
                <a:gd name="GluePoint13Y" fmla="*/ 608.872458410351 h 10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90" h="75">
                  <a:moveTo>
                    <a:pt x="69" y="5"/>
                  </a:moveTo>
                  <a:cubicBezTo>
                    <a:pt x="76" y="12"/>
                    <a:pt x="76" y="12"/>
                    <a:pt x="76" y="12"/>
                  </a:cubicBezTo>
                  <a:cubicBezTo>
                    <a:pt x="76" y="12"/>
                    <a:pt x="47" y="47"/>
                    <a:pt x="11" y="41"/>
                  </a:cubicBezTo>
                  <a:cubicBezTo>
                    <a:pt x="17" y="51"/>
                    <a:pt x="17" y="51"/>
                    <a:pt x="17" y="51"/>
                  </a:cubicBezTo>
                  <a:cubicBezTo>
                    <a:pt x="0" y="65"/>
                    <a:pt x="0" y="65"/>
                    <a:pt x="0" y="65"/>
                  </a:cubicBezTo>
                  <a:cubicBezTo>
                    <a:pt x="0" y="65"/>
                    <a:pt x="51" y="75"/>
                    <a:pt x="82" y="19"/>
                  </a:cubicBezTo>
                  <a:cubicBezTo>
                    <a:pt x="87" y="30"/>
                    <a:pt x="87" y="30"/>
                    <a:pt x="87" y="30"/>
                  </a:cubicBezTo>
                  <a:cubicBezTo>
                    <a:pt x="90" y="0"/>
                    <a:pt x="90" y="0"/>
                    <a:pt x="90" y="0"/>
                  </a:cubicBezTo>
                  <a:lnTo>
                    <a:pt x="69" y="5"/>
                  </a:lnTo>
                  <a:close/>
                  <a:moveTo>
                    <a:pt x="12" y="61"/>
                  </a:moveTo>
                  <a:cubicBezTo>
                    <a:pt x="22" y="53"/>
                    <a:pt x="22" y="53"/>
                    <a:pt x="22" y="53"/>
                  </a:cubicBezTo>
                  <a:cubicBezTo>
                    <a:pt x="22" y="53"/>
                    <a:pt x="40" y="56"/>
                    <a:pt x="63" y="39"/>
                  </a:cubicBezTo>
                  <a:cubicBezTo>
                    <a:pt x="63" y="39"/>
                    <a:pt x="43" y="60"/>
                    <a:pt x="12" y="6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49" name="Freeform 8"/>
            <p:cNvSpPr/>
            <p:nvPr/>
          </p:nvSpPr>
          <p:spPr>
            <a:xfrm>
              <a:off x="5949720" y="2196720"/>
              <a:ext cx="132480" cy="323640"/>
            </a:xfrm>
            <a:custGeom>
              <a:avLst/>
              <a:gdLst>
                <a:gd name="textAreaLeft" fmla="*/ 0 w 132480"/>
                <a:gd name="textAreaRight" fmla="*/ 133200 w 132480"/>
                <a:gd name="textAreaTop" fmla="*/ 0 h 323640"/>
                <a:gd name="textAreaBottom" fmla="*/ 324360 h 323640"/>
                <a:gd name="GluePoint1X" fmla="*/ 146.617092119867 w 901"/>
                <a:gd name="GluePoint1Y" fmla="*/ 1080 h 370"/>
                <a:gd name="GluePoint2X" fmla="*/ 151.531631520533 w 901"/>
                <a:gd name="GluePoint2Y" fmla="*/ 1021.62162162162 h 370"/>
                <a:gd name="GluePoint3X" fmla="*/ 146.617092119867 w 901"/>
                <a:gd name="GluePoint3Y" fmla="*/ 934.054054054054 h 370"/>
                <a:gd name="GluePoint4X" fmla="*/ 151.531631520533 w 901"/>
                <a:gd name="GluePoint4Y" fmla="*/ 846.486486486487 h 370"/>
                <a:gd name="GluePoint5X" fmla="*/ 146.617092119867 w 901"/>
                <a:gd name="GluePoint5Y" fmla="*/ 788.108108108108 h 370"/>
                <a:gd name="GluePoint6X" fmla="*/ 151.531631520533 w 901"/>
                <a:gd name="GluePoint6Y" fmla="*/ 700.540540540541 h 370"/>
                <a:gd name="GluePoint7X" fmla="*/ 151.531631520533 w 901"/>
                <a:gd name="GluePoint7Y" fmla="*/ 612.972972972973 h 370"/>
                <a:gd name="GluePoint8X" fmla="*/ 151.531631520533 w 901"/>
                <a:gd name="GluePoint8Y" fmla="*/ 525.405405405405 h 370"/>
                <a:gd name="GluePoint9X" fmla="*/ 151.531631520533 w 901"/>
                <a:gd name="GluePoint9Y" fmla="*/ 467.027027027027 h 370"/>
                <a:gd name="GluePoint10X" fmla="*/ 151.531631520533 w 901"/>
                <a:gd name="GluePoint10Y" fmla="*/ 408.648648648649 h 370"/>
                <a:gd name="GluePoint11X" fmla="*/ 77.8135405105439 w 901"/>
                <a:gd name="GluePoint11Y" fmla="*/ 29.1891891891892 h 370"/>
                <a:gd name="GluePoint12X" fmla="*/ 4.50499445061043 w 901"/>
                <a:gd name="GluePoint12Y" fmla="*/ 379.45945945946 h 370"/>
                <a:gd name="GluePoint13X" fmla="*/ 4.50499445061043 w 901"/>
                <a:gd name="GluePoint13Y" fmla="*/ 467.027027027027 h 370"/>
                <a:gd name="GluePoint14X" fmla="*/ 4.50499445061043 w 901"/>
                <a:gd name="GluePoint14Y" fmla="*/ 525.405405405405 h 370"/>
                <a:gd name="GluePoint15X" fmla="*/ 4.50499445061043 w 901"/>
                <a:gd name="GluePoint15Y" fmla="*/ 612.972972972973 h 370"/>
                <a:gd name="GluePoint16X" fmla="*/ 4.50499445061043 w 901"/>
                <a:gd name="GluePoint16Y" fmla="*/ 671.351351351351 h 370"/>
                <a:gd name="GluePoint17X" fmla="*/ 4.50499445061043 w 901"/>
                <a:gd name="GluePoint17Y" fmla="*/ 758.918918918919 h 370"/>
                <a:gd name="GluePoint18X" fmla="*/ 4.50499445061043 w 901"/>
                <a:gd name="GluePoint18Y" fmla="*/ 846.486486486487 h 370"/>
                <a:gd name="GluePoint19X" fmla="*/ 4.50499445061043 w 901"/>
                <a:gd name="GluePoint19Y" fmla="*/ 934.054054054054 h 370"/>
                <a:gd name="GluePoint20X" fmla="*/ 0 w 901"/>
                <a:gd name="GluePoint20Y" fmla="*/ 992.432432432432 h 370"/>
                <a:gd name="GluePoint21X" fmla="*/ 4.50499445061043 w 901"/>
                <a:gd name="GluePoint21Y" fmla="*/ 1109.18918918919 h 370"/>
                <a:gd name="GluePoint22X" fmla="*/ 4.50499445061043 w 901"/>
                <a:gd name="GluePoint22Y" fmla="*/ 1196.75675675676 h 370"/>
                <a:gd name="GluePoint23X" fmla="*/ 4.50499445061043 w 901"/>
                <a:gd name="GluePoint23Y" fmla="*/ 1284.32432432432 h 370"/>
                <a:gd name="GluePoint24X" fmla="*/ 4.50499445061043 w 901"/>
                <a:gd name="GluePoint24Y" fmla="*/ 1342.7027027027 h 370"/>
                <a:gd name="GluePoint25X" fmla="*/ 4.50499445061043 w 901"/>
                <a:gd name="GluePoint25Y" fmla="*/ 1430.27027027027 h 370"/>
                <a:gd name="GluePoint26X" fmla="*/ 4.50499445061043 w 901"/>
                <a:gd name="GluePoint26Y" fmla="*/ 1488.64864864865 h 370"/>
                <a:gd name="GluePoint27X" fmla="*/ 4.50499445061043 w 901"/>
                <a:gd name="GluePoint27Y" fmla="*/ 1576.21621621622 h 370"/>
                <a:gd name="GluePoint28X" fmla="*/ 4.50499445061043 w 901"/>
                <a:gd name="GluePoint28Y" fmla="*/ 1663.78378378378 h 370"/>
                <a:gd name="GluePoint29X" fmla="*/ 4.50499445061043 w 901"/>
                <a:gd name="GluePoint29Y" fmla="*/ 1722.16216216216 h 370"/>
                <a:gd name="GluePoint30X" fmla="*/ 0 w 901"/>
                <a:gd name="GluePoint30Y" fmla="*/ 1809.72972972973 h 370"/>
                <a:gd name="GluePoint31X" fmla="*/ 73.3085460599334 w 901"/>
                <a:gd name="GluePoint31Y" fmla="*/ 2191.62162162162 h 370"/>
                <a:gd name="GluePoint32X" fmla="*/ 151.531631520533 w 901"/>
                <a:gd name="GluePoint32Y" fmla="*/ 1838.91891891892 h 370"/>
                <a:gd name="GluePoint33X" fmla="*/ 146.617092119867 w 901"/>
                <a:gd name="GluePoint33Y" fmla="*/ 1751.35135135135 h 370"/>
                <a:gd name="GluePoint34X" fmla="*/ 151.531631520533 w 901"/>
                <a:gd name="GluePoint34Y" fmla="*/ 1663.78378378378 h 370"/>
                <a:gd name="GluePoint35X" fmla="*/ 146.617092119867 w 901"/>
                <a:gd name="GluePoint35Y" fmla="*/ 1576.21621621622 h 370"/>
                <a:gd name="GluePoint36X" fmla="*/ 151.531631520533 w 901"/>
                <a:gd name="GluePoint36Y" fmla="*/ 1517.83783783784 h 370"/>
                <a:gd name="GluePoint37X" fmla="*/ 151.531631520533 w 901"/>
                <a:gd name="GluePoint37Y" fmla="*/ 1430.27027027027 h 370"/>
                <a:gd name="GluePoint38X" fmla="*/ 151.531631520533 w 901"/>
                <a:gd name="GluePoint38Y" fmla="*/ 1342.7027027027 h 370"/>
                <a:gd name="GluePoint39X" fmla="*/ 151.531631520533 w 901"/>
                <a:gd name="GluePoint39Y" fmla="*/ 1284.32432432432 h 370"/>
                <a:gd name="GluePoint40X" fmla="*/ 151.531631520533 w 901"/>
                <a:gd name="GluePoint40Y" fmla="*/ 1225.94594594595 h 370"/>
                <a:gd name="GluePoint41X" fmla="*/ 146.617092119867 w 901"/>
                <a:gd name="GluePoint41Y" fmla="*/ 1080 h 370"/>
                <a:gd name="GluePoint42X" fmla="*/ 77.8135405105439 w 901"/>
                <a:gd name="GluePoint42Y" fmla="*/ 700.540540540541 h 370"/>
                <a:gd name="GluePoint43X" fmla="*/ 19.2486126526082 w 901"/>
                <a:gd name="GluePoint43Y" fmla="*/ 379.45945945946 h 370"/>
                <a:gd name="GluePoint44X" fmla="*/ 77.8135405105439 w 901"/>
                <a:gd name="GluePoint44Y" fmla="*/ 87.5675675675676 h 370"/>
                <a:gd name="GluePoint45X" fmla="*/ 136.788013318535 w 901"/>
                <a:gd name="GluePoint45Y" fmla="*/ 408.648648648649 h 370"/>
                <a:gd name="GluePoint46X" fmla="*/ 77.8135405105439 w 901"/>
                <a:gd name="GluePoint46Y" fmla="*/ 700.540540540541 h 37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Lst>
              <a:rect l="textAreaLeft" t="textAreaTop" r="textAreaRight" b="textAreaBottom"/>
              <a:pathLst>
                <a:path w="31" h="75">
                  <a:moveTo>
                    <a:pt x="30" y="37"/>
                  </a:moveTo>
                  <a:cubicBezTo>
                    <a:pt x="30" y="37"/>
                    <a:pt x="31" y="36"/>
                    <a:pt x="31" y="35"/>
                  </a:cubicBezTo>
                  <a:cubicBezTo>
                    <a:pt x="31" y="34"/>
                    <a:pt x="31" y="33"/>
                    <a:pt x="30" y="32"/>
                  </a:cubicBezTo>
                  <a:cubicBezTo>
                    <a:pt x="31" y="31"/>
                    <a:pt x="31" y="30"/>
                    <a:pt x="31" y="29"/>
                  </a:cubicBezTo>
                  <a:cubicBezTo>
                    <a:pt x="31" y="28"/>
                    <a:pt x="31" y="27"/>
                    <a:pt x="30" y="27"/>
                  </a:cubicBezTo>
                  <a:cubicBezTo>
                    <a:pt x="31" y="26"/>
                    <a:pt x="31" y="25"/>
                    <a:pt x="31" y="24"/>
                  </a:cubicBezTo>
                  <a:cubicBezTo>
                    <a:pt x="31" y="23"/>
                    <a:pt x="31" y="22"/>
                    <a:pt x="31" y="21"/>
                  </a:cubicBezTo>
                  <a:cubicBezTo>
                    <a:pt x="31" y="20"/>
                    <a:pt x="31" y="19"/>
                    <a:pt x="31" y="18"/>
                  </a:cubicBezTo>
                  <a:cubicBezTo>
                    <a:pt x="31" y="18"/>
                    <a:pt x="31" y="17"/>
                    <a:pt x="31" y="16"/>
                  </a:cubicBezTo>
                  <a:cubicBezTo>
                    <a:pt x="31" y="15"/>
                    <a:pt x="31" y="15"/>
                    <a:pt x="31" y="14"/>
                  </a:cubicBezTo>
                  <a:cubicBezTo>
                    <a:pt x="31" y="7"/>
                    <a:pt x="24" y="1"/>
                    <a:pt x="16" y="1"/>
                  </a:cubicBezTo>
                  <a:cubicBezTo>
                    <a:pt x="8" y="0"/>
                    <a:pt x="1" y="6"/>
                    <a:pt x="1" y="13"/>
                  </a:cubicBezTo>
                  <a:cubicBezTo>
                    <a:pt x="1" y="14"/>
                    <a:pt x="1" y="15"/>
                    <a:pt x="1" y="16"/>
                  </a:cubicBezTo>
                  <a:cubicBezTo>
                    <a:pt x="1" y="16"/>
                    <a:pt x="1" y="17"/>
                    <a:pt x="1" y="18"/>
                  </a:cubicBezTo>
                  <a:cubicBezTo>
                    <a:pt x="1" y="19"/>
                    <a:pt x="1" y="20"/>
                    <a:pt x="1" y="21"/>
                  </a:cubicBezTo>
                  <a:cubicBezTo>
                    <a:pt x="1" y="22"/>
                    <a:pt x="1" y="23"/>
                    <a:pt x="1" y="23"/>
                  </a:cubicBezTo>
                  <a:cubicBezTo>
                    <a:pt x="1" y="24"/>
                    <a:pt x="1" y="25"/>
                    <a:pt x="1" y="26"/>
                  </a:cubicBezTo>
                  <a:cubicBezTo>
                    <a:pt x="1" y="27"/>
                    <a:pt x="1" y="28"/>
                    <a:pt x="1" y="29"/>
                  </a:cubicBezTo>
                  <a:cubicBezTo>
                    <a:pt x="1" y="30"/>
                    <a:pt x="1" y="31"/>
                    <a:pt x="1" y="32"/>
                  </a:cubicBezTo>
                  <a:cubicBezTo>
                    <a:pt x="1" y="32"/>
                    <a:pt x="0" y="33"/>
                    <a:pt x="0" y="34"/>
                  </a:cubicBezTo>
                  <a:cubicBezTo>
                    <a:pt x="0" y="36"/>
                    <a:pt x="1" y="37"/>
                    <a:pt x="1" y="38"/>
                  </a:cubicBezTo>
                  <a:cubicBezTo>
                    <a:pt x="1" y="39"/>
                    <a:pt x="1" y="40"/>
                    <a:pt x="1" y="41"/>
                  </a:cubicBezTo>
                  <a:cubicBezTo>
                    <a:pt x="1" y="42"/>
                    <a:pt x="1" y="43"/>
                    <a:pt x="1" y="44"/>
                  </a:cubicBezTo>
                  <a:cubicBezTo>
                    <a:pt x="1" y="44"/>
                    <a:pt x="1" y="45"/>
                    <a:pt x="1" y="46"/>
                  </a:cubicBezTo>
                  <a:cubicBezTo>
                    <a:pt x="1" y="47"/>
                    <a:pt x="1" y="48"/>
                    <a:pt x="1" y="49"/>
                  </a:cubicBezTo>
                  <a:cubicBezTo>
                    <a:pt x="1" y="50"/>
                    <a:pt x="1" y="50"/>
                    <a:pt x="1" y="51"/>
                  </a:cubicBezTo>
                  <a:cubicBezTo>
                    <a:pt x="1" y="52"/>
                    <a:pt x="1" y="53"/>
                    <a:pt x="1" y="54"/>
                  </a:cubicBezTo>
                  <a:cubicBezTo>
                    <a:pt x="1" y="55"/>
                    <a:pt x="1" y="56"/>
                    <a:pt x="1" y="57"/>
                  </a:cubicBezTo>
                  <a:cubicBezTo>
                    <a:pt x="1" y="58"/>
                    <a:pt x="1" y="59"/>
                    <a:pt x="1" y="59"/>
                  </a:cubicBezTo>
                  <a:cubicBezTo>
                    <a:pt x="1" y="60"/>
                    <a:pt x="0" y="61"/>
                    <a:pt x="0" y="62"/>
                  </a:cubicBezTo>
                  <a:cubicBezTo>
                    <a:pt x="0" y="69"/>
                    <a:pt x="7" y="75"/>
                    <a:pt x="15" y="75"/>
                  </a:cubicBezTo>
                  <a:cubicBezTo>
                    <a:pt x="24" y="75"/>
                    <a:pt x="31" y="70"/>
                    <a:pt x="31" y="63"/>
                  </a:cubicBezTo>
                  <a:cubicBezTo>
                    <a:pt x="31" y="62"/>
                    <a:pt x="31" y="61"/>
                    <a:pt x="30" y="60"/>
                  </a:cubicBezTo>
                  <a:cubicBezTo>
                    <a:pt x="31" y="59"/>
                    <a:pt x="31" y="58"/>
                    <a:pt x="31" y="57"/>
                  </a:cubicBezTo>
                  <a:cubicBezTo>
                    <a:pt x="31" y="56"/>
                    <a:pt x="31" y="55"/>
                    <a:pt x="30" y="54"/>
                  </a:cubicBezTo>
                  <a:cubicBezTo>
                    <a:pt x="31" y="54"/>
                    <a:pt x="31" y="53"/>
                    <a:pt x="31" y="52"/>
                  </a:cubicBezTo>
                  <a:cubicBezTo>
                    <a:pt x="31" y="51"/>
                    <a:pt x="31" y="50"/>
                    <a:pt x="31" y="49"/>
                  </a:cubicBezTo>
                  <a:cubicBezTo>
                    <a:pt x="31" y="48"/>
                    <a:pt x="31" y="47"/>
                    <a:pt x="31" y="46"/>
                  </a:cubicBezTo>
                  <a:cubicBezTo>
                    <a:pt x="31" y="46"/>
                    <a:pt x="31" y="45"/>
                    <a:pt x="31" y="44"/>
                  </a:cubicBezTo>
                  <a:cubicBezTo>
                    <a:pt x="31" y="43"/>
                    <a:pt x="31" y="43"/>
                    <a:pt x="31" y="42"/>
                  </a:cubicBezTo>
                  <a:cubicBezTo>
                    <a:pt x="31" y="40"/>
                    <a:pt x="31" y="39"/>
                    <a:pt x="30" y="37"/>
                  </a:cubicBezTo>
                  <a:close/>
                  <a:moveTo>
                    <a:pt x="16" y="24"/>
                  </a:moveTo>
                  <a:cubicBezTo>
                    <a:pt x="9" y="24"/>
                    <a:pt x="4" y="19"/>
                    <a:pt x="4" y="13"/>
                  </a:cubicBezTo>
                  <a:cubicBezTo>
                    <a:pt x="4" y="8"/>
                    <a:pt x="10" y="3"/>
                    <a:pt x="16" y="3"/>
                  </a:cubicBezTo>
                  <a:cubicBezTo>
                    <a:pt x="23" y="3"/>
                    <a:pt x="28" y="8"/>
                    <a:pt x="28" y="14"/>
                  </a:cubicBezTo>
                  <a:cubicBezTo>
                    <a:pt x="28" y="19"/>
                    <a:pt x="22" y="24"/>
                    <a:pt x="16" y="24"/>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50" name="Freeform 9"/>
            <p:cNvSpPr/>
            <p:nvPr/>
          </p:nvSpPr>
          <p:spPr>
            <a:xfrm>
              <a:off x="5997600" y="2221560"/>
              <a:ext cx="42120" cy="64800"/>
            </a:xfrm>
            <a:custGeom>
              <a:avLst/>
              <a:gdLst>
                <a:gd name="textAreaLeft" fmla="*/ 0 w 42120"/>
                <a:gd name="textAreaRight" fmla="*/ 42840 w 42120"/>
                <a:gd name="textAreaTop" fmla="*/ 0 h 64800"/>
                <a:gd name="textAreaBottom" fmla="*/ 65520 h 64800"/>
                <a:gd name="GluePoint1X" fmla="*/ 69.3736263736264 w 182"/>
                <a:gd name="GluePoint1Y" fmla="*/ 147.53781512605 h 119"/>
                <a:gd name="GluePoint2X" fmla="*/ 53.8131868131868 w 182"/>
                <a:gd name="GluePoint2Y" fmla="*/ 127.764705882353 h 119"/>
                <a:gd name="GluePoint3X" fmla="*/ 46.032967032967 w 182"/>
                <a:gd name="GluePoint3Y" fmla="*/ 109.512605042017 h 119"/>
                <a:gd name="GluePoint4X" fmla="*/ 46.032967032967 w 182"/>
                <a:gd name="GluePoint4Y" fmla="*/ 36.5042016806723 h 119"/>
                <a:gd name="GluePoint5X" fmla="*/ 53.8131868131868 w 182"/>
                <a:gd name="GluePoint5Y" fmla="*/ 54.7563025210084 h 119"/>
                <a:gd name="GluePoint6X" fmla="*/ 61.5934065934066 w 182"/>
                <a:gd name="GluePoint6Y" fmla="*/ 73.0084033613445 h 119"/>
                <a:gd name="GluePoint7X" fmla="*/ 77.1538461538462 w 182"/>
                <a:gd name="GluePoint7Y" fmla="*/ 73.0084033613445 h 119"/>
                <a:gd name="GluePoint8X" fmla="*/ 61.5934065934066 w 182"/>
                <a:gd name="GluePoint8Y" fmla="*/ 36.5042016806723 h 119"/>
                <a:gd name="GluePoint9X" fmla="*/ 46.032967032967 w 182"/>
                <a:gd name="GluePoint9Y" fmla="*/ 18.2521008403361 h 119"/>
                <a:gd name="GluePoint10X" fmla="*/ 46.032967032967 w 182"/>
                <a:gd name="GluePoint10Y" fmla="*/ 0 h 119"/>
                <a:gd name="GluePoint11X" fmla="*/ 38.2527472527473 w 182"/>
                <a:gd name="GluePoint11Y" fmla="*/ 0 h 119"/>
                <a:gd name="GluePoint12X" fmla="*/ 38.2527472527473 w 182"/>
                <a:gd name="GluePoint12Y" fmla="*/ 18.2521008403361 h 119"/>
                <a:gd name="GluePoint13X" fmla="*/ 14.9120879120879 w 182"/>
                <a:gd name="GluePoint13Y" fmla="*/ 36.5042016806723 h 119"/>
                <a:gd name="GluePoint14X" fmla="*/ 7.13186813186813 w 182"/>
                <a:gd name="GluePoint14Y" fmla="*/ 73.0084033613445 h 119"/>
                <a:gd name="GluePoint15X" fmla="*/ 7.13186813186813 w 182"/>
                <a:gd name="GluePoint15Y" fmla="*/ 109.512605042017 h 119"/>
                <a:gd name="GluePoint16X" fmla="*/ 14.9120879120879 w 182"/>
                <a:gd name="GluePoint16Y" fmla="*/ 127.764705882353 h 119"/>
                <a:gd name="GluePoint17X" fmla="*/ 38.2527472527473 w 182"/>
                <a:gd name="GluePoint17Y" fmla="*/ 147.53781512605 h 119"/>
                <a:gd name="GluePoint18X" fmla="*/ 30.4725274725275 w 182"/>
                <a:gd name="GluePoint18Y" fmla="*/ 238.798319327731 h 119"/>
                <a:gd name="GluePoint19X" fmla="*/ 22.6923076923077 w 182"/>
                <a:gd name="GluePoint19Y" fmla="*/ 220.546218487395 h 119"/>
                <a:gd name="GluePoint20X" fmla="*/ 14.9120879120879 w 182"/>
                <a:gd name="GluePoint20Y" fmla="*/ 184.042016806723 h 119"/>
                <a:gd name="GluePoint21X" fmla="*/ 0 w 182"/>
                <a:gd name="GluePoint21Y" fmla="*/ 184.042016806723 h 119"/>
                <a:gd name="GluePoint22X" fmla="*/ 7.13186813186813 w 182"/>
                <a:gd name="GluePoint22Y" fmla="*/ 220.546218487395 h 119"/>
                <a:gd name="GluePoint23X" fmla="*/ 14.9120879120879 w 182"/>
                <a:gd name="GluePoint23Y" fmla="*/ 238.798319327731 h 119"/>
                <a:gd name="GluePoint24X" fmla="*/ 30.4725274725275 w 182"/>
                <a:gd name="GluePoint24Y" fmla="*/ 257.050420168067 h 119"/>
                <a:gd name="GluePoint25X" fmla="*/ 30.4725274725275 w 182"/>
                <a:gd name="GluePoint25Y" fmla="*/ 276.823529411765 h 119"/>
                <a:gd name="GluePoint26X" fmla="*/ 38.2527472527473 w 182"/>
                <a:gd name="GluePoint26Y" fmla="*/ 276.823529411765 h 119"/>
                <a:gd name="GluePoint27X" fmla="*/ 38.2527472527473 w 182"/>
                <a:gd name="GluePoint27Y" fmla="*/ 257.050420168067 h 119"/>
                <a:gd name="GluePoint28X" fmla="*/ 69.3736263736264 w 182"/>
                <a:gd name="GluePoint28Y" fmla="*/ 238.798319327731 h 119"/>
                <a:gd name="GluePoint29X" fmla="*/ 77.1538461538462 w 182"/>
                <a:gd name="GluePoint29Y" fmla="*/ 184.042016806723 h 119"/>
                <a:gd name="GluePoint30X" fmla="*/ 69.3736263736264 w 182"/>
                <a:gd name="GluePoint30Y" fmla="*/ 165.789915966387 h 119"/>
                <a:gd name="GluePoint31X" fmla="*/ 69.3736263736264 w 182"/>
                <a:gd name="GluePoint31Y" fmla="*/ 147.53781512605 h 119"/>
                <a:gd name="GluePoint32X" fmla="*/ 38.2527472527473 w 182"/>
                <a:gd name="GluePoint32Y" fmla="*/ 109.512605042017 h 119"/>
                <a:gd name="GluePoint33X" fmla="*/ 22.6923076923077 w 182"/>
                <a:gd name="GluePoint33Y" fmla="*/ 91.2605042016807 h 119"/>
                <a:gd name="GluePoint34X" fmla="*/ 14.9120879120879 w 182"/>
                <a:gd name="GluePoint34Y" fmla="*/ 73.0084033613445 h 119"/>
                <a:gd name="GluePoint35X" fmla="*/ 22.6923076923077 w 182"/>
                <a:gd name="GluePoint35Y" fmla="*/ 54.7563025210084 h 119"/>
                <a:gd name="GluePoint36X" fmla="*/ 38.2527472527473 w 182"/>
                <a:gd name="GluePoint36Y" fmla="*/ 36.5042016806723 h 119"/>
                <a:gd name="GluePoint37X" fmla="*/ 38.2527472527473 w 182"/>
                <a:gd name="GluePoint37Y" fmla="*/ 109.512605042017 h 119"/>
                <a:gd name="GluePoint38X" fmla="*/ 53.8131868131868 w 182"/>
                <a:gd name="GluePoint38Y" fmla="*/ 220.546218487395 h 119"/>
                <a:gd name="GluePoint39X" fmla="*/ 38.2527472527473 w 182"/>
                <a:gd name="GluePoint39Y" fmla="*/ 238.798319327731 h 119"/>
                <a:gd name="GluePoint40X" fmla="*/ 46.032967032967 w 182"/>
                <a:gd name="GluePoint40Y" fmla="*/ 147.53781512605 h 119"/>
                <a:gd name="GluePoint41X" fmla="*/ 53.8131868131868 w 182"/>
                <a:gd name="GluePoint41Y" fmla="*/ 165.789915966387 h 119"/>
                <a:gd name="GluePoint42X" fmla="*/ 61.5934065934066 w 182"/>
                <a:gd name="GluePoint42Y" fmla="*/ 184.042016806723 h 119"/>
                <a:gd name="GluePoint43X" fmla="*/ 53.8131868131868 w 182"/>
                <a:gd name="GluePoint43Y" fmla="*/ 220.546218487395 h 1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Lst>
              <a:rect l="textAreaLeft" t="textAreaTop" r="textAreaRight" b="textAreaBottom"/>
              <a:pathLst>
                <a:path w="10" h="15">
                  <a:moveTo>
                    <a:pt x="9" y="8"/>
                  </a:moveTo>
                  <a:cubicBezTo>
                    <a:pt x="8" y="7"/>
                    <a:pt x="8" y="7"/>
                    <a:pt x="7" y="7"/>
                  </a:cubicBezTo>
                  <a:cubicBezTo>
                    <a:pt x="7" y="7"/>
                    <a:pt x="6" y="7"/>
                    <a:pt x="6" y="6"/>
                  </a:cubicBezTo>
                  <a:cubicBezTo>
                    <a:pt x="6" y="2"/>
                    <a:pt x="6" y="2"/>
                    <a:pt x="6" y="2"/>
                  </a:cubicBezTo>
                  <a:cubicBezTo>
                    <a:pt x="6" y="2"/>
                    <a:pt x="7" y="2"/>
                    <a:pt x="7" y="3"/>
                  </a:cubicBezTo>
                  <a:cubicBezTo>
                    <a:pt x="7" y="3"/>
                    <a:pt x="8" y="3"/>
                    <a:pt x="8" y="4"/>
                  </a:cubicBezTo>
                  <a:cubicBezTo>
                    <a:pt x="10" y="4"/>
                    <a:pt x="10" y="4"/>
                    <a:pt x="10" y="4"/>
                  </a:cubicBezTo>
                  <a:cubicBezTo>
                    <a:pt x="9" y="3"/>
                    <a:pt x="9" y="2"/>
                    <a:pt x="8" y="2"/>
                  </a:cubicBezTo>
                  <a:cubicBezTo>
                    <a:pt x="8" y="1"/>
                    <a:pt x="7" y="1"/>
                    <a:pt x="6" y="1"/>
                  </a:cubicBezTo>
                  <a:cubicBezTo>
                    <a:pt x="6" y="0"/>
                    <a:pt x="6" y="0"/>
                    <a:pt x="6" y="0"/>
                  </a:cubicBezTo>
                  <a:cubicBezTo>
                    <a:pt x="5" y="0"/>
                    <a:pt x="5" y="0"/>
                    <a:pt x="5" y="0"/>
                  </a:cubicBezTo>
                  <a:cubicBezTo>
                    <a:pt x="5" y="1"/>
                    <a:pt x="5" y="1"/>
                    <a:pt x="5" y="1"/>
                  </a:cubicBezTo>
                  <a:cubicBezTo>
                    <a:pt x="3" y="1"/>
                    <a:pt x="3" y="1"/>
                    <a:pt x="2" y="2"/>
                  </a:cubicBezTo>
                  <a:cubicBezTo>
                    <a:pt x="1" y="2"/>
                    <a:pt x="1" y="3"/>
                    <a:pt x="1" y="4"/>
                  </a:cubicBezTo>
                  <a:cubicBezTo>
                    <a:pt x="1" y="5"/>
                    <a:pt x="1" y="5"/>
                    <a:pt x="1" y="6"/>
                  </a:cubicBezTo>
                  <a:cubicBezTo>
                    <a:pt x="1" y="6"/>
                    <a:pt x="2" y="7"/>
                    <a:pt x="2" y="7"/>
                  </a:cubicBezTo>
                  <a:cubicBezTo>
                    <a:pt x="3" y="7"/>
                    <a:pt x="4" y="8"/>
                    <a:pt x="5" y="8"/>
                  </a:cubicBezTo>
                  <a:cubicBezTo>
                    <a:pt x="4" y="13"/>
                    <a:pt x="4" y="13"/>
                    <a:pt x="4" y="13"/>
                  </a:cubicBezTo>
                  <a:cubicBezTo>
                    <a:pt x="4" y="12"/>
                    <a:pt x="3" y="12"/>
                    <a:pt x="3" y="12"/>
                  </a:cubicBezTo>
                  <a:cubicBezTo>
                    <a:pt x="2" y="11"/>
                    <a:pt x="2" y="11"/>
                    <a:pt x="2" y="10"/>
                  </a:cubicBezTo>
                  <a:cubicBezTo>
                    <a:pt x="0" y="10"/>
                    <a:pt x="0" y="10"/>
                    <a:pt x="0" y="10"/>
                  </a:cubicBezTo>
                  <a:cubicBezTo>
                    <a:pt x="0" y="11"/>
                    <a:pt x="0" y="12"/>
                    <a:pt x="1" y="12"/>
                  </a:cubicBezTo>
                  <a:cubicBezTo>
                    <a:pt x="1" y="13"/>
                    <a:pt x="2" y="13"/>
                    <a:pt x="2" y="13"/>
                  </a:cubicBezTo>
                  <a:cubicBezTo>
                    <a:pt x="3" y="14"/>
                    <a:pt x="4" y="14"/>
                    <a:pt x="4" y="14"/>
                  </a:cubicBezTo>
                  <a:cubicBezTo>
                    <a:pt x="4" y="15"/>
                    <a:pt x="4" y="15"/>
                    <a:pt x="4" y="15"/>
                  </a:cubicBezTo>
                  <a:cubicBezTo>
                    <a:pt x="5" y="15"/>
                    <a:pt x="5" y="15"/>
                    <a:pt x="5" y="15"/>
                  </a:cubicBezTo>
                  <a:cubicBezTo>
                    <a:pt x="5" y="14"/>
                    <a:pt x="5" y="14"/>
                    <a:pt x="5" y="14"/>
                  </a:cubicBezTo>
                  <a:cubicBezTo>
                    <a:pt x="7" y="14"/>
                    <a:pt x="8" y="13"/>
                    <a:pt x="9" y="13"/>
                  </a:cubicBezTo>
                  <a:cubicBezTo>
                    <a:pt x="9" y="12"/>
                    <a:pt x="10" y="11"/>
                    <a:pt x="10" y="10"/>
                  </a:cubicBezTo>
                  <a:cubicBezTo>
                    <a:pt x="10" y="10"/>
                    <a:pt x="10" y="9"/>
                    <a:pt x="9" y="9"/>
                  </a:cubicBezTo>
                  <a:cubicBezTo>
                    <a:pt x="9" y="8"/>
                    <a:pt x="9" y="8"/>
                    <a:pt x="9" y="8"/>
                  </a:cubicBezTo>
                  <a:close/>
                  <a:moveTo>
                    <a:pt x="5" y="6"/>
                  </a:moveTo>
                  <a:cubicBezTo>
                    <a:pt x="4" y="6"/>
                    <a:pt x="3" y="6"/>
                    <a:pt x="3" y="5"/>
                  </a:cubicBezTo>
                  <a:cubicBezTo>
                    <a:pt x="3" y="5"/>
                    <a:pt x="2" y="5"/>
                    <a:pt x="2" y="4"/>
                  </a:cubicBezTo>
                  <a:cubicBezTo>
                    <a:pt x="2" y="4"/>
                    <a:pt x="3" y="3"/>
                    <a:pt x="3" y="3"/>
                  </a:cubicBezTo>
                  <a:cubicBezTo>
                    <a:pt x="3" y="2"/>
                    <a:pt x="4" y="2"/>
                    <a:pt x="5" y="2"/>
                  </a:cubicBezTo>
                  <a:lnTo>
                    <a:pt x="5" y="6"/>
                  </a:lnTo>
                  <a:close/>
                  <a:moveTo>
                    <a:pt x="7" y="12"/>
                  </a:moveTo>
                  <a:cubicBezTo>
                    <a:pt x="7" y="12"/>
                    <a:pt x="6" y="13"/>
                    <a:pt x="5" y="13"/>
                  </a:cubicBezTo>
                  <a:cubicBezTo>
                    <a:pt x="6" y="8"/>
                    <a:pt x="6" y="8"/>
                    <a:pt x="6" y="8"/>
                  </a:cubicBezTo>
                  <a:cubicBezTo>
                    <a:pt x="7" y="8"/>
                    <a:pt x="7" y="8"/>
                    <a:pt x="7" y="9"/>
                  </a:cubicBezTo>
                  <a:cubicBezTo>
                    <a:pt x="8" y="9"/>
                    <a:pt x="8" y="10"/>
                    <a:pt x="8" y="10"/>
                  </a:cubicBezTo>
                  <a:cubicBezTo>
                    <a:pt x="8" y="11"/>
                    <a:pt x="8" y="11"/>
                    <a:pt x="7" y="12"/>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2760" bIns="32760" anchor="t">
              <a:noAutofit/>
            </a:bodyPr>
            <a:p>
              <a:pPr defTabSz="914400">
                <a:lnSpc>
                  <a:spcPct val="100000"/>
                </a:lnSpc>
              </a:pPr>
              <a:endParaRPr b="0" lang="en-US" sz="1800" strike="noStrike" u="none">
                <a:solidFill>
                  <a:schemeClr val="dk1"/>
                </a:solidFill>
                <a:effectLst/>
                <a:uFillTx/>
                <a:latin typeface="Open Sans"/>
              </a:endParaRPr>
            </a:p>
          </p:txBody>
        </p:sp>
        <p:sp>
          <p:nvSpPr>
            <p:cNvPr id="251" name="Freeform 10"/>
            <p:cNvSpPr/>
            <p:nvPr/>
          </p:nvSpPr>
          <p:spPr>
            <a:xfrm>
              <a:off x="6100560" y="2106000"/>
              <a:ext cx="137520" cy="414000"/>
            </a:xfrm>
            <a:custGeom>
              <a:avLst/>
              <a:gdLst>
                <a:gd name="textAreaLeft" fmla="*/ 0 w 137520"/>
                <a:gd name="textAreaRight" fmla="*/ 138240 w 137520"/>
                <a:gd name="textAreaTop" fmla="*/ 0 h 414000"/>
                <a:gd name="textAreaBottom" fmla="*/ 414720 h 414000"/>
                <a:gd name="GluePoint1X" fmla="*/ 123.677083333333 w 1152"/>
                <a:gd name="GluePoint1Y" fmla="*/ 1906.34375 h 384"/>
                <a:gd name="GluePoint2X" fmla="*/ 123.677083333333 w 1152"/>
                <a:gd name="GluePoint2Y" fmla="*/ 1726.5 h 384"/>
                <a:gd name="GluePoint3X" fmla="*/ 123.677083333333 w 1152"/>
                <a:gd name="GluePoint3Y" fmla="*/ 1510.6875 h 384"/>
                <a:gd name="GluePoint4X" fmla="*/ 123.677083333333 w 1152"/>
                <a:gd name="GluePoint4Y" fmla="*/ 1330.84375 h 384"/>
                <a:gd name="GluePoint5X" fmla="*/ 123.677083333333 w 1152"/>
                <a:gd name="GluePoint5Y" fmla="*/ 1222.9375 h 384"/>
                <a:gd name="GluePoint6X" fmla="*/ 123.677083333333 w 1152"/>
                <a:gd name="GluePoint6Y" fmla="*/ 1043.09375 h 384"/>
                <a:gd name="GluePoint7X" fmla="*/ 123.677083333333 w 1152"/>
                <a:gd name="GluePoint7Y" fmla="*/ 827.28125 h 384"/>
                <a:gd name="GluePoint8X" fmla="*/ 123.677083333333 w 1152"/>
                <a:gd name="GluePoint8Y" fmla="*/ 647.4375 h 384"/>
                <a:gd name="GluePoint9X" fmla="*/ 127.666666666667 w 1152"/>
                <a:gd name="GluePoint9Y" fmla="*/ 467.59375 h 384"/>
                <a:gd name="GluePoint10X" fmla="*/ 3.98958333333333 w 1152"/>
                <a:gd name="GluePoint10Y" fmla="*/ 467.59375 h 384"/>
                <a:gd name="GluePoint11X" fmla="*/ 3.98958333333333 w 1152"/>
                <a:gd name="GluePoint11Y" fmla="*/ 611.46875 h 384"/>
                <a:gd name="GluePoint12X" fmla="*/ 3.98958333333333 w 1152"/>
                <a:gd name="GluePoint12Y" fmla="*/ 827.28125 h 384"/>
                <a:gd name="GluePoint13X" fmla="*/ 3.98958333333333 w 1152"/>
                <a:gd name="GluePoint13Y" fmla="*/ 1007.125 h 384"/>
                <a:gd name="GluePoint14X" fmla="*/ 0 w 1152"/>
                <a:gd name="GluePoint14Y" fmla="*/ 1222.9375 h 384"/>
                <a:gd name="GluePoint15X" fmla="*/ 3.98958333333333 w 1152"/>
                <a:gd name="GluePoint15Y" fmla="*/ 1330.84375 h 384"/>
                <a:gd name="GluePoint16X" fmla="*/ 3.98958333333333 w 1152"/>
                <a:gd name="GluePoint16Y" fmla="*/ 1510.6875 h 384"/>
                <a:gd name="GluePoint17X" fmla="*/ 3.98958333333333 w 1152"/>
                <a:gd name="GluePoint17Y" fmla="*/ 1690.53125 h 384"/>
                <a:gd name="GluePoint18X" fmla="*/ 0 w 1152"/>
                <a:gd name="GluePoint18Y" fmla="*/ 1906.34375 h 384"/>
                <a:gd name="GluePoint19X" fmla="*/ 3.98958333333333 w 1152"/>
                <a:gd name="GluePoint19Y" fmla="*/ 2050.21875 h 384"/>
                <a:gd name="GluePoint20X" fmla="*/ 3.98958333333333 w 1152"/>
                <a:gd name="GluePoint20Y" fmla="*/ 2230.0625 h 384"/>
                <a:gd name="GluePoint21X" fmla="*/ 3.98958333333333 w 1152"/>
                <a:gd name="GluePoint21Y" fmla="*/ 2409.90625 h 384"/>
                <a:gd name="GluePoint22X" fmla="*/ 3.98958333333333 w 1152"/>
                <a:gd name="GluePoint22Y" fmla="*/ 2589.75 h 384"/>
                <a:gd name="GluePoint23X" fmla="*/ 3.98958333333333 w 1152"/>
                <a:gd name="GluePoint23Y" fmla="*/ 2805.5625 h 384"/>
                <a:gd name="GluePoint24X" fmla="*/ 0 w 1152"/>
                <a:gd name="GluePoint24Y" fmla="*/ 2985.40625 h 384"/>
                <a:gd name="GluePoint25X" fmla="*/ 123.677083333333 w 1152"/>
                <a:gd name="GluePoint25Y" fmla="*/ 3021.375 h 384"/>
                <a:gd name="GluePoint26X" fmla="*/ 123.677083333333 w 1152"/>
                <a:gd name="GluePoint26Y" fmla="*/ 2805.5625 h 384"/>
                <a:gd name="GluePoint27X" fmla="*/ 123.677083333333 w 1152"/>
                <a:gd name="GluePoint27Y" fmla="*/ 2625.71875 h 384"/>
                <a:gd name="GluePoint28X" fmla="*/ 123.677083333333 w 1152"/>
                <a:gd name="GluePoint28Y" fmla="*/ 2409.90625 h 384"/>
                <a:gd name="GluePoint29X" fmla="*/ 127.666666666667 w 1152"/>
                <a:gd name="GluePoint29Y" fmla="*/ 2266.03125 h 384"/>
                <a:gd name="GluePoint30X" fmla="*/ 127.666666666667 w 1152"/>
                <a:gd name="GluePoint30Y" fmla="*/ 2086.1875 h 384"/>
                <a:gd name="GluePoint31X" fmla="*/ 63.8333333333333 w 1152"/>
                <a:gd name="GluePoint31Y" fmla="*/ 827.28125 h 384"/>
                <a:gd name="GluePoint32X" fmla="*/ 63.8333333333333 w 1152"/>
                <a:gd name="GluePoint32Y" fmla="*/ 107.90625 h 384"/>
                <a:gd name="GluePoint33X" fmla="*/ 63.8333333333333 w 1152"/>
                <a:gd name="GluePoint33Y" fmla="*/ 827.28125 h 38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Lst>
              <a:rect l="textAreaLeft" t="textAreaTop" r="textAreaRight" b="textAreaBottom"/>
              <a:pathLst>
                <a:path w="32" h="96">
                  <a:moveTo>
                    <a:pt x="31" y="54"/>
                  </a:moveTo>
                  <a:cubicBezTo>
                    <a:pt x="31" y="54"/>
                    <a:pt x="31" y="53"/>
                    <a:pt x="31" y="53"/>
                  </a:cubicBezTo>
                  <a:cubicBezTo>
                    <a:pt x="31" y="52"/>
                    <a:pt x="31" y="51"/>
                    <a:pt x="31" y="50"/>
                  </a:cubicBezTo>
                  <a:cubicBezTo>
                    <a:pt x="31" y="49"/>
                    <a:pt x="31" y="49"/>
                    <a:pt x="31" y="48"/>
                  </a:cubicBezTo>
                  <a:cubicBezTo>
                    <a:pt x="31" y="47"/>
                    <a:pt x="31" y="46"/>
                    <a:pt x="31" y="45"/>
                  </a:cubicBezTo>
                  <a:cubicBezTo>
                    <a:pt x="31" y="44"/>
                    <a:pt x="31" y="43"/>
                    <a:pt x="31" y="42"/>
                  </a:cubicBezTo>
                  <a:cubicBezTo>
                    <a:pt x="31" y="41"/>
                    <a:pt x="31" y="40"/>
                    <a:pt x="31" y="40"/>
                  </a:cubicBezTo>
                  <a:cubicBezTo>
                    <a:pt x="31" y="39"/>
                    <a:pt x="31" y="38"/>
                    <a:pt x="31" y="37"/>
                  </a:cubicBezTo>
                  <a:cubicBezTo>
                    <a:pt x="32" y="36"/>
                    <a:pt x="31" y="35"/>
                    <a:pt x="31" y="34"/>
                  </a:cubicBezTo>
                  <a:cubicBezTo>
                    <a:pt x="31" y="34"/>
                    <a:pt x="31" y="34"/>
                    <a:pt x="31" y="34"/>
                  </a:cubicBezTo>
                  <a:cubicBezTo>
                    <a:pt x="31" y="33"/>
                    <a:pt x="31" y="32"/>
                    <a:pt x="31" y="31"/>
                  </a:cubicBezTo>
                  <a:cubicBezTo>
                    <a:pt x="31" y="30"/>
                    <a:pt x="31" y="30"/>
                    <a:pt x="31" y="29"/>
                  </a:cubicBezTo>
                  <a:cubicBezTo>
                    <a:pt x="31" y="28"/>
                    <a:pt x="31" y="27"/>
                    <a:pt x="31" y="26"/>
                  </a:cubicBezTo>
                  <a:cubicBezTo>
                    <a:pt x="31" y="25"/>
                    <a:pt x="31" y="24"/>
                    <a:pt x="31" y="23"/>
                  </a:cubicBezTo>
                  <a:cubicBezTo>
                    <a:pt x="31" y="22"/>
                    <a:pt x="31" y="21"/>
                    <a:pt x="31" y="21"/>
                  </a:cubicBezTo>
                  <a:cubicBezTo>
                    <a:pt x="31" y="20"/>
                    <a:pt x="31" y="19"/>
                    <a:pt x="31" y="18"/>
                  </a:cubicBezTo>
                  <a:cubicBezTo>
                    <a:pt x="32" y="17"/>
                    <a:pt x="31" y="16"/>
                    <a:pt x="31" y="15"/>
                  </a:cubicBezTo>
                  <a:cubicBezTo>
                    <a:pt x="31" y="15"/>
                    <a:pt x="32" y="14"/>
                    <a:pt x="32" y="13"/>
                  </a:cubicBezTo>
                  <a:cubicBezTo>
                    <a:pt x="32" y="6"/>
                    <a:pt x="25" y="0"/>
                    <a:pt x="16" y="0"/>
                  </a:cubicBezTo>
                  <a:cubicBezTo>
                    <a:pt x="8" y="0"/>
                    <a:pt x="1" y="6"/>
                    <a:pt x="1" y="13"/>
                  </a:cubicBezTo>
                  <a:cubicBezTo>
                    <a:pt x="1" y="14"/>
                    <a:pt x="1" y="14"/>
                    <a:pt x="1" y="15"/>
                  </a:cubicBezTo>
                  <a:cubicBezTo>
                    <a:pt x="1" y="16"/>
                    <a:pt x="1" y="17"/>
                    <a:pt x="1" y="17"/>
                  </a:cubicBezTo>
                  <a:cubicBezTo>
                    <a:pt x="1" y="18"/>
                    <a:pt x="1" y="19"/>
                    <a:pt x="1" y="20"/>
                  </a:cubicBezTo>
                  <a:cubicBezTo>
                    <a:pt x="1" y="21"/>
                    <a:pt x="1" y="22"/>
                    <a:pt x="1" y="23"/>
                  </a:cubicBezTo>
                  <a:cubicBezTo>
                    <a:pt x="1" y="24"/>
                    <a:pt x="1" y="25"/>
                    <a:pt x="1" y="26"/>
                  </a:cubicBezTo>
                  <a:cubicBezTo>
                    <a:pt x="1" y="26"/>
                    <a:pt x="1" y="27"/>
                    <a:pt x="1" y="28"/>
                  </a:cubicBezTo>
                  <a:cubicBezTo>
                    <a:pt x="1" y="29"/>
                    <a:pt x="1" y="30"/>
                    <a:pt x="1" y="31"/>
                  </a:cubicBezTo>
                  <a:cubicBezTo>
                    <a:pt x="1" y="32"/>
                    <a:pt x="0" y="33"/>
                    <a:pt x="0" y="34"/>
                  </a:cubicBezTo>
                  <a:cubicBezTo>
                    <a:pt x="0" y="35"/>
                    <a:pt x="1" y="35"/>
                    <a:pt x="1" y="36"/>
                  </a:cubicBezTo>
                  <a:cubicBezTo>
                    <a:pt x="1" y="36"/>
                    <a:pt x="1" y="36"/>
                    <a:pt x="1" y="37"/>
                  </a:cubicBezTo>
                  <a:cubicBezTo>
                    <a:pt x="1" y="37"/>
                    <a:pt x="1" y="38"/>
                    <a:pt x="1" y="39"/>
                  </a:cubicBezTo>
                  <a:cubicBezTo>
                    <a:pt x="1" y="40"/>
                    <a:pt x="1" y="41"/>
                    <a:pt x="1" y="42"/>
                  </a:cubicBezTo>
                  <a:cubicBezTo>
                    <a:pt x="1" y="43"/>
                    <a:pt x="1" y="44"/>
                    <a:pt x="1" y="45"/>
                  </a:cubicBezTo>
                  <a:cubicBezTo>
                    <a:pt x="1" y="45"/>
                    <a:pt x="1" y="46"/>
                    <a:pt x="1" y="47"/>
                  </a:cubicBezTo>
                  <a:cubicBezTo>
                    <a:pt x="1" y="48"/>
                    <a:pt x="1" y="49"/>
                    <a:pt x="1" y="50"/>
                  </a:cubicBezTo>
                  <a:cubicBezTo>
                    <a:pt x="1" y="51"/>
                    <a:pt x="0" y="52"/>
                    <a:pt x="0" y="53"/>
                  </a:cubicBezTo>
                  <a:cubicBezTo>
                    <a:pt x="0" y="54"/>
                    <a:pt x="1" y="55"/>
                    <a:pt x="1" y="56"/>
                  </a:cubicBezTo>
                  <a:cubicBezTo>
                    <a:pt x="1" y="56"/>
                    <a:pt x="1" y="57"/>
                    <a:pt x="1" y="57"/>
                  </a:cubicBezTo>
                  <a:cubicBezTo>
                    <a:pt x="1" y="58"/>
                    <a:pt x="1" y="59"/>
                    <a:pt x="1" y="60"/>
                  </a:cubicBezTo>
                  <a:cubicBezTo>
                    <a:pt x="1" y="61"/>
                    <a:pt x="1" y="62"/>
                    <a:pt x="1" y="62"/>
                  </a:cubicBezTo>
                  <a:cubicBezTo>
                    <a:pt x="1" y="63"/>
                    <a:pt x="1" y="64"/>
                    <a:pt x="1" y="65"/>
                  </a:cubicBezTo>
                  <a:cubicBezTo>
                    <a:pt x="1" y="65"/>
                    <a:pt x="1" y="66"/>
                    <a:pt x="1" y="67"/>
                  </a:cubicBezTo>
                  <a:cubicBezTo>
                    <a:pt x="1" y="68"/>
                    <a:pt x="1" y="69"/>
                    <a:pt x="1" y="70"/>
                  </a:cubicBezTo>
                  <a:cubicBezTo>
                    <a:pt x="1" y="71"/>
                    <a:pt x="1" y="71"/>
                    <a:pt x="1" y="72"/>
                  </a:cubicBezTo>
                  <a:cubicBezTo>
                    <a:pt x="1" y="73"/>
                    <a:pt x="1" y="74"/>
                    <a:pt x="1" y="75"/>
                  </a:cubicBezTo>
                  <a:cubicBezTo>
                    <a:pt x="1" y="76"/>
                    <a:pt x="1" y="77"/>
                    <a:pt x="1" y="78"/>
                  </a:cubicBezTo>
                  <a:cubicBezTo>
                    <a:pt x="1" y="79"/>
                    <a:pt x="1" y="80"/>
                    <a:pt x="1" y="80"/>
                  </a:cubicBezTo>
                  <a:cubicBezTo>
                    <a:pt x="1" y="81"/>
                    <a:pt x="0" y="82"/>
                    <a:pt x="0" y="83"/>
                  </a:cubicBezTo>
                  <a:cubicBezTo>
                    <a:pt x="0" y="90"/>
                    <a:pt x="7" y="96"/>
                    <a:pt x="16" y="96"/>
                  </a:cubicBezTo>
                  <a:cubicBezTo>
                    <a:pt x="24" y="96"/>
                    <a:pt x="31" y="91"/>
                    <a:pt x="31" y="84"/>
                  </a:cubicBezTo>
                  <a:cubicBezTo>
                    <a:pt x="31" y="83"/>
                    <a:pt x="31" y="82"/>
                    <a:pt x="31" y="81"/>
                  </a:cubicBezTo>
                  <a:cubicBezTo>
                    <a:pt x="31" y="80"/>
                    <a:pt x="31" y="79"/>
                    <a:pt x="31" y="78"/>
                  </a:cubicBezTo>
                  <a:cubicBezTo>
                    <a:pt x="31" y="77"/>
                    <a:pt x="31" y="76"/>
                    <a:pt x="31" y="75"/>
                  </a:cubicBezTo>
                  <a:cubicBezTo>
                    <a:pt x="31" y="75"/>
                    <a:pt x="31" y="74"/>
                    <a:pt x="31" y="73"/>
                  </a:cubicBezTo>
                  <a:cubicBezTo>
                    <a:pt x="31" y="72"/>
                    <a:pt x="31" y="71"/>
                    <a:pt x="31" y="70"/>
                  </a:cubicBezTo>
                  <a:cubicBezTo>
                    <a:pt x="31" y="69"/>
                    <a:pt x="31" y="68"/>
                    <a:pt x="31" y="67"/>
                  </a:cubicBezTo>
                  <a:cubicBezTo>
                    <a:pt x="32" y="67"/>
                    <a:pt x="31" y="66"/>
                    <a:pt x="31" y="65"/>
                  </a:cubicBezTo>
                  <a:cubicBezTo>
                    <a:pt x="31" y="64"/>
                    <a:pt x="32" y="63"/>
                    <a:pt x="32" y="63"/>
                  </a:cubicBezTo>
                  <a:cubicBezTo>
                    <a:pt x="32" y="62"/>
                    <a:pt x="31" y="61"/>
                    <a:pt x="31" y="60"/>
                  </a:cubicBezTo>
                  <a:cubicBezTo>
                    <a:pt x="31" y="59"/>
                    <a:pt x="32" y="58"/>
                    <a:pt x="32" y="58"/>
                  </a:cubicBezTo>
                  <a:cubicBezTo>
                    <a:pt x="32" y="56"/>
                    <a:pt x="31" y="55"/>
                    <a:pt x="31" y="54"/>
                  </a:cubicBezTo>
                  <a:close/>
                  <a:moveTo>
                    <a:pt x="16" y="23"/>
                  </a:moveTo>
                  <a:cubicBezTo>
                    <a:pt x="9" y="23"/>
                    <a:pt x="4" y="18"/>
                    <a:pt x="4" y="13"/>
                  </a:cubicBezTo>
                  <a:cubicBezTo>
                    <a:pt x="4" y="7"/>
                    <a:pt x="10" y="3"/>
                    <a:pt x="16" y="3"/>
                  </a:cubicBezTo>
                  <a:cubicBezTo>
                    <a:pt x="23" y="3"/>
                    <a:pt x="28" y="7"/>
                    <a:pt x="28" y="13"/>
                  </a:cubicBezTo>
                  <a:cubicBezTo>
                    <a:pt x="28" y="19"/>
                    <a:pt x="23" y="23"/>
                    <a:pt x="16" y="23"/>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52" name="Freeform 11"/>
            <p:cNvSpPr/>
            <p:nvPr/>
          </p:nvSpPr>
          <p:spPr>
            <a:xfrm>
              <a:off x="6148440" y="2126160"/>
              <a:ext cx="42120" cy="69840"/>
            </a:xfrm>
            <a:custGeom>
              <a:avLst/>
              <a:gdLst>
                <a:gd name="textAreaLeft" fmla="*/ 0 w 42120"/>
                <a:gd name="textAreaRight" fmla="*/ 42840 w 42120"/>
                <a:gd name="textAreaTop" fmla="*/ 0 h 69840"/>
                <a:gd name="textAreaBottom" fmla="*/ 70560 h 69840"/>
                <a:gd name="GluePoint1X" fmla="*/ 35.5204081632653 w 196"/>
                <a:gd name="GluePoint1Y" fmla="*/ 321.176470588235 h 119"/>
                <a:gd name="GluePoint2X" fmla="*/ 35.5204081632653 w 196"/>
                <a:gd name="GluePoint2Y" fmla="*/ 280.210084033613 h 119"/>
                <a:gd name="GluePoint3X" fmla="*/ 21.0714285714286 w 196"/>
                <a:gd name="GluePoint3Y" fmla="*/ 280.210084033613 h 119"/>
                <a:gd name="GluePoint4X" fmla="*/ 6.62244897959184 w 196"/>
                <a:gd name="GluePoint4Y" fmla="*/ 240.882352941176 h 119"/>
                <a:gd name="GluePoint5X" fmla="*/ 0 w 196"/>
                <a:gd name="GluePoint5Y" fmla="*/ 199.915966386555 h 119"/>
                <a:gd name="GluePoint6X" fmla="*/ 13.8469387755102 w 196"/>
                <a:gd name="GluePoint6Y" fmla="*/ 199.915966386555 h 119"/>
                <a:gd name="GluePoint7X" fmla="*/ 21.0714285714286 w 196"/>
                <a:gd name="GluePoint7Y" fmla="*/ 240.882352941176 h 119"/>
                <a:gd name="GluePoint8X" fmla="*/ 35.5204081632653 w 196"/>
                <a:gd name="GluePoint8Y" fmla="*/ 260.546218487395 h 119"/>
                <a:gd name="GluePoint9X" fmla="*/ 35.5204081632653 w 196"/>
                <a:gd name="GluePoint9Y" fmla="*/ 160.588235294118 h 119"/>
                <a:gd name="GluePoint10X" fmla="*/ 21.0714285714286 w 196"/>
                <a:gd name="GluePoint10Y" fmla="*/ 139.285714285714 h 119"/>
                <a:gd name="GluePoint11X" fmla="*/ 6.62244897959184 w 196"/>
                <a:gd name="GluePoint11Y" fmla="*/ 119.621848739496 h 119"/>
                <a:gd name="GluePoint12X" fmla="*/ 6.62244897959184 w 196"/>
                <a:gd name="GluePoint12Y" fmla="*/ 99.9579831932773 h 119"/>
                <a:gd name="GluePoint13X" fmla="*/ 13.8469387755102 w 196"/>
                <a:gd name="GluePoint13Y" fmla="*/ 39.327731092437 h 119"/>
                <a:gd name="GluePoint14X" fmla="*/ 35.5204081632653 w 196"/>
                <a:gd name="GluePoint14Y" fmla="*/ 19.6638655462185 h 119"/>
                <a:gd name="GluePoint15X" fmla="*/ 35.5204081632653 w 196"/>
                <a:gd name="GluePoint15Y" fmla="*/ 0 h 119"/>
                <a:gd name="GluePoint16X" fmla="*/ 42.7448979591837 w 196"/>
                <a:gd name="GluePoint16Y" fmla="*/ 0 h 119"/>
                <a:gd name="GluePoint17X" fmla="*/ 42.7448979591837 w 196"/>
                <a:gd name="GluePoint17Y" fmla="*/ 19.6638655462185 h 119"/>
                <a:gd name="GluePoint18X" fmla="*/ 57.1938775510204 w 196"/>
                <a:gd name="GluePoint18Y" fmla="*/ 39.327731092437 h 119"/>
                <a:gd name="GluePoint19X" fmla="*/ 71.6428571428571 w 196"/>
                <a:gd name="GluePoint19Y" fmla="*/ 80.2941176470588 h 119"/>
                <a:gd name="GluePoint20X" fmla="*/ 57.1938775510204 w 196"/>
                <a:gd name="GluePoint20Y" fmla="*/ 80.2941176470588 h 119"/>
                <a:gd name="GluePoint21X" fmla="*/ 49.969387755102 w 196"/>
                <a:gd name="GluePoint21Y" fmla="*/ 58.9915966386555 h 119"/>
                <a:gd name="GluePoint22X" fmla="*/ 42.7448979591837 w 196"/>
                <a:gd name="GluePoint22Y" fmla="*/ 39.327731092437 h 119"/>
                <a:gd name="GluePoint23X" fmla="*/ 42.7448979591837 w 196"/>
                <a:gd name="GluePoint23Y" fmla="*/ 139.285714285714 h 119"/>
                <a:gd name="GluePoint24X" fmla="*/ 57.1938775510204 w 196"/>
                <a:gd name="GluePoint24Y" fmla="*/ 139.285714285714 h 119"/>
                <a:gd name="GluePoint25X" fmla="*/ 64.4183673469388 w 196"/>
                <a:gd name="GluePoint25Y" fmla="*/ 160.588235294118 h 119"/>
                <a:gd name="GluePoint26X" fmla="*/ 71.6428571428571 w 196"/>
                <a:gd name="GluePoint26Y" fmla="*/ 180.252100840336 h 119"/>
                <a:gd name="GluePoint27X" fmla="*/ 71.6428571428571 w 196"/>
                <a:gd name="GluePoint27Y" fmla="*/ 219.579831932773 h 119"/>
                <a:gd name="GluePoint28X" fmla="*/ 64.4183673469388 w 196"/>
                <a:gd name="GluePoint28Y" fmla="*/ 260.546218487395 h 119"/>
                <a:gd name="GluePoint29X" fmla="*/ 42.7448979591837 w 196"/>
                <a:gd name="GluePoint29Y" fmla="*/ 280.210084033613 h 119"/>
                <a:gd name="GluePoint30X" fmla="*/ 42.7448979591837 w 196"/>
                <a:gd name="GluePoint30Y" fmla="*/ 321.176470588235 h 119"/>
                <a:gd name="GluePoint31X" fmla="*/ 35.5204081632653 w 196"/>
                <a:gd name="GluePoint31Y" fmla="*/ 321.176470588235 h 119"/>
                <a:gd name="GluePoint32X" fmla="*/ 35.5204081632653 w 196"/>
                <a:gd name="GluePoint32Y" fmla="*/ 39.327731092437 h 119"/>
                <a:gd name="GluePoint33X" fmla="*/ 21.0714285714286 w 196"/>
                <a:gd name="GluePoint33Y" fmla="*/ 58.9915966386555 h 119"/>
                <a:gd name="GluePoint34X" fmla="*/ 21.0714285714286 w 196"/>
                <a:gd name="GluePoint34Y" fmla="*/ 80.2941176470588 h 119"/>
                <a:gd name="GluePoint35X" fmla="*/ 21.0714285714286 w 196"/>
                <a:gd name="GluePoint35Y" fmla="*/ 119.621848739496 h 119"/>
                <a:gd name="GluePoint36X" fmla="*/ 35.5204081632653 w 196"/>
                <a:gd name="GluePoint36Y" fmla="*/ 139.285714285714 h 119"/>
                <a:gd name="GluePoint37X" fmla="*/ 35.5204081632653 w 196"/>
                <a:gd name="GluePoint37Y" fmla="*/ 39.327731092437 h 119"/>
                <a:gd name="GluePoint38X" fmla="*/ 42.7448979591837 w 196"/>
                <a:gd name="GluePoint38Y" fmla="*/ 260.546218487395 h 119"/>
                <a:gd name="GluePoint39X" fmla="*/ 57.1938775510204 w 196"/>
                <a:gd name="GluePoint39Y" fmla="*/ 240.882352941176 h 119"/>
                <a:gd name="GluePoint40X" fmla="*/ 57.1938775510204 w 196"/>
                <a:gd name="GluePoint40Y" fmla="*/ 219.579831932773 h 119"/>
                <a:gd name="GluePoint41X" fmla="*/ 57.1938775510204 w 196"/>
                <a:gd name="GluePoint41Y" fmla="*/ 180.252100840336 h 119"/>
                <a:gd name="GluePoint42X" fmla="*/ 42.7448979591837 w 196"/>
                <a:gd name="GluePoint42Y" fmla="*/ 160.588235294118 h 119"/>
                <a:gd name="GluePoint43X" fmla="*/ 42.7448979591837 w 196"/>
                <a:gd name="GluePoint43Y" fmla="*/ 260.546218487395 h 1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Lst>
              <a:rect l="textAreaLeft" t="textAreaTop" r="textAreaRight" b="textAreaBottom"/>
              <a:pathLst>
                <a:path w="10" h="16">
                  <a:moveTo>
                    <a:pt x="5" y="16"/>
                  </a:moveTo>
                  <a:cubicBezTo>
                    <a:pt x="5" y="14"/>
                    <a:pt x="5" y="14"/>
                    <a:pt x="5" y="14"/>
                  </a:cubicBezTo>
                  <a:cubicBezTo>
                    <a:pt x="4" y="14"/>
                    <a:pt x="3" y="14"/>
                    <a:pt x="3" y="14"/>
                  </a:cubicBezTo>
                  <a:cubicBezTo>
                    <a:pt x="2" y="13"/>
                    <a:pt x="1" y="13"/>
                    <a:pt x="1" y="12"/>
                  </a:cubicBezTo>
                  <a:cubicBezTo>
                    <a:pt x="1" y="12"/>
                    <a:pt x="0" y="11"/>
                    <a:pt x="0" y="10"/>
                  </a:cubicBezTo>
                  <a:cubicBezTo>
                    <a:pt x="2" y="10"/>
                    <a:pt x="2" y="10"/>
                    <a:pt x="2" y="10"/>
                  </a:cubicBezTo>
                  <a:cubicBezTo>
                    <a:pt x="2" y="11"/>
                    <a:pt x="3" y="12"/>
                    <a:pt x="3" y="12"/>
                  </a:cubicBezTo>
                  <a:cubicBezTo>
                    <a:pt x="3" y="13"/>
                    <a:pt x="4" y="13"/>
                    <a:pt x="5" y="13"/>
                  </a:cubicBezTo>
                  <a:cubicBezTo>
                    <a:pt x="5" y="8"/>
                    <a:pt x="5" y="8"/>
                    <a:pt x="5" y="8"/>
                  </a:cubicBezTo>
                  <a:cubicBezTo>
                    <a:pt x="4" y="8"/>
                    <a:pt x="3" y="8"/>
                    <a:pt x="3" y="7"/>
                  </a:cubicBezTo>
                  <a:cubicBezTo>
                    <a:pt x="2" y="7"/>
                    <a:pt x="2" y="7"/>
                    <a:pt x="1" y="6"/>
                  </a:cubicBezTo>
                  <a:cubicBezTo>
                    <a:pt x="1" y="6"/>
                    <a:pt x="1" y="5"/>
                    <a:pt x="1" y="5"/>
                  </a:cubicBezTo>
                  <a:cubicBezTo>
                    <a:pt x="1" y="3"/>
                    <a:pt x="1" y="3"/>
                    <a:pt x="2" y="2"/>
                  </a:cubicBezTo>
                  <a:cubicBezTo>
                    <a:pt x="3" y="1"/>
                    <a:pt x="4" y="1"/>
                    <a:pt x="5" y="1"/>
                  </a:cubicBezTo>
                  <a:cubicBezTo>
                    <a:pt x="5" y="0"/>
                    <a:pt x="5" y="0"/>
                    <a:pt x="5" y="0"/>
                  </a:cubicBezTo>
                  <a:cubicBezTo>
                    <a:pt x="6" y="0"/>
                    <a:pt x="6" y="0"/>
                    <a:pt x="6" y="0"/>
                  </a:cubicBezTo>
                  <a:cubicBezTo>
                    <a:pt x="6" y="1"/>
                    <a:pt x="6" y="1"/>
                    <a:pt x="6" y="1"/>
                  </a:cubicBezTo>
                  <a:cubicBezTo>
                    <a:pt x="7" y="1"/>
                    <a:pt x="8" y="1"/>
                    <a:pt x="8" y="2"/>
                  </a:cubicBezTo>
                  <a:cubicBezTo>
                    <a:pt x="9" y="3"/>
                    <a:pt x="10" y="3"/>
                    <a:pt x="10" y="4"/>
                  </a:cubicBezTo>
                  <a:cubicBezTo>
                    <a:pt x="8" y="4"/>
                    <a:pt x="8" y="4"/>
                    <a:pt x="8" y="4"/>
                  </a:cubicBezTo>
                  <a:cubicBezTo>
                    <a:pt x="8" y="4"/>
                    <a:pt x="8" y="3"/>
                    <a:pt x="7" y="3"/>
                  </a:cubicBezTo>
                  <a:cubicBezTo>
                    <a:pt x="7" y="3"/>
                    <a:pt x="7" y="3"/>
                    <a:pt x="6" y="2"/>
                  </a:cubicBezTo>
                  <a:cubicBezTo>
                    <a:pt x="6" y="7"/>
                    <a:pt x="6" y="7"/>
                    <a:pt x="6" y="7"/>
                  </a:cubicBezTo>
                  <a:cubicBezTo>
                    <a:pt x="7" y="7"/>
                    <a:pt x="7" y="7"/>
                    <a:pt x="8" y="7"/>
                  </a:cubicBezTo>
                  <a:cubicBezTo>
                    <a:pt x="8" y="8"/>
                    <a:pt x="9" y="8"/>
                    <a:pt x="9" y="8"/>
                  </a:cubicBezTo>
                  <a:cubicBezTo>
                    <a:pt x="9" y="8"/>
                    <a:pt x="10" y="9"/>
                    <a:pt x="10" y="9"/>
                  </a:cubicBezTo>
                  <a:cubicBezTo>
                    <a:pt x="10" y="10"/>
                    <a:pt x="10" y="10"/>
                    <a:pt x="10" y="11"/>
                  </a:cubicBezTo>
                  <a:cubicBezTo>
                    <a:pt x="10" y="12"/>
                    <a:pt x="10" y="12"/>
                    <a:pt x="9" y="13"/>
                  </a:cubicBezTo>
                  <a:cubicBezTo>
                    <a:pt x="8" y="14"/>
                    <a:pt x="7" y="14"/>
                    <a:pt x="6" y="14"/>
                  </a:cubicBezTo>
                  <a:cubicBezTo>
                    <a:pt x="6" y="16"/>
                    <a:pt x="6" y="16"/>
                    <a:pt x="6" y="16"/>
                  </a:cubicBezTo>
                  <a:lnTo>
                    <a:pt x="5" y="16"/>
                  </a:lnTo>
                  <a:close/>
                  <a:moveTo>
                    <a:pt x="5" y="2"/>
                  </a:moveTo>
                  <a:cubicBezTo>
                    <a:pt x="4" y="2"/>
                    <a:pt x="4" y="3"/>
                    <a:pt x="3" y="3"/>
                  </a:cubicBezTo>
                  <a:cubicBezTo>
                    <a:pt x="3" y="3"/>
                    <a:pt x="3" y="4"/>
                    <a:pt x="3" y="4"/>
                  </a:cubicBezTo>
                  <a:cubicBezTo>
                    <a:pt x="3" y="5"/>
                    <a:pt x="3" y="5"/>
                    <a:pt x="3" y="6"/>
                  </a:cubicBezTo>
                  <a:cubicBezTo>
                    <a:pt x="3" y="6"/>
                    <a:pt x="4" y="6"/>
                    <a:pt x="5" y="7"/>
                  </a:cubicBezTo>
                  <a:lnTo>
                    <a:pt x="5" y="2"/>
                  </a:lnTo>
                  <a:close/>
                  <a:moveTo>
                    <a:pt x="6" y="13"/>
                  </a:moveTo>
                  <a:cubicBezTo>
                    <a:pt x="7" y="13"/>
                    <a:pt x="7" y="13"/>
                    <a:pt x="8" y="12"/>
                  </a:cubicBezTo>
                  <a:cubicBezTo>
                    <a:pt x="8" y="12"/>
                    <a:pt x="8" y="11"/>
                    <a:pt x="8" y="11"/>
                  </a:cubicBezTo>
                  <a:cubicBezTo>
                    <a:pt x="8" y="10"/>
                    <a:pt x="8" y="10"/>
                    <a:pt x="8" y="9"/>
                  </a:cubicBezTo>
                  <a:cubicBezTo>
                    <a:pt x="7" y="9"/>
                    <a:pt x="7" y="9"/>
                    <a:pt x="6" y="8"/>
                  </a:cubicBezTo>
                  <a:lnTo>
                    <a:pt x="6" y="13"/>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5280" bIns="35280" anchor="t">
              <a:noAutofit/>
            </a:bodyPr>
            <a:p>
              <a:pPr defTabSz="914400">
                <a:lnSpc>
                  <a:spcPct val="100000"/>
                </a:lnSpc>
              </a:pPr>
              <a:endParaRPr b="0" lang="en-US" sz="1800" strike="noStrike" u="none">
                <a:solidFill>
                  <a:schemeClr val="dk1"/>
                </a:solidFill>
                <a:effectLst/>
                <a:uFillTx/>
                <a:latin typeface="Open Sans"/>
              </a:endParaRPr>
            </a:p>
          </p:txBody>
        </p:sp>
      </p:grpSp>
      <p:grpSp>
        <p:nvGrpSpPr>
          <p:cNvPr id="253" name="Group 57"/>
          <p:cNvGrpSpPr/>
          <p:nvPr/>
        </p:nvGrpSpPr>
        <p:grpSpPr>
          <a:xfrm>
            <a:off x="3026880" y="2379600"/>
            <a:ext cx="396720" cy="439200"/>
            <a:chOff x="3026880" y="2379600"/>
            <a:chExt cx="396720" cy="439200"/>
          </a:xfrm>
        </p:grpSpPr>
        <p:sp>
          <p:nvSpPr>
            <p:cNvPr id="254" name="Freeform 12"/>
            <p:cNvSpPr/>
            <p:nvPr/>
          </p:nvSpPr>
          <p:spPr>
            <a:xfrm>
              <a:off x="3094920" y="2379600"/>
              <a:ext cx="293400" cy="288360"/>
            </a:xfrm>
            <a:custGeom>
              <a:avLst/>
              <a:gdLst>
                <a:gd name="textAreaLeft" fmla="*/ 0 w 293400"/>
                <a:gd name="textAreaRight" fmla="*/ 294120 w 293400"/>
                <a:gd name="textAreaTop" fmla="*/ 0 h 288360"/>
                <a:gd name="textAreaBottom" fmla="*/ 289080 h 288360"/>
                <a:gd name="GluePoint1X" fmla="*/ 560.936488169365 w 803"/>
                <a:gd name="GluePoint1Y" fmla="*/ 741.138310893513 h 817"/>
                <a:gd name="GluePoint2X" fmla="*/ 548.742216687422 w 803"/>
                <a:gd name="GluePoint2Y" fmla="*/ 694.019583843329 h 817"/>
                <a:gd name="GluePoint3X" fmla="*/ 634.102117061021 w 803"/>
                <a:gd name="GluePoint3Y" fmla="*/ 646.900856793146 h 817"/>
                <a:gd name="GluePoint4X" fmla="*/ 670.684931506849 w 803"/>
                <a:gd name="GluePoint4Y" fmla="*/ 670.460220318238 h 817"/>
                <a:gd name="GluePoint5X" fmla="*/ 707.267745952678 w 803"/>
                <a:gd name="GluePoint5Y" fmla="*/ 670.460220318238 h 817"/>
                <a:gd name="GluePoint6X" fmla="*/ 780.433374844334 w 803"/>
                <a:gd name="GluePoint6Y" fmla="*/ 576.22276621787 h 817"/>
                <a:gd name="GluePoint7X" fmla="*/ 768.239103362391 w 803"/>
                <a:gd name="GluePoint7Y" fmla="*/ 529.104039167687 h 817"/>
                <a:gd name="GluePoint8X" fmla="*/ 743.850560398506 w 803"/>
                <a:gd name="GluePoint8Y" fmla="*/ 517.324357405141 h 817"/>
                <a:gd name="GluePoint9X" fmla="*/ 768.239103362391 w 803"/>
                <a:gd name="GluePoint9Y" fmla="*/ 423.086903304774 h 817"/>
                <a:gd name="GluePoint10X" fmla="*/ 792.627646326277 w 803"/>
                <a:gd name="GluePoint10Y" fmla="*/ 423.086903304774 h 817"/>
                <a:gd name="GluePoint11X" fmla="*/ 817.016189290162 w 803"/>
                <a:gd name="GluePoint11Y" fmla="*/ 387.747858017136 h 817"/>
                <a:gd name="GluePoint12X" fmla="*/ 804.821917808219 w 803"/>
                <a:gd name="GluePoint12Y" fmla="*/ 281.730722154223 h 817"/>
                <a:gd name="GluePoint13X" fmla="*/ 768.239103362391 w 803"/>
                <a:gd name="GluePoint13Y" fmla="*/ 258.171358629131 h 817"/>
                <a:gd name="GluePoint14X" fmla="*/ 743.850560398506 w 803"/>
                <a:gd name="GluePoint14Y" fmla="*/ 258.171358629131 h 817"/>
                <a:gd name="GluePoint15X" fmla="*/ 695.073474470735 w 803"/>
                <a:gd name="GluePoint15Y" fmla="*/ 163.933904528764 h 817"/>
                <a:gd name="GluePoint16X" fmla="*/ 707.267745952678 w 803"/>
                <a:gd name="GluePoint16Y" fmla="*/ 152.154222766218 h 817"/>
                <a:gd name="GluePoint17X" fmla="*/ 695.073474470735 w 803"/>
                <a:gd name="GluePoint17Y" fmla="*/ 105.035495716034 h 817"/>
                <a:gd name="GluePoint18X" fmla="*/ 597.519302615193 w 803"/>
                <a:gd name="GluePoint18Y" fmla="*/ 46.1370869033048 h 817"/>
                <a:gd name="GluePoint19X" fmla="*/ 560.936488169365 w 803"/>
                <a:gd name="GluePoint19Y" fmla="*/ 46.1370869033048 h 817"/>
                <a:gd name="GluePoint20X" fmla="*/ 548.742216687422 w 803"/>
                <a:gd name="GluePoint20Y" fmla="*/ 69.6964504283966 h 817"/>
                <a:gd name="GluePoint21X" fmla="*/ 451.18804483188 w 803"/>
                <a:gd name="GluePoint21Y" fmla="*/ 46.1370869033048 h 817"/>
                <a:gd name="GluePoint22X" fmla="*/ 438.993773349938 w 803"/>
                <a:gd name="GluePoint22Y" fmla="*/ 22.577723378213 h 817"/>
                <a:gd name="GluePoint23X" fmla="*/ 414.605230386052 w 803"/>
                <a:gd name="GluePoint23Y" fmla="*/ 0 h 817"/>
                <a:gd name="GluePoint24X" fmla="*/ 292.662515566625 w 803"/>
                <a:gd name="GluePoint24Y" fmla="*/ 22.577723378213 h 817"/>
                <a:gd name="GluePoint25X" fmla="*/ 268.27397260274 w 803"/>
                <a:gd name="GluePoint25Y" fmla="*/ 46.1370869033048 h 817"/>
                <a:gd name="GluePoint26X" fmla="*/ 268.27397260274 w 803"/>
                <a:gd name="GluePoint26Y" fmla="*/ 69.6964504283966 h 817"/>
                <a:gd name="GluePoint27X" fmla="*/ 182.914072229141 w 803"/>
                <a:gd name="GluePoint27Y" fmla="*/ 128.594859241126 h 817"/>
                <a:gd name="GluePoint28X" fmla="*/ 158.525529265255 w 803"/>
                <a:gd name="GluePoint28Y" fmla="*/ 116.81517747858 h 817"/>
                <a:gd name="GluePoint29X" fmla="*/ 121.942714819427 w 803"/>
                <a:gd name="GluePoint29Y" fmla="*/ 128.594859241126 h 817"/>
                <a:gd name="GluePoint30X" fmla="*/ 48.7770859277709 w 803"/>
                <a:gd name="GluePoint30Y" fmla="*/ 222.832313341493 h 817"/>
                <a:gd name="GluePoint31X" fmla="*/ 60.9713574097136 w 803"/>
                <a:gd name="GluePoint31Y" fmla="*/ 258.171358629131 h 817"/>
                <a:gd name="GluePoint32X" fmla="*/ 85.359900373599 w 803"/>
                <a:gd name="GluePoint32Y" fmla="*/ 269.951040391677 h 817"/>
                <a:gd name="GluePoint33X" fmla="*/ 73.1656288916563 w 803"/>
                <a:gd name="GluePoint33Y" fmla="*/ 364.188494492044 h 817"/>
                <a:gd name="GluePoint34X" fmla="*/ 36.5828144458281 w 803"/>
                <a:gd name="GluePoint34Y" fmla="*/ 364.188494492044 h 817"/>
                <a:gd name="GluePoint35X" fmla="*/ 12.1942714819427 w 803"/>
                <a:gd name="GluePoint35Y" fmla="*/ 399.527539779682 h 817"/>
                <a:gd name="GluePoint36X" fmla="*/ 24.3885429638854 w 803"/>
                <a:gd name="GluePoint36Y" fmla="*/ 517.324357405141 h 817"/>
                <a:gd name="GluePoint37X" fmla="*/ 60.9713574097136 w 803"/>
                <a:gd name="GluePoint37Y" fmla="*/ 540.883720930233 h 817"/>
                <a:gd name="GluePoint38X" fmla="*/ 97.5541718555417 w 803"/>
                <a:gd name="GluePoint38Y" fmla="*/ 529.104039167687 h 817"/>
                <a:gd name="GluePoint39X" fmla="*/ 158.525529265255 w 803"/>
                <a:gd name="GluePoint39Y" fmla="*/ 599.782129742962 h 817"/>
                <a:gd name="GluePoint40X" fmla="*/ 121.942714819427 w 803"/>
                <a:gd name="GluePoint40Y" fmla="*/ 646.900856793146 h 817"/>
                <a:gd name="GluePoint41X" fmla="*/ 134.13698630137 w 803"/>
                <a:gd name="GluePoint41Y" fmla="*/ 682.239902080783 h 817"/>
                <a:gd name="GluePoint42X" fmla="*/ 231.691158156912 w 803"/>
                <a:gd name="GluePoint42Y" fmla="*/ 741.138310893513 h 817"/>
                <a:gd name="GluePoint43X" fmla="*/ 268.27397260274 w 803"/>
                <a:gd name="GluePoint43Y" fmla="*/ 741.138310893513 h 817"/>
                <a:gd name="GluePoint44X" fmla="*/ 304.856787048568 w 803"/>
                <a:gd name="GluePoint44Y" fmla="*/ 705.799265605875 h 817"/>
                <a:gd name="GluePoint45X" fmla="*/ 378.022415940224 w 803"/>
                <a:gd name="GluePoint45Y" fmla="*/ 717.578947368421 h 817"/>
                <a:gd name="GluePoint46X" fmla="*/ 390.216687422167 w 803"/>
                <a:gd name="GluePoint46Y" fmla="*/ 764.697674418605 h 817"/>
                <a:gd name="GluePoint47X" fmla="*/ 414.605230386052 w 803"/>
                <a:gd name="GluePoint47Y" fmla="*/ 788.257037943696 h 817"/>
                <a:gd name="GluePoint48X" fmla="*/ 536.547945205479 w 803"/>
                <a:gd name="GluePoint48Y" fmla="*/ 764.697674418605 h 817"/>
                <a:gd name="GluePoint49X" fmla="*/ 560.936488169365 w 803"/>
                <a:gd name="GluePoint49Y" fmla="*/ 741.138310893513 h 817"/>
                <a:gd name="GluePoint50X" fmla="*/ 231.691158156912 w 803"/>
                <a:gd name="GluePoint50Y" fmla="*/ 411.307221542228 h 817"/>
                <a:gd name="GluePoint51X" fmla="*/ 390.216687422167 w 803"/>
                <a:gd name="GluePoint51Y" fmla="*/ 199.272949816401 h 817"/>
                <a:gd name="GluePoint52X" fmla="*/ 609.713574097136 w 803"/>
                <a:gd name="GluePoint52Y" fmla="*/ 352.408812729498 h 817"/>
                <a:gd name="GluePoint53X" fmla="*/ 451.18804483188 w 803"/>
                <a:gd name="GluePoint53Y" fmla="*/ 564.443084455324 h 817"/>
                <a:gd name="GluePoint54X" fmla="*/ 231.691158156912 w 803"/>
                <a:gd name="GluePoint54Y" fmla="*/ 411.307221542228 h 81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68" h="67">
                  <a:moveTo>
                    <a:pt x="46" y="63"/>
                  </a:moveTo>
                  <a:cubicBezTo>
                    <a:pt x="45" y="59"/>
                    <a:pt x="45" y="59"/>
                    <a:pt x="45" y="59"/>
                  </a:cubicBezTo>
                  <a:cubicBezTo>
                    <a:pt x="48" y="58"/>
                    <a:pt x="50" y="57"/>
                    <a:pt x="52" y="55"/>
                  </a:cubicBezTo>
                  <a:cubicBezTo>
                    <a:pt x="55" y="57"/>
                    <a:pt x="55" y="57"/>
                    <a:pt x="55" y="57"/>
                  </a:cubicBezTo>
                  <a:cubicBezTo>
                    <a:pt x="56" y="58"/>
                    <a:pt x="58" y="58"/>
                    <a:pt x="58" y="57"/>
                  </a:cubicBezTo>
                  <a:cubicBezTo>
                    <a:pt x="64" y="49"/>
                    <a:pt x="64" y="49"/>
                    <a:pt x="64" y="49"/>
                  </a:cubicBezTo>
                  <a:cubicBezTo>
                    <a:pt x="65" y="47"/>
                    <a:pt x="64" y="46"/>
                    <a:pt x="63" y="45"/>
                  </a:cubicBezTo>
                  <a:cubicBezTo>
                    <a:pt x="61" y="44"/>
                    <a:pt x="61" y="44"/>
                    <a:pt x="61" y="44"/>
                  </a:cubicBezTo>
                  <a:cubicBezTo>
                    <a:pt x="62" y="41"/>
                    <a:pt x="63" y="39"/>
                    <a:pt x="63" y="36"/>
                  </a:cubicBezTo>
                  <a:cubicBezTo>
                    <a:pt x="65" y="36"/>
                    <a:pt x="65" y="36"/>
                    <a:pt x="65" y="36"/>
                  </a:cubicBezTo>
                  <a:cubicBezTo>
                    <a:pt x="67" y="36"/>
                    <a:pt x="68" y="35"/>
                    <a:pt x="67" y="33"/>
                  </a:cubicBezTo>
                  <a:cubicBezTo>
                    <a:pt x="66" y="24"/>
                    <a:pt x="66" y="24"/>
                    <a:pt x="66" y="24"/>
                  </a:cubicBezTo>
                  <a:cubicBezTo>
                    <a:pt x="66" y="22"/>
                    <a:pt x="64" y="21"/>
                    <a:pt x="63" y="22"/>
                  </a:cubicBezTo>
                  <a:cubicBezTo>
                    <a:pt x="61" y="22"/>
                    <a:pt x="61" y="22"/>
                    <a:pt x="61" y="22"/>
                  </a:cubicBezTo>
                  <a:cubicBezTo>
                    <a:pt x="60" y="19"/>
                    <a:pt x="59" y="16"/>
                    <a:pt x="57" y="14"/>
                  </a:cubicBezTo>
                  <a:cubicBezTo>
                    <a:pt x="58" y="13"/>
                    <a:pt x="58" y="13"/>
                    <a:pt x="58" y="13"/>
                  </a:cubicBezTo>
                  <a:cubicBezTo>
                    <a:pt x="58" y="12"/>
                    <a:pt x="58" y="10"/>
                    <a:pt x="57" y="9"/>
                  </a:cubicBezTo>
                  <a:cubicBezTo>
                    <a:pt x="49" y="4"/>
                    <a:pt x="49" y="4"/>
                    <a:pt x="49" y="4"/>
                  </a:cubicBezTo>
                  <a:cubicBezTo>
                    <a:pt x="48" y="3"/>
                    <a:pt x="46" y="3"/>
                    <a:pt x="46" y="4"/>
                  </a:cubicBezTo>
                  <a:cubicBezTo>
                    <a:pt x="45" y="6"/>
                    <a:pt x="45" y="6"/>
                    <a:pt x="45" y="6"/>
                  </a:cubicBezTo>
                  <a:cubicBezTo>
                    <a:pt x="42" y="5"/>
                    <a:pt x="39" y="4"/>
                    <a:pt x="37" y="4"/>
                  </a:cubicBezTo>
                  <a:cubicBezTo>
                    <a:pt x="36" y="2"/>
                    <a:pt x="36" y="2"/>
                    <a:pt x="36" y="2"/>
                  </a:cubicBezTo>
                  <a:cubicBezTo>
                    <a:pt x="36" y="1"/>
                    <a:pt x="35" y="0"/>
                    <a:pt x="34" y="0"/>
                  </a:cubicBezTo>
                  <a:cubicBezTo>
                    <a:pt x="24" y="2"/>
                    <a:pt x="24" y="2"/>
                    <a:pt x="24" y="2"/>
                  </a:cubicBezTo>
                  <a:cubicBezTo>
                    <a:pt x="23" y="2"/>
                    <a:pt x="22" y="3"/>
                    <a:pt x="22" y="4"/>
                  </a:cubicBezTo>
                  <a:cubicBezTo>
                    <a:pt x="22" y="6"/>
                    <a:pt x="22" y="6"/>
                    <a:pt x="22" y="6"/>
                  </a:cubicBezTo>
                  <a:cubicBezTo>
                    <a:pt x="20" y="7"/>
                    <a:pt x="17" y="9"/>
                    <a:pt x="15" y="11"/>
                  </a:cubicBezTo>
                  <a:cubicBezTo>
                    <a:pt x="13" y="10"/>
                    <a:pt x="13" y="10"/>
                    <a:pt x="13" y="10"/>
                  </a:cubicBezTo>
                  <a:cubicBezTo>
                    <a:pt x="12" y="9"/>
                    <a:pt x="11" y="10"/>
                    <a:pt x="10" y="11"/>
                  </a:cubicBezTo>
                  <a:cubicBezTo>
                    <a:pt x="4" y="19"/>
                    <a:pt x="4" y="19"/>
                    <a:pt x="4" y="19"/>
                  </a:cubicBezTo>
                  <a:cubicBezTo>
                    <a:pt x="3" y="20"/>
                    <a:pt x="4" y="21"/>
                    <a:pt x="5" y="22"/>
                  </a:cubicBezTo>
                  <a:cubicBezTo>
                    <a:pt x="7" y="23"/>
                    <a:pt x="7" y="23"/>
                    <a:pt x="7" y="23"/>
                  </a:cubicBezTo>
                  <a:cubicBezTo>
                    <a:pt x="6" y="26"/>
                    <a:pt x="6" y="28"/>
                    <a:pt x="6" y="31"/>
                  </a:cubicBezTo>
                  <a:cubicBezTo>
                    <a:pt x="3" y="31"/>
                    <a:pt x="3" y="31"/>
                    <a:pt x="3" y="31"/>
                  </a:cubicBezTo>
                  <a:cubicBezTo>
                    <a:pt x="1" y="31"/>
                    <a:pt x="0" y="33"/>
                    <a:pt x="1" y="34"/>
                  </a:cubicBezTo>
                  <a:cubicBezTo>
                    <a:pt x="2" y="44"/>
                    <a:pt x="2" y="44"/>
                    <a:pt x="2" y="44"/>
                  </a:cubicBezTo>
                  <a:cubicBezTo>
                    <a:pt x="2" y="45"/>
                    <a:pt x="4" y="46"/>
                    <a:pt x="5" y="46"/>
                  </a:cubicBezTo>
                  <a:cubicBezTo>
                    <a:pt x="8" y="45"/>
                    <a:pt x="8" y="45"/>
                    <a:pt x="8" y="45"/>
                  </a:cubicBezTo>
                  <a:cubicBezTo>
                    <a:pt x="10" y="47"/>
                    <a:pt x="11" y="50"/>
                    <a:pt x="13" y="51"/>
                  </a:cubicBezTo>
                  <a:cubicBezTo>
                    <a:pt x="10" y="55"/>
                    <a:pt x="10" y="55"/>
                    <a:pt x="10" y="55"/>
                  </a:cubicBezTo>
                  <a:cubicBezTo>
                    <a:pt x="10" y="56"/>
                    <a:pt x="10" y="57"/>
                    <a:pt x="11" y="58"/>
                  </a:cubicBezTo>
                  <a:cubicBezTo>
                    <a:pt x="19" y="63"/>
                    <a:pt x="19" y="63"/>
                    <a:pt x="19" y="63"/>
                  </a:cubicBezTo>
                  <a:cubicBezTo>
                    <a:pt x="20" y="64"/>
                    <a:pt x="22" y="64"/>
                    <a:pt x="22" y="63"/>
                  </a:cubicBezTo>
                  <a:cubicBezTo>
                    <a:pt x="25" y="60"/>
                    <a:pt x="25" y="60"/>
                    <a:pt x="25" y="60"/>
                  </a:cubicBezTo>
                  <a:cubicBezTo>
                    <a:pt x="27" y="60"/>
                    <a:pt x="29" y="61"/>
                    <a:pt x="31" y="61"/>
                  </a:cubicBezTo>
                  <a:cubicBezTo>
                    <a:pt x="32" y="65"/>
                    <a:pt x="32" y="65"/>
                    <a:pt x="32" y="65"/>
                  </a:cubicBezTo>
                  <a:cubicBezTo>
                    <a:pt x="32" y="66"/>
                    <a:pt x="33" y="67"/>
                    <a:pt x="34" y="67"/>
                  </a:cubicBezTo>
                  <a:cubicBezTo>
                    <a:pt x="44" y="65"/>
                    <a:pt x="44" y="65"/>
                    <a:pt x="44" y="65"/>
                  </a:cubicBezTo>
                  <a:cubicBezTo>
                    <a:pt x="45" y="65"/>
                    <a:pt x="46" y="64"/>
                    <a:pt x="46" y="63"/>
                  </a:cubicBezTo>
                  <a:close/>
                  <a:moveTo>
                    <a:pt x="19" y="35"/>
                  </a:moveTo>
                  <a:cubicBezTo>
                    <a:pt x="18" y="26"/>
                    <a:pt x="23" y="18"/>
                    <a:pt x="32" y="17"/>
                  </a:cubicBezTo>
                  <a:cubicBezTo>
                    <a:pt x="40" y="16"/>
                    <a:pt x="48" y="22"/>
                    <a:pt x="50" y="30"/>
                  </a:cubicBezTo>
                  <a:cubicBezTo>
                    <a:pt x="51" y="38"/>
                    <a:pt x="45" y="46"/>
                    <a:pt x="37" y="48"/>
                  </a:cubicBezTo>
                  <a:cubicBezTo>
                    <a:pt x="28" y="49"/>
                    <a:pt x="20" y="43"/>
                    <a:pt x="19" y="35"/>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2"/>
                </a:solidFill>
                <a:effectLst/>
                <a:uFillTx/>
                <a:latin typeface="Open Sans"/>
              </a:endParaRPr>
            </a:p>
          </p:txBody>
        </p:sp>
        <p:sp>
          <p:nvSpPr>
            <p:cNvPr id="255" name="Freeform 13"/>
            <p:cNvSpPr/>
            <p:nvPr/>
          </p:nvSpPr>
          <p:spPr>
            <a:xfrm>
              <a:off x="3273480" y="2630880"/>
              <a:ext cx="150120" cy="150120"/>
            </a:xfrm>
            <a:custGeom>
              <a:avLst/>
              <a:gdLst>
                <a:gd name="textAreaLeft" fmla="*/ 0 w 150120"/>
                <a:gd name="textAreaRight" fmla="*/ 150840 w 150120"/>
                <a:gd name="textAreaTop" fmla="*/ 0 h 150120"/>
                <a:gd name="textAreaBottom" fmla="*/ 150840 h 150120"/>
                <a:gd name="GluePoint1X" fmla="*/ 346.171837708831 w 419"/>
                <a:gd name="GluePoint1Y" fmla="*/ 370.114558472554 h 419"/>
                <a:gd name="GluePoint2X" fmla="*/ 334.200477326969 w 419"/>
                <a:gd name="GluePoint2Y" fmla="*/ 346.171837708831 h 419"/>
                <a:gd name="GluePoint3X" fmla="*/ 358.143198090692 w 419"/>
                <a:gd name="GluePoint3Y" fmla="*/ 310.257756563246 h 419"/>
                <a:gd name="GluePoint4X" fmla="*/ 382.085918854415 w 419"/>
                <a:gd name="GluePoint4Y" fmla="*/ 310.257756563246 h 419"/>
                <a:gd name="GluePoint5X" fmla="*/ 406.028639618138 w 419"/>
                <a:gd name="GluePoint5Y" fmla="*/ 298.286396181384 h 419"/>
                <a:gd name="GluePoint6X" fmla="*/ 418 w 419"/>
                <a:gd name="GluePoint6Y" fmla="*/ 250.400954653938 h 419"/>
                <a:gd name="GluePoint7X" fmla="*/ 406.028639618138 w 419"/>
                <a:gd name="GluePoint7Y" fmla="*/ 226.458233890215 h 419"/>
                <a:gd name="GluePoint8X" fmla="*/ 394.057279236277 w 419"/>
                <a:gd name="GluePoint8Y" fmla="*/ 226.458233890215 h 419"/>
                <a:gd name="GluePoint9X" fmla="*/ 394.057279236277 w 419"/>
                <a:gd name="GluePoint9Y" fmla="*/ 178.572792362769 h 419"/>
                <a:gd name="GluePoint10X" fmla="*/ 406.028639618138 w 419"/>
                <a:gd name="GluePoint10Y" fmla="*/ 166.601431980907 h 419"/>
                <a:gd name="GluePoint11X" fmla="*/ 418 w 419"/>
                <a:gd name="GluePoint11Y" fmla="*/ 142.658711217184 h 419"/>
                <a:gd name="GluePoint12X" fmla="*/ 382.085918854415 w 419"/>
                <a:gd name="GluePoint12Y" fmla="*/ 94.7732696897375 h 419"/>
                <a:gd name="GluePoint13X" fmla="*/ 370.114558472554 w 419"/>
                <a:gd name="GluePoint13Y" fmla="*/ 82.8019093078759 h 419"/>
                <a:gd name="GluePoint14X" fmla="*/ 358.143198090692 w 419"/>
                <a:gd name="GluePoint14Y" fmla="*/ 94.7732696897375 h 419"/>
                <a:gd name="GluePoint15X" fmla="*/ 310.257756563246 w 419"/>
                <a:gd name="GluePoint15Y" fmla="*/ 46.8878281622912 h 419"/>
                <a:gd name="GluePoint16X" fmla="*/ 310.257756563246 w 419"/>
                <a:gd name="GluePoint16Y" fmla="*/ 34.9164677804296 h 419"/>
                <a:gd name="GluePoint17X" fmla="*/ 310.257756563246 w 419"/>
                <a:gd name="GluePoint17Y" fmla="*/ 22.945107398568 h 419"/>
                <a:gd name="GluePoint18X" fmla="*/ 250.400954653938 w 419"/>
                <a:gd name="GluePoint18Y" fmla="*/ 0 h 419"/>
                <a:gd name="GluePoint19X" fmla="*/ 226.458233890215 w 419"/>
                <a:gd name="GluePoint19Y" fmla="*/ 10.9737470167064 h 419"/>
                <a:gd name="GluePoint20X" fmla="*/ 226.458233890215 w 419"/>
                <a:gd name="GluePoint20Y" fmla="*/ 22.945107398568 h 419"/>
                <a:gd name="GluePoint21X" fmla="*/ 166.601431980907 w 419"/>
                <a:gd name="GluePoint21Y" fmla="*/ 22.945107398568 h 419"/>
                <a:gd name="GluePoint22X" fmla="*/ 166.601431980907 w 419"/>
                <a:gd name="GluePoint22Y" fmla="*/ 22.945107398568 h 419"/>
                <a:gd name="GluePoint23X" fmla="*/ 142.658711217184 w 419"/>
                <a:gd name="GluePoint23Y" fmla="*/ 10.9737470167064 h 419"/>
                <a:gd name="GluePoint24X" fmla="*/ 94.7732696897375 w 419"/>
                <a:gd name="GluePoint24Y" fmla="*/ 34.9164677804296 h 419"/>
                <a:gd name="GluePoint25X" fmla="*/ 82.8019093078759 w 419"/>
                <a:gd name="GluePoint25Y" fmla="*/ 58.8591885441527 h 419"/>
                <a:gd name="GluePoint26X" fmla="*/ 94.7732696897375 w 419"/>
                <a:gd name="GluePoint26Y" fmla="*/ 70.8305489260143 h 419"/>
                <a:gd name="GluePoint27X" fmla="*/ 58.8591885441527 w 419"/>
                <a:gd name="GluePoint27Y" fmla="*/ 118.715990453461 h 419"/>
                <a:gd name="GluePoint28X" fmla="*/ 46.8878281622912 w 419"/>
                <a:gd name="GluePoint28Y" fmla="*/ 106.744630071599 h 419"/>
                <a:gd name="GluePoint29X" fmla="*/ 22.945107398568 w 419"/>
                <a:gd name="GluePoint29Y" fmla="*/ 118.715990453461 h 419"/>
                <a:gd name="GluePoint30X" fmla="*/ 0 w 419"/>
                <a:gd name="GluePoint30Y" fmla="*/ 178.572792362769 h 419"/>
                <a:gd name="GluePoint31X" fmla="*/ 10.9737470167064 w 419"/>
                <a:gd name="GluePoint31Y" fmla="*/ 202.515513126492 h 419"/>
                <a:gd name="GluePoint32X" fmla="*/ 34.9164677804296 w 419"/>
                <a:gd name="GluePoint32Y" fmla="*/ 202.515513126492 h 419"/>
                <a:gd name="GluePoint33X" fmla="*/ 34.9164677804296 w 419"/>
                <a:gd name="GluePoint33Y" fmla="*/ 250.400954653938 h 419"/>
                <a:gd name="GluePoint34X" fmla="*/ 22.945107398568 w 419"/>
                <a:gd name="GluePoint34Y" fmla="*/ 262.3723150358 h 419"/>
                <a:gd name="GluePoint35X" fmla="*/ 10.9737470167064 w 419"/>
                <a:gd name="GluePoint35Y" fmla="*/ 274.343675417661 h 419"/>
                <a:gd name="GluePoint36X" fmla="*/ 34.9164677804296 w 419"/>
                <a:gd name="GluePoint36Y" fmla="*/ 334.200477326969 h 419"/>
                <a:gd name="GluePoint37X" fmla="*/ 58.8591885441527 w 419"/>
                <a:gd name="GluePoint37Y" fmla="*/ 334.200477326969 h 419"/>
                <a:gd name="GluePoint38X" fmla="*/ 82.8019093078759 w 419"/>
                <a:gd name="GluePoint38Y" fmla="*/ 334.200477326969 h 419"/>
                <a:gd name="GluePoint39X" fmla="*/ 118.715990453461 w 419"/>
                <a:gd name="GluePoint39Y" fmla="*/ 358.143198090692 h 419"/>
                <a:gd name="GluePoint40X" fmla="*/ 106.744630071599 w 419"/>
                <a:gd name="GluePoint40Y" fmla="*/ 382.085918854415 h 419"/>
                <a:gd name="GluePoint41X" fmla="*/ 118.715990453461 w 419"/>
                <a:gd name="GluePoint41Y" fmla="*/ 406.028639618138 h 419"/>
                <a:gd name="GluePoint42X" fmla="*/ 178.572792362769 w 419"/>
                <a:gd name="GluePoint42Y" fmla="*/ 418 h 419"/>
                <a:gd name="GluePoint43X" fmla="*/ 202.515513126492 w 419"/>
                <a:gd name="GluePoint43Y" fmla="*/ 406.028639618138 h 419"/>
                <a:gd name="GluePoint44X" fmla="*/ 202.515513126492 w 419"/>
                <a:gd name="GluePoint44Y" fmla="*/ 382.085918854415 h 419"/>
                <a:gd name="GluePoint45X" fmla="*/ 250.400954653938 w 419"/>
                <a:gd name="GluePoint45Y" fmla="*/ 382.085918854415 h 419"/>
                <a:gd name="GluePoint46X" fmla="*/ 262.3723150358 w 419"/>
                <a:gd name="GluePoint46Y" fmla="*/ 406.028639618138 h 419"/>
                <a:gd name="GluePoint47X" fmla="*/ 274.343675417661 w 419"/>
                <a:gd name="GluePoint47Y" fmla="*/ 418 h 419"/>
                <a:gd name="GluePoint48X" fmla="*/ 334.200477326969 w 419"/>
                <a:gd name="GluePoint48Y" fmla="*/ 382.085918854415 h 419"/>
                <a:gd name="GluePoint49X" fmla="*/ 346.171837708831 w 419"/>
                <a:gd name="GluePoint49Y" fmla="*/ 370.114558472554 h 419"/>
                <a:gd name="GluePoint50X" fmla="*/ 130.687350835322 w 419"/>
                <a:gd name="GluePoint50Y" fmla="*/ 250.400954653938 h 419"/>
                <a:gd name="GluePoint51X" fmla="*/ 166.601431980907 w 419"/>
                <a:gd name="GluePoint51Y" fmla="*/ 118.715990453461 h 419"/>
                <a:gd name="GluePoint52X" fmla="*/ 298.286396181384 w 419"/>
                <a:gd name="GluePoint52Y" fmla="*/ 154.630071599045 h 419"/>
                <a:gd name="GluePoint53X" fmla="*/ 250.400954653938 w 419"/>
                <a:gd name="GluePoint53Y" fmla="*/ 286.315035799523 h 419"/>
                <a:gd name="GluePoint54X" fmla="*/ 130.687350835322 w 419"/>
                <a:gd name="GluePoint54Y" fmla="*/ 250.400954653938 h 4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35" h="35">
                  <a:moveTo>
                    <a:pt x="29" y="31"/>
                  </a:moveTo>
                  <a:cubicBezTo>
                    <a:pt x="28" y="29"/>
                    <a:pt x="28" y="29"/>
                    <a:pt x="28" y="29"/>
                  </a:cubicBezTo>
                  <a:cubicBezTo>
                    <a:pt x="29" y="28"/>
                    <a:pt x="30" y="27"/>
                    <a:pt x="30" y="26"/>
                  </a:cubicBezTo>
                  <a:cubicBezTo>
                    <a:pt x="32" y="26"/>
                    <a:pt x="32" y="26"/>
                    <a:pt x="32" y="26"/>
                  </a:cubicBezTo>
                  <a:cubicBezTo>
                    <a:pt x="33" y="26"/>
                    <a:pt x="34" y="26"/>
                    <a:pt x="34" y="25"/>
                  </a:cubicBezTo>
                  <a:cubicBezTo>
                    <a:pt x="35" y="21"/>
                    <a:pt x="35" y="21"/>
                    <a:pt x="35" y="21"/>
                  </a:cubicBezTo>
                  <a:cubicBezTo>
                    <a:pt x="35" y="20"/>
                    <a:pt x="35" y="19"/>
                    <a:pt x="34" y="19"/>
                  </a:cubicBezTo>
                  <a:cubicBezTo>
                    <a:pt x="33" y="19"/>
                    <a:pt x="33" y="19"/>
                    <a:pt x="33" y="19"/>
                  </a:cubicBezTo>
                  <a:cubicBezTo>
                    <a:pt x="33" y="17"/>
                    <a:pt x="33" y="16"/>
                    <a:pt x="33" y="15"/>
                  </a:cubicBezTo>
                  <a:cubicBezTo>
                    <a:pt x="34" y="14"/>
                    <a:pt x="34" y="14"/>
                    <a:pt x="34" y="14"/>
                  </a:cubicBezTo>
                  <a:cubicBezTo>
                    <a:pt x="35" y="14"/>
                    <a:pt x="35" y="13"/>
                    <a:pt x="35" y="12"/>
                  </a:cubicBezTo>
                  <a:cubicBezTo>
                    <a:pt x="32" y="8"/>
                    <a:pt x="32" y="8"/>
                    <a:pt x="32" y="8"/>
                  </a:cubicBezTo>
                  <a:cubicBezTo>
                    <a:pt x="32" y="7"/>
                    <a:pt x="31" y="7"/>
                    <a:pt x="31" y="7"/>
                  </a:cubicBezTo>
                  <a:cubicBezTo>
                    <a:pt x="30" y="8"/>
                    <a:pt x="30" y="8"/>
                    <a:pt x="30" y="8"/>
                  </a:cubicBezTo>
                  <a:cubicBezTo>
                    <a:pt x="29" y="6"/>
                    <a:pt x="27" y="5"/>
                    <a:pt x="26" y="4"/>
                  </a:cubicBezTo>
                  <a:cubicBezTo>
                    <a:pt x="26" y="3"/>
                    <a:pt x="26" y="3"/>
                    <a:pt x="26" y="3"/>
                  </a:cubicBezTo>
                  <a:cubicBezTo>
                    <a:pt x="27" y="3"/>
                    <a:pt x="26" y="2"/>
                    <a:pt x="26" y="2"/>
                  </a:cubicBezTo>
                  <a:cubicBezTo>
                    <a:pt x="21" y="0"/>
                    <a:pt x="21" y="0"/>
                    <a:pt x="21" y="0"/>
                  </a:cubicBezTo>
                  <a:cubicBezTo>
                    <a:pt x="20" y="0"/>
                    <a:pt x="19" y="1"/>
                    <a:pt x="19" y="1"/>
                  </a:cubicBezTo>
                  <a:cubicBezTo>
                    <a:pt x="19" y="2"/>
                    <a:pt x="19" y="2"/>
                    <a:pt x="19" y="2"/>
                  </a:cubicBezTo>
                  <a:cubicBezTo>
                    <a:pt x="17" y="2"/>
                    <a:pt x="16" y="2"/>
                    <a:pt x="14" y="2"/>
                  </a:cubicBezTo>
                  <a:cubicBezTo>
                    <a:pt x="14" y="2"/>
                    <a:pt x="14" y="2"/>
                    <a:pt x="14" y="2"/>
                  </a:cubicBezTo>
                  <a:cubicBezTo>
                    <a:pt x="14" y="1"/>
                    <a:pt x="13" y="1"/>
                    <a:pt x="12" y="1"/>
                  </a:cubicBezTo>
                  <a:cubicBezTo>
                    <a:pt x="8" y="3"/>
                    <a:pt x="8" y="3"/>
                    <a:pt x="8" y="3"/>
                  </a:cubicBezTo>
                  <a:cubicBezTo>
                    <a:pt x="7" y="4"/>
                    <a:pt x="7" y="4"/>
                    <a:pt x="7" y="5"/>
                  </a:cubicBezTo>
                  <a:cubicBezTo>
                    <a:pt x="8" y="6"/>
                    <a:pt x="8" y="6"/>
                    <a:pt x="8" y="6"/>
                  </a:cubicBezTo>
                  <a:cubicBezTo>
                    <a:pt x="6" y="7"/>
                    <a:pt x="5" y="8"/>
                    <a:pt x="5" y="10"/>
                  </a:cubicBezTo>
                  <a:cubicBezTo>
                    <a:pt x="4" y="9"/>
                    <a:pt x="4" y="9"/>
                    <a:pt x="4" y="9"/>
                  </a:cubicBezTo>
                  <a:cubicBezTo>
                    <a:pt x="3" y="9"/>
                    <a:pt x="2" y="9"/>
                    <a:pt x="2" y="10"/>
                  </a:cubicBezTo>
                  <a:cubicBezTo>
                    <a:pt x="0" y="15"/>
                    <a:pt x="0" y="15"/>
                    <a:pt x="0" y="15"/>
                  </a:cubicBezTo>
                  <a:cubicBezTo>
                    <a:pt x="0" y="16"/>
                    <a:pt x="1" y="16"/>
                    <a:pt x="1" y="17"/>
                  </a:cubicBezTo>
                  <a:cubicBezTo>
                    <a:pt x="3" y="17"/>
                    <a:pt x="3" y="17"/>
                    <a:pt x="3" y="17"/>
                  </a:cubicBezTo>
                  <a:cubicBezTo>
                    <a:pt x="3" y="18"/>
                    <a:pt x="3" y="20"/>
                    <a:pt x="3" y="21"/>
                  </a:cubicBezTo>
                  <a:cubicBezTo>
                    <a:pt x="2" y="22"/>
                    <a:pt x="2" y="22"/>
                    <a:pt x="2" y="22"/>
                  </a:cubicBezTo>
                  <a:cubicBezTo>
                    <a:pt x="1" y="22"/>
                    <a:pt x="1" y="23"/>
                    <a:pt x="1" y="23"/>
                  </a:cubicBezTo>
                  <a:cubicBezTo>
                    <a:pt x="3" y="28"/>
                    <a:pt x="3" y="28"/>
                    <a:pt x="3" y="28"/>
                  </a:cubicBezTo>
                  <a:cubicBezTo>
                    <a:pt x="4" y="28"/>
                    <a:pt x="4" y="29"/>
                    <a:pt x="5" y="28"/>
                  </a:cubicBezTo>
                  <a:cubicBezTo>
                    <a:pt x="7" y="28"/>
                    <a:pt x="7" y="28"/>
                    <a:pt x="7" y="28"/>
                  </a:cubicBezTo>
                  <a:cubicBezTo>
                    <a:pt x="8" y="29"/>
                    <a:pt x="9" y="29"/>
                    <a:pt x="10" y="30"/>
                  </a:cubicBezTo>
                  <a:cubicBezTo>
                    <a:pt x="9" y="32"/>
                    <a:pt x="9" y="32"/>
                    <a:pt x="9" y="32"/>
                  </a:cubicBezTo>
                  <a:cubicBezTo>
                    <a:pt x="9" y="33"/>
                    <a:pt x="9" y="33"/>
                    <a:pt x="10" y="34"/>
                  </a:cubicBezTo>
                  <a:cubicBezTo>
                    <a:pt x="15" y="35"/>
                    <a:pt x="15" y="35"/>
                    <a:pt x="15" y="35"/>
                  </a:cubicBezTo>
                  <a:cubicBezTo>
                    <a:pt x="16" y="35"/>
                    <a:pt x="16" y="35"/>
                    <a:pt x="17" y="34"/>
                  </a:cubicBezTo>
                  <a:cubicBezTo>
                    <a:pt x="17" y="32"/>
                    <a:pt x="17" y="32"/>
                    <a:pt x="17" y="32"/>
                  </a:cubicBezTo>
                  <a:cubicBezTo>
                    <a:pt x="18" y="32"/>
                    <a:pt x="20" y="32"/>
                    <a:pt x="21" y="32"/>
                  </a:cubicBezTo>
                  <a:cubicBezTo>
                    <a:pt x="22" y="34"/>
                    <a:pt x="22" y="34"/>
                    <a:pt x="22" y="34"/>
                  </a:cubicBezTo>
                  <a:cubicBezTo>
                    <a:pt x="22" y="35"/>
                    <a:pt x="23" y="35"/>
                    <a:pt x="23" y="35"/>
                  </a:cubicBezTo>
                  <a:cubicBezTo>
                    <a:pt x="28" y="32"/>
                    <a:pt x="28" y="32"/>
                    <a:pt x="28" y="32"/>
                  </a:cubicBezTo>
                  <a:cubicBezTo>
                    <a:pt x="29" y="32"/>
                    <a:pt x="29" y="31"/>
                    <a:pt x="29" y="31"/>
                  </a:cubicBezTo>
                  <a:close/>
                  <a:moveTo>
                    <a:pt x="11" y="21"/>
                  </a:moveTo>
                  <a:cubicBezTo>
                    <a:pt x="8" y="17"/>
                    <a:pt x="10" y="12"/>
                    <a:pt x="14" y="10"/>
                  </a:cubicBezTo>
                  <a:cubicBezTo>
                    <a:pt x="18" y="8"/>
                    <a:pt x="23" y="9"/>
                    <a:pt x="25" y="13"/>
                  </a:cubicBezTo>
                  <a:cubicBezTo>
                    <a:pt x="27" y="17"/>
                    <a:pt x="26" y="22"/>
                    <a:pt x="21" y="24"/>
                  </a:cubicBezTo>
                  <a:cubicBezTo>
                    <a:pt x="17" y="26"/>
                    <a:pt x="13" y="25"/>
                    <a:pt x="11" y="2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2"/>
                </a:solidFill>
                <a:effectLst/>
                <a:uFillTx/>
                <a:latin typeface="Open Sans"/>
              </a:endParaRPr>
            </a:p>
          </p:txBody>
        </p:sp>
        <p:sp>
          <p:nvSpPr>
            <p:cNvPr id="256" name="Freeform 14"/>
            <p:cNvSpPr/>
            <p:nvPr/>
          </p:nvSpPr>
          <p:spPr>
            <a:xfrm>
              <a:off x="3215520" y="2673720"/>
              <a:ext cx="57240" cy="54720"/>
            </a:xfrm>
            <a:custGeom>
              <a:avLst/>
              <a:gdLst>
                <a:gd name="textAreaLeft" fmla="*/ 0 w 57240"/>
                <a:gd name="textAreaRight" fmla="*/ 57960 w 57240"/>
                <a:gd name="textAreaTop" fmla="*/ 0 h 54720"/>
                <a:gd name="textAreaBottom" fmla="*/ 55440 h 54720"/>
                <a:gd name="GluePoint1X" fmla="*/ 127.792207792208 w 154"/>
                <a:gd name="GluePoint1Y" fmla="*/ 123.540372670807 h 161"/>
                <a:gd name="GluePoint2X" fmla="*/ 127.792207792208 w 154"/>
                <a:gd name="GluePoint2Y" fmla="*/ 123.540372670807 h 161"/>
                <a:gd name="GluePoint3X" fmla="*/ 141.298701298701 w 154"/>
                <a:gd name="GluePoint3Y" fmla="*/ 100.732919254658 h 161"/>
                <a:gd name="GluePoint4X" fmla="*/ 153.766233766234 w 154"/>
                <a:gd name="GluePoint4Y" fmla="*/ 112.136645962733 h 161"/>
                <a:gd name="GluePoint5X" fmla="*/ 153.766233766234 w 154"/>
                <a:gd name="GluePoint5Y" fmla="*/ 100.732919254658 h 161"/>
                <a:gd name="GluePoint6X" fmla="*/ 167.272727272727 w 154"/>
                <a:gd name="GluePoint6Y" fmla="*/ 89.3291925465839 h 161"/>
                <a:gd name="GluePoint7X" fmla="*/ 167.272727272727 w 154"/>
                <a:gd name="GluePoint7Y" fmla="*/ 77.9254658385093 h 161"/>
                <a:gd name="GluePoint8X" fmla="*/ 153.766233766234 w 154"/>
                <a:gd name="GluePoint8Y" fmla="*/ 77.9254658385093 h 161"/>
                <a:gd name="GluePoint9X" fmla="*/ 153.766233766234 w 154"/>
                <a:gd name="GluePoint9Y" fmla="*/ 56.0683229813665 h 161"/>
                <a:gd name="GluePoint10X" fmla="*/ 153.766233766234 w 154"/>
                <a:gd name="GluePoint10Y" fmla="*/ 56.0683229813665 h 161"/>
                <a:gd name="GluePoint11X" fmla="*/ 167.272727272727 w 154"/>
                <a:gd name="GluePoint11Y" fmla="*/ 56.0683229813665 h 161"/>
                <a:gd name="GluePoint12X" fmla="*/ 153.766233766234 w 154"/>
                <a:gd name="GluePoint12Y" fmla="*/ 33.2608695652174 h 161"/>
                <a:gd name="GluePoint13X" fmla="*/ 141.298701298701 w 154"/>
                <a:gd name="GluePoint13Y" fmla="*/ 33.2608695652174 h 161"/>
                <a:gd name="GluePoint14X" fmla="*/ 141.298701298701 w 154"/>
                <a:gd name="GluePoint14Y" fmla="*/ 33.2608695652174 h 161"/>
                <a:gd name="GluePoint15X" fmla="*/ 127.792207792208 w 154"/>
                <a:gd name="GluePoint15Y" fmla="*/ 21.8571428571429 h 161"/>
                <a:gd name="GluePoint16X" fmla="*/ 127.792207792208 w 154"/>
                <a:gd name="GluePoint16Y" fmla="*/ 10.4534161490683 h 161"/>
                <a:gd name="GluePoint17X" fmla="*/ 115.324675324675 w 154"/>
                <a:gd name="GluePoint17Y" fmla="*/ 10.4534161490683 h 161"/>
                <a:gd name="GluePoint18X" fmla="*/ 102.857142857143 w 154"/>
                <a:gd name="GluePoint18Y" fmla="*/ 0 h 161"/>
                <a:gd name="GluePoint19X" fmla="*/ 89.3506493506494 w 154"/>
                <a:gd name="GluePoint19Y" fmla="*/ 10.4534161490683 h 161"/>
                <a:gd name="GluePoint20X" fmla="*/ 89.3506493506494 w 154"/>
                <a:gd name="GluePoint20Y" fmla="*/ 10.4534161490683 h 161"/>
                <a:gd name="GluePoint21X" fmla="*/ 63.3766233766234 w 154"/>
                <a:gd name="GluePoint21Y" fmla="*/ 10.4534161490683 h 161"/>
                <a:gd name="GluePoint22X" fmla="*/ 63.3766233766234 w 154"/>
                <a:gd name="GluePoint22Y" fmla="*/ 10.4534161490683 h 161"/>
                <a:gd name="GluePoint23X" fmla="*/ 63.3766233766234 w 154"/>
                <a:gd name="GluePoint23Y" fmla="*/ 0 h 161"/>
                <a:gd name="GluePoint24X" fmla="*/ 38.4415584415584 w 154"/>
                <a:gd name="GluePoint24Y" fmla="*/ 10.4534161490683 h 161"/>
                <a:gd name="GluePoint25X" fmla="*/ 38.4415584415584 w 154"/>
                <a:gd name="GluePoint25Y" fmla="*/ 21.8571428571429 h 161"/>
                <a:gd name="GluePoint26X" fmla="*/ 38.4415584415584 w 154"/>
                <a:gd name="GluePoint26Y" fmla="*/ 21.8571428571429 h 161"/>
                <a:gd name="GluePoint27X" fmla="*/ 24.9350649350649 w 154"/>
                <a:gd name="GluePoint27Y" fmla="*/ 44.6645962732919 h 161"/>
                <a:gd name="GluePoint28X" fmla="*/ 12.4675324675325 w 154"/>
                <a:gd name="GluePoint28Y" fmla="*/ 33.2608695652174 h 161"/>
                <a:gd name="GluePoint29X" fmla="*/ 12.4675324675325 w 154"/>
                <a:gd name="GluePoint29Y" fmla="*/ 44.6645962732919 h 161"/>
                <a:gd name="GluePoint30X" fmla="*/ 0 w 154"/>
                <a:gd name="GluePoint30Y" fmla="*/ 67.472049689441 h 161"/>
                <a:gd name="GluePoint31X" fmla="*/ 12.4675324675325 w 154"/>
                <a:gd name="GluePoint31Y" fmla="*/ 67.472049689441 h 161"/>
                <a:gd name="GluePoint32X" fmla="*/ 12.4675324675325 w 154"/>
                <a:gd name="GluePoint32Y" fmla="*/ 67.472049689441 h 161"/>
                <a:gd name="GluePoint33X" fmla="*/ 12.4675324675325 w 154"/>
                <a:gd name="GluePoint33Y" fmla="*/ 89.3291925465839 h 161"/>
                <a:gd name="GluePoint34X" fmla="*/ 12.4675324675325 w 154"/>
                <a:gd name="GluePoint34Y" fmla="*/ 89.3291925465839 h 161"/>
                <a:gd name="GluePoint35X" fmla="*/ 0 w 154"/>
                <a:gd name="GluePoint35Y" fmla="*/ 100.732919254658 h 161"/>
                <a:gd name="GluePoint36X" fmla="*/ 12.4675324675325 w 154"/>
                <a:gd name="GluePoint36Y" fmla="*/ 112.136645962733 h 161"/>
                <a:gd name="GluePoint37X" fmla="*/ 24.9350649350649 w 154"/>
                <a:gd name="GluePoint37Y" fmla="*/ 112.136645962733 h 161"/>
                <a:gd name="GluePoint38X" fmla="*/ 38.4415584415584 w 154"/>
                <a:gd name="GluePoint38Y" fmla="*/ 112.136645962733 h 161"/>
                <a:gd name="GluePoint39X" fmla="*/ 50.9090909090909 w 154"/>
                <a:gd name="GluePoint39Y" fmla="*/ 123.540372670807 h 161"/>
                <a:gd name="GluePoint40X" fmla="*/ 38.4415584415584 w 154"/>
                <a:gd name="GluePoint40Y" fmla="*/ 134.944099378882 h 161"/>
                <a:gd name="GluePoint41X" fmla="*/ 50.9090909090909 w 154"/>
                <a:gd name="GluePoint41Y" fmla="*/ 134.944099378882 h 161"/>
                <a:gd name="GluePoint42X" fmla="*/ 76.8831168831169 w 154"/>
                <a:gd name="GluePoint42Y" fmla="*/ 146.347826086957 h 161"/>
                <a:gd name="GluePoint43X" fmla="*/ 76.8831168831169 w 154"/>
                <a:gd name="GluePoint43Y" fmla="*/ 146.347826086957 h 161"/>
                <a:gd name="GluePoint44X" fmla="*/ 76.8831168831169 w 154"/>
                <a:gd name="GluePoint44Y" fmla="*/ 134.944099378882 h 161"/>
                <a:gd name="GluePoint45X" fmla="*/ 102.857142857143 w 154"/>
                <a:gd name="GluePoint45Y" fmla="*/ 134.944099378882 h 161"/>
                <a:gd name="GluePoint46X" fmla="*/ 102.857142857143 w 154"/>
                <a:gd name="GluePoint46Y" fmla="*/ 134.944099378882 h 161"/>
                <a:gd name="GluePoint47X" fmla="*/ 115.324675324675 w 154"/>
                <a:gd name="GluePoint47Y" fmla="*/ 146.347826086957 h 161"/>
                <a:gd name="GluePoint48X" fmla="*/ 127.792207792208 w 154"/>
                <a:gd name="GluePoint48Y" fmla="*/ 134.944099378882 h 161"/>
                <a:gd name="GluePoint49X" fmla="*/ 127.792207792208 w 154"/>
                <a:gd name="GluePoint49Y" fmla="*/ 123.540372670807 h 161"/>
                <a:gd name="GluePoint50X" fmla="*/ 50.9090909090909 w 154"/>
                <a:gd name="GluePoint50Y" fmla="*/ 89.3291925465839 h 161"/>
                <a:gd name="GluePoint51X" fmla="*/ 63.3766233766234 w 154"/>
                <a:gd name="GluePoint51Y" fmla="*/ 44.6645962732919 h 161"/>
                <a:gd name="GluePoint52X" fmla="*/ 115.324675324675 w 154"/>
                <a:gd name="GluePoint52Y" fmla="*/ 56.0683229813665 h 161"/>
                <a:gd name="GluePoint53X" fmla="*/ 102.857142857143 w 154"/>
                <a:gd name="GluePoint53Y" fmla="*/ 100.732919254658 h 161"/>
                <a:gd name="GluePoint54X" fmla="*/ 50.9090909090909 w 154"/>
                <a:gd name="GluePoint54Y" fmla="*/ 89.3291925465839 h 16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13" h="13">
                  <a:moveTo>
                    <a:pt x="10" y="11"/>
                  </a:moveTo>
                  <a:cubicBezTo>
                    <a:pt x="10" y="11"/>
                    <a:pt x="10" y="11"/>
                    <a:pt x="10" y="11"/>
                  </a:cubicBezTo>
                  <a:cubicBezTo>
                    <a:pt x="10" y="10"/>
                    <a:pt x="11" y="10"/>
                    <a:pt x="11" y="9"/>
                  </a:cubicBezTo>
                  <a:cubicBezTo>
                    <a:pt x="12" y="10"/>
                    <a:pt x="12" y="10"/>
                    <a:pt x="12" y="10"/>
                  </a:cubicBezTo>
                  <a:cubicBezTo>
                    <a:pt x="12" y="10"/>
                    <a:pt x="12" y="10"/>
                    <a:pt x="12" y="9"/>
                  </a:cubicBezTo>
                  <a:cubicBezTo>
                    <a:pt x="13" y="8"/>
                    <a:pt x="13" y="8"/>
                    <a:pt x="13" y="8"/>
                  </a:cubicBezTo>
                  <a:cubicBezTo>
                    <a:pt x="13" y="7"/>
                    <a:pt x="13" y="7"/>
                    <a:pt x="13" y="7"/>
                  </a:cubicBezTo>
                  <a:cubicBezTo>
                    <a:pt x="12" y="7"/>
                    <a:pt x="12" y="7"/>
                    <a:pt x="12" y="7"/>
                  </a:cubicBezTo>
                  <a:cubicBezTo>
                    <a:pt x="12" y="6"/>
                    <a:pt x="12" y="6"/>
                    <a:pt x="12" y="5"/>
                  </a:cubicBezTo>
                  <a:cubicBezTo>
                    <a:pt x="12" y="5"/>
                    <a:pt x="12" y="5"/>
                    <a:pt x="12" y="5"/>
                  </a:cubicBezTo>
                  <a:cubicBezTo>
                    <a:pt x="13" y="5"/>
                    <a:pt x="13" y="5"/>
                    <a:pt x="13" y="5"/>
                  </a:cubicBezTo>
                  <a:cubicBezTo>
                    <a:pt x="12" y="3"/>
                    <a:pt x="12" y="3"/>
                    <a:pt x="12" y="3"/>
                  </a:cubicBezTo>
                  <a:cubicBezTo>
                    <a:pt x="12" y="3"/>
                    <a:pt x="11" y="3"/>
                    <a:pt x="11" y="3"/>
                  </a:cubicBezTo>
                  <a:cubicBezTo>
                    <a:pt x="11" y="3"/>
                    <a:pt x="11" y="3"/>
                    <a:pt x="11" y="3"/>
                  </a:cubicBezTo>
                  <a:cubicBezTo>
                    <a:pt x="10" y="2"/>
                    <a:pt x="10" y="2"/>
                    <a:pt x="10" y="2"/>
                  </a:cubicBezTo>
                  <a:cubicBezTo>
                    <a:pt x="10" y="1"/>
                    <a:pt x="10" y="1"/>
                    <a:pt x="10" y="1"/>
                  </a:cubicBezTo>
                  <a:cubicBezTo>
                    <a:pt x="10" y="1"/>
                    <a:pt x="10" y="1"/>
                    <a:pt x="9" y="1"/>
                  </a:cubicBezTo>
                  <a:cubicBezTo>
                    <a:pt x="8" y="0"/>
                    <a:pt x="8" y="0"/>
                    <a:pt x="8" y="0"/>
                  </a:cubicBezTo>
                  <a:cubicBezTo>
                    <a:pt x="7" y="0"/>
                    <a:pt x="7" y="0"/>
                    <a:pt x="7" y="1"/>
                  </a:cubicBezTo>
                  <a:cubicBezTo>
                    <a:pt x="7" y="1"/>
                    <a:pt x="7" y="1"/>
                    <a:pt x="7" y="1"/>
                  </a:cubicBezTo>
                  <a:cubicBezTo>
                    <a:pt x="6" y="1"/>
                    <a:pt x="6" y="1"/>
                    <a:pt x="5" y="1"/>
                  </a:cubicBezTo>
                  <a:cubicBezTo>
                    <a:pt x="5" y="1"/>
                    <a:pt x="5" y="1"/>
                    <a:pt x="5" y="1"/>
                  </a:cubicBezTo>
                  <a:cubicBezTo>
                    <a:pt x="5" y="0"/>
                    <a:pt x="5" y="0"/>
                    <a:pt x="5" y="0"/>
                  </a:cubicBezTo>
                  <a:cubicBezTo>
                    <a:pt x="3" y="1"/>
                    <a:pt x="3" y="1"/>
                    <a:pt x="3" y="1"/>
                  </a:cubicBezTo>
                  <a:cubicBezTo>
                    <a:pt x="3" y="1"/>
                    <a:pt x="3" y="2"/>
                    <a:pt x="3" y="2"/>
                  </a:cubicBezTo>
                  <a:cubicBezTo>
                    <a:pt x="3" y="2"/>
                    <a:pt x="3" y="2"/>
                    <a:pt x="3" y="2"/>
                  </a:cubicBezTo>
                  <a:cubicBezTo>
                    <a:pt x="2" y="3"/>
                    <a:pt x="2" y="3"/>
                    <a:pt x="2" y="4"/>
                  </a:cubicBezTo>
                  <a:cubicBezTo>
                    <a:pt x="1" y="3"/>
                    <a:pt x="1" y="3"/>
                    <a:pt x="1" y="3"/>
                  </a:cubicBezTo>
                  <a:cubicBezTo>
                    <a:pt x="1" y="3"/>
                    <a:pt x="1" y="4"/>
                    <a:pt x="1" y="4"/>
                  </a:cubicBezTo>
                  <a:cubicBezTo>
                    <a:pt x="0" y="6"/>
                    <a:pt x="0" y="6"/>
                    <a:pt x="0" y="6"/>
                  </a:cubicBezTo>
                  <a:cubicBezTo>
                    <a:pt x="0" y="6"/>
                    <a:pt x="0" y="6"/>
                    <a:pt x="1" y="6"/>
                  </a:cubicBezTo>
                  <a:cubicBezTo>
                    <a:pt x="1" y="6"/>
                    <a:pt x="1" y="6"/>
                    <a:pt x="1" y="6"/>
                  </a:cubicBezTo>
                  <a:cubicBezTo>
                    <a:pt x="1" y="7"/>
                    <a:pt x="1" y="7"/>
                    <a:pt x="1" y="8"/>
                  </a:cubicBezTo>
                  <a:cubicBezTo>
                    <a:pt x="1" y="8"/>
                    <a:pt x="1" y="8"/>
                    <a:pt x="1" y="8"/>
                  </a:cubicBezTo>
                  <a:cubicBezTo>
                    <a:pt x="0" y="8"/>
                    <a:pt x="0" y="8"/>
                    <a:pt x="0" y="9"/>
                  </a:cubicBezTo>
                  <a:cubicBezTo>
                    <a:pt x="1" y="10"/>
                    <a:pt x="1" y="10"/>
                    <a:pt x="1" y="10"/>
                  </a:cubicBezTo>
                  <a:cubicBezTo>
                    <a:pt x="1" y="10"/>
                    <a:pt x="2" y="11"/>
                    <a:pt x="2" y="10"/>
                  </a:cubicBezTo>
                  <a:cubicBezTo>
                    <a:pt x="3" y="10"/>
                    <a:pt x="3" y="10"/>
                    <a:pt x="3" y="10"/>
                  </a:cubicBezTo>
                  <a:cubicBezTo>
                    <a:pt x="3" y="11"/>
                    <a:pt x="3" y="11"/>
                    <a:pt x="4" y="11"/>
                  </a:cubicBezTo>
                  <a:cubicBezTo>
                    <a:pt x="3" y="12"/>
                    <a:pt x="3" y="12"/>
                    <a:pt x="3" y="12"/>
                  </a:cubicBezTo>
                  <a:cubicBezTo>
                    <a:pt x="3" y="12"/>
                    <a:pt x="4" y="12"/>
                    <a:pt x="4" y="12"/>
                  </a:cubicBezTo>
                  <a:cubicBezTo>
                    <a:pt x="6" y="13"/>
                    <a:pt x="6" y="13"/>
                    <a:pt x="6" y="13"/>
                  </a:cubicBezTo>
                  <a:cubicBezTo>
                    <a:pt x="6" y="13"/>
                    <a:pt x="6" y="13"/>
                    <a:pt x="6" y="13"/>
                  </a:cubicBezTo>
                  <a:cubicBezTo>
                    <a:pt x="6" y="12"/>
                    <a:pt x="6" y="12"/>
                    <a:pt x="6" y="12"/>
                  </a:cubicBezTo>
                  <a:cubicBezTo>
                    <a:pt x="7" y="12"/>
                    <a:pt x="7" y="12"/>
                    <a:pt x="8" y="12"/>
                  </a:cubicBezTo>
                  <a:cubicBezTo>
                    <a:pt x="8" y="12"/>
                    <a:pt x="8" y="12"/>
                    <a:pt x="8" y="12"/>
                  </a:cubicBezTo>
                  <a:cubicBezTo>
                    <a:pt x="8" y="13"/>
                    <a:pt x="8" y="13"/>
                    <a:pt x="9" y="13"/>
                  </a:cubicBezTo>
                  <a:cubicBezTo>
                    <a:pt x="10" y="12"/>
                    <a:pt x="10" y="12"/>
                    <a:pt x="10" y="12"/>
                  </a:cubicBezTo>
                  <a:cubicBezTo>
                    <a:pt x="10" y="12"/>
                    <a:pt x="11" y="11"/>
                    <a:pt x="10" y="11"/>
                  </a:cubicBezTo>
                  <a:close/>
                  <a:moveTo>
                    <a:pt x="4" y="8"/>
                  </a:moveTo>
                  <a:cubicBezTo>
                    <a:pt x="3" y="6"/>
                    <a:pt x="4" y="4"/>
                    <a:pt x="5" y="4"/>
                  </a:cubicBezTo>
                  <a:cubicBezTo>
                    <a:pt x="7" y="3"/>
                    <a:pt x="8" y="4"/>
                    <a:pt x="9" y="5"/>
                  </a:cubicBezTo>
                  <a:cubicBezTo>
                    <a:pt x="10" y="6"/>
                    <a:pt x="9" y="8"/>
                    <a:pt x="8" y="9"/>
                  </a:cubicBezTo>
                  <a:cubicBezTo>
                    <a:pt x="6" y="10"/>
                    <a:pt x="5" y="9"/>
                    <a:pt x="4" y="8"/>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27720" bIns="27720" anchor="t">
              <a:noAutofit/>
            </a:bodyPr>
            <a:p>
              <a:pPr defTabSz="914400">
                <a:lnSpc>
                  <a:spcPct val="100000"/>
                </a:lnSpc>
              </a:pPr>
              <a:endParaRPr b="0" lang="en-US" sz="1800" strike="noStrike" u="none">
                <a:solidFill>
                  <a:schemeClr val="dk2"/>
                </a:solidFill>
                <a:effectLst/>
                <a:uFillTx/>
                <a:latin typeface="Open Sans"/>
              </a:endParaRPr>
            </a:p>
          </p:txBody>
        </p:sp>
        <p:sp>
          <p:nvSpPr>
            <p:cNvPr id="257" name="Oval 15"/>
            <p:cNvSpPr/>
            <p:nvPr/>
          </p:nvSpPr>
          <p:spPr>
            <a:xfrm>
              <a:off x="3059640" y="2615760"/>
              <a:ext cx="77040" cy="7488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26640" bIns="26640" anchor="t">
              <a:noAutofit/>
            </a:bodyPr>
            <a:p>
              <a:pPr defTabSz="914400">
                <a:lnSpc>
                  <a:spcPct val="100000"/>
                </a:lnSpc>
              </a:pPr>
              <a:endParaRPr b="0" lang="en-US" sz="1800" strike="noStrike" u="none">
                <a:solidFill>
                  <a:schemeClr val="dk2"/>
                </a:solidFill>
                <a:effectLst/>
                <a:uFillTx/>
                <a:latin typeface="Open Sans"/>
              </a:endParaRPr>
            </a:p>
          </p:txBody>
        </p:sp>
        <p:sp>
          <p:nvSpPr>
            <p:cNvPr id="258" name="Freeform 16"/>
            <p:cNvSpPr/>
            <p:nvPr/>
          </p:nvSpPr>
          <p:spPr>
            <a:xfrm>
              <a:off x="3026880" y="2709000"/>
              <a:ext cx="145080" cy="109800"/>
            </a:xfrm>
            <a:custGeom>
              <a:avLst/>
              <a:gdLst>
                <a:gd name="textAreaLeft" fmla="*/ 0 w 145080"/>
                <a:gd name="textAreaRight" fmla="*/ 145800 w 145080"/>
                <a:gd name="textAreaTop" fmla="*/ 0 h 109800"/>
                <a:gd name="textAreaBottom" fmla="*/ 110520 h 109800"/>
                <a:gd name="GluePoint1X" fmla="*/ 532.964169381108 w 307"/>
                <a:gd name="GluePoint1Y" fmla="*/ 231.955555555556 h 405"/>
                <a:gd name="GluePoint2X" fmla="*/ 532.964169381108 w 307"/>
                <a:gd name="GluePoint2Y" fmla="*/ 106.533333333333 h 405"/>
                <a:gd name="GluePoint3X" fmla="*/ 390.840390879479 w 307"/>
                <a:gd name="GluePoint3Y" fmla="*/ 8.31111111111111 h 405"/>
                <a:gd name="GluePoint4X" fmla="*/ 265.824104234528 w 307"/>
                <a:gd name="GluePoint4Y" fmla="*/ 106.533333333333 h 405"/>
                <a:gd name="GluePoint5X" fmla="*/ 156.599348534202 w 307"/>
                <a:gd name="GluePoint5Y" fmla="*/ 0 h 405"/>
                <a:gd name="GluePoint6X" fmla="*/ 0 w 307"/>
                <a:gd name="GluePoint6Y" fmla="*/ 106.533333333333 h 405"/>
                <a:gd name="GluePoint7X" fmla="*/ 0 w 307"/>
                <a:gd name="GluePoint7Y" fmla="*/ 231.955555555556 h 405"/>
                <a:gd name="GluePoint8X" fmla="*/ 532.964169381108 w 307"/>
                <a:gd name="GluePoint8Y" fmla="*/ 231.955555555556 h 40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34" h="26">
                  <a:moveTo>
                    <a:pt x="34" y="26"/>
                  </a:moveTo>
                  <a:cubicBezTo>
                    <a:pt x="34" y="12"/>
                    <a:pt x="34" y="12"/>
                    <a:pt x="34" y="12"/>
                  </a:cubicBezTo>
                  <a:cubicBezTo>
                    <a:pt x="34" y="7"/>
                    <a:pt x="30" y="3"/>
                    <a:pt x="25" y="1"/>
                  </a:cubicBezTo>
                  <a:cubicBezTo>
                    <a:pt x="17" y="12"/>
                    <a:pt x="17" y="12"/>
                    <a:pt x="17" y="12"/>
                  </a:cubicBezTo>
                  <a:cubicBezTo>
                    <a:pt x="10" y="0"/>
                    <a:pt x="10" y="0"/>
                    <a:pt x="10" y="0"/>
                  </a:cubicBezTo>
                  <a:cubicBezTo>
                    <a:pt x="4" y="2"/>
                    <a:pt x="0" y="7"/>
                    <a:pt x="0" y="12"/>
                  </a:cubicBezTo>
                  <a:cubicBezTo>
                    <a:pt x="0" y="26"/>
                    <a:pt x="0" y="26"/>
                    <a:pt x="0" y="26"/>
                  </a:cubicBezTo>
                  <a:lnTo>
                    <a:pt x="34" y="26"/>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2"/>
                </a:solidFill>
                <a:effectLst/>
                <a:uFillTx/>
                <a:latin typeface="Open Sans"/>
              </a:endParaRPr>
            </a:p>
          </p:txBody>
        </p:sp>
      </p:grpSp>
      <p:grpSp>
        <p:nvGrpSpPr>
          <p:cNvPr id="259" name="Group 59"/>
          <p:cNvGrpSpPr/>
          <p:nvPr/>
        </p:nvGrpSpPr>
        <p:grpSpPr>
          <a:xfrm>
            <a:off x="8636400" y="2394360"/>
            <a:ext cx="517320" cy="449280"/>
            <a:chOff x="8636400" y="2394360"/>
            <a:chExt cx="517320" cy="449280"/>
          </a:xfrm>
        </p:grpSpPr>
        <p:sp>
          <p:nvSpPr>
            <p:cNvPr id="260" name="Freeform 17"/>
            <p:cNvSpPr/>
            <p:nvPr/>
          </p:nvSpPr>
          <p:spPr>
            <a:xfrm>
              <a:off x="8654040" y="2394360"/>
              <a:ext cx="499680" cy="449280"/>
            </a:xfrm>
            <a:custGeom>
              <a:avLst/>
              <a:gdLst>
                <a:gd name="textAreaLeft" fmla="*/ 0 w 499680"/>
                <a:gd name="textAreaRight" fmla="*/ 500400 w 499680"/>
                <a:gd name="textAreaTop" fmla="*/ 0 h 449280"/>
                <a:gd name="textAreaBottom" fmla="*/ 450000 h 449280"/>
                <a:gd name="GluePoint1X" fmla="*/ 1197.8736 w 1250"/>
                <a:gd name="GluePoint1Y" fmla="*/ 0 h 1390"/>
                <a:gd name="GluePoint2X" fmla="*/ 518.9304 w 1250"/>
                <a:gd name="GluePoint2Y" fmla="*/ 150.958273381295 h 1390"/>
                <a:gd name="GluePoint3X" fmla="*/ 0 w 1250"/>
                <a:gd name="GluePoint3Y" fmla="*/ 280.351079136691 h 1390"/>
                <a:gd name="GluePoint4X" fmla="*/ 252.2424 w 1250"/>
                <a:gd name="GluePoint4Y" fmla="*/ 561.60071942446 h 1390"/>
                <a:gd name="GluePoint5X" fmla="*/ 0 w 1250"/>
                <a:gd name="GluePoint5Y" fmla="*/ 841.951798561151 h 1390"/>
                <a:gd name="GluePoint6X" fmla="*/ 532.2648 w 1250"/>
                <a:gd name="GluePoint6Y" fmla="*/ 971.344604316547 h 1390"/>
                <a:gd name="GluePoint7X" fmla="*/ 332.2488 w 1250"/>
                <a:gd name="GluePoint7Y" fmla="*/ 593.948920863309 h 1390"/>
                <a:gd name="GluePoint8X" fmla="*/ 425.5896 w 1250"/>
                <a:gd name="GluePoint8Y" fmla="*/ 506.788489208633 h 1390"/>
                <a:gd name="GluePoint9X" fmla="*/ 1091.1984 w 1250"/>
                <a:gd name="GluePoint9Y" fmla="*/ 1123.20143884892 h 1390"/>
                <a:gd name="GluePoint10X" fmla="*/ 92.2296 w 1250"/>
                <a:gd name="GluePoint10Y" fmla="*/ 831.169064748201 h 1390"/>
                <a:gd name="GluePoint11X" fmla="*/ 252.2424 w 1250"/>
                <a:gd name="GluePoint11Y" fmla="*/ 647.862589928058 h 1390"/>
                <a:gd name="GluePoint12X" fmla="*/ 1464.5616 w 1250"/>
                <a:gd name="GluePoint12Y" fmla="*/ 269.568345323741 h 1390"/>
                <a:gd name="GluePoint13X" fmla="*/ 1224.5424 w 1250"/>
                <a:gd name="GluePoint13Y" fmla="*/ 388.178417266187 h 1390"/>
                <a:gd name="GluePoint14X" fmla="*/ 1304.5488 w 1250"/>
                <a:gd name="GluePoint14Y" fmla="*/ 291.13381294964 h 1390"/>
                <a:gd name="GluePoint15X" fmla="*/ 1251.2112 w 1250"/>
                <a:gd name="GluePoint15Y" fmla="*/ 237.220143884892 h 1390"/>
                <a:gd name="GluePoint16X" fmla="*/ 1251.2112 w 1250"/>
                <a:gd name="GluePoint16Y" fmla="*/ 161.741007194245 h 1390"/>
                <a:gd name="GluePoint17X" fmla="*/ 1264.5456 w 1250"/>
                <a:gd name="GluePoint17Y" fmla="*/ 140.175539568345 h 1390"/>
                <a:gd name="GluePoint18X" fmla="*/ 1197.8736 w 1250"/>
                <a:gd name="GluePoint18Y" fmla="*/ 118.610071942446 h 1390"/>
                <a:gd name="GluePoint19X" fmla="*/ 1131.2016 w 1250"/>
                <a:gd name="GluePoint19Y" fmla="*/ 183.306474820144 h 1390"/>
                <a:gd name="GluePoint20X" fmla="*/ 1197.8736 w 1250"/>
                <a:gd name="GluePoint20Y" fmla="*/ 248.002877697842 h 1390"/>
                <a:gd name="GluePoint21X" fmla="*/ 1157.8704 w 1250"/>
                <a:gd name="GluePoint21Y" fmla="*/ 291.13381294964 h 1390"/>
                <a:gd name="GluePoint22X" fmla="*/ 1157.8704 w 1250"/>
                <a:gd name="GluePoint22Y" fmla="*/ 355.830215827338 h 1390"/>
                <a:gd name="GluePoint23X" fmla="*/ 1091.1984 w 1250"/>
                <a:gd name="GluePoint23Y" fmla="*/ 366.612949640288 h 1390"/>
                <a:gd name="GluePoint24X" fmla="*/ 1197.8736 w 1250"/>
                <a:gd name="GluePoint24Y" fmla="*/ 226.437410071942 h 1390"/>
                <a:gd name="GluePoint25X" fmla="*/ 1171.2048 w 1250"/>
                <a:gd name="GluePoint25Y" fmla="*/ 161.741007194245 h 1390"/>
                <a:gd name="GluePoint26X" fmla="*/ 1224.5424 w 1250"/>
                <a:gd name="GluePoint26Y" fmla="*/ 334.264748201439 h 1390"/>
                <a:gd name="GluePoint27X" fmla="*/ 1264.5456 w 1250"/>
                <a:gd name="GluePoint27Y" fmla="*/ 291.13381294964 h 1390"/>
                <a:gd name="GluePoint28X" fmla="*/ 478.9272 w 1250"/>
                <a:gd name="GluePoint28Y" fmla="*/ 820.386330935252 h 1390"/>
                <a:gd name="GluePoint29X" fmla="*/ 478.9272 w 1250"/>
                <a:gd name="GluePoint29Y" fmla="*/ 820.386330935252 h 1390"/>
                <a:gd name="GluePoint30X" fmla="*/ 92.2296 w 1250"/>
                <a:gd name="GluePoint30Y" fmla="*/ 301.91654676259 h 1390"/>
                <a:gd name="GluePoint31X" fmla="*/ 118.8984 w 1250"/>
                <a:gd name="GluePoint31Y" fmla="*/ 204.871942446043 h 1390"/>
                <a:gd name="GluePoint32X" fmla="*/ 478.9272 w 1250"/>
                <a:gd name="GluePoint32Y" fmla="*/ 301.91654676259 h 1390"/>
                <a:gd name="GluePoint33X" fmla="*/ 252.2424 w 1250"/>
                <a:gd name="GluePoint33Y" fmla="*/ 366.612949640288 h 1390"/>
                <a:gd name="GluePoint34X" fmla="*/ 572.268 w 1250"/>
                <a:gd name="GluePoint34Y" fmla="*/ 194.089208633094 h 1390"/>
                <a:gd name="GluePoint35X" fmla="*/ 851.1792 w 1250"/>
                <a:gd name="GluePoint35Y" fmla="*/ 420.526618705036 h 1390"/>
                <a:gd name="GluePoint36X" fmla="*/ 797.8416 w 1250"/>
                <a:gd name="GluePoint36Y" fmla="*/ 355.830215827338 h 1390"/>
                <a:gd name="GluePoint37X" fmla="*/ 784.5072 w 1250"/>
                <a:gd name="GluePoint37Y" fmla="*/ 269.568345323741 h 1390"/>
                <a:gd name="GluePoint38X" fmla="*/ 811.176 w 1250"/>
                <a:gd name="GluePoint38Y" fmla="*/ 237.220143884892 h 1390"/>
                <a:gd name="GluePoint39X" fmla="*/ 732.2808 w 1250"/>
                <a:gd name="GluePoint39Y" fmla="*/ 204.871942446043 h 1390"/>
                <a:gd name="GluePoint40X" fmla="*/ 638.94 w 1250"/>
                <a:gd name="GluePoint40Y" fmla="*/ 301.91654676259 h 1390"/>
                <a:gd name="GluePoint41X" fmla="*/ 732.2808 w 1250"/>
                <a:gd name="GluePoint41Y" fmla="*/ 377.395683453237 h 1390"/>
                <a:gd name="GluePoint42X" fmla="*/ 665.6088 w 1250"/>
                <a:gd name="GluePoint42Y" fmla="*/ 420.526618705036 h 1390"/>
                <a:gd name="GluePoint43X" fmla="*/ 678.9432 w 1250"/>
                <a:gd name="GluePoint43Y" fmla="*/ 506.788489208633 h 1390"/>
                <a:gd name="GluePoint44X" fmla="*/ 478.9272 w 1250"/>
                <a:gd name="GluePoint44Y" fmla="*/ 463.657553956835 h 1390"/>
                <a:gd name="GluePoint45X" fmla="*/ 678.9432 w 1250"/>
                <a:gd name="GluePoint45Y" fmla="*/ 301.91654676259 h 1390"/>
                <a:gd name="GluePoint46X" fmla="*/ 732.2808 w 1250"/>
                <a:gd name="GluePoint46Y" fmla="*/ 345.047482014389 h 1390"/>
                <a:gd name="GluePoint47X" fmla="*/ 758.9496 w 1250"/>
                <a:gd name="GluePoint47Y" fmla="*/ 377.395683453237 h 1390"/>
                <a:gd name="GluePoint48X" fmla="*/ 811.176 w 1250"/>
                <a:gd name="GluePoint48Y" fmla="*/ 442.092086330935 h 1390"/>
                <a:gd name="GluePoint49X" fmla="*/ 1091.1984 w 1250"/>
                <a:gd name="GluePoint49Y" fmla="*/ 442.092086330935 h 139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Lst>
              <a:rect l="textAreaLeft" t="textAreaTop" r="textAreaRight" b="textAreaBottom"/>
              <a:pathLst>
                <a:path w="116" h="104">
                  <a:moveTo>
                    <a:pt x="106" y="44"/>
                  </a:moveTo>
                  <a:cubicBezTo>
                    <a:pt x="111" y="39"/>
                    <a:pt x="115" y="32"/>
                    <a:pt x="115" y="25"/>
                  </a:cubicBezTo>
                  <a:cubicBezTo>
                    <a:pt x="115" y="11"/>
                    <a:pt x="104" y="0"/>
                    <a:pt x="90" y="0"/>
                  </a:cubicBezTo>
                  <a:cubicBezTo>
                    <a:pt x="82" y="0"/>
                    <a:pt x="74" y="5"/>
                    <a:pt x="70" y="12"/>
                  </a:cubicBezTo>
                  <a:cubicBezTo>
                    <a:pt x="66" y="9"/>
                    <a:pt x="61" y="8"/>
                    <a:pt x="55" y="8"/>
                  </a:cubicBezTo>
                  <a:cubicBezTo>
                    <a:pt x="49" y="8"/>
                    <a:pt x="43" y="10"/>
                    <a:pt x="39" y="14"/>
                  </a:cubicBezTo>
                  <a:cubicBezTo>
                    <a:pt x="3" y="14"/>
                    <a:pt x="3" y="14"/>
                    <a:pt x="3" y="14"/>
                  </a:cubicBezTo>
                  <a:cubicBezTo>
                    <a:pt x="0" y="14"/>
                    <a:pt x="0" y="14"/>
                    <a:pt x="0" y="14"/>
                  </a:cubicBezTo>
                  <a:cubicBezTo>
                    <a:pt x="0" y="26"/>
                    <a:pt x="0" y="26"/>
                    <a:pt x="0" y="26"/>
                  </a:cubicBezTo>
                  <a:cubicBezTo>
                    <a:pt x="0" y="26"/>
                    <a:pt x="0" y="26"/>
                    <a:pt x="0" y="26"/>
                  </a:cubicBezTo>
                  <a:cubicBezTo>
                    <a:pt x="0" y="37"/>
                    <a:pt x="7" y="47"/>
                    <a:pt x="17" y="49"/>
                  </a:cubicBezTo>
                  <a:cubicBezTo>
                    <a:pt x="18" y="50"/>
                    <a:pt x="19" y="51"/>
                    <a:pt x="19" y="52"/>
                  </a:cubicBezTo>
                  <a:cubicBezTo>
                    <a:pt x="19" y="53"/>
                    <a:pt x="19" y="54"/>
                    <a:pt x="18" y="54"/>
                  </a:cubicBezTo>
                  <a:cubicBezTo>
                    <a:pt x="8" y="56"/>
                    <a:pt x="0" y="66"/>
                    <a:pt x="0" y="78"/>
                  </a:cubicBezTo>
                  <a:cubicBezTo>
                    <a:pt x="0" y="78"/>
                    <a:pt x="0" y="78"/>
                    <a:pt x="0" y="78"/>
                  </a:cubicBezTo>
                  <a:cubicBezTo>
                    <a:pt x="0" y="90"/>
                    <a:pt x="0" y="90"/>
                    <a:pt x="0" y="90"/>
                  </a:cubicBezTo>
                  <a:cubicBezTo>
                    <a:pt x="3" y="90"/>
                    <a:pt x="3" y="90"/>
                    <a:pt x="3" y="90"/>
                  </a:cubicBezTo>
                  <a:cubicBezTo>
                    <a:pt x="40" y="90"/>
                    <a:pt x="40" y="90"/>
                    <a:pt x="40" y="90"/>
                  </a:cubicBezTo>
                  <a:cubicBezTo>
                    <a:pt x="43" y="90"/>
                    <a:pt x="43" y="90"/>
                    <a:pt x="43" y="90"/>
                  </a:cubicBezTo>
                  <a:cubicBezTo>
                    <a:pt x="43" y="78"/>
                    <a:pt x="43" y="78"/>
                    <a:pt x="43" y="78"/>
                  </a:cubicBezTo>
                  <a:cubicBezTo>
                    <a:pt x="43" y="66"/>
                    <a:pt x="35" y="56"/>
                    <a:pt x="25" y="55"/>
                  </a:cubicBezTo>
                  <a:cubicBezTo>
                    <a:pt x="24" y="54"/>
                    <a:pt x="24" y="53"/>
                    <a:pt x="24" y="52"/>
                  </a:cubicBezTo>
                  <a:cubicBezTo>
                    <a:pt x="24" y="51"/>
                    <a:pt x="25" y="50"/>
                    <a:pt x="26" y="49"/>
                  </a:cubicBezTo>
                  <a:cubicBezTo>
                    <a:pt x="28" y="48"/>
                    <a:pt x="30" y="48"/>
                    <a:pt x="32" y="47"/>
                  </a:cubicBezTo>
                  <a:cubicBezTo>
                    <a:pt x="35" y="53"/>
                    <a:pt x="41" y="58"/>
                    <a:pt x="48" y="60"/>
                  </a:cubicBezTo>
                  <a:cubicBezTo>
                    <a:pt x="47" y="63"/>
                    <a:pt x="47" y="66"/>
                    <a:pt x="47" y="69"/>
                  </a:cubicBezTo>
                  <a:cubicBezTo>
                    <a:pt x="47" y="88"/>
                    <a:pt x="62" y="104"/>
                    <a:pt x="82" y="104"/>
                  </a:cubicBezTo>
                  <a:cubicBezTo>
                    <a:pt x="101" y="104"/>
                    <a:pt x="116" y="88"/>
                    <a:pt x="116" y="69"/>
                  </a:cubicBezTo>
                  <a:cubicBezTo>
                    <a:pt x="116" y="59"/>
                    <a:pt x="112" y="50"/>
                    <a:pt x="106" y="44"/>
                  </a:cubicBezTo>
                  <a:close/>
                  <a:moveTo>
                    <a:pt x="7" y="77"/>
                  </a:moveTo>
                  <a:cubicBezTo>
                    <a:pt x="7" y="76"/>
                    <a:pt x="7" y="76"/>
                    <a:pt x="7" y="76"/>
                  </a:cubicBezTo>
                  <a:cubicBezTo>
                    <a:pt x="7" y="76"/>
                    <a:pt x="7" y="76"/>
                    <a:pt x="7" y="76"/>
                  </a:cubicBezTo>
                  <a:cubicBezTo>
                    <a:pt x="7" y="68"/>
                    <a:pt x="12" y="61"/>
                    <a:pt x="19" y="60"/>
                  </a:cubicBezTo>
                  <a:cubicBezTo>
                    <a:pt x="19" y="63"/>
                    <a:pt x="17" y="71"/>
                    <a:pt x="7" y="77"/>
                  </a:cubicBezTo>
                  <a:close/>
                  <a:moveTo>
                    <a:pt x="90" y="6"/>
                  </a:moveTo>
                  <a:cubicBezTo>
                    <a:pt x="101" y="6"/>
                    <a:pt x="110" y="14"/>
                    <a:pt x="110" y="25"/>
                  </a:cubicBezTo>
                  <a:cubicBezTo>
                    <a:pt x="110" y="31"/>
                    <a:pt x="107" y="37"/>
                    <a:pt x="102" y="40"/>
                  </a:cubicBezTo>
                  <a:cubicBezTo>
                    <a:pt x="102" y="40"/>
                    <a:pt x="102" y="40"/>
                    <a:pt x="102" y="40"/>
                  </a:cubicBezTo>
                  <a:cubicBezTo>
                    <a:pt x="99" y="38"/>
                    <a:pt x="95" y="37"/>
                    <a:pt x="92" y="36"/>
                  </a:cubicBezTo>
                  <a:cubicBezTo>
                    <a:pt x="92" y="33"/>
                    <a:pt x="92" y="33"/>
                    <a:pt x="92" y="33"/>
                  </a:cubicBezTo>
                  <a:cubicBezTo>
                    <a:pt x="94" y="33"/>
                    <a:pt x="95" y="33"/>
                    <a:pt x="96" y="31"/>
                  </a:cubicBezTo>
                  <a:cubicBezTo>
                    <a:pt x="97" y="30"/>
                    <a:pt x="98" y="29"/>
                    <a:pt x="98" y="27"/>
                  </a:cubicBezTo>
                  <a:cubicBezTo>
                    <a:pt x="98" y="26"/>
                    <a:pt x="98" y="26"/>
                    <a:pt x="97" y="25"/>
                  </a:cubicBezTo>
                  <a:cubicBezTo>
                    <a:pt x="97" y="24"/>
                    <a:pt x="97" y="24"/>
                    <a:pt x="96" y="23"/>
                  </a:cubicBezTo>
                  <a:cubicBezTo>
                    <a:pt x="96" y="23"/>
                    <a:pt x="95" y="22"/>
                    <a:pt x="94" y="22"/>
                  </a:cubicBezTo>
                  <a:cubicBezTo>
                    <a:pt x="94" y="22"/>
                    <a:pt x="93" y="21"/>
                    <a:pt x="92" y="21"/>
                  </a:cubicBezTo>
                  <a:cubicBezTo>
                    <a:pt x="92" y="14"/>
                    <a:pt x="92" y="14"/>
                    <a:pt x="92" y="14"/>
                  </a:cubicBezTo>
                  <a:cubicBezTo>
                    <a:pt x="93" y="14"/>
                    <a:pt x="93" y="14"/>
                    <a:pt x="94" y="15"/>
                  </a:cubicBezTo>
                  <a:cubicBezTo>
                    <a:pt x="94" y="15"/>
                    <a:pt x="95" y="16"/>
                    <a:pt x="95" y="17"/>
                  </a:cubicBezTo>
                  <a:cubicBezTo>
                    <a:pt x="97" y="17"/>
                    <a:pt x="97" y="17"/>
                    <a:pt x="97" y="17"/>
                  </a:cubicBezTo>
                  <a:cubicBezTo>
                    <a:pt x="97" y="15"/>
                    <a:pt x="96" y="14"/>
                    <a:pt x="95" y="13"/>
                  </a:cubicBezTo>
                  <a:cubicBezTo>
                    <a:pt x="94" y="12"/>
                    <a:pt x="93" y="12"/>
                    <a:pt x="92" y="12"/>
                  </a:cubicBezTo>
                  <a:cubicBezTo>
                    <a:pt x="92" y="11"/>
                    <a:pt x="92" y="11"/>
                    <a:pt x="92" y="11"/>
                  </a:cubicBezTo>
                  <a:cubicBezTo>
                    <a:pt x="90" y="11"/>
                    <a:pt x="90" y="11"/>
                    <a:pt x="90" y="11"/>
                  </a:cubicBezTo>
                  <a:cubicBezTo>
                    <a:pt x="90" y="12"/>
                    <a:pt x="90" y="12"/>
                    <a:pt x="90" y="12"/>
                  </a:cubicBezTo>
                  <a:cubicBezTo>
                    <a:pt x="89" y="12"/>
                    <a:pt x="87" y="12"/>
                    <a:pt x="87" y="13"/>
                  </a:cubicBezTo>
                  <a:cubicBezTo>
                    <a:pt x="85" y="14"/>
                    <a:pt x="85" y="16"/>
                    <a:pt x="85" y="17"/>
                  </a:cubicBezTo>
                  <a:cubicBezTo>
                    <a:pt x="85" y="18"/>
                    <a:pt x="85" y="19"/>
                    <a:pt x="85" y="20"/>
                  </a:cubicBezTo>
                  <a:cubicBezTo>
                    <a:pt x="86" y="21"/>
                    <a:pt x="86" y="22"/>
                    <a:pt x="87" y="22"/>
                  </a:cubicBezTo>
                  <a:cubicBezTo>
                    <a:pt x="88" y="23"/>
                    <a:pt x="89" y="23"/>
                    <a:pt x="90" y="23"/>
                  </a:cubicBezTo>
                  <a:cubicBezTo>
                    <a:pt x="90" y="31"/>
                    <a:pt x="90" y="31"/>
                    <a:pt x="90" y="31"/>
                  </a:cubicBezTo>
                  <a:cubicBezTo>
                    <a:pt x="89" y="31"/>
                    <a:pt x="89" y="31"/>
                    <a:pt x="88" y="30"/>
                  </a:cubicBezTo>
                  <a:cubicBezTo>
                    <a:pt x="87" y="29"/>
                    <a:pt x="87" y="28"/>
                    <a:pt x="87" y="27"/>
                  </a:cubicBezTo>
                  <a:cubicBezTo>
                    <a:pt x="84" y="27"/>
                    <a:pt x="84" y="27"/>
                    <a:pt x="84" y="27"/>
                  </a:cubicBezTo>
                  <a:cubicBezTo>
                    <a:pt x="84" y="29"/>
                    <a:pt x="85" y="30"/>
                    <a:pt x="85" y="31"/>
                  </a:cubicBezTo>
                  <a:cubicBezTo>
                    <a:pt x="86" y="31"/>
                    <a:pt x="87" y="32"/>
                    <a:pt x="87" y="33"/>
                  </a:cubicBezTo>
                  <a:cubicBezTo>
                    <a:pt x="88" y="33"/>
                    <a:pt x="89" y="33"/>
                    <a:pt x="90" y="33"/>
                  </a:cubicBezTo>
                  <a:cubicBezTo>
                    <a:pt x="90" y="35"/>
                    <a:pt x="90" y="35"/>
                    <a:pt x="90" y="35"/>
                  </a:cubicBezTo>
                  <a:cubicBezTo>
                    <a:pt x="88" y="34"/>
                    <a:pt x="85" y="34"/>
                    <a:pt x="82" y="34"/>
                  </a:cubicBezTo>
                  <a:cubicBezTo>
                    <a:pt x="82" y="27"/>
                    <a:pt x="79" y="20"/>
                    <a:pt x="74" y="15"/>
                  </a:cubicBezTo>
                  <a:cubicBezTo>
                    <a:pt x="77" y="9"/>
                    <a:pt x="83" y="6"/>
                    <a:pt x="90" y="6"/>
                  </a:cubicBezTo>
                  <a:close/>
                  <a:moveTo>
                    <a:pt x="90" y="21"/>
                  </a:moveTo>
                  <a:cubicBezTo>
                    <a:pt x="89" y="20"/>
                    <a:pt x="88" y="20"/>
                    <a:pt x="88" y="19"/>
                  </a:cubicBezTo>
                  <a:cubicBezTo>
                    <a:pt x="87" y="19"/>
                    <a:pt x="87" y="18"/>
                    <a:pt x="87" y="17"/>
                  </a:cubicBezTo>
                  <a:cubicBezTo>
                    <a:pt x="87" y="16"/>
                    <a:pt x="88" y="16"/>
                    <a:pt x="88" y="15"/>
                  </a:cubicBezTo>
                  <a:cubicBezTo>
                    <a:pt x="89" y="14"/>
                    <a:pt x="89" y="14"/>
                    <a:pt x="90" y="14"/>
                  </a:cubicBezTo>
                  <a:lnTo>
                    <a:pt x="90" y="21"/>
                  </a:lnTo>
                  <a:close/>
                  <a:moveTo>
                    <a:pt x="92" y="31"/>
                  </a:moveTo>
                  <a:cubicBezTo>
                    <a:pt x="92" y="24"/>
                    <a:pt x="92" y="24"/>
                    <a:pt x="92" y="24"/>
                  </a:cubicBezTo>
                  <a:cubicBezTo>
                    <a:pt x="93" y="24"/>
                    <a:pt x="94" y="25"/>
                    <a:pt x="95" y="25"/>
                  </a:cubicBezTo>
                  <a:cubicBezTo>
                    <a:pt x="95" y="26"/>
                    <a:pt x="95" y="26"/>
                    <a:pt x="95" y="27"/>
                  </a:cubicBezTo>
                  <a:cubicBezTo>
                    <a:pt x="95" y="28"/>
                    <a:pt x="95" y="29"/>
                    <a:pt x="94" y="30"/>
                  </a:cubicBezTo>
                  <a:cubicBezTo>
                    <a:pt x="94" y="31"/>
                    <a:pt x="93" y="31"/>
                    <a:pt x="92" y="31"/>
                  </a:cubicBezTo>
                  <a:close/>
                  <a:moveTo>
                    <a:pt x="36" y="76"/>
                  </a:moveTo>
                  <a:cubicBezTo>
                    <a:pt x="36" y="77"/>
                    <a:pt x="36" y="77"/>
                    <a:pt x="36" y="77"/>
                  </a:cubicBezTo>
                  <a:cubicBezTo>
                    <a:pt x="32" y="74"/>
                    <a:pt x="23" y="67"/>
                    <a:pt x="24" y="60"/>
                  </a:cubicBezTo>
                  <a:cubicBezTo>
                    <a:pt x="31" y="61"/>
                    <a:pt x="36" y="68"/>
                    <a:pt x="36" y="76"/>
                  </a:cubicBezTo>
                  <a:close/>
                  <a:moveTo>
                    <a:pt x="19" y="34"/>
                  </a:moveTo>
                  <a:cubicBezTo>
                    <a:pt x="15" y="32"/>
                    <a:pt x="11" y="35"/>
                    <a:pt x="9" y="36"/>
                  </a:cubicBezTo>
                  <a:cubicBezTo>
                    <a:pt x="7" y="34"/>
                    <a:pt x="7" y="31"/>
                    <a:pt x="7" y="28"/>
                  </a:cubicBezTo>
                  <a:cubicBezTo>
                    <a:pt x="7" y="28"/>
                    <a:pt x="7" y="28"/>
                    <a:pt x="7" y="28"/>
                  </a:cubicBezTo>
                  <a:cubicBezTo>
                    <a:pt x="7" y="19"/>
                    <a:pt x="7" y="19"/>
                    <a:pt x="7" y="19"/>
                  </a:cubicBezTo>
                  <a:cubicBezTo>
                    <a:pt x="9" y="19"/>
                    <a:pt x="9" y="19"/>
                    <a:pt x="9" y="19"/>
                  </a:cubicBezTo>
                  <a:cubicBezTo>
                    <a:pt x="34" y="19"/>
                    <a:pt x="34" y="19"/>
                    <a:pt x="34" y="19"/>
                  </a:cubicBezTo>
                  <a:cubicBezTo>
                    <a:pt x="36" y="19"/>
                    <a:pt x="36" y="19"/>
                    <a:pt x="36" y="19"/>
                  </a:cubicBezTo>
                  <a:cubicBezTo>
                    <a:pt x="36" y="28"/>
                    <a:pt x="36" y="28"/>
                    <a:pt x="36" y="28"/>
                  </a:cubicBezTo>
                  <a:cubicBezTo>
                    <a:pt x="36" y="29"/>
                    <a:pt x="36" y="31"/>
                    <a:pt x="36" y="32"/>
                  </a:cubicBezTo>
                  <a:cubicBezTo>
                    <a:pt x="33" y="32"/>
                    <a:pt x="29" y="34"/>
                    <a:pt x="27" y="35"/>
                  </a:cubicBezTo>
                  <a:cubicBezTo>
                    <a:pt x="25" y="36"/>
                    <a:pt x="25" y="37"/>
                    <a:pt x="19" y="34"/>
                  </a:cubicBezTo>
                  <a:close/>
                  <a:moveTo>
                    <a:pt x="36" y="43"/>
                  </a:moveTo>
                  <a:cubicBezTo>
                    <a:pt x="40" y="39"/>
                    <a:pt x="43" y="33"/>
                    <a:pt x="43" y="26"/>
                  </a:cubicBezTo>
                  <a:cubicBezTo>
                    <a:pt x="43" y="18"/>
                    <a:pt x="43" y="18"/>
                    <a:pt x="43" y="18"/>
                  </a:cubicBezTo>
                  <a:cubicBezTo>
                    <a:pt x="46" y="15"/>
                    <a:pt x="51" y="14"/>
                    <a:pt x="55" y="14"/>
                  </a:cubicBezTo>
                  <a:cubicBezTo>
                    <a:pt x="67" y="14"/>
                    <a:pt x="76" y="23"/>
                    <a:pt x="77" y="34"/>
                  </a:cubicBezTo>
                  <a:cubicBezTo>
                    <a:pt x="72" y="35"/>
                    <a:pt x="68" y="37"/>
                    <a:pt x="64" y="39"/>
                  </a:cubicBezTo>
                  <a:cubicBezTo>
                    <a:pt x="64" y="38"/>
                    <a:pt x="64" y="38"/>
                    <a:pt x="64" y="37"/>
                  </a:cubicBezTo>
                  <a:cubicBezTo>
                    <a:pt x="63" y="36"/>
                    <a:pt x="63" y="35"/>
                    <a:pt x="62" y="35"/>
                  </a:cubicBezTo>
                  <a:cubicBezTo>
                    <a:pt x="62" y="34"/>
                    <a:pt x="61" y="34"/>
                    <a:pt x="60" y="33"/>
                  </a:cubicBezTo>
                  <a:cubicBezTo>
                    <a:pt x="59" y="33"/>
                    <a:pt x="58" y="33"/>
                    <a:pt x="57" y="32"/>
                  </a:cubicBezTo>
                  <a:cubicBezTo>
                    <a:pt x="57" y="23"/>
                    <a:pt x="57" y="23"/>
                    <a:pt x="57" y="23"/>
                  </a:cubicBezTo>
                  <a:cubicBezTo>
                    <a:pt x="58" y="23"/>
                    <a:pt x="59" y="24"/>
                    <a:pt x="59" y="25"/>
                  </a:cubicBezTo>
                  <a:cubicBezTo>
                    <a:pt x="60" y="25"/>
                    <a:pt x="60" y="26"/>
                    <a:pt x="60" y="27"/>
                  </a:cubicBezTo>
                  <a:cubicBezTo>
                    <a:pt x="64" y="27"/>
                    <a:pt x="64" y="27"/>
                    <a:pt x="64" y="27"/>
                  </a:cubicBezTo>
                  <a:cubicBezTo>
                    <a:pt x="63" y="25"/>
                    <a:pt x="62" y="23"/>
                    <a:pt x="61" y="22"/>
                  </a:cubicBezTo>
                  <a:cubicBezTo>
                    <a:pt x="60" y="21"/>
                    <a:pt x="59" y="21"/>
                    <a:pt x="57" y="21"/>
                  </a:cubicBezTo>
                  <a:cubicBezTo>
                    <a:pt x="57" y="19"/>
                    <a:pt x="57" y="19"/>
                    <a:pt x="57" y="19"/>
                  </a:cubicBezTo>
                  <a:cubicBezTo>
                    <a:pt x="55" y="19"/>
                    <a:pt x="55" y="19"/>
                    <a:pt x="55" y="19"/>
                  </a:cubicBezTo>
                  <a:cubicBezTo>
                    <a:pt x="55" y="21"/>
                    <a:pt x="55" y="21"/>
                    <a:pt x="55" y="21"/>
                  </a:cubicBezTo>
                  <a:cubicBezTo>
                    <a:pt x="53" y="21"/>
                    <a:pt x="51" y="21"/>
                    <a:pt x="50" y="22"/>
                  </a:cubicBezTo>
                  <a:cubicBezTo>
                    <a:pt x="49" y="24"/>
                    <a:pt x="48" y="26"/>
                    <a:pt x="48" y="28"/>
                  </a:cubicBezTo>
                  <a:cubicBezTo>
                    <a:pt x="48" y="29"/>
                    <a:pt x="48" y="30"/>
                    <a:pt x="49" y="31"/>
                  </a:cubicBezTo>
                  <a:cubicBezTo>
                    <a:pt x="49" y="32"/>
                    <a:pt x="50" y="33"/>
                    <a:pt x="51" y="33"/>
                  </a:cubicBezTo>
                  <a:cubicBezTo>
                    <a:pt x="52" y="34"/>
                    <a:pt x="54" y="35"/>
                    <a:pt x="55" y="35"/>
                  </a:cubicBezTo>
                  <a:cubicBezTo>
                    <a:pt x="55" y="45"/>
                    <a:pt x="55" y="45"/>
                    <a:pt x="55" y="45"/>
                  </a:cubicBezTo>
                  <a:cubicBezTo>
                    <a:pt x="54" y="45"/>
                    <a:pt x="53" y="44"/>
                    <a:pt x="52" y="43"/>
                  </a:cubicBezTo>
                  <a:cubicBezTo>
                    <a:pt x="51" y="42"/>
                    <a:pt x="51" y="41"/>
                    <a:pt x="50" y="39"/>
                  </a:cubicBezTo>
                  <a:cubicBezTo>
                    <a:pt x="47" y="40"/>
                    <a:pt x="47" y="40"/>
                    <a:pt x="47" y="40"/>
                  </a:cubicBezTo>
                  <a:cubicBezTo>
                    <a:pt x="47" y="42"/>
                    <a:pt x="48" y="43"/>
                    <a:pt x="48" y="44"/>
                  </a:cubicBezTo>
                  <a:cubicBezTo>
                    <a:pt x="49" y="45"/>
                    <a:pt x="50" y="46"/>
                    <a:pt x="51" y="47"/>
                  </a:cubicBezTo>
                  <a:cubicBezTo>
                    <a:pt x="52" y="47"/>
                    <a:pt x="53" y="47"/>
                    <a:pt x="54" y="48"/>
                  </a:cubicBezTo>
                  <a:cubicBezTo>
                    <a:pt x="52" y="50"/>
                    <a:pt x="51" y="52"/>
                    <a:pt x="50" y="55"/>
                  </a:cubicBezTo>
                  <a:cubicBezTo>
                    <a:pt x="44" y="53"/>
                    <a:pt x="39" y="49"/>
                    <a:pt x="36" y="43"/>
                  </a:cubicBezTo>
                  <a:close/>
                  <a:moveTo>
                    <a:pt x="55" y="32"/>
                  </a:moveTo>
                  <a:cubicBezTo>
                    <a:pt x="53" y="32"/>
                    <a:pt x="52" y="31"/>
                    <a:pt x="52" y="30"/>
                  </a:cubicBezTo>
                  <a:cubicBezTo>
                    <a:pt x="51" y="29"/>
                    <a:pt x="51" y="29"/>
                    <a:pt x="51" y="28"/>
                  </a:cubicBezTo>
                  <a:cubicBezTo>
                    <a:pt x="51" y="26"/>
                    <a:pt x="51" y="25"/>
                    <a:pt x="52" y="25"/>
                  </a:cubicBezTo>
                  <a:cubicBezTo>
                    <a:pt x="53" y="24"/>
                    <a:pt x="54" y="23"/>
                    <a:pt x="55" y="23"/>
                  </a:cubicBezTo>
                  <a:lnTo>
                    <a:pt x="55" y="32"/>
                  </a:lnTo>
                  <a:close/>
                  <a:moveTo>
                    <a:pt x="61" y="41"/>
                  </a:moveTo>
                  <a:cubicBezTo>
                    <a:pt x="59" y="42"/>
                    <a:pt x="58" y="43"/>
                    <a:pt x="57" y="45"/>
                  </a:cubicBezTo>
                  <a:cubicBezTo>
                    <a:pt x="57" y="35"/>
                    <a:pt x="57" y="35"/>
                    <a:pt x="57" y="35"/>
                  </a:cubicBezTo>
                  <a:cubicBezTo>
                    <a:pt x="58" y="36"/>
                    <a:pt x="60" y="37"/>
                    <a:pt x="60" y="37"/>
                  </a:cubicBezTo>
                  <a:cubicBezTo>
                    <a:pt x="61" y="38"/>
                    <a:pt x="61" y="39"/>
                    <a:pt x="61" y="40"/>
                  </a:cubicBezTo>
                  <a:cubicBezTo>
                    <a:pt x="61" y="40"/>
                    <a:pt x="61" y="41"/>
                    <a:pt x="61" y="41"/>
                  </a:cubicBezTo>
                  <a:close/>
                  <a:moveTo>
                    <a:pt x="82" y="96"/>
                  </a:moveTo>
                  <a:cubicBezTo>
                    <a:pt x="66" y="96"/>
                    <a:pt x="54" y="84"/>
                    <a:pt x="54" y="69"/>
                  </a:cubicBezTo>
                  <a:cubicBezTo>
                    <a:pt x="54" y="54"/>
                    <a:pt x="66" y="41"/>
                    <a:pt x="82" y="41"/>
                  </a:cubicBezTo>
                  <a:cubicBezTo>
                    <a:pt x="97" y="41"/>
                    <a:pt x="109" y="54"/>
                    <a:pt x="109" y="69"/>
                  </a:cubicBezTo>
                  <a:cubicBezTo>
                    <a:pt x="109" y="84"/>
                    <a:pt x="97" y="96"/>
                    <a:pt x="82" y="96"/>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2"/>
                </a:solidFill>
                <a:effectLst/>
                <a:uFillTx/>
                <a:latin typeface="Open Sans"/>
              </a:endParaRPr>
            </a:p>
          </p:txBody>
        </p:sp>
        <p:sp>
          <p:nvSpPr>
            <p:cNvPr id="261" name="Freeform 18"/>
            <p:cNvSpPr/>
            <p:nvPr/>
          </p:nvSpPr>
          <p:spPr>
            <a:xfrm>
              <a:off x="8960760" y="2605680"/>
              <a:ext cx="92160" cy="177840"/>
            </a:xfrm>
            <a:custGeom>
              <a:avLst/>
              <a:gdLst>
                <a:gd name="textAreaLeft" fmla="*/ 0 w 92160"/>
                <a:gd name="textAreaRight" fmla="*/ 92880 w 92160"/>
                <a:gd name="textAreaTop" fmla="*/ 0 h 177840"/>
                <a:gd name="textAreaBottom" fmla="*/ 178560 h 177840"/>
                <a:gd name="GluePoint1X" fmla="*/ 115.028225806452 w 496"/>
                <a:gd name="GluePoint1Y" fmla="*/ 462.383720930233 h 258"/>
                <a:gd name="GluePoint2X" fmla="*/ 96.8931451612903 w 496"/>
                <a:gd name="GluePoint2Y" fmla="*/ 416.337209302326 h 258"/>
                <a:gd name="GluePoint3X" fmla="*/ 72.5403225806452 w 496"/>
                <a:gd name="GluePoint3Y" fmla="*/ 393.313953488372 h 258"/>
                <a:gd name="GluePoint4X" fmla="*/ 72.5403225806452 w 496"/>
                <a:gd name="GluePoint4Y" fmla="*/ 115.116279069767 h 258"/>
                <a:gd name="GluePoint5X" fmla="*/ 90.6754032258065 w 496"/>
                <a:gd name="GluePoint5Y" fmla="*/ 161.162790697674 h 258"/>
                <a:gd name="GluePoint6X" fmla="*/ 103.110887096774 w 496"/>
                <a:gd name="GluePoint6Y" fmla="*/ 230.232558139535 h 258"/>
                <a:gd name="GluePoint7X" fmla="*/ 127.463709677419 w 496"/>
                <a:gd name="GluePoint7Y" fmla="*/ 230.232558139535 h 258"/>
                <a:gd name="GluePoint8X" fmla="*/ 109.328629032258 w 496"/>
                <a:gd name="GluePoint8Y" fmla="*/ 92.093023255814 h 258"/>
                <a:gd name="GluePoint9X" fmla="*/ 72.5403225806452 w 496"/>
                <a:gd name="GluePoint9Y" fmla="*/ 46.046511627907 h 258"/>
                <a:gd name="GluePoint10X" fmla="*/ 72.5403225806452 w 496"/>
                <a:gd name="GluePoint10Y" fmla="*/ 0 h 258"/>
                <a:gd name="GluePoint11X" fmla="*/ 60.6229838709677 w 496"/>
                <a:gd name="GluePoint11Y" fmla="*/ 0 h 258"/>
                <a:gd name="GluePoint12X" fmla="*/ 60.6229838709677 w 496"/>
                <a:gd name="GluePoint12Y" fmla="*/ 46.046511627907 h 258"/>
                <a:gd name="GluePoint13X" fmla="*/ 23.8346774193548 w 496"/>
                <a:gd name="GluePoint13Y" fmla="*/ 92.093023255814 h 258"/>
                <a:gd name="GluePoint14X" fmla="*/ 5.69959677419355 w 496"/>
                <a:gd name="GluePoint14Y" fmla="*/ 255.174418604651 h 258"/>
                <a:gd name="GluePoint15X" fmla="*/ 11.9173387096774 w 496"/>
                <a:gd name="GluePoint15Y" fmla="*/ 347.267441860465 h 258"/>
                <a:gd name="GluePoint16X" fmla="*/ 30.0524193548387 w 496"/>
                <a:gd name="GluePoint16Y" fmla="*/ 416.337209302326 h 258"/>
                <a:gd name="GluePoint17X" fmla="*/ 60.6229838709677 w 496"/>
                <a:gd name="GluePoint17Y" fmla="*/ 462.383720930233 h 258"/>
                <a:gd name="GluePoint18X" fmla="*/ 60.6229838709677 w 496"/>
                <a:gd name="GluePoint18Y" fmla="*/ 765.523255813954 h 258"/>
                <a:gd name="GluePoint19X" fmla="*/ 36.2701612903226 w 496"/>
                <a:gd name="GluePoint19Y" fmla="*/ 719.476744186047 h 258"/>
                <a:gd name="GluePoint20X" fmla="*/ 23.8346774193548 w 496"/>
                <a:gd name="GluePoint20Y" fmla="*/ 602.441860465116 h 258"/>
                <a:gd name="GluePoint21X" fmla="*/ 0 w 496"/>
                <a:gd name="GluePoint21Y" fmla="*/ 625.46511627907 h 258"/>
                <a:gd name="GluePoint22X" fmla="*/ 5.69959677419355 w 496"/>
                <a:gd name="GluePoint22Y" fmla="*/ 742.5 h 258"/>
                <a:gd name="GluePoint23X" fmla="*/ 30.0524193548387 w 496"/>
                <a:gd name="GluePoint23Y" fmla="*/ 811.56976744186 h 258"/>
                <a:gd name="GluePoint24X" fmla="*/ 60.6229838709677 w 496"/>
                <a:gd name="GluePoint24Y" fmla="*/ 857.616279069767 h 258"/>
                <a:gd name="GluePoint25X" fmla="*/ 60.6229838709677 w 496"/>
                <a:gd name="GluePoint25Y" fmla="*/ 951.627906976744 h 258"/>
                <a:gd name="GluePoint26X" fmla="*/ 72.5403225806452 w 496"/>
                <a:gd name="GluePoint26Y" fmla="*/ 951.627906976744 h 258"/>
                <a:gd name="GluePoint27X" fmla="*/ 72.5403225806452 w 496"/>
                <a:gd name="GluePoint27Y" fmla="*/ 857.616279069767 h 258"/>
                <a:gd name="GluePoint28X" fmla="*/ 115.028225806452 w 496"/>
                <a:gd name="GluePoint28Y" fmla="*/ 788.546511627907 h 258"/>
                <a:gd name="GluePoint29X" fmla="*/ 133.681451612903 w 496"/>
                <a:gd name="GluePoint29Y" fmla="*/ 625.46511627907 h 258"/>
                <a:gd name="GluePoint30X" fmla="*/ 127.463709677419 w 496"/>
                <a:gd name="GluePoint30Y" fmla="*/ 533.372093023256 h 258"/>
                <a:gd name="GluePoint31X" fmla="*/ 115.028225806452 w 496"/>
                <a:gd name="GluePoint31Y" fmla="*/ 462.383720930233 h 258"/>
                <a:gd name="GluePoint32X" fmla="*/ 60.6229838709677 w 496"/>
                <a:gd name="GluePoint32Y" fmla="*/ 370.290697674419 h 258"/>
                <a:gd name="GluePoint33X" fmla="*/ 36.2701612903226 w 496"/>
                <a:gd name="GluePoint33Y" fmla="*/ 324.244186046512 h 258"/>
                <a:gd name="GluePoint34X" fmla="*/ 30.0524193548387 w 496"/>
                <a:gd name="GluePoint34Y" fmla="*/ 255.174418604651 h 258"/>
                <a:gd name="GluePoint35X" fmla="*/ 36.2701612903226 w 496"/>
                <a:gd name="GluePoint35Y" fmla="*/ 161.162790697674 h 258"/>
                <a:gd name="GluePoint36X" fmla="*/ 60.6229838709677 w 496"/>
                <a:gd name="GluePoint36Y" fmla="*/ 115.116279069767 h 258"/>
                <a:gd name="GluePoint37X" fmla="*/ 60.6229838709677 w 496"/>
                <a:gd name="GluePoint37Y" fmla="*/ 370.290697674419 h 258"/>
                <a:gd name="GluePoint38X" fmla="*/ 96.8931451612903 w 496"/>
                <a:gd name="GluePoint38Y" fmla="*/ 719.476744186047 h 258"/>
                <a:gd name="GluePoint39X" fmla="*/ 72.5403225806452 w 496"/>
                <a:gd name="GluePoint39Y" fmla="*/ 765.523255813954 h 258"/>
                <a:gd name="GluePoint40X" fmla="*/ 72.5403225806452 w 496"/>
                <a:gd name="GluePoint40Y" fmla="*/ 487.325581395349 h 258"/>
                <a:gd name="GluePoint41X" fmla="*/ 103.110887096774 w 496"/>
                <a:gd name="GluePoint41Y" fmla="*/ 533.372093023256 h 258"/>
                <a:gd name="GluePoint42X" fmla="*/ 109.328629032258 w 496"/>
                <a:gd name="GluePoint42Y" fmla="*/ 625.46511627907 h 258"/>
                <a:gd name="GluePoint43X" fmla="*/ 96.8931451612903 w 496"/>
                <a:gd name="GluePoint43Y" fmla="*/ 719.476744186047 h 25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Lst>
              <a:rect l="textAreaLeft" t="textAreaTop" r="textAreaRight" b="textAreaBottom"/>
              <a:pathLst>
                <a:path w="22" h="41">
                  <a:moveTo>
                    <a:pt x="19" y="20"/>
                  </a:moveTo>
                  <a:cubicBezTo>
                    <a:pt x="19" y="19"/>
                    <a:pt x="18" y="19"/>
                    <a:pt x="16" y="18"/>
                  </a:cubicBezTo>
                  <a:cubicBezTo>
                    <a:pt x="16" y="18"/>
                    <a:pt x="14" y="17"/>
                    <a:pt x="12" y="17"/>
                  </a:cubicBezTo>
                  <a:cubicBezTo>
                    <a:pt x="12" y="5"/>
                    <a:pt x="12" y="5"/>
                    <a:pt x="12" y="5"/>
                  </a:cubicBezTo>
                  <a:cubicBezTo>
                    <a:pt x="14" y="5"/>
                    <a:pt x="15" y="6"/>
                    <a:pt x="15" y="7"/>
                  </a:cubicBezTo>
                  <a:cubicBezTo>
                    <a:pt x="16" y="8"/>
                    <a:pt x="17" y="9"/>
                    <a:pt x="17" y="10"/>
                  </a:cubicBezTo>
                  <a:cubicBezTo>
                    <a:pt x="21" y="10"/>
                    <a:pt x="21" y="10"/>
                    <a:pt x="21" y="10"/>
                  </a:cubicBezTo>
                  <a:cubicBezTo>
                    <a:pt x="21" y="7"/>
                    <a:pt x="20" y="5"/>
                    <a:pt x="18" y="4"/>
                  </a:cubicBezTo>
                  <a:cubicBezTo>
                    <a:pt x="16" y="2"/>
                    <a:pt x="15" y="2"/>
                    <a:pt x="12" y="2"/>
                  </a:cubicBezTo>
                  <a:cubicBezTo>
                    <a:pt x="12" y="0"/>
                    <a:pt x="12" y="0"/>
                    <a:pt x="12" y="0"/>
                  </a:cubicBezTo>
                  <a:cubicBezTo>
                    <a:pt x="10" y="0"/>
                    <a:pt x="10" y="0"/>
                    <a:pt x="10" y="0"/>
                  </a:cubicBezTo>
                  <a:cubicBezTo>
                    <a:pt x="10" y="2"/>
                    <a:pt x="10" y="2"/>
                    <a:pt x="10" y="2"/>
                  </a:cubicBezTo>
                  <a:cubicBezTo>
                    <a:pt x="7" y="2"/>
                    <a:pt x="5" y="3"/>
                    <a:pt x="4" y="4"/>
                  </a:cubicBezTo>
                  <a:cubicBezTo>
                    <a:pt x="2" y="6"/>
                    <a:pt x="1" y="8"/>
                    <a:pt x="1" y="11"/>
                  </a:cubicBezTo>
                  <a:cubicBezTo>
                    <a:pt x="1" y="12"/>
                    <a:pt x="1" y="14"/>
                    <a:pt x="2" y="15"/>
                  </a:cubicBezTo>
                  <a:cubicBezTo>
                    <a:pt x="2" y="17"/>
                    <a:pt x="3" y="18"/>
                    <a:pt x="5" y="18"/>
                  </a:cubicBezTo>
                  <a:cubicBezTo>
                    <a:pt x="6" y="19"/>
                    <a:pt x="8" y="20"/>
                    <a:pt x="10" y="20"/>
                  </a:cubicBezTo>
                  <a:cubicBezTo>
                    <a:pt x="10" y="33"/>
                    <a:pt x="10" y="33"/>
                    <a:pt x="10" y="33"/>
                  </a:cubicBezTo>
                  <a:cubicBezTo>
                    <a:pt x="8" y="33"/>
                    <a:pt x="7" y="32"/>
                    <a:pt x="6" y="31"/>
                  </a:cubicBezTo>
                  <a:cubicBezTo>
                    <a:pt x="5" y="30"/>
                    <a:pt x="4" y="28"/>
                    <a:pt x="4" y="26"/>
                  </a:cubicBezTo>
                  <a:cubicBezTo>
                    <a:pt x="0" y="27"/>
                    <a:pt x="0" y="27"/>
                    <a:pt x="0" y="27"/>
                  </a:cubicBezTo>
                  <a:cubicBezTo>
                    <a:pt x="0" y="29"/>
                    <a:pt x="1" y="31"/>
                    <a:pt x="1" y="32"/>
                  </a:cubicBezTo>
                  <a:cubicBezTo>
                    <a:pt x="2" y="34"/>
                    <a:pt x="4" y="35"/>
                    <a:pt x="5" y="35"/>
                  </a:cubicBezTo>
                  <a:cubicBezTo>
                    <a:pt x="6" y="36"/>
                    <a:pt x="8" y="37"/>
                    <a:pt x="10" y="37"/>
                  </a:cubicBezTo>
                  <a:cubicBezTo>
                    <a:pt x="10" y="41"/>
                    <a:pt x="10" y="41"/>
                    <a:pt x="10" y="41"/>
                  </a:cubicBezTo>
                  <a:cubicBezTo>
                    <a:pt x="12" y="41"/>
                    <a:pt x="12" y="41"/>
                    <a:pt x="12" y="41"/>
                  </a:cubicBezTo>
                  <a:cubicBezTo>
                    <a:pt x="12" y="37"/>
                    <a:pt x="12" y="37"/>
                    <a:pt x="12" y="37"/>
                  </a:cubicBezTo>
                  <a:cubicBezTo>
                    <a:pt x="15" y="37"/>
                    <a:pt x="17" y="36"/>
                    <a:pt x="19" y="34"/>
                  </a:cubicBezTo>
                  <a:cubicBezTo>
                    <a:pt x="21" y="32"/>
                    <a:pt x="22" y="29"/>
                    <a:pt x="22" y="27"/>
                  </a:cubicBezTo>
                  <a:cubicBezTo>
                    <a:pt x="22" y="25"/>
                    <a:pt x="22" y="24"/>
                    <a:pt x="21" y="23"/>
                  </a:cubicBezTo>
                  <a:cubicBezTo>
                    <a:pt x="21" y="22"/>
                    <a:pt x="20" y="21"/>
                    <a:pt x="19" y="20"/>
                  </a:cubicBezTo>
                  <a:close/>
                  <a:moveTo>
                    <a:pt x="10" y="16"/>
                  </a:moveTo>
                  <a:cubicBezTo>
                    <a:pt x="8" y="16"/>
                    <a:pt x="7" y="15"/>
                    <a:pt x="6" y="14"/>
                  </a:cubicBezTo>
                  <a:cubicBezTo>
                    <a:pt x="5" y="13"/>
                    <a:pt x="5" y="12"/>
                    <a:pt x="5" y="11"/>
                  </a:cubicBezTo>
                  <a:cubicBezTo>
                    <a:pt x="5" y="9"/>
                    <a:pt x="5" y="8"/>
                    <a:pt x="6" y="7"/>
                  </a:cubicBezTo>
                  <a:cubicBezTo>
                    <a:pt x="7" y="6"/>
                    <a:pt x="8" y="5"/>
                    <a:pt x="10" y="5"/>
                  </a:cubicBezTo>
                  <a:lnTo>
                    <a:pt x="10" y="16"/>
                  </a:lnTo>
                  <a:close/>
                  <a:moveTo>
                    <a:pt x="16" y="31"/>
                  </a:moveTo>
                  <a:cubicBezTo>
                    <a:pt x="15" y="32"/>
                    <a:pt x="14" y="33"/>
                    <a:pt x="12" y="33"/>
                  </a:cubicBezTo>
                  <a:cubicBezTo>
                    <a:pt x="12" y="21"/>
                    <a:pt x="12" y="21"/>
                    <a:pt x="12" y="21"/>
                  </a:cubicBezTo>
                  <a:cubicBezTo>
                    <a:pt x="14" y="22"/>
                    <a:pt x="16" y="22"/>
                    <a:pt x="17" y="23"/>
                  </a:cubicBezTo>
                  <a:cubicBezTo>
                    <a:pt x="17" y="24"/>
                    <a:pt x="18" y="25"/>
                    <a:pt x="18" y="27"/>
                  </a:cubicBezTo>
                  <a:cubicBezTo>
                    <a:pt x="18" y="29"/>
                    <a:pt x="17" y="30"/>
                    <a:pt x="16" y="3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2"/>
                </a:solidFill>
                <a:effectLst/>
                <a:uFillTx/>
                <a:latin typeface="Open Sans"/>
              </a:endParaRPr>
            </a:p>
          </p:txBody>
        </p:sp>
        <p:sp>
          <p:nvSpPr>
            <p:cNvPr id="262" name="Freeform 19"/>
            <p:cNvSpPr/>
            <p:nvPr/>
          </p:nvSpPr>
          <p:spPr>
            <a:xfrm>
              <a:off x="8636400" y="2796480"/>
              <a:ext cx="215640" cy="42120"/>
            </a:xfrm>
            <a:custGeom>
              <a:avLst/>
              <a:gdLst>
                <a:gd name="textAreaLeft" fmla="*/ 0 w 215640"/>
                <a:gd name="textAreaRight" fmla="*/ 216360 w 215640"/>
                <a:gd name="textAreaTop" fmla="*/ 0 h 42120"/>
                <a:gd name="textAreaBottom" fmla="*/ 42840 h 42120"/>
                <a:gd name="GluePoint1X" fmla="*/ 2843.6974789916 w 119"/>
                <a:gd name="GluePoint1Y" fmla="*/ 0 h 601"/>
                <a:gd name="GluePoint2X" fmla="*/ 181.512605042017 w 119"/>
                <a:gd name="GluePoint2Y" fmla="*/ 0 h 601"/>
                <a:gd name="GluePoint3X" fmla="*/ 0 w 119"/>
                <a:gd name="GluePoint3Y" fmla="*/ 11.5840266222962 h 601"/>
                <a:gd name="GluePoint4X" fmla="*/ 181.512605042017 w 119"/>
                <a:gd name="GluePoint4Y" fmla="*/ 23.3643926788686 h 601"/>
                <a:gd name="GluePoint5X" fmla="*/ 2843.6974789916 w 119"/>
                <a:gd name="GluePoint5Y" fmla="*/ 23.3643926788686 h 601"/>
                <a:gd name="GluePoint6X" fmla="*/ 3030.25210084034 w 119"/>
                <a:gd name="GluePoint6Y" fmla="*/ 11.5840266222962 h 601"/>
                <a:gd name="GluePoint7X" fmla="*/ 2843.6974789916 w 119"/>
                <a:gd name="GluePoint7Y" fmla="*/ 0 h 60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50" h="10">
                  <a:moveTo>
                    <a:pt x="47" y="0"/>
                  </a:moveTo>
                  <a:cubicBezTo>
                    <a:pt x="3" y="0"/>
                    <a:pt x="3" y="0"/>
                    <a:pt x="3" y="0"/>
                  </a:cubicBezTo>
                  <a:cubicBezTo>
                    <a:pt x="2" y="0"/>
                    <a:pt x="0" y="2"/>
                    <a:pt x="0" y="5"/>
                  </a:cubicBezTo>
                  <a:cubicBezTo>
                    <a:pt x="0" y="8"/>
                    <a:pt x="2" y="10"/>
                    <a:pt x="3" y="10"/>
                  </a:cubicBezTo>
                  <a:cubicBezTo>
                    <a:pt x="47" y="10"/>
                    <a:pt x="47" y="10"/>
                    <a:pt x="47" y="10"/>
                  </a:cubicBezTo>
                  <a:cubicBezTo>
                    <a:pt x="49" y="10"/>
                    <a:pt x="50" y="8"/>
                    <a:pt x="50" y="5"/>
                  </a:cubicBezTo>
                  <a:cubicBezTo>
                    <a:pt x="50" y="2"/>
                    <a:pt x="49" y="0"/>
                    <a:pt x="47"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21240" bIns="21240" anchor="t">
              <a:noAutofit/>
            </a:bodyPr>
            <a:p>
              <a:pPr defTabSz="914400">
                <a:lnSpc>
                  <a:spcPct val="100000"/>
                </a:lnSpc>
              </a:pPr>
              <a:endParaRPr b="0" lang="en-US" sz="1800" strike="noStrike" u="none">
                <a:solidFill>
                  <a:schemeClr val="dk2"/>
                </a:solidFill>
                <a:effectLst/>
                <a:uFillTx/>
                <a:latin typeface="Open Sans"/>
              </a:endParaRPr>
            </a:p>
          </p:txBody>
        </p:sp>
        <p:sp>
          <p:nvSpPr>
            <p:cNvPr id="263" name="Freeform 20"/>
            <p:cNvSpPr/>
            <p:nvPr/>
          </p:nvSpPr>
          <p:spPr>
            <a:xfrm>
              <a:off x="8636400" y="2396880"/>
              <a:ext cx="215640" cy="44640"/>
            </a:xfrm>
            <a:custGeom>
              <a:avLst/>
              <a:gdLst>
                <a:gd name="textAreaLeft" fmla="*/ 0 w 215640"/>
                <a:gd name="textAreaRight" fmla="*/ 216360 w 215640"/>
                <a:gd name="textAreaTop" fmla="*/ 0 h 44640"/>
                <a:gd name="textAreaBottom" fmla="*/ 45360 h 44640"/>
                <a:gd name="GluePoint1X" fmla="*/ 171.428571428571 w 126"/>
                <a:gd name="GluePoint1Y" fmla="*/ 26.2063227953411 h 601"/>
                <a:gd name="GluePoint2X" fmla="*/ 2685.71428571429 w 126"/>
                <a:gd name="GluePoint2Y" fmla="*/ 26.2063227953411 h 601"/>
                <a:gd name="GluePoint3X" fmla="*/ 2861.90476190476 w 126"/>
                <a:gd name="GluePoint3Y" fmla="*/ 13.1031613976705 h 601"/>
                <a:gd name="GluePoint4X" fmla="*/ 2685.71428571429 w 126"/>
                <a:gd name="GluePoint4Y" fmla="*/ 0 h 601"/>
                <a:gd name="GluePoint5X" fmla="*/ 171.428571428571 w 126"/>
                <a:gd name="GluePoint5Y" fmla="*/ 0 h 601"/>
                <a:gd name="GluePoint6X" fmla="*/ 0 w 126"/>
                <a:gd name="GluePoint6Y" fmla="*/ 13.1031613976705 h 601"/>
                <a:gd name="GluePoint7X" fmla="*/ 171.428571428571 w 126"/>
                <a:gd name="GluePoint7Y" fmla="*/ 26.2063227953411 h 60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50" h="10">
                  <a:moveTo>
                    <a:pt x="3" y="10"/>
                  </a:moveTo>
                  <a:cubicBezTo>
                    <a:pt x="47" y="10"/>
                    <a:pt x="47" y="10"/>
                    <a:pt x="47" y="10"/>
                  </a:cubicBezTo>
                  <a:cubicBezTo>
                    <a:pt x="49" y="10"/>
                    <a:pt x="50" y="7"/>
                    <a:pt x="50" y="5"/>
                  </a:cubicBezTo>
                  <a:cubicBezTo>
                    <a:pt x="50" y="2"/>
                    <a:pt x="49" y="0"/>
                    <a:pt x="47" y="0"/>
                  </a:cubicBezTo>
                  <a:cubicBezTo>
                    <a:pt x="3" y="0"/>
                    <a:pt x="3" y="0"/>
                    <a:pt x="3" y="0"/>
                  </a:cubicBezTo>
                  <a:cubicBezTo>
                    <a:pt x="2" y="0"/>
                    <a:pt x="0" y="2"/>
                    <a:pt x="0" y="5"/>
                  </a:cubicBezTo>
                  <a:cubicBezTo>
                    <a:pt x="0" y="7"/>
                    <a:pt x="2" y="10"/>
                    <a:pt x="3" y="1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22680" bIns="22680" anchor="t">
              <a:noAutofit/>
            </a:bodyPr>
            <a:p>
              <a:pPr defTabSz="914400">
                <a:lnSpc>
                  <a:spcPct val="100000"/>
                </a:lnSpc>
              </a:pPr>
              <a:endParaRPr b="0" lang="en-US" sz="1800" strike="noStrike" u="none">
                <a:solidFill>
                  <a:schemeClr val="dk2"/>
                </a:solidFill>
                <a:effectLst/>
                <a:uFillTx/>
                <a:latin typeface="Open Sans"/>
              </a:endParaRPr>
            </a:p>
          </p:txBody>
        </p:sp>
      </p:grpSp>
    </p:spTree>
  </p:cSld>
  <p:transition spd="slow">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Freeform 5"/>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65"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Bar Chart</a:t>
            </a:r>
            <a:endParaRPr b="0" lang="ru-RU" sz="6000" strike="noStrike" u="none">
              <a:solidFill>
                <a:srgbClr val="ffffff"/>
              </a:solidFill>
              <a:effectLst/>
              <a:uFillTx/>
              <a:latin typeface="Arial"/>
            </a:endParaRPr>
          </a:p>
        </p:txBody>
      </p:sp>
      <p:graphicFrame>
        <p:nvGraphicFramePr>
          <p:cNvPr id="266" name="Chart 4"/>
          <p:cNvGraphicFramePr/>
          <p:nvPr/>
        </p:nvGraphicFramePr>
        <p:xfrm>
          <a:off x="1159920" y="1190520"/>
          <a:ext cx="9871200" cy="3405600"/>
        </p:xfrm>
        <a:graphic>
          <a:graphicData uri="http://schemas.openxmlformats.org/drawingml/2006/chart">
            <c:chart xmlns:c="http://schemas.openxmlformats.org/drawingml/2006/chart" xmlns:r="http://schemas.openxmlformats.org/officeDocument/2006/relationships" r:id="rId1"/>
          </a:graphicData>
        </a:graphic>
      </p:graphicFrame>
      <p:grpSp>
        <p:nvGrpSpPr>
          <p:cNvPr id="267" name="Group 19"/>
          <p:cNvGrpSpPr/>
          <p:nvPr/>
        </p:nvGrpSpPr>
        <p:grpSpPr>
          <a:xfrm>
            <a:off x="4626000" y="5034240"/>
            <a:ext cx="297720" cy="294480"/>
            <a:chOff x="4626000" y="5034240"/>
            <a:chExt cx="297720" cy="294480"/>
          </a:xfrm>
        </p:grpSpPr>
        <p:sp>
          <p:nvSpPr>
            <p:cNvPr id="268" name="Freeform 5"/>
            <p:cNvSpPr/>
            <p:nvPr/>
          </p:nvSpPr>
          <p:spPr>
            <a:xfrm>
              <a:off x="4626000" y="5173920"/>
              <a:ext cx="196200" cy="154800"/>
            </a:xfrm>
            <a:custGeom>
              <a:avLst/>
              <a:gdLst>
                <a:gd name="textAreaLeft" fmla="*/ 0 w 196200"/>
                <a:gd name="textAreaRight" fmla="*/ 196920 w 196200"/>
                <a:gd name="textAreaTop" fmla="*/ 0 h 154800"/>
                <a:gd name="textAreaBottom" fmla="*/ 155520 h 154800"/>
                <a:gd name="GluePoint1X" fmla="*/ 334.930555555556 w 432"/>
                <a:gd name="GluePoint1Y" fmla="*/ 5.51553930530165 h 547"/>
                <a:gd name="GluePoint2X" fmla="*/ 0 w 432"/>
                <a:gd name="GluePoint2Y" fmla="*/ 256.078610603291 h 547"/>
                <a:gd name="GluePoint3X" fmla="*/ 671.125 w 432"/>
                <a:gd name="GluePoint3Y" fmla="*/ 268.685557586837 h 547"/>
                <a:gd name="GluePoint4X" fmla="*/ 334.930555555556 w 432"/>
                <a:gd name="GluePoint4Y" fmla="*/ 5.51553930530165 h 547"/>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72" h="57">
                  <a:moveTo>
                    <a:pt x="35" y="1"/>
                  </a:moveTo>
                  <a:cubicBezTo>
                    <a:pt x="2" y="0"/>
                    <a:pt x="0" y="43"/>
                    <a:pt x="0" y="43"/>
                  </a:cubicBezTo>
                  <a:cubicBezTo>
                    <a:pt x="20" y="57"/>
                    <a:pt x="70" y="45"/>
                    <a:pt x="70" y="45"/>
                  </a:cubicBezTo>
                  <a:cubicBezTo>
                    <a:pt x="71" y="44"/>
                    <a:pt x="72" y="2"/>
                    <a:pt x="35" y="1"/>
                  </a:cubicBez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69" name="Freeform 6"/>
            <p:cNvSpPr/>
            <p:nvPr/>
          </p:nvSpPr>
          <p:spPr>
            <a:xfrm>
              <a:off x="4662720" y="5067360"/>
              <a:ext cx="110520" cy="97560"/>
            </a:xfrm>
            <a:custGeom>
              <a:avLst/>
              <a:gdLst>
                <a:gd name="textAreaLeft" fmla="*/ 0 w 110520"/>
                <a:gd name="textAreaRight" fmla="*/ 111240 w 110520"/>
                <a:gd name="textAreaTop" fmla="*/ 0 h 97560"/>
                <a:gd name="textAreaBottom" fmla="*/ 98280 h 97560"/>
                <a:gd name="GluePoint1X" fmla="*/ 262.871794871795 w 273"/>
                <a:gd name="GluePoint1Y" fmla="*/ 26.4077669902913 h 309"/>
                <a:gd name="GluePoint2X" fmla="*/ 152.307692307692 w 273"/>
                <a:gd name="GluePoint2Y" fmla="*/ 0 h 309"/>
                <a:gd name="GluePoint3X" fmla="*/ 7.8974358974359 w 273"/>
                <a:gd name="GluePoint3Y" fmla="*/ 132.919093851133 h 309"/>
                <a:gd name="GluePoint4X" fmla="*/ 178.25641025641 w 273"/>
                <a:gd name="GluePoint4Y" fmla="*/ 233.268608414239 h 309"/>
                <a:gd name="GluePoint5X" fmla="*/ 305.74358974359 w 273"/>
                <a:gd name="GluePoint5Y" fmla="*/ 166.368932038835 h 309"/>
                <a:gd name="GluePoint6X" fmla="*/ 262.871794871795 w 273"/>
                <a:gd name="GluePoint6Y" fmla="*/ 26.4077669902913 h 3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1" h="36">
                  <a:moveTo>
                    <a:pt x="31" y="4"/>
                  </a:moveTo>
                  <a:cubicBezTo>
                    <a:pt x="28" y="1"/>
                    <a:pt x="23" y="0"/>
                    <a:pt x="18" y="0"/>
                  </a:cubicBezTo>
                  <a:cubicBezTo>
                    <a:pt x="7" y="1"/>
                    <a:pt x="0" y="10"/>
                    <a:pt x="1" y="20"/>
                  </a:cubicBezTo>
                  <a:cubicBezTo>
                    <a:pt x="2" y="29"/>
                    <a:pt x="11" y="36"/>
                    <a:pt x="21" y="35"/>
                  </a:cubicBezTo>
                  <a:cubicBezTo>
                    <a:pt x="28" y="35"/>
                    <a:pt x="34" y="30"/>
                    <a:pt x="36" y="25"/>
                  </a:cubicBezTo>
                  <a:cubicBezTo>
                    <a:pt x="41" y="12"/>
                    <a:pt x="32" y="4"/>
                    <a:pt x="31" y="4"/>
                  </a:cubicBez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70" name="Freeform 7"/>
            <p:cNvSpPr/>
            <p:nvPr/>
          </p:nvSpPr>
          <p:spPr>
            <a:xfrm>
              <a:off x="4749840" y="5034240"/>
              <a:ext cx="173880" cy="138960"/>
            </a:xfrm>
            <a:custGeom>
              <a:avLst/>
              <a:gdLst>
                <a:gd name="textAreaLeft" fmla="*/ 0 w 173880"/>
                <a:gd name="textAreaRight" fmla="*/ 174600 w 173880"/>
                <a:gd name="textAreaTop" fmla="*/ 0 h 138960"/>
                <a:gd name="textAreaBottom" fmla="*/ 139680 h 138960"/>
                <a:gd name="GluePoint1X" fmla="*/ 396.680412371134 w 388"/>
                <a:gd name="GluePoint1Y" fmla="*/ 0 h 485"/>
                <a:gd name="GluePoint2X" fmla="*/ 188.360824742268 w 388"/>
                <a:gd name="GluePoint2Y" fmla="*/ 0 h 485"/>
                <a:gd name="GluePoint3X" fmla="*/ 0 w 388"/>
                <a:gd name="GluePoint3Y" fmla="*/ 78.1979381443299 h 485"/>
                <a:gd name="GluePoint4X" fmla="*/ 74.8453608247423 w 388"/>
                <a:gd name="GluePoint4Y" fmla="*/ 138.841237113402 h 485"/>
                <a:gd name="GluePoint5X" fmla="*/ 66.1134020618557 w 388"/>
                <a:gd name="GluePoint5Y" fmla="*/ 236.18969072165 h 485"/>
                <a:gd name="GluePoint6X" fmla="*/ 140.958762886598 w 388"/>
                <a:gd name="GluePoint6Y" fmla="*/ 260.925773195876 h 485"/>
                <a:gd name="GluePoint7X" fmla="*/ 74.8453608247423 w 388"/>
                <a:gd name="GluePoint7Y" fmla="*/ 309.6 h 485"/>
                <a:gd name="GluePoint8X" fmla="*/ 254.474226804124 w 388"/>
                <a:gd name="GluePoint8Y" fmla="*/ 266.511340206186 h 485"/>
                <a:gd name="GluePoint9X" fmla="*/ 396.680412371134 w 388"/>
                <a:gd name="GluePoint9Y" fmla="*/ 266.511340206186 h 485"/>
                <a:gd name="GluePoint10X" fmla="*/ 605 w 388"/>
                <a:gd name="GluePoint10Y" fmla="*/ 133.255670103093 h 485"/>
                <a:gd name="GluePoint11X" fmla="*/ 605 w 388"/>
                <a:gd name="GluePoint11Y" fmla="*/ 126.872164948454 h 485"/>
                <a:gd name="GluePoint12X" fmla="*/ 396.680412371134 w 388"/>
                <a:gd name="GluePoint12Y" fmla="*/ 0 h 485"/>
                <a:gd name="GluePoint13X" fmla="*/ 452.814432989691 w 388"/>
                <a:gd name="GluePoint13Y" fmla="*/ 169.960824742268 h 485"/>
                <a:gd name="GluePoint14X" fmla="*/ 132.226804123711 w 388"/>
                <a:gd name="GluePoint14Y" fmla="*/ 169.960824742268 h 485"/>
                <a:gd name="GluePoint15X" fmla="*/ 132.226804123711 w 388"/>
                <a:gd name="GluePoint15Y" fmla="*/ 145.224742268041 h 485"/>
                <a:gd name="GluePoint16X" fmla="*/ 452.814432989691 w 388"/>
                <a:gd name="GluePoint16Y" fmla="*/ 145.224742268041 h 485"/>
                <a:gd name="GluePoint17X" fmla="*/ 452.814432989691 w 388"/>
                <a:gd name="GluePoint17Y" fmla="*/ 169.960824742268 h 485"/>
                <a:gd name="GluePoint18X" fmla="*/ 452.814432989691 w 388"/>
                <a:gd name="GluePoint18Y" fmla="*/ 121.286597938144 h 485"/>
                <a:gd name="GluePoint19X" fmla="*/ 132.226804123711 w 388"/>
                <a:gd name="GluePoint19Y" fmla="*/ 121.286597938144 h 485"/>
                <a:gd name="GluePoint20X" fmla="*/ 132.226804123711 w 388"/>
                <a:gd name="GluePoint20Y" fmla="*/ 90.9649484536082 h 485"/>
                <a:gd name="GluePoint21X" fmla="*/ 452.814432989691 w 388"/>
                <a:gd name="GluePoint21Y" fmla="*/ 90.9649484536082 h 485"/>
                <a:gd name="GluePoint22X" fmla="*/ 452.814432989691 w 388"/>
                <a:gd name="GluePoint22Y" fmla="*/ 121.286597938144 h 48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64" h="51">
                  <a:moveTo>
                    <a:pt x="42" y="0"/>
                  </a:moveTo>
                  <a:cubicBezTo>
                    <a:pt x="20" y="0"/>
                    <a:pt x="20" y="0"/>
                    <a:pt x="20" y="0"/>
                  </a:cubicBezTo>
                  <a:cubicBezTo>
                    <a:pt x="11" y="0"/>
                    <a:pt x="4" y="5"/>
                    <a:pt x="0" y="13"/>
                  </a:cubicBezTo>
                  <a:cubicBezTo>
                    <a:pt x="2" y="14"/>
                    <a:pt x="6" y="17"/>
                    <a:pt x="8" y="23"/>
                  </a:cubicBezTo>
                  <a:cubicBezTo>
                    <a:pt x="10" y="28"/>
                    <a:pt x="10" y="35"/>
                    <a:pt x="7" y="39"/>
                  </a:cubicBezTo>
                  <a:cubicBezTo>
                    <a:pt x="9" y="41"/>
                    <a:pt x="11" y="42"/>
                    <a:pt x="15" y="43"/>
                  </a:cubicBezTo>
                  <a:cubicBezTo>
                    <a:pt x="8" y="51"/>
                    <a:pt x="8" y="51"/>
                    <a:pt x="8" y="51"/>
                  </a:cubicBezTo>
                  <a:cubicBezTo>
                    <a:pt x="27" y="44"/>
                    <a:pt x="27" y="44"/>
                    <a:pt x="27" y="44"/>
                  </a:cubicBezTo>
                  <a:cubicBezTo>
                    <a:pt x="42" y="44"/>
                    <a:pt x="42" y="44"/>
                    <a:pt x="42" y="44"/>
                  </a:cubicBezTo>
                  <a:cubicBezTo>
                    <a:pt x="54" y="44"/>
                    <a:pt x="64" y="34"/>
                    <a:pt x="64" y="22"/>
                  </a:cubicBezTo>
                  <a:cubicBezTo>
                    <a:pt x="64" y="21"/>
                    <a:pt x="64" y="21"/>
                    <a:pt x="64" y="21"/>
                  </a:cubicBezTo>
                  <a:cubicBezTo>
                    <a:pt x="64" y="9"/>
                    <a:pt x="54" y="0"/>
                    <a:pt x="42" y="0"/>
                  </a:cubicBezTo>
                  <a:close/>
                  <a:moveTo>
                    <a:pt x="48" y="28"/>
                  </a:moveTo>
                  <a:cubicBezTo>
                    <a:pt x="14" y="28"/>
                    <a:pt x="14" y="28"/>
                    <a:pt x="14" y="28"/>
                  </a:cubicBezTo>
                  <a:cubicBezTo>
                    <a:pt x="14" y="24"/>
                    <a:pt x="14" y="24"/>
                    <a:pt x="14" y="24"/>
                  </a:cubicBezTo>
                  <a:cubicBezTo>
                    <a:pt x="48" y="24"/>
                    <a:pt x="48" y="24"/>
                    <a:pt x="48" y="24"/>
                  </a:cubicBezTo>
                  <a:lnTo>
                    <a:pt x="48" y="28"/>
                  </a:lnTo>
                  <a:close/>
                  <a:moveTo>
                    <a:pt x="48" y="20"/>
                  </a:moveTo>
                  <a:cubicBezTo>
                    <a:pt x="14" y="20"/>
                    <a:pt x="14" y="20"/>
                    <a:pt x="14" y="20"/>
                  </a:cubicBezTo>
                  <a:cubicBezTo>
                    <a:pt x="14" y="15"/>
                    <a:pt x="14" y="15"/>
                    <a:pt x="14" y="15"/>
                  </a:cubicBezTo>
                  <a:cubicBezTo>
                    <a:pt x="48" y="15"/>
                    <a:pt x="48" y="15"/>
                    <a:pt x="48" y="15"/>
                  </a:cubicBezTo>
                  <a:lnTo>
                    <a:pt x="48" y="20"/>
                  </a:ln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grpSp>
        <p:nvGrpSpPr>
          <p:cNvPr id="271" name="Group 18"/>
          <p:cNvGrpSpPr/>
          <p:nvPr/>
        </p:nvGrpSpPr>
        <p:grpSpPr>
          <a:xfrm>
            <a:off x="7966440" y="5050800"/>
            <a:ext cx="286560" cy="245520"/>
            <a:chOff x="7966440" y="5050800"/>
            <a:chExt cx="286560" cy="245520"/>
          </a:xfrm>
        </p:grpSpPr>
        <p:sp>
          <p:nvSpPr>
            <p:cNvPr id="272" name="Freeform 9"/>
            <p:cNvSpPr/>
            <p:nvPr/>
          </p:nvSpPr>
          <p:spPr>
            <a:xfrm>
              <a:off x="7966440" y="522072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19.8308270676692 h 798"/>
                <a:gd name="GluePoint3X" fmla="*/ 142.858490566038 w 212"/>
                <a:gd name="GluePoint3Y" fmla="*/ 0 h 798"/>
                <a:gd name="GluePoint4X" fmla="*/ 0 w 212"/>
                <a:gd name="GluePoint4Y" fmla="*/ 15.8646616541353 h 798"/>
                <a:gd name="GluePoint5X" fmla="*/ 1484.97641509434 w 212"/>
                <a:gd name="GluePoint5Y" fmla="*/ 56.0551378446115 h 798"/>
                <a:gd name="GluePoint6X" fmla="*/ 3000.02830188679 w 212"/>
                <a:gd name="GluePoint6Y" fmla="*/ 15.8646616541353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0"/>
                    <a:pt x="52" y="10"/>
                  </a:cubicBezTo>
                  <a:cubicBezTo>
                    <a:pt x="32" y="10"/>
                    <a:pt x="14" y="6"/>
                    <a:pt x="5" y="0"/>
                  </a:cubicBezTo>
                  <a:cubicBezTo>
                    <a:pt x="2" y="2"/>
                    <a:pt x="0" y="5"/>
                    <a:pt x="0" y="8"/>
                  </a:cubicBezTo>
                  <a:cubicBezTo>
                    <a:pt x="0" y="19"/>
                    <a:pt x="23" y="28"/>
                    <a:pt x="52" y="28"/>
                  </a:cubicBezTo>
                  <a:cubicBezTo>
                    <a:pt x="81" y="28"/>
                    <a:pt x="105" y="19"/>
                    <a:pt x="105" y="8"/>
                  </a:cubicBezTo>
                  <a:cubicBezTo>
                    <a:pt x="105" y="5"/>
                    <a:pt x="103" y="2"/>
                    <a:pt x="99" y="0"/>
                  </a:cubicBezTo>
                  <a:close/>
                </a:path>
              </a:pathLst>
            </a:custGeom>
            <a:solidFill>
              <a:schemeClr val="accent3"/>
            </a:soli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dk1"/>
                </a:solidFill>
                <a:effectLst/>
                <a:uFillTx/>
                <a:latin typeface="Open Sans"/>
              </a:endParaRPr>
            </a:p>
          </p:txBody>
        </p:sp>
        <p:sp>
          <p:nvSpPr>
            <p:cNvPr id="273" name="Freeform 10"/>
            <p:cNvSpPr/>
            <p:nvPr/>
          </p:nvSpPr>
          <p:spPr>
            <a:xfrm>
              <a:off x="7966440" y="514908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21.9461152882206 h 798"/>
                <a:gd name="GluePoint3X" fmla="*/ 142.858490566038 w 212"/>
                <a:gd name="GluePoint3Y" fmla="*/ 0 h 798"/>
                <a:gd name="GluePoint4X" fmla="*/ 0 w 212"/>
                <a:gd name="GluePoint4Y" fmla="*/ 17.9799498746867 h 798"/>
                <a:gd name="GluePoint5X" fmla="*/ 1484.97641509434 w 212"/>
                <a:gd name="GluePoint5Y" fmla="*/ 56.0551378446115 h 798"/>
                <a:gd name="GluePoint6X" fmla="*/ 3000.02830188679 w 212"/>
                <a:gd name="GluePoint6Y" fmla="*/ 17.9799498746867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1"/>
                    <a:pt x="52" y="11"/>
                  </a:cubicBezTo>
                  <a:cubicBezTo>
                    <a:pt x="32" y="11"/>
                    <a:pt x="14" y="6"/>
                    <a:pt x="5" y="0"/>
                  </a:cubicBezTo>
                  <a:cubicBezTo>
                    <a:pt x="2" y="3"/>
                    <a:pt x="0" y="6"/>
                    <a:pt x="0" y="9"/>
                  </a:cubicBezTo>
                  <a:cubicBezTo>
                    <a:pt x="0" y="19"/>
                    <a:pt x="23" y="28"/>
                    <a:pt x="52" y="28"/>
                  </a:cubicBezTo>
                  <a:cubicBezTo>
                    <a:pt x="81" y="28"/>
                    <a:pt x="105" y="19"/>
                    <a:pt x="105" y="9"/>
                  </a:cubicBezTo>
                  <a:cubicBezTo>
                    <a:pt x="105" y="6"/>
                    <a:pt x="103" y="3"/>
                    <a:pt x="99" y="0"/>
                  </a:cubicBezTo>
                  <a:close/>
                </a:path>
              </a:pathLst>
            </a:custGeom>
            <a:solidFill>
              <a:schemeClr val="accent3"/>
            </a:soli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dk1"/>
                </a:solidFill>
                <a:effectLst/>
                <a:uFillTx/>
                <a:latin typeface="Open Sans"/>
              </a:endParaRPr>
            </a:p>
          </p:txBody>
        </p:sp>
        <p:sp>
          <p:nvSpPr>
            <p:cNvPr id="274" name="Oval 11"/>
            <p:cNvSpPr/>
            <p:nvPr/>
          </p:nvSpPr>
          <p:spPr>
            <a:xfrm>
              <a:off x="7966440" y="5050800"/>
              <a:ext cx="286560" cy="102600"/>
            </a:xfrm>
            <a:prstGeom prst="ellipse">
              <a:avLst/>
            </a:prstGeom>
            <a:solidFill>
              <a:schemeClr val="accent3"/>
            </a:solidFill>
            <a:ln w="0">
              <a:noFill/>
            </a:ln>
          </p:spPr>
          <p:style>
            <a:lnRef idx="0"/>
            <a:fillRef idx="0"/>
            <a:effectRef idx="0"/>
            <a:fontRef idx="minor"/>
          </p:style>
          <p:txBody>
            <a:bodyPr numCol="1" spcCol="0" lIns="90000" rIns="90000" tIns="36360" bIns="3636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275" name="TextBox 22"/>
          <p:cNvSpPr/>
          <p:nvPr/>
        </p:nvSpPr>
        <p:spPr>
          <a:xfrm>
            <a:off x="4924440" y="5220720"/>
            <a:ext cx="274752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 blanditiis praesentium.</a:t>
            </a:r>
            <a:endParaRPr b="0" lang="ru-RU" sz="1200" strike="noStrike" u="none">
              <a:solidFill>
                <a:srgbClr val="ffffff"/>
              </a:solidFill>
              <a:effectLst/>
              <a:uFillTx/>
              <a:latin typeface="Arial"/>
            </a:endParaRPr>
          </a:p>
        </p:txBody>
      </p:sp>
      <p:sp>
        <p:nvSpPr>
          <p:cNvPr id="276" name="TextBox 23"/>
          <p:cNvSpPr/>
          <p:nvPr/>
        </p:nvSpPr>
        <p:spPr>
          <a:xfrm>
            <a:off x="4924440" y="494784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2"/>
                </a:solidFill>
                <a:effectLst/>
                <a:uFillTx/>
                <a:latin typeface="Ubuntu"/>
              </a:rPr>
              <a:t>Description</a:t>
            </a:r>
            <a:endParaRPr b="0" lang="ru-RU" sz="2000" strike="noStrike" u="none">
              <a:solidFill>
                <a:srgbClr val="ffffff"/>
              </a:solidFill>
              <a:effectLst/>
              <a:uFillTx/>
              <a:latin typeface="Arial"/>
            </a:endParaRPr>
          </a:p>
        </p:txBody>
      </p:sp>
      <p:sp>
        <p:nvSpPr>
          <p:cNvPr id="277" name="TextBox 6"/>
          <p:cNvSpPr/>
          <p:nvPr/>
        </p:nvSpPr>
        <p:spPr>
          <a:xfrm>
            <a:off x="1595160" y="5220720"/>
            <a:ext cx="274752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 blanditiis praesentium.</a:t>
            </a:r>
            <a:endParaRPr b="0" lang="ru-RU" sz="1200" strike="noStrike" u="none">
              <a:solidFill>
                <a:srgbClr val="ffffff"/>
              </a:solidFill>
              <a:effectLst/>
              <a:uFillTx/>
              <a:latin typeface="Arial"/>
            </a:endParaRPr>
          </a:p>
        </p:txBody>
      </p:sp>
      <p:sp>
        <p:nvSpPr>
          <p:cNvPr id="278" name="TextBox 7"/>
          <p:cNvSpPr/>
          <p:nvPr/>
        </p:nvSpPr>
        <p:spPr>
          <a:xfrm>
            <a:off x="1595160" y="494784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sp>
        <p:nvSpPr>
          <p:cNvPr id="279" name="Freeform 8"/>
          <p:cNvSpPr/>
          <p:nvPr/>
        </p:nvSpPr>
        <p:spPr>
          <a:xfrm>
            <a:off x="1190160" y="5042880"/>
            <a:ext cx="289800" cy="277200"/>
          </a:xfrm>
          <a:custGeom>
            <a:avLst/>
            <a:gdLst>
              <a:gd name="textAreaLeft" fmla="*/ 0 w 289800"/>
              <a:gd name="textAreaRight" fmla="*/ 290520 w 289800"/>
              <a:gd name="textAreaTop" fmla="*/ 0 h 277200"/>
              <a:gd name="textAreaBottom" fmla="*/ 277920 h 277200"/>
              <a:gd name="GluePoint1X" fmla="*/ 818.528497409326 w 772"/>
              <a:gd name="GluePoint1Y" fmla="*/ 614.315985130112 h 807"/>
              <a:gd name="GluePoint2X" fmla="*/ 603.455958549223 w 772"/>
              <a:gd name="GluePoint2Y" fmla="*/ 440.434944237918 h 807"/>
              <a:gd name="GluePoint3X" fmla="*/ 587.795336787565 w 772"/>
              <a:gd name="GluePoint3Y" fmla="*/ 433.747211895911 h 807"/>
              <a:gd name="GluePoint4X" fmla="*/ 635.821243523316 w 772"/>
              <a:gd name="GluePoint4Y" fmla="*/ 288.527881040892 h 807"/>
              <a:gd name="GluePoint5X" fmla="*/ 317.388601036269 w 772"/>
              <a:gd name="GluePoint5Y" fmla="*/ 0 h 807"/>
              <a:gd name="GluePoint6X" fmla="*/ 0 w 772"/>
              <a:gd name="GluePoint6Y" fmla="*/ 288.527881040892 h 807"/>
              <a:gd name="GluePoint7X" fmla="*/ 317.388601036269 w 772"/>
              <a:gd name="GluePoint7Y" fmla="*/ 578.011152416357 h 807"/>
              <a:gd name="GluePoint8X" fmla="*/ 484.435233160622 w 772"/>
              <a:gd name="GluePoint8Y" fmla="*/ 527.375464684015 h 807"/>
              <a:gd name="GluePoint9X" fmla="*/ 500.09585492228 w 772"/>
              <a:gd name="GluePoint9Y" fmla="*/ 549.349442379182 h 807"/>
              <a:gd name="GluePoint10X" fmla="*/ 715.168393782383 w 772"/>
              <a:gd name="GluePoint10Y" fmla="*/ 715.587360594796 h 807"/>
              <a:gd name="GluePoint11X" fmla="*/ 801.823834196891 w 772"/>
              <a:gd name="GluePoint11Y" fmla="*/ 715.587360594796 h 807"/>
              <a:gd name="GluePoint12X" fmla="*/ 818.528497409326 w 772"/>
              <a:gd name="GluePoint12Y" fmla="*/ 693.613382899628 h 807"/>
              <a:gd name="GluePoint13X" fmla="*/ 818.528497409326 w 772"/>
              <a:gd name="GluePoint13Y" fmla="*/ 614.315985130112 h 807"/>
              <a:gd name="GluePoint14X" fmla="*/ 317.388601036269 w 772"/>
              <a:gd name="GluePoint14Y" fmla="*/ 462.408921933086 h 807"/>
              <a:gd name="GluePoint15X" fmla="*/ 119.020725388601 w 772"/>
              <a:gd name="GluePoint15Y" fmla="*/ 288.527881040892 h 807"/>
              <a:gd name="GluePoint16X" fmla="*/ 317.388601036269 w 772"/>
              <a:gd name="GluePoint16Y" fmla="*/ 107.959107806691 h 807"/>
              <a:gd name="GluePoint17X" fmla="*/ 508.448186528497 w 772"/>
              <a:gd name="GluePoint17Y" fmla="*/ 288.527881040892 h 807"/>
              <a:gd name="GluePoint18X" fmla="*/ 317.388601036269 w 772"/>
              <a:gd name="GluePoint18Y" fmla="*/ 462.408921933086 h 80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106" h="102">
                <a:moveTo>
                  <a:pt x="103" y="85"/>
                </a:moveTo>
                <a:cubicBezTo>
                  <a:pt x="76" y="61"/>
                  <a:pt x="76" y="61"/>
                  <a:pt x="76" y="61"/>
                </a:cubicBezTo>
                <a:cubicBezTo>
                  <a:pt x="76" y="61"/>
                  <a:pt x="75" y="60"/>
                  <a:pt x="74" y="60"/>
                </a:cubicBezTo>
                <a:cubicBezTo>
                  <a:pt x="78" y="54"/>
                  <a:pt x="80" y="47"/>
                  <a:pt x="80" y="40"/>
                </a:cubicBezTo>
                <a:cubicBezTo>
                  <a:pt x="80" y="18"/>
                  <a:pt x="62" y="0"/>
                  <a:pt x="40" y="0"/>
                </a:cubicBezTo>
                <a:cubicBezTo>
                  <a:pt x="18" y="0"/>
                  <a:pt x="0" y="18"/>
                  <a:pt x="0" y="40"/>
                </a:cubicBezTo>
                <a:cubicBezTo>
                  <a:pt x="0" y="62"/>
                  <a:pt x="18" y="80"/>
                  <a:pt x="40" y="80"/>
                </a:cubicBezTo>
                <a:cubicBezTo>
                  <a:pt x="48" y="80"/>
                  <a:pt x="55" y="77"/>
                  <a:pt x="61" y="73"/>
                </a:cubicBezTo>
                <a:cubicBezTo>
                  <a:pt x="62" y="74"/>
                  <a:pt x="62" y="75"/>
                  <a:pt x="63" y="76"/>
                </a:cubicBezTo>
                <a:cubicBezTo>
                  <a:pt x="90" y="99"/>
                  <a:pt x="90" y="99"/>
                  <a:pt x="90" y="99"/>
                </a:cubicBezTo>
                <a:cubicBezTo>
                  <a:pt x="93" y="102"/>
                  <a:pt x="98" y="102"/>
                  <a:pt x="101" y="99"/>
                </a:cubicBezTo>
                <a:cubicBezTo>
                  <a:pt x="103" y="96"/>
                  <a:pt x="103" y="96"/>
                  <a:pt x="103" y="96"/>
                </a:cubicBezTo>
                <a:cubicBezTo>
                  <a:pt x="106" y="93"/>
                  <a:pt x="106" y="88"/>
                  <a:pt x="103" y="85"/>
                </a:cubicBezTo>
                <a:close/>
                <a:moveTo>
                  <a:pt x="40" y="64"/>
                </a:moveTo>
                <a:cubicBezTo>
                  <a:pt x="26" y="64"/>
                  <a:pt x="15" y="53"/>
                  <a:pt x="15" y="40"/>
                </a:cubicBezTo>
                <a:cubicBezTo>
                  <a:pt x="15" y="26"/>
                  <a:pt x="26" y="15"/>
                  <a:pt x="40" y="15"/>
                </a:cubicBezTo>
                <a:cubicBezTo>
                  <a:pt x="53" y="15"/>
                  <a:pt x="64" y="26"/>
                  <a:pt x="64" y="40"/>
                </a:cubicBezTo>
                <a:cubicBezTo>
                  <a:pt x="64" y="53"/>
                  <a:pt x="53" y="64"/>
                  <a:pt x="40" y="64"/>
                </a:cubicBezTo>
                <a:close/>
              </a:path>
            </a:pathLst>
          </a:custGeom>
          <a:solidFill>
            <a:schemeClr val="accent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80" name="TextBox 26"/>
          <p:cNvSpPr/>
          <p:nvPr/>
        </p:nvSpPr>
        <p:spPr>
          <a:xfrm>
            <a:off x="8253720" y="5220720"/>
            <a:ext cx="274752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 blanditiis praesentium.</a:t>
            </a:r>
            <a:endParaRPr b="0" lang="ru-RU" sz="1200" strike="noStrike" u="none">
              <a:solidFill>
                <a:srgbClr val="ffffff"/>
              </a:solidFill>
              <a:effectLst/>
              <a:uFillTx/>
              <a:latin typeface="Arial"/>
            </a:endParaRPr>
          </a:p>
        </p:txBody>
      </p:sp>
      <p:sp>
        <p:nvSpPr>
          <p:cNvPr id="281" name="TextBox 27"/>
          <p:cNvSpPr/>
          <p:nvPr/>
        </p:nvSpPr>
        <p:spPr>
          <a:xfrm>
            <a:off x="8253720" y="494784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3"/>
                </a:solidFill>
                <a:effectLst/>
                <a:uFillTx/>
                <a:latin typeface="Ubuntu"/>
              </a:rPr>
              <a:t>Description</a:t>
            </a:r>
            <a:endParaRPr b="0" lang="ru-RU" sz="2000" strike="noStrike" u="none">
              <a:solidFill>
                <a:srgbClr val="ffffff"/>
              </a:solidFill>
              <a:effectLst/>
              <a:uFillTx/>
              <a:latin typeface="Arial"/>
            </a:endParaRPr>
          </a:p>
        </p:txBody>
      </p:sp>
    </p:spTree>
  </p:cSld>
  <p:transition spd="slow">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Picture Placeholder 9" descr=""/>
          <p:cNvPicPr/>
          <p:nvPr/>
        </p:nvPicPr>
        <p:blipFill>
          <a:blip r:embed="rId1"/>
          <a:stretch/>
        </p:blipFill>
        <p:spPr>
          <a:xfrm>
            <a:off x="0" y="0"/>
            <a:ext cx="12191400" cy="6857280"/>
          </a:xfrm>
          <a:prstGeom prst="rect">
            <a:avLst/>
          </a:prstGeom>
          <a:solidFill>
            <a:schemeClr val="bg2">
              <a:lumMod val="95000"/>
            </a:schemeClr>
          </a:solidFill>
          <a:ln w="0">
            <a:noFill/>
          </a:ln>
        </p:spPr>
      </p:pic>
      <p:sp>
        <p:nvSpPr>
          <p:cNvPr id="283" name="Rectangle 6"/>
          <p:cNvSpPr/>
          <p:nvPr/>
        </p:nvSpPr>
        <p:spPr>
          <a:xfrm>
            <a:off x="0" y="0"/>
            <a:ext cx="12191400" cy="5009400"/>
          </a:xfrm>
          <a:prstGeom prst="rect">
            <a:avLst/>
          </a:prstGeom>
          <a:solidFill>
            <a:schemeClr val="dk2">
              <a:alpha val="81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84"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lt2"/>
                </a:solidFill>
                <a:effectLst/>
                <a:uFillTx/>
                <a:latin typeface="Open Sans"/>
              </a:rPr>
              <a:t>Line Chart</a:t>
            </a:r>
            <a:endParaRPr b="0" lang="ru-RU" sz="6000" strike="noStrike" u="none">
              <a:solidFill>
                <a:srgbClr val="ffffff"/>
              </a:solidFill>
              <a:effectLst/>
              <a:uFillTx/>
              <a:latin typeface="Arial"/>
            </a:endParaRPr>
          </a:p>
        </p:txBody>
      </p:sp>
      <p:sp useBgFill="1">
        <p:nvSpPr>
          <p:cNvPr id="285" name="Rectangle 7"/>
          <p:cNvSpPr/>
          <p:nvPr/>
        </p:nvSpPr>
        <p:spPr>
          <a:xfrm>
            <a:off x="0" y="5010120"/>
            <a:ext cx="12191400" cy="18471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86" name="TextBox 21"/>
          <p:cNvSpPr/>
          <p:nvPr/>
        </p:nvSpPr>
        <p:spPr>
          <a:xfrm>
            <a:off x="1627560" y="5625000"/>
            <a:ext cx="2764080" cy="894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rPr>
              <a:t>At vero eos et accusamus et iusto odio dignissimos ducimus qui blanditiis</a:t>
            </a:r>
            <a:endParaRPr b="0" lang="ru-RU" sz="1200" strike="noStrike" u="none">
              <a:solidFill>
                <a:srgbClr val="ffffff"/>
              </a:solidFill>
              <a:effectLst/>
              <a:uFillTx/>
              <a:latin typeface="Arial"/>
            </a:endParaRPr>
          </a:p>
        </p:txBody>
      </p:sp>
      <p:sp>
        <p:nvSpPr>
          <p:cNvPr id="287" name="TextBox 22"/>
          <p:cNvSpPr/>
          <p:nvPr/>
        </p:nvSpPr>
        <p:spPr>
          <a:xfrm>
            <a:off x="2104920" y="5319720"/>
            <a:ext cx="1809360" cy="400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sp>
        <p:nvSpPr>
          <p:cNvPr id="288" name="TextBox 29"/>
          <p:cNvSpPr/>
          <p:nvPr/>
        </p:nvSpPr>
        <p:spPr>
          <a:xfrm>
            <a:off x="4713480" y="5625000"/>
            <a:ext cx="2764080" cy="894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rPr>
              <a:t>At vero eos et accusamus et iusto odio dignissimos ducimus qui blanditiis</a:t>
            </a:r>
            <a:endParaRPr b="0" lang="ru-RU" sz="1200" strike="noStrike" u="none">
              <a:solidFill>
                <a:srgbClr val="ffffff"/>
              </a:solidFill>
              <a:effectLst/>
              <a:uFillTx/>
              <a:latin typeface="Arial"/>
            </a:endParaRPr>
          </a:p>
        </p:txBody>
      </p:sp>
      <p:sp>
        <p:nvSpPr>
          <p:cNvPr id="289" name="TextBox 30"/>
          <p:cNvSpPr/>
          <p:nvPr/>
        </p:nvSpPr>
        <p:spPr>
          <a:xfrm>
            <a:off x="5191200" y="5319720"/>
            <a:ext cx="1809360" cy="400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2000" strike="noStrike" u="none">
                <a:solidFill>
                  <a:schemeClr val="accent2"/>
                </a:solidFill>
                <a:effectLst/>
                <a:uFillTx/>
                <a:latin typeface="Ubuntu"/>
              </a:rPr>
              <a:t>Description</a:t>
            </a:r>
            <a:endParaRPr b="0" lang="ru-RU" sz="2000" strike="noStrike" u="none">
              <a:solidFill>
                <a:srgbClr val="ffffff"/>
              </a:solidFill>
              <a:effectLst/>
              <a:uFillTx/>
              <a:latin typeface="Arial"/>
            </a:endParaRPr>
          </a:p>
        </p:txBody>
      </p:sp>
      <p:sp>
        <p:nvSpPr>
          <p:cNvPr id="290" name="TextBox 32"/>
          <p:cNvSpPr/>
          <p:nvPr/>
        </p:nvSpPr>
        <p:spPr>
          <a:xfrm>
            <a:off x="7799760" y="5625000"/>
            <a:ext cx="2764080" cy="894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rPr>
              <a:t>At vero eos et accusamus et iusto odio dignissimos ducimus qui blanditiis</a:t>
            </a:r>
            <a:endParaRPr b="0" lang="ru-RU" sz="1200" strike="noStrike" u="none">
              <a:solidFill>
                <a:srgbClr val="ffffff"/>
              </a:solidFill>
              <a:effectLst/>
              <a:uFillTx/>
              <a:latin typeface="Arial"/>
            </a:endParaRPr>
          </a:p>
        </p:txBody>
      </p:sp>
      <p:sp>
        <p:nvSpPr>
          <p:cNvPr id="291" name="TextBox 33"/>
          <p:cNvSpPr/>
          <p:nvPr/>
        </p:nvSpPr>
        <p:spPr>
          <a:xfrm>
            <a:off x="8277120" y="5319720"/>
            <a:ext cx="1809360" cy="400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2000" strike="noStrike" u="none">
                <a:solidFill>
                  <a:schemeClr val="accent3"/>
                </a:solidFill>
                <a:effectLst/>
                <a:uFillTx/>
                <a:latin typeface="Ubuntu"/>
              </a:rPr>
              <a:t>Description</a:t>
            </a:r>
            <a:endParaRPr b="0" lang="ru-RU" sz="2000" strike="noStrike" u="none">
              <a:solidFill>
                <a:srgbClr val="ffffff"/>
              </a:solidFill>
              <a:effectLst/>
              <a:uFillTx/>
              <a:latin typeface="Arial"/>
            </a:endParaRPr>
          </a:p>
        </p:txBody>
      </p:sp>
      <p:graphicFrame>
        <p:nvGraphicFramePr>
          <p:cNvPr id="292" name="Chart 4"/>
          <p:cNvGraphicFramePr/>
          <p:nvPr/>
        </p:nvGraphicFramePr>
        <p:xfrm>
          <a:off x="955080" y="1476000"/>
          <a:ext cx="10281240" cy="2912400"/>
        </p:xfrm>
        <a:graphic>
          <a:graphicData uri="http://schemas.openxmlformats.org/drawingml/2006/chart">
            <c:chart xmlns:c="http://schemas.openxmlformats.org/drawingml/2006/chart" xmlns:r="http://schemas.openxmlformats.org/officeDocument/2006/relationships" r:id="rId2"/>
          </a:graphicData>
        </a:graphic>
      </p:graphicFrame>
      <p:sp>
        <p:nvSpPr>
          <p:cNvPr id="293" name="Oval 14"/>
          <p:cNvSpPr/>
          <p:nvPr/>
        </p:nvSpPr>
        <p:spPr>
          <a:xfrm>
            <a:off x="5687640" y="4520160"/>
            <a:ext cx="815760" cy="8157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94" name="Oval 13"/>
          <p:cNvSpPr/>
          <p:nvPr/>
        </p:nvSpPr>
        <p:spPr>
          <a:xfrm>
            <a:off x="2618640" y="4520160"/>
            <a:ext cx="815760" cy="815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95" name="Oval 15"/>
          <p:cNvSpPr/>
          <p:nvPr/>
        </p:nvSpPr>
        <p:spPr>
          <a:xfrm>
            <a:off x="8756640" y="4520160"/>
            <a:ext cx="815760" cy="8157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296" name="Group 3"/>
          <p:cNvGrpSpPr/>
          <p:nvPr/>
        </p:nvGrpSpPr>
        <p:grpSpPr>
          <a:xfrm>
            <a:off x="2891160" y="4791960"/>
            <a:ext cx="271440" cy="272160"/>
            <a:chOff x="2891160" y="4791960"/>
            <a:chExt cx="271440" cy="272160"/>
          </a:xfrm>
        </p:grpSpPr>
        <p:sp>
          <p:nvSpPr>
            <p:cNvPr id="297" name="Freeform 5"/>
            <p:cNvSpPr/>
            <p:nvPr/>
          </p:nvSpPr>
          <p:spPr>
            <a:xfrm>
              <a:off x="2891160" y="4805280"/>
              <a:ext cx="259920" cy="258840"/>
            </a:xfrm>
            <a:custGeom>
              <a:avLst/>
              <a:gdLst>
                <a:gd name="textAreaLeft" fmla="*/ 0 w 259920"/>
                <a:gd name="textAreaRight" fmla="*/ 260640 w 259920"/>
                <a:gd name="textAreaTop" fmla="*/ 0 h 258840"/>
                <a:gd name="textAreaBottom" fmla="*/ 259560 h 258840"/>
                <a:gd name="GluePoint1X" fmla="*/ 365.009708737864 w 721"/>
                <a:gd name="GluePoint1Y" fmla="*/ 0 h 724"/>
                <a:gd name="GluePoint2X" fmla="*/ 0 w 721"/>
                <a:gd name="GluePoint2Y" fmla="*/ 360.994475138122 h 724"/>
                <a:gd name="GluePoint3X" fmla="*/ 365.009708737864 w 721"/>
                <a:gd name="GluePoint3Y" fmla="*/ 717.016574585635 h 724"/>
                <a:gd name="GluePoint4X" fmla="*/ 726.008321775312 w 721"/>
                <a:gd name="GluePoint4Y" fmla="*/ 360.994475138122 h 724"/>
                <a:gd name="GluePoint5X" fmla="*/ 365.009708737864 w 721"/>
                <a:gd name="GluePoint5Y" fmla="*/ 360.994475138122 h 724"/>
                <a:gd name="GluePoint6X" fmla="*/ 365.009708737864 w 721"/>
                <a:gd name="GluePoint6Y" fmla="*/ 0 h 72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35" h="135">
                  <a:moveTo>
                    <a:pt x="68" y="0"/>
                  </a:moveTo>
                  <a:cubicBezTo>
                    <a:pt x="30" y="0"/>
                    <a:pt x="0" y="30"/>
                    <a:pt x="0" y="68"/>
                  </a:cubicBezTo>
                  <a:cubicBezTo>
                    <a:pt x="0" y="105"/>
                    <a:pt x="30" y="135"/>
                    <a:pt x="68" y="135"/>
                  </a:cubicBezTo>
                  <a:cubicBezTo>
                    <a:pt x="105" y="135"/>
                    <a:pt x="135" y="105"/>
                    <a:pt x="135" y="68"/>
                  </a:cubicBezTo>
                  <a:cubicBezTo>
                    <a:pt x="68" y="68"/>
                    <a:pt x="68" y="68"/>
                    <a:pt x="68" y="68"/>
                  </a:cubicBezTo>
                  <a:lnTo>
                    <a:pt x="68" y="0"/>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98" name="Freeform 6"/>
            <p:cNvSpPr/>
            <p:nvPr/>
          </p:nvSpPr>
          <p:spPr>
            <a:xfrm>
              <a:off x="3032280" y="4791960"/>
              <a:ext cx="130320" cy="132480"/>
            </a:xfrm>
            <a:custGeom>
              <a:avLst/>
              <a:gdLst>
                <a:gd name="textAreaLeft" fmla="*/ 0 w 130320"/>
                <a:gd name="textAreaRight" fmla="*/ 131040 w 130320"/>
                <a:gd name="textAreaTop" fmla="*/ 0 h 132480"/>
                <a:gd name="textAreaBottom" fmla="*/ 133200 h 132480"/>
                <a:gd name="GluePoint1X" fmla="*/ 251.156756756757 w 370"/>
                <a:gd name="GluePoint1Y" fmla="*/ 86.1675824175824 h 364"/>
                <a:gd name="GluePoint2X" fmla="*/ 251.156756756757 w 370"/>
                <a:gd name="GluePoint2Y" fmla="*/ 81.0989010989011 h 364"/>
                <a:gd name="GluePoint3X" fmla="*/ 246.251351351351 w 370"/>
                <a:gd name="GluePoint3Y" fmla="*/ 81.0989010989011 h 364"/>
                <a:gd name="GluePoint4X" fmla="*/ 246.251351351351 w 370"/>
                <a:gd name="GluePoint4Y" fmla="*/ 81.0989010989011 h 364"/>
                <a:gd name="GluePoint5X" fmla="*/ 246.251351351351 w 370"/>
                <a:gd name="GluePoint5Y" fmla="*/ 81.0989010989011 h 364"/>
                <a:gd name="GluePoint6X" fmla="*/ 20.6027027027027 w 370"/>
                <a:gd name="GluePoint6Y" fmla="*/ 0 h 364"/>
                <a:gd name="GluePoint7X" fmla="*/ 0 w 370"/>
                <a:gd name="GluePoint7Y" fmla="*/ 21.2884615384615 h 364"/>
                <a:gd name="GluePoint8X" fmla="*/ 0 w 370"/>
                <a:gd name="GluePoint8Y" fmla="*/ 352.78021978022 h 364"/>
                <a:gd name="GluePoint9X" fmla="*/ 15.6972972972973 w 370"/>
                <a:gd name="GluePoint9Y" fmla="*/ 375.082417582418 h 364"/>
                <a:gd name="GluePoint10X" fmla="*/ 20.6027027027027 w 370"/>
                <a:gd name="GluePoint10Y" fmla="*/ 375.082417582418 h 364"/>
                <a:gd name="GluePoint11X" fmla="*/ 20.6027027027027 w 370"/>
                <a:gd name="GluePoint11Y" fmla="*/ 375.082417582418 h 364"/>
                <a:gd name="GluePoint12X" fmla="*/ 20.6027027027027 w 370"/>
                <a:gd name="GluePoint12Y" fmla="*/ 375.082417582418 h 364"/>
                <a:gd name="GluePoint13X" fmla="*/ 335.52972972973 w 370"/>
                <a:gd name="GluePoint13Y" fmla="*/ 375.082417582418 h 364"/>
                <a:gd name="GluePoint14X" fmla="*/ 357.113513513514 w 370"/>
                <a:gd name="GluePoint14Y" fmla="*/ 352.78021978022 h 364"/>
                <a:gd name="GluePoint15X" fmla="*/ 251.156756756757 w 370"/>
                <a:gd name="GluePoint15Y" fmla="*/ 86.1675824175824 h 364"/>
                <a:gd name="GluePoint16X" fmla="*/ 41.2054054054054 w 370"/>
                <a:gd name="GluePoint16Y" fmla="*/ 298.038461538462 h 364"/>
                <a:gd name="GluePoint17X" fmla="*/ 41.2054054054054 w 370"/>
                <a:gd name="GluePoint17Y" fmla="*/ 42.5769230769231 h 364"/>
                <a:gd name="GluePoint18X" fmla="*/ 209.951351351351 w 370"/>
                <a:gd name="GluePoint18Y" fmla="*/ 102.387362637363 h 364"/>
                <a:gd name="GluePoint19X" fmla="*/ 41.2054054054054 w 370"/>
                <a:gd name="GluePoint19Y" fmla="*/ 298.038461538462 h 36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Lst>
              <a:rect l="textAreaLeft" t="textAreaTop" r="textAreaRight" b="textAreaBottom"/>
              <a:pathLst>
                <a:path w="68" h="69">
                  <a:moveTo>
                    <a:pt x="48" y="16"/>
                  </a:moveTo>
                  <a:cubicBezTo>
                    <a:pt x="48" y="16"/>
                    <a:pt x="48" y="15"/>
                    <a:pt x="48" y="15"/>
                  </a:cubicBezTo>
                  <a:cubicBezTo>
                    <a:pt x="48" y="15"/>
                    <a:pt x="48" y="15"/>
                    <a:pt x="47" y="15"/>
                  </a:cubicBezTo>
                  <a:cubicBezTo>
                    <a:pt x="47" y="15"/>
                    <a:pt x="47" y="15"/>
                    <a:pt x="47" y="15"/>
                  </a:cubicBezTo>
                  <a:cubicBezTo>
                    <a:pt x="47" y="15"/>
                    <a:pt x="47" y="15"/>
                    <a:pt x="47" y="15"/>
                  </a:cubicBezTo>
                  <a:cubicBezTo>
                    <a:pt x="35" y="5"/>
                    <a:pt x="20" y="0"/>
                    <a:pt x="4" y="0"/>
                  </a:cubicBezTo>
                  <a:cubicBezTo>
                    <a:pt x="2" y="0"/>
                    <a:pt x="0" y="2"/>
                    <a:pt x="0" y="4"/>
                  </a:cubicBezTo>
                  <a:cubicBezTo>
                    <a:pt x="0" y="65"/>
                    <a:pt x="0" y="65"/>
                    <a:pt x="0" y="65"/>
                  </a:cubicBezTo>
                  <a:cubicBezTo>
                    <a:pt x="0" y="67"/>
                    <a:pt x="1" y="68"/>
                    <a:pt x="3" y="69"/>
                  </a:cubicBezTo>
                  <a:cubicBezTo>
                    <a:pt x="3" y="69"/>
                    <a:pt x="3" y="69"/>
                    <a:pt x="4" y="69"/>
                  </a:cubicBezTo>
                  <a:cubicBezTo>
                    <a:pt x="4" y="69"/>
                    <a:pt x="4" y="69"/>
                    <a:pt x="4" y="69"/>
                  </a:cubicBezTo>
                  <a:cubicBezTo>
                    <a:pt x="4" y="69"/>
                    <a:pt x="4" y="69"/>
                    <a:pt x="4" y="69"/>
                  </a:cubicBezTo>
                  <a:cubicBezTo>
                    <a:pt x="64" y="69"/>
                    <a:pt x="64" y="69"/>
                    <a:pt x="64" y="69"/>
                  </a:cubicBezTo>
                  <a:cubicBezTo>
                    <a:pt x="66" y="69"/>
                    <a:pt x="68" y="67"/>
                    <a:pt x="68" y="65"/>
                  </a:cubicBezTo>
                  <a:cubicBezTo>
                    <a:pt x="68" y="47"/>
                    <a:pt x="61" y="29"/>
                    <a:pt x="48" y="16"/>
                  </a:cubicBezTo>
                  <a:close/>
                  <a:moveTo>
                    <a:pt x="8" y="55"/>
                  </a:moveTo>
                  <a:cubicBezTo>
                    <a:pt x="8" y="8"/>
                    <a:pt x="8" y="8"/>
                    <a:pt x="8" y="8"/>
                  </a:cubicBezTo>
                  <a:cubicBezTo>
                    <a:pt x="19" y="8"/>
                    <a:pt x="30" y="12"/>
                    <a:pt x="40" y="19"/>
                  </a:cubicBezTo>
                  <a:lnTo>
                    <a:pt x="8" y="55"/>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299" name="Freeform 18"/>
          <p:cNvSpPr/>
          <p:nvPr/>
        </p:nvSpPr>
        <p:spPr>
          <a:xfrm>
            <a:off x="5960160" y="4772520"/>
            <a:ext cx="271080" cy="270000"/>
          </a:xfrm>
          <a:custGeom>
            <a:avLst/>
            <a:gdLst>
              <a:gd name="textAreaLeft" fmla="*/ 0 w 271080"/>
              <a:gd name="textAreaRight" fmla="*/ 271800 w 271080"/>
              <a:gd name="textAreaTop" fmla="*/ 0 h 270000"/>
              <a:gd name="textAreaBottom" fmla="*/ 270720 h 270000"/>
              <a:gd name="GluePoint1X" fmla="*/ 757.007978723404 w 752"/>
              <a:gd name="GluePoint1Y" fmla="*/ 371.023841059603 h 755"/>
              <a:gd name="GluePoint2X" fmla="*/ 498.321808510638 w 752"/>
              <a:gd name="GluePoint2Y" fmla="*/ 264.590728476821 h 755"/>
              <a:gd name="GluePoint3X" fmla="*/ 482.279255319149 w 752"/>
              <a:gd name="GluePoint3Y" fmla="*/ 232.760264900662 h 755"/>
              <a:gd name="GluePoint4X" fmla="*/ 456.210106382979 w 752"/>
              <a:gd name="GluePoint4Y" fmla="*/ 259.617218543046 h 755"/>
              <a:gd name="GluePoint5X" fmla="*/ 429.13829787234 w 752"/>
              <a:gd name="GluePoint5Y" fmla="*/ 254.643708609272 h 755"/>
              <a:gd name="GluePoint6X" fmla="*/ 171.454787234043 w 752"/>
              <a:gd name="GluePoint6Y" fmla="*/ 625.667549668874 h 755"/>
              <a:gd name="GluePoint7X" fmla="*/ 182.484042553192 w 752"/>
              <a:gd name="GluePoint7Y" fmla="*/ 562.006622516556 h 755"/>
              <a:gd name="GluePoint8X" fmla="*/ 139.369680851064 w 752"/>
              <a:gd name="GluePoint8Y" fmla="*/ 514.260927152318 h 755"/>
              <a:gd name="GluePoint9X" fmla="*/ 112.297872340426 w 752"/>
              <a:gd name="GluePoint9Y" fmla="*/ 493.372185430464 h 755"/>
              <a:gd name="GluePoint10X" fmla="*/ 74.1968085106383 w 752"/>
              <a:gd name="GluePoint10Y" fmla="*/ 455.573509933775 h 755"/>
              <a:gd name="GluePoint11X" fmla="*/ 42.1117021276596 w 752"/>
              <a:gd name="GluePoint11Y" fmla="*/ 371.023841059603 h 755"/>
              <a:gd name="GluePoint12X" fmla="*/ 48.1276595744681 w 752"/>
              <a:gd name="GluePoint12Y" fmla="*/ 312.33642384106 h 755"/>
              <a:gd name="GluePoint13X" fmla="*/ 85.2260638297872 w 752"/>
              <a:gd name="GluePoint13Y" fmla="*/ 254.643708609272 h 755"/>
              <a:gd name="GluePoint14X" fmla="*/ 112.297872340426 w 752"/>
              <a:gd name="GluePoint14Y" fmla="*/ 180.041059602649 h 755"/>
              <a:gd name="GluePoint15X" fmla="*/ 139.369680851064 w 752"/>
              <a:gd name="GluePoint15Y" fmla="*/ 153.184105960265 h 755"/>
              <a:gd name="GluePoint16X" fmla="*/ 182.484042553192 w 752"/>
              <a:gd name="GluePoint16Y" fmla="*/ 132.295364238411 h 755"/>
              <a:gd name="GluePoint17X" fmla="*/ 208.553191489362 w 752"/>
              <a:gd name="GluePoint17Y" fmla="*/ 105.438410596026 h 755"/>
              <a:gd name="GluePoint18X" fmla="*/ 251.667553191489 w 752"/>
              <a:gd name="GluePoint18Y" fmla="*/ 68.6344370860927 h 755"/>
              <a:gd name="GluePoint19X" fmla="*/ 413.095744680851 w 752"/>
              <a:gd name="GluePoint19Y" fmla="*/ 57.6927152317881 h 755"/>
              <a:gd name="GluePoint20X" fmla="*/ 364.968085106383 w 752"/>
              <a:gd name="GluePoint20Y" fmla="*/ 111.406622516556 h 755"/>
              <a:gd name="GluePoint21X" fmla="*/ 342.909574468085 w 752"/>
              <a:gd name="GluePoint21Y" fmla="*/ 116.380132450331 h 755"/>
              <a:gd name="GluePoint22X" fmla="*/ 289.768617021277 w 752"/>
              <a:gd name="GluePoint22Y" fmla="*/ 111.406622516556 h 755"/>
              <a:gd name="GluePoint23X" fmla="*/ 305.811170212766 w 752"/>
              <a:gd name="GluePoint23Y" fmla="*/ 169.099337748344 h 755"/>
              <a:gd name="GluePoint24X" fmla="*/ 278.739361702128 w 752"/>
              <a:gd name="GluePoint24Y" fmla="*/ 200.929801324503 h 755"/>
              <a:gd name="GluePoint25X" fmla="*/ 273.726063829787 w 752"/>
              <a:gd name="GluePoint25Y" fmla="*/ 259.617218543046 h 755"/>
              <a:gd name="GluePoint26X" fmla="*/ 235.625 w 752"/>
              <a:gd name="GluePoint26Y" fmla="*/ 302.38940397351 h 755"/>
              <a:gd name="GluePoint27X" fmla="*/ 224.595744680851 w 752"/>
              <a:gd name="GluePoint27Y" fmla="*/ 375.997350993378 h 755"/>
              <a:gd name="GluePoint28X" fmla="*/ 310.824468085106 w 752"/>
              <a:gd name="GluePoint28Y" fmla="*/ 455.573509933775 h 755"/>
              <a:gd name="GluePoint29X" fmla="*/ 374.994680851064 w 752"/>
              <a:gd name="GluePoint29Y" fmla="*/ 450.6 h 755"/>
              <a:gd name="GluePoint30X" fmla="*/ 386.023936170213 w 752"/>
              <a:gd name="GluePoint30Y" fmla="*/ 487.403973509934 h 755"/>
              <a:gd name="GluePoint31X" fmla="*/ 407.079787234043 w 752"/>
              <a:gd name="GluePoint31Y" fmla="*/ 525.202649006623 h 755"/>
              <a:gd name="GluePoint32X" fmla="*/ 413.095744680851 w 752"/>
              <a:gd name="GluePoint32Y" fmla="*/ 598.81059602649 h 755"/>
              <a:gd name="GluePoint33X" fmla="*/ 424.125 w 752"/>
              <a:gd name="GluePoint33Y" fmla="*/ 662.471523178808 h 755"/>
              <a:gd name="GluePoint34X" fmla="*/ 520.380319148936 w 752"/>
              <a:gd name="GluePoint34Y" fmla="*/ 625.667549668874 h 755"/>
              <a:gd name="GluePoint35X" fmla="*/ 547.452127659574 w 752"/>
              <a:gd name="GluePoint35Y" fmla="*/ 582.895364238411 h 755"/>
              <a:gd name="GluePoint36X" fmla="*/ 563.494680851064 w 752"/>
              <a:gd name="GluePoint36Y" fmla="*/ 598.81059602649 h 755"/>
              <a:gd name="GluePoint37X" fmla="*/ 595.579787234043 w 752"/>
              <a:gd name="GluePoint37Y" fmla="*/ 593.837086092715 h 755"/>
              <a:gd name="GluePoint38X" fmla="*/ 627.664893617021 w 752"/>
              <a:gd name="GluePoint38Y" fmla="*/ 525.202649006623 h 755"/>
              <a:gd name="GluePoint39X" fmla="*/ 579.537234042553 w 752"/>
              <a:gd name="GluePoint39Y" fmla="*/ 530.176158940397 h 755"/>
              <a:gd name="GluePoint40X" fmla="*/ 590.566489361702 w 752"/>
              <a:gd name="GluePoint40Y" fmla="*/ 477.456953642384 h 755"/>
              <a:gd name="GluePoint41X" fmla="*/ 627.664893617021 w 752"/>
              <a:gd name="GluePoint41Y" fmla="*/ 429.711258278146 h 755"/>
              <a:gd name="GluePoint42X" fmla="*/ 627.664893617021 w 752"/>
              <a:gd name="GluePoint42Y" fmla="*/ 386.939072847682 h 755"/>
              <a:gd name="GluePoint43X" fmla="*/ 675.792553191489 w 752"/>
              <a:gd name="GluePoint43Y" fmla="*/ 350.135099337748 h 755"/>
              <a:gd name="GluePoint44X" fmla="*/ 697.851063829787 w 752"/>
              <a:gd name="GluePoint44Y" fmla="*/ 391.912582781457 h 755"/>
              <a:gd name="GluePoint45X" fmla="*/ 381.010638297872 w 752"/>
              <a:gd name="GluePoint45Y" fmla="*/ 227.786754966887 h 755"/>
              <a:gd name="GluePoint46X" fmla="*/ 364.968085106383 w 752"/>
              <a:gd name="GluePoint46Y" fmla="*/ 222.813245033113 h 755"/>
              <a:gd name="GluePoint47X" fmla="*/ 381.010638297872 w 752"/>
              <a:gd name="GluePoint47Y" fmla="*/ 211.871523178808 h 755"/>
              <a:gd name="GluePoint48X" fmla="*/ 381.010638297872 w 752"/>
              <a:gd name="GluePoint48Y" fmla="*/ 227.786754966887 h 75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Lst>
            <a:rect l="textAreaLeft" t="textAreaTop" r="textAreaRight" b="textAreaBottom"/>
            <a:pathLst>
              <a:path w="141" h="141">
                <a:moveTo>
                  <a:pt x="70" y="0"/>
                </a:moveTo>
                <a:cubicBezTo>
                  <a:pt x="31" y="0"/>
                  <a:pt x="0" y="32"/>
                  <a:pt x="0" y="70"/>
                </a:cubicBezTo>
                <a:cubicBezTo>
                  <a:pt x="0" y="109"/>
                  <a:pt x="31" y="141"/>
                  <a:pt x="70" y="141"/>
                </a:cubicBezTo>
                <a:cubicBezTo>
                  <a:pt x="109" y="141"/>
                  <a:pt x="141" y="109"/>
                  <a:pt x="141" y="70"/>
                </a:cubicBezTo>
                <a:cubicBezTo>
                  <a:pt x="141" y="32"/>
                  <a:pt x="109" y="0"/>
                  <a:pt x="70" y="0"/>
                </a:cubicBezTo>
                <a:close/>
                <a:moveTo>
                  <a:pt x="90" y="44"/>
                </a:moveTo>
                <a:cubicBezTo>
                  <a:pt x="91" y="46"/>
                  <a:pt x="91" y="47"/>
                  <a:pt x="93" y="49"/>
                </a:cubicBezTo>
                <a:cubicBezTo>
                  <a:pt x="93" y="50"/>
                  <a:pt x="93" y="50"/>
                  <a:pt x="93" y="50"/>
                </a:cubicBezTo>
                <a:cubicBezTo>
                  <a:pt x="94" y="50"/>
                  <a:pt x="94" y="50"/>
                  <a:pt x="94" y="50"/>
                </a:cubicBezTo>
                <a:cubicBezTo>
                  <a:pt x="93" y="50"/>
                  <a:pt x="92" y="50"/>
                  <a:pt x="91" y="50"/>
                </a:cubicBezTo>
                <a:cubicBezTo>
                  <a:pt x="89" y="44"/>
                  <a:pt x="89" y="44"/>
                  <a:pt x="89" y="44"/>
                </a:cubicBezTo>
                <a:cubicBezTo>
                  <a:pt x="90" y="44"/>
                  <a:pt x="90" y="44"/>
                  <a:pt x="90" y="44"/>
                </a:cubicBezTo>
                <a:close/>
                <a:moveTo>
                  <a:pt x="84" y="46"/>
                </a:moveTo>
                <a:cubicBezTo>
                  <a:pt x="85" y="49"/>
                  <a:pt x="85" y="49"/>
                  <a:pt x="85" y="49"/>
                </a:cubicBezTo>
                <a:cubicBezTo>
                  <a:pt x="85" y="49"/>
                  <a:pt x="85" y="49"/>
                  <a:pt x="85" y="49"/>
                </a:cubicBezTo>
                <a:cubicBezTo>
                  <a:pt x="85" y="49"/>
                  <a:pt x="85" y="49"/>
                  <a:pt x="85" y="49"/>
                </a:cubicBezTo>
                <a:cubicBezTo>
                  <a:pt x="84" y="50"/>
                  <a:pt x="79" y="50"/>
                  <a:pt x="78" y="49"/>
                </a:cubicBezTo>
                <a:cubicBezTo>
                  <a:pt x="78" y="49"/>
                  <a:pt x="78" y="48"/>
                  <a:pt x="78" y="48"/>
                </a:cubicBezTo>
                <a:cubicBezTo>
                  <a:pt x="79" y="49"/>
                  <a:pt x="79" y="49"/>
                  <a:pt x="79" y="49"/>
                </a:cubicBezTo>
                <a:cubicBezTo>
                  <a:pt x="80" y="48"/>
                  <a:pt x="80" y="48"/>
                  <a:pt x="80" y="48"/>
                </a:cubicBezTo>
                <a:cubicBezTo>
                  <a:pt x="82" y="48"/>
                  <a:pt x="83" y="47"/>
                  <a:pt x="84" y="46"/>
                </a:cubicBezTo>
                <a:close/>
                <a:moveTo>
                  <a:pt x="70" y="133"/>
                </a:moveTo>
                <a:cubicBezTo>
                  <a:pt x="56" y="133"/>
                  <a:pt x="42" y="128"/>
                  <a:pt x="31" y="119"/>
                </a:cubicBezTo>
                <a:cubicBezTo>
                  <a:pt x="31" y="118"/>
                  <a:pt x="32" y="118"/>
                  <a:pt x="32" y="118"/>
                </a:cubicBezTo>
                <a:cubicBezTo>
                  <a:pt x="33" y="117"/>
                  <a:pt x="33" y="117"/>
                  <a:pt x="33" y="117"/>
                </a:cubicBezTo>
                <a:cubicBezTo>
                  <a:pt x="32" y="113"/>
                  <a:pt x="32" y="113"/>
                  <a:pt x="32" y="113"/>
                </a:cubicBezTo>
                <a:cubicBezTo>
                  <a:pt x="34" y="107"/>
                  <a:pt x="34" y="107"/>
                  <a:pt x="34" y="107"/>
                </a:cubicBezTo>
                <a:cubicBezTo>
                  <a:pt x="34" y="106"/>
                  <a:pt x="34" y="106"/>
                  <a:pt x="34" y="106"/>
                </a:cubicBezTo>
                <a:cubicBezTo>
                  <a:pt x="34" y="103"/>
                  <a:pt x="33" y="101"/>
                  <a:pt x="31" y="100"/>
                </a:cubicBezTo>
                <a:cubicBezTo>
                  <a:pt x="30" y="100"/>
                  <a:pt x="30" y="99"/>
                  <a:pt x="29" y="99"/>
                </a:cubicBezTo>
                <a:cubicBezTo>
                  <a:pt x="28" y="98"/>
                  <a:pt x="27" y="97"/>
                  <a:pt x="26" y="97"/>
                </a:cubicBezTo>
                <a:cubicBezTo>
                  <a:pt x="26" y="97"/>
                  <a:pt x="26" y="97"/>
                  <a:pt x="26" y="97"/>
                </a:cubicBezTo>
                <a:cubicBezTo>
                  <a:pt x="26" y="97"/>
                  <a:pt x="25" y="97"/>
                  <a:pt x="25" y="97"/>
                </a:cubicBezTo>
                <a:cubicBezTo>
                  <a:pt x="24" y="97"/>
                  <a:pt x="24" y="97"/>
                  <a:pt x="24" y="96"/>
                </a:cubicBezTo>
                <a:cubicBezTo>
                  <a:pt x="23" y="96"/>
                  <a:pt x="23" y="96"/>
                  <a:pt x="23" y="96"/>
                </a:cubicBezTo>
                <a:cubicBezTo>
                  <a:pt x="22" y="96"/>
                  <a:pt x="22" y="95"/>
                  <a:pt x="21" y="93"/>
                </a:cubicBezTo>
                <a:cubicBezTo>
                  <a:pt x="21" y="92"/>
                  <a:pt x="20" y="91"/>
                  <a:pt x="18" y="89"/>
                </a:cubicBezTo>
                <a:cubicBezTo>
                  <a:pt x="17" y="88"/>
                  <a:pt x="17" y="87"/>
                  <a:pt x="16" y="87"/>
                </a:cubicBezTo>
                <a:cubicBezTo>
                  <a:pt x="15" y="86"/>
                  <a:pt x="15" y="86"/>
                  <a:pt x="15" y="86"/>
                </a:cubicBezTo>
                <a:cubicBezTo>
                  <a:pt x="14" y="86"/>
                  <a:pt x="14" y="86"/>
                  <a:pt x="14" y="86"/>
                </a:cubicBezTo>
                <a:cubicBezTo>
                  <a:pt x="13" y="85"/>
                  <a:pt x="13" y="85"/>
                  <a:pt x="12" y="84"/>
                </a:cubicBezTo>
                <a:cubicBezTo>
                  <a:pt x="11" y="84"/>
                  <a:pt x="11" y="84"/>
                  <a:pt x="10" y="83"/>
                </a:cubicBezTo>
                <a:cubicBezTo>
                  <a:pt x="9" y="83"/>
                  <a:pt x="9" y="83"/>
                  <a:pt x="9" y="82"/>
                </a:cubicBezTo>
                <a:cubicBezTo>
                  <a:pt x="8" y="78"/>
                  <a:pt x="8" y="74"/>
                  <a:pt x="8" y="70"/>
                </a:cubicBezTo>
                <a:cubicBezTo>
                  <a:pt x="8" y="70"/>
                  <a:pt x="8" y="70"/>
                  <a:pt x="8" y="70"/>
                </a:cubicBezTo>
                <a:cubicBezTo>
                  <a:pt x="8" y="68"/>
                  <a:pt x="9" y="65"/>
                  <a:pt x="8" y="64"/>
                </a:cubicBezTo>
                <a:cubicBezTo>
                  <a:pt x="8" y="63"/>
                  <a:pt x="9" y="62"/>
                  <a:pt x="9" y="62"/>
                </a:cubicBezTo>
                <a:cubicBezTo>
                  <a:pt x="9" y="61"/>
                  <a:pt x="9" y="59"/>
                  <a:pt x="9" y="59"/>
                </a:cubicBezTo>
                <a:cubicBezTo>
                  <a:pt x="9" y="58"/>
                  <a:pt x="10" y="57"/>
                  <a:pt x="11" y="56"/>
                </a:cubicBezTo>
                <a:cubicBezTo>
                  <a:pt x="11" y="56"/>
                  <a:pt x="12" y="55"/>
                  <a:pt x="12" y="54"/>
                </a:cubicBezTo>
                <a:cubicBezTo>
                  <a:pt x="12" y="54"/>
                  <a:pt x="14" y="52"/>
                  <a:pt x="14" y="50"/>
                </a:cubicBezTo>
                <a:cubicBezTo>
                  <a:pt x="16" y="48"/>
                  <a:pt x="16" y="48"/>
                  <a:pt x="16" y="48"/>
                </a:cubicBezTo>
                <a:cubicBezTo>
                  <a:pt x="16" y="48"/>
                  <a:pt x="17" y="46"/>
                  <a:pt x="16" y="45"/>
                </a:cubicBezTo>
                <a:cubicBezTo>
                  <a:pt x="18" y="44"/>
                  <a:pt x="20" y="43"/>
                  <a:pt x="20" y="42"/>
                </a:cubicBezTo>
                <a:cubicBezTo>
                  <a:pt x="20" y="42"/>
                  <a:pt x="23" y="39"/>
                  <a:pt x="20" y="35"/>
                </a:cubicBezTo>
                <a:cubicBezTo>
                  <a:pt x="20" y="34"/>
                  <a:pt x="21" y="34"/>
                  <a:pt x="21" y="34"/>
                </a:cubicBezTo>
                <a:cubicBezTo>
                  <a:pt x="21" y="34"/>
                  <a:pt x="23" y="33"/>
                  <a:pt x="23" y="32"/>
                </a:cubicBezTo>
                <a:cubicBezTo>
                  <a:pt x="23" y="32"/>
                  <a:pt x="23" y="32"/>
                  <a:pt x="23" y="32"/>
                </a:cubicBezTo>
                <a:cubicBezTo>
                  <a:pt x="23" y="30"/>
                  <a:pt x="23" y="29"/>
                  <a:pt x="25" y="29"/>
                </a:cubicBezTo>
                <a:cubicBezTo>
                  <a:pt x="26" y="29"/>
                  <a:pt x="26" y="29"/>
                  <a:pt x="26" y="29"/>
                </a:cubicBezTo>
                <a:cubicBezTo>
                  <a:pt x="26" y="29"/>
                  <a:pt x="27" y="28"/>
                  <a:pt x="27" y="28"/>
                </a:cubicBezTo>
                <a:cubicBezTo>
                  <a:pt x="29" y="28"/>
                  <a:pt x="29" y="28"/>
                  <a:pt x="29" y="28"/>
                </a:cubicBezTo>
                <a:cubicBezTo>
                  <a:pt x="34" y="26"/>
                  <a:pt x="34" y="26"/>
                  <a:pt x="34" y="26"/>
                </a:cubicBezTo>
                <a:cubicBezTo>
                  <a:pt x="34" y="25"/>
                  <a:pt x="34" y="25"/>
                  <a:pt x="34" y="25"/>
                </a:cubicBezTo>
                <a:cubicBezTo>
                  <a:pt x="34" y="25"/>
                  <a:pt x="35" y="24"/>
                  <a:pt x="36" y="24"/>
                </a:cubicBezTo>
                <a:cubicBezTo>
                  <a:pt x="38" y="23"/>
                  <a:pt x="38" y="22"/>
                  <a:pt x="39" y="21"/>
                </a:cubicBezTo>
                <a:cubicBezTo>
                  <a:pt x="37" y="19"/>
                  <a:pt x="37" y="19"/>
                  <a:pt x="37" y="19"/>
                </a:cubicBezTo>
                <a:cubicBezTo>
                  <a:pt x="39" y="20"/>
                  <a:pt x="39" y="20"/>
                  <a:pt x="39" y="20"/>
                </a:cubicBezTo>
                <a:cubicBezTo>
                  <a:pt x="40" y="20"/>
                  <a:pt x="40" y="18"/>
                  <a:pt x="42" y="16"/>
                </a:cubicBezTo>
                <a:cubicBezTo>
                  <a:pt x="44" y="14"/>
                  <a:pt x="45" y="12"/>
                  <a:pt x="45" y="12"/>
                </a:cubicBezTo>
                <a:cubicBezTo>
                  <a:pt x="46" y="12"/>
                  <a:pt x="46" y="12"/>
                  <a:pt x="46" y="12"/>
                </a:cubicBezTo>
                <a:cubicBezTo>
                  <a:pt x="47" y="13"/>
                  <a:pt x="47" y="13"/>
                  <a:pt x="47" y="13"/>
                </a:cubicBezTo>
                <a:cubicBezTo>
                  <a:pt x="47" y="12"/>
                  <a:pt x="48" y="12"/>
                  <a:pt x="49" y="11"/>
                </a:cubicBezTo>
                <a:cubicBezTo>
                  <a:pt x="60" y="7"/>
                  <a:pt x="72" y="6"/>
                  <a:pt x="83" y="9"/>
                </a:cubicBezTo>
                <a:cubicBezTo>
                  <a:pt x="81" y="9"/>
                  <a:pt x="80" y="9"/>
                  <a:pt x="78" y="10"/>
                </a:cubicBezTo>
                <a:cubicBezTo>
                  <a:pt x="77" y="10"/>
                  <a:pt x="77" y="11"/>
                  <a:pt x="77" y="11"/>
                </a:cubicBezTo>
                <a:cubicBezTo>
                  <a:pt x="76" y="11"/>
                  <a:pt x="75" y="11"/>
                  <a:pt x="75" y="12"/>
                </a:cubicBezTo>
                <a:cubicBezTo>
                  <a:pt x="74" y="12"/>
                  <a:pt x="73" y="12"/>
                  <a:pt x="73" y="12"/>
                </a:cubicBezTo>
                <a:cubicBezTo>
                  <a:pt x="71" y="12"/>
                  <a:pt x="70" y="14"/>
                  <a:pt x="68" y="16"/>
                </a:cubicBezTo>
                <a:cubicBezTo>
                  <a:pt x="67" y="19"/>
                  <a:pt x="67" y="20"/>
                  <a:pt x="68" y="21"/>
                </a:cubicBezTo>
                <a:cubicBezTo>
                  <a:pt x="69" y="23"/>
                  <a:pt x="69" y="23"/>
                  <a:pt x="69" y="23"/>
                </a:cubicBezTo>
                <a:cubicBezTo>
                  <a:pt x="69" y="23"/>
                  <a:pt x="69" y="23"/>
                  <a:pt x="69" y="23"/>
                </a:cubicBezTo>
                <a:cubicBezTo>
                  <a:pt x="68" y="23"/>
                  <a:pt x="67" y="25"/>
                  <a:pt x="67" y="25"/>
                </a:cubicBezTo>
                <a:cubicBezTo>
                  <a:pt x="64" y="22"/>
                  <a:pt x="64" y="22"/>
                  <a:pt x="64" y="22"/>
                </a:cubicBezTo>
                <a:cubicBezTo>
                  <a:pt x="61" y="16"/>
                  <a:pt x="61" y="16"/>
                  <a:pt x="61" y="16"/>
                </a:cubicBezTo>
                <a:cubicBezTo>
                  <a:pt x="57" y="20"/>
                  <a:pt x="57" y="20"/>
                  <a:pt x="57" y="20"/>
                </a:cubicBezTo>
                <a:cubicBezTo>
                  <a:pt x="57" y="22"/>
                  <a:pt x="57" y="22"/>
                  <a:pt x="57" y="22"/>
                </a:cubicBezTo>
                <a:cubicBezTo>
                  <a:pt x="54" y="21"/>
                  <a:pt x="54" y="21"/>
                  <a:pt x="54" y="21"/>
                </a:cubicBezTo>
                <a:cubicBezTo>
                  <a:pt x="51" y="27"/>
                  <a:pt x="51" y="27"/>
                  <a:pt x="51" y="27"/>
                </a:cubicBezTo>
                <a:cubicBezTo>
                  <a:pt x="55" y="33"/>
                  <a:pt x="55" y="33"/>
                  <a:pt x="55" y="33"/>
                </a:cubicBezTo>
                <a:cubicBezTo>
                  <a:pt x="57" y="32"/>
                  <a:pt x="57" y="32"/>
                  <a:pt x="57" y="32"/>
                </a:cubicBezTo>
                <a:cubicBezTo>
                  <a:pt x="57" y="32"/>
                  <a:pt x="57" y="32"/>
                  <a:pt x="57" y="32"/>
                </a:cubicBezTo>
                <a:cubicBezTo>
                  <a:pt x="59" y="31"/>
                  <a:pt x="59" y="31"/>
                  <a:pt x="59" y="31"/>
                </a:cubicBezTo>
                <a:cubicBezTo>
                  <a:pt x="59" y="32"/>
                  <a:pt x="59" y="33"/>
                  <a:pt x="59" y="33"/>
                </a:cubicBezTo>
                <a:cubicBezTo>
                  <a:pt x="52" y="35"/>
                  <a:pt x="52" y="35"/>
                  <a:pt x="52" y="35"/>
                </a:cubicBezTo>
                <a:cubicBezTo>
                  <a:pt x="52" y="38"/>
                  <a:pt x="52" y="38"/>
                  <a:pt x="52" y="38"/>
                </a:cubicBezTo>
                <a:cubicBezTo>
                  <a:pt x="52" y="38"/>
                  <a:pt x="52" y="39"/>
                  <a:pt x="52" y="40"/>
                </a:cubicBezTo>
                <a:cubicBezTo>
                  <a:pt x="51" y="44"/>
                  <a:pt x="52" y="45"/>
                  <a:pt x="53" y="46"/>
                </a:cubicBezTo>
                <a:cubicBezTo>
                  <a:pt x="53" y="47"/>
                  <a:pt x="53" y="47"/>
                  <a:pt x="53" y="47"/>
                </a:cubicBezTo>
                <a:cubicBezTo>
                  <a:pt x="52" y="48"/>
                  <a:pt x="52" y="49"/>
                  <a:pt x="51" y="49"/>
                </a:cubicBezTo>
                <a:cubicBezTo>
                  <a:pt x="51" y="50"/>
                  <a:pt x="50" y="51"/>
                  <a:pt x="50" y="52"/>
                </a:cubicBezTo>
                <a:cubicBezTo>
                  <a:pt x="50" y="52"/>
                  <a:pt x="49" y="53"/>
                  <a:pt x="49" y="53"/>
                </a:cubicBezTo>
                <a:cubicBezTo>
                  <a:pt x="48" y="53"/>
                  <a:pt x="48" y="53"/>
                  <a:pt x="48" y="53"/>
                </a:cubicBezTo>
                <a:cubicBezTo>
                  <a:pt x="46" y="55"/>
                  <a:pt x="45" y="56"/>
                  <a:pt x="44" y="57"/>
                </a:cubicBezTo>
                <a:cubicBezTo>
                  <a:pt x="43" y="59"/>
                  <a:pt x="42" y="61"/>
                  <a:pt x="42" y="62"/>
                </a:cubicBezTo>
                <a:cubicBezTo>
                  <a:pt x="41" y="64"/>
                  <a:pt x="41" y="65"/>
                  <a:pt x="41" y="66"/>
                </a:cubicBezTo>
                <a:cubicBezTo>
                  <a:pt x="41" y="67"/>
                  <a:pt x="41" y="67"/>
                  <a:pt x="41" y="68"/>
                </a:cubicBezTo>
                <a:cubicBezTo>
                  <a:pt x="41" y="69"/>
                  <a:pt x="41" y="70"/>
                  <a:pt x="42" y="71"/>
                </a:cubicBezTo>
                <a:cubicBezTo>
                  <a:pt x="42" y="74"/>
                  <a:pt x="46" y="79"/>
                  <a:pt x="46" y="79"/>
                </a:cubicBezTo>
                <a:cubicBezTo>
                  <a:pt x="47" y="80"/>
                  <a:pt x="48" y="82"/>
                  <a:pt x="50" y="83"/>
                </a:cubicBezTo>
                <a:cubicBezTo>
                  <a:pt x="51" y="83"/>
                  <a:pt x="52" y="84"/>
                  <a:pt x="52" y="84"/>
                </a:cubicBezTo>
                <a:cubicBezTo>
                  <a:pt x="53" y="86"/>
                  <a:pt x="56" y="87"/>
                  <a:pt x="58" y="86"/>
                </a:cubicBezTo>
                <a:cubicBezTo>
                  <a:pt x="59" y="86"/>
                  <a:pt x="60" y="85"/>
                  <a:pt x="60" y="85"/>
                </a:cubicBezTo>
                <a:cubicBezTo>
                  <a:pt x="61" y="85"/>
                  <a:pt x="63" y="85"/>
                  <a:pt x="64" y="84"/>
                </a:cubicBezTo>
                <a:cubicBezTo>
                  <a:pt x="64" y="84"/>
                  <a:pt x="65" y="84"/>
                  <a:pt x="65" y="83"/>
                </a:cubicBezTo>
                <a:cubicBezTo>
                  <a:pt x="66" y="85"/>
                  <a:pt x="68" y="86"/>
                  <a:pt x="70" y="85"/>
                </a:cubicBezTo>
                <a:cubicBezTo>
                  <a:pt x="70" y="85"/>
                  <a:pt x="70" y="85"/>
                  <a:pt x="70" y="85"/>
                </a:cubicBezTo>
                <a:cubicBezTo>
                  <a:pt x="71" y="86"/>
                  <a:pt x="71" y="86"/>
                  <a:pt x="71" y="87"/>
                </a:cubicBezTo>
                <a:cubicBezTo>
                  <a:pt x="71" y="87"/>
                  <a:pt x="71" y="87"/>
                  <a:pt x="71" y="88"/>
                </a:cubicBezTo>
                <a:cubicBezTo>
                  <a:pt x="71" y="89"/>
                  <a:pt x="71" y="91"/>
                  <a:pt x="72" y="92"/>
                </a:cubicBezTo>
                <a:cubicBezTo>
                  <a:pt x="72" y="93"/>
                  <a:pt x="73" y="93"/>
                  <a:pt x="73" y="93"/>
                </a:cubicBezTo>
                <a:cubicBezTo>
                  <a:pt x="74" y="93"/>
                  <a:pt x="74" y="94"/>
                  <a:pt x="74" y="94"/>
                </a:cubicBezTo>
                <a:cubicBezTo>
                  <a:pt x="74" y="95"/>
                  <a:pt x="74" y="97"/>
                  <a:pt x="75" y="98"/>
                </a:cubicBezTo>
                <a:cubicBezTo>
                  <a:pt x="75" y="99"/>
                  <a:pt x="75" y="99"/>
                  <a:pt x="76" y="99"/>
                </a:cubicBezTo>
                <a:cubicBezTo>
                  <a:pt x="75" y="100"/>
                  <a:pt x="74" y="103"/>
                  <a:pt x="74" y="103"/>
                </a:cubicBezTo>
                <a:cubicBezTo>
                  <a:pt x="73" y="106"/>
                  <a:pt x="74" y="108"/>
                  <a:pt x="74" y="108"/>
                </a:cubicBezTo>
                <a:cubicBezTo>
                  <a:pt x="74" y="109"/>
                  <a:pt x="75" y="111"/>
                  <a:pt x="76" y="112"/>
                </a:cubicBezTo>
                <a:cubicBezTo>
                  <a:pt x="76" y="112"/>
                  <a:pt x="77" y="112"/>
                  <a:pt x="77" y="113"/>
                </a:cubicBezTo>
                <a:cubicBezTo>
                  <a:pt x="77" y="114"/>
                  <a:pt x="77" y="114"/>
                  <a:pt x="78" y="115"/>
                </a:cubicBezTo>
                <a:cubicBezTo>
                  <a:pt x="78" y="116"/>
                  <a:pt x="79" y="117"/>
                  <a:pt x="79" y="118"/>
                </a:cubicBezTo>
                <a:cubicBezTo>
                  <a:pt x="79" y="120"/>
                  <a:pt x="79" y="120"/>
                  <a:pt x="79" y="120"/>
                </a:cubicBezTo>
                <a:cubicBezTo>
                  <a:pt x="79" y="125"/>
                  <a:pt x="79" y="125"/>
                  <a:pt x="79" y="125"/>
                </a:cubicBezTo>
                <a:cubicBezTo>
                  <a:pt x="82" y="125"/>
                  <a:pt x="82" y="125"/>
                  <a:pt x="82" y="125"/>
                </a:cubicBezTo>
                <a:cubicBezTo>
                  <a:pt x="82" y="125"/>
                  <a:pt x="88" y="124"/>
                  <a:pt x="89" y="124"/>
                </a:cubicBezTo>
                <a:cubicBezTo>
                  <a:pt x="90" y="124"/>
                  <a:pt x="94" y="122"/>
                  <a:pt x="95" y="120"/>
                </a:cubicBezTo>
                <a:cubicBezTo>
                  <a:pt x="96" y="119"/>
                  <a:pt x="97" y="119"/>
                  <a:pt x="97" y="118"/>
                </a:cubicBezTo>
                <a:cubicBezTo>
                  <a:pt x="97" y="118"/>
                  <a:pt x="97" y="118"/>
                  <a:pt x="97" y="118"/>
                </a:cubicBezTo>
                <a:cubicBezTo>
                  <a:pt x="98" y="117"/>
                  <a:pt x="101" y="115"/>
                  <a:pt x="101" y="115"/>
                </a:cubicBezTo>
                <a:cubicBezTo>
                  <a:pt x="102" y="114"/>
                  <a:pt x="102" y="114"/>
                  <a:pt x="102" y="114"/>
                </a:cubicBezTo>
                <a:cubicBezTo>
                  <a:pt x="102" y="110"/>
                  <a:pt x="102" y="110"/>
                  <a:pt x="102" y="110"/>
                </a:cubicBezTo>
                <a:cubicBezTo>
                  <a:pt x="104" y="107"/>
                  <a:pt x="104" y="107"/>
                  <a:pt x="104" y="107"/>
                </a:cubicBezTo>
                <a:cubicBezTo>
                  <a:pt x="105" y="106"/>
                  <a:pt x="105" y="106"/>
                  <a:pt x="105" y="106"/>
                </a:cubicBezTo>
                <a:cubicBezTo>
                  <a:pt x="105" y="107"/>
                  <a:pt x="104" y="108"/>
                  <a:pt x="104" y="109"/>
                </a:cubicBezTo>
                <a:cubicBezTo>
                  <a:pt x="104" y="110"/>
                  <a:pt x="104" y="111"/>
                  <a:pt x="105" y="113"/>
                </a:cubicBezTo>
                <a:cubicBezTo>
                  <a:pt x="106" y="114"/>
                  <a:pt x="106" y="114"/>
                  <a:pt x="106" y="114"/>
                </a:cubicBezTo>
                <a:cubicBezTo>
                  <a:pt x="108" y="114"/>
                  <a:pt x="108" y="114"/>
                  <a:pt x="108" y="114"/>
                </a:cubicBezTo>
                <a:cubicBezTo>
                  <a:pt x="109" y="114"/>
                  <a:pt x="109" y="114"/>
                  <a:pt x="109" y="114"/>
                </a:cubicBezTo>
                <a:cubicBezTo>
                  <a:pt x="110" y="114"/>
                  <a:pt x="111" y="113"/>
                  <a:pt x="111" y="112"/>
                </a:cubicBezTo>
                <a:cubicBezTo>
                  <a:pt x="112" y="112"/>
                  <a:pt x="112" y="112"/>
                  <a:pt x="112" y="112"/>
                </a:cubicBezTo>
                <a:cubicBezTo>
                  <a:pt x="114" y="111"/>
                  <a:pt x="115" y="108"/>
                  <a:pt x="115" y="107"/>
                </a:cubicBezTo>
                <a:cubicBezTo>
                  <a:pt x="116" y="103"/>
                  <a:pt x="116" y="103"/>
                  <a:pt x="116" y="103"/>
                </a:cubicBezTo>
                <a:cubicBezTo>
                  <a:pt x="117" y="102"/>
                  <a:pt x="117" y="100"/>
                  <a:pt x="117" y="99"/>
                </a:cubicBezTo>
                <a:cubicBezTo>
                  <a:pt x="117" y="98"/>
                  <a:pt x="117" y="97"/>
                  <a:pt x="117" y="97"/>
                </a:cubicBezTo>
                <a:cubicBezTo>
                  <a:pt x="115" y="89"/>
                  <a:pt x="115" y="89"/>
                  <a:pt x="115" y="89"/>
                </a:cubicBezTo>
                <a:cubicBezTo>
                  <a:pt x="110" y="99"/>
                  <a:pt x="110" y="99"/>
                  <a:pt x="110" y="99"/>
                </a:cubicBezTo>
                <a:cubicBezTo>
                  <a:pt x="109" y="99"/>
                  <a:pt x="109" y="99"/>
                  <a:pt x="108" y="100"/>
                </a:cubicBezTo>
                <a:cubicBezTo>
                  <a:pt x="108" y="99"/>
                  <a:pt x="108" y="99"/>
                  <a:pt x="108" y="99"/>
                </a:cubicBezTo>
                <a:cubicBezTo>
                  <a:pt x="108" y="98"/>
                  <a:pt x="108" y="96"/>
                  <a:pt x="108" y="94"/>
                </a:cubicBezTo>
                <a:cubicBezTo>
                  <a:pt x="108" y="93"/>
                  <a:pt x="108" y="93"/>
                  <a:pt x="109" y="92"/>
                </a:cubicBezTo>
                <a:cubicBezTo>
                  <a:pt x="109" y="92"/>
                  <a:pt x="109" y="91"/>
                  <a:pt x="110" y="90"/>
                </a:cubicBezTo>
                <a:cubicBezTo>
                  <a:pt x="110" y="90"/>
                  <a:pt x="110" y="90"/>
                  <a:pt x="110" y="89"/>
                </a:cubicBezTo>
                <a:cubicBezTo>
                  <a:pt x="112" y="88"/>
                  <a:pt x="113" y="87"/>
                  <a:pt x="114" y="86"/>
                </a:cubicBezTo>
                <a:cubicBezTo>
                  <a:pt x="114" y="85"/>
                  <a:pt x="114" y="85"/>
                  <a:pt x="114" y="85"/>
                </a:cubicBezTo>
                <a:cubicBezTo>
                  <a:pt x="115" y="84"/>
                  <a:pt x="116" y="82"/>
                  <a:pt x="117" y="81"/>
                </a:cubicBezTo>
                <a:cubicBezTo>
                  <a:pt x="117" y="80"/>
                  <a:pt x="118" y="79"/>
                  <a:pt x="118" y="78"/>
                </a:cubicBezTo>
                <a:cubicBezTo>
                  <a:pt x="119" y="73"/>
                  <a:pt x="119" y="73"/>
                  <a:pt x="119" y="73"/>
                </a:cubicBezTo>
                <a:cubicBezTo>
                  <a:pt x="116" y="74"/>
                  <a:pt x="116" y="74"/>
                  <a:pt x="116" y="74"/>
                </a:cubicBezTo>
                <a:cubicBezTo>
                  <a:pt x="116" y="74"/>
                  <a:pt x="116" y="74"/>
                  <a:pt x="117" y="73"/>
                </a:cubicBezTo>
                <a:cubicBezTo>
                  <a:pt x="117" y="73"/>
                  <a:pt x="117" y="73"/>
                  <a:pt x="118" y="73"/>
                </a:cubicBezTo>
                <a:cubicBezTo>
                  <a:pt x="119" y="72"/>
                  <a:pt x="120" y="71"/>
                  <a:pt x="121" y="71"/>
                </a:cubicBezTo>
                <a:cubicBezTo>
                  <a:pt x="123" y="70"/>
                  <a:pt x="123" y="70"/>
                  <a:pt x="123" y="70"/>
                </a:cubicBezTo>
                <a:cubicBezTo>
                  <a:pt x="124" y="69"/>
                  <a:pt x="126" y="68"/>
                  <a:pt x="126" y="66"/>
                </a:cubicBezTo>
                <a:cubicBezTo>
                  <a:pt x="126" y="66"/>
                  <a:pt x="126" y="66"/>
                  <a:pt x="127" y="66"/>
                </a:cubicBezTo>
                <a:cubicBezTo>
                  <a:pt x="127" y="66"/>
                  <a:pt x="128" y="67"/>
                  <a:pt x="128" y="68"/>
                </a:cubicBezTo>
                <a:cubicBezTo>
                  <a:pt x="128" y="68"/>
                  <a:pt x="129" y="71"/>
                  <a:pt x="129" y="71"/>
                </a:cubicBezTo>
                <a:cubicBezTo>
                  <a:pt x="130" y="72"/>
                  <a:pt x="130" y="73"/>
                  <a:pt x="130" y="74"/>
                </a:cubicBezTo>
                <a:cubicBezTo>
                  <a:pt x="131" y="74"/>
                  <a:pt x="131" y="75"/>
                  <a:pt x="131" y="75"/>
                </a:cubicBezTo>
                <a:cubicBezTo>
                  <a:pt x="131" y="76"/>
                  <a:pt x="131" y="78"/>
                  <a:pt x="132" y="79"/>
                </a:cubicBezTo>
                <a:cubicBezTo>
                  <a:pt x="128" y="109"/>
                  <a:pt x="102" y="133"/>
                  <a:pt x="70" y="133"/>
                </a:cubicBezTo>
                <a:close/>
                <a:moveTo>
                  <a:pt x="71" y="43"/>
                </a:moveTo>
                <a:cubicBezTo>
                  <a:pt x="71" y="43"/>
                  <a:pt x="71" y="43"/>
                  <a:pt x="71" y="43"/>
                </a:cubicBezTo>
                <a:cubicBezTo>
                  <a:pt x="71" y="43"/>
                  <a:pt x="70" y="43"/>
                  <a:pt x="69" y="42"/>
                </a:cubicBezTo>
                <a:cubicBezTo>
                  <a:pt x="69" y="42"/>
                  <a:pt x="69" y="42"/>
                  <a:pt x="69" y="42"/>
                </a:cubicBezTo>
                <a:cubicBezTo>
                  <a:pt x="68" y="42"/>
                  <a:pt x="68" y="42"/>
                  <a:pt x="68" y="42"/>
                </a:cubicBezTo>
                <a:cubicBezTo>
                  <a:pt x="68" y="42"/>
                  <a:pt x="67" y="42"/>
                  <a:pt x="67" y="42"/>
                </a:cubicBezTo>
                <a:cubicBezTo>
                  <a:pt x="67" y="42"/>
                  <a:pt x="67" y="42"/>
                  <a:pt x="67" y="42"/>
                </a:cubicBezTo>
                <a:cubicBezTo>
                  <a:pt x="67" y="42"/>
                  <a:pt x="68" y="42"/>
                  <a:pt x="68" y="41"/>
                </a:cubicBezTo>
                <a:cubicBezTo>
                  <a:pt x="70" y="41"/>
                  <a:pt x="70" y="40"/>
                  <a:pt x="71" y="40"/>
                </a:cubicBezTo>
                <a:cubicBezTo>
                  <a:pt x="71" y="40"/>
                  <a:pt x="72" y="40"/>
                  <a:pt x="73" y="40"/>
                </a:cubicBezTo>
                <a:cubicBezTo>
                  <a:pt x="74" y="40"/>
                  <a:pt x="74" y="40"/>
                  <a:pt x="74" y="40"/>
                </a:cubicBezTo>
                <a:cubicBezTo>
                  <a:pt x="74" y="41"/>
                  <a:pt x="75" y="41"/>
                  <a:pt x="76" y="42"/>
                </a:cubicBezTo>
                <a:cubicBezTo>
                  <a:pt x="71" y="43"/>
                  <a:pt x="71" y="43"/>
                  <a:pt x="71" y="43"/>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300" name="Group 8"/>
          <p:cNvGrpSpPr/>
          <p:nvPr/>
        </p:nvGrpSpPr>
        <p:grpSpPr>
          <a:xfrm>
            <a:off x="9027720" y="4772160"/>
            <a:ext cx="272160" cy="237600"/>
            <a:chOff x="9027720" y="4772160"/>
            <a:chExt cx="272160" cy="237600"/>
          </a:xfrm>
        </p:grpSpPr>
        <p:sp>
          <p:nvSpPr>
            <p:cNvPr id="301" name="Freeform 11"/>
            <p:cNvSpPr/>
            <p:nvPr/>
          </p:nvSpPr>
          <p:spPr>
            <a:xfrm>
              <a:off x="9064800" y="4815720"/>
              <a:ext cx="196200" cy="194040"/>
            </a:xfrm>
            <a:custGeom>
              <a:avLst/>
              <a:gdLst>
                <a:gd name="textAreaLeft" fmla="*/ 0 w 196200"/>
                <a:gd name="textAreaRight" fmla="*/ 196920 w 196200"/>
                <a:gd name="textAreaTop" fmla="*/ 0 h 194040"/>
                <a:gd name="textAreaBottom" fmla="*/ 194760 h 194040"/>
                <a:gd name="GluePoint1X" fmla="*/ 0 w 541"/>
                <a:gd name="GluePoint1Y" fmla="*/ 517.294332723949 h 547"/>
                <a:gd name="GluePoint2X" fmla="*/ 16.1478743068392 w 541"/>
                <a:gd name="GluePoint2Y" fmla="*/ 534.076782449726 h 547"/>
                <a:gd name="GluePoint3X" fmla="*/ 210.931608133087 w 541"/>
                <a:gd name="GluePoint3Y" fmla="*/ 534.076782449726 h 547"/>
                <a:gd name="GluePoint4X" fmla="*/ 210.931608133087 w 541"/>
                <a:gd name="GluePoint4Y" fmla="*/ 380.073126142596 h 547"/>
                <a:gd name="GluePoint5X" fmla="*/ 232.125693160813 w 541"/>
                <a:gd name="GluePoint5Y" fmla="*/ 359.341864716636 h 547"/>
                <a:gd name="GluePoint6X" fmla="*/ 313.874306839187 w 541"/>
                <a:gd name="GluePoint6Y" fmla="*/ 359.341864716636 h 547"/>
                <a:gd name="GluePoint7X" fmla="*/ 340.1146025878 w 541"/>
                <a:gd name="GluePoint7Y" fmla="*/ 380.073126142596 h 547"/>
                <a:gd name="GluePoint8X" fmla="*/ 340.1146025878 w 541"/>
                <a:gd name="GluePoint8Y" fmla="*/ 534.076782449726 h 547"/>
                <a:gd name="GluePoint9X" fmla="*/ 529.852125693161 w 541"/>
                <a:gd name="GluePoint9Y" fmla="*/ 534.076782449726 h 547"/>
                <a:gd name="GluePoint10X" fmla="*/ 546 w 541"/>
                <a:gd name="GluePoint10Y" fmla="*/ 512.35831809872 h 547"/>
                <a:gd name="GluePoint11X" fmla="*/ 546 w 541"/>
                <a:gd name="GluePoint11Y" fmla="*/ 231.99268738574 h 547"/>
                <a:gd name="GluePoint12X" fmla="*/ 280.569316081331 w 541"/>
                <a:gd name="GluePoint12Y" fmla="*/ 0 h 547"/>
                <a:gd name="GluePoint13X" fmla="*/ 0 w 541"/>
                <a:gd name="GluePoint13Y" fmla="*/ 231.99268738574 h 547"/>
                <a:gd name="GluePoint14X" fmla="*/ 0 w 541"/>
                <a:gd name="GluePoint14Y" fmla="*/ 517.294332723949 h 54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Lst>
              <a:rect l="textAreaLeft" t="textAreaTop" r="textAreaRight" b="textAreaBottom"/>
              <a:pathLst>
                <a:path w="102" h="101">
                  <a:moveTo>
                    <a:pt x="0" y="98"/>
                  </a:moveTo>
                  <a:cubicBezTo>
                    <a:pt x="0" y="98"/>
                    <a:pt x="0" y="101"/>
                    <a:pt x="3" y="101"/>
                  </a:cubicBezTo>
                  <a:cubicBezTo>
                    <a:pt x="7" y="101"/>
                    <a:pt x="39" y="101"/>
                    <a:pt x="39" y="101"/>
                  </a:cubicBezTo>
                  <a:cubicBezTo>
                    <a:pt x="39" y="72"/>
                    <a:pt x="39" y="72"/>
                    <a:pt x="39" y="72"/>
                  </a:cubicBezTo>
                  <a:cubicBezTo>
                    <a:pt x="39" y="72"/>
                    <a:pt x="38" y="68"/>
                    <a:pt x="43" y="68"/>
                  </a:cubicBezTo>
                  <a:cubicBezTo>
                    <a:pt x="58" y="68"/>
                    <a:pt x="58" y="68"/>
                    <a:pt x="58" y="68"/>
                  </a:cubicBezTo>
                  <a:cubicBezTo>
                    <a:pt x="63" y="68"/>
                    <a:pt x="63" y="72"/>
                    <a:pt x="63" y="72"/>
                  </a:cubicBezTo>
                  <a:cubicBezTo>
                    <a:pt x="63" y="101"/>
                    <a:pt x="63" y="101"/>
                    <a:pt x="63" y="101"/>
                  </a:cubicBezTo>
                  <a:cubicBezTo>
                    <a:pt x="63" y="101"/>
                    <a:pt x="93" y="101"/>
                    <a:pt x="98" y="101"/>
                  </a:cubicBezTo>
                  <a:cubicBezTo>
                    <a:pt x="102" y="101"/>
                    <a:pt x="101" y="97"/>
                    <a:pt x="101" y="97"/>
                  </a:cubicBezTo>
                  <a:cubicBezTo>
                    <a:pt x="101" y="44"/>
                    <a:pt x="101" y="44"/>
                    <a:pt x="101" y="44"/>
                  </a:cubicBezTo>
                  <a:cubicBezTo>
                    <a:pt x="52" y="0"/>
                    <a:pt x="52" y="0"/>
                    <a:pt x="52" y="0"/>
                  </a:cubicBezTo>
                  <a:cubicBezTo>
                    <a:pt x="0" y="44"/>
                    <a:pt x="0" y="44"/>
                    <a:pt x="0" y="44"/>
                  </a:cubicBezTo>
                  <a:lnTo>
                    <a:pt x="0" y="98"/>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02" name="Freeform 12"/>
            <p:cNvSpPr/>
            <p:nvPr/>
          </p:nvSpPr>
          <p:spPr>
            <a:xfrm>
              <a:off x="9027720" y="4772160"/>
              <a:ext cx="272160" cy="135720"/>
            </a:xfrm>
            <a:custGeom>
              <a:avLst/>
              <a:gdLst>
                <a:gd name="textAreaLeft" fmla="*/ 0 w 272160"/>
                <a:gd name="textAreaRight" fmla="*/ 272880 w 272160"/>
                <a:gd name="textAreaTop" fmla="*/ 0 h 135720"/>
                <a:gd name="textAreaBottom" fmla="*/ 136440 h 135720"/>
                <a:gd name="GluePoint1X" fmla="*/ 0 w 379"/>
                <a:gd name="GluePoint1Y" fmla="*/ 167.55672823219 h 758"/>
                <a:gd name="GluePoint2X" fmla="*/ 149.802110817942 w 379"/>
                <a:gd name="GluePoint2Y" fmla="*/ 167.55672823219 h 758"/>
                <a:gd name="GluePoint3X" fmla="*/ 772.97889182058 w 379"/>
                <a:gd name="GluePoint3Y" fmla="*/ 36.9023746701847 h 758"/>
                <a:gd name="GluePoint4X" fmla="*/ 1352.21372031662 w 379"/>
                <a:gd name="GluePoint4Y" fmla="*/ 164.564643799472 h 758"/>
                <a:gd name="GluePoint5X" fmla="*/ 1514 w 379"/>
                <a:gd name="GluePoint5Y" fmla="*/ 164.564643799472 h 758"/>
                <a:gd name="GluePoint6X" fmla="*/ 772.97889182058 w 379"/>
                <a:gd name="GluePoint6Y" fmla="*/ 0 h 758"/>
                <a:gd name="GluePoint7X" fmla="*/ 0 w 379"/>
                <a:gd name="GluePoint7Y" fmla="*/ 167.55672823219 h 75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41" h="71">
                  <a:moveTo>
                    <a:pt x="0" y="63"/>
                  </a:moveTo>
                  <a:cubicBezTo>
                    <a:pt x="0" y="63"/>
                    <a:pt x="5" y="71"/>
                    <a:pt x="14" y="63"/>
                  </a:cubicBezTo>
                  <a:cubicBezTo>
                    <a:pt x="72" y="14"/>
                    <a:pt x="72" y="14"/>
                    <a:pt x="72" y="14"/>
                  </a:cubicBezTo>
                  <a:cubicBezTo>
                    <a:pt x="126" y="62"/>
                    <a:pt x="126" y="62"/>
                    <a:pt x="126" y="62"/>
                  </a:cubicBezTo>
                  <a:cubicBezTo>
                    <a:pt x="137" y="70"/>
                    <a:pt x="141" y="62"/>
                    <a:pt x="141" y="62"/>
                  </a:cubicBezTo>
                  <a:cubicBezTo>
                    <a:pt x="72" y="0"/>
                    <a:pt x="72" y="0"/>
                    <a:pt x="72" y="0"/>
                  </a:cubicBezTo>
                  <a:lnTo>
                    <a:pt x="0" y="63"/>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Tree>
  </p:cSld>
  <p:transition spd="slow">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Freeform 5"/>
          <p:cNvSpPr/>
          <p:nvPr/>
        </p:nvSpPr>
        <p:spPr>
          <a:xfrm flipV="1">
            <a:off x="8646480" y="4930920"/>
            <a:ext cx="3544920" cy="1925640"/>
          </a:xfrm>
          <a:custGeom>
            <a:avLst/>
            <a:gdLst>
              <a:gd name="textAreaLeft" fmla="*/ 0 w 3544920"/>
              <a:gd name="textAreaRight" fmla="*/ 3545640 w 3544920"/>
              <a:gd name="textAreaTop" fmla="*/ 360 h 1925640"/>
              <a:gd name="textAreaBottom" fmla="*/ 1926720 h 1925640"/>
              <a:gd name="GluePoint1X" fmla="*/ 0 w 5353"/>
              <a:gd name="GluePoint1Y" fmla="*/ 0 h 9849"/>
              <a:gd name="GluePoint2X" fmla="*/ 936.765464399178 w 5353"/>
              <a:gd name="GluePoint2Y" fmla="*/ 517.128642501777 h 9849"/>
              <a:gd name="GluePoint3X" fmla="*/ 4783.20911979069 w 5353"/>
              <a:gd name="GluePoint3Y" fmla="*/ 655.102040816327 h 9849"/>
              <a:gd name="GluePoint4X" fmla="*/ 7372.65707344422 w 5353"/>
              <a:gd name="GluePoint4Y" fmla="*/ 1737.16113310996 h 9849"/>
              <a:gd name="GluePoint5X" fmla="*/ 15054.50196225 w 5353"/>
              <a:gd name="GluePoint5Y" fmla="*/ 2676.90120824449 h 9849"/>
              <a:gd name="GluePoint6X" fmla="*/ 18126.1356755747 w 5353"/>
              <a:gd name="GluePoint6Y" fmla="*/ 2152.16773276475 h 9849"/>
              <a:gd name="GluePoint7X" fmla="*/ 18126.1356755747 w 5353"/>
              <a:gd name="GluePoint7Y" fmla="*/ 0 h 9849"/>
              <a:gd name="GluePoint8X" fmla="*/ 0 w 5353"/>
              <a:gd name="GluePoint8Y" fmla="*/ 0 h 984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04"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Diagram Progress</a:t>
            </a:r>
            <a:endParaRPr b="0" lang="ru-RU" sz="6000" strike="noStrike" u="none">
              <a:solidFill>
                <a:srgbClr val="ffffff"/>
              </a:solidFill>
              <a:effectLst/>
              <a:uFillTx/>
              <a:latin typeface="Arial"/>
            </a:endParaRPr>
          </a:p>
        </p:txBody>
      </p:sp>
      <p:sp>
        <p:nvSpPr>
          <p:cNvPr id="305" name="Freeform: Shape 4"/>
          <p:cNvSpPr/>
          <p:nvPr/>
        </p:nvSpPr>
        <p:spPr>
          <a:xfrm>
            <a:off x="1248480" y="2106720"/>
            <a:ext cx="3600360" cy="3441240"/>
          </a:xfrm>
          <a:custGeom>
            <a:avLst/>
            <a:gdLst>
              <a:gd name="textAreaLeft" fmla="*/ 0 w 3600360"/>
              <a:gd name="textAreaRight" fmla="*/ 3601080 w 3600360"/>
              <a:gd name="textAreaTop" fmla="*/ 0 h 3441240"/>
              <a:gd name="textAreaBottom" fmla="*/ 3441960 h 3441240"/>
              <a:gd name="GluePoint1X" fmla="*/ 5231.67053655475 w 9561"/>
              <a:gd name="GluePoint1Y" fmla="*/ 0 h 10003"/>
              <a:gd name="GluePoint2X" fmla="*/ 5595.72199560715 w 9561"/>
              <a:gd name="GluePoint2Y" fmla="*/ 107.03988803359 h 10003"/>
              <a:gd name="GluePoint3X" fmla="*/ 10205.9943520552 w 9561"/>
              <a:gd name="GluePoint3Y" fmla="*/ 3157.6766969909 h 10003"/>
              <a:gd name="GluePoint4X" fmla="*/ 10429.8650768748 w 9561"/>
              <a:gd name="GluePoint4Y" fmla="*/ 3800.87173847846 h 10003"/>
              <a:gd name="GluePoint5X" fmla="*/ 8672.37527455287 w 9561"/>
              <a:gd name="GluePoint5Y" fmla="*/ 8739.04228731381 h 10003"/>
              <a:gd name="GluePoint6X" fmla="*/ 8079.22246626922 w 9561"/>
              <a:gd name="GluePoint6Y" fmla="*/ 9137.57472758173 h 10003"/>
              <a:gd name="GluePoint7X" fmla="*/ 2384.11860684029 w 9561"/>
              <a:gd name="GluePoint7Y" fmla="*/ 9137.57472758173 h 10003"/>
              <a:gd name="GluePoint8X" fmla="*/ 1790.96579855664 w 9561"/>
              <a:gd name="GluePoint8Y" fmla="*/ 8739.04228731381 h 10003"/>
              <a:gd name="GluePoint9X" fmla="*/ 33.4759962347035 w 9561"/>
              <a:gd name="GluePoint9Y" fmla="*/ 3800.87173847846 h 10003"/>
              <a:gd name="GluePoint10X" fmla="*/ 257.346721054283 w 9561"/>
              <a:gd name="GluePoint10Y" fmla="*/ 3157.6766969909 h 10003"/>
              <a:gd name="GluePoint11X" fmla="*/ 4867.61907750235 w 9561"/>
              <a:gd name="GluePoint11Y" fmla="*/ 107.03988803359 h 10003"/>
              <a:gd name="GluePoint12X" fmla="*/ 5231.67053655475 w 9561"/>
              <a:gd name="GluePoint12Y" fmla="*/ 0 h 10003"/>
              <a:gd name="GluePoint13X" fmla="*/ 5297.57640414183 w 9561"/>
              <a:gd name="GluePoint13Y" fmla="*/ 2434.20173947816 h 10003"/>
              <a:gd name="GluePoint14X" fmla="*/ 2270.09099466583 w 9561"/>
              <a:gd name="GluePoint14Y" fmla="*/ 5200.03598920324 h 10003"/>
              <a:gd name="GluePoint15X" fmla="*/ 5297.57640414183 w 9561"/>
              <a:gd name="GluePoint15Y" fmla="*/ 7966.82595221434 h 10003"/>
              <a:gd name="GluePoint16X" fmla="*/ 8326.10793850016 w 9561"/>
              <a:gd name="GluePoint16Y" fmla="*/ 5200.03598920324 h 10003"/>
              <a:gd name="GluePoint17X" fmla="*/ 5297.57640414183 w 9561"/>
              <a:gd name="GluePoint17Y" fmla="*/ 2434.20173947816 h 1000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3601063" h="3442094">
                <a:moveTo>
                  <a:pt x="1800532" y="0"/>
                </a:moveTo>
                <a:cubicBezTo>
                  <a:pt x="1844817" y="0"/>
                  <a:pt x="1889102" y="13454"/>
                  <a:pt x="1925685" y="40360"/>
                </a:cubicBezTo>
                <a:cubicBezTo>
                  <a:pt x="1925685" y="40360"/>
                  <a:pt x="1925685" y="40360"/>
                  <a:pt x="3512241" y="1189646"/>
                </a:cubicBezTo>
                <a:cubicBezTo>
                  <a:pt x="3589258" y="1247303"/>
                  <a:pt x="3620065" y="1343397"/>
                  <a:pt x="3589258" y="1431804"/>
                </a:cubicBezTo>
                <a:cubicBezTo>
                  <a:pt x="3589258" y="1431804"/>
                  <a:pt x="3589258" y="1431804"/>
                  <a:pt x="2984673" y="3292187"/>
                </a:cubicBezTo>
                <a:cubicBezTo>
                  <a:pt x="2957717" y="3380594"/>
                  <a:pt x="2872998" y="3442094"/>
                  <a:pt x="2780577" y="3442094"/>
                </a:cubicBezTo>
                <a:cubicBezTo>
                  <a:pt x="2780577" y="3442094"/>
                  <a:pt x="2780577" y="3442094"/>
                  <a:pt x="820487" y="3442094"/>
                </a:cubicBezTo>
                <a:cubicBezTo>
                  <a:pt x="728067" y="3442094"/>
                  <a:pt x="643348" y="3380594"/>
                  <a:pt x="616392" y="3292187"/>
                </a:cubicBezTo>
                <a:cubicBezTo>
                  <a:pt x="616392" y="3292187"/>
                  <a:pt x="616392" y="3292187"/>
                  <a:pt x="11806" y="1431804"/>
                </a:cubicBezTo>
                <a:cubicBezTo>
                  <a:pt x="-19001" y="1343397"/>
                  <a:pt x="11806" y="1247303"/>
                  <a:pt x="88823" y="1189646"/>
                </a:cubicBezTo>
                <a:cubicBezTo>
                  <a:pt x="88823" y="1189646"/>
                  <a:pt x="88823" y="1189646"/>
                  <a:pt x="1675379" y="40360"/>
                </a:cubicBezTo>
                <a:cubicBezTo>
                  <a:pt x="1711963" y="13454"/>
                  <a:pt x="1756248" y="0"/>
                  <a:pt x="1800532" y="0"/>
                </a:cubicBezTo>
                <a:close/>
                <a:moveTo>
                  <a:pt x="1823388" y="916965"/>
                </a:moveTo>
                <a:cubicBezTo>
                  <a:pt x="1247828" y="916965"/>
                  <a:pt x="781244" y="1383549"/>
                  <a:pt x="781244" y="1959109"/>
                </a:cubicBezTo>
                <a:cubicBezTo>
                  <a:pt x="781244" y="2534669"/>
                  <a:pt x="1247828" y="3001253"/>
                  <a:pt x="1823388" y="3001253"/>
                </a:cubicBezTo>
                <a:cubicBezTo>
                  <a:pt x="2398948" y="3001253"/>
                  <a:pt x="2865532" y="2534669"/>
                  <a:pt x="2865532" y="1959109"/>
                </a:cubicBezTo>
                <a:cubicBezTo>
                  <a:pt x="2865532" y="1383549"/>
                  <a:pt x="2398948" y="916965"/>
                  <a:pt x="1823388" y="916965"/>
                </a:cubicBezTo>
                <a:close/>
              </a:path>
            </a:pathLst>
          </a:custGeom>
          <a:solidFill>
            <a:schemeClr val="bg2">
              <a:lumMod val="95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306" name="Group 5"/>
          <p:cNvGrpSpPr/>
          <p:nvPr/>
        </p:nvGrpSpPr>
        <p:grpSpPr>
          <a:xfrm>
            <a:off x="1654920" y="2377440"/>
            <a:ext cx="815760" cy="815760"/>
            <a:chOff x="1654920" y="2377440"/>
            <a:chExt cx="815760" cy="815760"/>
          </a:xfrm>
        </p:grpSpPr>
        <p:sp>
          <p:nvSpPr>
            <p:cNvPr id="307" name="Oval 6"/>
            <p:cNvSpPr/>
            <p:nvPr/>
          </p:nvSpPr>
          <p:spPr>
            <a:xfrm>
              <a:off x="1654920" y="2377440"/>
              <a:ext cx="815760" cy="8157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308" name="Group 7"/>
            <p:cNvGrpSpPr/>
            <p:nvPr/>
          </p:nvGrpSpPr>
          <p:grpSpPr>
            <a:xfrm>
              <a:off x="1904040" y="2634120"/>
              <a:ext cx="271440" cy="272160"/>
              <a:chOff x="1904040" y="2634120"/>
              <a:chExt cx="271440" cy="272160"/>
            </a:xfrm>
          </p:grpSpPr>
          <p:sp>
            <p:nvSpPr>
              <p:cNvPr id="309" name="Freeform 5"/>
              <p:cNvSpPr/>
              <p:nvPr/>
            </p:nvSpPr>
            <p:spPr>
              <a:xfrm>
                <a:off x="1904040" y="2647440"/>
                <a:ext cx="259920" cy="258840"/>
              </a:xfrm>
              <a:custGeom>
                <a:avLst/>
                <a:gdLst>
                  <a:gd name="textAreaLeft" fmla="*/ 0 w 259920"/>
                  <a:gd name="textAreaRight" fmla="*/ 260640 w 259920"/>
                  <a:gd name="textAreaTop" fmla="*/ 0 h 258840"/>
                  <a:gd name="textAreaBottom" fmla="*/ 259560 h 258840"/>
                  <a:gd name="GluePoint1X" fmla="*/ 365.009708737864 w 721"/>
                  <a:gd name="GluePoint1Y" fmla="*/ 0 h 724"/>
                  <a:gd name="GluePoint2X" fmla="*/ 0 w 721"/>
                  <a:gd name="GluePoint2Y" fmla="*/ 360.994475138122 h 724"/>
                  <a:gd name="GluePoint3X" fmla="*/ 365.009708737864 w 721"/>
                  <a:gd name="GluePoint3Y" fmla="*/ 717.016574585635 h 724"/>
                  <a:gd name="GluePoint4X" fmla="*/ 726.008321775312 w 721"/>
                  <a:gd name="GluePoint4Y" fmla="*/ 360.994475138122 h 724"/>
                  <a:gd name="GluePoint5X" fmla="*/ 365.009708737864 w 721"/>
                  <a:gd name="GluePoint5Y" fmla="*/ 360.994475138122 h 724"/>
                  <a:gd name="GluePoint6X" fmla="*/ 365.009708737864 w 721"/>
                  <a:gd name="GluePoint6Y" fmla="*/ 0 h 72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35" h="135">
                    <a:moveTo>
                      <a:pt x="68" y="0"/>
                    </a:moveTo>
                    <a:cubicBezTo>
                      <a:pt x="30" y="0"/>
                      <a:pt x="0" y="30"/>
                      <a:pt x="0" y="68"/>
                    </a:cubicBezTo>
                    <a:cubicBezTo>
                      <a:pt x="0" y="105"/>
                      <a:pt x="30" y="135"/>
                      <a:pt x="68" y="135"/>
                    </a:cubicBezTo>
                    <a:cubicBezTo>
                      <a:pt x="105" y="135"/>
                      <a:pt x="135" y="105"/>
                      <a:pt x="135" y="68"/>
                    </a:cubicBezTo>
                    <a:cubicBezTo>
                      <a:pt x="68" y="68"/>
                      <a:pt x="68" y="68"/>
                      <a:pt x="68" y="68"/>
                    </a:cubicBezTo>
                    <a:lnTo>
                      <a:pt x="68" y="0"/>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10" name="Freeform 6"/>
              <p:cNvSpPr/>
              <p:nvPr/>
            </p:nvSpPr>
            <p:spPr>
              <a:xfrm>
                <a:off x="2045160" y="2634120"/>
                <a:ext cx="130320" cy="132480"/>
              </a:xfrm>
              <a:custGeom>
                <a:avLst/>
                <a:gdLst>
                  <a:gd name="textAreaLeft" fmla="*/ 0 w 130320"/>
                  <a:gd name="textAreaRight" fmla="*/ 131040 w 130320"/>
                  <a:gd name="textAreaTop" fmla="*/ 0 h 132480"/>
                  <a:gd name="textAreaBottom" fmla="*/ 133200 h 132480"/>
                  <a:gd name="GluePoint1X" fmla="*/ 251.156756756757 w 370"/>
                  <a:gd name="GluePoint1Y" fmla="*/ 86.1675824175824 h 364"/>
                  <a:gd name="GluePoint2X" fmla="*/ 251.156756756757 w 370"/>
                  <a:gd name="GluePoint2Y" fmla="*/ 81.0989010989011 h 364"/>
                  <a:gd name="GluePoint3X" fmla="*/ 246.251351351351 w 370"/>
                  <a:gd name="GluePoint3Y" fmla="*/ 81.0989010989011 h 364"/>
                  <a:gd name="GluePoint4X" fmla="*/ 246.251351351351 w 370"/>
                  <a:gd name="GluePoint4Y" fmla="*/ 81.0989010989011 h 364"/>
                  <a:gd name="GluePoint5X" fmla="*/ 246.251351351351 w 370"/>
                  <a:gd name="GluePoint5Y" fmla="*/ 81.0989010989011 h 364"/>
                  <a:gd name="GluePoint6X" fmla="*/ 20.6027027027027 w 370"/>
                  <a:gd name="GluePoint6Y" fmla="*/ 0 h 364"/>
                  <a:gd name="GluePoint7X" fmla="*/ 0 w 370"/>
                  <a:gd name="GluePoint7Y" fmla="*/ 21.2884615384615 h 364"/>
                  <a:gd name="GluePoint8X" fmla="*/ 0 w 370"/>
                  <a:gd name="GluePoint8Y" fmla="*/ 352.78021978022 h 364"/>
                  <a:gd name="GluePoint9X" fmla="*/ 15.6972972972973 w 370"/>
                  <a:gd name="GluePoint9Y" fmla="*/ 375.082417582418 h 364"/>
                  <a:gd name="GluePoint10X" fmla="*/ 20.6027027027027 w 370"/>
                  <a:gd name="GluePoint10Y" fmla="*/ 375.082417582418 h 364"/>
                  <a:gd name="GluePoint11X" fmla="*/ 20.6027027027027 w 370"/>
                  <a:gd name="GluePoint11Y" fmla="*/ 375.082417582418 h 364"/>
                  <a:gd name="GluePoint12X" fmla="*/ 20.6027027027027 w 370"/>
                  <a:gd name="GluePoint12Y" fmla="*/ 375.082417582418 h 364"/>
                  <a:gd name="GluePoint13X" fmla="*/ 335.52972972973 w 370"/>
                  <a:gd name="GluePoint13Y" fmla="*/ 375.082417582418 h 364"/>
                  <a:gd name="GluePoint14X" fmla="*/ 357.113513513514 w 370"/>
                  <a:gd name="GluePoint14Y" fmla="*/ 352.78021978022 h 364"/>
                  <a:gd name="GluePoint15X" fmla="*/ 251.156756756757 w 370"/>
                  <a:gd name="GluePoint15Y" fmla="*/ 86.1675824175824 h 364"/>
                  <a:gd name="GluePoint16X" fmla="*/ 41.2054054054054 w 370"/>
                  <a:gd name="GluePoint16Y" fmla="*/ 298.038461538462 h 364"/>
                  <a:gd name="GluePoint17X" fmla="*/ 41.2054054054054 w 370"/>
                  <a:gd name="GluePoint17Y" fmla="*/ 42.5769230769231 h 364"/>
                  <a:gd name="GluePoint18X" fmla="*/ 209.951351351351 w 370"/>
                  <a:gd name="GluePoint18Y" fmla="*/ 102.387362637363 h 364"/>
                  <a:gd name="GluePoint19X" fmla="*/ 41.2054054054054 w 370"/>
                  <a:gd name="GluePoint19Y" fmla="*/ 298.038461538462 h 36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Lst>
                <a:rect l="textAreaLeft" t="textAreaTop" r="textAreaRight" b="textAreaBottom"/>
                <a:pathLst>
                  <a:path w="68" h="69">
                    <a:moveTo>
                      <a:pt x="48" y="16"/>
                    </a:moveTo>
                    <a:cubicBezTo>
                      <a:pt x="48" y="16"/>
                      <a:pt x="48" y="15"/>
                      <a:pt x="48" y="15"/>
                    </a:cubicBezTo>
                    <a:cubicBezTo>
                      <a:pt x="48" y="15"/>
                      <a:pt x="48" y="15"/>
                      <a:pt x="47" y="15"/>
                    </a:cubicBezTo>
                    <a:cubicBezTo>
                      <a:pt x="47" y="15"/>
                      <a:pt x="47" y="15"/>
                      <a:pt x="47" y="15"/>
                    </a:cubicBezTo>
                    <a:cubicBezTo>
                      <a:pt x="47" y="15"/>
                      <a:pt x="47" y="15"/>
                      <a:pt x="47" y="15"/>
                    </a:cubicBezTo>
                    <a:cubicBezTo>
                      <a:pt x="35" y="5"/>
                      <a:pt x="20" y="0"/>
                      <a:pt x="4" y="0"/>
                    </a:cubicBezTo>
                    <a:cubicBezTo>
                      <a:pt x="2" y="0"/>
                      <a:pt x="0" y="2"/>
                      <a:pt x="0" y="4"/>
                    </a:cubicBezTo>
                    <a:cubicBezTo>
                      <a:pt x="0" y="65"/>
                      <a:pt x="0" y="65"/>
                      <a:pt x="0" y="65"/>
                    </a:cubicBezTo>
                    <a:cubicBezTo>
                      <a:pt x="0" y="67"/>
                      <a:pt x="1" y="68"/>
                      <a:pt x="3" y="69"/>
                    </a:cubicBezTo>
                    <a:cubicBezTo>
                      <a:pt x="3" y="69"/>
                      <a:pt x="3" y="69"/>
                      <a:pt x="4" y="69"/>
                    </a:cubicBezTo>
                    <a:cubicBezTo>
                      <a:pt x="4" y="69"/>
                      <a:pt x="4" y="69"/>
                      <a:pt x="4" y="69"/>
                    </a:cubicBezTo>
                    <a:cubicBezTo>
                      <a:pt x="4" y="69"/>
                      <a:pt x="4" y="69"/>
                      <a:pt x="4" y="69"/>
                    </a:cubicBezTo>
                    <a:cubicBezTo>
                      <a:pt x="64" y="69"/>
                      <a:pt x="64" y="69"/>
                      <a:pt x="64" y="69"/>
                    </a:cubicBezTo>
                    <a:cubicBezTo>
                      <a:pt x="66" y="69"/>
                      <a:pt x="68" y="67"/>
                      <a:pt x="68" y="65"/>
                    </a:cubicBezTo>
                    <a:cubicBezTo>
                      <a:pt x="68" y="47"/>
                      <a:pt x="61" y="29"/>
                      <a:pt x="48" y="16"/>
                    </a:cubicBezTo>
                    <a:close/>
                    <a:moveTo>
                      <a:pt x="8" y="55"/>
                    </a:moveTo>
                    <a:cubicBezTo>
                      <a:pt x="8" y="8"/>
                      <a:pt x="8" y="8"/>
                      <a:pt x="8" y="8"/>
                    </a:cubicBezTo>
                    <a:cubicBezTo>
                      <a:pt x="19" y="8"/>
                      <a:pt x="30" y="12"/>
                      <a:pt x="40" y="19"/>
                    </a:cubicBezTo>
                    <a:lnTo>
                      <a:pt x="8" y="55"/>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grpSp>
      <p:grpSp>
        <p:nvGrpSpPr>
          <p:cNvPr id="311" name="Group 10"/>
          <p:cNvGrpSpPr/>
          <p:nvPr/>
        </p:nvGrpSpPr>
        <p:grpSpPr>
          <a:xfrm>
            <a:off x="4052160" y="3963240"/>
            <a:ext cx="815760" cy="815760"/>
            <a:chOff x="4052160" y="3963240"/>
            <a:chExt cx="815760" cy="815760"/>
          </a:xfrm>
        </p:grpSpPr>
        <p:sp>
          <p:nvSpPr>
            <p:cNvPr id="312" name="Oval 11"/>
            <p:cNvSpPr/>
            <p:nvPr/>
          </p:nvSpPr>
          <p:spPr>
            <a:xfrm>
              <a:off x="4052160" y="3963240"/>
              <a:ext cx="815760" cy="8157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313" name="Group 12"/>
            <p:cNvGrpSpPr/>
            <p:nvPr/>
          </p:nvGrpSpPr>
          <p:grpSpPr>
            <a:xfrm>
              <a:off x="4323960" y="4249440"/>
              <a:ext cx="272160" cy="256680"/>
              <a:chOff x="4323960" y="4249440"/>
              <a:chExt cx="272160" cy="256680"/>
            </a:xfrm>
          </p:grpSpPr>
          <p:sp>
            <p:nvSpPr>
              <p:cNvPr id="314" name="Freeform 7"/>
              <p:cNvSpPr/>
              <p:nvPr/>
            </p:nvSpPr>
            <p:spPr>
              <a:xfrm>
                <a:off x="4323960" y="4485600"/>
                <a:ext cx="246600" cy="20520"/>
              </a:xfrm>
              <a:custGeom>
                <a:avLst/>
                <a:gdLst>
                  <a:gd name="textAreaLeft" fmla="*/ 0 w 246600"/>
                  <a:gd name="textAreaRight" fmla="*/ 247320 w 246600"/>
                  <a:gd name="textAreaTop" fmla="*/ 0 h 20520"/>
                  <a:gd name="textAreaBottom" fmla="*/ 21240 h 20520"/>
                  <a:gd name="GluePoint1X" fmla="*/ 7673.89830508475 w 59"/>
                  <a:gd name="GluePoint1Y" fmla="*/ 0 h 687"/>
                  <a:gd name="GluePoint2X" fmla="*/ 372.067796610169 w 59"/>
                  <a:gd name="GluePoint2Y" fmla="*/ 0 h 687"/>
                  <a:gd name="GluePoint3X" fmla="*/ 0 w 59"/>
                  <a:gd name="GluePoint3Y" fmla="*/ 2.70160116448326 h 687"/>
                  <a:gd name="GluePoint4X" fmla="*/ 372.067796610169 w 59"/>
                  <a:gd name="GluePoint4Y" fmla="*/ 4.98107714701601 h 687"/>
                  <a:gd name="GluePoint5X" fmla="*/ 7673.89830508475 w 59"/>
                  <a:gd name="GluePoint5Y" fmla="*/ 4.98107714701601 h 687"/>
                  <a:gd name="GluePoint6X" fmla="*/ 7987.83050847458 w 59"/>
                  <a:gd name="GluePoint6Y" fmla="*/ 2.70160116448326 h 687"/>
                  <a:gd name="GluePoint7X" fmla="*/ 7673.89830508475 w 59"/>
                  <a:gd name="GluePoint7Y" fmla="*/ 0 h 68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28" h="11">
                    <a:moveTo>
                      <a:pt x="123" y="0"/>
                    </a:moveTo>
                    <a:cubicBezTo>
                      <a:pt x="6" y="0"/>
                      <a:pt x="6" y="0"/>
                      <a:pt x="6" y="0"/>
                    </a:cubicBezTo>
                    <a:cubicBezTo>
                      <a:pt x="3" y="0"/>
                      <a:pt x="0" y="3"/>
                      <a:pt x="0" y="6"/>
                    </a:cubicBezTo>
                    <a:cubicBezTo>
                      <a:pt x="0" y="9"/>
                      <a:pt x="3" y="11"/>
                      <a:pt x="6" y="11"/>
                    </a:cubicBezTo>
                    <a:cubicBezTo>
                      <a:pt x="123" y="11"/>
                      <a:pt x="123" y="11"/>
                      <a:pt x="123" y="11"/>
                    </a:cubicBezTo>
                    <a:cubicBezTo>
                      <a:pt x="126" y="11"/>
                      <a:pt x="128" y="9"/>
                      <a:pt x="128" y="6"/>
                    </a:cubicBezTo>
                    <a:cubicBezTo>
                      <a:pt x="128" y="3"/>
                      <a:pt x="126" y="0"/>
                      <a:pt x="123" y="0"/>
                    </a:cubicBezTo>
                    <a:close/>
                  </a:path>
                </a:pathLst>
              </a:custGeom>
              <a:solidFill>
                <a:schemeClr val="bg2"/>
              </a:solidFill>
              <a:ln w="0">
                <a:noFill/>
              </a:ln>
            </p:spPr>
            <p:style>
              <a:lnRef idx="0"/>
              <a:fillRef idx="0"/>
              <a:effectRef idx="0"/>
              <a:fontRef idx="minor"/>
            </p:style>
            <p:txBody>
              <a:bodyPr numCol="1" spcCol="0" lIns="90000" rIns="90000" tIns="10440" bIns="10440" anchor="t">
                <a:noAutofit/>
              </a:bodyPr>
              <a:p>
                <a:pPr defTabSz="914400">
                  <a:lnSpc>
                    <a:spcPct val="100000"/>
                  </a:lnSpc>
                </a:pPr>
                <a:endParaRPr b="0" lang="en-US" sz="1800" strike="noStrike" u="none">
                  <a:solidFill>
                    <a:schemeClr val="dk1"/>
                  </a:solidFill>
                  <a:effectLst/>
                  <a:uFillTx/>
                  <a:latin typeface="Open Sans"/>
                </a:endParaRPr>
              </a:p>
            </p:txBody>
          </p:sp>
          <p:sp>
            <p:nvSpPr>
              <p:cNvPr id="315" name="Freeform 8"/>
              <p:cNvSpPr/>
              <p:nvPr/>
            </p:nvSpPr>
            <p:spPr>
              <a:xfrm>
                <a:off x="4341600" y="4341240"/>
                <a:ext cx="254520" cy="132480"/>
              </a:xfrm>
              <a:custGeom>
                <a:avLst/>
                <a:gdLst>
                  <a:gd name="textAreaLeft" fmla="*/ 0 w 254520"/>
                  <a:gd name="textAreaRight" fmla="*/ 255240 w 254520"/>
                  <a:gd name="textAreaTop" fmla="*/ 0 h 132480"/>
                  <a:gd name="textAreaBottom" fmla="*/ 133200 h 132480"/>
                  <a:gd name="GluePoint1X" fmla="*/ 1356.68108108108 w 370"/>
                  <a:gd name="GluePoint1Y" fmla="*/ 55.688293370945 h 709"/>
                  <a:gd name="GluePoint2X" fmla="*/ 1324.15135135135 w 370"/>
                  <a:gd name="GluePoint2Y" fmla="*/ 47.361071932299 h 709"/>
                  <a:gd name="GluePoint3X" fmla="*/ 1201.68648648649 w 370"/>
                  <a:gd name="GluePoint3Y" fmla="*/ 35.9111424541608 h 709"/>
                  <a:gd name="GluePoint4X" fmla="*/ 1128.97297297297 w 370"/>
                  <a:gd name="GluePoint4Y" fmla="*/ 24.9816643159379 h 709"/>
                  <a:gd name="GluePoint5X" fmla="*/ 1109.83783783784 w 370"/>
                  <a:gd name="GluePoint5Y" fmla="*/ 8.32722143864598 h 709"/>
                  <a:gd name="GluePoint6X" fmla="*/ 1046.69189189189 w 370"/>
                  <a:gd name="GluePoint6Y" fmla="*/ 0 h 709"/>
                  <a:gd name="GluePoint7X" fmla="*/ 80.3675675675676 w 370"/>
                  <a:gd name="GluePoint7Y" fmla="*/ 0 h 709"/>
                  <a:gd name="GluePoint8X" fmla="*/ 30.6162162162162 w 370"/>
                  <a:gd name="GluePoint8Y" fmla="*/ 8.32722143864598 h 709"/>
                  <a:gd name="GluePoint9X" fmla="*/ 30.6162162162162 w 370"/>
                  <a:gd name="GluePoint9Y" fmla="*/ 44.2383638928068 h 709"/>
                  <a:gd name="GluePoint10X" fmla="*/ 143.513513513514 w 370"/>
                  <a:gd name="GluePoint10Y" fmla="*/ 147.808180535966 h 709"/>
                  <a:gd name="GluePoint11X" fmla="*/ 195.178378378378 w 370"/>
                  <a:gd name="GluePoint11Y" fmla="*/ 183.719322990127 h 709"/>
                  <a:gd name="GluePoint12X" fmla="*/ 244.92972972973 w 370"/>
                  <a:gd name="GluePoint12Y" fmla="*/ 192.566995768688 h 709"/>
                  <a:gd name="GluePoint13X" fmla="*/ 914.659459459459 w 370"/>
                  <a:gd name="GluePoint13Y" fmla="*/ 192.566995768688 h 709"/>
                  <a:gd name="GluePoint14X" fmla="*/ 975.891891891892 w 370"/>
                  <a:gd name="GluePoint14Y" fmla="*/ 183.719322990127 h 709"/>
                  <a:gd name="GluePoint15X" fmla="*/ 1006.50810810811 w 370"/>
                  <a:gd name="GluePoint15Y" fmla="*/ 164.462623413258 h 709"/>
                  <a:gd name="GluePoint16X" fmla="*/ 1088.78918918919 w 370"/>
                  <a:gd name="GluePoint16Y" fmla="*/ 156.135401974612 h 709"/>
                  <a:gd name="GluePoint17X" fmla="*/ 1171.07027027027 w 370"/>
                  <a:gd name="GluePoint17Y" fmla="*/ 156.135401974612 h 709"/>
                  <a:gd name="GluePoint18X" fmla="*/ 1222.73513513514 w 370"/>
                  <a:gd name="GluePoint18Y" fmla="*/ 147.808180535966 h 709"/>
                  <a:gd name="GluePoint19X" fmla="*/ 1356.68108108108 w 370"/>
                  <a:gd name="GluePoint19Y" fmla="*/ 66.6177715091678 h 709"/>
                  <a:gd name="GluePoint20X" fmla="*/ 1356.68108108108 w 370"/>
                  <a:gd name="GluePoint20Y" fmla="*/ 55.688293370945 h 709"/>
                  <a:gd name="GluePoint21X" fmla="*/ 1192.11891891892 w 370"/>
                  <a:gd name="GluePoint21Y" fmla="*/ 88.9971791255289 h 709"/>
                  <a:gd name="GluePoint22X" fmla="*/ 1171.07027027027 w 370"/>
                  <a:gd name="GluePoint22Y" fmla="*/ 105.651622002821 h 709"/>
                  <a:gd name="GluePoint23X" fmla="*/ 1088.78918918919 w 370"/>
                  <a:gd name="GluePoint23Y" fmla="*/ 128.031029619182 h 709"/>
                  <a:gd name="GluePoint24X" fmla="*/ 1058.17297297297 w 370"/>
                  <a:gd name="GluePoint24Y" fmla="*/ 105.651622002821 h 709"/>
                  <a:gd name="GluePoint25X" fmla="*/ 1077.30810810811 w 370"/>
                  <a:gd name="GluePoint25Y" fmla="*/ 78.0677009873061 h 709"/>
                  <a:gd name="GluePoint26X" fmla="*/ 1159.58918918919 w 370"/>
                  <a:gd name="GluePoint26Y" fmla="*/ 64.015514809591 h 709"/>
                  <a:gd name="GluePoint27X" fmla="*/ 1192.11891891892 w 370"/>
                  <a:gd name="GluePoint27Y" fmla="*/ 88.9971791255289 h 7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32" h="69">
                    <a:moveTo>
                      <a:pt x="132" y="20"/>
                    </a:moveTo>
                    <a:cubicBezTo>
                      <a:pt x="131" y="19"/>
                      <a:pt x="130" y="18"/>
                      <a:pt x="129" y="17"/>
                    </a:cubicBezTo>
                    <a:cubicBezTo>
                      <a:pt x="117" y="13"/>
                      <a:pt x="117" y="13"/>
                      <a:pt x="117" y="13"/>
                    </a:cubicBezTo>
                    <a:cubicBezTo>
                      <a:pt x="113" y="11"/>
                      <a:pt x="110" y="9"/>
                      <a:pt x="110" y="9"/>
                    </a:cubicBezTo>
                    <a:cubicBezTo>
                      <a:pt x="110" y="9"/>
                      <a:pt x="110" y="5"/>
                      <a:pt x="108" y="3"/>
                    </a:cubicBezTo>
                    <a:cubicBezTo>
                      <a:pt x="107" y="1"/>
                      <a:pt x="105" y="0"/>
                      <a:pt x="102" y="0"/>
                    </a:cubicBezTo>
                    <a:cubicBezTo>
                      <a:pt x="8" y="0"/>
                      <a:pt x="8" y="0"/>
                      <a:pt x="8" y="0"/>
                    </a:cubicBezTo>
                    <a:cubicBezTo>
                      <a:pt x="6" y="0"/>
                      <a:pt x="4" y="1"/>
                      <a:pt x="3" y="3"/>
                    </a:cubicBezTo>
                    <a:cubicBezTo>
                      <a:pt x="0" y="5"/>
                      <a:pt x="1" y="12"/>
                      <a:pt x="3" y="16"/>
                    </a:cubicBezTo>
                    <a:cubicBezTo>
                      <a:pt x="14" y="53"/>
                      <a:pt x="14" y="53"/>
                      <a:pt x="14" y="53"/>
                    </a:cubicBezTo>
                    <a:cubicBezTo>
                      <a:pt x="15" y="57"/>
                      <a:pt x="16" y="64"/>
                      <a:pt x="19" y="66"/>
                    </a:cubicBezTo>
                    <a:cubicBezTo>
                      <a:pt x="20" y="68"/>
                      <a:pt x="22" y="69"/>
                      <a:pt x="24" y="69"/>
                    </a:cubicBezTo>
                    <a:cubicBezTo>
                      <a:pt x="89" y="69"/>
                      <a:pt x="89" y="69"/>
                      <a:pt x="89" y="69"/>
                    </a:cubicBezTo>
                    <a:cubicBezTo>
                      <a:pt x="91" y="69"/>
                      <a:pt x="93" y="68"/>
                      <a:pt x="95" y="66"/>
                    </a:cubicBezTo>
                    <a:cubicBezTo>
                      <a:pt x="97" y="64"/>
                      <a:pt x="97" y="60"/>
                      <a:pt x="98" y="59"/>
                    </a:cubicBezTo>
                    <a:cubicBezTo>
                      <a:pt x="98" y="57"/>
                      <a:pt x="102" y="56"/>
                      <a:pt x="106" y="56"/>
                    </a:cubicBezTo>
                    <a:cubicBezTo>
                      <a:pt x="114" y="56"/>
                      <a:pt x="114" y="56"/>
                      <a:pt x="114" y="56"/>
                    </a:cubicBezTo>
                    <a:cubicBezTo>
                      <a:pt x="116" y="56"/>
                      <a:pt x="118" y="55"/>
                      <a:pt x="119" y="53"/>
                    </a:cubicBezTo>
                    <a:cubicBezTo>
                      <a:pt x="132" y="24"/>
                      <a:pt x="132" y="24"/>
                      <a:pt x="132" y="24"/>
                    </a:cubicBezTo>
                    <a:cubicBezTo>
                      <a:pt x="132" y="23"/>
                      <a:pt x="132" y="21"/>
                      <a:pt x="132" y="20"/>
                    </a:cubicBezTo>
                    <a:close/>
                    <a:moveTo>
                      <a:pt x="116" y="32"/>
                    </a:moveTo>
                    <a:cubicBezTo>
                      <a:pt x="114" y="38"/>
                      <a:pt x="114" y="38"/>
                      <a:pt x="114" y="38"/>
                    </a:cubicBezTo>
                    <a:cubicBezTo>
                      <a:pt x="112" y="42"/>
                      <a:pt x="108" y="45"/>
                      <a:pt x="106" y="46"/>
                    </a:cubicBezTo>
                    <a:cubicBezTo>
                      <a:pt x="103" y="46"/>
                      <a:pt x="102" y="42"/>
                      <a:pt x="103" y="38"/>
                    </a:cubicBezTo>
                    <a:cubicBezTo>
                      <a:pt x="105" y="28"/>
                      <a:pt x="105" y="28"/>
                      <a:pt x="105" y="28"/>
                    </a:cubicBezTo>
                    <a:cubicBezTo>
                      <a:pt x="106" y="24"/>
                      <a:pt x="110" y="21"/>
                      <a:pt x="113" y="23"/>
                    </a:cubicBezTo>
                    <a:cubicBezTo>
                      <a:pt x="117" y="24"/>
                      <a:pt x="118" y="28"/>
                      <a:pt x="116" y="32"/>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16" name="Freeform 9"/>
              <p:cNvSpPr/>
              <p:nvPr/>
            </p:nvSpPr>
            <p:spPr>
              <a:xfrm>
                <a:off x="4408920" y="4249440"/>
                <a:ext cx="20520" cy="72000"/>
              </a:xfrm>
              <a:custGeom>
                <a:avLst/>
                <a:gdLst>
                  <a:gd name="textAreaLeft" fmla="*/ 0 w 20520"/>
                  <a:gd name="textAreaRight" fmla="*/ 21240 w 20520"/>
                  <a:gd name="textAreaTop" fmla="*/ 0 h 72000"/>
                  <a:gd name="textAreaBottom" fmla="*/ 72720 h 72000"/>
                  <a:gd name="GluePoint1X" fmla="*/ 6.02970297029703 w 202"/>
                  <a:gd name="GluePoint1Y" fmla="*/ 688.169491525424 h 59"/>
                  <a:gd name="GluePoint2X" fmla="*/ 6.02970297029703 w 202"/>
                  <a:gd name="GluePoint2Y" fmla="*/ 470.135593220339 h 59"/>
                  <a:gd name="GluePoint3X" fmla="*/ 2.87128712871287 w 202"/>
                  <a:gd name="GluePoint3Y" fmla="*/ 0 h 59"/>
                </a:gdLst>
                <a:ahLst/>
                <a:cxnLst>
                  <a:cxn ang="0">
                    <a:pos x="GluePoint1X" y="GluePoint1Y"/>
                  </a:cxn>
                  <a:cxn ang="0">
                    <a:pos x="GluePoint2X" y="GluePoint2Y"/>
                  </a:cxn>
                  <a:cxn ang="0">
                    <a:pos x="GluePoint3X" y="GluePoint3Y"/>
                  </a:cxn>
                </a:cxnLst>
                <a:rect l="textAreaLeft" t="textAreaTop" r="textAreaRight" b="textAreaBottom"/>
                <a:pathLst>
                  <a:path w="11" h="38">
                    <a:moveTo>
                      <a:pt x="4" y="38"/>
                    </a:moveTo>
                    <a:cubicBezTo>
                      <a:pt x="4" y="38"/>
                      <a:pt x="0" y="33"/>
                      <a:pt x="4" y="26"/>
                    </a:cubicBezTo>
                    <a:cubicBezTo>
                      <a:pt x="9" y="19"/>
                      <a:pt x="11" y="5"/>
                      <a:pt x="2" y="0"/>
                    </a:cubicBezTo>
                  </a:path>
                </a:pathLst>
              </a:custGeom>
              <a:solidFill>
                <a:schemeClr val="bg2"/>
              </a:solidFill>
              <a:ln cap="rnd" w="22225">
                <a:solidFill>
                  <a:srgbClr val="ffffff"/>
                </a:solidFill>
                <a:round/>
              </a:ln>
            </p:spPr>
            <p:style>
              <a:lnRef idx="0"/>
              <a:fillRef idx="0"/>
              <a:effectRef idx="0"/>
              <a:fontRef idx="minor"/>
            </p:style>
            <p:txBody>
              <a:bodyPr numCol="1" spcCol="0" lIns="90000" rIns="90000" tIns="36360" bIns="36360" anchor="t">
                <a:noAutofit/>
              </a:bodyPr>
              <a:p>
                <a:pPr defTabSz="914400">
                  <a:lnSpc>
                    <a:spcPct val="100000"/>
                  </a:lnSpc>
                </a:pPr>
                <a:endParaRPr b="0" lang="en-US" sz="1800" strike="noStrike" u="none">
                  <a:solidFill>
                    <a:schemeClr val="dk1"/>
                  </a:solidFill>
                  <a:effectLst/>
                  <a:uFillTx/>
                  <a:latin typeface="Open Sans"/>
                </a:endParaRPr>
              </a:p>
            </p:txBody>
          </p:sp>
          <p:sp>
            <p:nvSpPr>
              <p:cNvPr id="317" name="Freeform 10"/>
              <p:cNvSpPr/>
              <p:nvPr/>
            </p:nvSpPr>
            <p:spPr>
              <a:xfrm>
                <a:off x="4456800" y="4249440"/>
                <a:ext cx="20520" cy="72000"/>
              </a:xfrm>
              <a:custGeom>
                <a:avLst/>
                <a:gdLst>
                  <a:gd name="textAreaLeft" fmla="*/ 0 w 20520"/>
                  <a:gd name="textAreaRight" fmla="*/ 21240 w 20520"/>
                  <a:gd name="textAreaTop" fmla="*/ 0 h 72000"/>
                  <a:gd name="textAreaBottom" fmla="*/ 72720 h 72000"/>
                  <a:gd name="GluePoint1X" fmla="*/ 6.02970297029703 w 202"/>
                  <a:gd name="GluePoint1Y" fmla="*/ 688.169491525424 h 59"/>
                  <a:gd name="GluePoint2X" fmla="*/ 6.02970297029703 w 202"/>
                  <a:gd name="GluePoint2Y" fmla="*/ 470.135593220339 h 59"/>
                  <a:gd name="GluePoint3X" fmla="*/ 2.87128712871287 w 202"/>
                  <a:gd name="GluePoint3Y" fmla="*/ 0 h 59"/>
                </a:gdLst>
                <a:ahLst/>
                <a:cxnLst>
                  <a:cxn ang="0">
                    <a:pos x="GluePoint1X" y="GluePoint1Y"/>
                  </a:cxn>
                  <a:cxn ang="0">
                    <a:pos x="GluePoint2X" y="GluePoint2Y"/>
                  </a:cxn>
                  <a:cxn ang="0">
                    <a:pos x="GluePoint3X" y="GluePoint3Y"/>
                  </a:cxn>
                </a:cxnLst>
                <a:rect l="textAreaLeft" t="textAreaTop" r="textAreaRight" b="textAreaBottom"/>
                <a:pathLst>
                  <a:path w="11" h="38">
                    <a:moveTo>
                      <a:pt x="4" y="38"/>
                    </a:moveTo>
                    <a:cubicBezTo>
                      <a:pt x="4" y="38"/>
                      <a:pt x="0" y="33"/>
                      <a:pt x="4" y="26"/>
                    </a:cubicBezTo>
                    <a:cubicBezTo>
                      <a:pt x="9" y="19"/>
                      <a:pt x="11" y="5"/>
                      <a:pt x="2" y="0"/>
                    </a:cubicBezTo>
                  </a:path>
                </a:pathLst>
              </a:custGeom>
              <a:solidFill>
                <a:schemeClr val="bg2"/>
              </a:solidFill>
              <a:ln cap="rnd" w="22225">
                <a:solidFill>
                  <a:srgbClr val="ffffff"/>
                </a:solidFill>
                <a:round/>
              </a:ln>
            </p:spPr>
            <p:style>
              <a:lnRef idx="0"/>
              <a:fillRef idx="0"/>
              <a:effectRef idx="0"/>
              <a:fontRef idx="minor"/>
            </p:style>
            <p:txBody>
              <a:bodyPr numCol="1" spcCol="0" lIns="90000" rIns="90000" tIns="36360" bIns="36360" anchor="t">
                <a:noAutofit/>
              </a:bodyPr>
              <a:p>
                <a:pPr defTabSz="914400">
                  <a:lnSpc>
                    <a:spcPct val="100000"/>
                  </a:lnSpc>
                </a:pPr>
                <a:endParaRPr b="0" lang="en-US" sz="1800" strike="noStrike" u="none">
                  <a:solidFill>
                    <a:schemeClr val="dk1"/>
                  </a:solidFill>
                  <a:effectLst/>
                  <a:uFillTx/>
                  <a:latin typeface="Open Sans"/>
                </a:endParaRPr>
              </a:p>
            </p:txBody>
          </p:sp>
        </p:grpSp>
      </p:grpSp>
      <p:grpSp>
        <p:nvGrpSpPr>
          <p:cNvPr id="318" name="Group 17"/>
          <p:cNvGrpSpPr/>
          <p:nvPr/>
        </p:nvGrpSpPr>
        <p:grpSpPr>
          <a:xfrm>
            <a:off x="2637720" y="5140440"/>
            <a:ext cx="815760" cy="815760"/>
            <a:chOff x="2637720" y="5140440"/>
            <a:chExt cx="815760" cy="815760"/>
          </a:xfrm>
        </p:grpSpPr>
        <p:sp>
          <p:nvSpPr>
            <p:cNvPr id="319" name="Oval 18"/>
            <p:cNvSpPr/>
            <p:nvPr/>
          </p:nvSpPr>
          <p:spPr>
            <a:xfrm>
              <a:off x="2637720" y="5140440"/>
              <a:ext cx="815760" cy="8157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320" name="Group 19"/>
            <p:cNvGrpSpPr/>
            <p:nvPr/>
          </p:nvGrpSpPr>
          <p:grpSpPr>
            <a:xfrm>
              <a:off x="2909520" y="5429520"/>
              <a:ext cx="272160" cy="237960"/>
              <a:chOff x="2909520" y="5429520"/>
              <a:chExt cx="272160" cy="237960"/>
            </a:xfrm>
          </p:grpSpPr>
          <p:sp>
            <p:nvSpPr>
              <p:cNvPr id="321" name="Freeform 11"/>
              <p:cNvSpPr/>
              <p:nvPr/>
            </p:nvSpPr>
            <p:spPr>
              <a:xfrm>
                <a:off x="2946600" y="5473440"/>
                <a:ext cx="196200" cy="194040"/>
              </a:xfrm>
              <a:custGeom>
                <a:avLst/>
                <a:gdLst>
                  <a:gd name="textAreaLeft" fmla="*/ 0 w 196200"/>
                  <a:gd name="textAreaRight" fmla="*/ 196920 w 196200"/>
                  <a:gd name="textAreaTop" fmla="*/ 0 h 194040"/>
                  <a:gd name="textAreaBottom" fmla="*/ 194760 h 194040"/>
                  <a:gd name="GluePoint1X" fmla="*/ 0 w 541"/>
                  <a:gd name="GluePoint1Y" fmla="*/ 517.294332723949 h 547"/>
                  <a:gd name="GluePoint2X" fmla="*/ 16.1478743068392 w 541"/>
                  <a:gd name="GluePoint2Y" fmla="*/ 534.076782449726 h 547"/>
                  <a:gd name="GluePoint3X" fmla="*/ 210.931608133087 w 541"/>
                  <a:gd name="GluePoint3Y" fmla="*/ 534.076782449726 h 547"/>
                  <a:gd name="GluePoint4X" fmla="*/ 210.931608133087 w 541"/>
                  <a:gd name="GluePoint4Y" fmla="*/ 380.073126142596 h 547"/>
                  <a:gd name="GluePoint5X" fmla="*/ 232.125693160813 w 541"/>
                  <a:gd name="GluePoint5Y" fmla="*/ 359.341864716636 h 547"/>
                  <a:gd name="GluePoint6X" fmla="*/ 313.874306839187 w 541"/>
                  <a:gd name="GluePoint6Y" fmla="*/ 359.341864716636 h 547"/>
                  <a:gd name="GluePoint7X" fmla="*/ 340.1146025878 w 541"/>
                  <a:gd name="GluePoint7Y" fmla="*/ 380.073126142596 h 547"/>
                  <a:gd name="GluePoint8X" fmla="*/ 340.1146025878 w 541"/>
                  <a:gd name="GluePoint8Y" fmla="*/ 534.076782449726 h 547"/>
                  <a:gd name="GluePoint9X" fmla="*/ 529.852125693161 w 541"/>
                  <a:gd name="GluePoint9Y" fmla="*/ 534.076782449726 h 547"/>
                  <a:gd name="GluePoint10X" fmla="*/ 546 w 541"/>
                  <a:gd name="GluePoint10Y" fmla="*/ 512.35831809872 h 547"/>
                  <a:gd name="GluePoint11X" fmla="*/ 546 w 541"/>
                  <a:gd name="GluePoint11Y" fmla="*/ 231.99268738574 h 547"/>
                  <a:gd name="GluePoint12X" fmla="*/ 280.569316081331 w 541"/>
                  <a:gd name="GluePoint12Y" fmla="*/ 0 h 547"/>
                  <a:gd name="GluePoint13X" fmla="*/ 0 w 541"/>
                  <a:gd name="GluePoint13Y" fmla="*/ 231.99268738574 h 547"/>
                  <a:gd name="GluePoint14X" fmla="*/ 0 w 541"/>
                  <a:gd name="GluePoint14Y" fmla="*/ 517.294332723949 h 54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Lst>
                <a:rect l="textAreaLeft" t="textAreaTop" r="textAreaRight" b="textAreaBottom"/>
                <a:pathLst>
                  <a:path w="102" h="101">
                    <a:moveTo>
                      <a:pt x="0" y="98"/>
                    </a:moveTo>
                    <a:cubicBezTo>
                      <a:pt x="0" y="98"/>
                      <a:pt x="0" y="101"/>
                      <a:pt x="3" y="101"/>
                    </a:cubicBezTo>
                    <a:cubicBezTo>
                      <a:pt x="7" y="101"/>
                      <a:pt x="39" y="101"/>
                      <a:pt x="39" y="101"/>
                    </a:cubicBezTo>
                    <a:cubicBezTo>
                      <a:pt x="39" y="72"/>
                      <a:pt x="39" y="72"/>
                      <a:pt x="39" y="72"/>
                    </a:cubicBezTo>
                    <a:cubicBezTo>
                      <a:pt x="39" y="72"/>
                      <a:pt x="38" y="68"/>
                      <a:pt x="43" y="68"/>
                    </a:cubicBezTo>
                    <a:cubicBezTo>
                      <a:pt x="58" y="68"/>
                      <a:pt x="58" y="68"/>
                      <a:pt x="58" y="68"/>
                    </a:cubicBezTo>
                    <a:cubicBezTo>
                      <a:pt x="63" y="68"/>
                      <a:pt x="63" y="72"/>
                      <a:pt x="63" y="72"/>
                    </a:cubicBezTo>
                    <a:cubicBezTo>
                      <a:pt x="63" y="101"/>
                      <a:pt x="63" y="101"/>
                      <a:pt x="63" y="101"/>
                    </a:cubicBezTo>
                    <a:cubicBezTo>
                      <a:pt x="63" y="101"/>
                      <a:pt x="93" y="101"/>
                      <a:pt x="98" y="101"/>
                    </a:cubicBezTo>
                    <a:cubicBezTo>
                      <a:pt x="102" y="101"/>
                      <a:pt x="101" y="97"/>
                      <a:pt x="101" y="97"/>
                    </a:cubicBezTo>
                    <a:cubicBezTo>
                      <a:pt x="101" y="44"/>
                      <a:pt x="101" y="44"/>
                      <a:pt x="101" y="44"/>
                    </a:cubicBezTo>
                    <a:cubicBezTo>
                      <a:pt x="52" y="0"/>
                      <a:pt x="52" y="0"/>
                      <a:pt x="52" y="0"/>
                    </a:cubicBezTo>
                    <a:cubicBezTo>
                      <a:pt x="0" y="44"/>
                      <a:pt x="0" y="44"/>
                      <a:pt x="0" y="44"/>
                    </a:cubicBezTo>
                    <a:lnTo>
                      <a:pt x="0" y="98"/>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22" name="Freeform 12"/>
              <p:cNvSpPr/>
              <p:nvPr/>
            </p:nvSpPr>
            <p:spPr>
              <a:xfrm>
                <a:off x="2909520" y="5429520"/>
                <a:ext cx="272160" cy="135720"/>
              </a:xfrm>
              <a:custGeom>
                <a:avLst/>
                <a:gdLst>
                  <a:gd name="textAreaLeft" fmla="*/ 0 w 272160"/>
                  <a:gd name="textAreaRight" fmla="*/ 272880 w 272160"/>
                  <a:gd name="textAreaTop" fmla="*/ 0 h 135720"/>
                  <a:gd name="textAreaBottom" fmla="*/ 136440 h 135720"/>
                  <a:gd name="GluePoint1X" fmla="*/ 0 w 379"/>
                  <a:gd name="GluePoint1Y" fmla="*/ 167.55672823219 h 758"/>
                  <a:gd name="GluePoint2X" fmla="*/ 149.802110817942 w 379"/>
                  <a:gd name="GluePoint2Y" fmla="*/ 167.55672823219 h 758"/>
                  <a:gd name="GluePoint3X" fmla="*/ 772.97889182058 w 379"/>
                  <a:gd name="GluePoint3Y" fmla="*/ 36.9023746701847 h 758"/>
                  <a:gd name="GluePoint4X" fmla="*/ 1352.21372031662 w 379"/>
                  <a:gd name="GluePoint4Y" fmla="*/ 164.564643799472 h 758"/>
                  <a:gd name="GluePoint5X" fmla="*/ 1514 w 379"/>
                  <a:gd name="GluePoint5Y" fmla="*/ 164.564643799472 h 758"/>
                  <a:gd name="GluePoint6X" fmla="*/ 772.97889182058 w 379"/>
                  <a:gd name="GluePoint6Y" fmla="*/ 0 h 758"/>
                  <a:gd name="GluePoint7X" fmla="*/ 0 w 379"/>
                  <a:gd name="GluePoint7Y" fmla="*/ 167.55672823219 h 75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41" h="71">
                    <a:moveTo>
                      <a:pt x="0" y="63"/>
                    </a:moveTo>
                    <a:cubicBezTo>
                      <a:pt x="0" y="63"/>
                      <a:pt x="5" y="71"/>
                      <a:pt x="14" y="63"/>
                    </a:cubicBezTo>
                    <a:cubicBezTo>
                      <a:pt x="72" y="14"/>
                      <a:pt x="72" y="14"/>
                      <a:pt x="72" y="14"/>
                    </a:cubicBezTo>
                    <a:cubicBezTo>
                      <a:pt x="126" y="62"/>
                      <a:pt x="126" y="62"/>
                      <a:pt x="126" y="62"/>
                    </a:cubicBezTo>
                    <a:cubicBezTo>
                      <a:pt x="137" y="70"/>
                      <a:pt x="141" y="62"/>
                      <a:pt x="141" y="62"/>
                    </a:cubicBezTo>
                    <a:cubicBezTo>
                      <a:pt x="72" y="0"/>
                      <a:pt x="72" y="0"/>
                      <a:pt x="72" y="0"/>
                    </a:cubicBezTo>
                    <a:lnTo>
                      <a:pt x="0" y="63"/>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23" name="Freeform 13"/>
              <p:cNvSpPr/>
              <p:nvPr/>
            </p:nvSpPr>
            <p:spPr>
              <a:xfrm>
                <a:off x="3124440" y="5456520"/>
                <a:ext cx="23760" cy="52920"/>
              </a:xfrm>
              <a:custGeom>
                <a:avLst/>
                <a:gdLst>
                  <a:gd name="textAreaLeft" fmla="*/ 0 w 23760"/>
                  <a:gd name="textAreaRight" fmla="*/ 24480 w 23760"/>
                  <a:gd name="textAreaTop" fmla="*/ 0 h 52920"/>
                  <a:gd name="textAreaBottom" fmla="*/ 53640 h 52920"/>
                  <a:gd name="GluePoint1X" fmla="*/ 30.5771812080537 w 149"/>
                  <a:gd name="GluePoint1Y" fmla="*/ 0 h 68"/>
                  <a:gd name="GluePoint2X" fmla="*/ 0 w 149"/>
                  <a:gd name="GluePoint2Y" fmla="*/ 0 h 68"/>
                  <a:gd name="GluePoint3X" fmla="*/ 0 w 149"/>
                  <a:gd name="GluePoint3Y" fmla="*/ 195.882352941176 h 68"/>
                  <a:gd name="GluePoint4X" fmla="*/ 30.5771812080537 w 149"/>
                  <a:gd name="GluePoint4Y" fmla="*/ 324.294117647059 h 68"/>
                  <a:gd name="GluePoint5X" fmla="*/ 30.5771812080537 w 149"/>
                  <a:gd name="GluePoint5Y" fmla="*/ 0 h 6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22" h="48">
                    <a:moveTo>
                      <a:pt x="22" y="0"/>
                    </a:moveTo>
                    <a:lnTo>
                      <a:pt x="0" y="0"/>
                    </a:lnTo>
                    <a:lnTo>
                      <a:pt x="0" y="29"/>
                    </a:lnTo>
                    <a:lnTo>
                      <a:pt x="22" y="48"/>
                    </a:lnTo>
                    <a:lnTo>
                      <a:pt x="22" y="0"/>
                    </a:lnTo>
                    <a:close/>
                  </a:path>
                </a:pathLst>
              </a:custGeom>
              <a:solidFill>
                <a:schemeClr val="bg2"/>
              </a:solidFill>
              <a:ln w="0">
                <a:noFill/>
              </a:ln>
            </p:spPr>
            <p:style>
              <a:lnRef idx="0"/>
              <a:fillRef idx="0"/>
              <a:effectRef idx="0"/>
              <a:fontRef idx="minor"/>
            </p:style>
            <p:txBody>
              <a:bodyPr numCol="1" spcCol="0" lIns="90000" rIns="90000" tIns="26640" bIns="26640" anchor="t">
                <a:noAutofit/>
              </a:bodyPr>
              <a:p>
                <a:pPr defTabSz="914400">
                  <a:lnSpc>
                    <a:spcPct val="100000"/>
                  </a:lnSpc>
                </a:pPr>
                <a:endParaRPr b="0" lang="en-US" sz="1800" strike="noStrike" u="none">
                  <a:solidFill>
                    <a:schemeClr val="dk1"/>
                  </a:solidFill>
                  <a:effectLst/>
                  <a:uFillTx/>
                  <a:latin typeface="Open Sans"/>
                </a:endParaRPr>
              </a:p>
            </p:txBody>
          </p:sp>
        </p:grpSp>
      </p:grpSp>
      <p:grpSp>
        <p:nvGrpSpPr>
          <p:cNvPr id="324" name="Group 23"/>
          <p:cNvGrpSpPr/>
          <p:nvPr/>
        </p:nvGrpSpPr>
        <p:grpSpPr>
          <a:xfrm>
            <a:off x="3620520" y="2377440"/>
            <a:ext cx="815760" cy="815760"/>
            <a:chOff x="3620520" y="2377440"/>
            <a:chExt cx="815760" cy="815760"/>
          </a:xfrm>
        </p:grpSpPr>
        <p:sp>
          <p:nvSpPr>
            <p:cNvPr id="325" name="Oval 24"/>
            <p:cNvSpPr/>
            <p:nvPr/>
          </p:nvSpPr>
          <p:spPr>
            <a:xfrm>
              <a:off x="3620520" y="2377440"/>
              <a:ext cx="815760" cy="8157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326" name="Group 25"/>
            <p:cNvGrpSpPr/>
            <p:nvPr/>
          </p:nvGrpSpPr>
          <p:grpSpPr>
            <a:xfrm>
              <a:off x="3892680" y="2595960"/>
              <a:ext cx="271800" cy="263160"/>
              <a:chOff x="3892680" y="2595960"/>
              <a:chExt cx="271800" cy="263160"/>
            </a:xfrm>
          </p:grpSpPr>
          <p:sp>
            <p:nvSpPr>
              <p:cNvPr id="327" name="Line 14"/>
              <p:cNvSpPr/>
              <p:nvPr/>
            </p:nvSpPr>
            <p:spPr>
              <a:xfrm>
                <a:off x="3892680" y="2858760"/>
                <a:ext cx="271800" cy="360"/>
              </a:xfrm>
              <a:prstGeom prst="line">
                <a:avLst/>
              </a:prstGeom>
              <a:ln cap="rnd" w="61913">
                <a:solidFill>
                  <a:srgbClr val="ffffff"/>
                </a:solidFill>
                <a:round/>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328" name="Freeform 15"/>
              <p:cNvSpPr/>
              <p:nvPr/>
            </p:nvSpPr>
            <p:spPr>
              <a:xfrm>
                <a:off x="3892680" y="2739240"/>
                <a:ext cx="82080" cy="87840"/>
              </a:xfrm>
              <a:custGeom>
                <a:avLst/>
                <a:gdLst>
                  <a:gd name="textAreaLeft" fmla="*/ 0 w 82080"/>
                  <a:gd name="textAreaRight" fmla="*/ 82800 w 82080"/>
                  <a:gd name="textAreaTop" fmla="*/ 0 h 87840"/>
                  <a:gd name="textAreaBottom" fmla="*/ 88560 h 87840"/>
                  <a:gd name="GluePoint1X" fmla="*/ 183.386178861789 w 246"/>
                  <a:gd name="GluePoint1Y" fmla="*/ 0 h 230"/>
                  <a:gd name="GluePoint2X" fmla="*/ 29.7886178861789 w 246"/>
                  <a:gd name="GluePoint2Y" fmla="*/ 0 h 230"/>
                  <a:gd name="GluePoint3X" fmla="*/ 0 w 246"/>
                  <a:gd name="GluePoint3Y" fmla="*/ 34.0869565217391 h 230"/>
                  <a:gd name="GluePoint4X" fmla="*/ 0 w 246"/>
                  <a:gd name="GluePoint4Y" fmla="*/ 226.891304347826 h 230"/>
                  <a:gd name="GluePoint5X" fmla="*/ 29.7886178861789 w 246"/>
                  <a:gd name="GluePoint5Y" fmla="*/ 262.04347826087 h 230"/>
                  <a:gd name="GluePoint6X" fmla="*/ 183.386178861789 w 246"/>
                  <a:gd name="GluePoint6Y" fmla="*/ 262.04347826087 h 230"/>
                  <a:gd name="GluePoint7X" fmla="*/ 214.105691056911 w 246"/>
                  <a:gd name="GluePoint7Y" fmla="*/ 226.891304347826 h 230"/>
                  <a:gd name="GluePoint8X" fmla="*/ 214.105691056911 w 246"/>
                  <a:gd name="GluePoint8Y" fmla="*/ 34.0869565217391 h 230"/>
                  <a:gd name="GluePoint9X" fmla="*/ 183.386178861789 w 246"/>
                  <a:gd name="GluePoint9Y" fmla="*/ 0 h 23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43" h="46">
                    <a:moveTo>
                      <a:pt x="37" y="0"/>
                    </a:moveTo>
                    <a:cubicBezTo>
                      <a:pt x="6" y="0"/>
                      <a:pt x="6" y="0"/>
                      <a:pt x="6" y="0"/>
                    </a:cubicBezTo>
                    <a:cubicBezTo>
                      <a:pt x="3" y="0"/>
                      <a:pt x="0" y="3"/>
                      <a:pt x="0" y="6"/>
                    </a:cubicBezTo>
                    <a:cubicBezTo>
                      <a:pt x="0" y="40"/>
                      <a:pt x="0" y="40"/>
                      <a:pt x="0" y="40"/>
                    </a:cubicBezTo>
                    <a:cubicBezTo>
                      <a:pt x="0" y="43"/>
                      <a:pt x="3" y="46"/>
                      <a:pt x="6" y="46"/>
                    </a:cubicBezTo>
                    <a:cubicBezTo>
                      <a:pt x="37" y="46"/>
                      <a:pt x="37" y="46"/>
                      <a:pt x="37" y="46"/>
                    </a:cubicBezTo>
                    <a:cubicBezTo>
                      <a:pt x="40" y="46"/>
                      <a:pt x="43" y="43"/>
                      <a:pt x="43" y="40"/>
                    </a:cubicBezTo>
                    <a:cubicBezTo>
                      <a:pt x="43" y="6"/>
                      <a:pt x="43" y="6"/>
                      <a:pt x="43" y="6"/>
                    </a:cubicBezTo>
                    <a:cubicBezTo>
                      <a:pt x="43" y="3"/>
                      <a:pt x="40" y="0"/>
                      <a:pt x="37" y="0"/>
                    </a:cubicBezTo>
                    <a:close/>
                  </a:path>
                </a:pathLst>
              </a:custGeom>
              <a:solidFill>
                <a:schemeClr val="bg2"/>
              </a:solidFill>
              <a:ln w="0">
                <a:noFill/>
              </a:ln>
            </p:spPr>
            <p:style>
              <a:lnRef idx="0"/>
              <a:fillRef idx="0"/>
              <a:effectRef idx="0"/>
              <a:fontRef idx="minor"/>
            </p:style>
            <p:txBody>
              <a:bodyPr numCol="1" spcCol="0" lIns="90000" rIns="90000" tIns="44280" bIns="44280" anchor="t">
                <a:noAutofit/>
              </a:bodyPr>
              <a:p>
                <a:pPr defTabSz="914400">
                  <a:lnSpc>
                    <a:spcPct val="100000"/>
                  </a:lnSpc>
                </a:pPr>
                <a:endParaRPr b="0" lang="en-US" sz="1800" strike="noStrike" u="none">
                  <a:solidFill>
                    <a:schemeClr val="dk1"/>
                  </a:solidFill>
                  <a:effectLst/>
                  <a:uFillTx/>
                  <a:latin typeface="Open Sans"/>
                </a:endParaRPr>
              </a:p>
            </p:txBody>
          </p:sp>
          <p:sp>
            <p:nvSpPr>
              <p:cNvPr id="329" name="Freeform 16"/>
              <p:cNvSpPr/>
              <p:nvPr/>
            </p:nvSpPr>
            <p:spPr>
              <a:xfrm>
                <a:off x="3988080" y="2595960"/>
                <a:ext cx="82080" cy="230760"/>
              </a:xfrm>
              <a:custGeom>
                <a:avLst/>
                <a:gdLst>
                  <a:gd name="textAreaLeft" fmla="*/ 0 w 82080"/>
                  <a:gd name="textAreaRight" fmla="*/ 82800 w 82080"/>
                  <a:gd name="textAreaTop" fmla="*/ 0 h 230760"/>
                  <a:gd name="textAreaBottom" fmla="*/ 231480 h 230760"/>
                  <a:gd name="GluePoint1X" fmla="*/ 70.1601866251944 w 643"/>
                  <a:gd name="GluePoint1Y" fmla="*/ 0 h 230"/>
                  <a:gd name="GluePoint2X" fmla="*/ 11.3965785381026 w 643"/>
                  <a:gd name="GluePoint2Y" fmla="*/ 0 h 230"/>
                  <a:gd name="GluePoint3X" fmla="*/ 0 w 643"/>
                  <a:gd name="GluePoint3Y" fmla="*/ 86.5304347826087 h 230"/>
                  <a:gd name="GluePoint4X" fmla="*/ 0 w 643"/>
                  <a:gd name="GluePoint4Y" fmla="*/ 1705.48695652174 h 230"/>
                  <a:gd name="GluePoint5X" fmla="*/ 11.3965785381026 w 643"/>
                  <a:gd name="GluePoint5Y" fmla="*/ 1794.80869565217 h 230"/>
                  <a:gd name="GluePoint6X" fmla="*/ 70.1601866251944 w 643"/>
                  <a:gd name="GluePoint6Y" fmla="*/ 1794.80869565217 h 230"/>
                  <a:gd name="GluePoint7X" fmla="*/ 81.9129082426128 w 643"/>
                  <a:gd name="GluePoint7Y" fmla="*/ 1705.48695652174 h 230"/>
                  <a:gd name="GluePoint8X" fmla="*/ 81.9129082426128 w 643"/>
                  <a:gd name="GluePoint8Y" fmla="*/ 86.5304347826087 h 230"/>
                  <a:gd name="GluePoint9X" fmla="*/ 70.1601866251944 w 643"/>
                  <a:gd name="GluePoint9Y" fmla="*/ 0 h 23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43" h="121">
                    <a:moveTo>
                      <a:pt x="37" y="0"/>
                    </a:moveTo>
                    <a:cubicBezTo>
                      <a:pt x="6" y="0"/>
                      <a:pt x="6" y="0"/>
                      <a:pt x="6" y="0"/>
                    </a:cubicBezTo>
                    <a:cubicBezTo>
                      <a:pt x="3" y="0"/>
                      <a:pt x="0" y="3"/>
                      <a:pt x="0" y="6"/>
                    </a:cubicBezTo>
                    <a:cubicBezTo>
                      <a:pt x="0" y="115"/>
                      <a:pt x="0" y="115"/>
                      <a:pt x="0" y="115"/>
                    </a:cubicBezTo>
                    <a:cubicBezTo>
                      <a:pt x="0" y="118"/>
                      <a:pt x="3" y="121"/>
                      <a:pt x="6" y="121"/>
                    </a:cubicBezTo>
                    <a:cubicBezTo>
                      <a:pt x="37" y="121"/>
                      <a:pt x="37" y="121"/>
                      <a:pt x="37" y="121"/>
                    </a:cubicBezTo>
                    <a:cubicBezTo>
                      <a:pt x="40" y="121"/>
                      <a:pt x="43" y="118"/>
                      <a:pt x="43" y="115"/>
                    </a:cubicBezTo>
                    <a:cubicBezTo>
                      <a:pt x="43" y="6"/>
                      <a:pt x="43" y="6"/>
                      <a:pt x="43" y="6"/>
                    </a:cubicBezTo>
                    <a:cubicBezTo>
                      <a:pt x="43" y="3"/>
                      <a:pt x="40" y="0"/>
                      <a:pt x="37" y="0"/>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30" name="Freeform 17"/>
              <p:cNvSpPr/>
              <p:nvPr/>
            </p:nvSpPr>
            <p:spPr>
              <a:xfrm>
                <a:off x="4082040" y="2679840"/>
                <a:ext cx="82080" cy="146880"/>
              </a:xfrm>
              <a:custGeom>
                <a:avLst/>
                <a:gdLst>
                  <a:gd name="textAreaLeft" fmla="*/ 0 w 82080"/>
                  <a:gd name="textAreaRight" fmla="*/ 82800 w 82080"/>
                  <a:gd name="textAreaTop" fmla="*/ 0 h 146880"/>
                  <a:gd name="textAreaBottom" fmla="*/ 147600 h 146880"/>
                  <a:gd name="GluePoint1X" fmla="*/ 110.031707317073 w 410"/>
                  <a:gd name="GluePoint1Y" fmla="*/ 0 h 230"/>
                  <a:gd name="GluePoint2X" fmla="*/ 17.8731707317073 w 410"/>
                  <a:gd name="GluePoint2Y" fmla="*/ 0 h 230"/>
                  <a:gd name="GluePoint3X" fmla="*/ 0 w 410"/>
                  <a:gd name="GluePoint3Y" fmla="*/ 55.1260869565217 h 230"/>
                  <a:gd name="GluePoint4X" fmla="*/ 0 w 410"/>
                  <a:gd name="GluePoint4Y" fmla="*/ 672.182608695652 h 230"/>
                  <a:gd name="GluePoint5X" fmla="*/ 17.8731707317073 w 410"/>
                  <a:gd name="GluePoint5Y" fmla="*/ 729.086956521739 h 230"/>
                  <a:gd name="GluePoint6X" fmla="*/ 110.031707317073 w 410"/>
                  <a:gd name="GluePoint6Y" fmla="*/ 729.086956521739 h 230"/>
                  <a:gd name="GluePoint7X" fmla="*/ 128.463414634146 w 410"/>
                  <a:gd name="GluePoint7Y" fmla="*/ 672.182608695652 h 230"/>
                  <a:gd name="GluePoint8X" fmla="*/ 128.463414634146 w 410"/>
                  <a:gd name="GluePoint8Y" fmla="*/ 55.1260869565217 h 230"/>
                  <a:gd name="GluePoint9X" fmla="*/ 110.031707317073 w 410"/>
                  <a:gd name="GluePoint9Y" fmla="*/ 0 h 23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43" h="77">
                    <a:moveTo>
                      <a:pt x="37" y="0"/>
                    </a:moveTo>
                    <a:cubicBezTo>
                      <a:pt x="6" y="0"/>
                      <a:pt x="6" y="0"/>
                      <a:pt x="6" y="0"/>
                    </a:cubicBezTo>
                    <a:cubicBezTo>
                      <a:pt x="3" y="0"/>
                      <a:pt x="0" y="3"/>
                      <a:pt x="0" y="6"/>
                    </a:cubicBezTo>
                    <a:cubicBezTo>
                      <a:pt x="0" y="71"/>
                      <a:pt x="0" y="71"/>
                      <a:pt x="0" y="71"/>
                    </a:cubicBezTo>
                    <a:cubicBezTo>
                      <a:pt x="0" y="74"/>
                      <a:pt x="3" y="77"/>
                      <a:pt x="6" y="77"/>
                    </a:cubicBezTo>
                    <a:cubicBezTo>
                      <a:pt x="37" y="77"/>
                      <a:pt x="37" y="77"/>
                      <a:pt x="37" y="77"/>
                    </a:cubicBezTo>
                    <a:cubicBezTo>
                      <a:pt x="40" y="77"/>
                      <a:pt x="43" y="74"/>
                      <a:pt x="43" y="71"/>
                    </a:cubicBezTo>
                    <a:cubicBezTo>
                      <a:pt x="43" y="6"/>
                      <a:pt x="43" y="6"/>
                      <a:pt x="43" y="6"/>
                    </a:cubicBezTo>
                    <a:cubicBezTo>
                      <a:pt x="43" y="3"/>
                      <a:pt x="40" y="0"/>
                      <a:pt x="37" y="0"/>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grpSp>
      <p:grpSp>
        <p:nvGrpSpPr>
          <p:cNvPr id="331" name="Group 30"/>
          <p:cNvGrpSpPr/>
          <p:nvPr/>
        </p:nvGrpSpPr>
        <p:grpSpPr>
          <a:xfrm>
            <a:off x="1223640" y="3963240"/>
            <a:ext cx="815760" cy="815760"/>
            <a:chOff x="1223640" y="3963240"/>
            <a:chExt cx="815760" cy="815760"/>
          </a:xfrm>
        </p:grpSpPr>
        <p:sp>
          <p:nvSpPr>
            <p:cNvPr id="332" name="Oval 31"/>
            <p:cNvSpPr/>
            <p:nvPr/>
          </p:nvSpPr>
          <p:spPr>
            <a:xfrm>
              <a:off x="1223640" y="3963240"/>
              <a:ext cx="815760" cy="8157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33" name="Freeform 18"/>
            <p:cNvSpPr/>
            <p:nvPr/>
          </p:nvSpPr>
          <p:spPr>
            <a:xfrm>
              <a:off x="1495800" y="4236120"/>
              <a:ext cx="271080" cy="270000"/>
            </a:xfrm>
            <a:custGeom>
              <a:avLst/>
              <a:gdLst>
                <a:gd name="textAreaLeft" fmla="*/ 0 w 271080"/>
                <a:gd name="textAreaRight" fmla="*/ 271800 w 271080"/>
                <a:gd name="textAreaTop" fmla="*/ 0 h 270000"/>
                <a:gd name="textAreaBottom" fmla="*/ 270720 h 270000"/>
                <a:gd name="GluePoint1X" fmla="*/ 757.007978723404 w 752"/>
                <a:gd name="GluePoint1Y" fmla="*/ 371.023841059603 h 755"/>
                <a:gd name="GluePoint2X" fmla="*/ 498.321808510638 w 752"/>
                <a:gd name="GluePoint2Y" fmla="*/ 264.590728476821 h 755"/>
                <a:gd name="GluePoint3X" fmla="*/ 482.279255319149 w 752"/>
                <a:gd name="GluePoint3Y" fmla="*/ 232.760264900662 h 755"/>
                <a:gd name="GluePoint4X" fmla="*/ 456.210106382979 w 752"/>
                <a:gd name="GluePoint4Y" fmla="*/ 259.617218543046 h 755"/>
                <a:gd name="GluePoint5X" fmla="*/ 429.13829787234 w 752"/>
                <a:gd name="GluePoint5Y" fmla="*/ 254.643708609272 h 755"/>
                <a:gd name="GluePoint6X" fmla="*/ 171.454787234043 w 752"/>
                <a:gd name="GluePoint6Y" fmla="*/ 625.667549668874 h 755"/>
                <a:gd name="GluePoint7X" fmla="*/ 182.484042553192 w 752"/>
                <a:gd name="GluePoint7Y" fmla="*/ 562.006622516556 h 755"/>
                <a:gd name="GluePoint8X" fmla="*/ 139.369680851064 w 752"/>
                <a:gd name="GluePoint8Y" fmla="*/ 514.260927152318 h 755"/>
                <a:gd name="GluePoint9X" fmla="*/ 112.297872340426 w 752"/>
                <a:gd name="GluePoint9Y" fmla="*/ 493.372185430464 h 755"/>
                <a:gd name="GluePoint10X" fmla="*/ 74.1968085106383 w 752"/>
                <a:gd name="GluePoint10Y" fmla="*/ 455.573509933775 h 755"/>
                <a:gd name="GluePoint11X" fmla="*/ 42.1117021276596 w 752"/>
                <a:gd name="GluePoint11Y" fmla="*/ 371.023841059603 h 755"/>
                <a:gd name="GluePoint12X" fmla="*/ 48.1276595744681 w 752"/>
                <a:gd name="GluePoint12Y" fmla="*/ 312.33642384106 h 755"/>
                <a:gd name="GluePoint13X" fmla="*/ 85.2260638297872 w 752"/>
                <a:gd name="GluePoint13Y" fmla="*/ 254.643708609272 h 755"/>
                <a:gd name="GluePoint14X" fmla="*/ 112.297872340426 w 752"/>
                <a:gd name="GluePoint14Y" fmla="*/ 180.041059602649 h 755"/>
                <a:gd name="GluePoint15X" fmla="*/ 139.369680851064 w 752"/>
                <a:gd name="GluePoint15Y" fmla="*/ 153.184105960265 h 755"/>
                <a:gd name="GluePoint16X" fmla="*/ 182.484042553192 w 752"/>
                <a:gd name="GluePoint16Y" fmla="*/ 132.295364238411 h 755"/>
                <a:gd name="GluePoint17X" fmla="*/ 208.553191489362 w 752"/>
                <a:gd name="GluePoint17Y" fmla="*/ 105.438410596026 h 755"/>
                <a:gd name="GluePoint18X" fmla="*/ 251.667553191489 w 752"/>
                <a:gd name="GluePoint18Y" fmla="*/ 68.6344370860927 h 755"/>
                <a:gd name="GluePoint19X" fmla="*/ 413.095744680851 w 752"/>
                <a:gd name="GluePoint19Y" fmla="*/ 57.6927152317881 h 755"/>
                <a:gd name="GluePoint20X" fmla="*/ 364.968085106383 w 752"/>
                <a:gd name="GluePoint20Y" fmla="*/ 111.406622516556 h 755"/>
                <a:gd name="GluePoint21X" fmla="*/ 342.909574468085 w 752"/>
                <a:gd name="GluePoint21Y" fmla="*/ 116.380132450331 h 755"/>
                <a:gd name="GluePoint22X" fmla="*/ 289.768617021277 w 752"/>
                <a:gd name="GluePoint22Y" fmla="*/ 111.406622516556 h 755"/>
                <a:gd name="GluePoint23X" fmla="*/ 305.811170212766 w 752"/>
                <a:gd name="GluePoint23Y" fmla="*/ 169.099337748344 h 755"/>
                <a:gd name="GluePoint24X" fmla="*/ 278.739361702128 w 752"/>
                <a:gd name="GluePoint24Y" fmla="*/ 200.929801324503 h 755"/>
                <a:gd name="GluePoint25X" fmla="*/ 273.726063829787 w 752"/>
                <a:gd name="GluePoint25Y" fmla="*/ 259.617218543046 h 755"/>
                <a:gd name="GluePoint26X" fmla="*/ 235.625 w 752"/>
                <a:gd name="GluePoint26Y" fmla="*/ 302.38940397351 h 755"/>
                <a:gd name="GluePoint27X" fmla="*/ 224.595744680851 w 752"/>
                <a:gd name="GluePoint27Y" fmla="*/ 375.997350993378 h 755"/>
                <a:gd name="GluePoint28X" fmla="*/ 310.824468085106 w 752"/>
                <a:gd name="GluePoint28Y" fmla="*/ 455.573509933775 h 755"/>
                <a:gd name="GluePoint29X" fmla="*/ 374.994680851064 w 752"/>
                <a:gd name="GluePoint29Y" fmla="*/ 450.6 h 755"/>
                <a:gd name="GluePoint30X" fmla="*/ 386.023936170213 w 752"/>
                <a:gd name="GluePoint30Y" fmla="*/ 487.403973509934 h 755"/>
                <a:gd name="GluePoint31X" fmla="*/ 407.079787234043 w 752"/>
                <a:gd name="GluePoint31Y" fmla="*/ 525.202649006623 h 755"/>
                <a:gd name="GluePoint32X" fmla="*/ 413.095744680851 w 752"/>
                <a:gd name="GluePoint32Y" fmla="*/ 598.81059602649 h 755"/>
                <a:gd name="GluePoint33X" fmla="*/ 424.125 w 752"/>
                <a:gd name="GluePoint33Y" fmla="*/ 662.471523178808 h 755"/>
                <a:gd name="GluePoint34X" fmla="*/ 520.380319148936 w 752"/>
                <a:gd name="GluePoint34Y" fmla="*/ 625.667549668874 h 755"/>
                <a:gd name="GluePoint35X" fmla="*/ 547.452127659574 w 752"/>
                <a:gd name="GluePoint35Y" fmla="*/ 582.895364238411 h 755"/>
                <a:gd name="GluePoint36X" fmla="*/ 563.494680851064 w 752"/>
                <a:gd name="GluePoint36Y" fmla="*/ 598.81059602649 h 755"/>
                <a:gd name="GluePoint37X" fmla="*/ 595.579787234043 w 752"/>
                <a:gd name="GluePoint37Y" fmla="*/ 593.837086092715 h 755"/>
                <a:gd name="GluePoint38X" fmla="*/ 627.664893617021 w 752"/>
                <a:gd name="GluePoint38Y" fmla="*/ 525.202649006623 h 755"/>
                <a:gd name="GluePoint39X" fmla="*/ 579.537234042553 w 752"/>
                <a:gd name="GluePoint39Y" fmla="*/ 530.176158940397 h 755"/>
                <a:gd name="GluePoint40X" fmla="*/ 590.566489361702 w 752"/>
                <a:gd name="GluePoint40Y" fmla="*/ 477.456953642384 h 755"/>
                <a:gd name="GluePoint41X" fmla="*/ 627.664893617021 w 752"/>
                <a:gd name="GluePoint41Y" fmla="*/ 429.711258278146 h 755"/>
                <a:gd name="GluePoint42X" fmla="*/ 627.664893617021 w 752"/>
                <a:gd name="GluePoint42Y" fmla="*/ 386.939072847682 h 755"/>
                <a:gd name="GluePoint43X" fmla="*/ 675.792553191489 w 752"/>
                <a:gd name="GluePoint43Y" fmla="*/ 350.135099337748 h 755"/>
                <a:gd name="GluePoint44X" fmla="*/ 697.851063829787 w 752"/>
                <a:gd name="GluePoint44Y" fmla="*/ 391.912582781457 h 755"/>
                <a:gd name="GluePoint45X" fmla="*/ 381.010638297872 w 752"/>
                <a:gd name="GluePoint45Y" fmla="*/ 227.786754966887 h 755"/>
                <a:gd name="GluePoint46X" fmla="*/ 364.968085106383 w 752"/>
                <a:gd name="GluePoint46Y" fmla="*/ 222.813245033113 h 755"/>
                <a:gd name="GluePoint47X" fmla="*/ 381.010638297872 w 752"/>
                <a:gd name="GluePoint47Y" fmla="*/ 211.871523178808 h 755"/>
                <a:gd name="GluePoint48X" fmla="*/ 381.010638297872 w 752"/>
                <a:gd name="GluePoint48Y" fmla="*/ 227.786754966887 h 75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Lst>
              <a:rect l="textAreaLeft" t="textAreaTop" r="textAreaRight" b="textAreaBottom"/>
              <a:pathLst>
                <a:path w="141" h="141">
                  <a:moveTo>
                    <a:pt x="70" y="0"/>
                  </a:moveTo>
                  <a:cubicBezTo>
                    <a:pt x="31" y="0"/>
                    <a:pt x="0" y="32"/>
                    <a:pt x="0" y="70"/>
                  </a:cubicBezTo>
                  <a:cubicBezTo>
                    <a:pt x="0" y="109"/>
                    <a:pt x="31" y="141"/>
                    <a:pt x="70" y="141"/>
                  </a:cubicBezTo>
                  <a:cubicBezTo>
                    <a:pt x="109" y="141"/>
                    <a:pt x="141" y="109"/>
                    <a:pt x="141" y="70"/>
                  </a:cubicBezTo>
                  <a:cubicBezTo>
                    <a:pt x="141" y="32"/>
                    <a:pt x="109" y="0"/>
                    <a:pt x="70" y="0"/>
                  </a:cubicBezTo>
                  <a:close/>
                  <a:moveTo>
                    <a:pt x="90" y="44"/>
                  </a:moveTo>
                  <a:cubicBezTo>
                    <a:pt x="91" y="46"/>
                    <a:pt x="91" y="47"/>
                    <a:pt x="93" y="49"/>
                  </a:cubicBezTo>
                  <a:cubicBezTo>
                    <a:pt x="93" y="50"/>
                    <a:pt x="93" y="50"/>
                    <a:pt x="93" y="50"/>
                  </a:cubicBezTo>
                  <a:cubicBezTo>
                    <a:pt x="94" y="50"/>
                    <a:pt x="94" y="50"/>
                    <a:pt x="94" y="50"/>
                  </a:cubicBezTo>
                  <a:cubicBezTo>
                    <a:pt x="93" y="50"/>
                    <a:pt x="92" y="50"/>
                    <a:pt x="91" y="50"/>
                  </a:cubicBezTo>
                  <a:cubicBezTo>
                    <a:pt x="89" y="44"/>
                    <a:pt x="89" y="44"/>
                    <a:pt x="89" y="44"/>
                  </a:cubicBezTo>
                  <a:cubicBezTo>
                    <a:pt x="90" y="44"/>
                    <a:pt x="90" y="44"/>
                    <a:pt x="90" y="44"/>
                  </a:cubicBezTo>
                  <a:close/>
                  <a:moveTo>
                    <a:pt x="84" y="46"/>
                  </a:moveTo>
                  <a:cubicBezTo>
                    <a:pt x="85" y="49"/>
                    <a:pt x="85" y="49"/>
                    <a:pt x="85" y="49"/>
                  </a:cubicBezTo>
                  <a:cubicBezTo>
                    <a:pt x="85" y="49"/>
                    <a:pt x="85" y="49"/>
                    <a:pt x="85" y="49"/>
                  </a:cubicBezTo>
                  <a:cubicBezTo>
                    <a:pt x="85" y="49"/>
                    <a:pt x="85" y="49"/>
                    <a:pt x="85" y="49"/>
                  </a:cubicBezTo>
                  <a:cubicBezTo>
                    <a:pt x="84" y="50"/>
                    <a:pt x="79" y="50"/>
                    <a:pt x="78" y="49"/>
                  </a:cubicBezTo>
                  <a:cubicBezTo>
                    <a:pt x="78" y="49"/>
                    <a:pt x="78" y="48"/>
                    <a:pt x="78" y="48"/>
                  </a:cubicBezTo>
                  <a:cubicBezTo>
                    <a:pt x="79" y="49"/>
                    <a:pt x="79" y="49"/>
                    <a:pt x="79" y="49"/>
                  </a:cubicBezTo>
                  <a:cubicBezTo>
                    <a:pt x="80" y="48"/>
                    <a:pt x="80" y="48"/>
                    <a:pt x="80" y="48"/>
                  </a:cubicBezTo>
                  <a:cubicBezTo>
                    <a:pt x="82" y="48"/>
                    <a:pt x="83" y="47"/>
                    <a:pt x="84" y="46"/>
                  </a:cubicBezTo>
                  <a:close/>
                  <a:moveTo>
                    <a:pt x="70" y="133"/>
                  </a:moveTo>
                  <a:cubicBezTo>
                    <a:pt x="56" y="133"/>
                    <a:pt x="42" y="128"/>
                    <a:pt x="31" y="119"/>
                  </a:cubicBezTo>
                  <a:cubicBezTo>
                    <a:pt x="31" y="118"/>
                    <a:pt x="32" y="118"/>
                    <a:pt x="32" y="118"/>
                  </a:cubicBezTo>
                  <a:cubicBezTo>
                    <a:pt x="33" y="117"/>
                    <a:pt x="33" y="117"/>
                    <a:pt x="33" y="117"/>
                  </a:cubicBezTo>
                  <a:cubicBezTo>
                    <a:pt x="32" y="113"/>
                    <a:pt x="32" y="113"/>
                    <a:pt x="32" y="113"/>
                  </a:cubicBezTo>
                  <a:cubicBezTo>
                    <a:pt x="34" y="107"/>
                    <a:pt x="34" y="107"/>
                    <a:pt x="34" y="107"/>
                  </a:cubicBezTo>
                  <a:cubicBezTo>
                    <a:pt x="34" y="106"/>
                    <a:pt x="34" y="106"/>
                    <a:pt x="34" y="106"/>
                  </a:cubicBezTo>
                  <a:cubicBezTo>
                    <a:pt x="34" y="103"/>
                    <a:pt x="33" y="101"/>
                    <a:pt x="31" y="100"/>
                  </a:cubicBezTo>
                  <a:cubicBezTo>
                    <a:pt x="30" y="100"/>
                    <a:pt x="30" y="99"/>
                    <a:pt x="29" y="99"/>
                  </a:cubicBezTo>
                  <a:cubicBezTo>
                    <a:pt x="28" y="98"/>
                    <a:pt x="27" y="97"/>
                    <a:pt x="26" y="97"/>
                  </a:cubicBezTo>
                  <a:cubicBezTo>
                    <a:pt x="26" y="97"/>
                    <a:pt x="26" y="97"/>
                    <a:pt x="26" y="97"/>
                  </a:cubicBezTo>
                  <a:cubicBezTo>
                    <a:pt x="26" y="97"/>
                    <a:pt x="25" y="97"/>
                    <a:pt x="25" y="97"/>
                  </a:cubicBezTo>
                  <a:cubicBezTo>
                    <a:pt x="24" y="97"/>
                    <a:pt x="24" y="97"/>
                    <a:pt x="24" y="96"/>
                  </a:cubicBezTo>
                  <a:cubicBezTo>
                    <a:pt x="23" y="96"/>
                    <a:pt x="23" y="96"/>
                    <a:pt x="23" y="96"/>
                  </a:cubicBezTo>
                  <a:cubicBezTo>
                    <a:pt x="22" y="96"/>
                    <a:pt x="22" y="95"/>
                    <a:pt x="21" y="93"/>
                  </a:cubicBezTo>
                  <a:cubicBezTo>
                    <a:pt x="21" y="92"/>
                    <a:pt x="20" y="91"/>
                    <a:pt x="18" y="89"/>
                  </a:cubicBezTo>
                  <a:cubicBezTo>
                    <a:pt x="17" y="88"/>
                    <a:pt x="17" y="87"/>
                    <a:pt x="16" y="87"/>
                  </a:cubicBezTo>
                  <a:cubicBezTo>
                    <a:pt x="15" y="86"/>
                    <a:pt x="15" y="86"/>
                    <a:pt x="15" y="86"/>
                  </a:cubicBezTo>
                  <a:cubicBezTo>
                    <a:pt x="14" y="86"/>
                    <a:pt x="14" y="86"/>
                    <a:pt x="14" y="86"/>
                  </a:cubicBezTo>
                  <a:cubicBezTo>
                    <a:pt x="13" y="85"/>
                    <a:pt x="13" y="85"/>
                    <a:pt x="12" y="84"/>
                  </a:cubicBezTo>
                  <a:cubicBezTo>
                    <a:pt x="11" y="84"/>
                    <a:pt x="11" y="84"/>
                    <a:pt x="10" y="83"/>
                  </a:cubicBezTo>
                  <a:cubicBezTo>
                    <a:pt x="9" y="83"/>
                    <a:pt x="9" y="83"/>
                    <a:pt x="9" y="82"/>
                  </a:cubicBezTo>
                  <a:cubicBezTo>
                    <a:pt x="8" y="78"/>
                    <a:pt x="8" y="74"/>
                    <a:pt x="8" y="70"/>
                  </a:cubicBezTo>
                  <a:cubicBezTo>
                    <a:pt x="8" y="70"/>
                    <a:pt x="8" y="70"/>
                    <a:pt x="8" y="70"/>
                  </a:cubicBezTo>
                  <a:cubicBezTo>
                    <a:pt x="8" y="68"/>
                    <a:pt x="9" y="65"/>
                    <a:pt x="8" y="64"/>
                  </a:cubicBezTo>
                  <a:cubicBezTo>
                    <a:pt x="8" y="63"/>
                    <a:pt x="9" y="62"/>
                    <a:pt x="9" y="62"/>
                  </a:cubicBezTo>
                  <a:cubicBezTo>
                    <a:pt x="9" y="61"/>
                    <a:pt x="9" y="59"/>
                    <a:pt x="9" y="59"/>
                  </a:cubicBezTo>
                  <a:cubicBezTo>
                    <a:pt x="9" y="58"/>
                    <a:pt x="10" y="57"/>
                    <a:pt x="11" y="56"/>
                  </a:cubicBezTo>
                  <a:cubicBezTo>
                    <a:pt x="11" y="56"/>
                    <a:pt x="12" y="55"/>
                    <a:pt x="12" y="54"/>
                  </a:cubicBezTo>
                  <a:cubicBezTo>
                    <a:pt x="12" y="54"/>
                    <a:pt x="14" y="52"/>
                    <a:pt x="14" y="50"/>
                  </a:cubicBezTo>
                  <a:cubicBezTo>
                    <a:pt x="16" y="48"/>
                    <a:pt x="16" y="48"/>
                    <a:pt x="16" y="48"/>
                  </a:cubicBezTo>
                  <a:cubicBezTo>
                    <a:pt x="16" y="48"/>
                    <a:pt x="17" y="46"/>
                    <a:pt x="16" y="45"/>
                  </a:cubicBezTo>
                  <a:cubicBezTo>
                    <a:pt x="18" y="44"/>
                    <a:pt x="20" y="43"/>
                    <a:pt x="20" y="42"/>
                  </a:cubicBezTo>
                  <a:cubicBezTo>
                    <a:pt x="20" y="42"/>
                    <a:pt x="23" y="39"/>
                    <a:pt x="20" y="35"/>
                  </a:cubicBezTo>
                  <a:cubicBezTo>
                    <a:pt x="20" y="34"/>
                    <a:pt x="21" y="34"/>
                    <a:pt x="21" y="34"/>
                  </a:cubicBezTo>
                  <a:cubicBezTo>
                    <a:pt x="21" y="34"/>
                    <a:pt x="23" y="33"/>
                    <a:pt x="23" y="32"/>
                  </a:cubicBezTo>
                  <a:cubicBezTo>
                    <a:pt x="23" y="32"/>
                    <a:pt x="23" y="32"/>
                    <a:pt x="23" y="32"/>
                  </a:cubicBezTo>
                  <a:cubicBezTo>
                    <a:pt x="23" y="30"/>
                    <a:pt x="23" y="29"/>
                    <a:pt x="25" y="29"/>
                  </a:cubicBezTo>
                  <a:cubicBezTo>
                    <a:pt x="26" y="29"/>
                    <a:pt x="26" y="29"/>
                    <a:pt x="26" y="29"/>
                  </a:cubicBezTo>
                  <a:cubicBezTo>
                    <a:pt x="26" y="29"/>
                    <a:pt x="27" y="28"/>
                    <a:pt x="27" y="28"/>
                  </a:cubicBezTo>
                  <a:cubicBezTo>
                    <a:pt x="29" y="28"/>
                    <a:pt x="29" y="28"/>
                    <a:pt x="29" y="28"/>
                  </a:cubicBezTo>
                  <a:cubicBezTo>
                    <a:pt x="34" y="26"/>
                    <a:pt x="34" y="26"/>
                    <a:pt x="34" y="26"/>
                  </a:cubicBezTo>
                  <a:cubicBezTo>
                    <a:pt x="34" y="25"/>
                    <a:pt x="34" y="25"/>
                    <a:pt x="34" y="25"/>
                  </a:cubicBezTo>
                  <a:cubicBezTo>
                    <a:pt x="34" y="25"/>
                    <a:pt x="35" y="24"/>
                    <a:pt x="36" y="24"/>
                  </a:cubicBezTo>
                  <a:cubicBezTo>
                    <a:pt x="38" y="23"/>
                    <a:pt x="38" y="22"/>
                    <a:pt x="39" y="21"/>
                  </a:cubicBezTo>
                  <a:cubicBezTo>
                    <a:pt x="37" y="19"/>
                    <a:pt x="37" y="19"/>
                    <a:pt x="37" y="19"/>
                  </a:cubicBezTo>
                  <a:cubicBezTo>
                    <a:pt x="39" y="20"/>
                    <a:pt x="39" y="20"/>
                    <a:pt x="39" y="20"/>
                  </a:cubicBezTo>
                  <a:cubicBezTo>
                    <a:pt x="40" y="20"/>
                    <a:pt x="40" y="18"/>
                    <a:pt x="42" y="16"/>
                  </a:cubicBezTo>
                  <a:cubicBezTo>
                    <a:pt x="44" y="14"/>
                    <a:pt x="45" y="12"/>
                    <a:pt x="45" y="12"/>
                  </a:cubicBezTo>
                  <a:cubicBezTo>
                    <a:pt x="46" y="12"/>
                    <a:pt x="46" y="12"/>
                    <a:pt x="46" y="12"/>
                  </a:cubicBezTo>
                  <a:cubicBezTo>
                    <a:pt x="47" y="13"/>
                    <a:pt x="47" y="13"/>
                    <a:pt x="47" y="13"/>
                  </a:cubicBezTo>
                  <a:cubicBezTo>
                    <a:pt x="47" y="12"/>
                    <a:pt x="48" y="12"/>
                    <a:pt x="49" y="11"/>
                  </a:cubicBezTo>
                  <a:cubicBezTo>
                    <a:pt x="60" y="7"/>
                    <a:pt x="72" y="6"/>
                    <a:pt x="83" y="9"/>
                  </a:cubicBezTo>
                  <a:cubicBezTo>
                    <a:pt x="81" y="9"/>
                    <a:pt x="80" y="9"/>
                    <a:pt x="78" y="10"/>
                  </a:cubicBezTo>
                  <a:cubicBezTo>
                    <a:pt x="77" y="10"/>
                    <a:pt x="77" y="11"/>
                    <a:pt x="77" y="11"/>
                  </a:cubicBezTo>
                  <a:cubicBezTo>
                    <a:pt x="76" y="11"/>
                    <a:pt x="75" y="11"/>
                    <a:pt x="75" y="12"/>
                  </a:cubicBezTo>
                  <a:cubicBezTo>
                    <a:pt x="74" y="12"/>
                    <a:pt x="73" y="12"/>
                    <a:pt x="73" y="12"/>
                  </a:cubicBezTo>
                  <a:cubicBezTo>
                    <a:pt x="71" y="12"/>
                    <a:pt x="70" y="14"/>
                    <a:pt x="68" y="16"/>
                  </a:cubicBezTo>
                  <a:cubicBezTo>
                    <a:pt x="67" y="19"/>
                    <a:pt x="67" y="20"/>
                    <a:pt x="68" y="21"/>
                  </a:cubicBezTo>
                  <a:cubicBezTo>
                    <a:pt x="69" y="23"/>
                    <a:pt x="69" y="23"/>
                    <a:pt x="69" y="23"/>
                  </a:cubicBezTo>
                  <a:cubicBezTo>
                    <a:pt x="69" y="23"/>
                    <a:pt x="69" y="23"/>
                    <a:pt x="69" y="23"/>
                  </a:cubicBezTo>
                  <a:cubicBezTo>
                    <a:pt x="68" y="23"/>
                    <a:pt x="67" y="25"/>
                    <a:pt x="67" y="25"/>
                  </a:cubicBezTo>
                  <a:cubicBezTo>
                    <a:pt x="64" y="22"/>
                    <a:pt x="64" y="22"/>
                    <a:pt x="64" y="22"/>
                  </a:cubicBezTo>
                  <a:cubicBezTo>
                    <a:pt x="61" y="16"/>
                    <a:pt x="61" y="16"/>
                    <a:pt x="61" y="16"/>
                  </a:cubicBezTo>
                  <a:cubicBezTo>
                    <a:pt x="57" y="20"/>
                    <a:pt x="57" y="20"/>
                    <a:pt x="57" y="20"/>
                  </a:cubicBezTo>
                  <a:cubicBezTo>
                    <a:pt x="57" y="22"/>
                    <a:pt x="57" y="22"/>
                    <a:pt x="57" y="22"/>
                  </a:cubicBezTo>
                  <a:cubicBezTo>
                    <a:pt x="54" y="21"/>
                    <a:pt x="54" y="21"/>
                    <a:pt x="54" y="21"/>
                  </a:cubicBezTo>
                  <a:cubicBezTo>
                    <a:pt x="51" y="27"/>
                    <a:pt x="51" y="27"/>
                    <a:pt x="51" y="27"/>
                  </a:cubicBezTo>
                  <a:cubicBezTo>
                    <a:pt x="55" y="33"/>
                    <a:pt x="55" y="33"/>
                    <a:pt x="55" y="33"/>
                  </a:cubicBezTo>
                  <a:cubicBezTo>
                    <a:pt x="57" y="32"/>
                    <a:pt x="57" y="32"/>
                    <a:pt x="57" y="32"/>
                  </a:cubicBezTo>
                  <a:cubicBezTo>
                    <a:pt x="57" y="32"/>
                    <a:pt x="57" y="32"/>
                    <a:pt x="57" y="32"/>
                  </a:cubicBezTo>
                  <a:cubicBezTo>
                    <a:pt x="59" y="31"/>
                    <a:pt x="59" y="31"/>
                    <a:pt x="59" y="31"/>
                  </a:cubicBezTo>
                  <a:cubicBezTo>
                    <a:pt x="59" y="32"/>
                    <a:pt x="59" y="33"/>
                    <a:pt x="59" y="33"/>
                  </a:cubicBezTo>
                  <a:cubicBezTo>
                    <a:pt x="52" y="35"/>
                    <a:pt x="52" y="35"/>
                    <a:pt x="52" y="35"/>
                  </a:cubicBezTo>
                  <a:cubicBezTo>
                    <a:pt x="52" y="38"/>
                    <a:pt x="52" y="38"/>
                    <a:pt x="52" y="38"/>
                  </a:cubicBezTo>
                  <a:cubicBezTo>
                    <a:pt x="52" y="38"/>
                    <a:pt x="52" y="39"/>
                    <a:pt x="52" y="40"/>
                  </a:cubicBezTo>
                  <a:cubicBezTo>
                    <a:pt x="51" y="44"/>
                    <a:pt x="52" y="45"/>
                    <a:pt x="53" y="46"/>
                  </a:cubicBezTo>
                  <a:cubicBezTo>
                    <a:pt x="53" y="47"/>
                    <a:pt x="53" y="47"/>
                    <a:pt x="53" y="47"/>
                  </a:cubicBezTo>
                  <a:cubicBezTo>
                    <a:pt x="52" y="48"/>
                    <a:pt x="52" y="49"/>
                    <a:pt x="51" y="49"/>
                  </a:cubicBezTo>
                  <a:cubicBezTo>
                    <a:pt x="51" y="50"/>
                    <a:pt x="50" y="51"/>
                    <a:pt x="50" y="52"/>
                  </a:cubicBezTo>
                  <a:cubicBezTo>
                    <a:pt x="50" y="52"/>
                    <a:pt x="49" y="53"/>
                    <a:pt x="49" y="53"/>
                  </a:cubicBezTo>
                  <a:cubicBezTo>
                    <a:pt x="48" y="53"/>
                    <a:pt x="48" y="53"/>
                    <a:pt x="48" y="53"/>
                  </a:cubicBezTo>
                  <a:cubicBezTo>
                    <a:pt x="46" y="55"/>
                    <a:pt x="45" y="56"/>
                    <a:pt x="44" y="57"/>
                  </a:cubicBezTo>
                  <a:cubicBezTo>
                    <a:pt x="43" y="59"/>
                    <a:pt x="42" y="61"/>
                    <a:pt x="42" y="62"/>
                  </a:cubicBezTo>
                  <a:cubicBezTo>
                    <a:pt x="41" y="64"/>
                    <a:pt x="41" y="65"/>
                    <a:pt x="41" y="66"/>
                  </a:cubicBezTo>
                  <a:cubicBezTo>
                    <a:pt x="41" y="67"/>
                    <a:pt x="41" y="67"/>
                    <a:pt x="41" y="68"/>
                  </a:cubicBezTo>
                  <a:cubicBezTo>
                    <a:pt x="41" y="69"/>
                    <a:pt x="41" y="70"/>
                    <a:pt x="42" y="71"/>
                  </a:cubicBezTo>
                  <a:cubicBezTo>
                    <a:pt x="42" y="74"/>
                    <a:pt x="46" y="79"/>
                    <a:pt x="46" y="79"/>
                  </a:cubicBezTo>
                  <a:cubicBezTo>
                    <a:pt x="47" y="80"/>
                    <a:pt x="48" y="82"/>
                    <a:pt x="50" y="83"/>
                  </a:cubicBezTo>
                  <a:cubicBezTo>
                    <a:pt x="51" y="83"/>
                    <a:pt x="52" y="84"/>
                    <a:pt x="52" y="84"/>
                  </a:cubicBezTo>
                  <a:cubicBezTo>
                    <a:pt x="53" y="86"/>
                    <a:pt x="56" y="87"/>
                    <a:pt x="58" y="86"/>
                  </a:cubicBezTo>
                  <a:cubicBezTo>
                    <a:pt x="59" y="86"/>
                    <a:pt x="60" y="85"/>
                    <a:pt x="60" y="85"/>
                  </a:cubicBezTo>
                  <a:cubicBezTo>
                    <a:pt x="61" y="85"/>
                    <a:pt x="63" y="85"/>
                    <a:pt x="64" y="84"/>
                  </a:cubicBezTo>
                  <a:cubicBezTo>
                    <a:pt x="64" y="84"/>
                    <a:pt x="65" y="84"/>
                    <a:pt x="65" y="83"/>
                  </a:cubicBezTo>
                  <a:cubicBezTo>
                    <a:pt x="66" y="85"/>
                    <a:pt x="68" y="86"/>
                    <a:pt x="70" y="85"/>
                  </a:cubicBezTo>
                  <a:cubicBezTo>
                    <a:pt x="70" y="85"/>
                    <a:pt x="70" y="85"/>
                    <a:pt x="70" y="85"/>
                  </a:cubicBezTo>
                  <a:cubicBezTo>
                    <a:pt x="71" y="86"/>
                    <a:pt x="71" y="86"/>
                    <a:pt x="71" y="87"/>
                  </a:cubicBezTo>
                  <a:cubicBezTo>
                    <a:pt x="71" y="87"/>
                    <a:pt x="71" y="87"/>
                    <a:pt x="71" y="88"/>
                  </a:cubicBezTo>
                  <a:cubicBezTo>
                    <a:pt x="71" y="89"/>
                    <a:pt x="71" y="91"/>
                    <a:pt x="72" y="92"/>
                  </a:cubicBezTo>
                  <a:cubicBezTo>
                    <a:pt x="72" y="93"/>
                    <a:pt x="73" y="93"/>
                    <a:pt x="73" y="93"/>
                  </a:cubicBezTo>
                  <a:cubicBezTo>
                    <a:pt x="74" y="93"/>
                    <a:pt x="74" y="94"/>
                    <a:pt x="74" y="94"/>
                  </a:cubicBezTo>
                  <a:cubicBezTo>
                    <a:pt x="74" y="95"/>
                    <a:pt x="74" y="97"/>
                    <a:pt x="75" y="98"/>
                  </a:cubicBezTo>
                  <a:cubicBezTo>
                    <a:pt x="75" y="99"/>
                    <a:pt x="75" y="99"/>
                    <a:pt x="76" y="99"/>
                  </a:cubicBezTo>
                  <a:cubicBezTo>
                    <a:pt x="75" y="100"/>
                    <a:pt x="74" y="103"/>
                    <a:pt x="74" y="103"/>
                  </a:cubicBezTo>
                  <a:cubicBezTo>
                    <a:pt x="73" y="106"/>
                    <a:pt x="74" y="108"/>
                    <a:pt x="74" y="108"/>
                  </a:cubicBezTo>
                  <a:cubicBezTo>
                    <a:pt x="74" y="109"/>
                    <a:pt x="75" y="111"/>
                    <a:pt x="76" y="112"/>
                  </a:cubicBezTo>
                  <a:cubicBezTo>
                    <a:pt x="76" y="112"/>
                    <a:pt x="77" y="112"/>
                    <a:pt x="77" y="113"/>
                  </a:cubicBezTo>
                  <a:cubicBezTo>
                    <a:pt x="77" y="114"/>
                    <a:pt x="77" y="114"/>
                    <a:pt x="78" y="115"/>
                  </a:cubicBezTo>
                  <a:cubicBezTo>
                    <a:pt x="78" y="116"/>
                    <a:pt x="79" y="117"/>
                    <a:pt x="79" y="118"/>
                  </a:cubicBezTo>
                  <a:cubicBezTo>
                    <a:pt x="79" y="120"/>
                    <a:pt x="79" y="120"/>
                    <a:pt x="79" y="120"/>
                  </a:cubicBezTo>
                  <a:cubicBezTo>
                    <a:pt x="79" y="125"/>
                    <a:pt x="79" y="125"/>
                    <a:pt x="79" y="125"/>
                  </a:cubicBezTo>
                  <a:cubicBezTo>
                    <a:pt x="82" y="125"/>
                    <a:pt x="82" y="125"/>
                    <a:pt x="82" y="125"/>
                  </a:cubicBezTo>
                  <a:cubicBezTo>
                    <a:pt x="82" y="125"/>
                    <a:pt x="88" y="124"/>
                    <a:pt x="89" y="124"/>
                  </a:cubicBezTo>
                  <a:cubicBezTo>
                    <a:pt x="90" y="124"/>
                    <a:pt x="94" y="122"/>
                    <a:pt x="95" y="120"/>
                  </a:cubicBezTo>
                  <a:cubicBezTo>
                    <a:pt x="96" y="119"/>
                    <a:pt x="97" y="119"/>
                    <a:pt x="97" y="118"/>
                  </a:cubicBezTo>
                  <a:cubicBezTo>
                    <a:pt x="97" y="118"/>
                    <a:pt x="97" y="118"/>
                    <a:pt x="97" y="118"/>
                  </a:cubicBezTo>
                  <a:cubicBezTo>
                    <a:pt x="98" y="117"/>
                    <a:pt x="101" y="115"/>
                    <a:pt x="101" y="115"/>
                  </a:cubicBezTo>
                  <a:cubicBezTo>
                    <a:pt x="102" y="114"/>
                    <a:pt x="102" y="114"/>
                    <a:pt x="102" y="114"/>
                  </a:cubicBezTo>
                  <a:cubicBezTo>
                    <a:pt x="102" y="110"/>
                    <a:pt x="102" y="110"/>
                    <a:pt x="102" y="110"/>
                  </a:cubicBezTo>
                  <a:cubicBezTo>
                    <a:pt x="104" y="107"/>
                    <a:pt x="104" y="107"/>
                    <a:pt x="104" y="107"/>
                  </a:cubicBezTo>
                  <a:cubicBezTo>
                    <a:pt x="105" y="106"/>
                    <a:pt x="105" y="106"/>
                    <a:pt x="105" y="106"/>
                  </a:cubicBezTo>
                  <a:cubicBezTo>
                    <a:pt x="105" y="107"/>
                    <a:pt x="104" y="108"/>
                    <a:pt x="104" y="109"/>
                  </a:cubicBezTo>
                  <a:cubicBezTo>
                    <a:pt x="104" y="110"/>
                    <a:pt x="104" y="111"/>
                    <a:pt x="105" y="113"/>
                  </a:cubicBezTo>
                  <a:cubicBezTo>
                    <a:pt x="106" y="114"/>
                    <a:pt x="106" y="114"/>
                    <a:pt x="106" y="114"/>
                  </a:cubicBezTo>
                  <a:cubicBezTo>
                    <a:pt x="108" y="114"/>
                    <a:pt x="108" y="114"/>
                    <a:pt x="108" y="114"/>
                  </a:cubicBezTo>
                  <a:cubicBezTo>
                    <a:pt x="109" y="114"/>
                    <a:pt x="109" y="114"/>
                    <a:pt x="109" y="114"/>
                  </a:cubicBezTo>
                  <a:cubicBezTo>
                    <a:pt x="110" y="114"/>
                    <a:pt x="111" y="113"/>
                    <a:pt x="111" y="112"/>
                  </a:cubicBezTo>
                  <a:cubicBezTo>
                    <a:pt x="112" y="112"/>
                    <a:pt x="112" y="112"/>
                    <a:pt x="112" y="112"/>
                  </a:cubicBezTo>
                  <a:cubicBezTo>
                    <a:pt x="114" y="111"/>
                    <a:pt x="115" y="108"/>
                    <a:pt x="115" y="107"/>
                  </a:cubicBezTo>
                  <a:cubicBezTo>
                    <a:pt x="116" y="103"/>
                    <a:pt x="116" y="103"/>
                    <a:pt x="116" y="103"/>
                  </a:cubicBezTo>
                  <a:cubicBezTo>
                    <a:pt x="117" y="102"/>
                    <a:pt x="117" y="100"/>
                    <a:pt x="117" y="99"/>
                  </a:cubicBezTo>
                  <a:cubicBezTo>
                    <a:pt x="117" y="98"/>
                    <a:pt x="117" y="97"/>
                    <a:pt x="117" y="97"/>
                  </a:cubicBezTo>
                  <a:cubicBezTo>
                    <a:pt x="115" y="89"/>
                    <a:pt x="115" y="89"/>
                    <a:pt x="115" y="89"/>
                  </a:cubicBezTo>
                  <a:cubicBezTo>
                    <a:pt x="110" y="99"/>
                    <a:pt x="110" y="99"/>
                    <a:pt x="110" y="99"/>
                  </a:cubicBezTo>
                  <a:cubicBezTo>
                    <a:pt x="109" y="99"/>
                    <a:pt x="109" y="99"/>
                    <a:pt x="108" y="100"/>
                  </a:cubicBezTo>
                  <a:cubicBezTo>
                    <a:pt x="108" y="99"/>
                    <a:pt x="108" y="99"/>
                    <a:pt x="108" y="99"/>
                  </a:cubicBezTo>
                  <a:cubicBezTo>
                    <a:pt x="108" y="98"/>
                    <a:pt x="108" y="96"/>
                    <a:pt x="108" y="94"/>
                  </a:cubicBezTo>
                  <a:cubicBezTo>
                    <a:pt x="108" y="93"/>
                    <a:pt x="108" y="93"/>
                    <a:pt x="109" y="92"/>
                  </a:cubicBezTo>
                  <a:cubicBezTo>
                    <a:pt x="109" y="92"/>
                    <a:pt x="109" y="91"/>
                    <a:pt x="110" y="90"/>
                  </a:cubicBezTo>
                  <a:cubicBezTo>
                    <a:pt x="110" y="90"/>
                    <a:pt x="110" y="90"/>
                    <a:pt x="110" y="89"/>
                  </a:cubicBezTo>
                  <a:cubicBezTo>
                    <a:pt x="112" y="88"/>
                    <a:pt x="113" y="87"/>
                    <a:pt x="114" y="86"/>
                  </a:cubicBezTo>
                  <a:cubicBezTo>
                    <a:pt x="114" y="85"/>
                    <a:pt x="114" y="85"/>
                    <a:pt x="114" y="85"/>
                  </a:cubicBezTo>
                  <a:cubicBezTo>
                    <a:pt x="115" y="84"/>
                    <a:pt x="116" y="82"/>
                    <a:pt x="117" y="81"/>
                  </a:cubicBezTo>
                  <a:cubicBezTo>
                    <a:pt x="117" y="80"/>
                    <a:pt x="118" y="79"/>
                    <a:pt x="118" y="78"/>
                  </a:cubicBezTo>
                  <a:cubicBezTo>
                    <a:pt x="119" y="73"/>
                    <a:pt x="119" y="73"/>
                    <a:pt x="119" y="73"/>
                  </a:cubicBezTo>
                  <a:cubicBezTo>
                    <a:pt x="116" y="74"/>
                    <a:pt x="116" y="74"/>
                    <a:pt x="116" y="74"/>
                  </a:cubicBezTo>
                  <a:cubicBezTo>
                    <a:pt x="116" y="74"/>
                    <a:pt x="116" y="74"/>
                    <a:pt x="117" y="73"/>
                  </a:cubicBezTo>
                  <a:cubicBezTo>
                    <a:pt x="117" y="73"/>
                    <a:pt x="117" y="73"/>
                    <a:pt x="118" y="73"/>
                  </a:cubicBezTo>
                  <a:cubicBezTo>
                    <a:pt x="119" y="72"/>
                    <a:pt x="120" y="71"/>
                    <a:pt x="121" y="71"/>
                  </a:cubicBezTo>
                  <a:cubicBezTo>
                    <a:pt x="123" y="70"/>
                    <a:pt x="123" y="70"/>
                    <a:pt x="123" y="70"/>
                  </a:cubicBezTo>
                  <a:cubicBezTo>
                    <a:pt x="124" y="69"/>
                    <a:pt x="126" y="68"/>
                    <a:pt x="126" y="66"/>
                  </a:cubicBezTo>
                  <a:cubicBezTo>
                    <a:pt x="126" y="66"/>
                    <a:pt x="126" y="66"/>
                    <a:pt x="127" y="66"/>
                  </a:cubicBezTo>
                  <a:cubicBezTo>
                    <a:pt x="127" y="66"/>
                    <a:pt x="128" y="67"/>
                    <a:pt x="128" y="68"/>
                  </a:cubicBezTo>
                  <a:cubicBezTo>
                    <a:pt x="128" y="68"/>
                    <a:pt x="129" y="71"/>
                    <a:pt x="129" y="71"/>
                  </a:cubicBezTo>
                  <a:cubicBezTo>
                    <a:pt x="130" y="72"/>
                    <a:pt x="130" y="73"/>
                    <a:pt x="130" y="74"/>
                  </a:cubicBezTo>
                  <a:cubicBezTo>
                    <a:pt x="131" y="74"/>
                    <a:pt x="131" y="75"/>
                    <a:pt x="131" y="75"/>
                  </a:cubicBezTo>
                  <a:cubicBezTo>
                    <a:pt x="131" y="76"/>
                    <a:pt x="131" y="78"/>
                    <a:pt x="132" y="79"/>
                  </a:cubicBezTo>
                  <a:cubicBezTo>
                    <a:pt x="128" y="109"/>
                    <a:pt x="102" y="133"/>
                    <a:pt x="70" y="133"/>
                  </a:cubicBezTo>
                  <a:close/>
                  <a:moveTo>
                    <a:pt x="71" y="43"/>
                  </a:moveTo>
                  <a:cubicBezTo>
                    <a:pt x="71" y="43"/>
                    <a:pt x="71" y="43"/>
                    <a:pt x="71" y="43"/>
                  </a:cubicBezTo>
                  <a:cubicBezTo>
                    <a:pt x="71" y="43"/>
                    <a:pt x="70" y="43"/>
                    <a:pt x="69" y="42"/>
                  </a:cubicBezTo>
                  <a:cubicBezTo>
                    <a:pt x="69" y="42"/>
                    <a:pt x="69" y="42"/>
                    <a:pt x="69" y="42"/>
                  </a:cubicBezTo>
                  <a:cubicBezTo>
                    <a:pt x="68" y="42"/>
                    <a:pt x="68" y="42"/>
                    <a:pt x="68" y="42"/>
                  </a:cubicBezTo>
                  <a:cubicBezTo>
                    <a:pt x="68" y="42"/>
                    <a:pt x="67" y="42"/>
                    <a:pt x="67" y="42"/>
                  </a:cubicBezTo>
                  <a:cubicBezTo>
                    <a:pt x="67" y="42"/>
                    <a:pt x="67" y="42"/>
                    <a:pt x="67" y="42"/>
                  </a:cubicBezTo>
                  <a:cubicBezTo>
                    <a:pt x="67" y="42"/>
                    <a:pt x="68" y="42"/>
                    <a:pt x="68" y="41"/>
                  </a:cubicBezTo>
                  <a:cubicBezTo>
                    <a:pt x="70" y="41"/>
                    <a:pt x="70" y="40"/>
                    <a:pt x="71" y="40"/>
                  </a:cubicBezTo>
                  <a:cubicBezTo>
                    <a:pt x="71" y="40"/>
                    <a:pt x="72" y="40"/>
                    <a:pt x="73" y="40"/>
                  </a:cubicBezTo>
                  <a:cubicBezTo>
                    <a:pt x="74" y="40"/>
                    <a:pt x="74" y="40"/>
                    <a:pt x="74" y="40"/>
                  </a:cubicBezTo>
                  <a:cubicBezTo>
                    <a:pt x="74" y="41"/>
                    <a:pt x="75" y="41"/>
                    <a:pt x="76" y="42"/>
                  </a:cubicBezTo>
                  <a:cubicBezTo>
                    <a:pt x="71" y="43"/>
                    <a:pt x="71" y="43"/>
                    <a:pt x="71" y="43"/>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334" name="Rectangle 33"/>
          <p:cNvSpPr/>
          <p:nvPr/>
        </p:nvSpPr>
        <p:spPr>
          <a:xfrm>
            <a:off x="2022480" y="3608640"/>
            <a:ext cx="2127240" cy="831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GB" sz="1600" strike="noStrike" u="none">
                <a:solidFill>
                  <a:schemeClr val="dk1"/>
                </a:solidFill>
                <a:effectLst/>
                <a:uFillTx/>
                <a:latin typeface="Ubuntu"/>
                <a:ea typeface="Open Sans"/>
              </a:rPr>
              <a:t>Maintenance Progress</a:t>
            </a:r>
            <a:endParaRPr b="0" lang="ru-RU" sz="1600" strike="noStrike" u="none">
              <a:solidFill>
                <a:srgbClr val="ffffff"/>
              </a:solidFill>
              <a:effectLst/>
              <a:uFillTx/>
              <a:latin typeface="Arial"/>
            </a:endParaRPr>
          </a:p>
        </p:txBody>
      </p:sp>
      <p:sp>
        <p:nvSpPr>
          <p:cNvPr id="335" name="TextBox 34"/>
          <p:cNvSpPr/>
          <p:nvPr/>
        </p:nvSpPr>
        <p:spPr>
          <a:xfrm>
            <a:off x="5595480" y="1918080"/>
            <a:ext cx="203292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dk1"/>
                </a:solidFill>
                <a:effectLst/>
                <a:uFillTx/>
                <a:latin typeface="Ubuntu"/>
                <a:ea typeface="Open Sans"/>
              </a:rPr>
              <a:t>Description</a:t>
            </a:r>
            <a:endParaRPr b="0" lang="ru-RU" sz="1800" strike="noStrike" u="none">
              <a:solidFill>
                <a:srgbClr val="ffffff"/>
              </a:solidFill>
              <a:effectLst/>
              <a:uFillTx/>
              <a:latin typeface="Arial"/>
            </a:endParaRPr>
          </a:p>
        </p:txBody>
      </p:sp>
      <p:sp>
        <p:nvSpPr>
          <p:cNvPr id="336" name="Rectangle 35"/>
          <p:cNvSpPr/>
          <p:nvPr/>
        </p:nvSpPr>
        <p:spPr>
          <a:xfrm>
            <a:off x="5595480" y="2287440"/>
            <a:ext cx="5615640" cy="52992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000" strike="noStrike" u="none">
                <a:solidFill>
                  <a:schemeClr val="dk1"/>
                </a:solidFill>
                <a:effectLst/>
                <a:uFillTx/>
                <a:latin typeface="Open Sans"/>
                <a:ea typeface="Open Sans"/>
              </a:rPr>
              <a:t>Far far away, behind the word mountains, far from the countries Vokalia and Consonantia, there live the blind texts. </a:t>
            </a:r>
            <a:endParaRPr b="0" lang="ru-RU" sz="1000" strike="noStrike" u="none">
              <a:solidFill>
                <a:srgbClr val="ffffff"/>
              </a:solidFill>
              <a:effectLst/>
              <a:uFillTx/>
              <a:latin typeface="Arial"/>
            </a:endParaRPr>
          </a:p>
        </p:txBody>
      </p:sp>
      <p:sp>
        <p:nvSpPr>
          <p:cNvPr id="337" name="Oval 36"/>
          <p:cNvSpPr/>
          <p:nvPr/>
        </p:nvSpPr>
        <p:spPr>
          <a:xfrm>
            <a:off x="5708880" y="3190320"/>
            <a:ext cx="102960" cy="1029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38" name="Rectangle 37"/>
          <p:cNvSpPr/>
          <p:nvPr/>
        </p:nvSpPr>
        <p:spPr>
          <a:xfrm>
            <a:off x="6131160" y="3047400"/>
            <a:ext cx="1873800" cy="8546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100" strike="noStrike" u="none">
                <a:solidFill>
                  <a:schemeClr val="dk1"/>
                </a:solidFill>
                <a:effectLst/>
                <a:uFillTx/>
                <a:latin typeface="Open Sans"/>
                <a:ea typeface="Open Sans"/>
              </a:rPr>
              <a:t>Far far away, behind the word mountains, far from the countries Vokalia</a:t>
            </a:r>
            <a:endParaRPr b="0" lang="ru-RU" sz="1100" strike="noStrike" u="none">
              <a:solidFill>
                <a:srgbClr val="ffffff"/>
              </a:solidFill>
              <a:effectLst/>
              <a:uFillTx/>
              <a:latin typeface="Arial"/>
            </a:endParaRPr>
          </a:p>
        </p:txBody>
      </p:sp>
      <p:sp>
        <p:nvSpPr>
          <p:cNvPr id="339" name="Oval 38"/>
          <p:cNvSpPr/>
          <p:nvPr/>
        </p:nvSpPr>
        <p:spPr>
          <a:xfrm>
            <a:off x="5708880" y="4132440"/>
            <a:ext cx="102960" cy="1029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40" name="Rectangle 39"/>
          <p:cNvSpPr/>
          <p:nvPr/>
        </p:nvSpPr>
        <p:spPr>
          <a:xfrm>
            <a:off x="6131160" y="3989520"/>
            <a:ext cx="1873800" cy="8546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100" strike="noStrike" u="none">
                <a:solidFill>
                  <a:schemeClr val="dk1"/>
                </a:solidFill>
                <a:effectLst/>
                <a:uFillTx/>
                <a:latin typeface="Open Sans"/>
                <a:ea typeface="Open Sans"/>
              </a:rPr>
              <a:t>Far far away, behind the word mountains, far from the countries Vokalia</a:t>
            </a:r>
            <a:endParaRPr b="0" lang="ru-RU" sz="1100" strike="noStrike" u="none">
              <a:solidFill>
                <a:srgbClr val="ffffff"/>
              </a:solidFill>
              <a:effectLst/>
              <a:uFillTx/>
              <a:latin typeface="Arial"/>
            </a:endParaRPr>
          </a:p>
        </p:txBody>
      </p:sp>
      <p:sp>
        <p:nvSpPr>
          <p:cNvPr id="341" name="Oval 40"/>
          <p:cNvSpPr/>
          <p:nvPr/>
        </p:nvSpPr>
        <p:spPr>
          <a:xfrm>
            <a:off x="5708880" y="5074560"/>
            <a:ext cx="102960" cy="1029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42" name="Rectangle 41"/>
          <p:cNvSpPr/>
          <p:nvPr/>
        </p:nvSpPr>
        <p:spPr>
          <a:xfrm>
            <a:off x="6131160" y="4931640"/>
            <a:ext cx="1873800" cy="8546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100" strike="noStrike" u="none">
                <a:solidFill>
                  <a:schemeClr val="dk1"/>
                </a:solidFill>
                <a:effectLst/>
                <a:uFillTx/>
                <a:latin typeface="Open Sans"/>
                <a:ea typeface="Open Sans"/>
              </a:rPr>
              <a:t>Far far away, behind the word mountains, far from the countries Vokalia</a:t>
            </a:r>
            <a:endParaRPr b="0" lang="ru-RU" sz="1100" strike="noStrike" u="none">
              <a:solidFill>
                <a:srgbClr val="ffffff"/>
              </a:solidFill>
              <a:effectLst/>
              <a:uFillTx/>
              <a:latin typeface="Arial"/>
            </a:endParaRPr>
          </a:p>
        </p:txBody>
      </p:sp>
      <p:sp>
        <p:nvSpPr>
          <p:cNvPr id="343" name="Oval 42"/>
          <p:cNvSpPr/>
          <p:nvPr/>
        </p:nvSpPr>
        <p:spPr>
          <a:xfrm>
            <a:off x="8618760" y="3190320"/>
            <a:ext cx="102960" cy="1029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44" name="Rectangle 43"/>
          <p:cNvSpPr/>
          <p:nvPr/>
        </p:nvSpPr>
        <p:spPr>
          <a:xfrm>
            <a:off x="9040680" y="3047400"/>
            <a:ext cx="1873800" cy="8546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100" strike="noStrike" u="none">
                <a:solidFill>
                  <a:schemeClr val="dk1"/>
                </a:solidFill>
                <a:effectLst/>
                <a:uFillTx/>
                <a:latin typeface="Open Sans"/>
                <a:ea typeface="Open Sans"/>
              </a:rPr>
              <a:t>Far far away, behind the word mountains, far from the countries Vokalia</a:t>
            </a:r>
            <a:endParaRPr b="0" lang="ru-RU" sz="1100" strike="noStrike" u="none">
              <a:solidFill>
                <a:srgbClr val="ffffff"/>
              </a:solidFill>
              <a:effectLst/>
              <a:uFillTx/>
              <a:latin typeface="Arial"/>
            </a:endParaRPr>
          </a:p>
        </p:txBody>
      </p:sp>
      <p:sp>
        <p:nvSpPr>
          <p:cNvPr id="345" name="Oval 44"/>
          <p:cNvSpPr/>
          <p:nvPr/>
        </p:nvSpPr>
        <p:spPr>
          <a:xfrm>
            <a:off x="8618760" y="4132440"/>
            <a:ext cx="102960" cy="10296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46" name="Rectangle 45"/>
          <p:cNvSpPr/>
          <p:nvPr/>
        </p:nvSpPr>
        <p:spPr>
          <a:xfrm>
            <a:off x="9040680" y="3989520"/>
            <a:ext cx="1873800" cy="8546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100" strike="noStrike" u="none">
                <a:solidFill>
                  <a:schemeClr val="dk1"/>
                </a:solidFill>
                <a:effectLst/>
                <a:uFillTx/>
                <a:latin typeface="Open Sans"/>
                <a:ea typeface="Open Sans"/>
              </a:rPr>
              <a:t>Far far away, behind the word mountains, far from the countries Vokalia</a:t>
            </a:r>
            <a:endParaRPr b="0" lang="ru-RU" sz="1100" strike="noStrike" u="none">
              <a:solidFill>
                <a:srgbClr val="ffffff"/>
              </a:solidFill>
              <a:effectLst/>
              <a:uFillTx/>
              <a:latin typeface="Arial"/>
            </a:endParaRPr>
          </a:p>
        </p:txBody>
      </p:sp>
    </p:spTree>
  </p:cSld>
  <p:transition spd="slow">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Step by Step</a:t>
            </a:r>
            <a:endParaRPr b="0" lang="ru-RU" sz="6000" strike="noStrike" u="none">
              <a:solidFill>
                <a:srgbClr val="ffffff"/>
              </a:solidFill>
              <a:effectLst/>
              <a:uFillTx/>
              <a:latin typeface="Arial"/>
            </a:endParaRPr>
          </a:p>
        </p:txBody>
      </p:sp>
      <p:sp>
        <p:nvSpPr>
          <p:cNvPr id="348" name="Rounded Rectangle 43"/>
          <p:cNvSpPr/>
          <p:nvPr/>
        </p:nvSpPr>
        <p:spPr>
          <a:xfrm>
            <a:off x="1965960" y="4850640"/>
            <a:ext cx="1658520" cy="806040"/>
          </a:xfrm>
          <a:prstGeom prst="roundRect">
            <a:avLst>
              <a:gd name="adj" fmla="val 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49" name="Rounded Rectangle 44"/>
          <p:cNvSpPr/>
          <p:nvPr/>
        </p:nvSpPr>
        <p:spPr>
          <a:xfrm>
            <a:off x="1965960" y="3879360"/>
            <a:ext cx="1658520" cy="806040"/>
          </a:xfrm>
          <a:prstGeom prst="roundRect">
            <a:avLst>
              <a:gd name="adj" fmla="val 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50" name="Rounded Rectangle 45"/>
          <p:cNvSpPr/>
          <p:nvPr/>
        </p:nvSpPr>
        <p:spPr>
          <a:xfrm>
            <a:off x="1965960" y="2907720"/>
            <a:ext cx="1658520" cy="806040"/>
          </a:xfrm>
          <a:prstGeom prst="roundRect">
            <a:avLst>
              <a:gd name="adj" fmla="val 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51" name="Rounded Rectangle 46"/>
          <p:cNvSpPr/>
          <p:nvPr/>
        </p:nvSpPr>
        <p:spPr>
          <a:xfrm>
            <a:off x="1965960" y="1936440"/>
            <a:ext cx="1658520" cy="806040"/>
          </a:xfrm>
          <a:prstGeom prst="roundRect">
            <a:avLst>
              <a:gd name="adj" fmla="val 6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52" name="Rounded Rectangle 42"/>
          <p:cNvSpPr/>
          <p:nvPr/>
        </p:nvSpPr>
        <p:spPr>
          <a:xfrm>
            <a:off x="1236960" y="4850640"/>
            <a:ext cx="760680" cy="806040"/>
          </a:xfrm>
          <a:prstGeom prst="roundRect">
            <a:avLst>
              <a:gd name="adj" fmla="val 6000"/>
            </a:avLst>
          </a:prstGeom>
          <a:solidFill>
            <a:schemeClr val="accent4"/>
          </a:solidFill>
          <a:ln>
            <a:noFill/>
          </a:ln>
          <a:effectLst>
            <a:outerShdw algn="l" blurRad="152280" dist="38160" rotWithShape="0">
              <a:srgbClr val="000000">
                <a:alpha val="1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53" name="Rounded Rectangle 40"/>
          <p:cNvSpPr/>
          <p:nvPr/>
        </p:nvSpPr>
        <p:spPr>
          <a:xfrm>
            <a:off x="1236960" y="3879360"/>
            <a:ext cx="760680" cy="806040"/>
          </a:xfrm>
          <a:prstGeom prst="roundRect">
            <a:avLst>
              <a:gd name="adj" fmla="val 6000"/>
            </a:avLst>
          </a:prstGeom>
          <a:solidFill>
            <a:schemeClr val="accent3"/>
          </a:solidFill>
          <a:ln>
            <a:noFill/>
          </a:ln>
          <a:effectLst>
            <a:outerShdw algn="l" blurRad="152280" dist="38160" rotWithShape="0">
              <a:srgbClr val="000000">
                <a:alpha val="1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54" name="Rounded Rectangle 38"/>
          <p:cNvSpPr/>
          <p:nvPr/>
        </p:nvSpPr>
        <p:spPr>
          <a:xfrm>
            <a:off x="1236960" y="2907720"/>
            <a:ext cx="760680" cy="806040"/>
          </a:xfrm>
          <a:prstGeom prst="roundRect">
            <a:avLst>
              <a:gd name="adj" fmla="val 6000"/>
            </a:avLst>
          </a:prstGeom>
          <a:solidFill>
            <a:schemeClr val="accent2"/>
          </a:solidFill>
          <a:ln>
            <a:noFill/>
          </a:ln>
          <a:effectLst>
            <a:outerShdw algn="l" blurRad="152280" dist="38160" rotWithShape="0">
              <a:srgbClr val="000000">
                <a:alpha val="1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55" name="Rounded Rectangle 3"/>
          <p:cNvSpPr/>
          <p:nvPr/>
        </p:nvSpPr>
        <p:spPr>
          <a:xfrm>
            <a:off x="1236960" y="1936440"/>
            <a:ext cx="760680" cy="806040"/>
          </a:xfrm>
          <a:prstGeom prst="roundRect">
            <a:avLst>
              <a:gd name="adj" fmla="val 6000"/>
            </a:avLst>
          </a:prstGeom>
          <a:solidFill>
            <a:schemeClr val="accent1"/>
          </a:solidFill>
          <a:ln>
            <a:noFill/>
          </a:ln>
          <a:effectLst>
            <a:outerShdw algn="l" blurRad="152280" dist="38160" rotWithShape="0">
              <a:srgbClr val="000000">
                <a:alpha val="1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356" name="TextBox 10"/>
          <p:cNvSpPr/>
          <p:nvPr/>
        </p:nvSpPr>
        <p:spPr>
          <a:xfrm>
            <a:off x="2052000" y="2124360"/>
            <a:ext cx="1326240" cy="370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trike="noStrike" u="none">
                <a:solidFill>
                  <a:schemeClr val="dk1"/>
                </a:solidFill>
                <a:effectLst/>
                <a:uFillTx/>
                <a:latin typeface="Ubuntu"/>
                <a:ea typeface="Open Sans"/>
              </a:rPr>
              <a:t>Step 1</a:t>
            </a:r>
            <a:endParaRPr b="0" lang="ru-RU" sz="1800" strike="noStrike" u="none">
              <a:solidFill>
                <a:srgbClr val="ffffff"/>
              </a:solidFill>
              <a:effectLst/>
              <a:uFillTx/>
              <a:latin typeface="Arial"/>
            </a:endParaRPr>
          </a:p>
        </p:txBody>
      </p:sp>
      <p:sp>
        <p:nvSpPr>
          <p:cNvPr id="357" name="TextBox 11"/>
          <p:cNvSpPr/>
          <p:nvPr/>
        </p:nvSpPr>
        <p:spPr>
          <a:xfrm>
            <a:off x="2052000" y="3124440"/>
            <a:ext cx="1326240" cy="370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trike="noStrike" u="none">
                <a:solidFill>
                  <a:schemeClr val="dk1"/>
                </a:solidFill>
                <a:effectLst/>
                <a:uFillTx/>
                <a:latin typeface="Ubuntu"/>
                <a:ea typeface="Open Sans"/>
              </a:rPr>
              <a:t>Step 2</a:t>
            </a:r>
            <a:endParaRPr b="0" lang="ru-RU" sz="1800" strike="noStrike" u="none">
              <a:solidFill>
                <a:srgbClr val="ffffff"/>
              </a:solidFill>
              <a:effectLst/>
              <a:uFillTx/>
              <a:latin typeface="Arial"/>
            </a:endParaRPr>
          </a:p>
        </p:txBody>
      </p:sp>
      <p:sp>
        <p:nvSpPr>
          <p:cNvPr id="358" name="TextBox 12"/>
          <p:cNvSpPr/>
          <p:nvPr/>
        </p:nvSpPr>
        <p:spPr>
          <a:xfrm>
            <a:off x="2052000" y="4093560"/>
            <a:ext cx="1326240" cy="370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trike="noStrike" u="none">
                <a:solidFill>
                  <a:schemeClr val="dk1"/>
                </a:solidFill>
                <a:effectLst/>
                <a:uFillTx/>
                <a:latin typeface="Ubuntu"/>
                <a:ea typeface="Open Sans"/>
              </a:rPr>
              <a:t>Step 3</a:t>
            </a:r>
            <a:endParaRPr b="0" lang="ru-RU" sz="1800" strike="noStrike" u="none">
              <a:solidFill>
                <a:srgbClr val="ffffff"/>
              </a:solidFill>
              <a:effectLst/>
              <a:uFillTx/>
              <a:latin typeface="Arial"/>
            </a:endParaRPr>
          </a:p>
        </p:txBody>
      </p:sp>
      <p:sp>
        <p:nvSpPr>
          <p:cNvPr id="359" name="TextBox 13"/>
          <p:cNvSpPr/>
          <p:nvPr/>
        </p:nvSpPr>
        <p:spPr>
          <a:xfrm>
            <a:off x="2052000" y="5062680"/>
            <a:ext cx="1326240" cy="3700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trike="noStrike" u="none">
                <a:solidFill>
                  <a:schemeClr val="dk1"/>
                </a:solidFill>
                <a:effectLst/>
                <a:uFillTx/>
                <a:latin typeface="Ubuntu"/>
                <a:ea typeface="Open Sans"/>
              </a:rPr>
              <a:t>Step 4</a:t>
            </a:r>
            <a:endParaRPr b="0" lang="ru-RU" sz="1800" strike="noStrike" u="none">
              <a:solidFill>
                <a:srgbClr val="ffffff"/>
              </a:solidFill>
              <a:effectLst/>
              <a:uFillTx/>
              <a:latin typeface="Arial"/>
            </a:endParaRPr>
          </a:p>
        </p:txBody>
      </p:sp>
      <p:grpSp>
        <p:nvGrpSpPr>
          <p:cNvPr id="360" name="Group 14"/>
          <p:cNvGrpSpPr/>
          <p:nvPr/>
        </p:nvGrpSpPr>
        <p:grpSpPr>
          <a:xfrm>
            <a:off x="1549800" y="3224880"/>
            <a:ext cx="180360" cy="181080"/>
            <a:chOff x="1549800" y="3224880"/>
            <a:chExt cx="180360" cy="181080"/>
          </a:xfrm>
        </p:grpSpPr>
        <p:sp>
          <p:nvSpPr>
            <p:cNvPr id="361" name="Freeform 5"/>
            <p:cNvSpPr/>
            <p:nvPr/>
          </p:nvSpPr>
          <p:spPr>
            <a:xfrm>
              <a:off x="1549800" y="3233880"/>
              <a:ext cx="172800" cy="172080"/>
            </a:xfrm>
            <a:custGeom>
              <a:avLst/>
              <a:gdLst>
                <a:gd name="textAreaLeft" fmla="*/ 0 w 172800"/>
                <a:gd name="textAreaRight" fmla="*/ 173520 w 172800"/>
                <a:gd name="textAreaTop" fmla="*/ 0 h 172080"/>
                <a:gd name="textAreaBottom" fmla="*/ 172800 h 172080"/>
                <a:gd name="GluePoint1X" fmla="*/ 242.504166666667 w 480"/>
                <a:gd name="GluePoint1Y" fmla="*/ 0 h 482"/>
                <a:gd name="GluePoint2X" fmla="*/ 0 w 480"/>
                <a:gd name="GluePoint2Y" fmla="*/ 239.5 h 482"/>
                <a:gd name="GluePoint3X" fmla="*/ 242.504166666667 w 480"/>
                <a:gd name="GluePoint3Y" fmla="*/ 477.01244813278 h 482"/>
                <a:gd name="GluePoint4X" fmla="*/ 483.004166666667 w 480"/>
                <a:gd name="GluePoint4Y" fmla="*/ 239.5 h 482"/>
                <a:gd name="GluePoint5X" fmla="*/ 242.504166666667 w 480"/>
                <a:gd name="GluePoint5Y" fmla="*/ 239.5 h 482"/>
                <a:gd name="GluePoint6X" fmla="*/ 242.504166666667 w 480"/>
                <a:gd name="GluePoint6Y" fmla="*/ 0 h 4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135" h="135">
                  <a:moveTo>
                    <a:pt x="68" y="0"/>
                  </a:moveTo>
                  <a:cubicBezTo>
                    <a:pt x="30" y="0"/>
                    <a:pt x="0" y="30"/>
                    <a:pt x="0" y="68"/>
                  </a:cubicBezTo>
                  <a:cubicBezTo>
                    <a:pt x="0" y="105"/>
                    <a:pt x="30" y="135"/>
                    <a:pt x="68" y="135"/>
                  </a:cubicBezTo>
                  <a:cubicBezTo>
                    <a:pt x="105" y="135"/>
                    <a:pt x="135" y="105"/>
                    <a:pt x="135" y="68"/>
                  </a:cubicBezTo>
                  <a:cubicBezTo>
                    <a:pt x="68" y="68"/>
                    <a:pt x="68" y="68"/>
                    <a:pt x="68" y="68"/>
                  </a:cubicBezTo>
                  <a:lnTo>
                    <a:pt x="68" y="0"/>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62" name="Freeform 6"/>
            <p:cNvSpPr/>
            <p:nvPr/>
          </p:nvSpPr>
          <p:spPr>
            <a:xfrm>
              <a:off x="1643760" y="3224880"/>
              <a:ext cx="86400" cy="87840"/>
            </a:xfrm>
            <a:custGeom>
              <a:avLst/>
              <a:gdLst>
                <a:gd name="textAreaLeft" fmla="*/ 0 w 86400"/>
                <a:gd name="textAreaRight" fmla="*/ 87120 w 86400"/>
                <a:gd name="textAreaTop" fmla="*/ 0 h 87840"/>
                <a:gd name="textAreaBottom" fmla="*/ 88560 h 87840"/>
                <a:gd name="GluePoint1X" fmla="*/ 166.544715447154 w 246"/>
                <a:gd name="GluePoint1Y" fmla="*/ 57.7066115702479 h 242"/>
                <a:gd name="GluePoint2X" fmla="*/ 166.544715447154 w 246"/>
                <a:gd name="GluePoint2Y" fmla="*/ 53.6570247933884 h 242"/>
                <a:gd name="GluePoint3X" fmla="*/ 163.605691056911 w 246"/>
                <a:gd name="GluePoint3Y" fmla="*/ 53.6570247933884 h 242"/>
                <a:gd name="GluePoint4X" fmla="*/ 163.605691056911 w 246"/>
                <a:gd name="GluePoint4Y" fmla="*/ 53.6570247933884 h 242"/>
                <a:gd name="GluePoint5X" fmla="*/ 163.605691056911 w 246"/>
                <a:gd name="GluePoint5Y" fmla="*/ 53.6570247933884 h 242"/>
                <a:gd name="GluePoint6X" fmla="*/ 13.7154471544715 w 246"/>
                <a:gd name="GluePoint6Y" fmla="*/ 0 h 242"/>
                <a:gd name="GluePoint7X" fmla="*/ 0 w 246"/>
                <a:gd name="GluePoint7Y" fmla="*/ 14.1735537190083 h 242"/>
                <a:gd name="GluePoint8X" fmla="*/ 0 w 246"/>
                <a:gd name="GluePoint8Y" fmla="*/ 233.863636363636 h 242"/>
                <a:gd name="GluePoint9X" fmla="*/ 9.79674796747968 w 246"/>
                <a:gd name="GluePoint9Y" fmla="*/ 249.04958677686 h 242"/>
                <a:gd name="GluePoint10X" fmla="*/ 13.7154471544715 w 246"/>
                <a:gd name="GluePoint10Y" fmla="*/ 249.04958677686 h 242"/>
                <a:gd name="GluePoint11X" fmla="*/ 13.7154471544715 w 246"/>
                <a:gd name="GluePoint11Y" fmla="*/ 249.04958677686 h 242"/>
                <a:gd name="GluePoint12X" fmla="*/ 13.7154471544715 w 246"/>
                <a:gd name="GluePoint12Y" fmla="*/ 249.04958677686 h 242"/>
                <a:gd name="GluePoint13X" fmla="*/ 222.386178861789 w 246"/>
                <a:gd name="GluePoint13Y" fmla="*/ 249.04958677686 h 242"/>
                <a:gd name="GluePoint14X" fmla="*/ 237.081300813008 w 246"/>
                <a:gd name="GluePoint14Y" fmla="*/ 233.863636363636 h 242"/>
                <a:gd name="GluePoint15X" fmla="*/ 166.544715447154 w 246"/>
                <a:gd name="GluePoint15Y" fmla="*/ 57.7066115702479 h 242"/>
                <a:gd name="GluePoint16X" fmla="*/ 27.4308943089431 w 246"/>
                <a:gd name="GluePoint16Y" fmla="*/ 198.429752066116 h 242"/>
                <a:gd name="GluePoint17X" fmla="*/ 27.4308943089431 w 246"/>
                <a:gd name="GluePoint17Y" fmla="*/ 28.3471074380165 h 242"/>
                <a:gd name="GluePoint18X" fmla="*/ 139.113821138211 w 246"/>
                <a:gd name="GluePoint18Y" fmla="*/ 67.8305785123967 h 242"/>
                <a:gd name="GluePoint19X" fmla="*/ 27.4308943089431 w 246"/>
                <a:gd name="GluePoint19Y" fmla="*/ 198.429752066116 h 24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Lst>
              <a:rect l="textAreaLeft" t="textAreaTop" r="textAreaRight" b="textAreaBottom"/>
              <a:pathLst>
                <a:path w="68" h="69">
                  <a:moveTo>
                    <a:pt x="48" y="16"/>
                  </a:moveTo>
                  <a:cubicBezTo>
                    <a:pt x="48" y="16"/>
                    <a:pt x="48" y="15"/>
                    <a:pt x="48" y="15"/>
                  </a:cubicBezTo>
                  <a:cubicBezTo>
                    <a:pt x="48" y="15"/>
                    <a:pt x="48" y="15"/>
                    <a:pt x="47" y="15"/>
                  </a:cubicBezTo>
                  <a:cubicBezTo>
                    <a:pt x="47" y="15"/>
                    <a:pt x="47" y="15"/>
                    <a:pt x="47" y="15"/>
                  </a:cubicBezTo>
                  <a:cubicBezTo>
                    <a:pt x="47" y="15"/>
                    <a:pt x="47" y="15"/>
                    <a:pt x="47" y="15"/>
                  </a:cubicBezTo>
                  <a:cubicBezTo>
                    <a:pt x="35" y="5"/>
                    <a:pt x="20" y="0"/>
                    <a:pt x="4" y="0"/>
                  </a:cubicBezTo>
                  <a:cubicBezTo>
                    <a:pt x="2" y="0"/>
                    <a:pt x="0" y="2"/>
                    <a:pt x="0" y="4"/>
                  </a:cubicBezTo>
                  <a:cubicBezTo>
                    <a:pt x="0" y="65"/>
                    <a:pt x="0" y="65"/>
                    <a:pt x="0" y="65"/>
                  </a:cubicBezTo>
                  <a:cubicBezTo>
                    <a:pt x="0" y="67"/>
                    <a:pt x="1" y="68"/>
                    <a:pt x="3" y="69"/>
                  </a:cubicBezTo>
                  <a:cubicBezTo>
                    <a:pt x="3" y="69"/>
                    <a:pt x="3" y="69"/>
                    <a:pt x="4" y="69"/>
                  </a:cubicBezTo>
                  <a:cubicBezTo>
                    <a:pt x="4" y="69"/>
                    <a:pt x="4" y="69"/>
                    <a:pt x="4" y="69"/>
                  </a:cubicBezTo>
                  <a:cubicBezTo>
                    <a:pt x="4" y="69"/>
                    <a:pt x="4" y="69"/>
                    <a:pt x="4" y="69"/>
                  </a:cubicBezTo>
                  <a:cubicBezTo>
                    <a:pt x="64" y="69"/>
                    <a:pt x="64" y="69"/>
                    <a:pt x="64" y="69"/>
                  </a:cubicBezTo>
                  <a:cubicBezTo>
                    <a:pt x="66" y="69"/>
                    <a:pt x="68" y="67"/>
                    <a:pt x="68" y="65"/>
                  </a:cubicBezTo>
                  <a:cubicBezTo>
                    <a:pt x="68" y="47"/>
                    <a:pt x="61" y="29"/>
                    <a:pt x="48" y="16"/>
                  </a:cubicBezTo>
                  <a:close/>
                  <a:moveTo>
                    <a:pt x="8" y="55"/>
                  </a:moveTo>
                  <a:cubicBezTo>
                    <a:pt x="8" y="8"/>
                    <a:pt x="8" y="8"/>
                    <a:pt x="8" y="8"/>
                  </a:cubicBezTo>
                  <a:cubicBezTo>
                    <a:pt x="19" y="8"/>
                    <a:pt x="30" y="12"/>
                    <a:pt x="40" y="19"/>
                  </a:cubicBezTo>
                  <a:lnTo>
                    <a:pt x="8" y="55"/>
                  </a:lnTo>
                  <a:close/>
                </a:path>
              </a:pathLst>
            </a:custGeom>
            <a:solidFill>
              <a:schemeClr val="bg2"/>
            </a:solidFill>
            <a:ln w="0">
              <a:noFill/>
            </a:ln>
          </p:spPr>
          <p:style>
            <a:lnRef idx="0"/>
            <a:fillRef idx="0"/>
            <a:effectRef idx="0"/>
            <a:fontRef idx="minor"/>
          </p:style>
          <p:txBody>
            <a:bodyPr numCol="1" spcCol="0" lIns="90000" rIns="90000" tIns="44280" bIns="44280" anchor="t">
              <a:noAutofit/>
            </a:bodyPr>
            <a:p>
              <a:pPr defTabSz="914400">
                <a:lnSpc>
                  <a:spcPct val="100000"/>
                </a:lnSpc>
              </a:pPr>
              <a:endParaRPr b="0" lang="en-US" sz="1800" strike="noStrike" u="none">
                <a:solidFill>
                  <a:schemeClr val="dk1"/>
                </a:solidFill>
                <a:effectLst/>
                <a:uFillTx/>
                <a:latin typeface="Open Sans"/>
              </a:endParaRPr>
            </a:p>
          </p:txBody>
        </p:sp>
      </p:grpSp>
      <p:grpSp>
        <p:nvGrpSpPr>
          <p:cNvPr id="363" name="Group 17"/>
          <p:cNvGrpSpPr/>
          <p:nvPr/>
        </p:nvGrpSpPr>
        <p:grpSpPr>
          <a:xfrm>
            <a:off x="1549800" y="5161680"/>
            <a:ext cx="181080" cy="170640"/>
            <a:chOff x="1549800" y="5161680"/>
            <a:chExt cx="181080" cy="170640"/>
          </a:xfrm>
        </p:grpSpPr>
        <p:sp>
          <p:nvSpPr>
            <p:cNvPr id="364" name="Freeform 7"/>
            <p:cNvSpPr/>
            <p:nvPr/>
          </p:nvSpPr>
          <p:spPr>
            <a:xfrm>
              <a:off x="1549800" y="5319000"/>
              <a:ext cx="164160" cy="13320"/>
            </a:xfrm>
            <a:custGeom>
              <a:avLst/>
              <a:gdLst>
                <a:gd name="textAreaLeft" fmla="*/ 0 w 164160"/>
                <a:gd name="textAreaRight" fmla="*/ 164880 w 164160"/>
                <a:gd name="textAreaTop" fmla="*/ 0 h 13320"/>
                <a:gd name="textAreaBottom" fmla="*/ 14040 h 13320"/>
                <a:gd name="GluePoint1X" fmla="*/ 5155.89743589744 w 39"/>
                <a:gd name="GluePoint1Y" fmla="*/ 0 h 458"/>
                <a:gd name="GluePoint2X" fmla="*/ 246.076923076923 w 39"/>
                <a:gd name="GluePoint2Y" fmla="*/ 0 h 458"/>
                <a:gd name="GluePoint3X" fmla="*/ 0 w 39"/>
                <a:gd name="GluePoint3Y" fmla="*/ 1.74235807860262 h 458"/>
                <a:gd name="GluePoint4X" fmla="*/ 246.076923076923 w 39"/>
                <a:gd name="GluePoint4Y" fmla="*/ 3.23580786026201 h 458"/>
                <a:gd name="GluePoint5X" fmla="*/ 5155.89743589744 w 39"/>
                <a:gd name="GluePoint5Y" fmla="*/ 3.23580786026201 h 458"/>
                <a:gd name="GluePoint6X" fmla="*/ 5366.82051282051 w 39"/>
                <a:gd name="GluePoint6Y" fmla="*/ 1.74235807860262 h 458"/>
                <a:gd name="GluePoint7X" fmla="*/ 5155.89743589744 w 39"/>
                <a:gd name="GluePoint7Y" fmla="*/ 0 h 45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28" h="11">
                  <a:moveTo>
                    <a:pt x="123" y="0"/>
                  </a:moveTo>
                  <a:cubicBezTo>
                    <a:pt x="6" y="0"/>
                    <a:pt x="6" y="0"/>
                    <a:pt x="6" y="0"/>
                  </a:cubicBezTo>
                  <a:cubicBezTo>
                    <a:pt x="3" y="0"/>
                    <a:pt x="0" y="3"/>
                    <a:pt x="0" y="6"/>
                  </a:cubicBezTo>
                  <a:cubicBezTo>
                    <a:pt x="0" y="9"/>
                    <a:pt x="3" y="11"/>
                    <a:pt x="6" y="11"/>
                  </a:cubicBezTo>
                  <a:cubicBezTo>
                    <a:pt x="123" y="11"/>
                    <a:pt x="123" y="11"/>
                    <a:pt x="123" y="11"/>
                  </a:cubicBezTo>
                  <a:cubicBezTo>
                    <a:pt x="126" y="11"/>
                    <a:pt x="128" y="9"/>
                    <a:pt x="128" y="6"/>
                  </a:cubicBezTo>
                  <a:cubicBezTo>
                    <a:pt x="128" y="3"/>
                    <a:pt x="126" y="0"/>
                    <a:pt x="123" y="0"/>
                  </a:cubicBezTo>
                  <a:close/>
                </a:path>
              </a:pathLst>
            </a:custGeom>
            <a:solidFill>
              <a:schemeClr val="bg2"/>
            </a:solidFill>
            <a:ln w="0">
              <a:noFill/>
            </a:ln>
          </p:spPr>
          <p:style>
            <a:lnRef idx="0"/>
            <a:fillRef idx="0"/>
            <a:effectRef idx="0"/>
            <a:fontRef idx="minor"/>
          </p:style>
          <p:txBody>
            <a:bodyPr numCol="1" spcCol="0" lIns="90000" rIns="90000" tIns="6840" bIns="6840" anchor="t">
              <a:noAutofit/>
            </a:bodyPr>
            <a:p>
              <a:pPr defTabSz="914400">
                <a:lnSpc>
                  <a:spcPct val="100000"/>
                </a:lnSpc>
              </a:pPr>
              <a:endParaRPr b="0" lang="en-US" sz="1800" strike="noStrike" u="none">
                <a:solidFill>
                  <a:schemeClr val="dk1"/>
                </a:solidFill>
                <a:effectLst/>
                <a:uFillTx/>
                <a:latin typeface="Open Sans"/>
              </a:endParaRPr>
            </a:p>
          </p:txBody>
        </p:sp>
        <p:sp>
          <p:nvSpPr>
            <p:cNvPr id="365" name="Freeform 8"/>
            <p:cNvSpPr/>
            <p:nvPr/>
          </p:nvSpPr>
          <p:spPr>
            <a:xfrm>
              <a:off x="1561680" y="5222880"/>
              <a:ext cx="169200" cy="87840"/>
            </a:xfrm>
            <a:custGeom>
              <a:avLst/>
              <a:gdLst>
                <a:gd name="textAreaLeft" fmla="*/ 0 w 169200"/>
                <a:gd name="textAreaRight" fmla="*/ 169920 w 169200"/>
                <a:gd name="textAreaTop" fmla="*/ 0 h 87840"/>
                <a:gd name="textAreaBottom" fmla="*/ 88560 h 87840"/>
                <a:gd name="GluePoint1X" fmla="*/ 903.707317073171 w 246"/>
                <a:gd name="GluePoint1Y" fmla="*/ 36.853813559322 h 472"/>
                <a:gd name="GluePoint2X" fmla="*/ 882.646341463415 w 246"/>
                <a:gd name="GluePoint2Y" fmla="*/ 31.1440677966102 h 472"/>
                <a:gd name="GluePoint3X" fmla="*/ 800.317073170732 w 246"/>
                <a:gd name="GluePoint3Y" fmla="*/ 23.8771186440678 h 472"/>
                <a:gd name="GluePoint4X" fmla="*/ 752.451219512195 w 246"/>
                <a:gd name="GluePoint4Y" fmla="*/ 16.6101694915254 h 472"/>
                <a:gd name="GluePoint5X" fmla="*/ 739.048780487805 w 246"/>
                <a:gd name="GluePoint5Y" fmla="*/ 5.1906779661017 h 472"/>
                <a:gd name="GluePoint6X" fmla="*/ 696.926829268293 w 246"/>
                <a:gd name="GluePoint6Y" fmla="*/ 0 h 472"/>
                <a:gd name="GluePoint7X" fmla="*/ 53.609756097561 w 246"/>
                <a:gd name="GluePoint7Y" fmla="*/ 0 h 472"/>
                <a:gd name="GluePoint8X" fmla="*/ 19.1463414634146 w 246"/>
                <a:gd name="GluePoint8Y" fmla="*/ 5.1906779661017 h 472"/>
                <a:gd name="GluePoint9X" fmla="*/ 19.1463414634146 w 246"/>
                <a:gd name="GluePoint9Y" fmla="*/ 29.5868644067797 h 472"/>
                <a:gd name="GluePoint10X" fmla="*/ 95.7317073170732 w 246"/>
                <a:gd name="GluePoint10Y" fmla="*/ 97.5847457627119 h 472"/>
                <a:gd name="GluePoint11X" fmla="*/ 128.280487804878 w 246"/>
                <a:gd name="GluePoint11Y" fmla="*/ 121.98093220339 h 472"/>
                <a:gd name="GluePoint12X" fmla="*/ 162.743902439024 w 246"/>
                <a:gd name="GluePoint12Y" fmla="*/ 127.690677966102 h 472"/>
                <a:gd name="GluePoint13X" fmla="*/ 608.853658536585 w 246"/>
                <a:gd name="GluePoint13Y" fmla="*/ 127.690677966102 h 472"/>
                <a:gd name="GluePoint14X" fmla="*/ 649.060975609756 w 246"/>
                <a:gd name="GluePoint14Y" fmla="*/ 121.98093220339 h 472"/>
                <a:gd name="GluePoint15X" fmla="*/ 670.121951219512 w 246"/>
                <a:gd name="GluePoint15Y" fmla="*/ 109.004237288136 h 472"/>
                <a:gd name="GluePoint16X" fmla="*/ 725.646341463415 w 246"/>
                <a:gd name="GluePoint16Y" fmla="*/ 103.294491525424 h 472"/>
                <a:gd name="GluePoint17X" fmla="*/ 779.256097560976 w 246"/>
                <a:gd name="GluePoint17Y" fmla="*/ 103.294491525424 h 472"/>
                <a:gd name="GluePoint18X" fmla="*/ 813.719512195122 w 246"/>
                <a:gd name="GluePoint18Y" fmla="*/ 97.5847457627119 h 472"/>
                <a:gd name="GluePoint19X" fmla="*/ 903.707317073171 w 246"/>
                <a:gd name="GluePoint19Y" fmla="*/ 44.1207627118644 h 472"/>
                <a:gd name="GluePoint20X" fmla="*/ 903.707317073171 w 246"/>
                <a:gd name="GluePoint20Y" fmla="*/ 36.853813559322 h 472"/>
                <a:gd name="GluePoint21X" fmla="*/ 792.658536585366 w 246"/>
                <a:gd name="GluePoint21Y" fmla="*/ 59.1737288135593 h 472"/>
                <a:gd name="GluePoint22X" fmla="*/ 779.256097560976 w 246"/>
                <a:gd name="GluePoint22Y" fmla="*/ 70.0741525423729 h 472"/>
                <a:gd name="GluePoint23X" fmla="*/ 725.646341463415 w 246"/>
                <a:gd name="GluePoint23Y" fmla="*/ 85.1271186440678 h 472"/>
                <a:gd name="GluePoint24X" fmla="*/ 704.585365853659 w 246"/>
                <a:gd name="GluePoint24Y" fmla="*/ 70.0741525423729 h 472"/>
                <a:gd name="GluePoint25X" fmla="*/ 717.987804878049 w 246"/>
                <a:gd name="GluePoint25Y" fmla="*/ 51.3877118644068 h 472"/>
                <a:gd name="GluePoint26X" fmla="*/ 773.512195121951 w 246"/>
                <a:gd name="GluePoint26Y" fmla="*/ 42.5635593220339 h 472"/>
                <a:gd name="GluePoint27X" fmla="*/ 792.658536585366 w 246"/>
                <a:gd name="GluePoint27Y" fmla="*/ 59.1737288135593 h 47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Lst>
              <a:rect l="textAreaLeft" t="textAreaTop" r="textAreaRight" b="textAreaBottom"/>
              <a:pathLst>
                <a:path w="132" h="69">
                  <a:moveTo>
                    <a:pt x="132" y="20"/>
                  </a:moveTo>
                  <a:cubicBezTo>
                    <a:pt x="131" y="19"/>
                    <a:pt x="130" y="18"/>
                    <a:pt x="129" y="17"/>
                  </a:cubicBezTo>
                  <a:cubicBezTo>
                    <a:pt x="117" y="13"/>
                    <a:pt x="117" y="13"/>
                    <a:pt x="117" y="13"/>
                  </a:cubicBezTo>
                  <a:cubicBezTo>
                    <a:pt x="113" y="11"/>
                    <a:pt x="110" y="9"/>
                    <a:pt x="110" y="9"/>
                  </a:cubicBezTo>
                  <a:cubicBezTo>
                    <a:pt x="110" y="9"/>
                    <a:pt x="110" y="5"/>
                    <a:pt x="108" y="3"/>
                  </a:cubicBezTo>
                  <a:cubicBezTo>
                    <a:pt x="107" y="1"/>
                    <a:pt x="105" y="0"/>
                    <a:pt x="102" y="0"/>
                  </a:cubicBezTo>
                  <a:cubicBezTo>
                    <a:pt x="8" y="0"/>
                    <a:pt x="8" y="0"/>
                    <a:pt x="8" y="0"/>
                  </a:cubicBezTo>
                  <a:cubicBezTo>
                    <a:pt x="6" y="0"/>
                    <a:pt x="4" y="1"/>
                    <a:pt x="3" y="3"/>
                  </a:cubicBezTo>
                  <a:cubicBezTo>
                    <a:pt x="0" y="5"/>
                    <a:pt x="1" y="12"/>
                    <a:pt x="3" y="16"/>
                  </a:cubicBezTo>
                  <a:cubicBezTo>
                    <a:pt x="14" y="53"/>
                    <a:pt x="14" y="53"/>
                    <a:pt x="14" y="53"/>
                  </a:cubicBezTo>
                  <a:cubicBezTo>
                    <a:pt x="15" y="57"/>
                    <a:pt x="16" y="64"/>
                    <a:pt x="19" y="66"/>
                  </a:cubicBezTo>
                  <a:cubicBezTo>
                    <a:pt x="20" y="68"/>
                    <a:pt x="22" y="69"/>
                    <a:pt x="24" y="69"/>
                  </a:cubicBezTo>
                  <a:cubicBezTo>
                    <a:pt x="89" y="69"/>
                    <a:pt x="89" y="69"/>
                    <a:pt x="89" y="69"/>
                  </a:cubicBezTo>
                  <a:cubicBezTo>
                    <a:pt x="91" y="69"/>
                    <a:pt x="93" y="68"/>
                    <a:pt x="95" y="66"/>
                  </a:cubicBezTo>
                  <a:cubicBezTo>
                    <a:pt x="97" y="64"/>
                    <a:pt x="97" y="60"/>
                    <a:pt x="98" y="59"/>
                  </a:cubicBezTo>
                  <a:cubicBezTo>
                    <a:pt x="98" y="57"/>
                    <a:pt x="102" y="56"/>
                    <a:pt x="106" y="56"/>
                  </a:cubicBezTo>
                  <a:cubicBezTo>
                    <a:pt x="114" y="56"/>
                    <a:pt x="114" y="56"/>
                    <a:pt x="114" y="56"/>
                  </a:cubicBezTo>
                  <a:cubicBezTo>
                    <a:pt x="116" y="56"/>
                    <a:pt x="118" y="55"/>
                    <a:pt x="119" y="53"/>
                  </a:cubicBezTo>
                  <a:cubicBezTo>
                    <a:pt x="132" y="24"/>
                    <a:pt x="132" y="24"/>
                    <a:pt x="132" y="24"/>
                  </a:cubicBezTo>
                  <a:cubicBezTo>
                    <a:pt x="132" y="23"/>
                    <a:pt x="132" y="21"/>
                    <a:pt x="132" y="20"/>
                  </a:cubicBezTo>
                  <a:close/>
                  <a:moveTo>
                    <a:pt x="116" y="32"/>
                  </a:moveTo>
                  <a:cubicBezTo>
                    <a:pt x="114" y="38"/>
                    <a:pt x="114" y="38"/>
                    <a:pt x="114" y="38"/>
                  </a:cubicBezTo>
                  <a:cubicBezTo>
                    <a:pt x="112" y="42"/>
                    <a:pt x="108" y="45"/>
                    <a:pt x="106" y="46"/>
                  </a:cubicBezTo>
                  <a:cubicBezTo>
                    <a:pt x="103" y="46"/>
                    <a:pt x="102" y="42"/>
                    <a:pt x="103" y="38"/>
                  </a:cubicBezTo>
                  <a:cubicBezTo>
                    <a:pt x="105" y="28"/>
                    <a:pt x="105" y="28"/>
                    <a:pt x="105" y="28"/>
                  </a:cubicBezTo>
                  <a:cubicBezTo>
                    <a:pt x="106" y="24"/>
                    <a:pt x="110" y="21"/>
                    <a:pt x="113" y="23"/>
                  </a:cubicBezTo>
                  <a:cubicBezTo>
                    <a:pt x="117" y="24"/>
                    <a:pt x="118" y="28"/>
                    <a:pt x="116" y="32"/>
                  </a:cubicBezTo>
                  <a:close/>
                </a:path>
              </a:pathLst>
            </a:custGeom>
            <a:solidFill>
              <a:schemeClr val="bg2"/>
            </a:solidFill>
            <a:ln w="0">
              <a:noFill/>
            </a:ln>
          </p:spPr>
          <p:style>
            <a:lnRef idx="0"/>
            <a:fillRef idx="0"/>
            <a:effectRef idx="0"/>
            <a:fontRef idx="minor"/>
          </p:style>
          <p:txBody>
            <a:bodyPr numCol="1" spcCol="0" lIns="90000" rIns="90000" tIns="44280" bIns="44280" anchor="t">
              <a:noAutofit/>
            </a:bodyPr>
            <a:p>
              <a:pPr defTabSz="914400">
                <a:lnSpc>
                  <a:spcPct val="100000"/>
                </a:lnSpc>
              </a:pPr>
              <a:endParaRPr b="0" lang="en-US" sz="1800" strike="noStrike" u="none">
                <a:solidFill>
                  <a:schemeClr val="dk1"/>
                </a:solidFill>
                <a:effectLst/>
                <a:uFillTx/>
                <a:latin typeface="Open Sans"/>
              </a:endParaRPr>
            </a:p>
          </p:txBody>
        </p:sp>
        <p:sp>
          <p:nvSpPr>
            <p:cNvPr id="366" name="Freeform 9"/>
            <p:cNvSpPr/>
            <p:nvPr/>
          </p:nvSpPr>
          <p:spPr>
            <a:xfrm>
              <a:off x="1606680" y="5161680"/>
              <a:ext cx="13320" cy="47880"/>
            </a:xfrm>
            <a:custGeom>
              <a:avLst/>
              <a:gdLst>
                <a:gd name="textAreaLeft" fmla="*/ 0 w 13320"/>
                <a:gd name="textAreaRight" fmla="*/ 14040 w 13320"/>
                <a:gd name="textAreaTop" fmla="*/ 0 h 47880"/>
                <a:gd name="textAreaBottom" fmla="*/ 48600 h 47880"/>
                <a:gd name="GluePoint1X" fmla="*/ 3.94074074074074 w 135"/>
                <a:gd name="GluePoint1Y" fmla="*/ 463.846153846154 h 39"/>
                <a:gd name="GluePoint2X" fmla="*/ 3.94074074074074 w 135"/>
                <a:gd name="GluePoint2Y" fmla="*/ 316.102564102564 h 39"/>
                <a:gd name="GluePoint3X" fmla="*/ 1.97037037037037 w 135"/>
                <a:gd name="GluePoint3Y" fmla="*/ 0 h 39"/>
              </a:gdLst>
              <a:ahLst/>
              <a:cxnLst>
                <a:cxn ang="0">
                  <a:pos x="GluePoint1X" y="GluePoint1Y"/>
                </a:cxn>
                <a:cxn ang="0">
                  <a:pos x="GluePoint2X" y="GluePoint2Y"/>
                </a:cxn>
                <a:cxn ang="0">
                  <a:pos x="GluePoint3X" y="GluePoint3Y"/>
                </a:cxn>
              </a:cxnLst>
              <a:rect l="textAreaLeft" t="textAreaTop" r="textAreaRight" b="textAreaBottom"/>
              <a:pathLst>
                <a:path w="11" h="38">
                  <a:moveTo>
                    <a:pt x="4" y="38"/>
                  </a:moveTo>
                  <a:cubicBezTo>
                    <a:pt x="4" y="38"/>
                    <a:pt x="0" y="33"/>
                    <a:pt x="4" y="26"/>
                  </a:cubicBezTo>
                  <a:cubicBezTo>
                    <a:pt x="9" y="19"/>
                    <a:pt x="11" y="5"/>
                    <a:pt x="2" y="0"/>
                  </a:cubicBezTo>
                </a:path>
              </a:pathLst>
            </a:custGeom>
            <a:solidFill>
              <a:schemeClr val="bg2"/>
            </a:solidFill>
            <a:ln cap="rnd" w="22225">
              <a:solidFill>
                <a:srgbClr val="ffffff"/>
              </a:solidFill>
              <a:round/>
            </a:ln>
          </p:spPr>
          <p:style>
            <a:lnRef idx="0"/>
            <a:fillRef idx="0"/>
            <a:effectRef idx="0"/>
            <a:fontRef idx="minor"/>
          </p:style>
          <p:txBody>
            <a:bodyPr numCol="1" spcCol="0" lIns="90000" rIns="90000" tIns="24120" bIns="24120" anchor="t">
              <a:noAutofit/>
            </a:bodyPr>
            <a:p>
              <a:pPr defTabSz="914400">
                <a:lnSpc>
                  <a:spcPct val="100000"/>
                </a:lnSpc>
              </a:pPr>
              <a:endParaRPr b="0" lang="en-US" sz="1800" strike="noStrike" u="none">
                <a:solidFill>
                  <a:schemeClr val="dk1"/>
                </a:solidFill>
                <a:effectLst/>
                <a:uFillTx/>
                <a:latin typeface="Open Sans"/>
              </a:endParaRPr>
            </a:p>
          </p:txBody>
        </p:sp>
        <p:sp>
          <p:nvSpPr>
            <p:cNvPr id="367" name="Freeform 10"/>
            <p:cNvSpPr/>
            <p:nvPr/>
          </p:nvSpPr>
          <p:spPr>
            <a:xfrm>
              <a:off x="1638720" y="5161680"/>
              <a:ext cx="13320" cy="47880"/>
            </a:xfrm>
            <a:custGeom>
              <a:avLst/>
              <a:gdLst>
                <a:gd name="textAreaLeft" fmla="*/ 0 w 13320"/>
                <a:gd name="textAreaRight" fmla="*/ 14040 w 13320"/>
                <a:gd name="textAreaTop" fmla="*/ 0 h 47880"/>
                <a:gd name="textAreaBottom" fmla="*/ 48600 h 47880"/>
                <a:gd name="GluePoint1X" fmla="*/ 3.94074074074074 w 135"/>
                <a:gd name="GluePoint1Y" fmla="*/ 463.846153846154 h 39"/>
                <a:gd name="GluePoint2X" fmla="*/ 3.94074074074074 w 135"/>
                <a:gd name="GluePoint2Y" fmla="*/ 316.102564102564 h 39"/>
                <a:gd name="GluePoint3X" fmla="*/ 1.97037037037037 w 135"/>
                <a:gd name="GluePoint3Y" fmla="*/ 0 h 39"/>
              </a:gdLst>
              <a:ahLst/>
              <a:cxnLst>
                <a:cxn ang="0">
                  <a:pos x="GluePoint1X" y="GluePoint1Y"/>
                </a:cxn>
                <a:cxn ang="0">
                  <a:pos x="GluePoint2X" y="GluePoint2Y"/>
                </a:cxn>
                <a:cxn ang="0">
                  <a:pos x="GluePoint3X" y="GluePoint3Y"/>
                </a:cxn>
              </a:cxnLst>
              <a:rect l="textAreaLeft" t="textAreaTop" r="textAreaRight" b="textAreaBottom"/>
              <a:pathLst>
                <a:path w="11" h="38">
                  <a:moveTo>
                    <a:pt x="4" y="38"/>
                  </a:moveTo>
                  <a:cubicBezTo>
                    <a:pt x="4" y="38"/>
                    <a:pt x="0" y="33"/>
                    <a:pt x="4" y="26"/>
                  </a:cubicBezTo>
                  <a:cubicBezTo>
                    <a:pt x="9" y="19"/>
                    <a:pt x="11" y="5"/>
                    <a:pt x="2" y="0"/>
                  </a:cubicBezTo>
                </a:path>
              </a:pathLst>
            </a:custGeom>
            <a:solidFill>
              <a:schemeClr val="bg2"/>
            </a:solidFill>
            <a:ln cap="rnd" w="22225">
              <a:solidFill>
                <a:srgbClr val="ffffff"/>
              </a:solidFill>
              <a:round/>
            </a:ln>
          </p:spPr>
          <p:style>
            <a:lnRef idx="0"/>
            <a:fillRef idx="0"/>
            <a:effectRef idx="0"/>
            <a:fontRef idx="minor"/>
          </p:style>
          <p:txBody>
            <a:bodyPr numCol="1" spcCol="0" lIns="90000" rIns="90000" tIns="24120" bIns="24120" anchor="t">
              <a:noAutofit/>
            </a:bodyPr>
            <a:p>
              <a:pPr defTabSz="914400">
                <a:lnSpc>
                  <a:spcPct val="100000"/>
                </a:lnSpc>
              </a:pPr>
              <a:endParaRPr b="0" lang="en-US" sz="1800" strike="noStrike" u="none">
                <a:solidFill>
                  <a:schemeClr val="dk1"/>
                </a:solidFill>
                <a:effectLst/>
                <a:uFillTx/>
                <a:latin typeface="Open Sans"/>
              </a:endParaRPr>
            </a:p>
          </p:txBody>
        </p:sp>
      </p:grpSp>
      <p:grpSp>
        <p:nvGrpSpPr>
          <p:cNvPr id="368" name="Group 22"/>
          <p:cNvGrpSpPr/>
          <p:nvPr/>
        </p:nvGrpSpPr>
        <p:grpSpPr>
          <a:xfrm>
            <a:off x="1553040" y="4198680"/>
            <a:ext cx="181080" cy="158040"/>
            <a:chOff x="1553040" y="4198680"/>
            <a:chExt cx="181080" cy="158040"/>
          </a:xfrm>
        </p:grpSpPr>
        <p:sp>
          <p:nvSpPr>
            <p:cNvPr id="369" name="Freeform 11"/>
            <p:cNvSpPr/>
            <p:nvPr/>
          </p:nvSpPr>
          <p:spPr>
            <a:xfrm>
              <a:off x="1577520" y="4227840"/>
              <a:ext cx="130320" cy="128880"/>
            </a:xfrm>
            <a:custGeom>
              <a:avLst/>
              <a:gdLst>
                <a:gd name="textAreaLeft" fmla="*/ 0 w 130320"/>
                <a:gd name="textAreaRight" fmla="*/ 131040 w 130320"/>
                <a:gd name="textAreaTop" fmla="*/ 0 h 128880"/>
                <a:gd name="textAreaBottom" fmla="*/ 129600 h 128880"/>
                <a:gd name="GluePoint1X" fmla="*/ 0 w 360"/>
                <a:gd name="GluePoint1Y" fmla="*/ 344.206043956044 h 364"/>
                <a:gd name="GluePoint2X" fmla="*/ 10.0833333333333 w 360"/>
                <a:gd name="GluePoint2Y" fmla="*/ 355.054945054945 h 364"/>
                <a:gd name="GluePoint3X" fmla="*/ 140.158333333333 w 360"/>
                <a:gd name="GluePoint3Y" fmla="*/ 355.054945054945 h 364"/>
                <a:gd name="GluePoint4X" fmla="*/ 140.158333333333 w 360"/>
                <a:gd name="GluePoint4Y" fmla="*/ 252.483516483517 h 364"/>
                <a:gd name="GluePoint5X" fmla="*/ 154.275 w 360"/>
                <a:gd name="GluePoint5Y" fmla="*/ 238.675824175824 h 364"/>
                <a:gd name="GluePoint6X" fmla="*/ 207.716666666667 w 360"/>
                <a:gd name="GluePoint6Y" fmla="*/ 238.675824175824 h 364"/>
                <a:gd name="GluePoint7X" fmla="*/ 225.866666666667 w 360"/>
                <a:gd name="GluePoint7Y" fmla="*/ 252.483516483517 h 364"/>
                <a:gd name="GluePoint8X" fmla="*/ 225.866666666667 w 360"/>
                <a:gd name="GluePoint8Y" fmla="*/ 355.054945054945 h 364"/>
                <a:gd name="GluePoint9X" fmla="*/ 351.908333333333 w 360"/>
                <a:gd name="GluePoint9Y" fmla="*/ 355.054945054945 h 364"/>
                <a:gd name="GluePoint10X" fmla="*/ 363 w 360"/>
                <a:gd name="GluePoint10Y" fmla="*/ 340.260989010989 h 364"/>
                <a:gd name="GluePoint11X" fmla="*/ 363 w 360"/>
                <a:gd name="GluePoint11Y" fmla="*/ 153.857142857143 h 364"/>
                <a:gd name="GluePoint12X" fmla="*/ 186.541666666667 w 360"/>
                <a:gd name="GluePoint12Y" fmla="*/ 0 h 364"/>
                <a:gd name="GluePoint13X" fmla="*/ 0 w 360"/>
                <a:gd name="GluePoint13Y" fmla="*/ 153.857142857143 h 364"/>
                <a:gd name="GluePoint14X" fmla="*/ 0 w 360"/>
                <a:gd name="GluePoint14Y" fmla="*/ 344.206043956044 h 36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Lst>
              <a:rect l="textAreaLeft" t="textAreaTop" r="textAreaRight" b="textAreaBottom"/>
              <a:pathLst>
                <a:path w="102" h="101">
                  <a:moveTo>
                    <a:pt x="0" y="98"/>
                  </a:moveTo>
                  <a:cubicBezTo>
                    <a:pt x="0" y="98"/>
                    <a:pt x="0" y="101"/>
                    <a:pt x="3" y="101"/>
                  </a:cubicBezTo>
                  <a:cubicBezTo>
                    <a:pt x="7" y="101"/>
                    <a:pt x="39" y="101"/>
                    <a:pt x="39" y="101"/>
                  </a:cubicBezTo>
                  <a:cubicBezTo>
                    <a:pt x="39" y="72"/>
                    <a:pt x="39" y="72"/>
                    <a:pt x="39" y="72"/>
                  </a:cubicBezTo>
                  <a:cubicBezTo>
                    <a:pt x="39" y="72"/>
                    <a:pt x="38" y="68"/>
                    <a:pt x="43" y="68"/>
                  </a:cubicBezTo>
                  <a:cubicBezTo>
                    <a:pt x="58" y="68"/>
                    <a:pt x="58" y="68"/>
                    <a:pt x="58" y="68"/>
                  </a:cubicBezTo>
                  <a:cubicBezTo>
                    <a:pt x="63" y="68"/>
                    <a:pt x="63" y="72"/>
                    <a:pt x="63" y="72"/>
                  </a:cubicBezTo>
                  <a:cubicBezTo>
                    <a:pt x="63" y="101"/>
                    <a:pt x="63" y="101"/>
                    <a:pt x="63" y="101"/>
                  </a:cubicBezTo>
                  <a:cubicBezTo>
                    <a:pt x="63" y="101"/>
                    <a:pt x="93" y="101"/>
                    <a:pt x="98" y="101"/>
                  </a:cubicBezTo>
                  <a:cubicBezTo>
                    <a:pt x="102" y="101"/>
                    <a:pt x="101" y="97"/>
                    <a:pt x="101" y="97"/>
                  </a:cubicBezTo>
                  <a:cubicBezTo>
                    <a:pt x="101" y="44"/>
                    <a:pt x="101" y="44"/>
                    <a:pt x="101" y="44"/>
                  </a:cubicBezTo>
                  <a:cubicBezTo>
                    <a:pt x="52" y="0"/>
                    <a:pt x="52" y="0"/>
                    <a:pt x="52" y="0"/>
                  </a:cubicBezTo>
                  <a:cubicBezTo>
                    <a:pt x="0" y="44"/>
                    <a:pt x="0" y="44"/>
                    <a:pt x="0" y="44"/>
                  </a:cubicBezTo>
                  <a:lnTo>
                    <a:pt x="0" y="98"/>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70" name="Freeform 12"/>
            <p:cNvSpPr/>
            <p:nvPr/>
          </p:nvSpPr>
          <p:spPr>
            <a:xfrm>
              <a:off x="1553040" y="4198680"/>
              <a:ext cx="181080" cy="90360"/>
            </a:xfrm>
            <a:custGeom>
              <a:avLst/>
              <a:gdLst>
                <a:gd name="textAreaLeft" fmla="*/ 0 w 181080"/>
                <a:gd name="textAreaRight" fmla="*/ 181800 w 181080"/>
                <a:gd name="textAreaTop" fmla="*/ 0 h 90360"/>
                <a:gd name="textAreaBottom" fmla="*/ 91080 h 90360"/>
                <a:gd name="GluePoint1X" fmla="*/ 0 w 253"/>
                <a:gd name="GluePoint1Y" fmla="*/ 111.778217821782 h 505"/>
                <a:gd name="GluePoint2X" fmla="*/ 99.604743083004 w 253"/>
                <a:gd name="GluePoint2Y" fmla="*/ 111.778217821782 h 505"/>
                <a:gd name="GluePoint3X" fmla="*/ 511.96837944664 w 253"/>
                <a:gd name="GluePoint3Y" fmla="*/ 24.4514851485149 h 505"/>
                <a:gd name="GluePoint4X" fmla="*/ 898.434782608696 w 253"/>
                <a:gd name="GluePoint4Y" fmla="*/ 109.782178217822 h 505"/>
                <a:gd name="GluePoint5X" fmla="*/ 1006.00790513834 w 253"/>
                <a:gd name="GluePoint5Y" fmla="*/ 109.782178217822 h 505"/>
                <a:gd name="GluePoint6X" fmla="*/ 511.96837944664 w 253"/>
                <a:gd name="GluePoint6Y" fmla="*/ 0 h 505"/>
                <a:gd name="GluePoint7X" fmla="*/ 0 w 253"/>
                <a:gd name="GluePoint7Y" fmla="*/ 111.778217821782 h 50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41" h="71">
                  <a:moveTo>
                    <a:pt x="0" y="63"/>
                  </a:moveTo>
                  <a:cubicBezTo>
                    <a:pt x="0" y="63"/>
                    <a:pt x="5" y="71"/>
                    <a:pt x="14" y="63"/>
                  </a:cubicBezTo>
                  <a:cubicBezTo>
                    <a:pt x="72" y="14"/>
                    <a:pt x="72" y="14"/>
                    <a:pt x="72" y="14"/>
                  </a:cubicBezTo>
                  <a:cubicBezTo>
                    <a:pt x="126" y="62"/>
                    <a:pt x="126" y="62"/>
                    <a:pt x="126" y="62"/>
                  </a:cubicBezTo>
                  <a:cubicBezTo>
                    <a:pt x="137" y="70"/>
                    <a:pt x="141" y="62"/>
                    <a:pt x="141" y="62"/>
                  </a:cubicBezTo>
                  <a:cubicBezTo>
                    <a:pt x="72" y="0"/>
                    <a:pt x="72" y="0"/>
                    <a:pt x="72" y="0"/>
                  </a:cubicBezTo>
                  <a:lnTo>
                    <a:pt x="0" y="63"/>
                  </a:lnTo>
                  <a:close/>
                </a:path>
              </a:pathLst>
            </a:custGeom>
            <a:solidFill>
              <a:schemeClr val="bg2"/>
            </a:solidFill>
            <a:ln w="0">
              <a:noFill/>
            </a:ln>
          </p:spPr>
          <p:style>
            <a:lnRef idx="0"/>
            <a:fillRef idx="0"/>
            <a:effectRef idx="0"/>
            <a:fontRef idx="minor"/>
          </p:style>
          <p:txBody>
            <a:bodyPr numCol="1" spcCol="0" lIns="90000" rIns="90000" tIns="45360" bIns="45360" anchor="t">
              <a:noAutofit/>
            </a:bodyPr>
            <a:p>
              <a:pPr defTabSz="914400">
                <a:lnSpc>
                  <a:spcPct val="100000"/>
                </a:lnSpc>
              </a:pPr>
              <a:endParaRPr b="0" lang="en-US" sz="1800" strike="noStrike" u="none">
                <a:solidFill>
                  <a:schemeClr val="dk1"/>
                </a:solidFill>
                <a:effectLst/>
                <a:uFillTx/>
                <a:latin typeface="Open Sans"/>
              </a:endParaRPr>
            </a:p>
          </p:txBody>
        </p:sp>
        <p:sp>
          <p:nvSpPr>
            <p:cNvPr id="371" name="Freeform 13"/>
            <p:cNvSpPr/>
            <p:nvPr/>
          </p:nvSpPr>
          <p:spPr>
            <a:xfrm>
              <a:off x="1695960" y="4216680"/>
              <a:ext cx="15840" cy="34920"/>
            </a:xfrm>
            <a:custGeom>
              <a:avLst/>
              <a:gdLst>
                <a:gd name="textAreaLeft" fmla="*/ 0 w 15840"/>
                <a:gd name="textAreaRight" fmla="*/ 16560 w 15840"/>
                <a:gd name="textAreaTop" fmla="*/ 0 h 34920"/>
                <a:gd name="textAreaBottom" fmla="*/ 35640 h 34920"/>
                <a:gd name="GluePoint1X" fmla="*/ 20.9090909090909 w 99"/>
                <a:gd name="GluePoint1Y" fmla="*/ 0 h 46"/>
                <a:gd name="GluePoint2X" fmla="*/ 0 w 99"/>
                <a:gd name="GluePoint2Y" fmla="*/ 0 h 46"/>
                <a:gd name="GluePoint3X" fmla="*/ 0 w 99"/>
                <a:gd name="GluePoint3Y" fmla="*/ 125.695652173913 h 46"/>
                <a:gd name="GluePoint4X" fmla="*/ 20.9090909090909 w 99"/>
                <a:gd name="GluePoint4Y" fmla="*/ 210.913043478261 h 46"/>
                <a:gd name="GluePoint5X" fmla="*/ 20.9090909090909 w 99"/>
                <a:gd name="GluePoint5Y" fmla="*/ 0 h 4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22" h="48">
                  <a:moveTo>
                    <a:pt x="22" y="0"/>
                  </a:moveTo>
                  <a:lnTo>
                    <a:pt x="0" y="0"/>
                  </a:lnTo>
                  <a:lnTo>
                    <a:pt x="0" y="29"/>
                  </a:lnTo>
                  <a:lnTo>
                    <a:pt x="22" y="48"/>
                  </a:lnTo>
                  <a:lnTo>
                    <a:pt x="22" y="0"/>
                  </a:lnTo>
                  <a:close/>
                </a:path>
              </a:pathLst>
            </a:custGeom>
            <a:solidFill>
              <a:schemeClr val="bg2"/>
            </a:solidFill>
            <a:ln w="0">
              <a:noFill/>
            </a:ln>
          </p:spPr>
          <p:style>
            <a:lnRef idx="0"/>
            <a:fillRef idx="0"/>
            <a:effectRef idx="0"/>
            <a:fontRef idx="minor"/>
          </p:style>
          <p:txBody>
            <a:bodyPr numCol="1" spcCol="0" lIns="90000" rIns="90000" tIns="17640" bIns="17640" anchor="t">
              <a:noAutofit/>
            </a:bodyPr>
            <a:p>
              <a:pPr defTabSz="914400">
                <a:lnSpc>
                  <a:spcPct val="100000"/>
                </a:lnSpc>
              </a:pPr>
              <a:endParaRPr b="0" lang="en-US" sz="1800" strike="noStrike" u="none">
                <a:solidFill>
                  <a:schemeClr val="dk1"/>
                </a:solidFill>
                <a:effectLst/>
                <a:uFillTx/>
                <a:latin typeface="Open Sans"/>
              </a:endParaRPr>
            </a:p>
          </p:txBody>
        </p:sp>
      </p:grpSp>
      <p:grpSp>
        <p:nvGrpSpPr>
          <p:cNvPr id="372" name="Group 26"/>
          <p:cNvGrpSpPr/>
          <p:nvPr/>
        </p:nvGrpSpPr>
        <p:grpSpPr>
          <a:xfrm>
            <a:off x="1551240" y="2221560"/>
            <a:ext cx="181080" cy="175320"/>
            <a:chOff x="1551240" y="2221560"/>
            <a:chExt cx="181080" cy="175320"/>
          </a:xfrm>
        </p:grpSpPr>
        <p:sp>
          <p:nvSpPr>
            <p:cNvPr id="373" name="Line 14"/>
            <p:cNvSpPr/>
            <p:nvPr/>
          </p:nvSpPr>
          <p:spPr>
            <a:xfrm>
              <a:off x="1551240" y="2396520"/>
              <a:ext cx="181080" cy="360"/>
            </a:xfrm>
            <a:prstGeom prst="line">
              <a:avLst/>
            </a:prstGeom>
            <a:ln cap="rnd" w="61913">
              <a:solidFill>
                <a:srgbClr val="ffffff"/>
              </a:solidFill>
              <a:round/>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374" name="Freeform 15"/>
            <p:cNvSpPr/>
            <p:nvPr/>
          </p:nvSpPr>
          <p:spPr>
            <a:xfrm>
              <a:off x="1551600" y="2316960"/>
              <a:ext cx="54360" cy="58320"/>
            </a:xfrm>
            <a:custGeom>
              <a:avLst/>
              <a:gdLst>
                <a:gd name="textAreaLeft" fmla="*/ 0 w 54360"/>
                <a:gd name="textAreaRight" fmla="*/ 55080 w 54360"/>
                <a:gd name="textAreaTop" fmla="*/ 0 h 58320"/>
                <a:gd name="textAreaBottom" fmla="*/ 59040 h 58320"/>
                <a:gd name="GluePoint1X" fmla="*/ 121.414634146341 w 164"/>
                <a:gd name="GluePoint1Y" fmla="*/ 0 h 153"/>
                <a:gd name="GluePoint2X" fmla="*/ 19.4634146341463 w 164"/>
                <a:gd name="GluePoint2Y" fmla="*/ 0 h 153"/>
                <a:gd name="GluePoint3X" fmla="*/ 0 w 164"/>
                <a:gd name="GluePoint3Y" fmla="*/ 22.3725490196078 h 153"/>
                <a:gd name="GluePoint4X" fmla="*/ 0 w 164"/>
                <a:gd name="GluePoint4Y" fmla="*/ 151.281045751634 h 153"/>
                <a:gd name="GluePoint5X" fmla="*/ 19.4634146341463 w 164"/>
                <a:gd name="GluePoint5Y" fmla="*/ 174.718954248366 h 153"/>
                <a:gd name="GluePoint6X" fmla="*/ 121.414634146341 w 164"/>
                <a:gd name="GluePoint6Y" fmla="*/ 174.718954248366 h 153"/>
                <a:gd name="GluePoint7X" fmla="*/ 141.804878048781 w 164"/>
                <a:gd name="GluePoint7Y" fmla="*/ 151.281045751634 h 153"/>
                <a:gd name="GluePoint8X" fmla="*/ 141.804878048781 w 164"/>
                <a:gd name="GluePoint8Y" fmla="*/ 22.3725490196078 h 153"/>
                <a:gd name="GluePoint9X" fmla="*/ 121.414634146341 w 164"/>
                <a:gd name="GluePoint9Y" fmla="*/ 0 h 1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43" h="46">
                  <a:moveTo>
                    <a:pt x="37" y="0"/>
                  </a:moveTo>
                  <a:cubicBezTo>
                    <a:pt x="6" y="0"/>
                    <a:pt x="6" y="0"/>
                    <a:pt x="6" y="0"/>
                  </a:cubicBezTo>
                  <a:cubicBezTo>
                    <a:pt x="3" y="0"/>
                    <a:pt x="0" y="3"/>
                    <a:pt x="0" y="6"/>
                  </a:cubicBezTo>
                  <a:cubicBezTo>
                    <a:pt x="0" y="40"/>
                    <a:pt x="0" y="40"/>
                    <a:pt x="0" y="40"/>
                  </a:cubicBezTo>
                  <a:cubicBezTo>
                    <a:pt x="0" y="43"/>
                    <a:pt x="3" y="46"/>
                    <a:pt x="6" y="46"/>
                  </a:cubicBezTo>
                  <a:cubicBezTo>
                    <a:pt x="37" y="46"/>
                    <a:pt x="37" y="46"/>
                    <a:pt x="37" y="46"/>
                  </a:cubicBezTo>
                  <a:cubicBezTo>
                    <a:pt x="40" y="46"/>
                    <a:pt x="43" y="43"/>
                    <a:pt x="43" y="40"/>
                  </a:cubicBezTo>
                  <a:cubicBezTo>
                    <a:pt x="43" y="6"/>
                    <a:pt x="43" y="6"/>
                    <a:pt x="43" y="6"/>
                  </a:cubicBezTo>
                  <a:cubicBezTo>
                    <a:pt x="43" y="3"/>
                    <a:pt x="40" y="0"/>
                    <a:pt x="37" y="0"/>
                  </a:cubicBezTo>
                  <a:close/>
                </a:path>
              </a:pathLst>
            </a:custGeom>
            <a:solidFill>
              <a:schemeClr val="bg2"/>
            </a:solidFill>
            <a:ln w="0">
              <a:noFill/>
            </a:ln>
          </p:spPr>
          <p:style>
            <a:lnRef idx="0"/>
            <a:fillRef idx="0"/>
            <a:effectRef idx="0"/>
            <a:fontRef idx="minor"/>
          </p:style>
          <p:txBody>
            <a:bodyPr numCol="1" spcCol="0" lIns="90000" rIns="90000" tIns="29520" bIns="29520" anchor="t">
              <a:noAutofit/>
            </a:bodyPr>
            <a:p>
              <a:pPr defTabSz="914400">
                <a:lnSpc>
                  <a:spcPct val="100000"/>
                </a:lnSpc>
              </a:pPr>
              <a:endParaRPr b="0" lang="en-US" sz="1800" strike="noStrike" u="none">
                <a:solidFill>
                  <a:schemeClr val="dk1"/>
                </a:solidFill>
                <a:effectLst/>
                <a:uFillTx/>
                <a:latin typeface="Open Sans"/>
              </a:endParaRPr>
            </a:p>
          </p:txBody>
        </p:sp>
        <p:sp>
          <p:nvSpPr>
            <p:cNvPr id="375" name="Freeform 16"/>
            <p:cNvSpPr/>
            <p:nvPr/>
          </p:nvSpPr>
          <p:spPr>
            <a:xfrm>
              <a:off x="1614600" y="2221560"/>
              <a:ext cx="54360" cy="153720"/>
            </a:xfrm>
            <a:custGeom>
              <a:avLst/>
              <a:gdLst>
                <a:gd name="textAreaLeft" fmla="*/ 0 w 54360"/>
                <a:gd name="textAreaRight" fmla="*/ 55080 w 54360"/>
                <a:gd name="textAreaTop" fmla="*/ 0 h 153720"/>
                <a:gd name="textAreaBottom" fmla="*/ 154440 h 153720"/>
                <a:gd name="GluePoint1X" fmla="*/ 46.4149184149184 w 429"/>
                <a:gd name="GluePoint1Y" fmla="*/ 0 h 153"/>
                <a:gd name="GluePoint2X" fmla="*/ 7.44055944055944 w 429"/>
                <a:gd name="GluePoint2Y" fmla="*/ 0 h 153"/>
                <a:gd name="GluePoint3X" fmla="*/ 0 w 429"/>
                <a:gd name="GluePoint3Y" fmla="*/ 58.7450980392157 h 153"/>
                <a:gd name="GluePoint4X" fmla="*/ 0 w 429"/>
                <a:gd name="GluePoint4Y" fmla="*/ 1138.53594771242 h 153"/>
                <a:gd name="GluePoint5X" fmla="*/ 7.44055944055944 w 429"/>
                <a:gd name="GluePoint5Y" fmla="*/ 1200.07843137255 h 153"/>
                <a:gd name="GluePoint6X" fmla="*/ 46.4149184149184 w 429"/>
                <a:gd name="GluePoint6Y" fmla="*/ 1200.07843137255 h 153"/>
                <a:gd name="GluePoint7X" fmla="*/ 54.2097902097902 w 429"/>
                <a:gd name="GluePoint7Y" fmla="*/ 1138.53594771242 h 153"/>
                <a:gd name="GluePoint8X" fmla="*/ 54.2097902097902 w 429"/>
                <a:gd name="GluePoint8Y" fmla="*/ 58.7450980392157 h 153"/>
                <a:gd name="GluePoint9X" fmla="*/ 46.4149184149184 w 429"/>
                <a:gd name="GluePoint9Y" fmla="*/ 0 h 1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43" h="121">
                  <a:moveTo>
                    <a:pt x="37" y="0"/>
                  </a:moveTo>
                  <a:cubicBezTo>
                    <a:pt x="6" y="0"/>
                    <a:pt x="6" y="0"/>
                    <a:pt x="6" y="0"/>
                  </a:cubicBezTo>
                  <a:cubicBezTo>
                    <a:pt x="3" y="0"/>
                    <a:pt x="0" y="3"/>
                    <a:pt x="0" y="6"/>
                  </a:cubicBezTo>
                  <a:cubicBezTo>
                    <a:pt x="0" y="115"/>
                    <a:pt x="0" y="115"/>
                    <a:pt x="0" y="115"/>
                  </a:cubicBezTo>
                  <a:cubicBezTo>
                    <a:pt x="0" y="118"/>
                    <a:pt x="3" y="121"/>
                    <a:pt x="6" y="121"/>
                  </a:cubicBezTo>
                  <a:cubicBezTo>
                    <a:pt x="37" y="121"/>
                    <a:pt x="37" y="121"/>
                    <a:pt x="37" y="121"/>
                  </a:cubicBezTo>
                  <a:cubicBezTo>
                    <a:pt x="40" y="121"/>
                    <a:pt x="43" y="118"/>
                    <a:pt x="43" y="115"/>
                  </a:cubicBezTo>
                  <a:cubicBezTo>
                    <a:pt x="43" y="6"/>
                    <a:pt x="43" y="6"/>
                    <a:pt x="43" y="6"/>
                  </a:cubicBezTo>
                  <a:cubicBezTo>
                    <a:pt x="43" y="3"/>
                    <a:pt x="40" y="0"/>
                    <a:pt x="37" y="0"/>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76" name="Freeform 17"/>
            <p:cNvSpPr/>
            <p:nvPr/>
          </p:nvSpPr>
          <p:spPr>
            <a:xfrm>
              <a:off x="1677240" y="2277360"/>
              <a:ext cx="54360" cy="97560"/>
            </a:xfrm>
            <a:custGeom>
              <a:avLst/>
              <a:gdLst>
                <a:gd name="textAreaLeft" fmla="*/ 0 w 54360"/>
                <a:gd name="textAreaRight" fmla="*/ 55080 w 54360"/>
                <a:gd name="textAreaTop" fmla="*/ 0 h 97560"/>
                <a:gd name="textAreaBottom" fmla="*/ 98280 h 97560"/>
                <a:gd name="GluePoint1X" fmla="*/ 72.9377289377289 w 273"/>
                <a:gd name="GluePoint1Y" fmla="*/ 0 h 153"/>
                <a:gd name="GluePoint2X" fmla="*/ 11.6923076923077 w 273"/>
                <a:gd name="GluePoint2Y" fmla="*/ 0 h 153"/>
                <a:gd name="GluePoint3X" fmla="*/ 0 w 273"/>
                <a:gd name="GluePoint3Y" fmla="*/ 37.3333333333333 h 153"/>
                <a:gd name="GluePoint4X" fmla="*/ 0 w 273"/>
                <a:gd name="GluePoint4Y" fmla="*/ 446.222222222222 h 153"/>
                <a:gd name="GluePoint5X" fmla="*/ 11.6923076923077 w 273"/>
                <a:gd name="GluePoint5Y" fmla="*/ 485.333333333333 h 153"/>
                <a:gd name="GluePoint6X" fmla="*/ 72.9377289377289 w 273"/>
                <a:gd name="GluePoint6Y" fmla="*/ 485.333333333333 h 153"/>
                <a:gd name="GluePoint7X" fmla="*/ 85.1868131868132 w 273"/>
                <a:gd name="GluePoint7Y" fmla="*/ 446.222222222222 h 153"/>
                <a:gd name="GluePoint8X" fmla="*/ 85.1868131868132 w 273"/>
                <a:gd name="GluePoint8Y" fmla="*/ 37.3333333333333 h 153"/>
                <a:gd name="GluePoint9X" fmla="*/ 72.9377289377289 w 273"/>
                <a:gd name="GluePoint9Y" fmla="*/ 0 h 1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43" h="77">
                  <a:moveTo>
                    <a:pt x="37" y="0"/>
                  </a:moveTo>
                  <a:cubicBezTo>
                    <a:pt x="6" y="0"/>
                    <a:pt x="6" y="0"/>
                    <a:pt x="6" y="0"/>
                  </a:cubicBezTo>
                  <a:cubicBezTo>
                    <a:pt x="3" y="0"/>
                    <a:pt x="0" y="3"/>
                    <a:pt x="0" y="6"/>
                  </a:cubicBezTo>
                  <a:cubicBezTo>
                    <a:pt x="0" y="71"/>
                    <a:pt x="0" y="71"/>
                    <a:pt x="0" y="71"/>
                  </a:cubicBezTo>
                  <a:cubicBezTo>
                    <a:pt x="0" y="74"/>
                    <a:pt x="3" y="77"/>
                    <a:pt x="6" y="77"/>
                  </a:cubicBezTo>
                  <a:cubicBezTo>
                    <a:pt x="37" y="77"/>
                    <a:pt x="37" y="77"/>
                    <a:pt x="37" y="77"/>
                  </a:cubicBezTo>
                  <a:cubicBezTo>
                    <a:pt x="40" y="77"/>
                    <a:pt x="43" y="74"/>
                    <a:pt x="43" y="71"/>
                  </a:cubicBezTo>
                  <a:cubicBezTo>
                    <a:pt x="43" y="6"/>
                    <a:pt x="43" y="6"/>
                    <a:pt x="43" y="6"/>
                  </a:cubicBezTo>
                  <a:cubicBezTo>
                    <a:pt x="43" y="3"/>
                    <a:pt x="40" y="0"/>
                    <a:pt x="37" y="0"/>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377" name="TextBox 31"/>
          <p:cNvSpPr/>
          <p:nvPr/>
        </p:nvSpPr>
        <p:spPr>
          <a:xfrm>
            <a:off x="4114800" y="2831400"/>
            <a:ext cx="203292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accent1"/>
                </a:solidFill>
                <a:effectLst/>
                <a:uFillTx/>
                <a:latin typeface="Ubuntu"/>
                <a:ea typeface="Open Sans"/>
              </a:rPr>
              <a:t>Step 1</a:t>
            </a:r>
            <a:endParaRPr b="0" lang="ru-RU" sz="1800" strike="noStrike" u="none">
              <a:solidFill>
                <a:srgbClr val="ffffff"/>
              </a:solidFill>
              <a:effectLst/>
              <a:uFillTx/>
              <a:latin typeface="Arial"/>
            </a:endParaRPr>
          </a:p>
        </p:txBody>
      </p:sp>
      <p:sp>
        <p:nvSpPr>
          <p:cNvPr id="378" name="Rectangle 32"/>
          <p:cNvSpPr/>
          <p:nvPr/>
        </p:nvSpPr>
        <p:spPr>
          <a:xfrm>
            <a:off x="4114800" y="3200760"/>
            <a:ext cx="2858040" cy="78552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000" strike="noStrike" u="none">
                <a:solidFill>
                  <a:schemeClr val="dk1"/>
                </a:solidFill>
                <a:effectLst/>
                <a:uFillTx/>
                <a:latin typeface="Open Sans"/>
                <a:ea typeface="Open Sans"/>
              </a:rPr>
              <a:t>Far far away, behind the word mountains, far from the countries Vokalia and Consonantia, there live the blind texts. </a:t>
            </a:r>
            <a:endParaRPr b="0" lang="ru-RU" sz="1000" strike="noStrike" u="none">
              <a:solidFill>
                <a:srgbClr val="ffffff"/>
              </a:solidFill>
              <a:effectLst/>
              <a:uFillTx/>
              <a:latin typeface="Arial"/>
            </a:endParaRPr>
          </a:p>
        </p:txBody>
      </p:sp>
      <p:sp>
        <p:nvSpPr>
          <p:cNvPr id="379" name="TextBox 33"/>
          <p:cNvSpPr/>
          <p:nvPr/>
        </p:nvSpPr>
        <p:spPr>
          <a:xfrm>
            <a:off x="4114800" y="4408560"/>
            <a:ext cx="203292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accent2"/>
                </a:solidFill>
                <a:effectLst/>
                <a:uFillTx/>
                <a:latin typeface="Ubuntu"/>
                <a:ea typeface="Open Sans"/>
              </a:rPr>
              <a:t>Step 2</a:t>
            </a:r>
            <a:endParaRPr b="0" lang="ru-RU" sz="1800" strike="noStrike" u="none">
              <a:solidFill>
                <a:srgbClr val="ffffff"/>
              </a:solidFill>
              <a:effectLst/>
              <a:uFillTx/>
              <a:latin typeface="Arial"/>
            </a:endParaRPr>
          </a:p>
        </p:txBody>
      </p:sp>
      <p:sp>
        <p:nvSpPr>
          <p:cNvPr id="380" name="Rectangle 34"/>
          <p:cNvSpPr/>
          <p:nvPr/>
        </p:nvSpPr>
        <p:spPr>
          <a:xfrm>
            <a:off x="4114800" y="4777560"/>
            <a:ext cx="2858040" cy="78552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000" strike="noStrike" u="none">
                <a:solidFill>
                  <a:schemeClr val="dk1"/>
                </a:solidFill>
                <a:effectLst/>
                <a:uFillTx/>
                <a:latin typeface="Open Sans"/>
                <a:ea typeface="Open Sans"/>
              </a:rPr>
              <a:t>Far far away, behind the word mountains, far from the countries Vokalia and Consonantia, there live the blind texts. </a:t>
            </a:r>
            <a:endParaRPr b="0" lang="ru-RU" sz="1000" strike="noStrike" u="none">
              <a:solidFill>
                <a:srgbClr val="ffffff"/>
              </a:solidFill>
              <a:effectLst/>
              <a:uFillTx/>
              <a:latin typeface="Arial"/>
            </a:endParaRPr>
          </a:p>
        </p:txBody>
      </p:sp>
      <p:sp>
        <p:nvSpPr>
          <p:cNvPr id="381" name="TextBox 35"/>
          <p:cNvSpPr/>
          <p:nvPr/>
        </p:nvSpPr>
        <p:spPr>
          <a:xfrm>
            <a:off x="7660440" y="2831400"/>
            <a:ext cx="203292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accent3"/>
                </a:solidFill>
                <a:effectLst/>
                <a:uFillTx/>
                <a:latin typeface="Ubuntu"/>
                <a:ea typeface="Open Sans"/>
              </a:rPr>
              <a:t>Step 3</a:t>
            </a:r>
            <a:endParaRPr b="0" lang="ru-RU" sz="1800" strike="noStrike" u="none">
              <a:solidFill>
                <a:srgbClr val="ffffff"/>
              </a:solidFill>
              <a:effectLst/>
              <a:uFillTx/>
              <a:latin typeface="Arial"/>
            </a:endParaRPr>
          </a:p>
        </p:txBody>
      </p:sp>
      <p:sp>
        <p:nvSpPr>
          <p:cNvPr id="382" name="Rectangle 36"/>
          <p:cNvSpPr/>
          <p:nvPr/>
        </p:nvSpPr>
        <p:spPr>
          <a:xfrm>
            <a:off x="7660440" y="3200760"/>
            <a:ext cx="2858040" cy="78552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000" strike="noStrike" u="none">
                <a:solidFill>
                  <a:schemeClr val="dk1"/>
                </a:solidFill>
                <a:effectLst/>
                <a:uFillTx/>
                <a:latin typeface="Open Sans"/>
                <a:ea typeface="Open Sans"/>
              </a:rPr>
              <a:t>Far far away, behind the word mountains, far from the countries Vokalia and Consonantia, there live the blind texts. </a:t>
            </a:r>
            <a:endParaRPr b="0" lang="ru-RU" sz="1000" strike="noStrike" u="none">
              <a:solidFill>
                <a:srgbClr val="ffffff"/>
              </a:solidFill>
              <a:effectLst/>
              <a:uFillTx/>
              <a:latin typeface="Arial"/>
            </a:endParaRPr>
          </a:p>
        </p:txBody>
      </p:sp>
      <p:sp>
        <p:nvSpPr>
          <p:cNvPr id="383" name="TextBox 37"/>
          <p:cNvSpPr/>
          <p:nvPr/>
        </p:nvSpPr>
        <p:spPr>
          <a:xfrm>
            <a:off x="7660440" y="4408560"/>
            <a:ext cx="203292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accent4"/>
                </a:solidFill>
                <a:effectLst/>
                <a:uFillTx/>
                <a:latin typeface="Ubuntu"/>
                <a:ea typeface="Open Sans"/>
              </a:rPr>
              <a:t>Step 4</a:t>
            </a:r>
            <a:endParaRPr b="0" lang="ru-RU" sz="1800" strike="noStrike" u="none">
              <a:solidFill>
                <a:srgbClr val="ffffff"/>
              </a:solidFill>
              <a:effectLst/>
              <a:uFillTx/>
              <a:latin typeface="Arial"/>
            </a:endParaRPr>
          </a:p>
        </p:txBody>
      </p:sp>
      <p:sp>
        <p:nvSpPr>
          <p:cNvPr id="384" name="Rectangle 38"/>
          <p:cNvSpPr/>
          <p:nvPr/>
        </p:nvSpPr>
        <p:spPr>
          <a:xfrm>
            <a:off x="7660440" y="4777560"/>
            <a:ext cx="2858040" cy="78552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000" strike="noStrike" u="none">
                <a:solidFill>
                  <a:schemeClr val="dk1"/>
                </a:solidFill>
                <a:effectLst/>
                <a:uFillTx/>
                <a:latin typeface="Open Sans"/>
                <a:ea typeface="Open Sans"/>
              </a:rPr>
              <a:t>Far far away, behind the word mountains, far from the countries Vokalia and Consonantia, there live the blind texts. </a:t>
            </a:r>
            <a:endParaRPr b="0" lang="ru-RU" sz="1000" strike="noStrike" u="none">
              <a:solidFill>
                <a:srgbClr val="ffffff"/>
              </a:solidFill>
              <a:effectLst/>
              <a:uFillTx/>
              <a:latin typeface="Arial"/>
            </a:endParaRPr>
          </a:p>
        </p:txBody>
      </p:sp>
      <p:sp>
        <p:nvSpPr>
          <p:cNvPr id="385" name="TextBox 39"/>
          <p:cNvSpPr/>
          <p:nvPr/>
        </p:nvSpPr>
        <p:spPr>
          <a:xfrm>
            <a:off x="4114800" y="1908000"/>
            <a:ext cx="203292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dk1"/>
                </a:solidFill>
                <a:effectLst/>
                <a:uFillTx/>
                <a:latin typeface="Ubuntu"/>
                <a:ea typeface="Open Sans"/>
              </a:rPr>
              <a:t>Progress</a:t>
            </a:r>
            <a:endParaRPr b="0" lang="ru-RU" sz="1800" strike="noStrike" u="none">
              <a:solidFill>
                <a:srgbClr val="ffffff"/>
              </a:solidFill>
              <a:effectLst/>
              <a:uFillTx/>
              <a:latin typeface="Arial"/>
            </a:endParaRPr>
          </a:p>
        </p:txBody>
      </p:sp>
      <p:sp>
        <p:nvSpPr>
          <p:cNvPr id="386" name="Rectangle 40"/>
          <p:cNvSpPr/>
          <p:nvPr/>
        </p:nvSpPr>
        <p:spPr>
          <a:xfrm>
            <a:off x="4114800" y="2277360"/>
            <a:ext cx="6680160" cy="5547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GB" sz="1000" strike="noStrike" u="none">
                <a:solidFill>
                  <a:schemeClr val="dk1"/>
                </a:solidFill>
                <a:effectLst/>
                <a:uFillTx/>
                <a:latin typeface="Open Sans"/>
                <a:ea typeface="Open Sans"/>
              </a:rPr>
              <a:t>Far far away, behind the word mountains, far from the countries Vokalia and Consonantia, there live the blind texts. </a:t>
            </a:r>
            <a:endParaRPr b="0" lang="ru-RU" sz="1000" strike="noStrike" u="none">
              <a:solidFill>
                <a:srgbClr val="ffffff"/>
              </a:solidFill>
              <a:effectLst/>
              <a:uFillTx/>
              <a:latin typeface="Arial"/>
            </a:endParaRPr>
          </a:p>
        </p:txBody>
      </p:sp>
      <p:sp>
        <p:nvSpPr>
          <p:cNvPr id="387" name="Freeform 5"/>
          <p:cNvSpPr/>
          <p:nvPr/>
        </p:nvSpPr>
        <p:spPr>
          <a:xfrm flipV="1" rot="10800000">
            <a:off x="720" y="3600"/>
            <a:ext cx="2732400" cy="1484280"/>
          </a:xfrm>
          <a:custGeom>
            <a:avLst/>
            <a:gdLst>
              <a:gd name="textAreaLeft" fmla="*/ 0 w 2732400"/>
              <a:gd name="textAreaRight" fmla="*/ 2733120 w 2732400"/>
              <a:gd name="textAreaTop" fmla="*/ 360 h 1484280"/>
              <a:gd name="textAreaBottom" fmla="*/ 1485360 h 1484280"/>
              <a:gd name="GluePoint1X" fmla="*/ 0 w 4127"/>
              <a:gd name="GluePoint1Y" fmla="*/ 0 h 7592"/>
              <a:gd name="GluePoint2X" fmla="*/ 721.37503030303 w 4127"/>
              <a:gd name="GluePoint2Y" fmla="*/ 398.711275026344 h 7592"/>
              <a:gd name="GluePoint3X" fmla="*/ 3686.00557575758 w 4127"/>
              <a:gd name="GluePoint3Y" fmla="*/ 505.179135932561 h 7592"/>
              <a:gd name="GluePoint4X" fmla="*/ 5682.66860606061 w 4127"/>
              <a:gd name="GluePoint4Y" fmla="*/ 1338.99631190727 h 7592"/>
              <a:gd name="GluePoint5X" fmla="*/ 11604.5687272727 w 4127"/>
              <a:gd name="GluePoint5Y" fmla="*/ 2063.62961011591 h 7592"/>
              <a:gd name="GluePoint6X" fmla="*/ 13971.1204848485 w 4127"/>
              <a:gd name="GluePoint6Y" fmla="*/ 1658.94309799789 h 7592"/>
              <a:gd name="GluePoint7X" fmla="*/ 13971.1204848485 w 4127"/>
              <a:gd name="GluePoint7Y" fmla="*/ 0 h 7592"/>
              <a:gd name="GluePoint8X" fmla="*/ 0 w 4127"/>
              <a:gd name="GluePoint8Y" fmla="*/ 0 h 759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gradFill rotWithShape="0">
            <a:gsLst>
              <a:gs pos="0">
                <a:srgbClr val="df1e2c"/>
              </a:gs>
              <a:gs pos="53100">
                <a:srgbClr val="a34d9d"/>
              </a:gs>
              <a:gs pos="100000">
                <a:srgbClr val="ffc000"/>
              </a:gs>
            </a:gsLst>
            <a:lin ang="132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Tree>
  </p:cSld>
  <p:transition spd="slow">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Computer Diagram</a:t>
            </a:r>
            <a:endParaRPr b="0" lang="ru-RU" sz="6000" strike="noStrike" u="none">
              <a:solidFill>
                <a:srgbClr val="ffffff"/>
              </a:solidFill>
              <a:effectLst/>
              <a:uFillTx/>
              <a:latin typeface="Arial"/>
            </a:endParaRPr>
          </a:p>
        </p:txBody>
      </p:sp>
      <p:sp>
        <p:nvSpPr>
          <p:cNvPr id="389" name="Freeform 5"/>
          <p:cNvSpPr/>
          <p:nvPr/>
        </p:nvSpPr>
        <p:spPr>
          <a:xfrm>
            <a:off x="2148480" y="1476000"/>
            <a:ext cx="6755760" cy="4545720"/>
          </a:xfrm>
          <a:custGeom>
            <a:avLst/>
            <a:gdLst>
              <a:gd name="textAreaLeft" fmla="*/ 0 w 6755760"/>
              <a:gd name="textAreaRight" fmla="*/ 6756480 w 6755760"/>
              <a:gd name="textAreaTop" fmla="*/ 0 h 4545720"/>
              <a:gd name="textAreaBottom" fmla="*/ 4546440 h 4545720"/>
              <a:gd name="GluePoint1X" fmla="*/ 14314.8714070789 w 12629"/>
              <a:gd name="GluePoint1Y" fmla="*/ 8311.68393009378 h 18768"/>
              <a:gd name="GluePoint2X" fmla="*/ 8476.28220761739 w 12629"/>
              <a:gd name="GluePoint2Y" fmla="*/ 8311.68393009378 h 18768"/>
              <a:gd name="GluePoint3X" fmla="*/ 11385.9176498535 w 12629"/>
              <a:gd name="GluePoint3Y" fmla="*/ 8497.38981244672 h 18768"/>
              <a:gd name="GluePoint4X" fmla="*/ 14314.8714070789 w 12629"/>
              <a:gd name="GluePoint4Y" fmla="*/ 8311.68393009378 h 18768"/>
              <a:gd name="GluePoint5X" fmla="*/ 18729.8493942513 w 12629"/>
              <a:gd name="GluePoint5Y" fmla="*/ 0 h 18768"/>
              <a:gd name="GluePoint6X" fmla="*/ 16952.5644152348 w 12629"/>
              <a:gd name="GluePoint6Y" fmla="*/ 79.3959931798807 h 18768"/>
              <a:gd name="GluePoint7X" fmla="*/ 11385.9176498535 w 12629"/>
              <a:gd name="GluePoint7Y" fmla="*/ 891.522804774084 h 18768"/>
              <a:gd name="GluePoint8X" fmla="*/ 9843.42449916858 w 12629"/>
              <a:gd name="GluePoint8Y" fmla="*/ 944.677749360614 h 18768"/>
              <a:gd name="GluePoint9X" fmla="*/ 8553.55546757463 w 12629"/>
              <a:gd name="GluePoint9Y" fmla="*/ 927.183716965047 h 18768"/>
              <a:gd name="GluePoint10X" fmla="*/ 7303.80909018925 w 12629"/>
              <a:gd name="GluePoint10Y" fmla="*/ 909.68968456948 h 18768"/>
              <a:gd name="GluePoint11X" fmla="*/ 3533.76561881384 w 12629"/>
              <a:gd name="GluePoint11Y" fmla="*/ 1430.47357203751 h 18768"/>
              <a:gd name="GluePoint12X" fmla="*/ 1190.30540818751 w 12629"/>
              <a:gd name="GluePoint12Y" fmla="*/ 3126.72186700767 h 18768"/>
              <a:gd name="GluePoint13X" fmla="*/ 6308.17285612479 w 12629"/>
              <a:gd name="GluePoint13Y" fmla="*/ 7896.53708439898 h 18768"/>
              <a:gd name="GluePoint14X" fmla="*/ 7889.30263678834 w 12629"/>
              <a:gd name="GluePoint14Y" fmla="*/ 8223.54092071611 h 18768"/>
              <a:gd name="GluePoint15X" fmla="*/ 7869.98432179903 w 12629"/>
              <a:gd name="GluePoint15Y" fmla="*/ 8117.23103154305 h 18768"/>
              <a:gd name="GluePoint16X" fmla="*/ 8905.74321007206 w 12629"/>
              <a:gd name="GluePoint16Y" fmla="*/ 6597.94160272805 h 18768"/>
              <a:gd name="GluePoint17X" fmla="*/ 9217.80829836092 w 12629"/>
              <a:gd name="GluePoint17Y" fmla="*/ 6501.0515771526 h 18768"/>
              <a:gd name="GluePoint18X" fmla="*/ 9373.84084250534 w 12629"/>
              <a:gd name="GluePoint18Y" fmla="*/ 6501.0515771526 h 18768"/>
              <a:gd name="GluePoint19X" fmla="*/ 8925.06152506137 w 12629"/>
              <a:gd name="GluePoint19Y" fmla="*/ 6174.04774083546 h 18768"/>
              <a:gd name="GluePoint20X" fmla="*/ 8925.06152506137 w 12629"/>
              <a:gd name="GluePoint20Y" fmla="*/ 2543.3631713555 h 18768"/>
              <a:gd name="GluePoint21X" fmla="*/ 9706.71027001346 w 12629"/>
              <a:gd name="GluePoint21Y" fmla="*/ 2181.37127024723 h 18768"/>
              <a:gd name="GluePoint22X" fmla="*/ 22263.6150130652 w 12629"/>
              <a:gd name="GluePoint22Y" fmla="*/ 2181.37127024723 h 18768"/>
              <a:gd name="GluePoint23X" fmla="*/ 23064.5820730066 w 12629"/>
              <a:gd name="GluePoint23Y" fmla="*/ 2543.3631713555 h 18768"/>
              <a:gd name="GluePoint24X" fmla="*/ 23064.5820730066 w 12629"/>
              <a:gd name="GluePoint24Y" fmla="*/ 5025.49722932651 h 18768"/>
              <a:gd name="GluePoint25X" fmla="*/ 23143.3413571938 w 12629"/>
              <a:gd name="GluePoint25Y" fmla="*/ 4999.25618073316 h 18768"/>
              <a:gd name="GluePoint26X" fmla="*/ 26072.2951144192 w 12629"/>
              <a:gd name="GluePoint26Y" fmla="*/ 4265.85251491901 h 18768"/>
              <a:gd name="GluePoint27X" fmla="*/ 26599.8337160504 w 12629"/>
              <a:gd name="GluePoint27Y" fmla="*/ 3895.11359761296 h 18768"/>
              <a:gd name="GluePoint28X" fmla="*/ 23494.0430754612 w 12629"/>
              <a:gd name="GluePoint28Y" fmla="*/ 565.191815856778 h 18768"/>
              <a:gd name="GluePoint29X" fmla="*/ 18729.8493942513 w 12629"/>
              <a:gd name="GluePoint29Y" fmla="*/ 0 h 1876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Lst>
            <a:rect l="textAreaLeft" t="textAreaTop" r="textAreaRight" b="textAreaBottom"/>
            <a:pathLst>
              <a:path w="1428" h="962">
                <a:moveTo>
                  <a:pt x="733" y="941"/>
                </a:moveTo>
                <a:cubicBezTo>
                  <a:pt x="434" y="941"/>
                  <a:pt x="434" y="941"/>
                  <a:pt x="434" y="941"/>
                </a:cubicBezTo>
                <a:cubicBezTo>
                  <a:pt x="482" y="955"/>
                  <a:pt x="533" y="962"/>
                  <a:pt x="583" y="962"/>
                </a:cubicBezTo>
                <a:cubicBezTo>
                  <a:pt x="634" y="962"/>
                  <a:pt x="684" y="955"/>
                  <a:pt x="733" y="941"/>
                </a:cubicBezTo>
                <a:moveTo>
                  <a:pt x="959" y="0"/>
                </a:moveTo>
                <a:cubicBezTo>
                  <a:pt x="929" y="0"/>
                  <a:pt x="898" y="3"/>
                  <a:pt x="868" y="9"/>
                </a:cubicBezTo>
                <a:cubicBezTo>
                  <a:pt x="770" y="30"/>
                  <a:pt x="682" y="84"/>
                  <a:pt x="583" y="101"/>
                </a:cubicBezTo>
                <a:cubicBezTo>
                  <a:pt x="557" y="105"/>
                  <a:pt x="530" y="107"/>
                  <a:pt x="504" y="107"/>
                </a:cubicBezTo>
                <a:cubicBezTo>
                  <a:pt x="482" y="107"/>
                  <a:pt x="460" y="106"/>
                  <a:pt x="438" y="105"/>
                </a:cubicBezTo>
                <a:cubicBezTo>
                  <a:pt x="417" y="104"/>
                  <a:pt x="395" y="103"/>
                  <a:pt x="374" y="103"/>
                </a:cubicBezTo>
                <a:cubicBezTo>
                  <a:pt x="307" y="103"/>
                  <a:pt x="242" y="113"/>
                  <a:pt x="181" y="162"/>
                </a:cubicBezTo>
                <a:cubicBezTo>
                  <a:pt x="122" y="210"/>
                  <a:pt x="81" y="280"/>
                  <a:pt x="61" y="354"/>
                </a:cubicBezTo>
                <a:cubicBezTo>
                  <a:pt x="0" y="582"/>
                  <a:pt x="129" y="784"/>
                  <a:pt x="323" y="894"/>
                </a:cubicBezTo>
                <a:cubicBezTo>
                  <a:pt x="349" y="909"/>
                  <a:pt x="376" y="921"/>
                  <a:pt x="404" y="931"/>
                </a:cubicBezTo>
                <a:cubicBezTo>
                  <a:pt x="402" y="928"/>
                  <a:pt x="402" y="923"/>
                  <a:pt x="403" y="919"/>
                </a:cubicBezTo>
                <a:cubicBezTo>
                  <a:pt x="456" y="747"/>
                  <a:pt x="456" y="747"/>
                  <a:pt x="456" y="747"/>
                </a:cubicBezTo>
                <a:cubicBezTo>
                  <a:pt x="458" y="740"/>
                  <a:pt x="465" y="736"/>
                  <a:pt x="472" y="736"/>
                </a:cubicBezTo>
                <a:cubicBezTo>
                  <a:pt x="480" y="736"/>
                  <a:pt x="480" y="736"/>
                  <a:pt x="480" y="736"/>
                </a:cubicBezTo>
                <a:cubicBezTo>
                  <a:pt x="466" y="729"/>
                  <a:pt x="457" y="715"/>
                  <a:pt x="457" y="699"/>
                </a:cubicBezTo>
                <a:cubicBezTo>
                  <a:pt x="457" y="288"/>
                  <a:pt x="457" y="288"/>
                  <a:pt x="457" y="288"/>
                </a:cubicBezTo>
                <a:cubicBezTo>
                  <a:pt x="457" y="266"/>
                  <a:pt x="475" y="247"/>
                  <a:pt x="497" y="247"/>
                </a:cubicBezTo>
                <a:cubicBezTo>
                  <a:pt x="1140" y="247"/>
                  <a:pt x="1140" y="247"/>
                  <a:pt x="1140" y="247"/>
                </a:cubicBezTo>
                <a:cubicBezTo>
                  <a:pt x="1163" y="247"/>
                  <a:pt x="1181" y="266"/>
                  <a:pt x="1181" y="288"/>
                </a:cubicBezTo>
                <a:cubicBezTo>
                  <a:pt x="1181" y="569"/>
                  <a:pt x="1181" y="569"/>
                  <a:pt x="1181" y="569"/>
                </a:cubicBezTo>
                <a:cubicBezTo>
                  <a:pt x="1182" y="568"/>
                  <a:pt x="1184" y="567"/>
                  <a:pt x="1185" y="566"/>
                </a:cubicBezTo>
                <a:cubicBezTo>
                  <a:pt x="1239" y="539"/>
                  <a:pt x="1294" y="534"/>
                  <a:pt x="1335" y="483"/>
                </a:cubicBezTo>
                <a:cubicBezTo>
                  <a:pt x="1346" y="470"/>
                  <a:pt x="1355" y="455"/>
                  <a:pt x="1362" y="441"/>
                </a:cubicBezTo>
                <a:cubicBezTo>
                  <a:pt x="1428" y="303"/>
                  <a:pt x="1327" y="134"/>
                  <a:pt x="1203" y="64"/>
                </a:cubicBezTo>
                <a:cubicBezTo>
                  <a:pt x="1130" y="23"/>
                  <a:pt x="1044" y="0"/>
                  <a:pt x="959" y="0"/>
                </a:cubicBezTo>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90" name="Freeform 6"/>
          <p:cNvSpPr/>
          <p:nvPr/>
        </p:nvSpPr>
        <p:spPr>
          <a:xfrm>
            <a:off x="7622640" y="4189680"/>
            <a:ext cx="1513080" cy="1160640"/>
          </a:xfrm>
          <a:custGeom>
            <a:avLst/>
            <a:gdLst>
              <a:gd name="textAreaLeft" fmla="*/ 0 w 1513080"/>
              <a:gd name="textAreaRight" fmla="*/ 1513800 w 1513080"/>
              <a:gd name="textAreaTop" fmla="*/ 0 h 1160640"/>
              <a:gd name="textAreaBottom" fmla="*/ 1161360 h 1160640"/>
              <a:gd name="GluePoint1X" fmla="*/ 2208.85926844389 w 3226"/>
              <a:gd name="GluePoint1Y" fmla="*/ 0 h 4205"/>
              <a:gd name="GluePoint2X" fmla="*/ 410.495970241785 w 3226"/>
              <a:gd name="GluePoint2Y" fmla="*/ 572.907253269917 h 4205"/>
              <a:gd name="GluePoint3X" fmla="*/ 410.495970241785 w 3226"/>
              <a:gd name="GluePoint3Y" fmla="*/ 1257.02140309156 h 4205"/>
              <a:gd name="GluePoint4X" fmla="*/ 0 w 3226"/>
              <a:gd name="GluePoint4Y" fmla="*/ 1628.98929845422 h 4205"/>
              <a:gd name="GluePoint5X" fmla="*/ 256.722876627402 w 3226"/>
              <a:gd name="GluePoint5Y" fmla="*/ 1628.98929845422 h 4205"/>
              <a:gd name="GluePoint6X" fmla="*/ 530.386856788593 w 3226"/>
              <a:gd name="GluePoint6Y" fmla="*/ 1749.39952437574 h 4205"/>
              <a:gd name="GluePoint7X" fmla="*/ 837.933044017359 w 3226"/>
              <a:gd name="GluePoint7Y" fmla="*/ 2362.9548156956 h 4205"/>
              <a:gd name="GluePoint8X" fmla="*/ 1472.57284562926 w 3226"/>
              <a:gd name="GluePoint8Y" fmla="*/ 2463.42449464923 h 4205"/>
              <a:gd name="GluePoint9X" fmla="*/ 1763.17792932424 w 3226"/>
              <a:gd name="GluePoint9Y" fmla="*/ 2474.16171224732 h 4205"/>
              <a:gd name="GluePoint10X" fmla="*/ 3372.5827650341 w 3226"/>
              <a:gd name="GluePoint10Y" fmla="*/ 200.939357907253 h 4205"/>
              <a:gd name="GluePoint11X" fmla="*/ 2465.5821450713 w 3226"/>
              <a:gd name="GluePoint11Y" fmla="*/ 9.97027348394768 h 4205"/>
              <a:gd name="GluePoint12X" fmla="*/ 2208.85926844389 w 3226"/>
              <a:gd name="GluePoint12Y" fmla="*/ 0 h 420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Lst>
            <a:rect l="textAreaLeft" t="textAreaTop" r="textAreaRight" b="textAreaBottom"/>
            <a:pathLst>
              <a:path w="320" h="246">
                <a:moveTo>
                  <a:pt x="129" y="0"/>
                </a:moveTo>
                <a:cubicBezTo>
                  <a:pt x="84" y="0"/>
                  <a:pt x="48" y="24"/>
                  <a:pt x="24" y="57"/>
                </a:cubicBezTo>
                <a:cubicBezTo>
                  <a:pt x="24" y="125"/>
                  <a:pt x="24" y="125"/>
                  <a:pt x="24" y="125"/>
                </a:cubicBezTo>
                <a:cubicBezTo>
                  <a:pt x="24" y="141"/>
                  <a:pt x="14" y="155"/>
                  <a:pt x="0" y="162"/>
                </a:cubicBezTo>
                <a:cubicBezTo>
                  <a:pt x="15" y="162"/>
                  <a:pt x="15" y="162"/>
                  <a:pt x="15" y="162"/>
                </a:cubicBezTo>
                <a:cubicBezTo>
                  <a:pt x="22" y="162"/>
                  <a:pt x="29" y="166"/>
                  <a:pt x="31" y="174"/>
                </a:cubicBezTo>
                <a:cubicBezTo>
                  <a:pt x="49" y="235"/>
                  <a:pt x="49" y="235"/>
                  <a:pt x="49" y="235"/>
                </a:cubicBezTo>
                <a:cubicBezTo>
                  <a:pt x="60" y="239"/>
                  <a:pt x="72" y="243"/>
                  <a:pt x="86" y="245"/>
                </a:cubicBezTo>
                <a:cubicBezTo>
                  <a:pt x="92" y="245"/>
                  <a:pt x="97" y="246"/>
                  <a:pt x="103" y="246"/>
                </a:cubicBezTo>
                <a:cubicBezTo>
                  <a:pt x="217" y="246"/>
                  <a:pt x="320" y="97"/>
                  <a:pt x="197" y="20"/>
                </a:cubicBezTo>
                <a:cubicBezTo>
                  <a:pt x="181" y="10"/>
                  <a:pt x="163" y="3"/>
                  <a:pt x="144" y="1"/>
                </a:cubicBezTo>
                <a:cubicBezTo>
                  <a:pt x="139" y="0"/>
                  <a:pt x="134" y="0"/>
                  <a:pt x="129" y="0"/>
                </a:cubicBezTo>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391" name="Group 146"/>
          <p:cNvGrpSpPr/>
          <p:nvPr/>
        </p:nvGrpSpPr>
        <p:grpSpPr>
          <a:xfrm>
            <a:off x="3776400" y="2643120"/>
            <a:ext cx="3989880" cy="3359880"/>
            <a:chOff x="3776400" y="2643120"/>
            <a:chExt cx="3989880" cy="3359880"/>
          </a:xfrm>
        </p:grpSpPr>
        <p:sp>
          <p:nvSpPr>
            <p:cNvPr id="392" name="Freeform 7"/>
            <p:cNvSpPr/>
            <p:nvPr/>
          </p:nvSpPr>
          <p:spPr>
            <a:xfrm>
              <a:off x="3781800" y="5863320"/>
              <a:ext cx="3970800" cy="139680"/>
            </a:xfrm>
            <a:custGeom>
              <a:avLst/>
              <a:gdLst>
                <a:gd name="textAreaLeft" fmla="*/ 0 w 3970800"/>
                <a:gd name="textAreaRight" fmla="*/ 3971520 w 3970800"/>
                <a:gd name="textAreaTop" fmla="*/ 0 h 139680"/>
                <a:gd name="textAreaBottom" fmla="*/ 140400 h 139680"/>
                <a:gd name="GluePoint1X" fmla="*/ 0 w 390"/>
                <a:gd name="GluePoint1Y" fmla="*/ 0 h 11032"/>
                <a:gd name="GluePoint2X" fmla="*/ 0 w 390"/>
                <a:gd name="GluePoint2Y" fmla="*/ 6.41751269035533 h 11032"/>
                <a:gd name="GluePoint3X" fmla="*/ 6307.46923076923 w 390"/>
                <a:gd name="GluePoint3Y" fmla="*/ 13.7518129079043 h 11032"/>
                <a:gd name="GluePoint4X" fmla="*/ 305700.123076923 w 390"/>
                <a:gd name="GluePoint4Y" fmla="*/ 13.7518129079043 h 11032"/>
                <a:gd name="GluePoint5X" fmla="*/ 312035.876923077 w 390"/>
                <a:gd name="GluePoint5Y" fmla="*/ 6.41751269035533 h 11032"/>
                <a:gd name="GluePoint6X" fmla="*/ 312035.876923077 w 390"/>
                <a:gd name="GluePoint6Y" fmla="*/ 0 h 11032"/>
                <a:gd name="GluePoint7X" fmla="*/ 0 w 390"/>
                <a:gd name="GluePoint7Y" fmla="*/ 0 h 1103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839" h="30">
                  <a:moveTo>
                    <a:pt x="0" y="0"/>
                  </a:moveTo>
                  <a:cubicBezTo>
                    <a:pt x="0" y="14"/>
                    <a:pt x="0" y="14"/>
                    <a:pt x="0" y="14"/>
                  </a:cubicBezTo>
                  <a:cubicBezTo>
                    <a:pt x="0" y="23"/>
                    <a:pt x="8" y="30"/>
                    <a:pt x="17" y="30"/>
                  </a:cubicBezTo>
                  <a:cubicBezTo>
                    <a:pt x="822" y="30"/>
                    <a:pt x="822" y="30"/>
                    <a:pt x="822" y="30"/>
                  </a:cubicBezTo>
                  <a:cubicBezTo>
                    <a:pt x="831" y="30"/>
                    <a:pt x="839" y="23"/>
                    <a:pt x="839" y="14"/>
                  </a:cubicBezTo>
                  <a:cubicBezTo>
                    <a:pt x="839" y="0"/>
                    <a:pt x="839" y="0"/>
                    <a:pt x="839" y="0"/>
                  </a:cubicBezTo>
                  <a:lnTo>
                    <a:pt x="0" y="0"/>
                  </a:lnTo>
                  <a:close/>
                </a:path>
              </a:pathLst>
            </a:custGeom>
            <a:solidFill>
              <a:srgbClr val="999999"/>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93" name="Freeform 8"/>
            <p:cNvSpPr/>
            <p:nvPr/>
          </p:nvSpPr>
          <p:spPr>
            <a:xfrm>
              <a:off x="3776400" y="4955040"/>
              <a:ext cx="3989880" cy="968040"/>
            </a:xfrm>
            <a:custGeom>
              <a:avLst/>
              <a:gdLst>
                <a:gd name="textAreaLeft" fmla="*/ 0 w 3989880"/>
                <a:gd name="textAreaRight" fmla="*/ 3990600 w 3989880"/>
                <a:gd name="textAreaTop" fmla="*/ 0 h 968040"/>
                <a:gd name="textAreaBottom" fmla="*/ 968760 h 968040"/>
                <a:gd name="GluePoint1X" fmla="*/ 19931.4292084727 w 2691"/>
                <a:gd name="GluePoint1Y" fmla="*/ 653.025710419486 h 11085"/>
                <a:gd name="GluePoint2X" fmla="*/ 20145.6127833519 w 2691"/>
                <a:gd name="GluePoint2Y" fmla="*/ 643.318899413622 h 11085"/>
                <a:gd name="GluePoint3X" fmla="*/ 25780.2883686362 w 2691"/>
                <a:gd name="GluePoint3Y" fmla="*/ 643.318899413622 h 11085"/>
                <a:gd name="GluePoint4X" fmla="*/ 25994.4719435154 w 2691"/>
                <a:gd name="GluePoint4Y" fmla="*/ 653.025710419486 h 11085"/>
                <a:gd name="GluePoint5X" fmla="*/ 44628.4429580082 w 2691"/>
                <a:gd name="GluePoint5Y" fmla="*/ 653.025710419486 h 11085"/>
                <a:gd name="GluePoint6X" fmla="*/ 45493.4150873281 w 2691"/>
                <a:gd name="GluePoint6Y" fmla="*/ 582.89400090212 h 11085"/>
                <a:gd name="GluePoint7X" fmla="*/ 42676.077294686 w 2691"/>
                <a:gd name="GluePoint7Y" fmla="*/ 38.0992331980153 h 11085"/>
                <a:gd name="GluePoint8X" fmla="*/ 41811.105165366 w 2691"/>
                <a:gd name="GluePoint8Y" fmla="*/ 0 h 11085"/>
                <a:gd name="GluePoint9X" fmla="*/ 3896.49349684132 w 2691"/>
                <a:gd name="GluePoint9Y" fmla="*/ 0 h 11085"/>
                <a:gd name="GluePoint10X" fmla="*/ 3031.52136752137 w 2691"/>
                <a:gd name="GluePoint10Y" fmla="*/ 34.9445196211096 h 11085"/>
                <a:gd name="GluePoint11X" fmla="*/ 160.63768115942 w 2691"/>
                <a:gd name="GluePoint11Y" fmla="*/ 582.89400090212 h 11085"/>
                <a:gd name="GluePoint12X" fmla="*/ 1025.60981047938 w 2691"/>
                <a:gd name="GluePoint12Y" fmla="*/ 653.025710419486 h 11085"/>
                <a:gd name="GluePoint13X" fmla="*/ 19931.4292084727 w 2691"/>
                <a:gd name="GluePoint13Y" fmla="*/ 653.025710419486 h 1108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4"/>
                    <a:pt x="779" y="0"/>
                    <a:pt x="772" y="0"/>
                  </a:cubicBezTo>
                  <a:cubicBezTo>
                    <a:pt x="72" y="0"/>
                    <a:pt x="72" y="0"/>
                    <a:pt x="72" y="0"/>
                  </a:cubicBezTo>
                  <a:cubicBezTo>
                    <a:pt x="65" y="0"/>
                    <a:pt x="58" y="4"/>
                    <a:pt x="56" y="11"/>
                  </a:cubicBezTo>
                  <a:cubicBezTo>
                    <a:pt x="3" y="183"/>
                    <a:pt x="3" y="183"/>
                    <a:pt x="3" y="183"/>
                  </a:cubicBezTo>
                  <a:cubicBezTo>
                    <a:pt x="0" y="194"/>
                    <a:pt x="8" y="205"/>
                    <a:pt x="19" y="205"/>
                  </a:cubicBezTo>
                  <a:cubicBezTo>
                    <a:pt x="368" y="205"/>
                    <a:pt x="368" y="205"/>
                    <a:pt x="368" y="205"/>
                  </a:cubicBezTo>
                </a:path>
              </a:pathLst>
            </a:custGeom>
            <a:solidFill>
              <a:srgbClr val="e5e3e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94" name="Freeform 9"/>
            <p:cNvSpPr/>
            <p:nvPr/>
          </p:nvSpPr>
          <p:spPr>
            <a:xfrm>
              <a:off x="4340520" y="5073120"/>
              <a:ext cx="2861640" cy="434160"/>
            </a:xfrm>
            <a:custGeom>
              <a:avLst/>
              <a:gdLst>
                <a:gd name="textAreaLeft" fmla="*/ 0 w 2861640"/>
                <a:gd name="textAreaRight" fmla="*/ 2862360 w 2861640"/>
                <a:gd name="textAreaTop" fmla="*/ 0 h 434160"/>
                <a:gd name="textAreaBottom" fmla="*/ 434880 h 434160"/>
                <a:gd name="GluePoint1X" fmla="*/ 1454.42880794702 w 1208"/>
                <a:gd name="GluePoint1Y" fmla="*/ 0 h 7951"/>
                <a:gd name="GluePoint2X" fmla="*/ 50615.4387417219 w 1208"/>
                <a:gd name="GluePoint2Y" fmla="*/ 0 h 7951"/>
                <a:gd name="GluePoint3X" fmla="*/ 52326.5314569536 w 1208"/>
                <a:gd name="GluePoint3Y" fmla="*/ 183.380203747956 h 7951"/>
                <a:gd name="GluePoint4X" fmla="*/ 0 w 1208"/>
                <a:gd name="GluePoint4Y" fmla="*/ 183.380203747956 h 7951"/>
                <a:gd name="GluePoint5X" fmla="*/ 1454.42880794702 w 1208"/>
                <a:gd name="GluePoint5Y" fmla="*/ 0 h 7951"/>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40" h="158">
                  <a:moveTo>
                    <a:pt x="29" y="0"/>
                  </a:moveTo>
                  <a:lnTo>
                    <a:pt x="1006" y="0"/>
                  </a:lnTo>
                  <a:lnTo>
                    <a:pt x="1040" y="158"/>
                  </a:lnTo>
                  <a:lnTo>
                    <a:pt x="0" y="158"/>
                  </a:lnTo>
                  <a:lnTo>
                    <a:pt x="29" y="0"/>
                  </a:lnTo>
                  <a:close/>
                </a:path>
              </a:pathLst>
            </a:custGeom>
            <a:solidFill>
              <a:srgbClr val="c3c3c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95" name="Freeform 10"/>
            <p:cNvSpPr/>
            <p:nvPr/>
          </p:nvSpPr>
          <p:spPr>
            <a:xfrm>
              <a:off x="5735880" y="2695320"/>
              <a:ext cx="57240" cy="59760"/>
            </a:xfrm>
            <a:custGeom>
              <a:avLst/>
              <a:gdLst>
                <a:gd name="textAreaLeft" fmla="*/ 0 w 57240"/>
                <a:gd name="textAreaRight" fmla="*/ 57960 w 57240"/>
                <a:gd name="textAreaTop" fmla="*/ 0 h 59760"/>
                <a:gd name="textAreaBottom" fmla="*/ 60480 h 59760"/>
                <a:gd name="GluePoint1X" fmla="*/ 127.619047619048 w 168"/>
                <a:gd name="GluePoint1Y" fmla="*/ 79.8695652173913 h 161"/>
                <a:gd name="GluePoint2X" fmla="*/ 101.904761904762 w 168"/>
                <a:gd name="GluePoint2Y" fmla="*/ 79.8695652173913 h 161"/>
                <a:gd name="GluePoint3X" fmla="*/ 76.1904761904762 w 168"/>
                <a:gd name="GluePoint3Y" fmla="*/ 120.32298136646 h 161"/>
                <a:gd name="GluePoint4X" fmla="*/ 50.4761904761905 w 168"/>
                <a:gd name="GluePoint4Y" fmla="*/ 79.8695652173913 h 161"/>
                <a:gd name="GluePoint5X" fmla="*/ 76.1904761904762 w 168"/>
                <a:gd name="GluePoint5Y" fmla="*/ 52.9006211180124 h 161"/>
                <a:gd name="GluePoint6X" fmla="*/ 101.904761904762 w 168"/>
                <a:gd name="GluePoint6Y" fmla="*/ 79.8695652173913 h 161"/>
                <a:gd name="GluePoint7X" fmla="*/ 127.619047619048 w 168"/>
                <a:gd name="GluePoint7Y" fmla="*/ 79.8695652173913 h 161"/>
                <a:gd name="GluePoint8X" fmla="*/ 153.333333333333 w 168"/>
                <a:gd name="GluePoint8Y" fmla="*/ 79.8695652173913 h 161"/>
                <a:gd name="GluePoint9X" fmla="*/ 76.1904761904762 w 168"/>
                <a:gd name="GluePoint9Y" fmla="*/ 0 h 161"/>
                <a:gd name="GluePoint10X" fmla="*/ 0 w 168"/>
                <a:gd name="GluePoint10Y" fmla="*/ 79.8695652173913 h 161"/>
                <a:gd name="GluePoint11X" fmla="*/ 76.1904761904762 w 168"/>
                <a:gd name="GluePoint11Y" fmla="*/ 174.260869565217 h 161"/>
                <a:gd name="GluePoint12X" fmla="*/ 153.333333333333 w 168"/>
                <a:gd name="GluePoint12Y" fmla="*/ 79.8695652173913 h 161"/>
                <a:gd name="GluePoint13X" fmla="*/ 127.619047619048 w 168"/>
                <a:gd name="GluePoint13Y" fmla="*/ 79.8695652173913 h 16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12" h="13">
                  <a:moveTo>
                    <a:pt x="10" y="6"/>
                  </a:moveTo>
                  <a:cubicBezTo>
                    <a:pt x="8" y="6"/>
                    <a:pt x="8" y="6"/>
                    <a:pt x="8" y="6"/>
                  </a:cubicBezTo>
                  <a:cubicBezTo>
                    <a:pt x="8" y="8"/>
                    <a:pt x="7" y="9"/>
                    <a:pt x="6" y="9"/>
                  </a:cubicBezTo>
                  <a:cubicBezTo>
                    <a:pt x="5" y="9"/>
                    <a:pt x="4" y="8"/>
                    <a:pt x="4" y="6"/>
                  </a:cubicBezTo>
                  <a:cubicBezTo>
                    <a:pt x="4" y="5"/>
                    <a:pt x="5" y="4"/>
                    <a:pt x="6" y="4"/>
                  </a:cubicBezTo>
                  <a:cubicBezTo>
                    <a:pt x="7" y="4"/>
                    <a:pt x="8" y="5"/>
                    <a:pt x="8" y="6"/>
                  </a:cubicBezTo>
                  <a:cubicBezTo>
                    <a:pt x="10" y="6"/>
                    <a:pt x="10" y="6"/>
                    <a:pt x="10" y="6"/>
                  </a:cubicBezTo>
                  <a:cubicBezTo>
                    <a:pt x="12" y="6"/>
                    <a:pt x="12" y="6"/>
                    <a:pt x="12" y="6"/>
                  </a:cubicBezTo>
                  <a:cubicBezTo>
                    <a:pt x="12" y="3"/>
                    <a:pt x="9" y="0"/>
                    <a:pt x="6" y="0"/>
                  </a:cubicBezTo>
                  <a:cubicBezTo>
                    <a:pt x="3" y="0"/>
                    <a:pt x="0" y="3"/>
                    <a:pt x="0" y="6"/>
                  </a:cubicBezTo>
                  <a:cubicBezTo>
                    <a:pt x="0" y="10"/>
                    <a:pt x="3" y="13"/>
                    <a:pt x="6" y="13"/>
                  </a:cubicBezTo>
                  <a:cubicBezTo>
                    <a:pt x="9" y="13"/>
                    <a:pt x="12" y="10"/>
                    <a:pt x="12" y="6"/>
                  </a:cubicBezTo>
                  <a:lnTo>
                    <a:pt x="10" y="6"/>
                  </a:lnTo>
                  <a:close/>
                </a:path>
              </a:pathLst>
            </a:custGeom>
            <a:solidFill>
              <a:srgbClr val="000000"/>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396" name="Freeform 11"/>
            <p:cNvSpPr/>
            <p:nvPr/>
          </p:nvSpPr>
          <p:spPr>
            <a:xfrm>
              <a:off x="4156200" y="2780640"/>
              <a:ext cx="3202920" cy="211320"/>
            </a:xfrm>
            <a:custGeom>
              <a:avLst/>
              <a:gdLst>
                <a:gd name="textAreaLeft" fmla="*/ 0 w 3202920"/>
                <a:gd name="textAreaRight" fmla="*/ 3203640 w 3202920"/>
                <a:gd name="textAreaTop" fmla="*/ 0 h 211320"/>
                <a:gd name="textAreaBottom" fmla="*/ 212040 h 211320"/>
                <a:gd name="GluePoint1X" fmla="*/ 134028.957555178 w 589"/>
                <a:gd name="GluePoint1Y" fmla="*/ 37.1340600067423 h 8899"/>
                <a:gd name="GluePoint2X" fmla="*/ 134028.957555178 w 589"/>
                <a:gd name="GluePoint2Y" fmla="*/ 35.4161141701315 h 8899"/>
                <a:gd name="GluePoint3X" fmla="*/ 785.561969439728 w 589"/>
                <a:gd name="GluePoint3Y" fmla="*/ 35.4161141701315 h 8899"/>
                <a:gd name="GluePoint4X" fmla="*/ 785.561969439728 w 589"/>
                <a:gd name="GluePoint4Y" fmla="*/ 21.606472637375 h 8899"/>
                <a:gd name="GluePoint5X" fmla="*/ 1979.01188455009 w 589"/>
                <a:gd name="GluePoint5Y" fmla="*/ 8.58972918305428 h 8899"/>
                <a:gd name="GluePoint6X" fmla="*/ 4758.69269949066 w 589"/>
                <a:gd name="GluePoint6Y" fmla="*/ 3.43589167322171 h 8899"/>
                <a:gd name="GluePoint7X" fmla="*/ 129663.045840407 w 589"/>
                <a:gd name="GluePoint7Y" fmla="*/ 3.43589167322171 h 8899"/>
                <a:gd name="GluePoint8X" fmla="*/ 132442.726655348 w 589"/>
                <a:gd name="GluePoint8Y" fmla="*/ 8.58972918305428 h 8899"/>
                <a:gd name="GluePoint9X" fmla="*/ 133636.176570458 w 589"/>
                <a:gd name="GluePoint9Y" fmla="*/ 21.606472637375 h 8899"/>
                <a:gd name="GluePoint10X" fmla="*/ 133636.176570458 w 589"/>
                <a:gd name="GluePoint10Y" fmla="*/ 37.1340600067423 h 8899"/>
                <a:gd name="GluePoint11X" fmla="*/ 134028.957555178 w 589"/>
                <a:gd name="GluePoint11Y" fmla="*/ 37.1340600067423 h 8899"/>
                <a:gd name="GluePoint12X" fmla="*/ 134028.957555178 w 589"/>
                <a:gd name="GluePoint12Y" fmla="*/ 35.4161141701315 h 8899"/>
                <a:gd name="GluePoint13X" fmla="*/ 134028.957555178 w 589"/>
                <a:gd name="GluePoint13Y" fmla="*/ 37.1340600067423 h 8899"/>
                <a:gd name="GluePoint14X" fmla="*/ 134436.845500849 w 589"/>
                <a:gd name="GluePoint14Y" fmla="*/ 37.1340600067423 h 8899"/>
                <a:gd name="GluePoint15X" fmla="*/ 134436.845500849 w 589"/>
                <a:gd name="GluePoint15Y" fmla="*/ 21.606472637375 h 8899"/>
                <a:gd name="GluePoint16X" fmla="*/ 129663.045840407 w 589"/>
                <a:gd name="GluePoint16Y" fmla="*/ 0 h 8899"/>
                <a:gd name="GluePoint17X" fmla="*/ 4758.69269949066 w 589"/>
                <a:gd name="GluePoint17Y" fmla="*/ 0 h 8899"/>
                <a:gd name="GluePoint18X" fmla="*/ 0 w 589"/>
                <a:gd name="GluePoint18Y" fmla="*/ 21.606472637375 h 8899"/>
                <a:gd name="GluePoint19X" fmla="*/ 0 w 589"/>
                <a:gd name="GluePoint19Y" fmla="*/ 38.9180806832228 h 8899"/>
                <a:gd name="GluePoint20X" fmla="*/ 134436.845500849 w 589"/>
                <a:gd name="GluePoint20Y" fmla="*/ 38.9180806832228 h 8899"/>
                <a:gd name="GluePoint21X" fmla="*/ 134436.845500849 w 589"/>
                <a:gd name="GluePoint21Y" fmla="*/ 37.1340600067423 h 8899"/>
                <a:gd name="GluePoint22X" fmla="*/ 134028.957555178 w 589"/>
                <a:gd name="GluePoint22Y" fmla="*/ 37.1340600067423 h 889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677" h="45">
                  <a:moveTo>
                    <a:pt x="675" y="43"/>
                  </a:moveTo>
                  <a:cubicBezTo>
                    <a:pt x="675" y="41"/>
                    <a:pt x="675" y="41"/>
                    <a:pt x="675" y="41"/>
                  </a:cubicBezTo>
                  <a:cubicBezTo>
                    <a:pt x="4" y="41"/>
                    <a:pt x="4" y="41"/>
                    <a:pt x="4" y="41"/>
                  </a:cubicBezTo>
                  <a:cubicBezTo>
                    <a:pt x="4" y="25"/>
                    <a:pt x="4" y="25"/>
                    <a:pt x="4" y="25"/>
                  </a:cubicBezTo>
                  <a:cubicBezTo>
                    <a:pt x="4" y="19"/>
                    <a:pt x="6" y="14"/>
                    <a:pt x="10" y="10"/>
                  </a:cubicBezTo>
                  <a:cubicBezTo>
                    <a:pt x="14" y="7"/>
                    <a:pt x="19" y="4"/>
                    <a:pt x="24" y="4"/>
                  </a:cubicBezTo>
                  <a:cubicBezTo>
                    <a:pt x="653" y="4"/>
                    <a:pt x="653" y="4"/>
                    <a:pt x="653" y="4"/>
                  </a:cubicBezTo>
                  <a:cubicBezTo>
                    <a:pt x="659" y="4"/>
                    <a:pt x="664" y="7"/>
                    <a:pt x="667" y="10"/>
                  </a:cubicBezTo>
                  <a:cubicBezTo>
                    <a:pt x="671" y="14"/>
                    <a:pt x="673" y="19"/>
                    <a:pt x="673" y="25"/>
                  </a:cubicBezTo>
                  <a:cubicBezTo>
                    <a:pt x="673" y="43"/>
                    <a:pt x="673" y="43"/>
                    <a:pt x="673" y="43"/>
                  </a:cubicBezTo>
                  <a:cubicBezTo>
                    <a:pt x="675" y="43"/>
                    <a:pt x="675" y="43"/>
                    <a:pt x="675" y="43"/>
                  </a:cubicBezTo>
                  <a:cubicBezTo>
                    <a:pt x="675" y="41"/>
                    <a:pt x="675" y="41"/>
                    <a:pt x="675" y="41"/>
                  </a:cubicBezTo>
                  <a:cubicBezTo>
                    <a:pt x="675" y="43"/>
                    <a:pt x="675" y="43"/>
                    <a:pt x="675" y="43"/>
                  </a:cubicBezTo>
                  <a:cubicBezTo>
                    <a:pt x="677" y="43"/>
                    <a:pt x="677" y="43"/>
                    <a:pt x="677" y="43"/>
                  </a:cubicBezTo>
                  <a:cubicBezTo>
                    <a:pt x="677" y="25"/>
                    <a:pt x="677" y="25"/>
                    <a:pt x="677" y="25"/>
                  </a:cubicBezTo>
                  <a:cubicBezTo>
                    <a:pt x="677" y="11"/>
                    <a:pt x="667" y="0"/>
                    <a:pt x="653" y="0"/>
                  </a:cubicBezTo>
                  <a:cubicBezTo>
                    <a:pt x="24" y="0"/>
                    <a:pt x="24" y="0"/>
                    <a:pt x="24" y="0"/>
                  </a:cubicBezTo>
                  <a:cubicBezTo>
                    <a:pt x="11" y="0"/>
                    <a:pt x="0" y="11"/>
                    <a:pt x="0" y="25"/>
                  </a:cubicBezTo>
                  <a:cubicBezTo>
                    <a:pt x="0" y="45"/>
                    <a:pt x="0" y="45"/>
                    <a:pt x="0" y="45"/>
                  </a:cubicBezTo>
                  <a:cubicBezTo>
                    <a:pt x="677" y="45"/>
                    <a:pt x="677" y="45"/>
                    <a:pt x="677" y="45"/>
                  </a:cubicBezTo>
                  <a:cubicBezTo>
                    <a:pt x="677" y="43"/>
                    <a:pt x="677" y="43"/>
                    <a:pt x="677" y="43"/>
                  </a:cubicBezTo>
                  <a:cubicBezTo>
                    <a:pt x="675" y="43"/>
                    <a:pt x="675" y="43"/>
                    <a:pt x="675" y="43"/>
                  </a:cubicBezTo>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97" name="Freeform 12"/>
            <p:cNvSpPr/>
            <p:nvPr/>
          </p:nvSpPr>
          <p:spPr>
            <a:xfrm>
              <a:off x="4255200" y="2832840"/>
              <a:ext cx="175320" cy="111960"/>
            </a:xfrm>
            <a:custGeom>
              <a:avLst/>
              <a:gdLst>
                <a:gd name="textAreaLeft" fmla="*/ 0 w 175320"/>
                <a:gd name="textAreaRight" fmla="*/ 176040 w 175320"/>
                <a:gd name="textAreaTop" fmla="*/ 0 h 111960"/>
                <a:gd name="textAreaBottom" fmla="*/ 112680 h 111960"/>
                <a:gd name="GluePoint1X" fmla="*/ 714.070287539936 w 313"/>
                <a:gd name="GluePoint1Y" fmla="*/ 185.030674846626 h 489"/>
                <a:gd name="GluePoint2X" fmla="*/ 714.070287539936 w 313"/>
                <a:gd name="GluePoint2Y" fmla="*/ 165.251533742331 h 489"/>
                <a:gd name="GluePoint3X" fmla="*/ 82.6325878594249 w 313"/>
                <a:gd name="GluePoint3Y" fmla="*/ 165.251533742331 h 489"/>
                <a:gd name="GluePoint4X" fmla="*/ 82.6325878594249 w 313"/>
                <a:gd name="GluePoint4Y" fmla="*/ 33.8159509202454 h 489"/>
                <a:gd name="GluePoint5X" fmla="*/ 678.210862619808 w 313"/>
                <a:gd name="GluePoint5Y" fmla="*/ 33.8159509202454 h 489"/>
                <a:gd name="GluePoint6X" fmla="*/ 678.210862619808 w 313"/>
                <a:gd name="GluePoint6Y" fmla="*/ 185.030674846626 h 489"/>
                <a:gd name="GluePoint7X" fmla="*/ 714.070287539936 w 313"/>
                <a:gd name="GluePoint7Y" fmla="*/ 185.030674846626 h 489"/>
                <a:gd name="GluePoint8X" fmla="*/ 714.070287539936 w 313"/>
                <a:gd name="GluePoint8Y" fmla="*/ 165.251533742331 h 489"/>
                <a:gd name="GluePoint9X" fmla="*/ 714.070287539936 w 313"/>
                <a:gd name="GluePoint9Y" fmla="*/ 185.030674846626 h 489"/>
                <a:gd name="GluePoint10X" fmla="*/ 762.402555910543 w 313"/>
                <a:gd name="GluePoint10Y" fmla="*/ 185.030674846626 h 489"/>
                <a:gd name="GluePoint11X" fmla="*/ 762.402555910543 w 313"/>
                <a:gd name="GluePoint11Y" fmla="*/ 0 h 489"/>
                <a:gd name="GluePoint12X" fmla="*/ 0 w 313"/>
                <a:gd name="GluePoint12Y" fmla="*/ 0 h 489"/>
                <a:gd name="GluePoint13X" fmla="*/ 0 w 313"/>
                <a:gd name="GluePoint13Y" fmla="*/ 199.705521472393 h 489"/>
                <a:gd name="GluePoint14X" fmla="*/ 762.402555910543 w 313"/>
                <a:gd name="GluePoint14Y" fmla="*/ 199.705521472393 h 489"/>
                <a:gd name="GluePoint15X" fmla="*/ 762.402555910543 w 313"/>
                <a:gd name="GluePoint15Y" fmla="*/ 185.030674846626 h 489"/>
                <a:gd name="GluePoint16X" fmla="*/ 714.070287539936 w 313"/>
                <a:gd name="GluePoint16Y" fmla="*/ 185.030674846626 h 48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64" h="41">
                  <a:moveTo>
                    <a:pt x="60" y="38"/>
                  </a:moveTo>
                  <a:lnTo>
                    <a:pt x="60" y="34"/>
                  </a:lnTo>
                  <a:lnTo>
                    <a:pt x="7" y="34"/>
                  </a:lnTo>
                  <a:lnTo>
                    <a:pt x="7" y="7"/>
                  </a:lnTo>
                  <a:lnTo>
                    <a:pt x="57" y="7"/>
                  </a:lnTo>
                  <a:lnTo>
                    <a:pt x="57" y="38"/>
                  </a:lnTo>
                  <a:lnTo>
                    <a:pt x="60" y="38"/>
                  </a:lnTo>
                  <a:lnTo>
                    <a:pt x="60" y="34"/>
                  </a:lnTo>
                  <a:lnTo>
                    <a:pt x="60" y="38"/>
                  </a:lnTo>
                  <a:lnTo>
                    <a:pt x="64" y="38"/>
                  </a:lnTo>
                  <a:lnTo>
                    <a:pt x="64" y="0"/>
                  </a:lnTo>
                  <a:lnTo>
                    <a:pt x="0" y="0"/>
                  </a:lnTo>
                  <a:lnTo>
                    <a:pt x="0" y="41"/>
                  </a:lnTo>
                  <a:lnTo>
                    <a:pt x="64" y="41"/>
                  </a:lnTo>
                  <a:lnTo>
                    <a:pt x="64" y="38"/>
                  </a:lnTo>
                  <a:lnTo>
                    <a:pt x="60" y="38"/>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98" name="Freeform 13"/>
            <p:cNvSpPr/>
            <p:nvPr/>
          </p:nvSpPr>
          <p:spPr>
            <a:xfrm>
              <a:off x="4486320" y="2841120"/>
              <a:ext cx="1347840" cy="95760"/>
            </a:xfrm>
            <a:custGeom>
              <a:avLst/>
              <a:gdLst>
                <a:gd name="textAreaLeft" fmla="*/ 0 w 1347840"/>
                <a:gd name="textAreaRight" fmla="*/ 1348560 w 1347840"/>
                <a:gd name="textAreaTop" fmla="*/ 0 h 95760"/>
                <a:gd name="textAreaBottom" fmla="*/ 96480 h 95760"/>
                <a:gd name="GluePoint1X" fmla="*/ 52024.7574626866 w 268"/>
                <a:gd name="GluePoint1Y" fmla="*/ 16.8924185798185 h 3746"/>
                <a:gd name="GluePoint2X" fmla="*/ 52024.7574626866 w 268"/>
                <a:gd name="GluePoint2Y" fmla="*/ 15.2530699412707 h 3746"/>
                <a:gd name="GluePoint3X" fmla="*/ 740.615671641791 w 268"/>
                <a:gd name="GluePoint3Y" fmla="*/ 15.2530699412707 h 3746"/>
                <a:gd name="GluePoint4X" fmla="*/ 740.615671641791 w 268"/>
                <a:gd name="GluePoint4Y" fmla="*/ 3.7776294714362 h 3746"/>
                <a:gd name="GluePoint5X" fmla="*/ 51591.5671641791 w 268"/>
                <a:gd name="GluePoint5Y" fmla="*/ 3.7776294714362 h 3746"/>
                <a:gd name="GluePoint6X" fmla="*/ 51591.5671641791 w 268"/>
                <a:gd name="GluePoint6Y" fmla="*/ 16.8924185798185 h 3746"/>
                <a:gd name="GluePoint7X" fmla="*/ 52024.7574626866 w 268"/>
                <a:gd name="GluePoint7Y" fmla="*/ 16.8924185798185 h 3746"/>
                <a:gd name="GluePoint8X" fmla="*/ 52024.7574626866 w 268"/>
                <a:gd name="GluePoint8Y" fmla="*/ 15.2530699412707 h 3746"/>
                <a:gd name="GluePoint9X" fmla="*/ 52024.7574626866 w 268"/>
                <a:gd name="GluePoint9Y" fmla="*/ 16.8924185798185 h 3746"/>
                <a:gd name="GluePoint10X" fmla="*/ 52346.1567164179 w 268"/>
                <a:gd name="GluePoint10Y" fmla="*/ 16.8924185798185 h 3746"/>
                <a:gd name="GluePoint11X" fmla="*/ 52346.1567164179 w 268"/>
                <a:gd name="GluePoint11Y" fmla="*/ 0 h 3746"/>
                <a:gd name="GluePoint12X" fmla="*/ 0 w 268"/>
                <a:gd name="GluePoint12Y" fmla="*/ 0 h 3746"/>
                <a:gd name="GluePoint13X" fmla="*/ 0 w 268"/>
                <a:gd name="GluePoint13Y" fmla="*/ 19.1019754404698 h 3746"/>
                <a:gd name="GluePoint14X" fmla="*/ 52346.1567164179 w 268"/>
                <a:gd name="GluePoint14Y" fmla="*/ 19.1019754404698 h 3746"/>
                <a:gd name="GluePoint15X" fmla="*/ 52346.1567164179 w 268"/>
                <a:gd name="GluePoint15Y" fmla="*/ 16.8924185798185 h 3746"/>
                <a:gd name="GluePoint16X" fmla="*/ 52024.7574626866 w 268"/>
                <a:gd name="GluePoint16Y" fmla="*/ 16.8924185798185 h 374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490" h="35">
                  <a:moveTo>
                    <a:pt x="487" y="31"/>
                  </a:moveTo>
                  <a:lnTo>
                    <a:pt x="487" y="28"/>
                  </a:lnTo>
                  <a:lnTo>
                    <a:pt x="7" y="28"/>
                  </a:lnTo>
                  <a:lnTo>
                    <a:pt x="7" y="7"/>
                  </a:lnTo>
                  <a:lnTo>
                    <a:pt x="483" y="7"/>
                  </a:lnTo>
                  <a:lnTo>
                    <a:pt x="483" y="31"/>
                  </a:lnTo>
                  <a:lnTo>
                    <a:pt x="487" y="31"/>
                  </a:lnTo>
                  <a:lnTo>
                    <a:pt x="487" y="28"/>
                  </a:lnTo>
                  <a:lnTo>
                    <a:pt x="487" y="31"/>
                  </a:lnTo>
                  <a:lnTo>
                    <a:pt x="490" y="31"/>
                  </a:lnTo>
                  <a:lnTo>
                    <a:pt x="490" y="0"/>
                  </a:lnTo>
                  <a:lnTo>
                    <a:pt x="0" y="0"/>
                  </a:lnTo>
                  <a:lnTo>
                    <a:pt x="0" y="35"/>
                  </a:lnTo>
                  <a:lnTo>
                    <a:pt x="490" y="35"/>
                  </a:lnTo>
                  <a:lnTo>
                    <a:pt x="490" y="31"/>
                  </a:lnTo>
                  <a:lnTo>
                    <a:pt x="487" y="31"/>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399" name="Freeform 14"/>
            <p:cNvSpPr/>
            <p:nvPr/>
          </p:nvSpPr>
          <p:spPr>
            <a:xfrm>
              <a:off x="4203000" y="3056040"/>
              <a:ext cx="1017720" cy="1766160"/>
            </a:xfrm>
            <a:custGeom>
              <a:avLst/>
              <a:gdLst>
                <a:gd name="textAreaLeft" fmla="*/ 0 w 1017720"/>
                <a:gd name="textAreaRight" fmla="*/ 1018440 w 1017720"/>
                <a:gd name="textAreaTop" fmla="*/ 0 h 1766160"/>
                <a:gd name="textAreaBottom" fmla="*/ 1766880 h 1766160"/>
                <a:gd name="GluePoint1X" fmla="*/ 1612.21352893236 w 4908"/>
                <a:gd name="GluePoint1Y" fmla="*/ 8473.20431247791 h 2829"/>
                <a:gd name="GluePoint2X" fmla="*/ 1612.21352893236 w 4908"/>
                <a:gd name="GluePoint2Y" fmla="*/ 8419.43372216331 h 2829"/>
                <a:gd name="GluePoint3X" fmla="*/ 30.5387123064385 w 4908"/>
                <a:gd name="GluePoint3Y" fmla="*/ 8419.43372216331 h 2829"/>
                <a:gd name="GluePoint4X" fmla="*/ 30.5387123064385 w 4908"/>
                <a:gd name="GluePoint4Y" fmla="*/ 91.9303640862496 h 2829"/>
                <a:gd name="GluePoint5X" fmla="*/ 1598.9608801956 w 4908"/>
                <a:gd name="GluePoint5Y" fmla="*/ 91.9303640862496 h 2829"/>
                <a:gd name="GluePoint6X" fmla="*/ 1598.9608801956 w 4908"/>
                <a:gd name="GluePoint6Y" fmla="*/ 8473.20431247791 h 2829"/>
                <a:gd name="GluePoint7X" fmla="*/ 1612.21352893236 w 4908"/>
                <a:gd name="GluePoint7Y" fmla="*/ 8473.20431247791 h 2829"/>
                <a:gd name="GluePoint8X" fmla="*/ 1612.21352893236 w 4908"/>
                <a:gd name="GluePoint8Y" fmla="*/ 8419.43372216331 h 2829"/>
                <a:gd name="GluePoint9X" fmla="*/ 1612.21352893236 w 4908"/>
                <a:gd name="GluePoint9Y" fmla="*/ 8473.20431247791 h 2829"/>
                <a:gd name="GluePoint10X" fmla="*/ 1630.07579462103 w 4908"/>
                <a:gd name="GluePoint10Y" fmla="*/ 8473.20431247791 h 2829"/>
                <a:gd name="GluePoint11X" fmla="*/ 1630.07579462103 w 4908"/>
                <a:gd name="GluePoint11Y" fmla="*/ 0 h 2829"/>
                <a:gd name="GluePoint12X" fmla="*/ 0 w 4908"/>
                <a:gd name="GluePoint12Y" fmla="*/ 0 h 2829"/>
                <a:gd name="GluePoint13X" fmla="*/ 0 w 4908"/>
                <a:gd name="GluePoint13Y" fmla="*/ 8513.098621421 h 2829"/>
                <a:gd name="GluePoint14X" fmla="*/ 1630.07579462103 w 4908"/>
                <a:gd name="GluePoint14Y" fmla="*/ 8513.098621421 h 2829"/>
                <a:gd name="GluePoint15X" fmla="*/ 1630.07579462103 w 4908"/>
                <a:gd name="GluePoint15Y" fmla="*/ 8473.20431247791 h 2829"/>
                <a:gd name="GluePoint16X" fmla="*/ 1612.21352893236 w 4908"/>
                <a:gd name="GluePoint16Y" fmla="*/ 8473.20431247791 h 282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370" h="642">
                  <a:moveTo>
                    <a:pt x="366" y="639"/>
                  </a:moveTo>
                  <a:lnTo>
                    <a:pt x="366" y="635"/>
                  </a:lnTo>
                  <a:lnTo>
                    <a:pt x="7" y="635"/>
                  </a:lnTo>
                  <a:lnTo>
                    <a:pt x="7" y="7"/>
                  </a:lnTo>
                  <a:lnTo>
                    <a:pt x="363" y="7"/>
                  </a:lnTo>
                  <a:lnTo>
                    <a:pt x="363" y="639"/>
                  </a:lnTo>
                  <a:lnTo>
                    <a:pt x="366" y="639"/>
                  </a:lnTo>
                  <a:lnTo>
                    <a:pt x="366" y="635"/>
                  </a:lnTo>
                  <a:lnTo>
                    <a:pt x="366" y="639"/>
                  </a:lnTo>
                  <a:lnTo>
                    <a:pt x="370" y="639"/>
                  </a:lnTo>
                  <a:lnTo>
                    <a:pt x="370" y="0"/>
                  </a:lnTo>
                  <a:lnTo>
                    <a:pt x="0" y="0"/>
                  </a:lnTo>
                  <a:lnTo>
                    <a:pt x="0" y="642"/>
                  </a:lnTo>
                  <a:lnTo>
                    <a:pt x="370" y="642"/>
                  </a:lnTo>
                  <a:lnTo>
                    <a:pt x="370" y="639"/>
                  </a:lnTo>
                  <a:lnTo>
                    <a:pt x="366" y="639"/>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0" name="Freeform 15"/>
            <p:cNvSpPr/>
            <p:nvPr/>
          </p:nvSpPr>
          <p:spPr>
            <a:xfrm>
              <a:off x="4203000" y="3056040"/>
              <a:ext cx="1017720" cy="1766160"/>
            </a:xfrm>
            <a:custGeom>
              <a:avLst/>
              <a:gdLst>
                <a:gd name="textAreaLeft" fmla="*/ 0 w 1017720"/>
                <a:gd name="textAreaRight" fmla="*/ 1018440 w 1017720"/>
                <a:gd name="textAreaTop" fmla="*/ 0 h 1766160"/>
                <a:gd name="textAreaBottom" fmla="*/ 1766880 h 1766160"/>
                <a:gd name="GluePoint1X" fmla="*/ 1612.21352893236 w 4908"/>
                <a:gd name="GluePoint1Y" fmla="*/ 8473.20431247791 h 2829"/>
                <a:gd name="GluePoint2X" fmla="*/ 1612.21352893236 w 4908"/>
                <a:gd name="GluePoint2Y" fmla="*/ 8419.43372216331 h 2829"/>
                <a:gd name="GluePoint3X" fmla="*/ 30.5387123064385 w 4908"/>
                <a:gd name="GluePoint3Y" fmla="*/ 8419.43372216331 h 2829"/>
                <a:gd name="GluePoint4X" fmla="*/ 30.5387123064385 w 4908"/>
                <a:gd name="GluePoint4Y" fmla="*/ 91.9303640862496 h 2829"/>
                <a:gd name="GluePoint5X" fmla="*/ 1598.9608801956 w 4908"/>
                <a:gd name="GluePoint5Y" fmla="*/ 91.9303640862496 h 2829"/>
                <a:gd name="GluePoint6X" fmla="*/ 1598.9608801956 w 4908"/>
                <a:gd name="GluePoint6Y" fmla="*/ 8473.20431247791 h 2829"/>
                <a:gd name="GluePoint7X" fmla="*/ 1612.21352893236 w 4908"/>
                <a:gd name="GluePoint7Y" fmla="*/ 8473.20431247791 h 2829"/>
                <a:gd name="GluePoint8X" fmla="*/ 1612.21352893236 w 4908"/>
                <a:gd name="GluePoint8Y" fmla="*/ 8419.43372216331 h 2829"/>
                <a:gd name="GluePoint9X" fmla="*/ 1612.21352893236 w 4908"/>
                <a:gd name="GluePoint9Y" fmla="*/ 8473.20431247791 h 2829"/>
                <a:gd name="GluePoint10X" fmla="*/ 1630.07579462103 w 4908"/>
                <a:gd name="GluePoint10Y" fmla="*/ 8473.20431247791 h 2829"/>
                <a:gd name="GluePoint11X" fmla="*/ 1630.07579462103 w 4908"/>
                <a:gd name="GluePoint11Y" fmla="*/ 0 h 2829"/>
                <a:gd name="GluePoint12X" fmla="*/ 0 w 4908"/>
                <a:gd name="GluePoint12Y" fmla="*/ 0 h 2829"/>
                <a:gd name="GluePoint13X" fmla="*/ 0 w 4908"/>
                <a:gd name="GluePoint13Y" fmla="*/ 8513.098621421 h 2829"/>
                <a:gd name="GluePoint14X" fmla="*/ 1630.07579462103 w 4908"/>
                <a:gd name="GluePoint14Y" fmla="*/ 8513.098621421 h 2829"/>
                <a:gd name="GluePoint15X" fmla="*/ 1630.07579462103 w 4908"/>
                <a:gd name="GluePoint15Y" fmla="*/ 8473.20431247791 h 2829"/>
                <a:gd name="GluePoint16X" fmla="*/ 1612.21352893236 w 4908"/>
                <a:gd name="GluePoint16Y" fmla="*/ 8473.20431247791 h 282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370" h="642">
                  <a:moveTo>
                    <a:pt x="366" y="639"/>
                  </a:moveTo>
                  <a:lnTo>
                    <a:pt x="366" y="635"/>
                  </a:lnTo>
                  <a:lnTo>
                    <a:pt x="7" y="635"/>
                  </a:lnTo>
                  <a:lnTo>
                    <a:pt x="7" y="7"/>
                  </a:lnTo>
                  <a:lnTo>
                    <a:pt x="363" y="7"/>
                  </a:lnTo>
                  <a:lnTo>
                    <a:pt x="363" y="639"/>
                  </a:lnTo>
                  <a:lnTo>
                    <a:pt x="366" y="639"/>
                  </a:lnTo>
                  <a:lnTo>
                    <a:pt x="366" y="635"/>
                  </a:lnTo>
                  <a:lnTo>
                    <a:pt x="366" y="639"/>
                  </a:lnTo>
                  <a:lnTo>
                    <a:pt x="370" y="639"/>
                  </a:lnTo>
                  <a:lnTo>
                    <a:pt x="370" y="0"/>
                  </a:lnTo>
                  <a:lnTo>
                    <a:pt x="0" y="0"/>
                  </a:lnTo>
                  <a:lnTo>
                    <a:pt x="0" y="642"/>
                  </a:lnTo>
                  <a:lnTo>
                    <a:pt x="370" y="642"/>
                  </a:lnTo>
                  <a:lnTo>
                    <a:pt x="370" y="639"/>
                  </a:lnTo>
                  <a:lnTo>
                    <a:pt x="366" y="639"/>
                  </a:lnTo>
                </a:path>
              </a:pathLst>
            </a:cu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1" name="Freeform 16"/>
            <p:cNvSpPr/>
            <p:nvPr/>
          </p:nvSpPr>
          <p:spPr>
            <a:xfrm>
              <a:off x="6542280" y="3650400"/>
              <a:ext cx="775440" cy="1171800"/>
            </a:xfrm>
            <a:custGeom>
              <a:avLst/>
              <a:gdLst>
                <a:gd name="textAreaLeft" fmla="*/ 0 w 775440"/>
                <a:gd name="textAreaRight" fmla="*/ 776160 w 775440"/>
                <a:gd name="textAreaTop" fmla="*/ 0 h 1171800"/>
                <a:gd name="textAreaBottom" fmla="*/ 1172520 h 1171800"/>
                <a:gd name="GluePoint1X" fmla="*/ 1406.01013202333 w 3257"/>
                <a:gd name="GluePoint1Y" fmla="*/ 4884 h 2156"/>
                <a:gd name="GluePoint2X" fmla="*/ 1406.01013202333 w 3257"/>
                <a:gd name="GluePoint2Y" fmla="*/ 4837.18367346939 h 2156"/>
                <a:gd name="GluePoint3X" fmla="*/ 29.774332207553 w 3257"/>
                <a:gd name="GluePoint3Y" fmla="*/ 4837.18367346939 h 2156"/>
                <a:gd name="GluePoint4X" fmla="*/ 29.774332207553 w 3257"/>
                <a:gd name="GluePoint4Y" fmla="*/ 80.0408163265306 h 2156"/>
                <a:gd name="GluePoint5X" fmla="*/ 1390.79214000614 w 3257"/>
                <a:gd name="GluePoint5Y" fmla="*/ 80.0408163265306 h 2156"/>
                <a:gd name="GluePoint6X" fmla="*/ 1390.79214000614 w 3257"/>
                <a:gd name="GluePoint6Y" fmla="*/ 4884 h 2156"/>
                <a:gd name="GluePoint7X" fmla="*/ 1406.01013202333 w 3257"/>
                <a:gd name="GluePoint7Y" fmla="*/ 4884 h 2156"/>
                <a:gd name="GluePoint8X" fmla="*/ 1406.01013202333 w 3257"/>
                <a:gd name="GluePoint8Y" fmla="*/ 4837.18367346939 h 2156"/>
                <a:gd name="GluePoint9X" fmla="*/ 1406.01013202333 w 3257"/>
                <a:gd name="GluePoint9Y" fmla="*/ 4884 h 2156"/>
                <a:gd name="GluePoint10X" fmla="*/ 1426.5213386552 w 3257"/>
                <a:gd name="GluePoint10Y" fmla="*/ 4884 h 2156"/>
                <a:gd name="GluePoint11X" fmla="*/ 1426.5213386552 w 3257"/>
                <a:gd name="GluePoint11Y" fmla="*/ 0 h 2156"/>
                <a:gd name="GluePoint12X" fmla="*/ 0 w 3257"/>
                <a:gd name="GluePoint12Y" fmla="*/ 0 h 2156"/>
                <a:gd name="GluePoint13X" fmla="*/ 0 w 3257"/>
                <a:gd name="GluePoint13Y" fmla="*/ 4918.73469387755 h 2156"/>
                <a:gd name="GluePoint14X" fmla="*/ 1426.5213386552 w 3257"/>
                <a:gd name="GluePoint14Y" fmla="*/ 4918.73469387755 h 2156"/>
                <a:gd name="GluePoint15X" fmla="*/ 1426.5213386552 w 3257"/>
                <a:gd name="GluePoint15Y" fmla="*/ 4884 h 2156"/>
                <a:gd name="GluePoint16X" fmla="*/ 1406.01013202333 w 3257"/>
                <a:gd name="GluePoint16Y" fmla="*/ 4884 h 21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282" h="426">
                  <a:moveTo>
                    <a:pt x="278" y="423"/>
                  </a:moveTo>
                  <a:lnTo>
                    <a:pt x="278" y="419"/>
                  </a:lnTo>
                  <a:lnTo>
                    <a:pt x="6" y="419"/>
                  </a:lnTo>
                  <a:lnTo>
                    <a:pt x="6" y="7"/>
                  </a:lnTo>
                  <a:lnTo>
                    <a:pt x="275" y="7"/>
                  </a:lnTo>
                  <a:lnTo>
                    <a:pt x="275" y="423"/>
                  </a:lnTo>
                  <a:lnTo>
                    <a:pt x="278" y="423"/>
                  </a:lnTo>
                  <a:lnTo>
                    <a:pt x="278" y="419"/>
                  </a:lnTo>
                  <a:lnTo>
                    <a:pt x="278" y="423"/>
                  </a:lnTo>
                  <a:lnTo>
                    <a:pt x="282" y="423"/>
                  </a:lnTo>
                  <a:lnTo>
                    <a:pt x="282" y="0"/>
                  </a:lnTo>
                  <a:lnTo>
                    <a:pt x="0" y="0"/>
                  </a:lnTo>
                  <a:lnTo>
                    <a:pt x="0" y="426"/>
                  </a:lnTo>
                  <a:lnTo>
                    <a:pt x="282" y="426"/>
                  </a:lnTo>
                  <a:lnTo>
                    <a:pt x="282" y="423"/>
                  </a:lnTo>
                  <a:lnTo>
                    <a:pt x="278" y="42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2" name="Freeform 17"/>
            <p:cNvSpPr/>
            <p:nvPr/>
          </p:nvSpPr>
          <p:spPr>
            <a:xfrm>
              <a:off x="6542280" y="3056040"/>
              <a:ext cx="775440" cy="527760"/>
            </a:xfrm>
            <a:custGeom>
              <a:avLst/>
              <a:gdLst>
                <a:gd name="textAreaLeft" fmla="*/ 0 w 775440"/>
                <a:gd name="textAreaRight" fmla="*/ 776160 w 775440"/>
                <a:gd name="textAreaTop" fmla="*/ 0 h 527760"/>
                <a:gd name="textAreaBottom" fmla="*/ 528480 h 527760"/>
                <a:gd name="GluePoint1X" fmla="*/ 3119.46525885559 w 1468"/>
                <a:gd name="GluePoint1Y" fmla="*/ 14.969387755102 h 2156"/>
                <a:gd name="GluePoint2X" fmla="*/ 3119.46525885559 w 1468"/>
                <a:gd name="GluePoint2Y" fmla="*/ 0 h 2156"/>
                <a:gd name="GluePoint3X" fmla="*/ 0 w 1468"/>
                <a:gd name="GluePoint3Y" fmla="*/ 0 h 2156"/>
                <a:gd name="GluePoint4X" fmla="*/ 0 w 1468"/>
                <a:gd name="GluePoint4Y" fmla="*/ 998.866419294991 h 2156"/>
                <a:gd name="GluePoint5X" fmla="*/ 3164.9727520436 w 1468"/>
                <a:gd name="GluePoint5Y" fmla="*/ 998.866419294991 h 2156"/>
                <a:gd name="GluePoint6X" fmla="*/ 3164.9727520436 w 1468"/>
                <a:gd name="GluePoint6Y" fmla="*/ 0 h 2156"/>
                <a:gd name="GluePoint7X" fmla="*/ 3119.46525885559 w 1468"/>
                <a:gd name="GluePoint7Y" fmla="*/ 0 h 2156"/>
                <a:gd name="GluePoint8X" fmla="*/ 3119.46525885559 w 1468"/>
                <a:gd name="GluePoint8Y" fmla="*/ 14.969387755102 h 2156"/>
                <a:gd name="GluePoint9X" fmla="*/ 3085.70163487738 w 1468"/>
                <a:gd name="GluePoint9Y" fmla="*/ 14.969387755102 h 2156"/>
                <a:gd name="GluePoint10X" fmla="*/ 3085.70163487738 w 1468"/>
                <a:gd name="GluePoint10Y" fmla="*/ 962.123376623377 h 2156"/>
                <a:gd name="GluePoint11X" fmla="*/ 66.0592643051771 w 1468"/>
                <a:gd name="GluePoint11Y" fmla="*/ 962.123376623377 h 2156"/>
                <a:gd name="GluePoint12X" fmla="*/ 66.0592643051771 w 1468"/>
                <a:gd name="GluePoint12Y" fmla="*/ 36.0626159554731 h 2156"/>
                <a:gd name="GluePoint13X" fmla="*/ 3119.46525885559 w 1468"/>
                <a:gd name="GluePoint13Y" fmla="*/ 36.0626159554731 h 2156"/>
                <a:gd name="GluePoint14X" fmla="*/ 3119.46525885559 w 1468"/>
                <a:gd name="GluePoint14Y" fmla="*/ 14.969387755102 h 2156"/>
                <a:gd name="GluePoint15X" fmla="*/ 3085.70163487738 w 1468"/>
                <a:gd name="GluePoint15Y" fmla="*/ 14.969387755102 h 2156"/>
                <a:gd name="GluePoint16X" fmla="*/ 3119.46525885559 w 1468"/>
                <a:gd name="GluePoint16Y" fmla="*/ 14.969387755102 h 21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282" h="192">
                  <a:moveTo>
                    <a:pt x="278" y="3"/>
                  </a:moveTo>
                  <a:lnTo>
                    <a:pt x="278" y="0"/>
                  </a:lnTo>
                  <a:lnTo>
                    <a:pt x="0" y="0"/>
                  </a:lnTo>
                  <a:lnTo>
                    <a:pt x="0" y="192"/>
                  </a:lnTo>
                  <a:lnTo>
                    <a:pt x="282" y="192"/>
                  </a:lnTo>
                  <a:lnTo>
                    <a:pt x="282" y="0"/>
                  </a:lnTo>
                  <a:lnTo>
                    <a:pt x="278" y="0"/>
                  </a:lnTo>
                  <a:lnTo>
                    <a:pt x="278" y="3"/>
                  </a:lnTo>
                  <a:lnTo>
                    <a:pt x="275" y="3"/>
                  </a:lnTo>
                  <a:lnTo>
                    <a:pt x="275" y="185"/>
                  </a:lnTo>
                  <a:lnTo>
                    <a:pt x="6" y="185"/>
                  </a:lnTo>
                  <a:lnTo>
                    <a:pt x="6" y="7"/>
                  </a:lnTo>
                  <a:lnTo>
                    <a:pt x="278" y="7"/>
                  </a:lnTo>
                  <a:lnTo>
                    <a:pt x="278" y="3"/>
                  </a:lnTo>
                  <a:lnTo>
                    <a:pt x="275" y="3"/>
                  </a:lnTo>
                  <a:lnTo>
                    <a:pt x="278" y="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3" name="Freeform 18"/>
            <p:cNvSpPr/>
            <p:nvPr/>
          </p:nvSpPr>
          <p:spPr>
            <a:xfrm>
              <a:off x="5259600" y="3056040"/>
              <a:ext cx="1243440" cy="401040"/>
            </a:xfrm>
            <a:custGeom>
              <a:avLst/>
              <a:gdLst>
                <a:gd name="textAreaLeft" fmla="*/ 0 w 1243440"/>
                <a:gd name="textAreaRight" fmla="*/ 1244160 w 1243440"/>
                <a:gd name="textAreaTop" fmla="*/ 0 h 401040"/>
                <a:gd name="textAreaBottom" fmla="*/ 401760 h 401040"/>
                <a:gd name="GluePoint1X" fmla="*/ 10603.3826164875 w 1116"/>
                <a:gd name="GluePoint1Y" fmla="*/ 350.050636574074 h 3456"/>
                <a:gd name="GluePoint2X" fmla="*/ 10603.3826164875 w 1116"/>
                <a:gd name="GluePoint2Y" fmla="*/ 342.630208333333 h 3456"/>
                <a:gd name="GluePoint3X" fmla="*/ 139.314516129032 w 1116"/>
                <a:gd name="GluePoint3Y" fmla="*/ 342.630208333333 h 3456"/>
                <a:gd name="GluePoint4X" fmla="*/ 139.314516129032 w 1116"/>
                <a:gd name="GluePoint4Y" fmla="*/ 17.0992476851852 h 3456"/>
                <a:gd name="GluePoint5X" fmla="*/ 10532.1774193548 w 1116"/>
                <a:gd name="GluePoint5Y" fmla="*/ 17.0992476851852 h 3456"/>
                <a:gd name="GluePoint6X" fmla="*/ 10532.1774193548 w 1116"/>
                <a:gd name="GluePoint6Y" fmla="*/ 350.050636574074 h 3456"/>
                <a:gd name="GluePoint7X" fmla="*/ 10603.3826164875 w 1116"/>
                <a:gd name="GluePoint7Y" fmla="*/ 350.050636574074 h 3456"/>
                <a:gd name="GluePoint8X" fmla="*/ 10603.3826164875 w 1116"/>
                <a:gd name="GluePoint8Y" fmla="*/ 342.630208333333 h 3456"/>
                <a:gd name="GluePoint9X" fmla="*/ 10603.3826164875 w 1116"/>
                <a:gd name="GluePoint9Y" fmla="*/ 350.050636574074 h 3456"/>
                <a:gd name="GluePoint10X" fmla="*/ 10699.3548387097 w 1116"/>
                <a:gd name="GluePoint10Y" fmla="*/ 350.050636574074 h 3456"/>
                <a:gd name="GluePoint11X" fmla="*/ 10699.3548387097 w 1116"/>
                <a:gd name="GluePoint11Y" fmla="*/ 0 h 3456"/>
                <a:gd name="GluePoint12X" fmla="*/ 0 w 1116"/>
                <a:gd name="GluePoint12Y" fmla="*/ 0 h 3456"/>
                <a:gd name="GluePoint13X" fmla="*/ 0 w 1116"/>
                <a:gd name="GluePoint13Y" fmla="*/ 360.052083333333 h 3456"/>
                <a:gd name="GluePoint14X" fmla="*/ 10699.3548387097 w 1116"/>
                <a:gd name="GluePoint14Y" fmla="*/ 360.052083333333 h 3456"/>
                <a:gd name="GluePoint15X" fmla="*/ 10699.3548387097 w 1116"/>
                <a:gd name="GluePoint15Y" fmla="*/ 350.050636574074 h 3456"/>
                <a:gd name="GluePoint16X" fmla="*/ 10603.3826164875 w 1116"/>
                <a:gd name="GluePoint16Y" fmla="*/ 350.050636574074 h 34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452" h="146">
                  <a:moveTo>
                    <a:pt x="448" y="142"/>
                  </a:moveTo>
                  <a:lnTo>
                    <a:pt x="448" y="139"/>
                  </a:lnTo>
                  <a:lnTo>
                    <a:pt x="6" y="139"/>
                  </a:lnTo>
                  <a:lnTo>
                    <a:pt x="6" y="7"/>
                  </a:lnTo>
                  <a:lnTo>
                    <a:pt x="445" y="7"/>
                  </a:lnTo>
                  <a:lnTo>
                    <a:pt x="445" y="142"/>
                  </a:lnTo>
                  <a:lnTo>
                    <a:pt x="448" y="142"/>
                  </a:lnTo>
                  <a:lnTo>
                    <a:pt x="448" y="139"/>
                  </a:lnTo>
                  <a:lnTo>
                    <a:pt x="448" y="142"/>
                  </a:lnTo>
                  <a:lnTo>
                    <a:pt x="452" y="142"/>
                  </a:lnTo>
                  <a:lnTo>
                    <a:pt x="452" y="0"/>
                  </a:lnTo>
                  <a:lnTo>
                    <a:pt x="0" y="0"/>
                  </a:lnTo>
                  <a:lnTo>
                    <a:pt x="0" y="146"/>
                  </a:lnTo>
                  <a:lnTo>
                    <a:pt x="452" y="146"/>
                  </a:lnTo>
                  <a:lnTo>
                    <a:pt x="452" y="142"/>
                  </a:lnTo>
                  <a:lnTo>
                    <a:pt x="448" y="142"/>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4" name="Freeform 19"/>
            <p:cNvSpPr/>
            <p:nvPr/>
          </p:nvSpPr>
          <p:spPr>
            <a:xfrm>
              <a:off x="5259600" y="3499200"/>
              <a:ext cx="1243440" cy="401040"/>
            </a:xfrm>
            <a:custGeom>
              <a:avLst/>
              <a:gdLst>
                <a:gd name="textAreaLeft" fmla="*/ 0 w 1243440"/>
                <a:gd name="textAreaRight" fmla="*/ 1244160 w 1243440"/>
                <a:gd name="textAreaTop" fmla="*/ 0 h 401040"/>
                <a:gd name="textAreaBottom" fmla="*/ 401760 h 401040"/>
                <a:gd name="GluePoint1X" fmla="*/ 10603.3826164875 w 1116"/>
                <a:gd name="GluePoint1Y" fmla="*/ 352.631655092593 h 3456"/>
                <a:gd name="GluePoint2X" fmla="*/ 10603.3826164875 w 1116"/>
                <a:gd name="GluePoint2Y" fmla="*/ 342.630208333333 h 3456"/>
                <a:gd name="GluePoint3X" fmla="*/ 139.314516129032 w 1116"/>
                <a:gd name="GluePoint3Y" fmla="*/ 342.630208333333 h 3456"/>
                <a:gd name="GluePoint4X" fmla="*/ 139.314516129032 w 1116"/>
                <a:gd name="GluePoint4Y" fmla="*/ 17.0992476851852 h 3456"/>
                <a:gd name="GluePoint5X" fmla="*/ 10532.1774193548 w 1116"/>
                <a:gd name="GluePoint5Y" fmla="*/ 17.0992476851852 h 3456"/>
                <a:gd name="GluePoint6X" fmla="*/ 10532.1774193548 w 1116"/>
                <a:gd name="GluePoint6Y" fmla="*/ 352.631655092593 h 3456"/>
                <a:gd name="GluePoint7X" fmla="*/ 10603.3826164875 w 1116"/>
                <a:gd name="GluePoint7Y" fmla="*/ 352.631655092593 h 3456"/>
                <a:gd name="GluePoint8X" fmla="*/ 10603.3826164875 w 1116"/>
                <a:gd name="GluePoint8Y" fmla="*/ 342.630208333333 h 3456"/>
                <a:gd name="GluePoint9X" fmla="*/ 10603.3826164875 w 1116"/>
                <a:gd name="GluePoint9Y" fmla="*/ 352.631655092593 h 3456"/>
                <a:gd name="GluePoint10X" fmla="*/ 10699.3548387097 w 1116"/>
                <a:gd name="GluePoint10Y" fmla="*/ 352.631655092593 h 3456"/>
                <a:gd name="GluePoint11X" fmla="*/ 10699.3548387097 w 1116"/>
                <a:gd name="GluePoint11Y" fmla="*/ 0 h 3456"/>
                <a:gd name="GluePoint12X" fmla="*/ 0 w 1116"/>
                <a:gd name="GluePoint12Y" fmla="*/ 0 h 3456"/>
                <a:gd name="GluePoint13X" fmla="*/ 0 w 1116"/>
                <a:gd name="GluePoint13Y" fmla="*/ 360.052083333333 h 3456"/>
                <a:gd name="GluePoint14X" fmla="*/ 10699.3548387097 w 1116"/>
                <a:gd name="GluePoint14Y" fmla="*/ 360.052083333333 h 3456"/>
                <a:gd name="GluePoint15X" fmla="*/ 10699.3548387097 w 1116"/>
                <a:gd name="GluePoint15Y" fmla="*/ 352.631655092593 h 3456"/>
                <a:gd name="GluePoint16X" fmla="*/ 10603.3826164875 w 1116"/>
                <a:gd name="GluePoint16Y" fmla="*/ 352.631655092593 h 34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452" h="146">
                  <a:moveTo>
                    <a:pt x="448" y="143"/>
                  </a:moveTo>
                  <a:lnTo>
                    <a:pt x="448" y="139"/>
                  </a:lnTo>
                  <a:lnTo>
                    <a:pt x="6" y="139"/>
                  </a:lnTo>
                  <a:lnTo>
                    <a:pt x="6" y="7"/>
                  </a:lnTo>
                  <a:lnTo>
                    <a:pt x="445" y="7"/>
                  </a:lnTo>
                  <a:lnTo>
                    <a:pt x="445" y="143"/>
                  </a:lnTo>
                  <a:lnTo>
                    <a:pt x="448" y="143"/>
                  </a:lnTo>
                  <a:lnTo>
                    <a:pt x="448" y="139"/>
                  </a:lnTo>
                  <a:lnTo>
                    <a:pt x="448" y="143"/>
                  </a:lnTo>
                  <a:lnTo>
                    <a:pt x="452" y="143"/>
                  </a:lnTo>
                  <a:lnTo>
                    <a:pt x="452" y="0"/>
                  </a:lnTo>
                  <a:lnTo>
                    <a:pt x="0" y="0"/>
                  </a:lnTo>
                  <a:lnTo>
                    <a:pt x="0" y="146"/>
                  </a:lnTo>
                  <a:lnTo>
                    <a:pt x="452" y="146"/>
                  </a:lnTo>
                  <a:lnTo>
                    <a:pt x="452" y="143"/>
                  </a:lnTo>
                  <a:lnTo>
                    <a:pt x="448" y="14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5" name="Freeform 20"/>
            <p:cNvSpPr/>
            <p:nvPr/>
          </p:nvSpPr>
          <p:spPr>
            <a:xfrm>
              <a:off x="5259600" y="3944880"/>
              <a:ext cx="1243440" cy="401040"/>
            </a:xfrm>
            <a:custGeom>
              <a:avLst/>
              <a:gdLst>
                <a:gd name="textAreaLeft" fmla="*/ 0 w 1243440"/>
                <a:gd name="textAreaRight" fmla="*/ 1244160 w 1243440"/>
                <a:gd name="textAreaTop" fmla="*/ 0 h 401040"/>
                <a:gd name="textAreaBottom" fmla="*/ 401760 h 401040"/>
                <a:gd name="GluePoint1X" fmla="*/ 10603.3826164875 w 1116"/>
                <a:gd name="GluePoint1Y" fmla="*/ 350.050636574074 h 3456"/>
                <a:gd name="GluePoint2X" fmla="*/ 10603.3826164875 w 1116"/>
                <a:gd name="GluePoint2Y" fmla="*/ 342.630208333333 h 3456"/>
                <a:gd name="GluePoint3X" fmla="*/ 139.314516129032 w 1116"/>
                <a:gd name="GluePoint3Y" fmla="*/ 342.630208333333 h 3456"/>
                <a:gd name="GluePoint4X" fmla="*/ 139.314516129032 w 1116"/>
                <a:gd name="GluePoint4Y" fmla="*/ 14.5182291666667 h 3456"/>
                <a:gd name="GluePoint5X" fmla="*/ 10532.1774193548 w 1116"/>
                <a:gd name="GluePoint5Y" fmla="*/ 14.5182291666667 h 3456"/>
                <a:gd name="GluePoint6X" fmla="*/ 10532.1774193548 w 1116"/>
                <a:gd name="GluePoint6Y" fmla="*/ 350.050636574074 h 3456"/>
                <a:gd name="GluePoint7X" fmla="*/ 10603.3826164875 w 1116"/>
                <a:gd name="GluePoint7Y" fmla="*/ 350.050636574074 h 3456"/>
                <a:gd name="GluePoint8X" fmla="*/ 10603.3826164875 w 1116"/>
                <a:gd name="GluePoint8Y" fmla="*/ 342.630208333333 h 3456"/>
                <a:gd name="GluePoint9X" fmla="*/ 10603.3826164875 w 1116"/>
                <a:gd name="GluePoint9Y" fmla="*/ 350.050636574074 h 3456"/>
                <a:gd name="GluePoint10X" fmla="*/ 10699.3548387097 w 1116"/>
                <a:gd name="GluePoint10Y" fmla="*/ 350.050636574074 h 3456"/>
                <a:gd name="GluePoint11X" fmla="*/ 10699.3548387097 w 1116"/>
                <a:gd name="GluePoint11Y" fmla="*/ 0 h 3456"/>
                <a:gd name="GluePoint12X" fmla="*/ 0 w 1116"/>
                <a:gd name="GluePoint12Y" fmla="*/ 0 h 3456"/>
                <a:gd name="GluePoint13X" fmla="*/ 0 w 1116"/>
                <a:gd name="GluePoint13Y" fmla="*/ 360.052083333333 h 3456"/>
                <a:gd name="GluePoint14X" fmla="*/ 10699.3548387097 w 1116"/>
                <a:gd name="GluePoint14Y" fmla="*/ 360.052083333333 h 3456"/>
                <a:gd name="GluePoint15X" fmla="*/ 10699.3548387097 w 1116"/>
                <a:gd name="GluePoint15Y" fmla="*/ 350.050636574074 h 3456"/>
                <a:gd name="GluePoint16X" fmla="*/ 10603.3826164875 w 1116"/>
                <a:gd name="GluePoint16Y" fmla="*/ 350.050636574074 h 34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452" h="146">
                  <a:moveTo>
                    <a:pt x="448" y="142"/>
                  </a:moveTo>
                  <a:lnTo>
                    <a:pt x="448" y="139"/>
                  </a:lnTo>
                  <a:lnTo>
                    <a:pt x="6" y="139"/>
                  </a:lnTo>
                  <a:lnTo>
                    <a:pt x="6" y="6"/>
                  </a:lnTo>
                  <a:lnTo>
                    <a:pt x="445" y="6"/>
                  </a:lnTo>
                  <a:lnTo>
                    <a:pt x="445" y="142"/>
                  </a:lnTo>
                  <a:lnTo>
                    <a:pt x="448" y="142"/>
                  </a:lnTo>
                  <a:lnTo>
                    <a:pt x="448" y="139"/>
                  </a:lnTo>
                  <a:lnTo>
                    <a:pt x="448" y="142"/>
                  </a:lnTo>
                  <a:lnTo>
                    <a:pt x="452" y="142"/>
                  </a:lnTo>
                  <a:lnTo>
                    <a:pt x="452" y="0"/>
                  </a:lnTo>
                  <a:lnTo>
                    <a:pt x="0" y="0"/>
                  </a:lnTo>
                  <a:lnTo>
                    <a:pt x="0" y="146"/>
                  </a:lnTo>
                  <a:lnTo>
                    <a:pt x="452" y="146"/>
                  </a:lnTo>
                  <a:lnTo>
                    <a:pt x="452" y="142"/>
                  </a:lnTo>
                  <a:lnTo>
                    <a:pt x="448" y="142"/>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6" name="Freeform 21"/>
            <p:cNvSpPr/>
            <p:nvPr/>
          </p:nvSpPr>
          <p:spPr>
            <a:xfrm>
              <a:off x="5259600" y="4388040"/>
              <a:ext cx="1243440" cy="401040"/>
            </a:xfrm>
            <a:custGeom>
              <a:avLst/>
              <a:gdLst>
                <a:gd name="textAreaLeft" fmla="*/ 0 w 1243440"/>
                <a:gd name="textAreaRight" fmla="*/ 1244160 w 1243440"/>
                <a:gd name="textAreaTop" fmla="*/ 0 h 401040"/>
                <a:gd name="textAreaBottom" fmla="*/ 401760 h 401040"/>
                <a:gd name="GluePoint1X" fmla="*/ 10603.3826164875 w 1116"/>
                <a:gd name="GluePoint1Y" fmla="*/ 352.631655092593 h 3456"/>
                <a:gd name="GluePoint2X" fmla="*/ 10603.3826164875 w 1116"/>
                <a:gd name="GluePoint2Y" fmla="*/ 342.630208333333 h 3456"/>
                <a:gd name="GluePoint3X" fmla="*/ 139.314516129032 w 1116"/>
                <a:gd name="GluePoint3Y" fmla="*/ 342.630208333333 h 3456"/>
                <a:gd name="GluePoint4X" fmla="*/ 139.314516129032 w 1116"/>
                <a:gd name="GluePoint4Y" fmla="*/ 17.0992476851852 h 3456"/>
                <a:gd name="GluePoint5X" fmla="*/ 10532.1774193548 w 1116"/>
                <a:gd name="GluePoint5Y" fmla="*/ 17.0992476851852 h 3456"/>
                <a:gd name="GluePoint6X" fmla="*/ 10532.1774193548 w 1116"/>
                <a:gd name="GluePoint6Y" fmla="*/ 352.631655092593 h 3456"/>
                <a:gd name="GluePoint7X" fmla="*/ 10603.3826164875 w 1116"/>
                <a:gd name="GluePoint7Y" fmla="*/ 352.631655092593 h 3456"/>
                <a:gd name="GluePoint8X" fmla="*/ 10603.3826164875 w 1116"/>
                <a:gd name="GluePoint8Y" fmla="*/ 342.630208333333 h 3456"/>
                <a:gd name="GluePoint9X" fmla="*/ 10603.3826164875 w 1116"/>
                <a:gd name="GluePoint9Y" fmla="*/ 352.631655092593 h 3456"/>
                <a:gd name="GluePoint10X" fmla="*/ 10699.3548387097 w 1116"/>
                <a:gd name="GluePoint10Y" fmla="*/ 352.631655092593 h 3456"/>
                <a:gd name="GluePoint11X" fmla="*/ 10699.3548387097 w 1116"/>
                <a:gd name="GluePoint11Y" fmla="*/ 0 h 3456"/>
                <a:gd name="GluePoint12X" fmla="*/ 0 w 1116"/>
                <a:gd name="GluePoint12Y" fmla="*/ 0 h 3456"/>
                <a:gd name="GluePoint13X" fmla="*/ 0 w 1116"/>
                <a:gd name="GluePoint13Y" fmla="*/ 360.052083333333 h 3456"/>
                <a:gd name="GluePoint14X" fmla="*/ 10699.3548387097 w 1116"/>
                <a:gd name="GluePoint14Y" fmla="*/ 360.052083333333 h 3456"/>
                <a:gd name="GluePoint15X" fmla="*/ 10699.3548387097 w 1116"/>
                <a:gd name="GluePoint15Y" fmla="*/ 352.631655092593 h 3456"/>
                <a:gd name="GluePoint16X" fmla="*/ 10603.3826164875 w 1116"/>
                <a:gd name="GluePoint16Y" fmla="*/ 352.631655092593 h 34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452" h="146">
                  <a:moveTo>
                    <a:pt x="448" y="143"/>
                  </a:moveTo>
                  <a:lnTo>
                    <a:pt x="448" y="139"/>
                  </a:lnTo>
                  <a:lnTo>
                    <a:pt x="6" y="139"/>
                  </a:lnTo>
                  <a:lnTo>
                    <a:pt x="6" y="7"/>
                  </a:lnTo>
                  <a:lnTo>
                    <a:pt x="445" y="7"/>
                  </a:lnTo>
                  <a:lnTo>
                    <a:pt x="445" y="143"/>
                  </a:lnTo>
                  <a:lnTo>
                    <a:pt x="448" y="143"/>
                  </a:lnTo>
                  <a:lnTo>
                    <a:pt x="448" y="139"/>
                  </a:lnTo>
                  <a:lnTo>
                    <a:pt x="448" y="143"/>
                  </a:lnTo>
                  <a:lnTo>
                    <a:pt x="452" y="143"/>
                  </a:lnTo>
                  <a:lnTo>
                    <a:pt x="452" y="0"/>
                  </a:lnTo>
                  <a:lnTo>
                    <a:pt x="0" y="0"/>
                  </a:lnTo>
                  <a:lnTo>
                    <a:pt x="0" y="146"/>
                  </a:lnTo>
                  <a:lnTo>
                    <a:pt x="452" y="146"/>
                  </a:lnTo>
                  <a:lnTo>
                    <a:pt x="452" y="143"/>
                  </a:lnTo>
                  <a:lnTo>
                    <a:pt x="448" y="143"/>
                  </a:lnTo>
                  <a:close/>
                </a:path>
              </a:pathLst>
            </a:custGeom>
            <a:solidFill>
              <a:srgbClr val="000000"/>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7" name="Freeform 22"/>
            <p:cNvSpPr/>
            <p:nvPr/>
          </p:nvSpPr>
          <p:spPr>
            <a:xfrm>
              <a:off x="4046040" y="2643120"/>
              <a:ext cx="3425760" cy="2324880"/>
            </a:xfrm>
            <a:custGeom>
              <a:avLst/>
              <a:gdLst>
                <a:gd name="textAreaLeft" fmla="*/ 0 w 3425760"/>
                <a:gd name="textAreaRight" fmla="*/ 3426480 w 3425760"/>
                <a:gd name="textAreaTop" fmla="*/ 0 h 2324880"/>
                <a:gd name="textAreaBottom" fmla="*/ 2325600 h 2324880"/>
                <a:gd name="GluePoint1X" fmla="*/ 13226.5674922601 w 6460"/>
                <a:gd name="GluePoint1Y" fmla="*/ 4383.81382643413 h 9518"/>
                <a:gd name="GluePoint2X" fmla="*/ 773.44040247678 w 6460"/>
                <a:gd name="GluePoint2Y" fmla="*/ 4383.81382643413 h 9518"/>
                <a:gd name="GluePoint3X" fmla="*/ 0 w 6460"/>
                <a:gd name="GluePoint3Y" fmla="*/ 4026.86551796596 h 9518"/>
                <a:gd name="GluePoint4X" fmla="*/ 0 w 6460"/>
                <a:gd name="GluePoint4Y" fmla="*/ 365.09161588569 h 9518"/>
                <a:gd name="GluePoint5X" fmla="*/ 773.44040247678 w 6460"/>
                <a:gd name="GluePoint5Y" fmla="*/ 0 h 9518"/>
                <a:gd name="GluePoint6X" fmla="*/ 13226.5674922601 w 6460"/>
                <a:gd name="GluePoint6Y" fmla="*/ 0 h 9518"/>
                <a:gd name="GluePoint7X" fmla="*/ 14022.1061919505 w 6460"/>
                <a:gd name="GluePoint7Y" fmla="*/ 365.09161588569 h 9518"/>
                <a:gd name="GluePoint8X" fmla="*/ 14022.1061919505 w 6460"/>
                <a:gd name="GluePoint8Y" fmla="*/ 4026.86551796596 h 9518"/>
                <a:gd name="GluePoint9X" fmla="*/ 13226.5674922601 w 6460"/>
                <a:gd name="GluePoint9Y" fmla="*/ 4383.81382643413 h 951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rgbClr val="4d494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8" name="Freeform 23"/>
            <p:cNvSpPr/>
            <p:nvPr/>
          </p:nvSpPr>
          <p:spPr>
            <a:xfrm>
              <a:off x="4164480" y="2786040"/>
              <a:ext cx="3186360" cy="2096280"/>
            </a:xfrm>
            <a:custGeom>
              <a:avLst/>
              <a:gdLst>
                <a:gd name="textAreaLeft" fmla="*/ 0 w 3186360"/>
                <a:gd name="textAreaRight" fmla="*/ 3187080 w 3186360"/>
                <a:gd name="textAreaTop" fmla="*/ 0 h 2096280"/>
                <a:gd name="textAreaBottom" fmla="*/ 2097000 h 2096280"/>
                <a:gd name="GluePoint1X" fmla="*/ 13132.8727896996 w 5825"/>
                <a:gd name="GluePoint1Y" fmla="*/ 3832.01174743025 h 8853"/>
                <a:gd name="GluePoint2X" fmla="*/ 338.883433476395 w 5825"/>
                <a:gd name="GluePoint2Y" fmla="*/ 3832.01174743025 h 8853"/>
                <a:gd name="GluePoint3X" fmla="*/ 0 w 5825"/>
                <a:gd name="GluePoint3Y" fmla="*/ 3684.65198237885 h 8853"/>
                <a:gd name="GluePoint4X" fmla="*/ 0 w 5825"/>
                <a:gd name="GluePoint4Y" fmla="*/ 137.491923641703 h 8853"/>
                <a:gd name="GluePoint5X" fmla="*/ 338.883433476395 w 5825"/>
                <a:gd name="GluePoint5Y" fmla="*/ 0 h 8853"/>
                <a:gd name="GluePoint6X" fmla="*/ 13132.8727896996 w 5825"/>
                <a:gd name="GluePoint6Y" fmla="*/ 0 h 8853"/>
                <a:gd name="GluePoint7X" fmla="*/ 13453.5203433476 w 5825"/>
                <a:gd name="GluePoint7Y" fmla="*/ 137.491923641703 h 8853"/>
                <a:gd name="GluePoint8X" fmla="*/ 13453.5203433476 w 5825"/>
                <a:gd name="GluePoint8Y" fmla="*/ 3684.65198237885 h 8853"/>
                <a:gd name="GluePoint9X" fmla="*/ 13132.8727896996 w 5825"/>
                <a:gd name="GluePoint9Y" fmla="*/ 3832.01174743025 h 88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673" h="444">
                  <a:moveTo>
                    <a:pt x="657" y="444"/>
                  </a:moveTo>
                  <a:cubicBezTo>
                    <a:pt x="17" y="444"/>
                    <a:pt x="17" y="444"/>
                    <a:pt x="17" y="444"/>
                  </a:cubicBezTo>
                  <a:cubicBezTo>
                    <a:pt x="8" y="444"/>
                    <a:pt x="0" y="436"/>
                    <a:pt x="0" y="427"/>
                  </a:cubicBezTo>
                  <a:cubicBezTo>
                    <a:pt x="0" y="16"/>
                    <a:pt x="0" y="16"/>
                    <a:pt x="0" y="16"/>
                  </a:cubicBezTo>
                  <a:cubicBezTo>
                    <a:pt x="0" y="7"/>
                    <a:pt x="8" y="0"/>
                    <a:pt x="17" y="0"/>
                  </a:cubicBezTo>
                  <a:cubicBezTo>
                    <a:pt x="657" y="0"/>
                    <a:pt x="657" y="0"/>
                    <a:pt x="657" y="0"/>
                  </a:cubicBezTo>
                  <a:cubicBezTo>
                    <a:pt x="666" y="0"/>
                    <a:pt x="673" y="7"/>
                    <a:pt x="673" y="16"/>
                  </a:cubicBezTo>
                  <a:cubicBezTo>
                    <a:pt x="673" y="427"/>
                    <a:pt x="673" y="427"/>
                    <a:pt x="673" y="427"/>
                  </a:cubicBezTo>
                  <a:cubicBezTo>
                    <a:pt x="673" y="436"/>
                    <a:pt x="666" y="444"/>
                    <a:pt x="657" y="444"/>
                  </a:cubicBezTo>
                </a:path>
              </a:pathLst>
            </a:custGeom>
            <a:solidFill>
              <a:srgbClr val="ffffff"/>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09" name="Rectangle 24"/>
            <p:cNvSpPr/>
            <p:nvPr/>
          </p:nvSpPr>
          <p:spPr>
            <a:xfrm>
              <a:off x="4420440" y="4965840"/>
              <a:ext cx="2688120" cy="34920"/>
            </a:xfrm>
            <a:prstGeom prst="rect">
              <a:avLst/>
            </a:prstGeom>
            <a:solidFill>
              <a:srgbClr val="232323"/>
            </a:solidFill>
            <a:ln w="0">
              <a:noFill/>
            </a:ln>
          </p:spPr>
          <p:style>
            <a:lnRef idx="0"/>
            <a:fillRef idx="0"/>
            <a:effectRef idx="0"/>
            <a:fontRef idx="minor"/>
          </p:style>
          <p:txBody>
            <a:bodyPr numCol="1" spcCol="0" lIns="90000" rIns="90000" tIns="17640" bIns="17640" anchor="t">
              <a:noAutofit/>
            </a:bodyPr>
            <a:p>
              <a:pPr defTabSz="914400">
                <a:lnSpc>
                  <a:spcPct val="100000"/>
                </a:lnSpc>
              </a:pPr>
              <a:endParaRPr b="0" lang="en-US" sz="1800" strike="noStrike" u="none">
                <a:solidFill>
                  <a:schemeClr val="dk1"/>
                </a:solidFill>
                <a:effectLst/>
                <a:uFillTx/>
                <a:latin typeface="Open Sans"/>
              </a:endParaRPr>
            </a:p>
          </p:txBody>
        </p:sp>
        <p:sp>
          <p:nvSpPr>
            <p:cNvPr id="410" name="Freeform 25"/>
            <p:cNvSpPr/>
            <p:nvPr/>
          </p:nvSpPr>
          <p:spPr>
            <a:xfrm>
              <a:off x="3960720" y="5084280"/>
              <a:ext cx="406440" cy="434160"/>
            </a:xfrm>
            <a:custGeom>
              <a:avLst/>
              <a:gdLst>
                <a:gd name="textAreaLeft" fmla="*/ 0 w 406440"/>
                <a:gd name="textAreaRight" fmla="*/ 407160 w 406440"/>
                <a:gd name="textAreaTop" fmla="*/ 0 h 434160"/>
                <a:gd name="textAreaBottom" fmla="*/ 434880 h 434160"/>
                <a:gd name="GluePoint1X" fmla="*/ 299.337748344371 w 1208"/>
                <a:gd name="GluePoint1Y" fmla="*/ 0 h 1131"/>
                <a:gd name="GluePoint2X" fmla="*/ 1057.97185430464 w 1208"/>
                <a:gd name="GluePoint2Y" fmla="*/ 0 h 1131"/>
                <a:gd name="GluePoint3X" fmla="*/ 828.791390728477 w 1208"/>
                <a:gd name="GluePoint3Y" fmla="*/ 1289.1741821397 h 1131"/>
                <a:gd name="GluePoint4X" fmla="*/ 0 w 1208"/>
                <a:gd name="GluePoint4Y" fmla="*/ 1289.1741821397 h 1131"/>
                <a:gd name="GluePoint5X" fmla="*/ 299.337748344371 w 1208"/>
                <a:gd name="GluePoint5Y" fmla="*/ 0 h 1131"/>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48" h="158">
                  <a:moveTo>
                    <a:pt x="42" y="0"/>
                  </a:moveTo>
                  <a:lnTo>
                    <a:pt x="148" y="0"/>
                  </a:lnTo>
                  <a:lnTo>
                    <a:pt x="116" y="158"/>
                  </a:lnTo>
                  <a:lnTo>
                    <a:pt x="0" y="158"/>
                  </a:lnTo>
                  <a:lnTo>
                    <a:pt x="42" y="0"/>
                  </a:lnTo>
                  <a:close/>
                </a:path>
              </a:pathLst>
            </a:custGeom>
            <a:solidFill>
              <a:srgbClr val="c3c3c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11" name="Freeform 26"/>
            <p:cNvSpPr/>
            <p:nvPr/>
          </p:nvSpPr>
          <p:spPr>
            <a:xfrm>
              <a:off x="7156080" y="5100840"/>
              <a:ext cx="401040" cy="417600"/>
            </a:xfrm>
            <a:custGeom>
              <a:avLst/>
              <a:gdLst>
                <a:gd name="textAreaLeft" fmla="*/ 0 w 401040"/>
                <a:gd name="textAreaRight" fmla="*/ 401760 w 401040"/>
                <a:gd name="textAreaTop" fmla="*/ 0 h 417600"/>
                <a:gd name="textAreaBottom" fmla="*/ 418320 h 417600"/>
                <a:gd name="GluePoint1X" fmla="*/ 0 w 1162"/>
                <a:gd name="GluePoint1Y" fmla="*/ 0 h 1116"/>
                <a:gd name="GluePoint2X" fmla="*/ 226.454388984509 w 1162"/>
                <a:gd name="GluePoint2Y" fmla="*/ 1208.85483870968 h 1116"/>
                <a:gd name="GluePoint3X" fmla="*/ 1070.86058519793 w 1162"/>
                <a:gd name="GluePoint3Y" fmla="*/ 1208.85483870968 h 1116"/>
                <a:gd name="GluePoint4X" fmla="*/ 791.630808950086 w 1162"/>
                <a:gd name="GluePoint4Y" fmla="*/ 0 h 1116"/>
                <a:gd name="GluePoint5X" fmla="*/ 0 w 1162"/>
                <a:gd name="GluePoint5Y" fmla="*/ 0 h 111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46" h="152">
                  <a:moveTo>
                    <a:pt x="0" y="0"/>
                  </a:moveTo>
                  <a:lnTo>
                    <a:pt x="31" y="152"/>
                  </a:lnTo>
                  <a:lnTo>
                    <a:pt x="146" y="152"/>
                  </a:lnTo>
                  <a:lnTo>
                    <a:pt x="108" y="0"/>
                  </a:lnTo>
                  <a:lnTo>
                    <a:pt x="0" y="0"/>
                  </a:lnTo>
                  <a:close/>
                </a:path>
              </a:pathLst>
            </a:custGeom>
            <a:solidFill>
              <a:srgbClr val="c3c3c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12" name="Freeform 27"/>
            <p:cNvSpPr/>
            <p:nvPr/>
          </p:nvSpPr>
          <p:spPr>
            <a:xfrm>
              <a:off x="5202000" y="5585040"/>
              <a:ext cx="1130400" cy="263520"/>
            </a:xfrm>
            <a:custGeom>
              <a:avLst/>
              <a:gdLst>
                <a:gd name="textAreaLeft" fmla="*/ 0 w 1130400"/>
                <a:gd name="textAreaRight" fmla="*/ 1131120 w 1130400"/>
                <a:gd name="textAreaTop" fmla="*/ 0 h 263520"/>
                <a:gd name="textAreaBottom" fmla="*/ 264240 h 263520"/>
                <a:gd name="GluePoint1X" fmla="*/ 12825.0367847411 w 734"/>
                <a:gd name="GluePoint1Y" fmla="*/ 171.235518777849 h 3142"/>
                <a:gd name="GluePoint2X" fmla="*/ 616.217983651226 w 734"/>
                <a:gd name="GluePoint2Y" fmla="*/ 171.235518777849 h 3142"/>
                <a:gd name="GluePoint3X" fmla="*/ 0 w 734"/>
                <a:gd name="GluePoint3Y" fmla="*/ 134.375556970083 h 3142"/>
                <a:gd name="GluePoint4X" fmla="*/ 166.892370572207 w 734"/>
                <a:gd name="GluePoint4Y" fmla="*/ 30.5611075747931 h 3142"/>
                <a:gd name="GluePoint5X" fmla="*/ 787.389645776567 w 734"/>
                <a:gd name="GluePoint5Y" fmla="*/ 0 h 3142"/>
                <a:gd name="GluePoint6X" fmla="*/ 12713.7752043597 w 734"/>
                <a:gd name="GluePoint6Y" fmla="*/ 3.03278166772756 h 3142"/>
                <a:gd name="GluePoint7X" fmla="*/ 13274.3623978202 w 734"/>
                <a:gd name="GluePoint7Y" fmla="*/ 33.5938892425207 h 3142"/>
                <a:gd name="GluePoint8X" fmla="*/ 13445.5340599455 w 734"/>
                <a:gd name="GluePoint8Y" fmla="*/ 134.375556970083 h 3142"/>
                <a:gd name="GluePoint9X" fmla="*/ 12825.0367847411 w 734"/>
                <a:gd name="GluePoint9Y" fmla="*/ 171.235518777849 h 314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239" h="56">
                  <a:moveTo>
                    <a:pt x="228" y="56"/>
                  </a:moveTo>
                  <a:cubicBezTo>
                    <a:pt x="11" y="56"/>
                    <a:pt x="11" y="56"/>
                    <a:pt x="11" y="56"/>
                  </a:cubicBezTo>
                  <a:cubicBezTo>
                    <a:pt x="5" y="56"/>
                    <a:pt x="0" y="50"/>
                    <a:pt x="0" y="44"/>
                  </a:cubicBezTo>
                  <a:cubicBezTo>
                    <a:pt x="3" y="10"/>
                    <a:pt x="3" y="10"/>
                    <a:pt x="3" y="10"/>
                  </a:cubicBezTo>
                  <a:cubicBezTo>
                    <a:pt x="3" y="4"/>
                    <a:pt x="8" y="0"/>
                    <a:pt x="14" y="0"/>
                  </a:cubicBezTo>
                  <a:cubicBezTo>
                    <a:pt x="226" y="1"/>
                    <a:pt x="226" y="1"/>
                    <a:pt x="226" y="1"/>
                  </a:cubicBezTo>
                  <a:cubicBezTo>
                    <a:pt x="231" y="1"/>
                    <a:pt x="236" y="6"/>
                    <a:pt x="236" y="11"/>
                  </a:cubicBezTo>
                  <a:cubicBezTo>
                    <a:pt x="239" y="44"/>
                    <a:pt x="239" y="44"/>
                    <a:pt x="239" y="44"/>
                  </a:cubicBezTo>
                  <a:cubicBezTo>
                    <a:pt x="239" y="50"/>
                    <a:pt x="234" y="56"/>
                    <a:pt x="228" y="56"/>
                  </a:cubicBezTo>
                </a:path>
              </a:pathLst>
            </a:custGeom>
            <a:solidFill>
              <a:srgbClr val="c3c3c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13" name="Oval 28"/>
            <p:cNvSpPr/>
            <p:nvPr/>
          </p:nvSpPr>
          <p:spPr>
            <a:xfrm>
              <a:off x="5746680" y="2700720"/>
              <a:ext cx="34920" cy="37800"/>
            </a:xfrm>
            <a:prstGeom prst="ellipse">
              <a:avLst/>
            </a:prstGeom>
            <a:solidFill>
              <a:srgbClr val="989898"/>
            </a:solidFill>
            <a:ln w="0">
              <a:noFill/>
            </a:ln>
          </p:spPr>
          <p:style>
            <a:lnRef idx="0"/>
            <a:fillRef idx="0"/>
            <a:effectRef idx="0"/>
            <a:fontRef idx="minor"/>
          </p:style>
          <p:txBody>
            <a:bodyPr numCol="1" spcCol="0" lIns="90000" rIns="90000" tIns="13320" bIns="13320" anchor="t">
              <a:noAutofit/>
            </a:bodyPr>
            <a:p>
              <a:pPr defTabSz="914400">
                <a:lnSpc>
                  <a:spcPct val="100000"/>
                </a:lnSpc>
              </a:pPr>
              <a:endParaRPr b="0" lang="en-US" sz="1800" strike="noStrike" u="none">
                <a:solidFill>
                  <a:schemeClr val="dk1"/>
                </a:solidFill>
                <a:effectLst/>
                <a:uFillTx/>
                <a:latin typeface="Open Sans"/>
              </a:endParaRPr>
            </a:p>
          </p:txBody>
        </p:sp>
        <p:sp>
          <p:nvSpPr>
            <p:cNvPr id="414" name="Freeform 29"/>
            <p:cNvSpPr/>
            <p:nvPr/>
          </p:nvSpPr>
          <p:spPr>
            <a:xfrm>
              <a:off x="4439520" y="5092560"/>
              <a:ext cx="161640" cy="32400"/>
            </a:xfrm>
            <a:custGeom>
              <a:avLst/>
              <a:gdLst>
                <a:gd name="textAreaLeft" fmla="*/ 0 w 161640"/>
                <a:gd name="textAreaRight" fmla="*/ 162360 w 161640"/>
                <a:gd name="textAreaTop" fmla="*/ 0 h 32400"/>
                <a:gd name="textAreaBottom" fmla="*/ 33120 h 32400"/>
                <a:gd name="GluePoint1X" fmla="*/ 1941.84782608696 w 92"/>
                <a:gd name="GluePoint1Y" fmla="*/ 18.5631929046563 h 451"/>
                <a:gd name="GluePoint2X" fmla="*/ 190.760869565217 w 92"/>
                <a:gd name="GluePoint2Y" fmla="*/ 18.5631929046563 h 451"/>
                <a:gd name="GluePoint3X" fmla="*/ 0 w 92"/>
                <a:gd name="GluePoint3Y" fmla="*/ 7.86917960088692 h 451"/>
                <a:gd name="GluePoint4X" fmla="*/ 0 w 92"/>
                <a:gd name="GluePoint4Y" fmla="*/ 7.86917960088692 h 451"/>
                <a:gd name="GluePoint5X" fmla="*/ 190.760869565217 w 92"/>
                <a:gd name="GluePoint5Y" fmla="*/ 0 h 451"/>
                <a:gd name="GluePoint6X" fmla="*/ 1941.84782608696 w 92"/>
                <a:gd name="GluePoint6Y" fmla="*/ 0 h 451"/>
                <a:gd name="GluePoint7X" fmla="*/ 2205.97826086957 w 92"/>
                <a:gd name="GluePoint7Y" fmla="*/ 7.86917960088692 h 451"/>
                <a:gd name="GluePoint8X" fmla="*/ 2205.97826086957 w 92"/>
                <a:gd name="GluePoint8Y" fmla="*/ 7.86917960088692 h 451"/>
                <a:gd name="GluePoint9X" fmla="*/ 1941.84782608696 w 92"/>
                <a:gd name="GluePoint9Y" fmla="*/ 18.563192904656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15" name="Freeform 30"/>
            <p:cNvSpPr/>
            <p:nvPr/>
          </p:nvSpPr>
          <p:spPr>
            <a:xfrm>
              <a:off x="4412160" y="5235480"/>
              <a:ext cx="249840" cy="59760"/>
            </a:xfrm>
            <a:custGeom>
              <a:avLst/>
              <a:gdLst>
                <a:gd name="textAreaLeft" fmla="*/ 0 w 249840"/>
                <a:gd name="textAreaRight" fmla="*/ 250560 w 249840"/>
                <a:gd name="textAreaTop" fmla="*/ 0 h 59760"/>
                <a:gd name="textAreaBottom" fmla="*/ 60480 h 59760"/>
                <a:gd name="GluePoint1X" fmla="*/ 2606.25 w 168"/>
                <a:gd name="GluePoint1Y" fmla="*/ 40.3103448275862 h 696"/>
                <a:gd name="GluePoint2X" fmla="*/ 268.89880952381 w 168"/>
                <a:gd name="GluePoint2Y" fmla="*/ 40.3103448275862 h 696"/>
                <a:gd name="GluePoint3X" fmla="*/ 0 w 168"/>
                <a:gd name="GluePoint3Y" fmla="*/ 21.5948275862069 h 696"/>
                <a:gd name="GluePoint4X" fmla="*/ 0 w 168"/>
                <a:gd name="GluePoint4Y" fmla="*/ 18.4755747126437 h 696"/>
                <a:gd name="GluePoint5X" fmla="*/ 268.89880952381 w 168"/>
                <a:gd name="GluePoint5Y" fmla="*/ 0 h 696"/>
                <a:gd name="GluePoint6X" fmla="*/ 2606.25 w 168"/>
                <a:gd name="GluePoint6Y" fmla="*/ 0 h 696"/>
                <a:gd name="GluePoint7X" fmla="*/ 2879.28571428571 w 168"/>
                <a:gd name="GluePoint7Y" fmla="*/ 18.4755747126437 h 696"/>
                <a:gd name="GluePoint8X" fmla="*/ 2879.28571428571 w 168"/>
                <a:gd name="GluePoint8Y" fmla="*/ 21.5948275862069 h 696"/>
                <a:gd name="GluePoint9X" fmla="*/ 2606.25 w 168"/>
                <a:gd name="GluePoint9Y" fmla="*/ 40.3103448275862 h 69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53" h="13">
                  <a:moveTo>
                    <a:pt x="48" y="13"/>
                  </a:moveTo>
                  <a:cubicBezTo>
                    <a:pt x="5" y="13"/>
                    <a:pt x="5" y="13"/>
                    <a:pt x="5" y="13"/>
                  </a:cubicBezTo>
                  <a:cubicBezTo>
                    <a:pt x="2" y="13"/>
                    <a:pt x="0" y="10"/>
                    <a:pt x="0" y="7"/>
                  </a:cubicBezTo>
                  <a:cubicBezTo>
                    <a:pt x="0" y="6"/>
                    <a:pt x="0" y="6"/>
                    <a:pt x="0" y="6"/>
                  </a:cubicBezTo>
                  <a:cubicBezTo>
                    <a:pt x="0" y="3"/>
                    <a:pt x="2" y="0"/>
                    <a:pt x="5" y="0"/>
                  </a:cubicBezTo>
                  <a:cubicBezTo>
                    <a:pt x="48" y="0"/>
                    <a:pt x="48" y="0"/>
                    <a:pt x="48" y="0"/>
                  </a:cubicBezTo>
                  <a:cubicBezTo>
                    <a:pt x="51" y="0"/>
                    <a:pt x="53" y="3"/>
                    <a:pt x="53" y="6"/>
                  </a:cubicBezTo>
                  <a:cubicBezTo>
                    <a:pt x="53" y="7"/>
                    <a:pt x="53" y="7"/>
                    <a:pt x="53" y="7"/>
                  </a:cubicBezTo>
                  <a:cubicBezTo>
                    <a:pt x="53" y="10"/>
                    <a:pt x="51" y="13"/>
                    <a:pt x="48"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16" name="Freeform 31"/>
            <p:cNvSpPr/>
            <p:nvPr/>
          </p:nvSpPr>
          <p:spPr>
            <a:xfrm>
              <a:off x="4714920" y="5318280"/>
              <a:ext cx="164520" cy="62640"/>
            </a:xfrm>
            <a:custGeom>
              <a:avLst/>
              <a:gdLst>
                <a:gd name="textAreaLeft" fmla="*/ 0 w 164520"/>
                <a:gd name="textAreaRight" fmla="*/ 165240 w 164520"/>
                <a:gd name="textAreaTop" fmla="*/ 0 h 62640"/>
                <a:gd name="textAreaBottom" fmla="*/ 63360 h 62640"/>
                <a:gd name="GluePoint1X" fmla="*/ 988.863636363636 w 176"/>
                <a:gd name="GluePoint1Y" fmla="*/ 67.1023965141612 h 459"/>
                <a:gd name="GluePoint2X" fmla="*/ 202.977272727273 w 176"/>
                <a:gd name="GluePoint2Y" fmla="*/ 67.1023965141612 h 459"/>
                <a:gd name="GluePoint3X" fmla="*/ 0 w 176"/>
                <a:gd name="GluePoint3Y" fmla="*/ 35.838779956427 h 459"/>
                <a:gd name="GluePoint4X" fmla="*/ 0 w 176"/>
                <a:gd name="GluePoint4Y" fmla="*/ 30.8823529411765 h 459"/>
                <a:gd name="GluePoint5X" fmla="*/ 202.977272727273 w 176"/>
                <a:gd name="GluePoint5Y" fmla="*/ 0 h 459"/>
                <a:gd name="GluePoint6X" fmla="*/ 988.863636363636 w 176"/>
                <a:gd name="GluePoint6Y" fmla="*/ 0 h 459"/>
                <a:gd name="GluePoint7X" fmla="*/ 1194.44318181818 w 176"/>
                <a:gd name="GluePoint7Y" fmla="*/ 30.8823529411765 h 459"/>
                <a:gd name="GluePoint8X" fmla="*/ 1194.44318181818 w 176"/>
                <a:gd name="GluePoint8Y" fmla="*/ 35.838779956427 h 459"/>
                <a:gd name="GluePoint9X" fmla="*/ 988.863636363636 w 176"/>
                <a:gd name="GluePoint9Y" fmla="*/ 67.102396514161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17" name="Freeform 32"/>
            <p:cNvSpPr/>
            <p:nvPr/>
          </p:nvSpPr>
          <p:spPr>
            <a:xfrm>
              <a:off x="5229360" y="5403600"/>
              <a:ext cx="926640" cy="65160"/>
            </a:xfrm>
            <a:custGeom>
              <a:avLst/>
              <a:gdLst>
                <a:gd name="textAreaLeft" fmla="*/ 0 w 926640"/>
                <a:gd name="textAreaRight" fmla="*/ 927360 w 926640"/>
                <a:gd name="textAreaTop" fmla="*/ 0 h 65160"/>
                <a:gd name="textAreaBottom" fmla="*/ 65880 h 65160"/>
                <a:gd name="GluePoint1X" fmla="*/ 35318.306010929 w 183"/>
                <a:gd name="GluePoint1Y" fmla="*/ 12.929347826087 h 2576"/>
                <a:gd name="GluePoint2X" fmla="*/ 914.617486338798 w 183"/>
                <a:gd name="GluePoint2Y" fmla="*/ 12.929347826087 h 2576"/>
                <a:gd name="GluePoint3X" fmla="*/ 0 w 183"/>
                <a:gd name="GluePoint3Y" fmla="*/ 8.26630434782609 h 2576"/>
                <a:gd name="GluePoint4X" fmla="*/ 0 w 183"/>
                <a:gd name="GluePoint4Y" fmla="*/ 5.51086956521739 h 2576"/>
                <a:gd name="GluePoint5X" fmla="*/ 914.617486338798 w 183"/>
                <a:gd name="GluePoint5Y" fmla="*/ 0 h 2576"/>
                <a:gd name="GluePoint6X" fmla="*/ 35318.306010929 w 183"/>
                <a:gd name="GluePoint6Y" fmla="*/ 0 h 2576"/>
                <a:gd name="GluePoint7X" fmla="*/ 36246.9945355191 w 183"/>
                <a:gd name="GluePoint7Y" fmla="*/ 5.51086956521739 h 2576"/>
                <a:gd name="GluePoint8X" fmla="*/ 36246.9945355191 w 183"/>
                <a:gd name="GluePoint8Y" fmla="*/ 8.26630434782609 h 2576"/>
                <a:gd name="GluePoint9X" fmla="*/ 35318.306010929 w 183"/>
                <a:gd name="GluePoint9Y" fmla="*/ 12.929347826087 h 25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196" h="14">
                  <a:moveTo>
                    <a:pt x="191" y="14"/>
                  </a:moveTo>
                  <a:cubicBezTo>
                    <a:pt x="5" y="14"/>
                    <a:pt x="5" y="14"/>
                    <a:pt x="5" y="14"/>
                  </a:cubicBezTo>
                  <a:cubicBezTo>
                    <a:pt x="2" y="14"/>
                    <a:pt x="0" y="12"/>
                    <a:pt x="0" y="9"/>
                  </a:cubicBezTo>
                  <a:cubicBezTo>
                    <a:pt x="0" y="6"/>
                    <a:pt x="0" y="6"/>
                    <a:pt x="0" y="6"/>
                  </a:cubicBezTo>
                  <a:cubicBezTo>
                    <a:pt x="0" y="3"/>
                    <a:pt x="2" y="0"/>
                    <a:pt x="5" y="0"/>
                  </a:cubicBezTo>
                  <a:cubicBezTo>
                    <a:pt x="191" y="0"/>
                    <a:pt x="191" y="0"/>
                    <a:pt x="191" y="0"/>
                  </a:cubicBezTo>
                  <a:cubicBezTo>
                    <a:pt x="194" y="0"/>
                    <a:pt x="196" y="3"/>
                    <a:pt x="196" y="6"/>
                  </a:cubicBezTo>
                  <a:cubicBezTo>
                    <a:pt x="196" y="9"/>
                    <a:pt x="196" y="9"/>
                    <a:pt x="196" y="9"/>
                  </a:cubicBezTo>
                  <a:cubicBezTo>
                    <a:pt x="196" y="12"/>
                    <a:pt x="194" y="14"/>
                    <a:pt x="191" y="14"/>
                  </a:cubicBezTo>
                  <a:close/>
                </a:path>
              </a:pathLst>
            </a:custGeom>
            <a:solidFill>
              <a:srgbClr val="4d494a"/>
            </a:solidFill>
            <a:ln w="0">
              <a:noFill/>
            </a:ln>
          </p:spPr>
          <p:style>
            <a:lnRef idx="0"/>
            <a:fillRef idx="0"/>
            <a:effectRef idx="0"/>
            <a:fontRef idx="minor"/>
          </p:style>
          <p:txBody>
            <a:bodyPr numCol="1" spcCol="0" lIns="90000" rIns="90000" tIns="32760" bIns="32760" anchor="t">
              <a:noAutofit/>
            </a:bodyPr>
            <a:p>
              <a:pPr defTabSz="914400">
                <a:lnSpc>
                  <a:spcPct val="100000"/>
                </a:lnSpc>
              </a:pPr>
              <a:endParaRPr b="0" lang="en-US" sz="1800" strike="noStrike" u="none">
                <a:solidFill>
                  <a:schemeClr val="dk1"/>
                </a:solidFill>
                <a:effectLst/>
                <a:uFillTx/>
                <a:latin typeface="Open Sans"/>
              </a:endParaRPr>
            </a:p>
          </p:txBody>
        </p:sp>
        <p:sp>
          <p:nvSpPr>
            <p:cNvPr id="418" name="Freeform 33"/>
            <p:cNvSpPr/>
            <p:nvPr/>
          </p:nvSpPr>
          <p:spPr>
            <a:xfrm>
              <a:off x="4885200" y="5235480"/>
              <a:ext cx="164520" cy="59760"/>
            </a:xfrm>
            <a:custGeom>
              <a:avLst/>
              <a:gdLst>
                <a:gd name="textAreaLeft" fmla="*/ 0 w 164520"/>
                <a:gd name="textAreaRight" fmla="*/ 165240 w 164520"/>
                <a:gd name="textAreaTop" fmla="*/ 0 h 59760"/>
                <a:gd name="textAreaBottom" fmla="*/ 60480 h 59760"/>
                <a:gd name="GluePoint1X" fmla="*/ 1035.95238095238 w 168"/>
                <a:gd name="GluePoint1Y" fmla="*/ 61.124183006536 h 459"/>
                <a:gd name="GluePoint2X" fmla="*/ 212.642857142857 w 168"/>
                <a:gd name="GluePoint2Y" fmla="*/ 61.124183006536 h 459"/>
                <a:gd name="GluePoint3X" fmla="*/ 0 w 168"/>
                <a:gd name="GluePoint3Y" fmla="*/ 32.7450980392157 h 459"/>
                <a:gd name="GluePoint4X" fmla="*/ 0 w 168"/>
                <a:gd name="GluePoint4Y" fmla="*/ 28.0152505446623 h 459"/>
                <a:gd name="GluePoint5X" fmla="*/ 212.642857142857 w 168"/>
                <a:gd name="GluePoint5Y" fmla="*/ 0 h 459"/>
                <a:gd name="GluePoint6X" fmla="*/ 1035.95238095238 w 168"/>
                <a:gd name="GluePoint6Y" fmla="*/ 0 h 459"/>
                <a:gd name="GluePoint7X" fmla="*/ 1251.32142857143 w 168"/>
                <a:gd name="GluePoint7Y" fmla="*/ 28.0152505446623 h 459"/>
                <a:gd name="GluePoint8X" fmla="*/ 1251.32142857143 w 168"/>
                <a:gd name="GluePoint8Y" fmla="*/ 32.7450980392157 h 459"/>
                <a:gd name="GluePoint9X" fmla="*/ 1035.95238095238 w 168"/>
                <a:gd name="GluePoint9Y" fmla="*/ 61.124183006536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19" name="Freeform 34"/>
            <p:cNvSpPr/>
            <p:nvPr/>
          </p:nvSpPr>
          <p:spPr>
            <a:xfrm>
              <a:off x="5078160" y="5235480"/>
              <a:ext cx="161640" cy="59760"/>
            </a:xfrm>
            <a:custGeom>
              <a:avLst/>
              <a:gdLst>
                <a:gd name="textAreaLeft" fmla="*/ 0 w 161640"/>
                <a:gd name="textAreaRight" fmla="*/ 162360 w 161640"/>
                <a:gd name="textAreaTop" fmla="*/ 0 h 59760"/>
                <a:gd name="textAreaBottom" fmla="*/ 60480 h 59760"/>
                <a:gd name="GluePoint1X" fmla="*/ 1028.57142857143 w 168"/>
                <a:gd name="GluePoint1Y" fmla="*/ 62.2084257206208 h 451"/>
                <a:gd name="GluePoint2X" fmla="*/ 176.785714285714 w 168"/>
                <a:gd name="GluePoint2Y" fmla="*/ 62.2084257206208 h 451"/>
                <a:gd name="GluePoint3X" fmla="*/ 0 w 168"/>
                <a:gd name="GluePoint3Y" fmla="*/ 33.3259423503326 h 451"/>
                <a:gd name="GluePoint4X" fmla="*/ 0 w 168"/>
                <a:gd name="GluePoint4Y" fmla="*/ 28.5121951219512 h 451"/>
                <a:gd name="GluePoint5X" fmla="*/ 176.785714285714 w 168"/>
                <a:gd name="GluePoint5Y" fmla="*/ 0 h 451"/>
                <a:gd name="GluePoint6X" fmla="*/ 1028.57142857143 w 168"/>
                <a:gd name="GluePoint6Y" fmla="*/ 0 h 451"/>
                <a:gd name="GluePoint7X" fmla="*/ 1208.03571428571 w 168"/>
                <a:gd name="GluePoint7Y" fmla="*/ 28.5121951219512 h 451"/>
                <a:gd name="GluePoint8X" fmla="*/ 1208.03571428571 w 168"/>
                <a:gd name="GluePoint8Y" fmla="*/ 33.3259423503326 h 451"/>
                <a:gd name="GluePoint9X" fmla="*/ 1028.57142857143 w 168"/>
                <a:gd name="GluePoint9Y" fmla="*/ 62.2084257206208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20" name="Freeform 35"/>
            <p:cNvSpPr/>
            <p:nvPr/>
          </p:nvSpPr>
          <p:spPr>
            <a:xfrm>
              <a:off x="5267880" y="5235480"/>
              <a:ext cx="158760" cy="59760"/>
            </a:xfrm>
            <a:custGeom>
              <a:avLst/>
              <a:gdLst>
                <a:gd name="textAreaLeft" fmla="*/ 0 w 158760"/>
                <a:gd name="textAreaRight" fmla="*/ 159480 w 158760"/>
                <a:gd name="textAreaTop" fmla="*/ 0 h 59760"/>
                <a:gd name="textAreaBottom" fmla="*/ 60480 h 59760"/>
                <a:gd name="GluePoint1X" fmla="*/ 991.869047619048 w 168"/>
                <a:gd name="GluePoint1Y" fmla="*/ 63.3318284424379 h 443"/>
                <a:gd name="GluePoint2X" fmla="*/ 205.214285714286 w 168"/>
                <a:gd name="GluePoint2Y" fmla="*/ 63.3318284424379 h 443"/>
                <a:gd name="GluePoint3X" fmla="*/ 0 w 168"/>
                <a:gd name="GluePoint3Y" fmla="*/ 33.9277652370203 h 443"/>
                <a:gd name="GluePoint4X" fmla="*/ 0 w 168"/>
                <a:gd name="GluePoint4Y" fmla="*/ 29.0270880361174 h 443"/>
                <a:gd name="GluePoint5X" fmla="*/ 205.214285714286 w 168"/>
                <a:gd name="GluePoint5Y" fmla="*/ 0 h 443"/>
                <a:gd name="GluePoint6X" fmla="*/ 991.869047619048 w 168"/>
                <a:gd name="GluePoint6Y" fmla="*/ 0 h 443"/>
                <a:gd name="GluePoint7X" fmla="*/ 1165.5119047619 w 168"/>
                <a:gd name="GluePoint7Y" fmla="*/ 29.0270880361174 h 443"/>
                <a:gd name="GluePoint8X" fmla="*/ 1165.5119047619 w 168"/>
                <a:gd name="GluePoint8Y" fmla="*/ 33.9277652370203 h 443"/>
                <a:gd name="GluePoint9X" fmla="*/ 991.869047619048 w 168"/>
                <a:gd name="GluePoint9Y" fmla="*/ 63.3318284424379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21" name="Freeform 36"/>
            <p:cNvSpPr/>
            <p:nvPr/>
          </p:nvSpPr>
          <p:spPr>
            <a:xfrm>
              <a:off x="6602760" y="5235480"/>
              <a:ext cx="158760" cy="59760"/>
            </a:xfrm>
            <a:custGeom>
              <a:avLst/>
              <a:gdLst>
                <a:gd name="textAreaLeft" fmla="*/ 0 w 158760"/>
                <a:gd name="textAreaRight" fmla="*/ 159480 w 158760"/>
                <a:gd name="textAreaTop" fmla="*/ 0 h 59760"/>
                <a:gd name="textAreaBottom" fmla="*/ 60480 h 59760"/>
                <a:gd name="GluePoint1X" fmla="*/ 991.869047619048 w 168"/>
                <a:gd name="GluePoint1Y" fmla="*/ 63.3318284424379 h 443"/>
                <a:gd name="GluePoint2X" fmla="*/ 205.214285714286 w 168"/>
                <a:gd name="GluePoint2Y" fmla="*/ 63.3318284424379 h 443"/>
                <a:gd name="GluePoint3X" fmla="*/ 0 w 168"/>
                <a:gd name="GluePoint3Y" fmla="*/ 33.9277652370203 h 443"/>
                <a:gd name="GluePoint4X" fmla="*/ 0 w 168"/>
                <a:gd name="GluePoint4Y" fmla="*/ 29.0270880361174 h 443"/>
                <a:gd name="GluePoint5X" fmla="*/ 205.214285714286 w 168"/>
                <a:gd name="GluePoint5Y" fmla="*/ 0 h 443"/>
                <a:gd name="GluePoint6X" fmla="*/ 991.869047619048 w 168"/>
                <a:gd name="GluePoint6Y" fmla="*/ 0 h 443"/>
                <a:gd name="GluePoint7X" fmla="*/ 1165.5119047619 w 168"/>
                <a:gd name="GluePoint7Y" fmla="*/ 29.0270880361174 h 443"/>
                <a:gd name="GluePoint8X" fmla="*/ 1165.5119047619 w 168"/>
                <a:gd name="GluePoint8Y" fmla="*/ 33.9277652370203 h 443"/>
                <a:gd name="GluePoint9X" fmla="*/ 991.869047619048 w 168"/>
                <a:gd name="GluePoint9Y" fmla="*/ 63.3318284424379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22" name="Freeform 37"/>
            <p:cNvSpPr/>
            <p:nvPr/>
          </p:nvSpPr>
          <p:spPr>
            <a:xfrm>
              <a:off x="6792480" y="5235480"/>
              <a:ext cx="164520" cy="59760"/>
            </a:xfrm>
            <a:custGeom>
              <a:avLst/>
              <a:gdLst>
                <a:gd name="textAreaLeft" fmla="*/ 0 w 164520"/>
                <a:gd name="textAreaRight" fmla="*/ 165240 w 164520"/>
                <a:gd name="textAreaTop" fmla="*/ 0 h 59760"/>
                <a:gd name="textAreaBottom" fmla="*/ 60480 h 59760"/>
                <a:gd name="GluePoint1X" fmla="*/ 1035.95238095238 w 168"/>
                <a:gd name="GluePoint1Y" fmla="*/ 61.124183006536 h 459"/>
                <a:gd name="GluePoint2X" fmla="*/ 212.642857142857 w 168"/>
                <a:gd name="GluePoint2Y" fmla="*/ 61.124183006536 h 459"/>
                <a:gd name="GluePoint3X" fmla="*/ 0 w 168"/>
                <a:gd name="GluePoint3Y" fmla="*/ 32.7450980392157 h 459"/>
                <a:gd name="GluePoint4X" fmla="*/ 0 w 168"/>
                <a:gd name="GluePoint4Y" fmla="*/ 28.0152505446623 h 459"/>
                <a:gd name="GluePoint5X" fmla="*/ 212.642857142857 w 168"/>
                <a:gd name="GluePoint5Y" fmla="*/ 0 h 459"/>
                <a:gd name="GluePoint6X" fmla="*/ 1035.95238095238 w 168"/>
                <a:gd name="GluePoint6Y" fmla="*/ 0 h 459"/>
                <a:gd name="GluePoint7X" fmla="*/ 1251.32142857143 w 168"/>
                <a:gd name="GluePoint7Y" fmla="*/ 28.0152505446623 h 459"/>
                <a:gd name="GluePoint8X" fmla="*/ 1251.32142857143 w 168"/>
                <a:gd name="GluePoint8Y" fmla="*/ 32.7450980392157 h 459"/>
                <a:gd name="GluePoint9X" fmla="*/ 1035.95238095238 w 168"/>
                <a:gd name="GluePoint9Y" fmla="*/ 61.124183006536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23" name="Freeform 38"/>
            <p:cNvSpPr/>
            <p:nvPr/>
          </p:nvSpPr>
          <p:spPr>
            <a:xfrm>
              <a:off x="6990840" y="5238360"/>
              <a:ext cx="136800" cy="136800"/>
            </a:xfrm>
            <a:custGeom>
              <a:avLst/>
              <a:gdLst>
                <a:gd name="textAreaLeft" fmla="*/ 0 w 136800"/>
                <a:gd name="textAreaRight" fmla="*/ 137520 w 136800"/>
                <a:gd name="textAreaTop" fmla="*/ 0 h 136800"/>
                <a:gd name="textAreaBottom" fmla="*/ 137520 h 136800"/>
                <a:gd name="GluePoint1X" fmla="*/ 315.17277486911 w 382"/>
                <a:gd name="GluePoint1Y" fmla="*/ 381 h 382"/>
                <a:gd name="GluePoint2X" fmla="*/ 64.8298429319372 w 382"/>
                <a:gd name="GluePoint2Y" fmla="*/ 381 h 382"/>
                <a:gd name="GluePoint3X" fmla="*/ 0 w 382"/>
                <a:gd name="GluePoint3Y" fmla="*/ 315.17277486911 h 382"/>
                <a:gd name="GluePoint4X" fmla="*/ 0 w 382"/>
                <a:gd name="GluePoint4Y" fmla="*/ 64.8298429319372 h 382"/>
                <a:gd name="GluePoint5X" fmla="*/ 64.8298429319372 w 382"/>
                <a:gd name="GluePoint5Y" fmla="*/ 0 h 382"/>
                <a:gd name="GluePoint6X" fmla="*/ 315.17277486911 w 382"/>
                <a:gd name="GluePoint6Y" fmla="*/ 0 h 382"/>
                <a:gd name="GluePoint7X" fmla="*/ 381 w 382"/>
                <a:gd name="GluePoint7Y" fmla="*/ 64.8298429319372 h 382"/>
                <a:gd name="GluePoint8X" fmla="*/ 381 w 382"/>
                <a:gd name="GluePoint8Y" fmla="*/ 315.17277486911 h 382"/>
                <a:gd name="GluePoint9X" fmla="*/ 315.17277486911 w 382"/>
                <a:gd name="GluePoint9Y" fmla="*/ 381 h 3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29" h="29">
                  <a:moveTo>
                    <a:pt x="24" y="29"/>
                  </a:moveTo>
                  <a:cubicBezTo>
                    <a:pt x="5" y="29"/>
                    <a:pt x="5" y="29"/>
                    <a:pt x="5" y="29"/>
                  </a:cubicBezTo>
                  <a:cubicBezTo>
                    <a:pt x="2" y="29"/>
                    <a:pt x="0" y="27"/>
                    <a:pt x="0" y="24"/>
                  </a:cubicBezTo>
                  <a:cubicBezTo>
                    <a:pt x="0" y="5"/>
                    <a:pt x="0" y="5"/>
                    <a:pt x="0" y="5"/>
                  </a:cubicBezTo>
                  <a:cubicBezTo>
                    <a:pt x="0" y="2"/>
                    <a:pt x="2" y="0"/>
                    <a:pt x="5" y="0"/>
                  </a:cubicBezTo>
                  <a:cubicBezTo>
                    <a:pt x="24" y="0"/>
                    <a:pt x="24" y="0"/>
                    <a:pt x="24" y="0"/>
                  </a:cubicBezTo>
                  <a:cubicBezTo>
                    <a:pt x="27" y="0"/>
                    <a:pt x="29" y="2"/>
                    <a:pt x="29" y="5"/>
                  </a:cubicBezTo>
                  <a:cubicBezTo>
                    <a:pt x="29" y="24"/>
                    <a:pt x="29" y="24"/>
                    <a:pt x="29" y="24"/>
                  </a:cubicBezTo>
                  <a:cubicBezTo>
                    <a:pt x="29" y="27"/>
                    <a:pt x="27" y="29"/>
                    <a:pt x="24" y="29"/>
                  </a:cubicBezTo>
                  <a:close/>
                </a:path>
              </a:pathLst>
            </a:custGeom>
            <a:solidFill>
              <a:srgbClr val="4d494a"/>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24" name="Freeform 39"/>
            <p:cNvSpPr/>
            <p:nvPr/>
          </p:nvSpPr>
          <p:spPr>
            <a:xfrm>
              <a:off x="5187960" y="5153040"/>
              <a:ext cx="158760" cy="62640"/>
            </a:xfrm>
            <a:custGeom>
              <a:avLst/>
              <a:gdLst>
                <a:gd name="textAreaLeft" fmla="*/ 0 w 158760"/>
                <a:gd name="textAreaRight" fmla="*/ 159480 w 158760"/>
                <a:gd name="textAreaTop" fmla="*/ 0 h 62640"/>
                <a:gd name="textAreaBottom" fmla="*/ 63360 h 62640"/>
                <a:gd name="GluePoint1X" fmla="*/ 946.784090909091 w 176"/>
                <a:gd name="GluePoint1Y" fmla="*/ 69.5259593679458 h 443"/>
                <a:gd name="GluePoint2X" fmla="*/ 163.238636363636 w 176"/>
                <a:gd name="GluePoint2Y" fmla="*/ 69.5259593679458 h 443"/>
                <a:gd name="GluePoint3X" fmla="*/ 0 w 176"/>
                <a:gd name="GluePoint3Y" fmla="*/ 37.1331828442438 h 443"/>
                <a:gd name="GluePoint4X" fmla="*/ 0 w 176"/>
                <a:gd name="GluePoint4Y" fmla="*/ 31.9977426636569 h 443"/>
                <a:gd name="GluePoint5X" fmla="*/ 163.238636363636 w 176"/>
                <a:gd name="GluePoint5Y" fmla="*/ 0 h 443"/>
                <a:gd name="GluePoint6X" fmla="*/ 946.784090909091 w 176"/>
                <a:gd name="GluePoint6Y" fmla="*/ 0 h 443"/>
                <a:gd name="GluePoint7X" fmla="*/ 1112.53409090909 w 176"/>
                <a:gd name="GluePoint7Y" fmla="*/ 31.9977426636569 h 443"/>
                <a:gd name="GluePoint8X" fmla="*/ 1112.53409090909 w 176"/>
                <a:gd name="GluePoint8Y" fmla="*/ 37.1331828442438 h 443"/>
                <a:gd name="GluePoint9X" fmla="*/ 946.784090909091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25" name="Freeform 40"/>
            <p:cNvSpPr/>
            <p:nvPr/>
          </p:nvSpPr>
          <p:spPr>
            <a:xfrm>
              <a:off x="5378040" y="5153040"/>
              <a:ext cx="164520" cy="62640"/>
            </a:xfrm>
            <a:custGeom>
              <a:avLst/>
              <a:gdLst>
                <a:gd name="textAreaLeft" fmla="*/ 0 w 164520"/>
                <a:gd name="textAreaRight" fmla="*/ 165240 w 164520"/>
                <a:gd name="textAreaTop" fmla="*/ 0 h 62640"/>
                <a:gd name="textAreaBottom" fmla="*/ 63360 h 62640"/>
                <a:gd name="GluePoint1X" fmla="*/ 988.863636363636 w 176"/>
                <a:gd name="GluePoint1Y" fmla="*/ 67.1023965141612 h 459"/>
                <a:gd name="GluePoint2X" fmla="*/ 202.977272727273 w 176"/>
                <a:gd name="GluePoint2Y" fmla="*/ 67.1023965141612 h 459"/>
                <a:gd name="GluePoint3X" fmla="*/ 0 w 176"/>
                <a:gd name="GluePoint3Y" fmla="*/ 35.838779956427 h 459"/>
                <a:gd name="GluePoint4X" fmla="*/ 0 w 176"/>
                <a:gd name="GluePoint4Y" fmla="*/ 30.8823529411765 h 459"/>
                <a:gd name="GluePoint5X" fmla="*/ 202.977272727273 w 176"/>
                <a:gd name="GluePoint5Y" fmla="*/ 0 h 459"/>
                <a:gd name="GluePoint6X" fmla="*/ 988.863636363636 w 176"/>
                <a:gd name="GluePoint6Y" fmla="*/ 0 h 459"/>
                <a:gd name="GluePoint7X" fmla="*/ 1194.44318181818 w 176"/>
                <a:gd name="GluePoint7Y" fmla="*/ 30.8823529411765 h 459"/>
                <a:gd name="GluePoint8X" fmla="*/ 1194.44318181818 w 176"/>
                <a:gd name="GluePoint8Y" fmla="*/ 35.838779956427 h 459"/>
                <a:gd name="GluePoint9X" fmla="*/ 988.863636363636 w 176"/>
                <a:gd name="GluePoint9Y" fmla="*/ 67.102396514161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26" name="Freeform 41"/>
            <p:cNvSpPr/>
            <p:nvPr/>
          </p:nvSpPr>
          <p:spPr>
            <a:xfrm>
              <a:off x="4819320" y="5092560"/>
              <a:ext cx="164520" cy="32400"/>
            </a:xfrm>
            <a:custGeom>
              <a:avLst/>
              <a:gdLst>
                <a:gd name="textAreaLeft" fmla="*/ 0 w 164520"/>
                <a:gd name="textAreaRight" fmla="*/ 165240 w 164520"/>
                <a:gd name="textAreaTop" fmla="*/ 0 h 32400"/>
                <a:gd name="textAreaBottom" fmla="*/ 33120 h 32400"/>
                <a:gd name="GluePoint1X" fmla="*/ 2021.17391304348 w 92"/>
                <a:gd name="GluePoint1Y" fmla="*/ 18.239651416122 h 459"/>
                <a:gd name="GluePoint2X" fmla="*/ 258.869565217391 w 92"/>
                <a:gd name="GluePoint2Y" fmla="*/ 18.239651416122 h 459"/>
                <a:gd name="GluePoint3X" fmla="*/ 0 w 92"/>
                <a:gd name="GluePoint3Y" fmla="*/ 7.73202614379085 h 459"/>
                <a:gd name="GluePoint4X" fmla="*/ 0 w 92"/>
                <a:gd name="GluePoint4Y" fmla="*/ 7.73202614379085 h 459"/>
                <a:gd name="GluePoint5X" fmla="*/ 258.869565217391 w 92"/>
                <a:gd name="GluePoint5Y" fmla="*/ 0 h 459"/>
                <a:gd name="GluePoint6X" fmla="*/ 2021.17391304348 w 92"/>
                <a:gd name="GluePoint6Y" fmla="*/ 0 h 459"/>
                <a:gd name="GluePoint7X" fmla="*/ 2285.02173913044 w 92"/>
                <a:gd name="GluePoint7Y" fmla="*/ 7.73202614379085 h 459"/>
                <a:gd name="GluePoint8X" fmla="*/ 2285.02173913044 w 92"/>
                <a:gd name="GluePoint8Y" fmla="*/ 7.73202614379085 h 459"/>
                <a:gd name="GluePoint9X" fmla="*/ 2021.17391304348 w 92"/>
                <a:gd name="GluePoint9Y" fmla="*/ 18.23965141612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27" name="Freeform 42"/>
            <p:cNvSpPr/>
            <p:nvPr/>
          </p:nvSpPr>
          <p:spPr>
            <a:xfrm>
              <a:off x="5202000" y="5092560"/>
              <a:ext cx="158760" cy="32400"/>
            </a:xfrm>
            <a:custGeom>
              <a:avLst/>
              <a:gdLst>
                <a:gd name="textAreaLeft" fmla="*/ 0 w 158760"/>
                <a:gd name="textAreaRight" fmla="*/ 159480 w 158760"/>
                <a:gd name="textAreaTop" fmla="*/ 0 h 32400"/>
                <a:gd name="textAreaBottom" fmla="*/ 33120 h 32400"/>
                <a:gd name="GluePoint1X" fmla="*/ 1873.69565217391 w 92"/>
                <a:gd name="GluePoint1Y" fmla="*/ 18.8984198645598 h 443"/>
                <a:gd name="GluePoint2X" fmla="*/ 249.826086956522 w 92"/>
                <a:gd name="GluePoint2Y" fmla="*/ 18.8984198645598 h 443"/>
                <a:gd name="GluePoint3X" fmla="*/ 0 w 92"/>
                <a:gd name="GluePoint3Y" fmla="*/ 8.01128668171558 h 443"/>
                <a:gd name="GluePoint4X" fmla="*/ 0 w 92"/>
                <a:gd name="GluePoint4Y" fmla="*/ 8.01128668171558 h 443"/>
                <a:gd name="GluePoint5X" fmla="*/ 249.826086956522 w 92"/>
                <a:gd name="GluePoint5Y" fmla="*/ 0 h 443"/>
                <a:gd name="GluePoint6X" fmla="*/ 1873.69565217391 w 92"/>
                <a:gd name="GluePoint6Y" fmla="*/ 0 h 443"/>
                <a:gd name="GluePoint7X" fmla="*/ 2128.32608695652 w 92"/>
                <a:gd name="GluePoint7Y" fmla="*/ 8.01128668171558 h 443"/>
                <a:gd name="GluePoint8X" fmla="*/ 2128.32608695652 w 92"/>
                <a:gd name="GluePoint8Y" fmla="*/ 8.01128668171558 h 443"/>
                <a:gd name="GluePoint9X" fmla="*/ 1873.69565217391 w 92"/>
                <a:gd name="GluePoint9Y" fmla="*/ 18.898419864559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0" y="7"/>
                  </a:moveTo>
                  <a:cubicBezTo>
                    <a:pt x="4" y="7"/>
                    <a:pt x="4" y="7"/>
                    <a:pt x="4" y="7"/>
                  </a:cubicBezTo>
                  <a:cubicBezTo>
                    <a:pt x="1" y="7"/>
                    <a:pt x="0" y="6"/>
                    <a:pt x="0" y="3"/>
                  </a:cubicBezTo>
                  <a:cubicBezTo>
                    <a:pt x="0" y="3"/>
                    <a:pt x="0" y="3"/>
                    <a:pt x="0" y="3"/>
                  </a:cubicBezTo>
                  <a:cubicBezTo>
                    <a:pt x="0" y="1"/>
                    <a:pt x="1" y="0"/>
                    <a:pt x="4" y="0"/>
                  </a:cubicBezTo>
                  <a:cubicBezTo>
                    <a:pt x="30" y="0"/>
                    <a:pt x="30" y="0"/>
                    <a:pt x="30" y="0"/>
                  </a:cubicBezTo>
                  <a:cubicBezTo>
                    <a:pt x="33" y="0"/>
                    <a:pt x="34" y="1"/>
                    <a:pt x="34" y="3"/>
                  </a:cubicBezTo>
                  <a:cubicBezTo>
                    <a:pt x="34" y="3"/>
                    <a:pt x="34" y="3"/>
                    <a:pt x="34" y="3"/>
                  </a:cubicBezTo>
                  <a:cubicBezTo>
                    <a:pt x="34" y="6"/>
                    <a:pt x="33" y="7"/>
                    <a:pt x="30"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28" name="Freeform 43"/>
            <p:cNvSpPr/>
            <p:nvPr/>
          </p:nvSpPr>
          <p:spPr>
            <a:xfrm>
              <a:off x="6154200" y="5092560"/>
              <a:ext cx="164520" cy="32400"/>
            </a:xfrm>
            <a:custGeom>
              <a:avLst/>
              <a:gdLst>
                <a:gd name="textAreaLeft" fmla="*/ 0 w 164520"/>
                <a:gd name="textAreaRight" fmla="*/ 165240 w 164520"/>
                <a:gd name="textAreaTop" fmla="*/ 0 h 32400"/>
                <a:gd name="textAreaBottom" fmla="*/ 33120 h 32400"/>
                <a:gd name="GluePoint1X" fmla="*/ 2021.17391304348 w 92"/>
                <a:gd name="GluePoint1Y" fmla="*/ 18.239651416122 h 459"/>
                <a:gd name="GluePoint2X" fmla="*/ 258.869565217391 w 92"/>
                <a:gd name="GluePoint2Y" fmla="*/ 18.239651416122 h 459"/>
                <a:gd name="GluePoint3X" fmla="*/ 0 w 92"/>
                <a:gd name="GluePoint3Y" fmla="*/ 7.73202614379085 h 459"/>
                <a:gd name="GluePoint4X" fmla="*/ 0 w 92"/>
                <a:gd name="GluePoint4Y" fmla="*/ 7.73202614379085 h 459"/>
                <a:gd name="GluePoint5X" fmla="*/ 258.869565217391 w 92"/>
                <a:gd name="GluePoint5Y" fmla="*/ 0 h 459"/>
                <a:gd name="GluePoint6X" fmla="*/ 2021.17391304348 w 92"/>
                <a:gd name="GluePoint6Y" fmla="*/ 0 h 459"/>
                <a:gd name="GluePoint7X" fmla="*/ 2285.02173913044 w 92"/>
                <a:gd name="GluePoint7Y" fmla="*/ 7.73202614379085 h 459"/>
                <a:gd name="GluePoint8X" fmla="*/ 2285.02173913044 w 92"/>
                <a:gd name="GluePoint8Y" fmla="*/ 7.73202614379085 h 459"/>
                <a:gd name="GluePoint9X" fmla="*/ 2021.17391304348 w 92"/>
                <a:gd name="GluePoint9Y" fmla="*/ 18.23965141612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29" name="Freeform 44"/>
            <p:cNvSpPr/>
            <p:nvPr/>
          </p:nvSpPr>
          <p:spPr>
            <a:xfrm>
              <a:off x="6346800" y="5092560"/>
              <a:ext cx="161640" cy="32400"/>
            </a:xfrm>
            <a:custGeom>
              <a:avLst/>
              <a:gdLst>
                <a:gd name="textAreaLeft" fmla="*/ 0 w 161640"/>
                <a:gd name="textAreaRight" fmla="*/ 162360 w 161640"/>
                <a:gd name="textAreaTop" fmla="*/ 0 h 32400"/>
                <a:gd name="textAreaBottom" fmla="*/ 33120 h 32400"/>
                <a:gd name="GluePoint1X" fmla="*/ 1941.84782608696 w 92"/>
                <a:gd name="GluePoint1Y" fmla="*/ 18.5631929046563 h 451"/>
                <a:gd name="GluePoint2X" fmla="*/ 190.760869565217 w 92"/>
                <a:gd name="GluePoint2Y" fmla="*/ 18.5631929046563 h 451"/>
                <a:gd name="GluePoint3X" fmla="*/ 0 w 92"/>
                <a:gd name="GluePoint3Y" fmla="*/ 7.86917960088692 h 451"/>
                <a:gd name="GluePoint4X" fmla="*/ 0 w 92"/>
                <a:gd name="GluePoint4Y" fmla="*/ 7.86917960088692 h 451"/>
                <a:gd name="GluePoint5X" fmla="*/ 190.760869565217 w 92"/>
                <a:gd name="GluePoint5Y" fmla="*/ 0 h 451"/>
                <a:gd name="GluePoint6X" fmla="*/ 1941.84782608696 w 92"/>
                <a:gd name="GluePoint6Y" fmla="*/ 0 h 451"/>
                <a:gd name="GluePoint7X" fmla="*/ 2205.97826086957 w 92"/>
                <a:gd name="GluePoint7Y" fmla="*/ 7.86917960088692 h 451"/>
                <a:gd name="GluePoint8X" fmla="*/ 2205.97826086957 w 92"/>
                <a:gd name="GluePoint8Y" fmla="*/ 7.86917960088692 h 451"/>
                <a:gd name="GluePoint9X" fmla="*/ 1941.84782608696 w 92"/>
                <a:gd name="GluePoint9Y" fmla="*/ 18.563192904656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30" name="Freeform 45"/>
            <p:cNvSpPr/>
            <p:nvPr/>
          </p:nvSpPr>
          <p:spPr>
            <a:xfrm>
              <a:off x="6726600" y="5092560"/>
              <a:ext cx="164520" cy="32400"/>
            </a:xfrm>
            <a:custGeom>
              <a:avLst/>
              <a:gdLst>
                <a:gd name="textAreaLeft" fmla="*/ 0 w 164520"/>
                <a:gd name="textAreaRight" fmla="*/ 165240 w 164520"/>
                <a:gd name="textAreaTop" fmla="*/ 0 h 32400"/>
                <a:gd name="textAreaBottom" fmla="*/ 33120 h 32400"/>
                <a:gd name="GluePoint1X" fmla="*/ 2021.17391304348 w 92"/>
                <a:gd name="GluePoint1Y" fmla="*/ 18.239651416122 h 459"/>
                <a:gd name="GluePoint2X" fmla="*/ 258.869565217391 w 92"/>
                <a:gd name="GluePoint2Y" fmla="*/ 18.239651416122 h 459"/>
                <a:gd name="GluePoint3X" fmla="*/ 0 w 92"/>
                <a:gd name="GluePoint3Y" fmla="*/ 7.73202614379085 h 459"/>
                <a:gd name="GluePoint4X" fmla="*/ 0 w 92"/>
                <a:gd name="GluePoint4Y" fmla="*/ 7.73202614379085 h 459"/>
                <a:gd name="GluePoint5X" fmla="*/ 258.869565217391 w 92"/>
                <a:gd name="GluePoint5Y" fmla="*/ 0 h 459"/>
                <a:gd name="GluePoint6X" fmla="*/ 2021.17391304348 w 92"/>
                <a:gd name="GluePoint6Y" fmla="*/ 0 h 459"/>
                <a:gd name="GluePoint7X" fmla="*/ 2285.02173913044 w 92"/>
                <a:gd name="GluePoint7Y" fmla="*/ 7.73202614379085 h 459"/>
                <a:gd name="GluePoint8X" fmla="*/ 2285.02173913044 w 92"/>
                <a:gd name="GluePoint8Y" fmla="*/ 7.73202614379085 h 459"/>
                <a:gd name="GluePoint9X" fmla="*/ 2021.17391304348 w 92"/>
                <a:gd name="GluePoint9Y" fmla="*/ 18.23965141612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31" name="Freeform 46"/>
            <p:cNvSpPr/>
            <p:nvPr/>
          </p:nvSpPr>
          <p:spPr>
            <a:xfrm>
              <a:off x="6913800" y="5092560"/>
              <a:ext cx="167040" cy="32400"/>
            </a:xfrm>
            <a:custGeom>
              <a:avLst/>
              <a:gdLst>
                <a:gd name="textAreaLeft" fmla="*/ 0 w 167040"/>
                <a:gd name="textAreaRight" fmla="*/ 167760 w 167040"/>
                <a:gd name="textAreaTop" fmla="*/ 0 h 32400"/>
                <a:gd name="textAreaBottom" fmla="*/ 33120 h 32400"/>
                <a:gd name="GluePoint1X" fmla="*/ 2082.39130434783 w 92"/>
                <a:gd name="GluePoint1Y" fmla="*/ 17.9656652360515 h 466"/>
                <a:gd name="GluePoint2X" fmla="*/ 267.880434782609 w 92"/>
                <a:gd name="GluePoint2Y" fmla="*/ 17.9656652360515 h 466"/>
                <a:gd name="GluePoint3X" fmla="*/ 0 w 92"/>
                <a:gd name="GluePoint3Y" fmla="*/ 7.61587982832618 h 466"/>
                <a:gd name="GluePoint4X" fmla="*/ 0 w 92"/>
                <a:gd name="GluePoint4Y" fmla="*/ 7.61587982832618 h 466"/>
                <a:gd name="GluePoint5X" fmla="*/ 267.880434782609 w 92"/>
                <a:gd name="GluePoint5Y" fmla="*/ 0 h 466"/>
                <a:gd name="GluePoint6X" fmla="*/ 2082.39130434783 w 92"/>
                <a:gd name="GluePoint6Y" fmla="*/ 0 h 466"/>
                <a:gd name="GluePoint7X" fmla="*/ 2355.32608695652 w 92"/>
                <a:gd name="GluePoint7Y" fmla="*/ 7.61587982832618 h 466"/>
                <a:gd name="GluePoint8X" fmla="*/ 2355.32608695652 w 92"/>
                <a:gd name="GluePoint8Y" fmla="*/ 7.61587982832618 h 466"/>
                <a:gd name="GluePoint9X" fmla="*/ 2082.39130434783 w 92"/>
                <a:gd name="GluePoint9Y" fmla="*/ 17.9656652360515 h 46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32" name="Freeform 47"/>
            <p:cNvSpPr/>
            <p:nvPr/>
          </p:nvSpPr>
          <p:spPr>
            <a:xfrm>
              <a:off x="4431240" y="5153040"/>
              <a:ext cx="158760" cy="62640"/>
            </a:xfrm>
            <a:custGeom>
              <a:avLst/>
              <a:gdLst>
                <a:gd name="textAreaLeft" fmla="*/ 0 w 158760"/>
                <a:gd name="textAreaRight" fmla="*/ 159480 w 158760"/>
                <a:gd name="textAreaTop" fmla="*/ 0 h 62640"/>
                <a:gd name="textAreaBottom" fmla="*/ 63360 h 62640"/>
                <a:gd name="GluePoint1X" fmla="*/ 946.784090909091 w 176"/>
                <a:gd name="GluePoint1Y" fmla="*/ 69.5259593679458 h 443"/>
                <a:gd name="GluePoint2X" fmla="*/ 163.238636363636 w 176"/>
                <a:gd name="GluePoint2Y" fmla="*/ 69.5259593679458 h 443"/>
                <a:gd name="GluePoint3X" fmla="*/ 0 w 176"/>
                <a:gd name="GluePoint3Y" fmla="*/ 37.1331828442438 h 443"/>
                <a:gd name="GluePoint4X" fmla="*/ 0 w 176"/>
                <a:gd name="GluePoint4Y" fmla="*/ 31.9977426636569 h 443"/>
                <a:gd name="GluePoint5X" fmla="*/ 163.238636363636 w 176"/>
                <a:gd name="GluePoint5Y" fmla="*/ 0 h 443"/>
                <a:gd name="GluePoint6X" fmla="*/ 946.784090909091 w 176"/>
                <a:gd name="GluePoint6Y" fmla="*/ 0 h 443"/>
                <a:gd name="GluePoint7X" fmla="*/ 1112.53409090909 w 176"/>
                <a:gd name="GluePoint7Y" fmla="*/ 31.9977426636569 h 443"/>
                <a:gd name="GluePoint8X" fmla="*/ 1112.53409090909 w 176"/>
                <a:gd name="GluePoint8Y" fmla="*/ 37.1331828442438 h 443"/>
                <a:gd name="GluePoint9X" fmla="*/ 946.784090909091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33" name="Freeform 48"/>
            <p:cNvSpPr/>
            <p:nvPr/>
          </p:nvSpPr>
          <p:spPr>
            <a:xfrm>
              <a:off x="4379040" y="5409000"/>
              <a:ext cx="211320" cy="59760"/>
            </a:xfrm>
            <a:custGeom>
              <a:avLst/>
              <a:gdLst>
                <a:gd name="textAreaLeft" fmla="*/ 0 w 211320"/>
                <a:gd name="textAreaRight" fmla="*/ 212040 w 211320"/>
                <a:gd name="textAreaTop" fmla="*/ 0 h 59760"/>
                <a:gd name="textAreaBottom" fmla="*/ 60480 h 59760"/>
                <a:gd name="GluePoint1X" fmla="*/ 1830.5 w 168"/>
                <a:gd name="GluePoint1Y" fmla="*/ 47.6332767402377 h 589"/>
                <a:gd name="GluePoint2X" fmla="*/ 227.5 w 168"/>
                <a:gd name="GluePoint2Y" fmla="*/ 47.6332767402377 h 589"/>
                <a:gd name="GluePoint3X" fmla="*/ 0 w 168"/>
                <a:gd name="GluePoint3Y" fmla="*/ 25.5178268251273 h 589"/>
                <a:gd name="GluePoint4X" fmla="*/ 0 w 168"/>
                <a:gd name="GluePoint4Y" fmla="*/ 21.8319185059423 h 589"/>
                <a:gd name="GluePoint5X" fmla="*/ 227.5 w 168"/>
                <a:gd name="GluePoint5Y" fmla="*/ 0 h 589"/>
                <a:gd name="GluePoint6X" fmla="*/ 1830.5 w 168"/>
                <a:gd name="GluePoint6Y" fmla="*/ 0 h 589"/>
                <a:gd name="GluePoint7X" fmla="*/ 2061.5 w 168"/>
                <a:gd name="GluePoint7Y" fmla="*/ 21.8319185059423 h 589"/>
                <a:gd name="GluePoint8X" fmla="*/ 2061.5 w 168"/>
                <a:gd name="GluePoint8Y" fmla="*/ 25.5178268251273 h 589"/>
                <a:gd name="GluePoint9X" fmla="*/ 1830.5 w 168"/>
                <a:gd name="GluePoint9Y" fmla="*/ 47.6332767402377 h 58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45" h="13">
                  <a:moveTo>
                    <a:pt x="40" y="13"/>
                  </a:moveTo>
                  <a:cubicBezTo>
                    <a:pt x="5" y="13"/>
                    <a:pt x="5" y="13"/>
                    <a:pt x="5" y="13"/>
                  </a:cubicBezTo>
                  <a:cubicBezTo>
                    <a:pt x="2" y="13"/>
                    <a:pt x="0" y="10"/>
                    <a:pt x="0" y="7"/>
                  </a:cubicBezTo>
                  <a:cubicBezTo>
                    <a:pt x="0" y="6"/>
                    <a:pt x="0" y="6"/>
                    <a:pt x="0" y="6"/>
                  </a:cubicBezTo>
                  <a:cubicBezTo>
                    <a:pt x="0" y="3"/>
                    <a:pt x="2" y="0"/>
                    <a:pt x="5" y="0"/>
                  </a:cubicBezTo>
                  <a:cubicBezTo>
                    <a:pt x="40" y="0"/>
                    <a:pt x="40" y="0"/>
                    <a:pt x="40" y="0"/>
                  </a:cubicBezTo>
                  <a:cubicBezTo>
                    <a:pt x="43" y="0"/>
                    <a:pt x="45" y="3"/>
                    <a:pt x="45" y="6"/>
                  </a:cubicBezTo>
                  <a:cubicBezTo>
                    <a:pt x="45" y="7"/>
                    <a:pt x="45" y="7"/>
                    <a:pt x="45" y="7"/>
                  </a:cubicBezTo>
                  <a:cubicBezTo>
                    <a:pt x="45" y="10"/>
                    <a:pt x="43" y="13"/>
                    <a:pt x="40"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34" name="Freeform 49"/>
            <p:cNvSpPr/>
            <p:nvPr/>
          </p:nvSpPr>
          <p:spPr>
            <a:xfrm>
              <a:off x="4392720" y="5318280"/>
              <a:ext cx="288360" cy="62640"/>
            </a:xfrm>
            <a:custGeom>
              <a:avLst/>
              <a:gdLst>
                <a:gd name="textAreaLeft" fmla="*/ 0 w 288360"/>
                <a:gd name="textAreaRight" fmla="*/ 289080 w 288360"/>
                <a:gd name="textAreaTop" fmla="*/ 0 h 62640"/>
                <a:gd name="textAreaBottom" fmla="*/ 63360 h 62640"/>
                <a:gd name="GluePoint1X" fmla="*/ 3299.13636363636 w 176"/>
                <a:gd name="GluePoint1Y" fmla="*/ 38.3561643835616 h 803"/>
                <a:gd name="GluePoint2X" fmla="*/ 355.431818181818 w 176"/>
                <a:gd name="GluePoint2Y" fmla="*/ 38.3561643835616 h 803"/>
                <a:gd name="GluePoint3X" fmla="*/ 0 w 176"/>
                <a:gd name="GluePoint3Y" fmla="*/ 20.4856787048568 h 803"/>
                <a:gd name="GluePoint4X" fmla="*/ 0 w 176"/>
                <a:gd name="GluePoint4Y" fmla="*/ 17.6525529265255 h 803"/>
                <a:gd name="GluePoint5X" fmla="*/ 355.431818181818 w 176"/>
                <a:gd name="GluePoint5Y" fmla="*/ 0 h 803"/>
                <a:gd name="GluePoint6X" fmla="*/ 3299.13636363636 w 176"/>
                <a:gd name="GluePoint6Y" fmla="*/ 0 h 803"/>
                <a:gd name="GluePoint7X" fmla="*/ 3659.125 w 176"/>
                <a:gd name="GluePoint7Y" fmla="*/ 17.6525529265255 h 803"/>
                <a:gd name="GluePoint8X" fmla="*/ 3659.125 w 176"/>
                <a:gd name="GluePoint8Y" fmla="*/ 20.4856787048568 h 803"/>
                <a:gd name="GluePoint9X" fmla="*/ 3299.13636363636 w 176"/>
                <a:gd name="GluePoint9Y" fmla="*/ 38.3561643835616 h 80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61" h="13">
                  <a:moveTo>
                    <a:pt x="55" y="13"/>
                  </a:moveTo>
                  <a:cubicBezTo>
                    <a:pt x="6" y="13"/>
                    <a:pt x="6" y="13"/>
                    <a:pt x="6" y="13"/>
                  </a:cubicBezTo>
                  <a:cubicBezTo>
                    <a:pt x="3" y="13"/>
                    <a:pt x="0" y="10"/>
                    <a:pt x="0" y="7"/>
                  </a:cubicBezTo>
                  <a:cubicBezTo>
                    <a:pt x="0" y="6"/>
                    <a:pt x="0" y="6"/>
                    <a:pt x="0" y="6"/>
                  </a:cubicBezTo>
                  <a:cubicBezTo>
                    <a:pt x="0" y="3"/>
                    <a:pt x="3" y="0"/>
                    <a:pt x="6" y="0"/>
                  </a:cubicBezTo>
                  <a:cubicBezTo>
                    <a:pt x="55" y="0"/>
                    <a:pt x="55" y="0"/>
                    <a:pt x="55" y="0"/>
                  </a:cubicBezTo>
                  <a:cubicBezTo>
                    <a:pt x="58" y="0"/>
                    <a:pt x="61" y="3"/>
                    <a:pt x="61" y="6"/>
                  </a:cubicBezTo>
                  <a:cubicBezTo>
                    <a:pt x="61" y="7"/>
                    <a:pt x="61" y="7"/>
                    <a:pt x="61" y="7"/>
                  </a:cubicBezTo>
                  <a:cubicBezTo>
                    <a:pt x="61" y="10"/>
                    <a:pt x="58" y="13"/>
                    <a:pt x="55"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35" name="Freeform 50"/>
            <p:cNvSpPr/>
            <p:nvPr/>
          </p:nvSpPr>
          <p:spPr>
            <a:xfrm>
              <a:off x="4615560" y="5153040"/>
              <a:ext cx="158760" cy="62640"/>
            </a:xfrm>
            <a:custGeom>
              <a:avLst/>
              <a:gdLst>
                <a:gd name="textAreaLeft" fmla="*/ 0 w 158760"/>
                <a:gd name="textAreaRight" fmla="*/ 159480 w 158760"/>
                <a:gd name="textAreaTop" fmla="*/ 0 h 62640"/>
                <a:gd name="textAreaBottom" fmla="*/ 63360 h 62640"/>
                <a:gd name="GluePoint1X" fmla="*/ 946.784090909091 w 176"/>
                <a:gd name="GluePoint1Y" fmla="*/ 69.5259593679458 h 443"/>
                <a:gd name="GluePoint2X" fmla="*/ 163.238636363636 w 176"/>
                <a:gd name="GluePoint2Y" fmla="*/ 69.5259593679458 h 443"/>
                <a:gd name="GluePoint3X" fmla="*/ 0 w 176"/>
                <a:gd name="GluePoint3Y" fmla="*/ 37.1331828442438 h 443"/>
                <a:gd name="GluePoint4X" fmla="*/ 0 w 176"/>
                <a:gd name="GluePoint4Y" fmla="*/ 31.9977426636569 h 443"/>
                <a:gd name="GluePoint5X" fmla="*/ 163.238636363636 w 176"/>
                <a:gd name="GluePoint5Y" fmla="*/ 0 h 443"/>
                <a:gd name="GluePoint6X" fmla="*/ 946.784090909091 w 176"/>
                <a:gd name="GluePoint6Y" fmla="*/ 0 h 443"/>
                <a:gd name="GluePoint7X" fmla="*/ 1112.53409090909 w 176"/>
                <a:gd name="GluePoint7Y" fmla="*/ 31.9977426636569 h 443"/>
                <a:gd name="GluePoint8X" fmla="*/ 1112.53409090909 w 176"/>
                <a:gd name="GluePoint8Y" fmla="*/ 37.1331828442438 h 443"/>
                <a:gd name="GluePoint9X" fmla="*/ 946.784090909091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36" name="Freeform 51"/>
            <p:cNvSpPr/>
            <p:nvPr/>
          </p:nvSpPr>
          <p:spPr>
            <a:xfrm>
              <a:off x="4695480" y="5235480"/>
              <a:ext cx="158760" cy="59760"/>
            </a:xfrm>
            <a:custGeom>
              <a:avLst/>
              <a:gdLst>
                <a:gd name="textAreaLeft" fmla="*/ 0 w 158760"/>
                <a:gd name="textAreaRight" fmla="*/ 159480 w 158760"/>
                <a:gd name="textAreaTop" fmla="*/ 0 h 59760"/>
                <a:gd name="textAreaBottom" fmla="*/ 60480 h 59760"/>
                <a:gd name="GluePoint1X" fmla="*/ 991.869047619048 w 168"/>
                <a:gd name="GluePoint1Y" fmla="*/ 63.3318284424379 h 443"/>
                <a:gd name="GluePoint2X" fmla="*/ 171.011904761905 w 168"/>
                <a:gd name="GluePoint2Y" fmla="*/ 63.3318284424379 h 443"/>
                <a:gd name="GluePoint3X" fmla="*/ 0 w 168"/>
                <a:gd name="GluePoint3Y" fmla="*/ 33.9277652370203 h 443"/>
                <a:gd name="GluePoint4X" fmla="*/ 0 w 168"/>
                <a:gd name="GluePoint4Y" fmla="*/ 29.0270880361174 h 443"/>
                <a:gd name="GluePoint5X" fmla="*/ 171.011904761905 w 168"/>
                <a:gd name="GluePoint5Y" fmla="*/ 0 h 443"/>
                <a:gd name="GluePoint6X" fmla="*/ 991.869047619048 w 168"/>
                <a:gd name="GluePoint6Y" fmla="*/ 0 h 443"/>
                <a:gd name="GluePoint7X" fmla="*/ 1165.5119047619 w 168"/>
                <a:gd name="GluePoint7Y" fmla="*/ 29.0270880361174 h 443"/>
                <a:gd name="GluePoint8X" fmla="*/ 1165.5119047619 w 168"/>
                <a:gd name="GluePoint8Y" fmla="*/ 33.9277652370203 h 443"/>
                <a:gd name="GluePoint9X" fmla="*/ 991.869047619048 w 168"/>
                <a:gd name="GluePoint9Y" fmla="*/ 63.3318284424379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37" name="Freeform 52"/>
            <p:cNvSpPr/>
            <p:nvPr/>
          </p:nvSpPr>
          <p:spPr>
            <a:xfrm>
              <a:off x="4615560" y="5409000"/>
              <a:ext cx="158760" cy="59760"/>
            </a:xfrm>
            <a:custGeom>
              <a:avLst/>
              <a:gdLst>
                <a:gd name="textAreaLeft" fmla="*/ 0 w 158760"/>
                <a:gd name="textAreaRight" fmla="*/ 159480 w 158760"/>
                <a:gd name="textAreaTop" fmla="*/ 0 h 59760"/>
                <a:gd name="textAreaBottom" fmla="*/ 60480 h 59760"/>
                <a:gd name="GluePoint1X" fmla="*/ 991.869047619048 w 168"/>
                <a:gd name="GluePoint1Y" fmla="*/ 63.3318284424379 h 443"/>
                <a:gd name="GluePoint2X" fmla="*/ 171.011904761905 w 168"/>
                <a:gd name="GluePoint2Y" fmla="*/ 63.3318284424379 h 443"/>
                <a:gd name="GluePoint3X" fmla="*/ 0 w 168"/>
                <a:gd name="GluePoint3Y" fmla="*/ 33.9277652370203 h 443"/>
                <a:gd name="GluePoint4X" fmla="*/ 0 w 168"/>
                <a:gd name="GluePoint4Y" fmla="*/ 29.0270880361174 h 443"/>
                <a:gd name="GluePoint5X" fmla="*/ 171.011904761905 w 168"/>
                <a:gd name="GluePoint5Y" fmla="*/ 0 h 443"/>
                <a:gd name="GluePoint6X" fmla="*/ 991.869047619048 w 168"/>
                <a:gd name="GluePoint6Y" fmla="*/ 0 h 443"/>
                <a:gd name="GluePoint7X" fmla="*/ 1165.5119047619 w 168"/>
                <a:gd name="GluePoint7Y" fmla="*/ 29.0270880361174 h 443"/>
                <a:gd name="GluePoint8X" fmla="*/ 1165.5119047619 w 168"/>
                <a:gd name="GluePoint8Y" fmla="*/ 33.9277652370203 h 443"/>
                <a:gd name="GluePoint9X" fmla="*/ 991.869047619048 w 168"/>
                <a:gd name="GluePoint9Y" fmla="*/ 63.3318284424379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38" name="Freeform 53"/>
            <p:cNvSpPr/>
            <p:nvPr/>
          </p:nvSpPr>
          <p:spPr>
            <a:xfrm>
              <a:off x="4808160" y="5409000"/>
              <a:ext cx="161640" cy="59760"/>
            </a:xfrm>
            <a:custGeom>
              <a:avLst/>
              <a:gdLst>
                <a:gd name="textAreaLeft" fmla="*/ 0 w 161640"/>
                <a:gd name="textAreaRight" fmla="*/ 162360 w 161640"/>
                <a:gd name="textAreaTop" fmla="*/ 0 h 59760"/>
                <a:gd name="textAreaBottom" fmla="*/ 60480 h 59760"/>
                <a:gd name="GluePoint1X" fmla="*/ 1028.57142857143 w 168"/>
                <a:gd name="GluePoint1Y" fmla="*/ 62.2084257206208 h 451"/>
                <a:gd name="GluePoint2X" fmla="*/ 176.785714285714 w 168"/>
                <a:gd name="GluePoint2Y" fmla="*/ 62.2084257206208 h 451"/>
                <a:gd name="GluePoint3X" fmla="*/ 0 w 168"/>
                <a:gd name="GluePoint3Y" fmla="*/ 33.3259423503326 h 451"/>
                <a:gd name="GluePoint4X" fmla="*/ 0 w 168"/>
                <a:gd name="GluePoint4Y" fmla="*/ 28.5121951219512 h 451"/>
                <a:gd name="GluePoint5X" fmla="*/ 176.785714285714 w 168"/>
                <a:gd name="GluePoint5Y" fmla="*/ 0 h 451"/>
                <a:gd name="GluePoint6X" fmla="*/ 1028.57142857143 w 168"/>
                <a:gd name="GluePoint6Y" fmla="*/ 0 h 451"/>
                <a:gd name="GluePoint7X" fmla="*/ 1208.03571428571 w 168"/>
                <a:gd name="GluePoint7Y" fmla="*/ 28.5121951219512 h 451"/>
                <a:gd name="GluePoint8X" fmla="*/ 1208.03571428571 w 168"/>
                <a:gd name="GluePoint8Y" fmla="*/ 33.3259423503326 h 451"/>
                <a:gd name="GluePoint9X" fmla="*/ 1028.57142857143 w 168"/>
                <a:gd name="GluePoint9Y" fmla="*/ 62.2084257206208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39" name="Freeform 54"/>
            <p:cNvSpPr/>
            <p:nvPr/>
          </p:nvSpPr>
          <p:spPr>
            <a:xfrm>
              <a:off x="5006520" y="5409000"/>
              <a:ext cx="167040" cy="59760"/>
            </a:xfrm>
            <a:custGeom>
              <a:avLst/>
              <a:gdLst>
                <a:gd name="textAreaLeft" fmla="*/ 0 w 167040"/>
                <a:gd name="textAreaRight" fmla="*/ 167760 w 167040"/>
                <a:gd name="textAreaTop" fmla="*/ 0 h 59760"/>
                <a:gd name="textAreaBottom" fmla="*/ 60480 h 59760"/>
                <a:gd name="GluePoint1X" fmla="*/ 1068.39285714286 w 168"/>
                <a:gd name="GluePoint1Y" fmla="*/ 60.206008583691 h 466"/>
                <a:gd name="GluePoint2X" fmla="*/ 218.660714285714 w 168"/>
                <a:gd name="GluePoint2Y" fmla="*/ 60.206008583691 h 466"/>
                <a:gd name="GluePoint3X" fmla="*/ 0 w 168"/>
                <a:gd name="GluePoint3Y" fmla="*/ 32.2532188841202 h 466"/>
                <a:gd name="GluePoint4X" fmla="*/ 0 w 168"/>
                <a:gd name="GluePoint4Y" fmla="*/ 27.5944206008584 h 466"/>
                <a:gd name="GluePoint5X" fmla="*/ 218.660714285714 w 168"/>
                <a:gd name="GluePoint5Y" fmla="*/ 0 h 466"/>
                <a:gd name="GluePoint6X" fmla="*/ 1068.39285714286 w 168"/>
                <a:gd name="GluePoint6Y" fmla="*/ 0 h 466"/>
                <a:gd name="GluePoint7X" fmla="*/ 1289.82142857143 w 168"/>
                <a:gd name="GluePoint7Y" fmla="*/ 27.5944206008584 h 466"/>
                <a:gd name="GluePoint8X" fmla="*/ 1289.82142857143 w 168"/>
                <a:gd name="GluePoint8Y" fmla="*/ 32.2532188841202 h 466"/>
                <a:gd name="GluePoint9X" fmla="*/ 1068.39285714286 w 168"/>
                <a:gd name="GluePoint9Y" fmla="*/ 60.206008583691 h 46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40" name="Freeform 55"/>
            <p:cNvSpPr/>
            <p:nvPr/>
          </p:nvSpPr>
          <p:spPr>
            <a:xfrm>
              <a:off x="6220080" y="5409000"/>
              <a:ext cx="158760" cy="59760"/>
            </a:xfrm>
            <a:custGeom>
              <a:avLst/>
              <a:gdLst>
                <a:gd name="textAreaLeft" fmla="*/ 0 w 158760"/>
                <a:gd name="textAreaRight" fmla="*/ 159480 w 158760"/>
                <a:gd name="textAreaTop" fmla="*/ 0 h 59760"/>
                <a:gd name="textAreaBottom" fmla="*/ 60480 h 59760"/>
                <a:gd name="GluePoint1X" fmla="*/ 991.869047619048 w 168"/>
                <a:gd name="GluePoint1Y" fmla="*/ 63.3318284424379 h 443"/>
                <a:gd name="GluePoint2X" fmla="*/ 171.011904761905 w 168"/>
                <a:gd name="GluePoint2Y" fmla="*/ 63.3318284424379 h 443"/>
                <a:gd name="GluePoint3X" fmla="*/ 0 w 168"/>
                <a:gd name="GluePoint3Y" fmla="*/ 33.9277652370203 h 443"/>
                <a:gd name="GluePoint4X" fmla="*/ 0 w 168"/>
                <a:gd name="GluePoint4Y" fmla="*/ 29.0270880361174 h 443"/>
                <a:gd name="GluePoint5X" fmla="*/ 171.011904761905 w 168"/>
                <a:gd name="GluePoint5Y" fmla="*/ 0 h 443"/>
                <a:gd name="GluePoint6X" fmla="*/ 991.869047619048 w 168"/>
                <a:gd name="GluePoint6Y" fmla="*/ 0 h 443"/>
                <a:gd name="GluePoint7X" fmla="*/ 1165.5119047619 w 168"/>
                <a:gd name="GluePoint7Y" fmla="*/ 29.0270880361174 h 443"/>
                <a:gd name="GluePoint8X" fmla="*/ 1165.5119047619 w 168"/>
                <a:gd name="GluePoint8Y" fmla="*/ 33.9277652370203 h 443"/>
                <a:gd name="GluePoint9X" fmla="*/ 991.869047619048 w 168"/>
                <a:gd name="GluePoint9Y" fmla="*/ 63.3318284424379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41" name="Freeform 56"/>
            <p:cNvSpPr/>
            <p:nvPr/>
          </p:nvSpPr>
          <p:spPr>
            <a:xfrm>
              <a:off x="6418440" y="5409000"/>
              <a:ext cx="164520" cy="59760"/>
            </a:xfrm>
            <a:custGeom>
              <a:avLst/>
              <a:gdLst>
                <a:gd name="textAreaLeft" fmla="*/ 0 w 164520"/>
                <a:gd name="textAreaRight" fmla="*/ 165240 w 164520"/>
                <a:gd name="textAreaTop" fmla="*/ 0 h 59760"/>
                <a:gd name="textAreaBottom" fmla="*/ 60480 h 59760"/>
                <a:gd name="GluePoint1X" fmla="*/ 1035.95238095238 w 168"/>
                <a:gd name="GluePoint1Y" fmla="*/ 61.124183006536 h 459"/>
                <a:gd name="GluePoint2X" fmla="*/ 212.642857142857 w 168"/>
                <a:gd name="GluePoint2Y" fmla="*/ 61.124183006536 h 459"/>
                <a:gd name="GluePoint3X" fmla="*/ 0 w 168"/>
                <a:gd name="GluePoint3Y" fmla="*/ 32.7450980392157 h 459"/>
                <a:gd name="GluePoint4X" fmla="*/ 0 w 168"/>
                <a:gd name="GluePoint4Y" fmla="*/ 28.0152505446623 h 459"/>
                <a:gd name="GluePoint5X" fmla="*/ 212.642857142857 w 168"/>
                <a:gd name="GluePoint5Y" fmla="*/ 0 h 459"/>
                <a:gd name="GluePoint6X" fmla="*/ 1035.95238095238 w 168"/>
                <a:gd name="GluePoint6Y" fmla="*/ 0 h 459"/>
                <a:gd name="GluePoint7X" fmla="*/ 1251.32142857143 w 168"/>
                <a:gd name="GluePoint7Y" fmla="*/ 28.0152505446623 h 459"/>
                <a:gd name="GluePoint8X" fmla="*/ 1251.32142857143 w 168"/>
                <a:gd name="GluePoint8Y" fmla="*/ 32.7450980392157 h 459"/>
                <a:gd name="GluePoint9X" fmla="*/ 1035.95238095238 w 168"/>
                <a:gd name="GluePoint9Y" fmla="*/ 61.124183006536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42" name="Freeform 57"/>
            <p:cNvSpPr/>
            <p:nvPr/>
          </p:nvSpPr>
          <p:spPr>
            <a:xfrm>
              <a:off x="6611040" y="5409000"/>
              <a:ext cx="128520" cy="59760"/>
            </a:xfrm>
            <a:custGeom>
              <a:avLst/>
              <a:gdLst>
                <a:gd name="textAreaLeft" fmla="*/ 0 w 128520"/>
                <a:gd name="textAreaRight" fmla="*/ 129240 w 128520"/>
                <a:gd name="textAreaTop" fmla="*/ 0 h 59760"/>
                <a:gd name="textAreaBottom" fmla="*/ 60480 h 59760"/>
                <a:gd name="GluePoint1X" fmla="*/ 622.238095238095 w 168"/>
                <a:gd name="GluePoint1Y" fmla="*/ 78.1504178272981 h 359"/>
                <a:gd name="GluePoint2X" fmla="*/ 140.642857142857 w 168"/>
                <a:gd name="GluePoint2Y" fmla="*/ 78.1504178272981 h 359"/>
                <a:gd name="GluePoint3X" fmla="*/ 0 w 168"/>
                <a:gd name="GluePoint3Y" fmla="*/ 41.866295264624 h 359"/>
                <a:gd name="GluePoint4X" fmla="*/ 0 w 168"/>
                <a:gd name="GluePoint4Y" fmla="*/ 35.8189415041783 h 359"/>
                <a:gd name="GluePoint5X" fmla="*/ 140.642857142857 w 168"/>
                <a:gd name="GluePoint5Y" fmla="*/ 0 h 359"/>
                <a:gd name="GluePoint6X" fmla="*/ 622.238095238095 w 168"/>
                <a:gd name="GluePoint6Y" fmla="*/ 0 h 359"/>
                <a:gd name="GluePoint7X" fmla="*/ 765.011904761905 w 168"/>
                <a:gd name="GluePoint7Y" fmla="*/ 35.8189415041783 h 359"/>
                <a:gd name="GluePoint8X" fmla="*/ 765.011904761905 w 168"/>
                <a:gd name="GluePoint8Y" fmla="*/ 41.866295264624 h 359"/>
                <a:gd name="GluePoint9X" fmla="*/ 622.238095238095 w 168"/>
                <a:gd name="GluePoint9Y" fmla="*/ 78.1504178272981 h 3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27" h="13">
                  <a:moveTo>
                    <a:pt x="22" y="13"/>
                  </a:moveTo>
                  <a:cubicBezTo>
                    <a:pt x="5" y="13"/>
                    <a:pt x="5" y="13"/>
                    <a:pt x="5" y="13"/>
                  </a:cubicBezTo>
                  <a:cubicBezTo>
                    <a:pt x="2" y="13"/>
                    <a:pt x="0" y="10"/>
                    <a:pt x="0" y="7"/>
                  </a:cubicBezTo>
                  <a:cubicBezTo>
                    <a:pt x="0" y="6"/>
                    <a:pt x="0" y="6"/>
                    <a:pt x="0" y="6"/>
                  </a:cubicBezTo>
                  <a:cubicBezTo>
                    <a:pt x="0" y="3"/>
                    <a:pt x="2" y="0"/>
                    <a:pt x="5" y="0"/>
                  </a:cubicBezTo>
                  <a:cubicBezTo>
                    <a:pt x="22" y="0"/>
                    <a:pt x="22" y="0"/>
                    <a:pt x="22" y="0"/>
                  </a:cubicBezTo>
                  <a:cubicBezTo>
                    <a:pt x="25" y="0"/>
                    <a:pt x="27" y="3"/>
                    <a:pt x="27" y="6"/>
                  </a:cubicBezTo>
                  <a:cubicBezTo>
                    <a:pt x="27" y="7"/>
                    <a:pt x="27" y="7"/>
                    <a:pt x="27" y="7"/>
                  </a:cubicBezTo>
                  <a:cubicBezTo>
                    <a:pt x="27" y="10"/>
                    <a:pt x="25" y="13"/>
                    <a:pt x="22"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43" name="Freeform 58"/>
            <p:cNvSpPr/>
            <p:nvPr/>
          </p:nvSpPr>
          <p:spPr>
            <a:xfrm>
              <a:off x="4907520" y="5318280"/>
              <a:ext cx="161640" cy="62640"/>
            </a:xfrm>
            <a:custGeom>
              <a:avLst/>
              <a:gdLst>
                <a:gd name="textAreaLeft" fmla="*/ 0 w 161640"/>
                <a:gd name="textAreaRight" fmla="*/ 162360 w 161640"/>
                <a:gd name="textAreaTop" fmla="*/ 0 h 62640"/>
                <a:gd name="textAreaBottom" fmla="*/ 63360 h 62640"/>
                <a:gd name="GluePoint1X" fmla="*/ 981.818181818182 w 176"/>
                <a:gd name="GluePoint1Y" fmla="*/ 68.2926829268293 h 451"/>
                <a:gd name="GluePoint2X" fmla="*/ 168.75 w 176"/>
                <a:gd name="GluePoint2Y" fmla="*/ 68.2926829268293 h 451"/>
                <a:gd name="GluePoint3X" fmla="*/ 0 w 176"/>
                <a:gd name="GluePoint3Y" fmla="*/ 36.4745011086475 h 451"/>
                <a:gd name="GluePoint4X" fmla="*/ 0 w 176"/>
                <a:gd name="GluePoint4Y" fmla="*/ 31.430155210643 h 451"/>
                <a:gd name="GluePoint5X" fmla="*/ 168.75 w 176"/>
                <a:gd name="GluePoint5Y" fmla="*/ 0 h 451"/>
                <a:gd name="GluePoint6X" fmla="*/ 981.818181818182 w 176"/>
                <a:gd name="GluePoint6Y" fmla="*/ 0 h 451"/>
                <a:gd name="GluePoint7X" fmla="*/ 1153.125 w 176"/>
                <a:gd name="GluePoint7Y" fmla="*/ 31.430155210643 h 451"/>
                <a:gd name="GluePoint8X" fmla="*/ 1153.125 w 176"/>
                <a:gd name="GluePoint8Y" fmla="*/ 36.4745011086475 h 451"/>
                <a:gd name="GluePoint9X" fmla="*/ 981.818181818182 w 176"/>
                <a:gd name="GluePoint9Y" fmla="*/ 68.292682926829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44" name="Freeform 59"/>
            <p:cNvSpPr/>
            <p:nvPr/>
          </p:nvSpPr>
          <p:spPr>
            <a:xfrm>
              <a:off x="5097240" y="5318280"/>
              <a:ext cx="161640" cy="62640"/>
            </a:xfrm>
            <a:custGeom>
              <a:avLst/>
              <a:gdLst>
                <a:gd name="textAreaLeft" fmla="*/ 0 w 161640"/>
                <a:gd name="textAreaRight" fmla="*/ 162360 w 161640"/>
                <a:gd name="textAreaTop" fmla="*/ 0 h 62640"/>
                <a:gd name="textAreaBottom" fmla="*/ 63360 h 62640"/>
                <a:gd name="GluePoint1X" fmla="*/ 981.818181818182 w 176"/>
                <a:gd name="GluePoint1Y" fmla="*/ 68.2926829268293 h 451"/>
                <a:gd name="GluePoint2X" fmla="*/ 201.988636363636 w 176"/>
                <a:gd name="GluePoint2Y" fmla="*/ 68.2926829268293 h 451"/>
                <a:gd name="GluePoint3X" fmla="*/ 0 w 176"/>
                <a:gd name="GluePoint3Y" fmla="*/ 36.4745011086475 h 451"/>
                <a:gd name="GluePoint4X" fmla="*/ 0 w 176"/>
                <a:gd name="GluePoint4Y" fmla="*/ 31.430155210643 h 451"/>
                <a:gd name="GluePoint5X" fmla="*/ 201.988636363636 w 176"/>
                <a:gd name="GluePoint5Y" fmla="*/ 0 h 451"/>
                <a:gd name="GluePoint6X" fmla="*/ 981.818181818182 w 176"/>
                <a:gd name="GluePoint6Y" fmla="*/ 0 h 451"/>
                <a:gd name="GluePoint7X" fmla="*/ 1153.125 w 176"/>
                <a:gd name="GluePoint7Y" fmla="*/ 31.430155210643 h 451"/>
                <a:gd name="GluePoint8X" fmla="*/ 1153.125 w 176"/>
                <a:gd name="GluePoint8Y" fmla="*/ 36.4745011086475 h 451"/>
                <a:gd name="GluePoint9X" fmla="*/ 981.818181818182 w 176"/>
                <a:gd name="GluePoint9Y" fmla="*/ 68.292682926829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6" y="13"/>
                    <a:pt x="6" y="13"/>
                    <a:pt x="6" y="13"/>
                  </a:cubicBezTo>
                  <a:cubicBezTo>
                    <a:pt x="2" y="13"/>
                    <a:pt x="0" y="10"/>
                    <a:pt x="0" y="7"/>
                  </a:cubicBezTo>
                  <a:cubicBezTo>
                    <a:pt x="0" y="6"/>
                    <a:pt x="0" y="6"/>
                    <a:pt x="0" y="6"/>
                  </a:cubicBezTo>
                  <a:cubicBezTo>
                    <a:pt x="0" y="3"/>
                    <a:pt x="2"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45" name="Freeform 60"/>
            <p:cNvSpPr/>
            <p:nvPr/>
          </p:nvSpPr>
          <p:spPr>
            <a:xfrm>
              <a:off x="5287320" y="5318280"/>
              <a:ext cx="164520" cy="62640"/>
            </a:xfrm>
            <a:custGeom>
              <a:avLst/>
              <a:gdLst>
                <a:gd name="textAreaLeft" fmla="*/ 0 w 164520"/>
                <a:gd name="textAreaRight" fmla="*/ 165240 w 164520"/>
                <a:gd name="textAreaTop" fmla="*/ 0 h 62640"/>
                <a:gd name="textAreaBottom" fmla="*/ 63360 h 62640"/>
                <a:gd name="GluePoint1X" fmla="*/ 988.863636363636 w 176"/>
                <a:gd name="GluePoint1Y" fmla="*/ 67.1023965141612 h 459"/>
                <a:gd name="GluePoint2X" fmla="*/ 202.977272727273 w 176"/>
                <a:gd name="GluePoint2Y" fmla="*/ 67.1023965141612 h 459"/>
                <a:gd name="GluePoint3X" fmla="*/ 0 w 176"/>
                <a:gd name="GluePoint3Y" fmla="*/ 35.838779956427 h 459"/>
                <a:gd name="GluePoint4X" fmla="*/ 0 w 176"/>
                <a:gd name="GluePoint4Y" fmla="*/ 30.8823529411765 h 459"/>
                <a:gd name="GluePoint5X" fmla="*/ 202.977272727273 w 176"/>
                <a:gd name="GluePoint5Y" fmla="*/ 0 h 459"/>
                <a:gd name="GluePoint6X" fmla="*/ 988.863636363636 w 176"/>
                <a:gd name="GluePoint6Y" fmla="*/ 0 h 459"/>
                <a:gd name="GluePoint7X" fmla="*/ 1194.44318181818 w 176"/>
                <a:gd name="GluePoint7Y" fmla="*/ 30.8823529411765 h 459"/>
                <a:gd name="GluePoint8X" fmla="*/ 1194.44318181818 w 176"/>
                <a:gd name="GluePoint8Y" fmla="*/ 35.838779956427 h 459"/>
                <a:gd name="GluePoint9X" fmla="*/ 988.863636363636 w 176"/>
                <a:gd name="GluePoint9Y" fmla="*/ 67.102396514161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46" name="Freeform 61"/>
            <p:cNvSpPr/>
            <p:nvPr/>
          </p:nvSpPr>
          <p:spPr>
            <a:xfrm>
              <a:off x="5479920" y="5318280"/>
              <a:ext cx="161640" cy="62640"/>
            </a:xfrm>
            <a:custGeom>
              <a:avLst/>
              <a:gdLst>
                <a:gd name="textAreaLeft" fmla="*/ 0 w 161640"/>
                <a:gd name="textAreaRight" fmla="*/ 162360 w 161640"/>
                <a:gd name="textAreaTop" fmla="*/ 0 h 62640"/>
                <a:gd name="textAreaBottom" fmla="*/ 63360 h 62640"/>
                <a:gd name="GluePoint1X" fmla="*/ 948.579545454546 w 176"/>
                <a:gd name="GluePoint1Y" fmla="*/ 68.2926829268293 h 451"/>
                <a:gd name="GluePoint2X" fmla="*/ 168.75 w 176"/>
                <a:gd name="GluePoint2Y" fmla="*/ 68.2926829268293 h 451"/>
                <a:gd name="GluePoint3X" fmla="*/ 0 w 176"/>
                <a:gd name="GluePoint3Y" fmla="*/ 36.4745011086475 h 451"/>
                <a:gd name="GluePoint4X" fmla="*/ 0 w 176"/>
                <a:gd name="GluePoint4Y" fmla="*/ 31.430155210643 h 451"/>
                <a:gd name="GluePoint5X" fmla="*/ 168.75 w 176"/>
                <a:gd name="GluePoint5Y" fmla="*/ 0 h 451"/>
                <a:gd name="GluePoint6X" fmla="*/ 948.579545454546 w 176"/>
                <a:gd name="GluePoint6Y" fmla="*/ 0 h 451"/>
                <a:gd name="GluePoint7X" fmla="*/ 1153.125 w 176"/>
                <a:gd name="GluePoint7Y" fmla="*/ 31.430155210643 h 451"/>
                <a:gd name="GluePoint8X" fmla="*/ 1153.125 w 176"/>
                <a:gd name="GluePoint8Y" fmla="*/ 36.4745011086475 h 451"/>
                <a:gd name="GluePoint9X" fmla="*/ 948.579545454546 w 176"/>
                <a:gd name="GluePoint9Y" fmla="*/ 68.292682926829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2" y="0"/>
                    <a:pt x="34" y="3"/>
                    <a:pt x="34" y="6"/>
                  </a:cubicBezTo>
                  <a:cubicBezTo>
                    <a:pt x="34" y="7"/>
                    <a:pt x="34" y="7"/>
                    <a:pt x="34" y="7"/>
                  </a:cubicBezTo>
                  <a:cubicBezTo>
                    <a:pt x="34" y="10"/>
                    <a:pt x="32" y="13"/>
                    <a:pt x="28"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47" name="Freeform 62"/>
            <p:cNvSpPr/>
            <p:nvPr/>
          </p:nvSpPr>
          <p:spPr>
            <a:xfrm>
              <a:off x="5669640" y="5318280"/>
              <a:ext cx="161640" cy="62640"/>
            </a:xfrm>
            <a:custGeom>
              <a:avLst/>
              <a:gdLst>
                <a:gd name="textAreaLeft" fmla="*/ 0 w 161640"/>
                <a:gd name="textAreaRight" fmla="*/ 162360 w 161640"/>
                <a:gd name="textAreaTop" fmla="*/ 0 h 62640"/>
                <a:gd name="textAreaBottom" fmla="*/ 63360 h 62640"/>
                <a:gd name="GluePoint1X" fmla="*/ 981.818181818182 w 176"/>
                <a:gd name="GluePoint1Y" fmla="*/ 68.2926829268293 h 451"/>
                <a:gd name="GluePoint2X" fmla="*/ 168.75 w 176"/>
                <a:gd name="GluePoint2Y" fmla="*/ 68.2926829268293 h 451"/>
                <a:gd name="GluePoint3X" fmla="*/ 0 w 176"/>
                <a:gd name="GluePoint3Y" fmla="*/ 36.4745011086475 h 451"/>
                <a:gd name="GluePoint4X" fmla="*/ 0 w 176"/>
                <a:gd name="GluePoint4Y" fmla="*/ 31.430155210643 h 451"/>
                <a:gd name="GluePoint5X" fmla="*/ 168.75 w 176"/>
                <a:gd name="GluePoint5Y" fmla="*/ 0 h 451"/>
                <a:gd name="GluePoint6X" fmla="*/ 981.818181818182 w 176"/>
                <a:gd name="GluePoint6Y" fmla="*/ 0 h 451"/>
                <a:gd name="GluePoint7X" fmla="*/ 1153.125 w 176"/>
                <a:gd name="GluePoint7Y" fmla="*/ 31.430155210643 h 451"/>
                <a:gd name="GluePoint8X" fmla="*/ 1153.125 w 176"/>
                <a:gd name="GluePoint8Y" fmla="*/ 36.4745011086475 h 451"/>
                <a:gd name="GluePoint9X" fmla="*/ 981.818181818182 w 176"/>
                <a:gd name="GluePoint9Y" fmla="*/ 68.292682926829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48" name="Freeform 63"/>
            <p:cNvSpPr/>
            <p:nvPr/>
          </p:nvSpPr>
          <p:spPr>
            <a:xfrm>
              <a:off x="5859720" y="5318280"/>
              <a:ext cx="164520" cy="62640"/>
            </a:xfrm>
            <a:custGeom>
              <a:avLst/>
              <a:gdLst>
                <a:gd name="textAreaLeft" fmla="*/ 0 w 164520"/>
                <a:gd name="textAreaRight" fmla="*/ 165240 w 164520"/>
                <a:gd name="textAreaTop" fmla="*/ 0 h 62640"/>
                <a:gd name="textAreaBottom" fmla="*/ 63360 h 62640"/>
                <a:gd name="GluePoint1X" fmla="*/ 988.863636363636 w 176"/>
                <a:gd name="GluePoint1Y" fmla="*/ 67.1023965141612 h 459"/>
                <a:gd name="GluePoint2X" fmla="*/ 202.977272727273 w 176"/>
                <a:gd name="GluePoint2Y" fmla="*/ 67.1023965141612 h 459"/>
                <a:gd name="GluePoint3X" fmla="*/ 0 w 176"/>
                <a:gd name="GluePoint3Y" fmla="*/ 35.838779956427 h 459"/>
                <a:gd name="GluePoint4X" fmla="*/ 0 w 176"/>
                <a:gd name="GluePoint4Y" fmla="*/ 30.8823529411765 h 459"/>
                <a:gd name="GluePoint5X" fmla="*/ 202.977272727273 w 176"/>
                <a:gd name="GluePoint5Y" fmla="*/ 0 h 459"/>
                <a:gd name="GluePoint6X" fmla="*/ 988.863636363636 w 176"/>
                <a:gd name="GluePoint6Y" fmla="*/ 0 h 459"/>
                <a:gd name="GluePoint7X" fmla="*/ 1194.44318181818 w 176"/>
                <a:gd name="GluePoint7Y" fmla="*/ 30.8823529411765 h 459"/>
                <a:gd name="GluePoint8X" fmla="*/ 1194.44318181818 w 176"/>
                <a:gd name="GluePoint8Y" fmla="*/ 35.838779956427 h 459"/>
                <a:gd name="GluePoint9X" fmla="*/ 988.863636363636 w 176"/>
                <a:gd name="GluePoint9Y" fmla="*/ 67.102396514161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49" name="Freeform 64"/>
            <p:cNvSpPr/>
            <p:nvPr/>
          </p:nvSpPr>
          <p:spPr>
            <a:xfrm>
              <a:off x="6049440" y="5318280"/>
              <a:ext cx="164520" cy="62640"/>
            </a:xfrm>
            <a:custGeom>
              <a:avLst/>
              <a:gdLst>
                <a:gd name="textAreaLeft" fmla="*/ 0 w 164520"/>
                <a:gd name="textAreaRight" fmla="*/ 165240 w 164520"/>
                <a:gd name="textAreaTop" fmla="*/ 0 h 62640"/>
                <a:gd name="textAreaBottom" fmla="*/ 63360 h 62640"/>
                <a:gd name="GluePoint1X" fmla="*/ 988.863636363636 w 176"/>
                <a:gd name="GluePoint1Y" fmla="*/ 67.1023965141612 h 459"/>
                <a:gd name="GluePoint2X" fmla="*/ 202.977272727273 w 176"/>
                <a:gd name="GluePoint2Y" fmla="*/ 67.1023965141612 h 459"/>
                <a:gd name="GluePoint3X" fmla="*/ 0 w 176"/>
                <a:gd name="GluePoint3Y" fmla="*/ 35.838779956427 h 459"/>
                <a:gd name="GluePoint4X" fmla="*/ 0 w 176"/>
                <a:gd name="GluePoint4Y" fmla="*/ 30.8823529411765 h 459"/>
                <a:gd name="GluePoint5X" fmla="*/ 202.977272727273 w 176"/>
                <a:gd name="GluePoint5Y" fmla="*/ 0 h 459"/>
                <a:gd name="GluePoint6X" fmla="*/ 988.863636363636 w 176"/>
                <a:gd name="GluePoint6Y" fmla="*/ 0 h 459"/>
                <a:gd name="GluePoint7X" fmla="*/ 1194.44318181818 w 176"/>
                <a:gd name="GluePoint7Y" fmla="*/ 30.8823529411765 h 459"/>
                <a:gd name="GluePoint8X" fmla="*/ 1194.44318181818 w 176"/>
                <a:gd name="GluePoint8Y" fmla="*/ 35.838779956427 h 459"/>
                <a:gd name="GluePoint9X" fmla="*/ 988.863636363636 w 176"/>
                <a:gd name="GluePoint9Y" fmla="*/ 67.102396514161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50" name="Freeform 65"/>
            <p:cNvSpPr/>
            <p:nvPr/>
          </p:nvSpPr>
          <p:spPr>
            <a:xfrm>
              <a:off x="6242040" y="5318280"/>
              <a:ext cx="161640" cy="62640"/>
            </a:xfrm>
            <a:custGeom>
              <a:avLst/>
              <a:gdLst>
                <a:gd name="textAreaLeft" fmla="*/ 0 w 161640"/>
                <a:gd name="textAreaRight" fmla="*/ 162360 w 161640"/>
                <a:gd name="textAreaTop" fmla="*/ 0 h 62640"/>
                <a:gd name="textAreaBottom" fmla="*/ 63360 h 62640"/>
                <a:gd name="GluePoint1X" fmla="*/ 981.818181818182 w 176"/>
                <a:gd name="GluePoint1Y" fmla="*/ 68.2926829268293 h 451"/>
                <a:gd name="GluePoint2X" fmla="*/ 168.75 w 176"/>
                <a:gd name="GluePoint2Y" fmla="*/ 68.2926829268293 h 451"/>
                <a:gd name="GluePoint3X" fmla="*/ 0 w 176"/>
                <a:gd name="GluePoint3Y" fmla="*/ 36.4745011086475 h 451"/>
                <a:gd name="GluePoint4X" fmla="*/ 0 w 176"/>
                <a:gd name="GluePoint4Y" fmla="*/ 31.430155210643 h 451"/>
                <a:gd name="GluePoint5X" fmla="*/ 168.75 w 176"/>
                <a:gd name="GluePoint5Y" fmla="*/ 0 h 451"/>
                <a:gd name="GluePoint6X" fmla="*/ 981.818181818182 w 176"/>
                <a:gd name="GluePoint6Y" fmla="*/ 0 h 451"/>
                <a:gd name="GluePoint7X" fmla="*/ 1153.125 w 176"/>
                <a:gd name="GluePoint7Y" fmla="*/ 31.430155210643 h 451"/>
                <a:gd name="GluePoint8X" fmla="*/ 1153.125 w 176"/>
                <a:gd name="GluePoint8Y" fmla="*/ 36.4745011086475 h 451"/>
                <a:gd name="GluePoint9X" fmla="*/ 981.818181818182 w 176"/>
                <a:gd name="GluePoint9Y" fmla="*/ 68.292682926829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51" name="Freeform 66"/>
            <p:cNvSpPr/>
            <p:nvPr/>
          </p:nvSpPr>
          <p:spPr>
            <a:xfrm>
              <a:off x="6432120" y="5318280"/>
              <a:ext cx="158760" cy="62640"/>
            </a:xfrm>
            <a:custGeom>
              <a:avLst/>
              <a:gdLst>
                <a:gd name="textAreaLeft" fmla="*/ 0 w 158760"/>
                <a:gd name="textAreaRight" fmla="*/ 159480 w 158760"/>
                <a:gd name="textAreaTop" fmla="*/ 0 h 62640"/>
                <a:gd name="textAreaBottom" fmla="*/ 63360 h 62640"/>
                <a:gd name="GluePoint1X" fmla="*/ 946.784090909091 w 176"/>
                <a:gd name="GluePoint1Y" fmla="*/ 69.5259593679458 h 443"/>
                <a:gd name="GluePoint2X" fmla="*/ 195.886363636364 w 176"/>
                <a:gd name="GluePoint2Y" fmla="*/ 69.5259593679458 h 443"/>
                <a:gd name="GluePoint3X" fmla="*/ 0 w 176"/>
                <a:gd name="GluePoint3Y" fmla="*/ 37.1331828442438 h 443"/>
                <a:gd name="GluePoint4X" fmla="*/ 0 w 176"/>
                <a:gd name="GluePoint4Y" fmla="*/ 31.9977426636569 h 443"/>
                <a:gd name="GluePoint5X" fmla="*/ 195.886363636364 w 176"/>
                <a:gd name="GluePoint5Y" fmla="*/ 0 h 443"/>
                <a:gd name="GluePoint6X" fmla="*/ 946.784090909091 w 176"/>
                <a:gd name="GluePoint6Y" fmla="*/ 0 h 443"/>
                <a:gd name="GluePoint7X" fmla="*/ 1112.53409090909 w 176"/>
                <a:gd name="GluePoint7Y" fmla="*/ 31.9977426636569 h 443"/>
                <a:gd name="GluePoint8X" fmla="*/ 1112.53409090909 w 176"/>
                <a:gd name="GluePoint8Y" fmla="*/ 37.1331828442438 h 443"/>
                <a:gd name="GluePoint9X" fmla="*/ 946.784090909091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52" name="Freeform 67"/>
            <p:cNvSpPr/>
            <p:nvPr/>
          </p:nvSpPr>
          <p:spPr>
            <a:xfrm>
              <a:off x="6621840" y="5318280"/>
              <a:ext cx="164520" cy="62640"/>
            </a:xfrm>
            <a:custGeom>
              <a:avLst/>
              <a:gdLst>
                <a:gd name="textAreaLeft" fmla="*/ 0 w 164520"/>
                <a:gd name="textAreaRight" fmla="*/ 165240 w 164520"/>
                <a:gd name="textAreaTop" fmla="*/ 0 h 62640"/>
                <a:gd name="textAreaBottom" fmla="*/ 63360 h 62640"/>
                <a:gd name="GluePoint1X" fmla="*/ 988.863636363636 w 176"/>
                <a:gd name="GluePoint1Y" fmla="*/ 67.1023965141612 h 459"/>
                <a:gd name="GluePoint2X" fmla="*/ 202.977272727273 w 176"/>
                <a:gd name="GluePoint2Y" fmla="*/ 67.1023965141612 h 459"/>
                <a:gd name="GluePoint3X" fmla="*/ 0 w 176"/>
                <a:gd name="GluePoint3Y" fmla="*/ 35.838779956427 h 459"/>
                <a:gd name="GluePoint4X" fmla="*/ 0 w 176"/>
                <a:gd name="GluePoint4Y" fmla="*/ 30.8823529411765 h 459"/>
                <a:gd name="GluePoint5X" fmla="*/ 202.977272727273 w 176"/>
                <a:gd name="GluePoint5Y" fmla="*/ 0 h 459"/>
                <a:gd name="GluePoint6X" fmla="*/ 988.863636363636 w 176"/>
                <a:gd name="GluePoint6Y" fmla="*/ 0 h 459"/>
                <a:gd name="GluePoint7X" fmla="*/ 1194.44318181818 w 176"/>
                <a:gd name="GluePoint7Y" fmla="*/ 30.8823529411765 h 459"/>
                <a:gd name="GluePoint8X" fmla="*/ 1194.44318181818 w 176"/>
                <a:gd name="GluePoint8Y" fmla="*/ 35.838779956427 h 459"/>
                <a:gd name="GluePoint9X" fmla="*/ 988.863636363636 w 176"/>
                <a:gd name="GluePoint9Y" fmla="*/ 67.102396514161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53" name="Freeform 68"/>
            <p:cNvSpPr/>
            <p:nvPr/>
          </p:nvSpPr>
          <p:spPr>
            <a:xfrm>
              <a:off x="6811920" y="5318280"/>
              <a:ext cx="150480" cy="62640"/>
            </a:xfrm>
            <a:custGeom>
              <a:avLst/>
              <a:gdLst>
                <a:gd name="textAreaLeft" fmla="*/ 0 w 150480"/>
                <a:gd name="textAreaRight" fmla="*/ 151200 w 150480"/>
                <a:gd name="textAreaTop" fmla="*/ 0 h 62640"/>
                <a:gd name="textAreaBottom" fmla="*/ 63360 h 62640"/>
                <a:gd name="GluePoint1X" fmla="*/ 811.8125 w 176"/>
                <a:gd name="GluePoint1Y" fmla="*/ 73.3333333333333 h 420"/>
                <a:gd name="GluePoint2X" fmla="*/ 185.693181818182 w 176"/>
                <a:gd name="GluePoint2Y" fmla="*/ 73.3333333333333 h 420"/>
                <a:gd name="GluePoint3X" fmla="*/ 0 w 176"/>
                <a:gd name="GluePoint3Y" fmla="*/ 39.1666666666667 h 420"/>
                <a:gd name="GluePoint4X" fmla="*/ 0 w 176"/>
                <a:gd name="GluePoint4Y" fmla="*/ 33.75 h 420"/>
                <a:gd name="GluePoint5X" fmla="*/ 185.693181818182 w 176"/>
                <a:gd name="GluePoint5Y" fmla="*/ 0 h 420"/>
                <a:gd name="GluePoint6X" fmla="*/ 811.8125 w 176"/>
                <a:gd name="GluePoint6Y" fmla="*/ 0 h 420"/>
                <a:gd name="GluePoint7X" fmla="*/ 999.886363636364 w 176"/>
                <a:gd name="GluePoint7Y" fmla="*/ 33.75 h 420"/>
                <a:gd name="GluePoint8X" fmla="*/ 999.886363636364 w 176"/>
                <a:gd name="GluePoint8Y" fmla="*/ 39.1666666666667 h 420"/>
                <a:gd name="GluePoint9X" fmla="*/ 811.8125 w 176"/>
                <a:gd name="GluePoint9Y" fmla="*/ 73.3333333333333 h 42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2" h="13">
                  <a:moveTo>
                    <a:pt x="26" y="13"/>
                  </a:moveTo>
                  <a:cubicBezTo>
                    <a:pt x="6" y="13"/>
                    <a:pt x="6" y="13"/>
                    <a:pt x="6" y="13"/>
                  </a:cubicBezTo>
                  <a:cubicBezTo>
                    <a:pt x="3" y="13"/>
                    <a:pt x="0" y="10"/>
                    <a:pt x="0" y="7"/>
                  </a:cubicBezTo>
                  <a:cubicBezTo>
                    <a:pt x="0" y="6"/>
                    <a:pt x="0" y="6"/>
                    <a:pt x="0" y="6"/>
                  </a:cubicBezTo>
                  <a:cubicBezTo>
                    <a:pt x="0" y="3"/>
                    <a:pt x="3" y="0"/>
                    <a:pt x="6" y="0"/>
                  </a:cubicBezTo>
                  <a:cubicBezTo>
                    <a:pt x="26" y="0"/>
                    <a:pt x="26" y="0"/>
                    <a:pt x="26" y="0"/>
                  </a:cubicBezTo>
                  <a:cubicBezTo>
                    <a:pt x="29" y="0"/>
                    <a:pt x="32" y="3"/>
                    <a:pt x="32" y="6"/>
                  </a:cubicBezTo>
                  <a:cubicBezTo>
                    <a:pt x="32" y="7"/>
                    <a:pt x="32" y="7"/>
                    <a:pt x="32" y="7"/>
                  </a:cubicBezTo>
                  <a:cubicBezTo>
                    <a:pt x="32" y="10"/>
                    <a:pt x="29" y="13"/>
                    <a:pt x="26"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54" name="Freeform 69"/>
            <p:cNvSpPr/>
            <p:nvPr/>
          </p:nvSpPr>
          <p:spPr>
            <a:xfrm>
              <a:off x="5457960" y="5235480"/>
              <a:ext cx="164520" cy="59760"/>
            </a:xfrm>
            <a:custGeom>
              <a:avLst/>
              <a:gdLst>
                <a:gd name="textAreaLeft" fmla="*/ 0 w 164520"/>
                <a:gd name="textAreaRight" fmla="*/ 165240 w 164520"/>
                <a:gd name="textAreaTop" fmla="*/ 0 h 59760"/>
                <a:gd name="textAreaBottom" fmla="*/ 60480 h 59760"/>
                <a:gd name="GluePoint1X" fmla="*/ 1035.95238095238 w 168"/>
                <a:gd name="GluePoint1Y" fmla="*/ 61.124183006536 h 459"/>
                <a:gd name="GluePoint2X" fmla="*/ 212.642857142857 w 168"/>
                <a:gd name="GluePoint2Y" fmla="*/ 61.124183006536 h 459"/>
                <a:gd name="GluePoint3X" fmla="*/ 0 w 168"/>
                <a:gd name="GluePoint3Y" fmla="*/ 32.7450980392157 h 459"/>
                <a:gd name="GluePoint4X" fmla="*/ 0 w 168"/>
                <a:gd name="GluePoint4Y" fmla="*/ 28.0152505446623 h 459"/>
                <a:gd name="GluePoint5X" fmla="*/ 212.642857142857 w 168"/>
                <a:gd name="GluePoint5Y" fmla="*/ 0 h 459"/>
                <a:gd name="GluePoint6X" fmla="*/ 1035.95238095238 w 168"/>
                <a:gd name="GluePoint6Y" fmla="*/ 0 h 459"/>
                <a:gd name="GluePoint7X" fmla="*/ 1251.32142857143 w 168"/>
                <a:gd name="GluePoint7Y" fmla="*/ 28.0152505446623 h 459"/>
                <a:gd name="GluePoint8X" fmla="*/ 1251.32142857143 w 168"/>
                <a:gd name="GluePoint8Y" fmla="*/ 32.7450980392157 h 459"/>
                <a:gd name="GluePoint9X" fmla="*/ 1035.95238095238 w 168"/>
                <a:gd name="GluePoint9Y" fmla="*/ 61.124183006536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55" name="Freeform 70"/>
            <p:cNvSpPr/>
            <p:nvPr/>
          </p:nvSpPr>
          <p:spPr>
            <a:xfrm>
              <a:off x="5650560" y="5235480"/>
              <a:ext cx="161640" cy="59760"/>
            </a:xfrm>
            <a:custGeom>
              <a:avLst/>
              <a:gdLst>
                <a:gd name="textAreaLeft" fmla="*/ 0 w 161640"/>
                <a:gd name="textAreaRight" fmla="*/ 162360 w 161640"/>
                <a:gd name="textAreaTop" fmla="*/ 0 h 59760"/>
                <a:gd name="textAreaBottom" fmla="*/ 60480 h 59760"/>
                <a:gd name="GluePoint1X" fmla="*/ 1028.57142857143 w 168"/>
                <a:gd name="GluePoint1Y" fmla="*/ 62.2084257206208 h 451"/>
                <a:gd name="GluePoint2X" fmla="*/ 176.785714285714 w 168"/>
                <a:gd name="GluePoint2Y" fmla="*/ 62.2084257206208 h 451"/>
                <a:gd name="GluePoint3X" fmla="*/ 0 w 168"/>
                <a:gd name="GluePoint3Y" fmla="*/ 33.3259423503326 h 451"/>
                <a:gd name="GluePoint4X" fmla="*/ 0 w 168"/>
                <a:gd name="GluePoint4Y" fmla="*/ 28.5121951219512 h 451"/>
                <a:gd name="GluePoint5X" fmla="*/ 176.785714285714 w 168"/>
                <a:gd name="GluePoint5Y" fmla="*/ 0 h 451"/>
                <a:gd name="GluePoint6X" fmla="*/ 1028.57142857143 w 168"/>
                <a:gd name="GluePoint6Y" fmla="*/ 0 h 451"/>
                <a:gd name="GluePoint7X" fmla="*/ 1208.03571428571 w 168"/>
                <a:gd name="GluePoint7Y" fmla="*/ 28.5121951219512 h 451"/>
                <a:gd name="GluePoint8X" fmla="*/ 1208.03571428571 w 168"/>
                <a:gd name="GluePoint8Y" fmla="*/ 33.3259423503326 h 451"/>
                <a:gd name="GluePoint9X" fmla="*/ 1028.57142857143 w 168"/>
                <a:gd name="GluePoint9Y" fmla="*/ 62.2084257206208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56" name="Freeform 71"/>
            <p:cNvSpPr/>
            <p:nvPr/>
          </p:nvSpPr>
          <p:spPr>
            <a:xfrm>
              <a:off x="5840280" y="5235480"/>
              <a:ext cx="161640" cy="59760"/>
            </a:xfrm>
            <a:custGeom>
              <a:avLst/>
              <a:gdLst>
                <a:gd name="textAreaLeft" fmla="*/ 0 w 161640"/>
                <a:gd name="textAreaRight" fmla="*/ 162360 w 161640"/>
                <a:gd name="textAreaTop" fmla="*/ 0 h 59760"/>
                <a:gd name="textAreaBottom" fmla="*/ 60480 h 59760"/>
                <a:gd name="GluePoint1X" fmla="*/ 1028.57142857143 w 168"/>
                <a:gd name="GluePoint1Y" fmla="*/ 62.2084257206208 h 451"/>
                <a:gd name="GluePoint2X" fmla="*/ 176.785714285714 w 168"/>
                <a:gd name="GluePoint2Y" fmla="*/ 62.2084257206208 h 451"/>
                <a:gd name="GluePoint3X" fmla="*/ 0 w 168"/>
                <a:gd name="GluePoint3Y" fmla="*/ 33.3259423503326 h 451"/>
                <a:gd name="GluePoint4X" fmla="*/ 0 w 168"/>
                <a:gd name="GluePoint4Y" fmla="*/ 28.5121951219512 h 451"/>
                <a:gd name="GluePoint5X" fmla="*/ 176.785714285714 w 168"/>
                <a:gd name="GluePoint5Y" fmla="*/ 0 h 451"/>
                <a:gd name="GluePoint6X" fmla="*/ 1028.57142857143 w 168"/>
                <a:gd name="GluePoint6Y" fmla="*/ 0 h 451"/>
                <a:gd name="GluePoint7X" fmla="*/ 1208.03571428571 w 168"/>
                <a:gd name="GluePoint7Y" fmla="*/ 28.5121951219512 h 451"/>
                <a:gd name="GluePoint8X" fmla="*/ 1208.03571428571 w 168"/>
                <a:gd name="GluePoint8Y" fmla="*/ 33.3259423503326 h 451"/>
                <a:gd name="GluePoint9X" fmla="*/ 1028.57142857143 w 168"/>
                <a:gd name="GluePoint9Y" fmla="*/ 62.2084257206208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57" name="Freeform 72"/>
            <p:cNvSpPr/>
            <p:nvPr/>
          </p:nvSpPr>
          <p:spPr>
            <a:xfrm>
              <a:off x="6030360" y="5235480"/>
              <a:ext cx="164520" cy="59760"/>
            </a:xfrm>
            <a:custGeom>
              <a:avLst/>
              <a:gdLst>
                <a:gd name="textAreaLeft" fmla="*/ 0 w 164520"/>
                <a:gd name="textAreaRight" fmla="*/ 165240 w 164520"/>
                <a:gd name="textAreaTop" fmla="*/ 0 h 59760"/>
                <a:gd name="textAreaBottom" fmla="*/ 60480 h 59760"/>
                <a:gd name="GluePoint1X" fmla="*/ 1035.95238095238 w 168"/>
                <a:gd name="GluePoint1Y" fmla="*/ 61.124183006536 h 459"/>
                <a:gd name="GluePoint2X" fmla="*/ 212.642857142857 w 168"/>
                <a:gd name="GluePoint2Y" fmla="*/ 61.124183006536 h 459"/>
                <a:gd name="GluePoint3X" fmla="*/ 0 w 168"/>
                <a:gd name="GluePoint3Y" fmla="*/ 32.7450980392157 h 459"/>
                <a:gd name="GluePoint4X" fmla="*/ 0 w 168"/>
                <a:gd name="GluePoint4Y" fmla="*/ 28.0152505446623 h 459"/>
                <a:gd name="GluePoint5X" fmla="*/ 212.642857142857 w 168"/>
                <a:gd name="GluePoint5Y" fmla="*/ 0 h 459"/>
                <a:gd name="GluePoint6X" fmla="*/ 1035.95238095238 w 168"/>
                <a:gd name="GluePoint6Y" fmla="*/ 0 h 459"/>
                <a:gd name="GluePoint7X" fmla="*/ 1251.32142857143 w 168"/>
                <a:gd name="GluePoint7Y" fmla="*/ 28.0152505446623 h 459"/>
                <a:gd name="GluePoint8X" fmla="*/ 1251.32142857143 w 168"/>
                <a:gd name="GluePoint8Y" fmla="*/ 32.7450980392157 h 459"/>
                <a:gd name="GluePoint9X" fmla="*/ 1035.95238095238 w 168"/>
                <a:gd name="GluePoint9Y" fmla="*/ 61.124183006536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58" name="Freeform 73"/>
            <p:cNvSpPr/>
            <p:nvPr/>
          </p:nvSpPr>
          <p:spPr>
            <a:xfrm>
              <a:off x="6222960" y="5235480"/>
              <a:ext cx="161640" cy="59760"/>
            </a:xfrm>
            <a:custGeom>
              <a:avLst/>
              <a:gdLst>
                <a:gd name="textAreaLeft" fmla="*/ 0 w 161640"/>
                <a:gd name="textAreaRight" fmla="*/ 162360 w 161640"/>
                <a:gd name="textAreaTop" fmla="*/ 0 h 59760"/>
                <a:gd name="textAreaBottom" fmla="*/ 60480 h 59760"/>
                <a:gd name="GluePoint1X" fmla="*/ 993.75 w 168"/>
                <a:gd name="GluePoint1Y" fmla="*/ 62.2084257206208 h 451"/>
                <a:gd name="GluePoint2X" fmla="*/ 176.785714285714 w 168"/>
                <a:gd name="GluePoint2Y" fmla="*/ 62.2084257206208 h 451"/>
                <a:gd name="GluePoint3X" fmla="*/ 0 w 168"/>
                <a:gd name="GluePoint3Y" fmla="*/ 33.3259423503326 h 451"/>
                <a:gd name="GluePoint4X" fmla="*/ 0 w 168"/>
                <a:gd name="GluePoint4Y" fmla="*/ 28.5121951219512 h 451"/>
                <a:gd name="GluePoint5X" fmla="*/ 176.785714285714 w 168"/>
                <a:gd name="GluePoint5Y" fmla="*/ 0 h 451"/>
                <a:gd name="GluePoint6X" fmla="*/ 993.75 w 168"/>
                <a:gd name="GluePoint6Y" fmla="*/ 0 h 451"/>
                <a:gd name="GluePoint7X" fmla="*/ 1208.03571428571 w 168"/>
                <a:gd name="GluePoint7Y" fmla="*/ 28.5121951219512 h 451"/>
                <a:gd name="GluePoint8X" fmla="*/ 1208.03571428571 w 168"/>
                <a:gd name="GluePoint8Y" fmla="*/ 33.3259423503326 h 451"/>
                <a:gd name="GluePoint9X" fmla="*/ 993.75 w 168"/>
                <a:gd name="GluePoint9Y" fmla="*/ 62.2084257206208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1" y="0"/>
                    <a:pt x="34" y="3"/>
                    <a:pt x="34" y="6"/>
                  </a:cubicBezTo>
                  <a:cubicBezTo>
                    <a:pt x="34" y="7"/>
                    <a:pt x="34" y="7"/>
                    <a:pt x="34" y="7"/>
                  </a:cubicBezTo>
                  <a:cubicBezTo>
                    <a:pt x="34" y="10"/>
                    <a:pt x="31" y="13"/>
                    <a:pt x="28"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59" name="Freeform 74"/>
            <p:cNvSpPr/>
            <p:nvPr/>
          </p:nvSpPr>
          <p:spPr>
            <a:xfrm>
              <a:off x="6412680" y="5235480"/>
              <a:ext cx="161640" cy="59760"/>
            </a:xfrm>
            <a:custGeom>
              <a:avLst/>
              <a:gdLst>
                <a:gd name="textAreaLeft" fmla="*/ 0 w 161640"/>
                <a:gd name="textAreaRight" fmla="*/ 162360 w 161640"/>
                <a:gd name="textAreaTop" fmla="*/ 0 h 59760"/>
                <a:gd name="textAreaBottom" fmla="*/ 60480 h 59760"/>
                <a:gd name="GluePoint1X" fmla="*/ 1028.57142857143 w 168"/>
                <a:gd name="GluePoint1Y" fmla="*/ 62.2084257206208 h 451"/>
                <a:gd name="GluePoint2X" fmla="*/ 176.785714285714 w 168"/>
                <a:gd name="GluePoint2Y" fmla="*/ 62.2084257206208 h 451"/>
                <a:gd name="GluePoint3X" fmla="*/ 0 w 168"/>
                <a:gd name="GluePoint3Y" fmla="*/ 33.3259423503326 h 451"/>
                <a:gd name="GluePoint4X" fmla="*/ 0 w 168"/>
                <a:gd name="GluePoint4Y" fmla="*/ 28.5121951219512 h 451"/>
                <a:gd name="GluePoint5X" fmla="*/ 176.785714285714 w 168"/>
                <a:gd name="GluePoint5Y" fmla="*/ 0 h 451"/>
                <a:gd name="GluePoint6X" fmla="*/ 1028.57142857143 w 168"/>
                <a:gd name="GluePoint6Y" fmla="*/ 0 h 451"/>
                <a:gd name="GluePoint7X" fmla="*/ 1208.03571428571 w 168"/>
                <a:gd name="GluePoint7Y" fmla="*/ 28.5121951219512 h 451"/>
                <a:gd name="GluePoint8X" fmla="*/ 1208.03571428571 w 168"/>
                <a:gd name="GluePoint8Y" fmla="*/ 33.3259423503326 h 451"/>
                <a:gd name="GluePoint9X" fmla="*/ 1028.57142857143 w 168"/>
                <a:gd name="GluePoint9Y" fmla="*/ 62.2084257206208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460" name="Freeform 75"/>
            <p:cNvSpPr/>
            <p:nvPr/>
          </p:nvSpPr>
          <p:spPr>
            <a:xfrm>
              <a:off x="6762240" y="5400720"/>
              <a:ext cx="412200" cy="84600"/>
            </a:xfrm>
            <a:custGeom>
              <a:avLst/>
              <a:gdLst>
                <a:gd name="textAreaLeft" fmla="*/ 0 w 412200"/>
                <a:gd name="textAreaRight" fmla="*/ 412920 w 412200"/>
                <a:gd name="textAreaTop" fmla="*/ 0 h 84600"/>
                <a:gd name="textAreaBottom" fmla="*/ 85320 h 84600"/>
                <a:gd name="GluePoint1X" fmla="*/ 5227.11392405063 w 237"/>
                <a:gd name="GluePoint1Y" fmla="*/ 48.7637314734089 h 1147"/>
                <a:gd name="GluePoint2X" fmla="*/ 382 w 237"/>
                <a:gd name="GluePoint2Y" fmla="*/ 48.7637314734089 h 1147"/>
                <a:gd name="GluePoint3X" fmla="*/ 0 w 237"/>
                <a:gd name="GluePoint3Y" fmla="*/ 35.1839581517001 h 1147"/>
                <a:gd name="GluePoint4X" fmla="*/ 0 w 237"/>
                <a:gd name="GluePoint4Y" fmla="*/ 13.3740191804708 h 1147"/>
                <a:gd name="GluePoint5X" fmla="*/ 382 w 237"/>
                <a:gd name="GluePoint5Y" fmla="*/ 0 h 1147"/>
                <a:gd name="GluePoint6X" fmla="*/ 5227.11392405063 w 237"/>
                <a:gd name="GluePoint6Y" fmla="*/ 0 h 1147"/>
                <a:gd name="GluePoint7X" fmla="*/ 5546.25316455696 w 237"/>
                <a:gd name="GluePoint7Y" fmla="*/ 13.3740191804708 h 1147"/>
                <a:gd name="GluePoint8X" fmla="*/ 5546.25316455696 w 237"/>
                <a:gd name="GluePoint8Y" fmla="*/ 35.1839581517001 h 1147"/>
                <a:gd name="GluePoint9X" fmla="*/ 5227.11392405063 w 237"/>
                <a:gd name="GluePoint9Y" fmla="*/ 48.7637314734089 h 114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87" h="18">
                  <a:moveTo>
                    <a:pt x="82" y="18"/>
                  </a:moveTo>
                  <a:cubicBezTo>
                    <a:pt x="6" y="18"/>
                    <a:pt x="6" y="18"/>
                    <a:pt x="6" y="18"/>
                  </a:cubicBezTo>
                  <a:cubicBezTo>
                    <a:pt x="3" y="18"/>
                    <a:pt x="0" y="16"/>
                    <a:pt x="0" y="13"/>
                  </a:cubicBezTo>
                  <a:cubicBezTo>
                    <a:pt x="0" y="5"/>
                    <a:pt x="0" y="5"/>
                    <a:pt x="0" y="5"/>
                  </a:cubicBezTo>
                  <a:cubicBezTo>
                    <a:pt x="0" y="2"/>
                    <a:pt x="3" y="0"/>
                    <a:pt x="6" y="0"/>
                  </a:cubicBezTo>
                  <a:cubicBezTo>
                    <a:pt x="82" y="0"/>
                    <a:pt x="82" y="0"/>
                    <a:pt x="82" y="0"/>
                  </a:cubicBezTo>
                  <a:cubicBezTo>
                    <a:pt x="85" y="0"/>
                    <a:pt x="87" y="2"/>
                    <a:pt x="87" y="5"/>
                  </a:cubicBezTo>
                  <a:cubicBezTo>
                    <a:pt x="87" y="13"/>
                    <a:pt x="87" y="13"/>
                    <a:pt x="87" y="13"/>
                  </a:cubicBezTo>
                  <a:cubicBezTo>
                    <a:pt x="87" y="16"/>
                    <a:pt x="85" y="18"/>
                    <a:pt x="82" y="18"/>
                  </a:cubicBezTo>
                  <a:close/>
                </a:path>
              </a:pathLst>
            </a:custGeom>
            <a:solidFill>
              <a:srgbClr val="4d494a"/>
            </a:solidFill>
            <a:ln w="0">
              <a:noFill/>
            </a:ln>
          </p:spPr>
          <p:style>
            <a:lnRef idx="0"/>
            <a:fillRef idx="0"/>
            <a:effectRef idx="0"/>
            <a:fontRef idx="minor"/>
          </p:style>
          <p:txBody>
            <a:bodyPr numCol="1" spcCol="0" lIns="90000" rIns="90000" tIns="42480" bIns="42480" anchor="t">
              <a:noAutofit/>
            </a:bodyPr>
            <a:p>
              <a:pPr defTabSz="914400">
                <a:lnSpc>
                  <a:spcPct val="100000"/>
                </a:lnSpc>
              </a:pPr>
              <a:endParaRPr b="0" lang="en-US" sz="1800" strike="noStrike" u="none">
                <a:solidFill>
                  <a:schemeClr val="dk1"/>
                </a:solidFill>
                <a:effectLst/>
                <a:uFillTx/>
                <a:latin typeface="Open Sans"/>
              </a:endParaRPr>
            </a:p>
          </p:txBody>
        </p:sp>
        <p:sp>
          <p:nvSpPr>
            <p:cNvPr id="461" name="Freeform 76"/>
            <p:cNvSpPr/>
            <p:nvPr/>
          </p:nvSpPr>
          <p:spPr>
            <a:xfrm>
              <a:off x="4805640" y="5153040"/>
              <a:ext cx="164520" cy="62640"/>
            </a:xfrm>
            <a:custGeom>
              <a:avLst/>
              <a:gdLst>
                <a:gd name="textAreaLeft" fmla="*/ 0 w 164520"/>
                <a:gd name="textAreaRight" fmla="*/ 165240 w 164520"/>
                <a:gd name="textAreaTop" fmla="*/ 0 h 62640"/>
                <a:gd name="textAreaBottom" fmla="*/ 63360 h 62640"/>
                <a:gd name="GluePoint1X" fmla="*/ 988.863636363636 w 176"/>
                <a:gd name="GluePoint1Y" fmla="*/ 67.1023965141612 h 459"/>
                <a:gd name="GluePoint2X" fmla="*/ 202.977272727273 w 176"/>
                <a:gd name="GluePoint2Y" fmla="*/ 67.1023965141612 h 459"/>
                <a:gd name="GluePoint3X" fmla="*/ 0 w 176"/>
                <a:gd name="GluePoint3Y" fmla="*/ 35.838779956427 h 459"/>
                <a:gd name="GluePoint4X" fmla="*/ 0 w 176"/>
                <a:gd name="GluePoint4Y" fmla="*/ 30.8823529411765 h 459"/>
                <a:gd name="GluePoint5X" fmla="*/ 202.977272727273 w 176"/>
                <a:gd name="GluePoint5Y" fmla="*/ 0 h 459"/>
                <a:gd name="GluePoint6X" fmla="*/ 988.863636363636 w 176"/>
                <a:gd name="GluePoint6Y" fmla="*/ 0 h 459"/>
                <a:gd name="GluePoint7X" fmla="*/ 1194.44318181818 w 176"/>
                <a:gd name="GluePoint7Y" fmla="*/ 30.8823529411765 h 459"/>
                <a:gd name="GluePoint8X" fmla="*/ 1194.44318181818 w 176"/>
                <a:gd name="GluePoint8Y" fmla="*/ 35.838779956427 h 459"/>
                <a:gd name="GluePoint9X" fmla="*/ 988.863636363636 w 176"/>
                <a:gd name="GluePoint9Y" fmla="*/ 67.102396514161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2" name="Freeform 77"/>
            <p:cNvSpPr/>
            <p:nvPr/>
          </p:nvSpPr>
          <p:spPr>
            <a:xfrm>
              <a:off x="4998240" y="5153040"/>
              <a:ext cx="158760" cy="62640"/>
            </a:xfrm>
            <a:custGeom>
              <a:avLst/>
              <a:gdLst>
                <a:gd name="textAreaLeft" fmla="*/ 0 w 158760"/>
                <a:gd name="textAreaRight" fmla="*/ 159480 w 158760"/>
                <a:gd name="textAreaTop" fmla="*/ 0 h 62640"/>
                <a:gd name="textAreaBottom" fmla="*/ 63360 h 62640"/>
                <a:gd name="GluePoint1X" fmla="*/ 914.136363636364 w 176"/>
                <a:gd name="GluePoint1Y" fmla="*/ 69.5259593679458 h 443"/>
                <a:gd name="GluePoint2X" fmla="*/ 163.238636363636 w 176"/>
                <a:gd name="GluePoint2Y" fmla="*/ 69.5259593679458 h 443"/>
                <a:gd name="GluePoint3X" fmla="*/ 0 w 176"/>
                <a:gd name="GluePoint3Y" fmla="*/ 37.1331828442438 h 443"/>
                <a:gd name="GluePoint4X" fmla="*/ 0 w 176"/>
                <a:gd name="GluePoint4Y" fmla="*/ 31.9977426636569 h 443"/>
                <a:gd name="GluePoint5X" fmla="*/ 163.238636363636 w 176"/>
                <a:gd name="GluePoint5Y" fmla="*/ 0 h 443"/>
                <a:gd name="GluePoint6X" fmla="*/ 914.136363636364 w 176"/>
                <a:gd name="GluePoint6Y" fmla="*/ 0 h 443"/>
                <a:gd name="GluePoint7X" fmla="*/ 1112.53409090909 w 176"/>
                <a:gd name="GluePoint7Y" fmla="*/ 31.9977426636569 h 443"/>
                <a:gd name="GluePoint8X" fmla="*/ 1112.53409090909 w 176"/>
                <a:gd name="GluePoint8Y" fmla="*/ 37.1331828442438 h 443"/>
                <a:gd name="GluePoint9X" fmla="*/ 914.136363636364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1" y="0"/>
                    <a:pt x="34" y="3"/>
                    <a:pt x="34" y="6"/>
                  </a:cubicBezTo>
                  <a:cubicBezTo>
                    <a:pt x="34" y="7"/>
                    <a:pt x="34" y="7"/>
                    <a:pt x="34" y="7"/>
                  </a:cubicBezTo>
                  <a:cubicBezTo>
                    <a:pt x="34" y="10"/>
                    <a:pt x="31" y="13"/>
                    <a:pt x="28"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3" name="Freeform 78"/>
            <p:cNvSpPr/>
            <p:nvPr/>
          </p:nvSpPr>
          <p:spPr>
            <a:xfrm>
              <a:off x="5565240" y="5153040"/>
              <a:ext cx="167040" cy="62640"/>
            </a:xfrm>
            <a:custGeom>
              <a:avLst/>
              <a:gdLst>
                <a:gd name="textAreaLeft" fmla="*/ 0 w 167040"/>
                <a:gd name="textAreaRight" fmla="*/ 167760 w 167040"/>
                <a:gd name="textAreaTop" fmla="*/ 0 h 62640"/>
                <a:gd name="textAreaBottom" fmla="*/ 63360 h 62640"/>
                <a:gd name="GluePoint1X" fmla="*/ 1019.82954545455 w 176"/>
                <a:gd name="GluePoint1Y" fmla="*/ 66.0944206008584 h 466"/>
                <a:gd name="GluePoint2X" fmla="*/ 208.721590909091 w 176"/>
                <a:gd name="GluePoint2Y" fmla="*/ 66.0944206008584 h 466"/>
                <a:gd name="GluePoint3X" fmla="*/ 0 w 176"/>
                <a:gd name="GluePoint3Y" fmla="*/ 35.3004291845494 h 466"/>
                <a:gd name="GluePoint4X" fmla="*/ 0 w 176"/>
                <a:gd name="GluePoint4Y" fmla="*/ 30.4184549356223 h 466"/>
                <a:gd name="GluePoint5X" fmla="*/ 208.721590909091 w 176"/>
                <a:gd name="GluePoint5Y" fmla="*/ 0 h 466"/>
                <a:gd name="GluePoint6X" fmla="*/ 1019.82954545455 w 176"/>
                <a:gd name="GluePoint6Y" fmla="*/ 0 h 466"/>
                <a:gd name="GluePoint7X" fmla="*/ 1231.19318181818 w 176"/>
                <a:gd name="GluePoint7Y" fmla="*/ 30.4184549356223 h 466"/>
                <a:gd name="GluePoint8X" fmla="*/ 1231.19318181818 w 176"/>
                <a:gd name="GluePoint8Y" fmla="*/ 35.3004291845494 h 466"/>
                <a:gd name="GluePoint9X" fmla="*/ 1019.82954545455 w 176"/>
                <a:gd name="GluePoint9Y" fmla="*/ 66.0944206008584 h 46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4" name="Freeform 79"/>
            <p:cNvSpPr/>
            <p:nvPr/>
          </p:nvSpPr>
          <p:spPr>
            <a:xfrm>
              <a:off x="5760720" y="5153040"/>
              <a:ext cx="158760" cy="62640"/>
            </a:xfrm>
            <a:custGeom>
              <a:avLst/>
              <a:gdLst>
                <a:gd name="textAreaLeft" fmla="*/ 0 w 158760"/>
                <a:gd name="textAreaRight" fmla="*/ 159480 w 158760"/>
                <a:gd name="textAreaTop" fmla="*/ 0 h 62640"/>
                <a:gd name="textAreaBottom" fmla="*/ 63360 h 62640"/>
                <a:gd name="GluePoint1X" fmla="*/ 946.784090909091 w 176"/>
                <a:gd name="GluePoint1Y" fmla="*/ 69.5259593679458 h 443"/>
                <a:gd name="GluePoint2X" fmla="*/ 163.238636363636 w 176"/>
                <a:gd name="GluePoint2Y" fmla="*/ 69.5259593679458 h 443"/>
                <a:gd name="GluePoint3X" fmla="*/ 0 w 176"/>
                <a:gd name="GluePoint3Y" fmla="*/ 37.1331828442438 h 443"/>
                <a:gd name="GluePoint4X" fmla="*/ 0 w 176"/>
                <a:gd name="GluePoint4Y" fmla="*/ 31.9977426636569 h 443"/>
                <a:gd name="GluePoint5X" fmla="*/ 163.238636363636 w 176"/>
                <a:gd name="GluePoint5Y" fmla="*/ 0 h 443"/>
                <a:gd name="GluePoint6X" fmla="*/ 946.784090909091 w 176"/>
                <a:gd name="GluePoint6Y" fmla="*/ 0 h 443"/>
                <a:gd name="GluePoint7X" fmla="*/ 1112.53409090909 w 176"/>
                <a:gd name="GluePoint7Y" fmla="*/ 31.9977426636569 h 443"/>
                <a:gd name="GluePoint8X" fmla="*/ 1112.53409090909 w 176"/>
                <a:gd name="GluePoint8Y" fmla="*/ 37.1331828442438 h 443"/>
                <a:gd name="GluePoint9X" fmla="*/ 946.784090909091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5" name="Freeform 80"/>
            <p:cNvSpPr/>
            <p:nvPr/>
          </p:nvSpPr>
          <p:spPr>
            <a:xfrm>
              <a:off x="5950440" y="5153040"/>
              <a:ext cx="158760" cy="62640"/>
            </a:xfrm>
            <a:custGeom>
              <a:avLst/>
              <a:gdLst>
                <a:gd name="textAreaLeft" fmla="*/ 0 w 158760"/>
                <a:gd name="textAreaRight" fmla="*/ 159480 w 158760"/>
                <a:gd name="textAreaTop" fmla="*/ 0 h 62640"/>
                <a:gd name="textAreaBottom" fmla="*/ 63360 h 62640"/>
                <a:gd name="GluePoint1X" fmla="*/ 946.784090909091 w 176"/>
                <a:gd name="GluePoint1Y" fmla="*/ 69.5259593679458 h 443"/>
                <a:gd name="GluePoint2X" fmla="*/ 195.886363636364 w 176"/>
                <a:gd name="GluePoint2Y" fmla="*/ 69.5259593679458 h 443"/>
                <a:gd name="GluePoint3X" fmla="*/ 0 w 176"/>
                <a:gd name="GluePoint3Y" fmla="*/ 37.1331828442438 h 443"/>
                <a:gd name="GluePoint4X" fmla="*/ 0 w 176"/>
                <a:gd name="GluePoint4Y" fmla="*/ 31.9977426636569 h 443"/>
                <a:gd name="GluePoint5X" fmla="*/ 195.886363636364 w 176"/>
                <a:gd name="GluePoint5Y" fmla="*/ 0 h 443"/>
                <a:gd name="GluePoint6X" fmla="*/ 946.784090909091 w 176"/>
                <a:gd name="GluePoint6Y" fmla="*/ 0 h 443"/>
                <a:gd name="GluePoint7X" fmla="*/ 1112.53409090909 w 176"/>
                <a:gd name="GluePoint7Y" fmla="*/ 31.9977426636569 h 443"/>
                <a:gd name="GluePoint8X" fmla="*/ 1112.53409090909 w 176"/>
                <a:gd name="GluePoint8Y" fmla="*/ 37.1331828442438 h 443"/>
                <a:gd name="GluePoint9X" fmla="*/ 946.784090909091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6" y="13"/>
                    <a:pt x="6" y="13"/>
                    <a:pt x="6" y="13"/>
                  </a:cubicBezTo>
                  <a:cubicBezTo>
                    <a:pt x="2" y="13"/>
                    <a:pt x="0" y="10"/>
                    <a:pt x="0" y="7"/>
                  </a:cubicBezTo>
                  <a:cubicBezTo>
                    <a:pt x="0" y="6"/>
                    <a:pt x="0" y="6"/>
                    <a:pt x="0" y="6"/>
                  </a:cubicBezTo>
                  <a:cubicBezTo>
                    <a:pt x="0" y="3"/>
                    <a:pt x="2"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6" name="Freeform 81"/>
            <p:cNvSpPr/>
            <p:nvPr/>
          </p:nvSpPr>
          <p:spPr>
            <a:xfrm>
              <a:off x="6137640" y="5153040"/>
              <a:ext cx="167040" cy="62640"/>
            </a:xfrm>
            <a:custGeom>
              <a:avLst/>
              <a:gdLst>
                <a:gd name="textAreaLeft" fmla="*/ 0 w 167040"/>
                <a:gd name="textAreaRight" fmla="*/ 167760 w 167040"/>
                <a:gd name="textAreaTop" fmla="*/ 0 h 62640"/>
                <a:gd name="textAreaBottom" fmla="*/ 63360 h 62640"/>
                <a:gd name="GluePoint1X" fmla="*/ 1019.82954545455 w 176"/>
                <a:gd name="GluePoint1Y" fmla="*/ 66.0944206008584 h 466"/>
                <a:gd name="GluePoint2X" fmla="*/ 208.721590909091 w 176"/>
                <a:gd name="GluePoint2Y" fmla="*/ 66.0944206008584 h 466"/>
                <a:gd name="GluePoint3X" fmla="*/ 0 w 176"/>
                <a:gd name="GluePoint3Y" fmla="*/ 35.3004291845494 h 466"/>
                <a:gd name="GluePoint4X" fmla="*/ 0 w 176"/>
                <a:gd name="GluePoint4Y" fmla="*/ 30.4184549356223 h 466"/>
                <a:gd name="GluePoint5X" fmla="*/ 208.721590909091 w 176"/>
                <a:gd name="GluePoint5Y" fmla="*/ 0 h 466"/>
                <a:gd name="GluePoint6X" fmla="*/ 1019.82954545455 w 176"/>
                <a:gd name="GluePoint6Y" fmla="*/ 0 h 466"/>
                <a:gd name="GluePoint7X" fmla="*/ 1231.19318181818 w 176"/>
                <a:gd name="GluePoint7Y" fmla="*/ 30.4184549356223 h 466"/>
                <a:gd name="GluePoint8X" fmla="*/ 1231.19318181818 w 176"/>
                <a:gd name="GluePoint8Y" fmla="*/ 35.3004291845494 h 466"/>
                <a:gd name="GluePoint9X" fmla="*/ 1019.82954545455 w 176"/>
                <a:gd name="GluePoint9Y" fmla="*/ 66.0944206008584 h 46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7" name="Freeform 82"/>
            <p:cNvSpPr/>
            <p:nvPr/>
          </p:nvSpPr>
          <p:spPr>
            <a:xfrm>
              <a:off x="6333120" y="5153040"/>
              <a:ext cx="158760" cy="62640"/>
            </a:xfrm>
            <a:custGeom>
              <a:avLst/>
              <a:gdLst>
                <a:gd name="textAreaLeft" fmla="*/ 0 w 158760"/>
                <a:gd name="textAreaRight" fmla="*/ 159480 w 158760"/>
                <a:gd name="textAreaTop" fmla="*/ 0 h 62640"/>
                <a:gd name="textAreaBottom" fmla="*/ 63360 h 62640"/>
                <a:gd name="GluePoint1X" fmla="*/ 914.136363636364 w 176"/>
                <a:gd name="GluePoint1Y" fmla="*/ 69.5259593679458 h 443"/>
                <a:gd name="GluePoint2X" fmla="*/ 163.238636363636 w 176"/>
                <a:gd name="GluePoint2Y" fmla="*/ 69.5259593679458 h 443"/>
                <a:gd name="GluePoint3X" fmla="*/ 0 w 176"/>
                <a:gd name="GluePoint3Y" fmla="*/ 37.1331828442438 h 443"/>
                <a:gd name="GluePoint4X" fmla="*/ 0 w 176"/>
                <a:gd name="GluePoint4Y" fmla="*/ 31.9977426636569 h 443"/>
                <a:gd name="GluePoint5X" fmla="*/ 163.238636363636 w 176"/>
                <a:gd name="GluePoint5Y" fmla="*/ 0 h 443"/>
                <a:gd name="GluePoint6X" fmla="*/ 914.136363636364 w 176"/>
                <a:gd name="GluePoint6Y" fmla="*/ 0 h 443"/>
                <a:gd name="GluePoint7X" fmla="*/ 1112.53409090909 w 176"/>
                <a:gd name="GluePoint7Y" fmla="*/ 31.9977426636569 h 443"/>
                <a:gd name="GluePoint8X" fmla="*/ 1112.53409090909 w 176"/>
                <a:gd name="GluePoint8Y" fmla="*/ 37.1331828442438 h 443"/>
                <a:gd name="GluePoint9X" fmla="*/ 914.136363636364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2" y="0"/>
                    <a:pt x="34" y="3"/>
                    <a:pt x="34" y="6"/>
                  </a:cubicBezTo>
                  <a:cubicBezTo>
                    <a:pt x="34" y="7"/>
                    <a:pt x="34" y="7"/>
                    <a:pt x="34" y="7"/>
                  </a:cubicBezTo>
                  <a:cubicBezTo>
                    <a:pt x="34" y="10"/>
                    <a:pt x="32" y="13"/>
                    <a:pt x="28"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8" name="Freeform 83"/>
            <p:cNvSpPr/>
            <p:nvPr/>
          </p:nvSpPr>
          <p:spPr>
            <a:xfrm>
              <a:off x="6522840" y="5153040"/>
              <a:ext cx="158760" cy="62640"/>
            </a:xfrm>
            <a:custGeom>
              <a:avLst/>
              <a:gdLst>
                <a:gd name="textAreaLeft" fmla="*/ 0 w 158760"/>
                <a:gd name="textAreaRight" fmla="*/ 159480 w 158760"/>
                <a:gd name="textAreaTop" fmla="*/ 0 h 62640"/>
                <a:gd name="textAreaBottom" fmla="*/ 63360 h 62640"/>
                <a:gd name="GluePoint1X" fmla="*/ 946.784090909091 w 176"/>
                <a:gd name="GluePoint1Y" fmla="*/ 69.5259593679458 h 443"/>
                <a:gd name="GluePoint2X" fmla="*/ 163.238636363636 w 176"/>
                <a:gd name="GluePoint2Y" fmla="*/ 69.5259593679458 h 443"/>
                <a:gd name="GluePoint3X" fmla="*/ 0 w 176"/>
                <a:gd name="GluePoint3Y" fmla="*/ 37.1331828442438 h 443"/>
                <a:gd name="GluePoint4X" fmla="*/ 0 w 176"/>
                <a:gd name="GluePoint4Y" fmla="*/ 31.9977426636569 h 443"/>
                <a:gd name="GluePoint5X" fmla="*/ 163.238636363636 w 176"/>
                <a:gd name="GluePoint5Y" fmla="*/ 0 h 443"/>
                <a:gd name="GluePoint6X" fmla="*/ 946.784090909091 w 176"/>
                <a:gd name="GluePoint6Y" fmla="*/ 0 h 443"/>
                <a:gd name="GluePoint7X" fmla="*/ 1112.53409090909 w 176"/>
                <a:gd name="GluePoint7Y" fmla="*/ 31.9977426636569 h 443"/>
                <a:gd name="GluePoint8X" fmla="*/ 1112.53409090909 w 176"/>
                <a:gd name="GluePoint8Y" fmla="*/ 37.1331828442438 h 443"/>
                <a:gd name="GluePoint9X" fmla="*/ 946.784090909091 w 176"/>
                <a:gd name="GluePoint9Y" fmla="*/ 69.525959367945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69" name="Freeform 84"/>
            <p:cNvSpPr/>
            <p:nvPr/>
          </p:nvSpPr>
          <p:spPr>
            <a:xfrm>
              <a:off x="6710040" y="5153040"/>
              <a:ext cx="384480" cy="62640"/>
            </a:xfrm>
            <a:custGeom>
              <a:avLst/>
              <a:gdLst>
                <a:gd name="textAreaLeft" fmla="*/ 0 w 384480"/>
                <a:gd name="textAreaRight" fmla="*/ 385200 w 384480"/>
                <a:gd name="textAreaTop" fmla="*/ 0 h 62640"/>
                <a:gd name="textAreaBottom" fmla="*/ 63360 h 62640"/>
                <a:gd name="GluePoint1X" fmla="*/ 6092.08522727273 w 176"/>
                <a:gd name="GluePoint1Y" fmla="*/ 28.785046728972 h 1070"/>
                <a:gd name="GluePoint2X" fmla="*/ 479.835227272727 w 176"/>
                <a:gd name="GluePoint2Y" fmla="*/ 28.785046728972 h 1070"/>
                <a:gd name="GluePoint3X" fmla="*/ 0 w 176"/>
                <a:gd name="GluePoint3Y" fmla="*/ 15.3738317757009 h 1070"/>
                <a:gd name="GluePoint4X" fmla="*/ 0 w 176"/>
                <a:gd name="GluePoint4Y" fmla="*/ 13.2476635514019 h 1070"/>
                <a:gd name="GluePoint5X" fmla="*/ 479.835227272727 w 176"/>
                <a:gd name="GluePoint5Y" fmla="*/ 0 h 1070"/>
                <a:gd name="GluePoint6X" fmla="*/ 6092.08522727273 w 176"/>
                <a:gd name="GluePoint6Y" fmla="*/ 0 h 1070"/>
                <a:gd name="GluePoint7X" fmla="*/ 6499.03409090909 w 176"/>
                <a:gd name="GluePoint7Y" fmla="*/ 13.2476635514019 h 1070"/>
                <a:gd name="GluePoint8X" fmla="*/ 6499.03409090909 w 176"/>
                <a:gd name="GluePoint8Y" fmla="*/ 15.3738317757009 h 1070"/>
                <a:gd name="GluePoint9X" fmla="*/ 6092.08522727273 w 176"/>
                <a:gd name="GluePoint9Y" fmla="*/ 28.785046728972 h 107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81" h="13">
                  <a:moveTo>
                    <a:pt x="76" y="13"/>
                  </a:moveTo>
                  <a:cubicBezTo>
                    <a:pt x="6" y="13"/>
                    <a:pt x="6" y="13"/>
                    <a:pt x="6" y="13"/>
                  </a:cubicBezTo>
                  <a:cubicBezTo>
                    <a:pt x="3" y="13"/>
                    <a:pt x="0" y="10"/>
                    <a:pt x="0" y="7"/>
                  </a:cubicBezTo>
                  <a:cubicBezTo>
                    <a:pt x="0" y="6"/>
                    <a:pt x="0" y="6"/>
                    <a:pt x="0" y="6"/>
                  </a:cubicBezTo>
                  <a:cubicBezTo>
                    <a:pt x="0" y="3"/>
                    <a:pt x="3" y="0"/>
                    <a:pt x="6" y="0"/>
                  </a:cubicBezTo>
                  <a:cubicBezTo>
                    <a:pt x="76" y="0"/>
                    <a:pt x="76" y="0"/>
                    <a:pt x="76" y="0"/>
                  </a:cubicBezTo>
                  <a:cubicBezTo>
                    <a:pt x="79" y="0"/>
                    <a:pt x="81" y="3"/>
                    <a:pt x="81" y="6"/>
                  </a:cubicBezTo>
                  <a:cubicBezTo>
                    <a:pt x="81" y="7"/>
                    <a:pt x="81" y="7"/>
                    <a:pt x="81" y="7"/>
                  </a:cubicBezTo>
                  <a:cubicBezTo>
                    <a:pt x="81" y="10"/>
                    <a:pt x="79" y="13"/>
                    <a:pt x="76" y="13"/>
                  </a:cubicBezTo>
                  <a:close/>
                </a:path>
              </a:pathLst>
            </a:custGeom>
            <a:solidFill>
              <a:srgbClr val="4d494a"/>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470" name="Freeform 85"/>
            <p:cNvSpPr/>
            <p:nvPr/>
          </p:nvSpPr>
          <p:spPr>
            <a:xfrm>
              <a:off x="4629600" y="5092560"/>
              <a:ext cx="158760" cy="32400"/>
            </a:xfrm>
            <a:custGeom>
              <a:avLst/>
              <a:gdLst>
                <a:gd name="textAreaLeft" fmla="*/ 0 w 158760"/>
                <a:gd name="textAreaRight" fmla="*/ 159480 w 158760"/>
                <a:gd name="textAreaTop" fmla="*/ 0 h 32400"/>
                <a:gd name="textAreaBottom" fmla="*/ 33120 h 32400"/>
                <a:gd name="GluePoint1X" fmla="*/ 1936.15217391304 w 92"/>
                <a:gd name="GluePoint1Y" fmla="*/ 18.8984198645598 h 443"/>
                <a:gd name="GluePoint2X" fmla="*/ 249.826086956522 w 92"/>
                <a:gd name="GluePoint2Y" fmla="*/ 18.8984198645598 h 443"/>
                <a:gd name="GluePoint3X" fmla="*/ 0 w 92"/>
                <a:gd name="GluePoint3Y" fmla="*/ 8.01128668171558 h 443"/>
                <a:gd name="GluePoint4X" fmla="*/ 0 w 92"/>
                <a:gd name="GluePoint4Y" fmla="*/ 8.01128668171558 h 443"/>
                <a:gd name="GluePoint5X" fmla="*/ 249.826086956522 w 92"/>
                <a:gd name="GluePoint5Y" fmla="*/ 0 h 443"/>
                <a:gd name="GluePoint6X" fmla="*/ 1936.15217391304 w 92"/>
                <a:gd name="GluePoint6Y" fmla="*/ 0 h 443"/>
                <a:gd name="GluePoint7X" fmla="*/ 2128.32608695652 w 92"/>
                <a:gd name="GluePoint7Y" fmla="*/ 8.01128668171558 h 443"/>
                <a:gd name="GluePoint8X" fmla="*/ 2128.32608695652 w 92"/>
                <a:gd name="GluePoint8Y" fmla="*/ 8.01128668171558 h 443"/>
                <a:gd name="GluePoint9X" fmla="*/ 1936.15217391304 w 92"/>
                <a:gd name="GluePoint9Y" fmla="*/ 18.898419864559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4" y="1"/>
                    <a:pt x="34" y="3"/>
                  </a:cubicBezTo>
                  <a:cubicBezTo>
                    <a:pt x="34" y="3"/>
                    <a:pt x="34" y="3"/>
                    <a:pt x="34" y="3"/>
                  </a:cubicBezTo>
                  <a:cubicBezTo>
                    <a:pt x="34"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71" name="Freeform 86"/>
            <p:cNvSpPr/>
            <p:nvPr/>
          </p:nvSpPr>
          <p:spPr>
            <a:xfrm>
              <a:off x="5011920" y="5092560"/>
              <a:ext cx="161640" cy="32400"/>
            </a:xfrm>
            <a:custGeom>
              <a:avLst/>
              <a:gdLst>
                <a:gd name="textAreaLeft" fmla="*/ 0 w 161640"/>
                <a:gd name="textAreaRight" fmla="*/ 162360 w 161640"/>
                <a:gd name="textAreaTop" fmla="*/ 0 h 32400"/>
                <a:gd name="textAreaBottom" fmla="*/ 33120 h 32400"/>
                <a:gd name="GluePoint1X" fmla="*/ 1941.84782608696 w 92"/>
                <a:gd name="GluePoint1Y" fmla="*/ 18.5631929046563 h 451"/>
                <a:gd name="GluePoint2X" fmla="*/ 190.760869565217 w 92"/>
                <a:gd name="GluePoint2Y" fmla="*/ 18.5631929046563 h 451"/>
                <a:gd name="GluePoint3X" fmla="*/ 0 w 92"/>
                <a:gd name="GluePoint3Y" fmla="*/ 7.86917960088692 h 451"/>
                <a:gd name="GluePoint4X" fmla="*/ 0 w 92"/>
                <a:gd name="GluePoint4Y" fmla="*/ 7.86917960088692 h 451"/>
                <a:gd name="GluePoint5X" fmla="*/ 190.760869565217 w 92"/>
                <a:gd name="GluePoint5Y" fmla="*/ 0 h 451"/>
                <a:gd name="GluePoint6X" fmla="*/ 1941.84782608696 w 92"/>
                <a:gd name="GluePoint6Y" fmla="*/ 0 h 451"/>
                <a:gd name="GluePoint7X" fmla="*/ 2205.97826086957 w 92"/>
                <a:gd name="GluePoint7Y" fmla="*/ 7.86917960088692 h 451"/>
                <a:gd name="GluePoint8X" fmla="*/ 2205.97826086957 w 92"/>
                <a:gd name="GluePoint8Y" fmla="*/ 7.86917960088692 h 451"/>
                <a:gd name="GluePoint9X" fmla="*/ 1941.84782608696 w 92"/>
                <a:gd name="GluePoint9Y" fmla="*/ 18.5631929046563 h 4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72" name="Freeform 87"/>
            <p:cNvSpPr/>
            <p:nvPr/>
          </p:nvSpPr>
          <p:spPr>
            <a:xfrm>
              <a:off x="5391720" y="5092560"/>
              <a:ext cx="158760" cy="32400"/>
            </a:xfrm>
            <a:custGeom>
              <a:avLst/>
              <a:gdLst>
                <a:gd name="textAreaLeft" fmla="*/ 0 w 158760"/>
                <a:gd name="textAreaRight" fmla="*/ 159480 w 158760"/>
                <a:gd name="textAreaTop" fmla="*/ 0 h 32400"/>
                <a:gd name="textAreaBottom" fmla="*/ 33120 h 32400"/>
                <a:gd name="GluePoint1X" fmla="*/ 1936.15217391304 w 92"/>
                <a:gd name="GluePoint1Y" fmla="*/ 18.8984198645598 h 443"/>
                <a:gd name="GluePoint2X" fmla="*/ 249.826086956522 w 92"/>
                <a:gd name="GluePoint2Y" fmla="*/ 18.8984198645598 h 443"/>
                <a:gd name="GluePoint3X" fmla="*/ 0 w 92"/>
                <a:gd name="GluePoint3Y" fmla="*/ 8.01128668171558 h 443"/>
                <a:gd name="GluePoint4X" fmla="*/ 0 w 92"/>
                <a:gd name="GluePoint4Y" fmla="*/ 8.01128668171558 h 443"/>
                <a:gd name="GluePoint5X" fmla="*/ 249.826086956522 w 92"/>
                <a:gd name="GluePoint5Y" fmla="*/ 0 h 443"/>
                <a:gd name="GluePoint6X" fmla="*/ 1936.15217391304 w 92"/>
                <a:gd name="GluePoint6Y" fmla="*/ 0 h 443"/>
                <a:gd name="GluePoint7X" fmla="*/ 2128.32608695652 w 92"/>
                <a:gd name="GluePoint7Y" fmla="*/ 8.01128668171558 h 443"/>
                <a:gd name="GluePoint8X" fmla="*/ 2128.32608695652 w 92"/>
                <a:gd name="GluePoint8Y" fmla="*/ 8.01128668171558 h 443"/>
                <a:gd name="GluePoint9X" fmla="*/ 1936.15217391304 w 92"/>
                <a:gd name="GluePoint9Y" fmla="*/ 18.898419864559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4" y="1"/>
                    <a:pt x="34" y="3"/>
                  </a:cubicBezTo>
                  <a:cubicBezTo>
                    <a:pt x="34" y="3"/>
                    <a:pt x="34" y="3"/>
                    <a:pt x="34" y="3"/>
                  </a:cubicBezTo>
                  <a:cubicBezTo>
                    <a:pt x="34"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73" name="Freeform 88"/>
            <p:cNvSpPr/>
            <p:nvPr/>
          </p:nvSpPr>
          <p:spPr>
            <a:xfrm>
              <a:off x="5581800" y="5092560"/>
              <a:ext cx="164520" cy="32400"/>
            </a:xfrm>
            <a:custGeom>
              <a:avLst/>
              <a:gdLst>
                <a:gd name="textAreaLeft" fmla="*/ 0 w 164520"/>
                <a:gd name="textAreaRight" fmla="*/ 165240 w 164520"/>
                <a:gd name="textAreaTop" fmla="*/ 0 h 32400"/>
                <a:gd name="textAreaBottom" fmla="*/ 33120 h 32400"/>
                <a:gd name="GluePoint1X" fmla="*/ 2021.17391304348 w 92"/>
                <a:gd name="GluePoint1Y" fmla="*/ 18.239651416122 h 459"/>
                <a:gd name="GluePoint2X" fmla="*/ 258.869565217391 w 92"/>
                <a:gd name="GluePoint2Y" fmla="*/ 18.239651416122 h 459"/>
                <a:gd name="GluePoint3X" fmla="*/ 0 w 92"/>
                <a:gd name="GluePoint3Y" fmla="*/ 7.73202614379085 h 459"/>
                <a:gd name="GluePoint4X" fmla="*/ 0 w 92"/>
                <a:gd name="GluePoint4Y" fmla="*/ 7.73202614379085 h 459"/>
                <a:gd name="GluePoint5X" fmla="*/ 258.869565217391 w 92"/>
                <a:gd name="GluePoint5Y" fmla="*/ 0 h 459"/>
                <a:gd name="GluePoint6X" fmla="*/ 2021.17391304348 w 92"/>
                <a:gd name="GluePoint6Y" fmla="*/ 0 h 459"/>
                <a:gd name="GluePoint7X" fmla="*/ 2285.02173913044 w 92"/>
                <a:gd name="GluePoint7Y" fmla="*/ 7.73202614379085 h 459"/>
                <a:gd name="GluePoint8X" fmla="*/ 2285.02173913044 w 92"/>
                <a:gd name="GluePoint8Y" fmla="*/ 7.73202614379085 h 459"/>
                <a:gd name="GluePoint9X" fmla="*/ 2021.17391304348 w 92"/>
                <a:gd name="GluePoint9Y" fmla="*/ 18.239651416122 h 4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74" name="Freeform 89"/>
            <p:cNvSpPr/>
            <p:nvPr/>
          </p:nvSpPr>
          <p:spPr>
            <a:xfrm>
              <a:off x="5774400" y="5092560"/>
              <a:ext cx="158760" cy="32400"/>
            </a:xfrm>
            <a:custGeom>
              <a:avLst/>
              <a:gdLst>
                <a:gd name="textAreaLeft" fmla="*/ 0 w 158760"/>
                <a:gd name="textAreaRight" fmla="*/ 159480 w 158760"/>
                <a:gd name="textAreaTop" fmla="*/ 0 h 32400"/>
                <a:gd name="textAreaBottom" fmla="*/ 33120 h 32400"/>
                <a:gd name="GluePoint1X" fmla="*/ 1873.69565217391 w 92"/>
                <a:gd name="GluePoint1Y" fmla="*/ 18.8984198645598 h 443"/>
                <a:gd name="GluePoint2X" fmla="*/ 187.369565217391 w 92"/>
                <a:gd name="GluePoint2Y" fmla="*/ 18.8984198645598 h 443"/>
                <a:gd name="GluePoint3X" fmla="*/ 0 w 92"/>
                <a:gd name="GluePoint3Y" fmla="*/ 8.01128668171558 h 443"/>
                <a:gd name="GluePoint4X" fmla="*/ 0 w 92"/>
                <a:gd name="GluePoint4Y" fmla="*/ 8.01128668171558 h 443"/>
                <a:gd name="GluePoint5X" fmla="*/ 187.369565217391 w 92"/>
                <a:gd name="GluePoint5Y" fmla="*/ 0 h 443"/>
                <a:gd name="GluePoint6X" fmla="*/ 1873.69565217391 w 92"/>
                <a:gd name="GluePoint6Y" fmla="*/ 0 h 443"/>
                <a:gd name="GluePoint7X" fmla="*/ 2128.32608695652 w 92"/>
                <a:gd name="GluePoint7Y" fmla="*/ 8.01128668171558 h 443"/>
                <a:gd name="GluePoint8X" fmla="*/ 2128.32608695652 w 92"/>
                <a:gd name="GluePoint8Y" fmla="*/ 8.01128668171558 h 443"/>
                <a:gd name="GluePoint9X" fmla="*/ 1873.69565217391 w 92"/>
                <a:gd name="GluePoint9Y" fmla="*/ 18.898419864559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75" name="Freeform 90"/>
            <p:cNvSpPr/>
            <p:nvPr/>
          </p:nvSpPr>
          <p:spPr>
            <a:xfrm>
              <a:off x="5964120" y="5092560"/>
              <a:ext cx="158760" cy="32400"/>
            </a:xfrm>
            <a:custGeom>
              <a:avLst/>
              <a:gdLst>
                <a:gd name="textAreaLeft" fmla="*/ 0 w 158760"/>
                <a:gd name="textAreaRight" fmla="*/ 159480 w 158760"/>
                <a:gd name="textAreaTop" fmla="*/ 0 h 32400"/>
                <a:gd name="textAreaBottom" fmla="*/ 33120 h 32400"/>
                <a:gd name="GluePoint1X" fmla="*/ 1936.15217391304 w 92"/>
                <a:gd name="GluePoint1Y" fmla="*/ 18.8984198645598 h 443"/>
                <a:gd name="GluePoint2X" fmla="*/ 249.826086956522 w 92"/>
                <a:gd name="GluePoint2Y" fmla="*/ 18.8984198645598 h 443"/>
                <a:gd name="GluePoint3X" fmla="*/ 0 w 92"/>
                <a:gd name="GluePoint3Y" fmla="*/ 8.01128668171558 h 443"/>
                <a:gd name="GluePoint4X" fmla="*/ 0 w 92"/>
                <a:gd name="GluePoint4Y" fmla="*/ 8.01128668171558 h 443"/>
                <a:gd name="GluePoint5X" fmla="*/ 249.826086956522 w 92"/>
                <a:gd name="GluePoint5Y" fmla="*/ 0 h 443"/>
                <a:gd name="GluePoint6X" fmla="*/ 1936.15217391304 w 92"/>
                <a:gd name="GluePoint6Y" fmla="*/ 0 h 443"/>
                <a:gd name="GluePoint7X" fmla="*/ 2128.32608695652 w 92"/>
                <a:gd name="GluePoint7Y" fmla="*/ 8.01128668171558 h 443"/>
                <a:gd name="GluePoint8X" fmla="*/ 2128.32608695652 w 92"/>
                <a:gd name="GluePoint8Y" fmla="*/ 8.01128668171558 h 443"/>
                <a:gd name="GluePoint9X" fmla="*/ 1936.15217391304 w 92"/>
                <a:gd name="GluePoint9Y" fmla="*/ 18.898419864559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4" y="1"/>
                    <a:pt x="34" y="3"/>
                  </a:cubicBezTo>
                  <a:cubicBezTo>
                    <a:pt x="34" y="3"/>
                    <a:pt x="34" y="3"/>
                    <a:pt x="34" y="3"/>
                  </a:cubicBezTo>
                  <a:cubicBezTo>
                    <a:pt x="34" y="6"/>
                    <a:pt x="33" y="7"/>
                    <a:pt x="31"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76" name="Freeform 91"/>
            <p:cNvSpPr/>
            <p:nvPr/>
          </p:nvSpPr>
          <p:spPr>
            <a:xfrm>
              <a:off x="6536520" y="5092560"/>
              <a:ext cx="158760" cy="32400"/>
            </a:xfrm>
            <a:custGeom>
              <a:avLst/>
              <a:gdLst>
                <a:gd name="textAreaLeft" fmla="*/ 0 w 158760"/>
                <a:gd name="textAreaRight" fmla="*/ 159480 w 158760"/>
                <a:gd name="textAreaTop" fmla="*/ 0 h 32400"/>
                <a:gd name="textAreaBottom" fmla="*/ 33120 h 32400"/>
                <a:gd name="GluePoint1X" fmla="*/ 1873.69565217391 w 92"/>
                <a:gd name="GluePoint1Y" fmla="*/ 18.8984198645598 h 443"/>
                <a:gd name="GluePoint2X" fmla="*/ 249.826086956522 w 92"/>
                <a:gd name="GluePoint2Y" fmla="*/ 18.8984198645598 h 443"/>
                <a:gd name="GluePoint3X" fmla="*/ 0 w 92"/>
                <a:gd name="GluePoint3Y" fmla="*/ 8.01128668171558 h 443"/>
                <a:gd name="GluePoint4X" fmla="*/ 0 w 92"/>
                <a:gd name="GluePoint4Y" fmla="*/ 8.01128668171558 h 443"/>
                <a:gd name="GluePoint5X" fmla="*/ 249.826086956522 w 92"/>
                <a:gd name="GluePoint5Y" fmla="*/ 0 h 443"/>
                <a:gd name="GluePoint6X" fmla="*/ 1873.69565217391 w 92"/>
                <a:gd name="GluePoint6Y" fmla="*/ 0 h 443"/>
                <a:gd name="GluePoint7X" fmla="*/ 2128.32608695652 w 92"/>
                <a:gd name="GluePoint7Y" fmla="*/ 8.01128668171558 h 443"/>
                <a:gd name="GluePoint8X" fmla="*/ 2128.32608695652 w 92"/>
                <a:gd name="GluePoint8Y" fmla="*/ 8.01128668171558 h 443"/>
                <a:gd name="GluePoint9X" fmla="*/ 1873.69565217391 w 92"/>
                <a:gd name="GluePoint9Y" fmla="*/ 18.8984198645598 h 4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34" h="7">
                  <a:moveTo>
                    <a:pt x="30" y="7"/>
                  </a:moveTo>
                  <a:cubicBezTo>
                    <a:pt x="4" y="7"/>
                    <a:pt x="4" y="7"/>
                    <a:pt x="4" y="7"/>
                  </a:cubicBezTo>
                  <a:cubicBezTo>
                    <a:pt x="2" y="7"/>
                    <a:pt x="0" y="6"/>
                    <a:pt x="0" y="3"/>
                  </a:cubicBezTo>
                  <a:cubicBezTo>
                    <a:pt x="0" y="3"/>
                    <a:pt x="0" y="3"/>
                    <a:pt x="0" y="3"/>
                  </a:cubicBezTo>
                  <a:cubicBezTo>
                    <a:pt x="0" y="1"/>
                    <a:pt x="2" y="0"/>
                    <a:pt x="4" y="0"/>
                  </a:cubicBezTo>
                  <a:cubicBezTo>
                    <a:pt x="30" y="0"/>
                    <a:pt x="30" y="0"/>
                    <a:pt x="30" y="0"/>
                  </a:cubicBezTo>
                  <a:cubicBezTo>
                    <a:pt x="33" y="0"/>
                    <a:pt x="34" y="1"/>
                    <a:pt x="34" y="3"/>
                  </a:cubicBezTo>
                  <a:cubicBezTo>
                    <a:pt x="34" y="3"/>
                    <a:pt x="34" y="3"/>
                    <a:pt x="34" y="3"/>
                  </a:cubicBezTo>
                  <a:cubicBezTo>
                    <a:pt x="34" y="6"/>
                    <a:pt x="33" y="7"/>
                    <a:pt x="30" y="7"/>
                  </a:cubicBezTo>
                  <a:close/>
                </a:path>
              </a:pathLst>
            </a:custGeom>
            <a:solidFill>
              <a:srgbClr val="4d494a"/>
            </a:solidFill>
            <a:ln w="0">
              <a:noFill/>
            </a:ln>
          </p:spPr>
          <p:style>
            <a:lnRef idx="0"/>
            <a:fillRef idx="0"/>
            <a:effectRef idx="0"/>
            <a:fontRef idx="minor"/>
          </p:style>
          <p:txBody>
            <a:bodyPr numCol="1" spcCol="0" lIns="90000" rIns="90000" tIns="16560" bIns="16560" anchor="t">
              <a:noAutofit/>
            </a:bodyPr>
            <a:p>
              <a:pPr defTabSz="914400">
                <a:lnSpc>
                  <a:spcPct val="100000"/>
                </a:lnSpc>
              </a:pPr>
              <a:endParaRPr b="0" lang="en-US" sz="1800" strike="noStrike" u="none">
                <a:solidFill>
                  <a:schemeClr val="dk1"/>
                </a:solidFill>
                <a:effectLst/>
                <a:uFillTx/>
                <a:latin typeface="Open Sans"/>
              </a:endParaRPr>
            </a:p>
          </p:txBody>
        </p:sp>
        <p:sp>
          <p:nvSpPr>
            <p:cNvPr id="477" name="Freeform 92"/>
            <p:cNvSpPr/>
            <p:nvPr/>
          </p:nvSpPr>
          <p:spPr>
            <a:xfrm>
              <a:off x="4164480" y="2786040"/>
              <a:ext cx="3186360" cy="191880"/>
            </a:xfrm>
            <a:custGeom>
              <a:avLst/>
              <a:gdLst>
                <a:gd name="textAreaLeft" fmla="*/ 0 w 3186360"/>
                <a:gd name="textAreaRight" fmla="*/ 3187080 w 3186360"/>
                <a:gd name="textAreaTop" fmla="*/ 0 h 191880"/>
                <a:gd name="textAreaBottom" fmla="*/ 192600 h 191880"/>
                <a:gd name="GluePoint1X" fmla="*/ 146479.917757009 w 535"/>
                <a:gd name="GluePoint1Y" fmla="*/ 32.2704168078617 h 8853"/>
                <a:gd name="GluePoint2X" fmla="*/ 215.095327102804 w 535"/>
                <a:gd name="GluePoint2Y" fmla="*/ 32.2704168078617 h 8853"/>
                <a:gd name="GluePoint3X" fmla="*/ 0 w 535"/>
                <a:gd name="GluePoint3Y" fmla="*/ 31.4259573026093 h 8853"/>
                <a:gd name="GluePoint4X" fmla="*/ 0 w 535"/>
                <a:gd name="GluePoint4Y" fmla="*/ 10.1938325991189 h 8853"/>
                <a:gd name="GluePoint5X" fmla="*/ 2829.3308411215 w 535"/>
                <a:gd name="GluePoint5Y" fmla="*/ 0 h 8853"/>
                <a:gd name="GluePoint6X" fmla="*/ 143634.041121495 w 535"/>
                <a:gd name="GluePoint6Y" fmla="*/ 0 h 8853"/>
                <a:gd name="GluePoint7X" fmla="*/ 146479.917757009 w 535"/>
                <a:gd name="GluePoint7Y" fmla="*/ 10.1938325991189 h 8853"/>
                <a:gd name="GluePoint8X" fmla="*/ 146479.917757009 w 535"/>
                <a:gd name="GluePoint8Y" fmla="*/ 31.4259573026093 h 8853"/>
                <a:gd name="GluePoint9X" fmla="*/ 146479.917757009 w 535"/>
                <a:gd name="GluePoint9Y" fmla="*/ 32.2704168078617 h 88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673" h="41">
                  <a:moveTo>
                    <a:pt x="673" y="41"/>
                  </a:moveTo>
                  <a:cubicBezTo>
                    <a:pt x="1" y="41"/>
                    <a:pt x="1" y="41"/>
                    <a:pt x="1" y="41"/>
                  </a:cubicBezTo>
                  <a:cubicBezTo>
                    <a:pt x="0" y="41"/>
                    <a:pt x="0" y="40"/>
                    <a:pt x="0" y="40"/>
                  </a:cubicBezTo>
                  <a:cubicBezTo>
                    <a:pt x="0" y="13"/>
                    <a:pt x="0" y="13"/>
                    <a:pt x="0" y="13"/>
                  </a:cubicBezTo>
                  <a:cubicBezTo>
                    <a:pt x="0" y="6"/>
                    <a:pt x="6" y="0"/>
                    <a:pt x="13" y="0"/>
                  </a:cubicBezTo>
                  <a:cubicBezTo>
                    <a:pt x="660" y="0"/>
                    <a:pt x="660" y="0"/>
                    <a:pt x="660" y="0"/>
                  </a:cubicBezTo>
                  <a:cubicBezTo>
                    <a:pt x="667" y="0"/>
                    <a:pt x="673" y="6"/>
                    <a:pt x="673" y="13"/>
                  </a:cubicBezTo>
                  <a:cubicBezTo>
                    <a:pt x="673" y="40"/>
                    <a:pt x="673" y="40"/>
                    <a:pt x="673" y="40"/>
                  </a:cubicBezTo>
                  <a:cubicBezTo>
                    <a:pt x="673" y="40"/>
                    <a:pt x="673" y="41"/>
                    <a:pt x="673" y="41"/>
                  </a:cubicBezTo>
                </a:path>
              </a:pathLst>
            </a:custGeom>
            <a:solidFill>
              <a:schemeClr val="accent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78" name="Rectangle 93"/>
            <p:cNvSpPr/>
            <p:nvPr/>
          </p:nvSpPr>
          <p:spPr>
            <a:xfrm>
              <a:off x="4266000" y="2832840"/>
              <a:ext cx="153360" cy="92880"/>
            </a:xfrm>
            <a:prstGeom prst="rect">
              <a:avLst/>
            </a:prstGeom>
            <a:solidFill>
              <a:srgbClr val="ffffff"/>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79" name="Rectangle 94"/>
            <p:cNvSpPr/>
            <p:nvPr/>
          </p:nvSpPr>
          <p:spPr>
            <a:xfrm>
              <a:off x="4497480" y="2846880"/>
              <a:ext cx="1328760" cy="76320"/>
            </a:xfrm>
            <a:prstGeom prst="rect">
              <a:avLst/>
            </a:prstGeom>
            <a:solidFill>
              <a:srgbClr val="ffffff"/>
            </a:soli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dk1"/>
                </a:solidFill>
                <a:effectLst/>
                <a:uFillTx/>
                <a:latin typeface="Open Sans"/>
              </a:endParaRPr>
            </a:p>
          </p:txBody>
        </p:sp>
        <p:sp>
          <p:nvSpPr>
            <p:cNvPr id="480" name="Rectangle 95"/>
            <p:cNvSpPr/>
            <p:nvPr/>
          </p:nvSpPr>
          <p:spPr>
            <a:xfrm>
              <a:off x="4213800" y="3056040"/>
              <a:ext cx="995400" cy="1752480"/>
            </a:xfrm>
            <a:prstGeom prst="rect">
              <a:avLst/>
            </a:prstGeom>
            <a:solidFill>
              <a:srgbClr val="e5e3e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1" name="Rectangle 96"/>
            <p:cNvSpPr/>
            <p:nvPr/>
          </p:nvSpPr>
          <p:spPr>
            <a:xfrm>
              <a:off x="4213800" y="3056040"/>
              <a:ext cx="995400" cy="175248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2" name="Rectangle 98"/>
            <p:cNvSpPr/>
            <p:nvPr/>
          </p:nvSpPr>
          <p:spPr>
            <a:xfrm>
              <a:off x="4274280" y="3111120"/>
              <a:ext cx="882720" cy="163692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3" name="Rectangle 99"/>
            <p:cNvSpPr/>
            <p:nvPr/>
          </p:nvSpPr>
          <p:spPr>
            <a:xfrm>
              <a:off x="6550560" y="3650400"/>
              <a:ext cx="756000" cy="1158120"/>
            </a:xfrm>
            <a:prstGeom prst="rect">
              <a:avLst/>
            </a:prstGeom>
            <a:solidFill>
              <a:srgbClr val="e5e3e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4" name="Rectangle 100"/>
            <p:cNvSpPr/>
            <p:nvPr/>
          </p:nvSpPr>
          <p:spPr>
            <a:xfrm>
              <a:off x="6550560" y="3056040"/>
              <a:ext cx="756000" cy="508320"/>
            </a:xfrm>
            <a:prstGeom prst="rect">
              <a:avLst/>
            </a:prstGeom>
            <a:solidFill>
              <a:srgbClr val="c3c3c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5" name="Rectangle 101"/>
            <p:cNvSpPr/>
            <p:nvPr/>
          </p:nvSpPr>
          <p:spPr>
            <a:xfrm>
              <a:off x="5267880" y="3056040"/>
              <a:ext cx="1224000" cy="387360"/>
            </a:xfrm>
            <a:prstGeom prst="rect">
              <a:avLst/>
            </a:prstGeom>
            <a:solidFill>
              <a:srgbClr val="c3c3c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6" name="Rectangle 102"/>
            <p:cNvSpPr/>
            <p:nvPr/>
          </p:nvSpPr>
          <p:spPr>
            <a:xfrm>
              <a:off x="5267880" y="3499200"/>
              <a:ext cx="1224000" cy="387360"/>
            </a:xfrm>
            <a:prstGeom prst="rect">
              <a:avLst/>
            </a:prstGeom>
            <a:solidFill>
              <a:srgbClr val="e5e3e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7" name="Rectangle 103"/>
            <p:cNvSpPr/>
            <p:nvPr/>
          </p:nvSpPr>
          <p:spPr>
            <a:xfrm>
              <a:off x="5267880" y="3944880"/>
              <a:ext cx="1224000" cy="384480"/>
            </a:xfrm>
            <a:prstGeom prst="rect">
              <a:avLst/>
            </a:prstGeom>
            <a:solidFill>
              <a:srgbClr val="c3c3c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8" name="Rectangle 104"/>
            <p:cNvSpPr/>
            <p:nvPr/>
          </p:nvSpPr>
          <p:spPr>
            <a:xfrm>
              <a:off x="5267880" y="4388040"/>
              <a:ext cx="1224000" cy="387360"/>
            </a:xfrm>
            <a:prstGeom prst="rect">
              <a:avLst/>
            </a:prstGeom>
            <a:solidFill>
              <a:srgbClr val="e5e3e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89" name="Rectangle 105"/>
            <p:cNvSpPr/>
            <p:nvPr/>
          </p:nvSpPr>
          <p:spPr>
            <a:xfrm>
              <a:off x="5754960" y="5585040"/>
              <a:ext cx="24120" cy="2160"/>
            </a:xfrm>
            <a:prstGeom prst="rect">
              <a:avLst/>
            </a:prstGeom>
            <a:solidFill>
              <a:srgbClr val="cac8c9"/>
            </a:solidFill>
            <a:ln w="0">
              <a:noFill/>
            </a:ln>
          </p:spPr>
          <p:style>
            <a:lnRef idx="0"/>
            <a:fillRef idx="0"/>
            <a:effectRef idx="0"/>
            <a:fontRef idx="minor"/>
          </p:style>
          <p:txBody>
            <a:bodyPr numCol="1" spcCol="0" lIns="90000" rIns="90000" tIns="1080" bIns="1080" anchor="t">
              <a:noAutofit/>
            </a:bodyPr>
            <a:p>
              <a:pPr defTabSz="914400">
                <a:lnSpc>
                  <a:spcPct val="100000"/>
                </a:lnSpc>
              </a:pPr>
              <a:endParaRPr b="0" lang="en-US" sz="1800" strike="noStrike" u="none">
                <a:solidFill>
                  <a:schemeClr val="dk1"/>
                </a:solidFill>
                <a:effectLst/>
                <a:uFillTx/>
                <a:latin typeface="Open Sans"/>
              </a:endParaRPr>
            </a:p>
          </p:txBody>
        </p:sp>
        <p:sp>
          <p:nvSpPr>
            <p:cNvPr id="490" name="Rectangle 106"/>
            <p:cNvSpPr/>
            <p:nvPr/>
          </p:nvSpPr>
          <p:spPr>
            <a:xfrm>
              <a:off x="5754960" y="5585040"/>
              <a:ext cx="24120" cy="2160"/>
            </a:xfrm>
            <a:prstGeom prst="rect">
              <a:avLst/>
            </a:prstGeom>
            <a:noFill/>
            <a:ln w="0">
              <a:noFill/>
            </a:ln>
          </p:spPr>
          <p:style>
            <a:lnRef idx="0"/>
            <a:fillRef idx="0"/>
            <a:effectRef idx="0"/>
            <a:fontRef idx="minor"/>
          </p:style>
          <p:txBody>
            <a:bodyPr numCol="1" spcCol="0" lIns="90000" rIns="90000" tIns="1080" bIns="1080" anchor="t">
              <a:noAutofit/>
            </a:bodyPr>
            <a:p>
              <a:pPr defTabSz="914400">
                <a:lnSpc>
                  <a:spcPct val="100000"/>
                </a:lnSpc>
              </a:pPr>
              <a:endParaRPr b="0" lang="en-US" sz="1800" strike="noStrike" u="none">
                <a:solidFill>
                  <a:schemeClr val="dk1"/>
                </a:solidFill>
                <a:effectLst/>
                <a:uFillTx/>
                <a:latin typeface="Open Sans"/>
              </a:endParaRPr>
            </a:p>
          </p:txBody>
        </p:sp>
        <p:sp>
          <p:nvSpPr>
            <p:cNvPr id="491" name="Rectangle 107"/>
            <p:cNvSpPr/>
            <p:nvPr/>
          </p:nvSpPr>
          <p:spPr>
            <a:xfrm>
              <a:off x="5754960" y="5587920"/>
              <a:ext cx="24120" cy="260640"/>
            </a:xfrm>
            <a:prstGeom prst="rect">
              <a:avLst/>
            </a:prstGeom>
            <a:solidFill>
              <a:srgbClr val="acacac"/>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92" name="Rectangle 108"/>
            <p:cNvSpPr/>
            <p:nvPr/>
          </p:nvSpPr>
          <p:spPr>
            <a:xfrm>
              <a:off x="5754960" y="5587920"/>
              <a:ext cx="24120" cy="26064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493" name="Oval 109"/>
            <p:cNvSpPr/>
            <p:nvPr/>
          </p:nvSpPr>
          <p:spPr>
            <a:xfrm>
              <a:off x="6591600" y="2841120"/>
              <a:ext cx="76320" cy="81720"/>
            </a:xfrm>
            <a:prstGeom prst="ellipse">
              <a:avLst/>
            </a:prstGeom>
            <a:solidFill>
              <a:schemeClr val="accent1">
                <a:lumMod val="50000"/>
              </a:schemeClr>
            </a:solidFill>
            <a:ln w="0">
              <a:noFill/>
            </a:ln>
          </p:spPr>
          <p:style>
            <a:lnRef idx="0"/>
            <a:fillRef idx="0"/>
            <a:effectRef idx="0"/>
            <a:fontRef idx="minor"/>
          </p:style>
          <p:txBody>
            <a:bodyPr numCol="1" spcCol="0" lIns="90000" rIns="90000" tIns="28800" bIns="28800" anchor="t">
              <a:noAutofit/>
            </a:bodyPr>
            <a:p>
              <a:pPr defTabSz="914400">
                <a:lnSpc>
                  <a:spcPct val="100000"/>
                </a:lnSpc>
              </a:pPr>
              <a:endParaRPr b="0" lang="en-US" sz="1800" strike="noStrike" u="none">
                <a:solidFill>
                  <a:schemeClr val="dk1"/>
                </a:solidFill>
                <a:effectLst/>
                <a:uFillTx/>
                <a:latin typeface="Open Sans"/>
              </a:endParaRPr>
            </a:p>
          </p:txBody>
        </p:sp>
        <p:sp>
          <p:nvSpPr>
            <p:cNvPr id="494" name="Oval 110"/>
            <p:cNvSpPr/>
            <p:nvPr/>
          </p:nvSpPr>
          <p:spPr>
            <a:xfrm>
              <a:off x="6759720" y="2841120"/>
              <a:ext cx="79200" cy="81720"/>
            </a:xfrm>
            <a:prstGeom prst="ellipse">
              <a:avLst/>
            </a:prstGeom>
            <a:solidFill>
              <a:schemeClr val="accent1">
                <a:lumMod val="50000"/>
              </a:schemeClr>
            </a:solidFill>
            <a:ln w="0">
              <a:noFill/>
            </a:ln>
          </p:spPr>
          <p:style>
            <a:lnRef idx="0"/>
            <a:fillRef idx="0"/>
            <a:effectRef idx="0"/>
            <a:fontRef idx="minor"/>
          </p:style>
          <p:txBody>
            <a:bodyPr numCol="1" spcCol="0" lIns="90000" rIns="90000" tIns="28800" bIns="28800" anchor="t">
              <a:noAutofit/>
            </a:bodyPr>
            <a:p>
              <a:pPr defTabSz="914400">
                <a:lnSpc>
                  <a:spcPct val="100000"/>
                </a:lnSpc>
              </a:pPr>
              <a:endParaRPr b="0" lang="en-US" sz="1800" strike="noStrike" u="none">
                <a:solidFill>
                  <a:schemeClr val="dk1"/>
                </a:solidFill>
                <a:effectLst/>
                <a:uFillTx/>
                <a:latin typeface="Open Sans"/>
              </a:endParaRPr>
            </a:p>
          </p:txBody>
        </p:sp>
        <p:sp>
          <p:nvSpPr>
            <p:cNvPr id="495" name="Oval 111"/>
            <p:cNvSpPr/>
            <p:nvPr/>
          </p:nvSpPr>
          <p:spPr>
            <a:xfrm>
              <a:off x="6930360" y="2841120"/>
              <a:ext cx="79200" cy="81720"/>
            </a:xfrm>
            <a:prstGeom prst="ellipse">
              <a:avLst/>
            </a:prstGeom>
            <a:solidFill>
              <a:schemeClr val="accent1">
                <a:lumMod val="50000"/>
              </a:schemeClr>
            </a:solidFill>
            <a:ln w="0">
              <a:noFill/>
            </a:ln>
          </p:spPr>
          <p:style>
            <a:lnRef idx="0"/>
            <a:fillRef idx="0"/>
            <a:effectRef idx="0"/>
            <a:fontRef idx="minor"/>
          </p:style>
          <p:txBody>
            <a:bodyPr numCol="1" spcCol="0" lIns="90000" rIns="90000" tIns="28800" bIns="28800" anchor="t">
              <a:noAutofit/>
            </a:bodyPr>
            <a:p>
              <a:pPr defTabSz="914400">
                <a:lnSpc>
                  <a:spcPct val="100000"/>
                </a:lnSpc>
              </a:pPr>
              <a:endParaRPr b="0" lang="en-US" sz="1800" strike="noStrike" u="none">
                <a:solidFill>
                  <a:schemeClr val="dk1"/>
                </a:solidFill>
                <a:effectLst/>
                <a:uFillTx/>
                <a:latin typeface="Open Sans"/>
              </a:endParaRPr>
            </a:p>
          </p:txBody>
        </p:sp>
        <p:sp>
          <p:nvSpPr>
            <p:cNvPr id="496" name="Oval 112"/>
            <p:cNvSpPr/>
            <p:nvPr/>
          </p:nvSpPr>
          <p:spPr>
            <a:xfrm>
              <a:off x="7098120" y="2841120"/>
              <a:ext cx="76320" cy="81720"/>
            </a:xfrm>
            <a:prstGeom prst="ellipse">
              <a:avLst/>
            </a:prstGeom>
            <a:solidFill>
              <a:schemeClr val="accent1">
                <a:lumMod val="50000"/>
              </a:schemeClr>
            </a:solidFill>
            <a:ln w="0">
              <a:noFill/>
            </a:ln>
          </p:spPr>
          <p:style>
            <a:lnRef idx="0"/>
            <a:fillRef idx="0"/>
            <a:effectRef idx="0"/>
            <a:fontRef idx="minor"/>
          </p:style>
          <p:txBody>
            <a:bodyPr numCol="1" spcCol="0" lIns="90000" rIns="90000" tIns="28800" bIns="288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497" name="TextBox 116"/>
          <p:cNvSpPr/>
          <p:nvPr/>
        </p:nvSpPr>
        <p:spPr>
          <a:xfrm>
            <a:off x="1041480" y="2687760"/>
            <a:ext cx="2642040" cy="17550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Suitable for all categories business and personal presentation farmers ensure that we will bring the best of the market. </a:t>
            </a:r>
            <a:endParaRPr b="0" lang="ru-RU" sz="1200" strike="noStrike" u="none">
              <a:solidFill>
                <a:srgbClr val="ffffff"/>
              </a:solidFill>
              <a:effectLst/>
              <a:uFillTx/>
              <a:latin typeface="Arial"/>
            </a:endParaRPr>
          </a:p>
        </p:txBody>
      </p:sp>
      <p:sp>
        <p:nvSpPr>
          <p:cNvPr id="498" name="TextBox 117"/>
          <p:cNvSpPr/>
          <p:nvPr/>
        </p:nvSpPr>
        <p:spPr>
          <a:xfrm>
            <a:off x="1038960" y="233208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sp>
        <p:nvSpPr>
          <p:cNvPr id="499" name="Rectangle: Rounded Corners 118"/>
          <p:cNvSpPr/>
          <p:nvPr/>
        </p:nvSpPr>
        <p:spPr>
          <a:xfrm>
            <a:off x="1107360" y="4795920"/>
            <a:ext cx="1929600" cy="657720"/>
          </a:xfrm>
          <a:prstGeom prst="roundRect">
            <a:avLst>
              <a:gd name="adj" fmla="val 17999"/>
            </a:avLst>
          </a:prstGeom>
          <a:solidFill>
            <a:schemeClr val="bg1"/>
          </a:solidFill>
          <a:ln>
            <a:noFill/>
          </a:ln>
          <a:effectLst>
            <a:outerShdw algn="ctr" blurRad="190440" dir="5400000" dist="50760" rotWithShape="0">
              <a:srgbClr val="000000">
                <a:alpha val="3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500" name="Group 119"/>
          <p:cNvGrpSpPr/>
          <p:nvPr/>
        </p:nvGrpSpPr>
        <p:grpSpPr>
          <a:xfrm>
            <a:off x="1410120" y="5014080"/>
            <a:ext cx="307440" cy="216720"/>
            <a:chOff x="1410120" y="5014080"/>
            <a:chExt cx="307440" cy="216720"/>
          </a:xfrm>
        </p:grpSpPr>
        <p:sp>
          <p:nvSpPr>
            <p:cNvPr id="501" name="Freeform 20"/>
            <p:cNvSpPr/>
            <p:nvPr/>
          </p:nvSpPr>
          <p:spPr>
            <a:xfrm>
              <a:off x="1410120" y="5022000"/>
              <a:ext cx="212040" cy="208800"/>
            </a:xfrm>
            <a:custGeom>
              <a:avLst/>
              <a:gdLst>
                <a:gd name="textAreaLeft" fmla="*/ 0 w 212040"/>
                <a:gd name="textAreaRight" fmla="*/ 212760 w 212040"/>
                <a:gd name="textAreaTop" fmla="*/ 0 h 208800"/>
                <a:gd name="textAreaBottom" fmla="*/ 209520 h 208800"/>
                <a:gd name="GluePoint1X" fmla="*/ 575.807560137457 w 582"/>
                <a:gd name="GluePoint1Y" fmla="*/ 222.175972927242 h 591"/>
                <a:gd name="GluePoint2X" fmla="*/ 544.381443298969 w 582"/>
                <a:gd name="GluePoint2Y" fmla="*/ 222.175972927242 h 591"/>
                <a:gd name="GluePoint3X" fmla="*/ 513.969072164948 w 582"/>
                <a:gd name="GluePoint3Y" fmla="*/ 155.326565143824 h 591"/>
                <a:gd name="GluePoint4X" fmla="*/ 537.285223367698 w 582"/>
                <a:gd name="GluePoint4Y" fmla="*/ 133.698815566836 h 591"/>
                <a:gd name="GluePoint5X" fmla="*/ 537.285223367698 w 582"/>
                <a:gd name="GluePoint5Y" fmla="*/ 111.087986463621 h 591"/>
                <a:gd name="GluePoint6X" fmla="*/ 475.446735395189 w 582"/>
                <a:gd name="GluePoint6Y" fmla="*/ 51.1201353637902 h 591"/>
                <a:gd name="GluePoint7X" fmla="*/ 445.034364261168 w 582"/>
                <a:gd name="GluePoint7Y" fmla="*/ 51.1201353637902 h 591"/>
                <a:gd name="GluePoint8X" fmla="*/ 429.828178694158 w 582"/>
                <a:gd name="GluePoint8Y" fmla="*/ 66.8494077834179 h 591"/>
                <a:gd name="GluePoint9X" fmla="*/ 367.98969072165 w 582"/>
                <a:gd name="GluePoint9Y" fmla="*/ 44.2385786802031 h 591"/>
                <a:gd name="GluePoint10X" fmla="*/ 367.98969072165 w 582"/>
                <a:gd name="GluePoint10Y" fmla="*/ 14.746192893401 h 591"/>
                <a:gd name="GluePoint11X" fmla="*/ 344.6735395189 w 582"/>
                <a:gd name="GluePoint11Y" fmla="*/ 0 h 591"/>
                <a:gd name="GluePoint12X" fmla="*/ 253.436426116838 w 582"/>
                <a:gd name="GluePoint12Y" fmla="*/ 0 h 591"/>
                <a:gd name="GluePoint13X" fmla="*/ 237.216494845361 w 582"/>
                <a:gd name="GluePoint13Y" fmla="*/ 14.746192893401 h 591"/>
                <a:gd name="GluePoint14X" fmla="*/ 237.216494845361 w 582"/>
                <a:gd name="GluePoint14Y" fmla="*/ 36.3739424703892 h 591"/>
                <a:gd name="GluePoint15X" fmla="*/ 161.185567010309 w 582"/>
                <a:gd name="GluePoint15Y" fmla="*/ 66.8494077834179 h 591"/>
                <a:gd name="GluePoint16X" fmla="*/ 144.965635738832 w 582"/>
                <a:gd name="GluePoint16Y" fmla="*/ 51.1201353637902 h 591"/>
                <a:gd name="GluePoint17X" fmla="*/ 114.553264604811 w 582"/>
                <a:gd name="GluePoint17Y" fmla="*/ 51.1201353637902 h 591"/>
                <a:gd name="GluePoint18X" fmla="*/ 53.7285223367698 w 582"/>
                <a:gd name="GluePoint18Y" fmla="*/ 117.969543147208 h 591"/>
                <a:gd name="GluePoint19X" fmla="*/ 53.7285223367698 w 582"/>
                <a:gd name="GluePoint19Y" fmla="*/ 148.445008460237 h 591"/>
                <a:gd name="GluePoint20X" fmla="*/ 68.9347079037801 w 582"/>
                <a:gd name="GluePoint20Y" fmla="*/ 155.326565143824 h 591"/>
                <a:gd name="GluePoint21X" fmla="*/ 37.5085910652921 w 582"/>
                <a:gd name="GluePoint21Y" fmla="*/ 222.175972927242 h 591"/>
                <a:gd name="GluePoint22X" fmla="*/ 22.3024054982818 w 582"/>
                <a:gd name="GluePoint22Y" fmla="*/ 222.175972927242 h 591"/>
                <a:gd name="GluePoint23X" fmla="*/ 0 w 582"/>
                <a:gd name="GluePoint23Y" fmla="*/ 244.786802030457 h 591"/>
                <a:gd name="GluePoint24X" fmla="*/ 0 w 582"/>
                <a:gd name="GluePoint24Y" fmla="*/ 326.382402707276 h 591"/>
                <a:gd name="GluePoint25X" fmla="*/ 22.3024054982818 w 582"/>
                <a:gd name="GluePoint25Y" fmla="*/ 348.993231810491 h 591"/>
                <a:gd name="GluePoint26X" fmla="*/ 37.5085910652921 w 582"/>
                <a:gd name="GluePoint26Y" fmla="*/ 348.993231810491 h 591"/>
                <a:gd name="GluePoint27X" fmla="*/ 76.0309278350515 w 582"/>
                <a:gd name="GluePoint27Y" fmla="*/ 422.724196277496 h 591"/>
                <a:gd name="GluePoint28X" fmla="*/ 60.8247422680412 w 582"/>
                <a:gd name="GluePoint28Y" fmla="*/ 430.58883248731 h 591"/>
                <a:gd name="GluePoint29X" fmla="*/ 60.8247422680412 w 582"/>
                <a:gd name="GluePoint29Y" fmla="*/ 460.081218274112 h 591"/>
                <a:gd name="GluePoint30X" fmla="*/ 122.66323024055 w 582"/>
                <a:gd name="GluePoint30Y" fmla="*/ 520.049069373942 h 591"/>
                <a:gd name="GluePoint31X" fmla="*/ 153.07560137457 w 582"/>
                <a:gd name="GluePoint31Y" fmla="*/ 520.049069373942 h 591"/>
                <a:gd name="GluePoint32X" fmla="*/ 168.281786941581 w 582"/>
                <a:gd name="GluePoint32Y" fmla="*/ 504.319796954315 h 591"/>
                <a:gd name="GluePoint33X" fmla="*/ 237.216494845361 w 582"/>
                <a:gd name="GluePoint33Y" fmla="*/ 526.93062605753 h 591"/>
                <a:gd name="GluePoint34X" fmla="*/ 237.216494845361 w 582"/>
                <a:gd name="GluePoint34Y" fmla="*/ 549.541455160745 h 591"/>
                <a:gd name="GluePoint35X" fmla="*/ 253.436426116838 w 582"/>
                <a:gd name="GluePoint35Y" fmla="*/ 572.152284263959 h 591"/>
                <a:gd name="GluePoint36X" fmla="*/ 344.6735395189 w 582"/>
                <a:gd name="GluePoint36Y" fmla="*/ 572.152284263959 h 591"/>
                <a:gd name="GluePoint37X" fmla="*/ 367.98969072165 w 582"/>
                <a:gd name="GluePoint37Y" fmla="*/ 549.541455160745 h 591"/>
                <a:gd name="GluePoint38X" fmla="*/ 367.98969072165 w 582"/>
                <a:gd name="GluePoint38Y" fmla="*/ 520.049069373942 h 591"/>
                <a:gd name="GluePoint39X" fmla="*/ 429.828178694158 w 582"/>
                <a:gd name="GluePoint39Y" fmla="*/ 489.573604060914 h 591"/>
                <a:gd name="GluePoint40X" fmla="*/ 453.144329896907 w 582"/>
                <a:gd name="GluePoint40Y" fmla="*/ 520.049069373942 h 591"/>
                <a:gd name="GluePoint41X" fmla="*/ 483.556701030928 w 582"/>
                <a:gd name="GluePoint41Y" fmla="*/ 512.184433164129 h 591"/>
                <a:gd name="GluePoint42X" fmla="*/ 544.381443298969 w 582"/>
                <a:gd name="GluePoint42Y" fmla="*/ 453.199661590525 h 591"/>
                <a:gd name="GluePoint43X" fmla="*/ 544.381443298969 w 582"/>
                <a:gd name="GluePoint43Y" fmla="*/ 422.724196277496 h 591"/>
                <a:gd name="GluePoint44X" fmla="*/ 513.969072164948 w 582"/>
                <a:gd name="GluePoint44Y" fmla="*/ 401.096446700508 h 591"/>
                <a:gd name="GluePoint45X" fmla="*/ 537.285223367698 w 582"/>
                <a:gd name="GluePoint45Y" fmla="*/ 348.993231810491 h 591"/>
                <a:gd name="GluePoint46X" fmla="*/ 575.807560137457 w 582"/>
                <a:gd name="GluePoint46Y" fmla="*/ 348.993231810491 h 591"/>
                <a:gd name="GluePoint47X" fmla="*/ 599.123711340206 w 582"/>
                <a:gd name="GluePoint47Y" fmla="*/ 326.382402707276 h 591"/>
                <a:gd name="GluePoint48X" fmla="*/ 599.123711340206 w 582"/>
                <a:gd name="GluePoint48Y" fmla="*/ 244.786802030457 h 591"/>
                <a:gd name="GluePoint49X" fmla="*/ 575.807560137457 w 582"/>
                <a:gd name="GluePoint49Y" fmla="*/ 222.175972927242 h 591"/>
                <a:gd name="GluePoint50X" fmla="*/ 290.945017182131 w 582"/>
                <a:gd name="GluePoint50Y" fmla="*/ 415.842639593909 h 591"/>
                <a:gd name="GluePoint51X" fmla="*/ 153.07560137457 w 582"/>
                <a:gd name="GluePoint51Y" fmla="*/ 282.143824027073 h 591"/>
                <a:gd name="GluePoint52X" fmla="*/ 290.945017182131 w 582"/>
                <a:gd name="GluePoint52Y" fmla="*/ 148.445008460237 h 591"/>
                <a:gd name="GluePoint53X" fmla="*/ 429.828178694158 w 582"/>
                <a:gd name="GluePoint53Y" fmla="*/ 282.143824027073 h 591"/>
                <a:gd name="GluePoint54X" fmla="*/ 290.945017182131 w 582"/>
                <a:gd name="GluePoint54Y" fmla="*/ 415.842639593909 h 59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78" h="77">
                  <a:moveTo>
                    <a:pt x="75" y="30"/>
                  </a:moveTo>
                  <a:cubicBezTo>
                    <a:pt x="71" y="30"/>
                    <a:pt x="71" y="30"/>
                    <a:pt x="71" y="30"/>
                  </a:cubicBezTo>
                  <a:cubicBezTo>
                    <a:pt x="70" y="27"/>
                    <a:pt x="69" y="24"/>
                    <a:pt x="67" y="21"/>
                  </a:cubicBezTo>
                  <a:cubicBezTo>
                    <a:pt x="70" y="18"/>
                    <a:pt x="70" y="18"/>
                    <a:pt x="70" y="18"/>
                  </a:cubicBezTo>
                  <a:cubicBezTo>
                    <a:pt x="71" y="17"/>
                    <a:pt x="71" y="16"/>
                    <a:pt x="70" y="15"/>
                  </a:cubicBezTo>
                  <a:cubicBezTo>
                    <a:pt x="62" y="7"/>
                    <a:pt x="62" y="7"/>
                    <a:pt x="62" y="7"/>
                  </a:cubicBezTo>
                  <a:cubicBezTo>
                    <a:pt x="61" y="6"/>
                    <a:pt x="59" y="6"/>
                    <a:pt x="58" y="7"/>
                  </a:cubicBezTo>
                  <a:cubicBezTo>
                    <a:pt x="56" y="9"/>
                    <a:pt x="56" y="9"/>
                    <a:pt x="56" y="9"/>
                  </a:cubicBezTo>
                  <a:cubicBezTo>
                    <a:pt x="53" y="8"/>
                    <a:pt x="50" y="6"/>
                    <a:pt x="48" y="6"/>
                  </a:cubicBezTo>
                  <a:cubicBezTo>
                    <a:pt x="48" y="2"/>
                    <a:pt x="48" y="2"/>
                    <a:pt x="48" y="2"/>
                  </a:cubicBezTo>
                  <a:cubicBezTo>
                    <a:pt x="48" y="1"/>
                    <a:pt x="46" y="0"/>
                    <a:pt x="45" y="0"/>
                  </a:cubicBezTo>
                  <a:cubicBezTo>
                    <a:pt x="33" y="0"/>
                    <a:pt x="33" y="0"/>
                    <a:pt x="33" y="0"/>
                  </a:cubicBezTo>
                  <a:cubicBezTo>
                    <a:pt x="32" y="0"/>
                    <a:pt x="31" y="1"/>
                    <a:pt x="31" y="2"/>
                  </a:cubicBezTo>
                  <a:cubicBezTo>
                    <a:pt x="31" y="5"/>
                    <a:pt x="31" y="5"/>
                    <a:pt x="31" y="5"/>
                  </a:cubicBezTo>
                  <a:cubicBezTo>
                    <a:pt x="27" y="6"/>
                    <a:pt x="24" y="7"/>
                    <a:pt x="21" y="9"/>
                  </a:cubicBezTo>
                  <a:cubicBezTo>
                    <a:pt x="19" y="7"/>
                    <a:pt x="19" y="7"/>
                    <a:pt x="19" y="7"/>
                  </a:cubicBezTo>
                  <a:cubicBezTo>
                    <a:pt x="18" y="6"/>
                    <a:pt x="16" y="6"/>
                    <a:pt x="15" y="7"/>
                  </a:cubicBezTo>
                  <a:cubicBezTo>
                    <a:pt x="7" y="16"/>
                    <a:pt x="7" y="16"/>
                    <a:pt x="7" y="16"/>
                  </a:cubicBezTo>
                  <a:cubicBezTo>
                    <a:pt x="6" y="17"/>
                    <a:pt x="6" y="19"/>
                    <a:pt x="7" y="20"/>
                  </a:cubicBezTo>
                  <a:cubicBezTo>
                    <a:pt x="9" y="21"/>
                    <a:pt x="9" y="21"/>
                    <a:pt x="9" y="21"/>
                  </a:cubicBezTo>
                  <a:cubicBezTo>
                    <a:pt x="7" y="24"/>
                    <a:pt x="6" y="27"/>
                    <a:pt x="5" y="30"/>
                  </a:cubicBezTo>
                  <a:cubicBezTo>
                    <a:pt x="3" y="30"/>
                    <a:pt x="3" y="30"/>
                    <a:pt x="3" y="30"/>
                  </a:cubicBezTo>
                  <a:cubicBezTo>
                    <a:pt x="2" y="30"/>
                    <a:pt x="0" y="31"/>
                    <a:pt x="0" y="33"/>
                  </a:cubicBezTo>
                  <a:cubicBezTo>
                    <a:pt x="0" y="44"/>
                    <a:pt x="0" y="44"/>
                    <a:pt x="0" y="44"/>
                  </a:cubicBezTo>
                  <a:cubicBezTo>
                    <a:pt x="0" y="46"/>
                    <a:pt x="2" y="47"/>
                    <a:pt x="3" y="47"/>
                  </a:cubicBezTo>
                  <a:cubicBezTo>
                    <a:pt x="5" y="47"/>
                    <a:pt x="5" y="47"/>
                    <a:pt x="5" y="47"/>
                  </a:cubicBezTo>
                  <a:cubicBezTo>
                    <a:pt x="6" y="50"/>
                    <a:pt x="8" y="54"/>
                    <a:pt x="10" y="57"/>
                  </a:cubicBezTo>
                  <a:cubicBezTo>
                    <a:pt x="8" y="58"/>
                    <a:pt x="8" y="58"/>
                    <a:pt x="8" y="58"/>
                  </a:cubicBezTo>
                  <a:cubicBezTo>
                    <a:pt x="7" y="60"/>
                    <a:pt x="7" y="61"/>
                    <a:pt x="8" y="62"/>
                  </a:cubicBezTo>
                  <a:cubicBezTo>
                    <a:pt x="16" y="70"/>
                    <a:pt x="16" y="70"/>
                    <a:pt x="16" y="70"/>
                  </a:cubicBezTo>
                  <a:cubicBezTo>
                    <a:pt x="17" y="71"/>
                    <a:pt x="19" y="71"/>
                    <a:pt x="20" y="70"/>
                  </a:cubicBezTo>
                  <a:cubicBezTo>
                    <a:pt x="22" y="68"/>
                    <a:pt x="22" y="68"/>
                    <a:pt x="22" y="68"/>
                  </a:cubicBezTo>
                  <a:cubicBezTo>
                    <a:pt x="25" y="69"/>
                    <a:pt x="28" y="70"/>
                    <a:pt x="31" y="71"/>
                  </a:cubicBezTo>
                  <a:cubicBezTo>
                    <a:pt x="31" y="74"/>
                    <a:pt x="31" y="74"/>
                    <a:pt x="31" y="74"/>
                  </a:cubicBezTo>
                  <a:cubicBezTo>
                    <a:pt x="31" y="76"/>
                    <a:pt x="32" y="77"/>
                    <a:pt x="33" y="77"/>
                  </a:cubicBezTo>
                  <a:cubicBezTo>
                    <a:pt x="45" y="77"/>
                    <a:pt x="45" y="77"/>
                    <a:pt x="45" y="77"/>
                  </a:cubicBezTo>
                  <a:cubicBezTo>
                    <a:pt x="46" y="77"/>
                    <a:pt x="48" y="76"/>
                    <a:pt x="48" y="74"/>
                  </a:cubicBezTo>
                  <a:cubicBezTo>
                    <a:pt x="48" y="70"/>
                    <a:pt x="48" y="70"/>
                    <a:pt x="48" y="70"/>
                  </a:cubicBezTo>
                  <a:cubicBezTo>
                    <a:pt x="51" y="69"/>
                    <a:pt x="53" y="68"/>
                    <a:pt x="56" y="66"/>
                  </a:cubicBezTo>
                  <a:cubicBezTo>
                    <a:pt x="59" y="70"/>
                    <a:pt x="59" y="70"/>
                    <a:pt x="59" y="70"/>
                  </a:cubicBezTo>
                  <a:cubicBezTo>
                    <a:pt x="60" y="71"/>
                    <a:pt x="62" y="71"/>
                    <a:pt x="63" y="69"/>
                  </a:cubicBezTo>
                  <a:cubicBezTo>
                    <a:pt x="71" y="61"/>
                    <a:pt x="71" y="61"/>
                    <a:pt x="71" y="61"/>
                  </a:cubicBezTo>
                  <a:cubicBezTo>
                    <a:pt x="72" y="60"/>
                    <a:pt x="72" y="58"/>
                    <a:pt x="71" y="57"/>
                  </a:cubicBezTo>
                  <a:cubicBezTo>
                    <a:pt x="67" y="54"/>
                    <a:pt x="67" y="54"/>
                    <a:pt x="67" y="54"/>
                  </a:cubicBezTo>
                  <a:cubicBezTo>
                    <a:pt x="69" y="52"/>
                    <a:pt x="70" y="49"/>
                    <a:pt x="70" y="47"/>
                  </a:cubicBezTo>
                  <a:cubicBezTo>
                    <a:pt x="75" y="47"/>
                    <a:pt x="75" y="47"/>
                    <a:pt x="75" y="47"/>
                  </a:cubicBezTo>
                  <a:cubicBezTo>
                    <a:pt x="77" y="47"/>
                    <a:pt x="78" y="46"/>
                    <a:pt x="78" y="44"/>
                  </a:cubicBezTo>
                  <a:cubicBezTo>
                    <a:pt x="78" y="33"/>
                    <a:pt x="78" y="33"/>
                    <a:pt x="78" y="33"/>
                  </a:cubicBezTo>
                  <a:cubicBezTo>
                    <a:pt x="78" y="31"/>
                    <a:pt x="77" y="30"/>
                    <a:pt x="75" y="30"/>
                  </a:cubicBezTo>
                  <a:close/>
                  <a:moveTo>
                    <a:pt x="38" y="56"/>
                  </a:moveTo>
                  <a:cubicBezTo>
                    <a:pt x="28" y="56"/>
                    <a:pt x="20" y="48"/>
                    <a:pt x="20" y="38"/>
                  </a:cubicBezTo>
                  <a:cubicBezTo>
                    <a:pt x="20" y="28"/>
                    <a:pt x="28" y="20"/>
                    <a:pt x="38" y="20"/>
                  </a:cubicBezTo>
                  <a:cubicBezTo>
                    <a:pt x="48" y="20"/>
                    <a:pt x="56" y="28"/>
                    <a:pt x="56" y="38"/>
                  </a:cubicBezTo>
                  <a:cubicBezTo>
                    <a:pt x="56" y="48"/>
                    <a:pt x="48" y="56"/>
                    <a:pt x="38" y="56"/>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02" name="Freeform 21"/>
            <p:cNvSpPr/>
            <p:nvPr/>
          </p:nvSpPr>
          <p:spPr>
            <a:xfrm>
              <a:off x="1607040" y="5014080"/>
              <a:ext cx="110520" cy="110520"/>
            </a:xfrm>
            <a:custGeom>
              <a:avLst/>
              <a:gdLst>
                <a:gd name="textAreaLeft" fmla="*/ 0 w 110520"/>
                <a:gd name="textAreaRight" fmla="*/ 111240 w 110520"/>
                <a:gd name="textAreaTop" fmla="*/ 0 h 110520"/>
                <a:gd name="textAreaBottom" fmla="*/ 111240 h 110520"/>
                <a:gd name="GluePoint1X" fmla="*/ 277.100323624596 w 309"/>
                <a:gd name="GluePoint1Y" fmla="*/ 74.7572815533981 h 309"/>
                <a:gd name="GluePoint2X" fmla="*/ 262.148867313916 w 309"/>
                <a:gd name="GluePoint2Y" fmla="*/ 81.7346278317152 h 309"/>
                <a:gd name="GluePoint3X" fmla="*/ 240.220064724919 w 309"/>
                <a:gd name="GluePoint3Y" fmla="*/ 51.831715210356 h 309"/>
                <a:gd name="GluePoint4X" fmla="*/ 247.197411003236 w 309"/>
                <a:gd name="GluePoint4Y" fmla="*/ 36.8802588996764 h 309"/>
                <a:gd name="GluePoint5X" fmla="*/ 240.220064724919 w 309"/>
                <a:gd name="GluePoint5Y" fmla="*/ 21.9288025889968 h 309"/>
                <a:gd name="GluePoint6X" fmla="*/ 202.343042071197 w 309"/>
                <a:gd name="GluePoint6Y" fmla="*/ 6.97734627831715 h 309"/>
                <a:gd name="GluePoint7X" fmla="*/ 187.391585760518 w 309"/>
                <a:gd name="GluePoint7Y" fmla="*/ 6.97734627831715 h 309"/>
                <a:gd name="GluePoint8X" fmla="*/ 179.417475728155 w 309"/>
                <a:gd name="GluePoint8Y" fmla="*/ 21.9288025889968 h 309"/>
                <a:gd name="GluePoint9X" fmla="*/ 142.537216828479 w 309"/>
                <a:gd name="GluePoint9Y" fmla="*/ 14.9514563106796 h 309"/>
                <a:gd name="GluePoint10X" fmla="*/ 142.537216828479 w 309"/>
                <a:gd name="GluePoint10Y" fmla="*/ 6.97734627831715 h 309"/>
                <a:gd name="GluePoint11X" fmla="*/ 127.585760517799 w 309"/>
                <a:gd name="GluePoint11Y" fmla="*/ 0 h 309"/>
                <a:gd name="GluePoint12X" fmla="*/ 81.7346278317152 w 309"/>
                <a:gd name="GluePoint12Y" fmla="*/ 14.9514563106796 h 309"/>
                <a:gd name="GluePoint13X" fmla="*/ 74.7572815533981 w 309"/>
                <a:gd name="GluePoint13Y" fmla="*/ 29.9029126213592 h 309"/>
                <a:gd name="GluePoint14X" fmla="*/ 81.7346278317152 w 309"/>
                <a:gd name="GluePoint14Y" fmla="*/ 36.8802588996764 h 309"/>
                <a:gd name="GluePoint15X" fmla="*/ 44.8543689320388 w 309"/>
                <a:gd name="GluePoint15Y" fmla="*/ 59.8058252427185 h 309"/>
                <a:gd name="GluePoint16X" fmla="*/ 36.8802588996764 w 309"/>
                <a:gd name="GluePoint16Y" fmla="*/ 59.8058252427185 h 309"/>
                <a:gd name="GluePoint17X" fmla="*/ 21.9288025889968 w 309"/>
                <a:gd name="GluePoint17Y" fmla="*/ 66.7831715210356 h 309"/>
                <a:gd name="GluePoint18X" fmla="*/ 6.97734627831715 w 309"/>
                <a:gd name="GluePoint18Y" fmla="*/ 104.660194174757 h 309"/>
                <a:gd name="GluePoint19X" fmla="*/ 6.97734627831715 w 309"/>
                <a:gd name="GluePoint19Y" fmla="*/ 119.611650485437 h 309"/>
                <a:gd name="GluePoint20X" fmla="*/ 14.9514563106796 w 309"/>
                <a:gd name="GluePoint20Y" fmla="*/ 119.611650485437 h 309"/>
                <a:gd name="GluePoint21X" fmla="*/ 14.9514563106796 w 309"/>
                <a:gd name="GluePoint21Y" fmla="*/ 164.466019417476 h 309"/>
                <a:gd name="GluePoint22X" fmla="*/ 6.97734627831715 w 309"/>
                <a:gd name="GluePoint22Y" fmla="*/ 164.466019417476 h 309"/>
                <a:gd name="GluePoint23X" fmla="*/ 0 w 309"/>
                <a:gd name="GluePoint23Y" fmla="*/ 179.417475728155 h 309"/>
                <a:gd name="GluePoint24X" fmla="*/ 14.9514563106796 w 309"/>
                <a:gd name="GluePoint24Y" fmla="*/ 217.294498381877 h 309"/>
                <a:gd name="GluePoint25X" fmla="*/ 29.9029126213592 w 309"/>
                <a:gd name="GluePoint25Y" fmla="*/ 225.268608414239 h 309"/>
                <a:gd name="GluePoint26X" fmla="*/ 36.8802588996764 w 309"/>
                <a:gd name="GluePoint26Y" fmla="*/ 225.268608414239 h 309"/>
                <a:gd name="GluePoint27X" fmla="*/ 59.8058252427185 w 309"/>
                <a:gd name="GluePoint27Y" fmla="*/ 255.171521035599 h 309"/>
                <a:gd name="GluePoint28X" fmla="*/ 59.8058252427185 w 309"/>
                <a:gd name="GluePoint28Y" fmla="*/ 262.148867313916 h 309"/>
                <a:gd name="GluePoint29X" fmla="*/ 66.7831715210356 w 309"/>
                <a:gd name="GluePoint29Y" fmla="*/ 277.100323624596 h 309"/>
                <a:gd name="GluePoint30X" fmla="*/ 104.660194174757 w 309"/>
                <a:gd name="GluePoint30Y" fmla="*/ 300.025889967638 h 309"/>
                <a:gd name="GluePoint31X" fmla="*/ 119.611650485437 w 309"/>
                <a:gd name="GluePoint31Y" fmla="*/ 292.051779935275 h 309"/>
                <a:gd name="GluePoint32X" fmla="*/ 127.585760517799 w 309"/>
                <a:gd name="GluePoint32Y" fmla="*/ 285.074433656958 h 309"/>
                <a:gd name="GluePoint33X" fmla="*/ 157.488673139159 w 309"/>
                <a:gd name="GluePoint33Y" fmla="*/ 285.074433656958 h 309"/>
                <a:gd name="GluePoint34X" fmla="*/ 164.466019417476 w 309"/>
                <a:gd name="GluePoint34Y" fmla="*/ 300.025889967638 h 309"/>
                <a:gd name="GluePoint35X" fmla="*/ 179.417475728155 w 309"/>
                <a:gd name="GluePoint35Y" fmla="*/ 308 h 309"/>
                <a:gd name="GluePoint36X" fmla="*/ 217.294498381877 w 309"/>
                <a:gd name="GluePoint36Y" fmla="*/ 292.051779935275 h 309"/>
                <a:gd name="GluePoint37X" fmla="*/ 225.268608414239 w 309"/>
                <a:gd name="GluePoint37Y" fmla="*/ 277.100323624596 h 309"/>
                <a:gd name="GluePoint38X" fmla="*/ 225.268608414239 w 309"/>
                <a:gd name="GluePoint38Y" fmla="*/ 262.148867313916 h 309"/>
                <a:gd name="GluePoint39X" fmla="*/ 247.197411003236 w 309"/>
                <a:gd name="GluePoint39Y" fmla="*/ 240.220064724919 h 309"/>
                <a:gd name="GluePoint40X" fmla="*/ 262.148867313916 w 309"/>
                <a:gd name="GluePoint40Y" fmla="*/ 247.197411003236 h 309"/>
                <a:gd name="GluePoint41X" fmla="*/ 277.100323624596 w 309"/>
                <a:gd name="GluePoint41Y" fmla="*/ 240.220064724919 h 309"/>
                <a:gd name="GluePoint42X" fmla="*/ 300.025889967638 w 309"/>
                <a:gd name="GluePoint42Y" fmla="*/ 202.343042071197 h 309"/>
                <a:gd name="GluePoint43X" fmla="*/ 292.051779935275 w 309"/>
                <a:gd name="GluePoint43Y" fmla="*/ 187.391585760518 h 309"/>
                <a:gd name="GluePoint44X" fmla="*/ 277.100323624596 w 309"/>
                <a:gd name="GluePoint44Y" fmla="*/ 179.417475728155 h 309"/>
                <a:gd name="GluePoint45X" fmla="*/ 277.100323624596 w 309"/>
                <a:gd name="GluePoint45Y" fmla="*/ 149.514563106796 h 309"/>
                <a:gd name="GluePoint46X" fmla="*/ 300.025889967638 w 309"/>
                <a:gd name="GluePoint46Y" fmla="*/ 142.537216828479 h 309"/>
                <a:gd name="GluePoint47X" fmla="*/ 308 w 309"/>
                <a:gd name="GluePoint47Y" fmla="*/ 127.585760517799 h 309"/>
                <a:gd name="GluePoint48X" fmla="*/ 292.051779935275 w 309"/>
                <a:gd name="GluePoint48Y" fmla="*/ 81.7346278317152 h 309"/>
                <a:gd name="GluePoint49X" fmla="*/ 277.100323624596 w 309"/>
                <a:gd name="GluePoint49Y" fmla="*/ 74.7572815533981 h 309"/>
                <a:gd name="GluePoint50X" fmla="*/ 172.440129449838 w 309"/>
                <a:gd name="GluePoint50Y" fmla="*/ 217.294498381877 h 309"/>
                <a:gd name="GluePoint51X" fmla="*/ 74.7572815533981 w 309"/>
                <a:gd name="GluePoint51Y" fmla="*/ 172.440129449838 h 309"/>
                <a:gd name="GluePoint52X" fmla="*/ 127.585760517799 w 309"/>
                <a:gd name="GluePoint52Y" fmla="*/ 81.7346278317152 h 309"/>
                <a:gd name="GluePoint53X" fmla="*/ 217.294498381877 w 309"/>
                <a:gd name="GluePoint53Y" fmla="*/ 127.585760517799 h 309"/>
                <a:gd name="GluePoint54X" fmla="*/ 172.440129449838 w 309"/>
                <a:gd name="GluePoint54Y" fmla="*/ 217.294498381877 h 3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41" h="41">
                  <a:moveTo>
                    <a:pt x="37" y="10"/>
                  </a:moveTo>
                  <a:cubicBezTo>
                    <a:pt x="35" y="11"/>
                    <a:pt x="35" y="11"/>
                    <a:pt x="35" y="11"/>
                  </a:cubicBezTo>
                  <a:cubicBezTo>
                    <a:pt x="34" y="10"/>
                    <a:pt x="33" y="8"/>
                    <a:pt x="32" y="7"/>
                  </a:cubicBezTo>
                  <a:cubicBezTo>
                    <a:pt x="33" y="5"/>
                    <a:pt x="33" y="5"/>
                    <a:pt x="33" y="5"/>
                  </a:cubicBezTo>
                  <a:cubicBezTo>
                    <a:pt x="33" y="5"/>
                    <a:pt x="33" y="4"/>
                    <a:pt x="32" y="3"/>
                  </a:cubicBezTo>
                  <a:cubicBezTo>
                    <a:pt x="27" y="1"/>
                    <a:pt x="27" y="1"/>
                    <a:pt x="27" y="1"/>
                  </a:cubicBezTo>
                  <a:cubicBezTo>
                    <a:pt x="26" y="0"/>
                    <a:pt x="25" y="1"/>
                    <a:pt x="25" y="1"/>
                  </a:cubicBezTo>
                  <a:cubicBezTo>
                    <a:pt x="24" y="3"/>
                    <a:pt x="24" y="3"/>
                    <a:pt x="24" y="3"/>
                  </a:cubicBezTo>
                  <a:cubicBezTo>
                    <a:pt x="23" y="3"/>
                    <a:pt x="21" y="2"/>
                    <a:pt x="19" y="2"/>
                  </a:cubicBezTo>
                  <a:cubicBezTo>
                    <a:pt x="19" y="1"/>
                    <a:pt x="19" y="1"/>
                    <a:pt x="19" y="1"/>
                  </a:cubicBezTo>
                  <a:cubicBezTo>
                    <a:pt x="19" y="0"/>
                    <a:pt x="18" y="0"/>
                    <a:pt x="17" y="0"/>
                  </a:cubicBezTo>
                  <a:cubicBezTo>
                    <a:pt x="11" y="2"/>
                    <a:pt x="11" y="2"/>
                    <a:pt x="11" y="2"/>
                  </a:cubicBezTo>
                  <a:cubicBezTo>
                    <a:pt x="11" y="2"/>
                    <a:pt x="10" y="3"/>
                    <a:pt x="10" y="4"/>
                  </a:cubicBezTo>
                  <a:cubicBezTo>
                    <a:pt x="11" y="5"/>
                    <a:pt x="11" y="5"/>
                    <a:pt x="11" y="5"/>
                  </a:cubicBezTo>
                  <a:cubicBezTo>
                    <a:pt x="9" y="6"/>
                    <a:pt x="8" y="7"/>
                    <a:pt x="6" y="8"/>
                  </a:cubicBezTo>
                  <a:cubicBezTo>
                    <a:pt x="5" y="8"/>
                    <a:pt x="5" y="8"/>
                    <a:pt x="5" y="8"/>
                  </a:cubicBezTo>
                  <a:cubicBezTo>
                    <a:pt x="5" y="8"/>
                    <a:pt x="4" y="8"/>
                    <a:pt x="3" y="9"/>
                  </a:cubicBezTo>
                  <a:cubicBezTo>
                    <a:pt x="1" y="14"/>
                    <a:pt x="1" y="14"/>
                    <a:pt x="1" y="14"/>
                  </a:cubicBezTo>
                  <a:cubicBezTo>
                    <a:pt x="0" y="15"/>
                    <a:pt x="1" y="16"/>
                    <a:pt x="1" y="16"/>
                  </a:cubicBezTo>
                  <a:cubicBezTo>
                    <a:pt x="2" y="16"/>
                    <a:pt x="2" y="16"/>
                    <a:pt x="2" y="16"/>
                  </a:cubicBezTo>
                  <a:cubicBezTo>
                    <a:pt x="2" y="18"/>
                    <a:pt x="2" y="20"/>
                    <a:pt x="2" y="22"/>
                  </a:cubicBezTo>
                  <a:cubicBezTo>
                    <a:pt x="1" y="22"/>
                    <a:pt x="1" y="22"/>
                    <a:pt x="1" y="22"/>
                  </a:cubicBezTo>
                  <a:cubicBezTo>
                    <a:pt x="0" y="22"/>
                    <a:pt x="0" y="23"/>
                    <a:pt x="0" y="24"/>
                  </a:cubicBezTo>
                  <a:cubicBezTo>
                    <a:pt x="2" y="29"/>
                    <a:pt x="2" y="29"/>
                    <a:pt x="2" y="29"/>
                  </a:cubicBezTo>
                  <a:cubicBezTo>
                    <a:pt x="2" y="30"/>
                    <a:pt x="3" y="31"/>
                    <a:pt x="4" y="30"/>
                  </a:cubicBezTo>
                  <a:cubicBezTo>
                    <a:pt x="5" y="30"/>
                    <a:pt x="5" y="30"/>
                    <a:pt x="5" y="30"/>
                  </a:cubicBezTo>
                  <a:cubicBezTo>
                    <a:pt x="6" y="32"/>
                    <a:pt x="7" y="33"/>
                    <a:pt x="8" y="34"/>
                  </a:cubicBezTo>
                  <a:cubicBezTo>
                    <a:pt x="8" y="35"/>
                    <a:pt x="8" y="35"/>
                    <a:pt x="8" y="35"/>
                  </a:cubicBezTo>
                  <a:cubicBezTo>
                    <a:pt x="8" y="36"/>
                    <a:pt x="8" y="37"/>
                    <a:pt x="9" y="37"/>
                  </a:cubicBezTo>
                  <a:cubicBezTo>
                    <a:pt x="14" y="40"/>
                    <a:pt x="14" y="40"/>
                    <a:pt x="14" y="40"/>
                  </a:cubicBezTo>
                  <a:cubicBezTo>
                    <a:pt x="15" y="40"/>
                    <a:pt x="16" y="40"/>
                    <a:pt x="16" y="39"/>
                  </a:cubicBezTo>
                  <a:cubicBezTo>
                    <a:pt x="17" y="38"/>
                    <a:pt x="17" y="38"/>
                    <a:pt x="17" y="38"/>
                  </a:cubicBezTo>
                  <a:cubicBezTo>
                    <a:pt x="18" y="38"/>
                    <a:pt x="20" y="38"/>
                    <a:pt x="21" y="38"/>
                  </a:cubicBezTo>
                  <a:cubicBezTo>
                    <a:pt x="22" y="40"/>
                    <a:pt x="22" y="40"/>
                    <a:pt x="22" y="40"/>
                  </a:cubicBezTo>
                  <a:cubicBezTo>
                    <a:pt x="22" y="41"/>
                    <a:pt x="23" y="41"/>
                    <a:pt x="24" y="41"/>
                  </a:cubicBezTo>
                  <a:cubicBezTo>
                    <a:pt x="29" y="39"/>
                    <a:pt x="29" y="39"/>
                    <a:pt x="29" y="39"/>
                  </a:cubicBezTo>
                  <a:cubicBezTo>
                    <a:pt x="30" y="39"/>
                    <a:pt x="31" y="38"/>
                    <a:pt x="30" y="37"/>
                  </a:cubicBezTo>
                  <a:cubicBezTo>
                    <a:pt x="30" y="35"/>
                    <a:pt x="30" y="35"/>
                    <a:pt x="30" y="35"/>
                  </a:cubicBezTo>
                  <a:cubicBezTo>
                    <a:pt x="31" y="34"/>
                    <a:pt x="32" y="33"/>
                    <a:pt x="33" y="32"/>
                  </a:cubicBezTo>
                  <a:cubicBezTo>
                    <a:pt x="35" y="33"/>
                    <a:pt x="35" y="33"/>
                    <a:pt x="35" y="33"/>
                  </a:cubicBezTo>
                  <a:cubicBezTo>
                    <a:pt x="36" y="33"/>
                    <a:pt x="37" y="33"/>
                    <a:pt x="37" y="32"/>
                  </a:cubicBezTo>
                  <a:cubicBezTo>
                    <a:pt x="40" y="27"/>
                    <a:pt x="40" y="27"/>
                    <a:pt x="40" y="27"/>
                  </a:cubicBezTo>
                  <a:cubicBezTo>
                    <a:pt x="40" y="26"/>
                    <a:pt x="40" y="25"/>
                    <a:pt x="39" y="25"/>
                  </a:cubicBezTo>
                  <a:cubicBezTo>
                    <a:pt x="37" y="24"/>
                    <a:pt x="37" y="24"/>
                    <a:pt x="37" y="24"/>
                  </a:cubicBezTo>
                  <a:cubicBezTo>
                    <a:pt x="37" y="22"/>
                    <a:pt x="37" y="21"/>
                    <a:pt x="37" y="20"/>
                  </a:cubicBezTo>
                  <a:cubicBezTo>
                    <a:pt x="40" y="19"/>
                    <a:pt x="40" y="19"/>
                    <a:pt x="40" y="19"/>
                  </a:cubicBezTo>
                  <a:cubicBezTo>
                    <a:pt x="41" y="19"/>
                    <a:pt x="41" y="18"/>
                    <a:pt x="41" y="17"/>
                  </a:cubicBezTo>
                  <a:cubicBezTo>
                    <a:pt x="39" y="11"/>
                    <a:pt x="39" y="11"/>
                    <a:pt x="39" y="11"/>
                  </a:cubicBezTo>
                  <a:cubicBezTo>
                    <a:pt x="39" y="11"/>
                    <a:pt x="38" y="10"/>
                    <a:pt x="37" y="10"/>
                  </a:cubicBezTo>
                  <a:close/>
                  <a:moveTo>
                    <a:pt x="23" y="29"/>
                  </a:moveTo>
                  <a:cubicBezTo>
                    <a:pt x="17" y="31"/>
                    <a:pt x="12" y="28"/>
                    <a:pt x="10" y="23"/>
                  </a:cubicBezTo>
                  <a:cubicBezTo>
                    <a:pt x="9" y="18"/>
                    <a:pt x="12" y="13"/>
                    <a:pt x="17" y="11"/>
                  </a:cubicBezTo>
                  <a:cubicBezTo>
                    <a:pt x="22" y="10"/>
                    <a:pt x="27" y="12"/>
                    <a:pt x="29" y="17"/>
                  </a:cubicBezTo>
                  <a:cubicBezTo>
                    <a:pt x="30" y="22"/>
                    <a:pt x="28" y="28"/>
                    <a:pt x="23" y="29"/>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503" name="TextBox 122"/>
          <p:cNvSpPr/>
          <p:nvPr/>
        </p:nvSpPr>
        <p:spPr>
          <a:xfrm>
            <a:off x="1780560" y="4915800"/>
            <a:ext cx="1090080" cy="341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New Layout</a:t>
            </a:r>
            <a:endParaRPr b="0" lang="ru-RU" sz="1200" strike="noStrike" u="none">
              <a:solidFill>
                <a:srgbClr val="ffffff"/>
              </a:solidFill>
              <a:effectLst/>
              <a:uFillTx/>
              <a:latin typeface="Arial"/>
            </a:endParaRPr>
          </a:p>
        </p:txBody>
      </p:sp>
      <p:sp>
        <p:nvSpPr>
          <p:cNvPr id="504" name="Rectangle 119"/>
          <p:cNvSpPr/>
          <p:nvPr/>
        </p:nvSpPr>
        <p:spPr>
          <a:xfrm>
            <a:off x="8993520" y="3749040"/>
            <a:ext cx="21600" cy="19800"/>
          </a:xfrm>
          <a:prstGeom prst="rect">
            <a:avLst/>
          </a:prstGeom>
          <a:solidFill>
            <a:srgbClr val="58595b"/>
          </a:solidFill>
          <a:ln w="0">
            <a:noFill/>
          </a:ln>
        </p:spPr>
        <p:style>
          <a:lnRef idx="0"/>
          <a:fillRef idx="0"/>
          <a:effectRef idx="0"/>
          <a:fontRef idx="minor"/>
        </p:style>
        <p:txBody>
          <a:bodyPr numCol="1" spcCol="0" lIns="90000" rIns="90000" tIns="10080" bIns="10080" anchor="t">
            <a:noAutofit/>
          </a:bodyPr>
          <a:p>
            <a:pPr defTabSz="914400">
              <a:lnSpc>
                <a:spcPct val="100000"/>
              </a:lnSpc>
            </a:pPr>
            <a:endParaRPr b="0" lang="en-US" sz="1800" strike="noStrike" u="none">
              <a:solidFill>
                <a:schemeClr val="dk1"/>
              </a:solidFill>
              <a:effectLst/>
              <a:uFillTx/>
              <a:latin typeface="Open Sans"/>
            </a:endParaRPr>
          </a:p>
        </p:txBody>
      </p:sp>
      <p:sp>
        <p:nvSpPr>
          <p:cNvPr id="505" name="Oval 133"/>
          <p:cNvSpPr/>
          <p:nvPr/>
        </p:nvSpPr>
        <p:spPr>
          <a:xfrm>
            <a:off x="8661960" y="341676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06" name="Freeform 117"/>
          <p:cNvSpPr/>
          <p:nvPr/>
        </p:nvSpPr>
        <p:spPr>
          <a:xfrm>
            <a:off x="8830080" y="3626640"/>
            <a:ext cx="348480" cy="221400"/>
          </a:xfrm>
          <a:custGeom>
            <a:avLst/>
            <a:gdLst>
              <a:gd name="textAreaLeft" fmla="*/ 0 w 348480"/>
              <a:gd name="textAreaRight" fmla="*/ 349200 w 348480"/>
              <a:gd name="textAreaTop" fmla="*/ 0 h 221400"/>
              <a:gd name="textAreaBottom" fmla="*/ 222120 h 221400"/>
              <a:gd name="GluePoint1X" fmla="*/ 1283.10048622366 w 617"/>
              <a:gd name="GluePoint1Y" fmla="*/ 163.843298969072 h 970"/>
              <a:gd name="GluePoint2X" fmla="*/ 1198.29335494327 w 617"/>
              <a:gd name="GluePoint2Y" fmla="*/ 159.39793814433 h 970"/>
              <a:gd name="GluePoint3X" fmla="*/ 1162.17179902755 w 617"/>
              <a:gd name="GluePoint3Y" fmla="*/ 159.39793814433 h 970"/>
              <a:gd name="GluePoint4X" fmla="*/ 1198.29335494327 w 617"/>
              <a:gd name="GluePoint4Y" fmla="*/ 111.134020618557 h 970"/>
              <a:gd name="GluePoint5X" fmla="*/ 874.769854132901 w 617"/>
              <a:gd name="GluePoint5Y" fmla="*/ 0 h 970"/>
              <a:gd name="GluePoint6X" fmla="*/ 551.246353322528 w 617"/>
              <a:gd name="GluePoint6Y" fmla="*/ 81.9216494845361 h 970"/>
              <a:gd name="GluePoint7X" fmla="*/ 455.445705024311 w 617"/>
              <a:gd name="GluePoint7Y" fmla="*/ 72.3958762886598 h 970"/>
              <a:gd name="GluePoint8X" fmla="*/ 179.037277147488 w 617"/>
              <a:gd name="GluePoint8Y" fmla="*/ 168.923711340206 h 970"/>
              <a:gd name="GluePoint9X" fmla="*/ 0 w 617"/>
              <a:gd name="GluePoint9Y" fmla="*/ 275.612371134021 h 970"/>
              <a:gd name="GluePoint10X" fmla="*/ 251.28038897893 w 617"/>
              <a:gd name="GluePoint10Y" fmla="*/ 386.746391752577 h 970"/>
              <a:gd name="GluePoint11X" fmla="*/ 347.081037277148 w 617"/>
              <a:gd name="GluePoint11Y" fmla="*/ 391.826804123711 h 970"/>
              <a:gd name="GluePoint12X" fmla="*/ 1198.29335494327 w 617"/>
              <a:gd name="GluePoint12Y" fmla="*/ 391.826804123711 h 970"/>
              <a:gd name="GluePoint13X" fmla="*/ 1270.53646677472 w 617"/>
              <a:gd name="GluePoint13Y" fmla="*/ 386.746391752577 h 970"/>
              <a:gd name="GluePoint14X" fmla="*/ 1523.38735818477 w 617"/>
              <a:gd name="GluePoint14Y" fmla="*/ 275.612371134021 h 970"/>
              <a:gd name="GluePoint15X" fmla="*/ 1283.10048622366 w 617"/>
              <a:gd name="GluePoint15Y" fmla="*/ 163.843298969072 h 970"/>
              <a:gd name="GluePoint16X" fmla="*/ 910.891410048622 w 617"/>
              <a:gd name="GluePoint16Y" fmla="*/ 251.480412371134 h 970"/>
              <a:gd name="GluePoint17X" fmla="*/ 802.526742301459 w 617"/>
              <a:gd name="GluePoint17Y" fmla="*/ 314.350515463918 h 970"/>
              <a:gd name="GluePoint18X" fmla="*/ 706.726094003242 w 617"/>
              <a:gd name="GluePoint18Y" fmla="*/ 314.350515463918 h 970"/>
              <a:gd name="GluePoint19X" fmla="*/ 598.361426256078 w 617"/>
              <a:gd name="GluePoint19Y" fmla="*/ 251.480412371134 h 970"/>
              <a:gd name="GluePoint20X" fmla="*/ 659.611021069692 w 617"/>
              <a:gd name="GluePoint20Y" fmla="*/ 222.268041237113 h 970"/>
              <a:gd name="GluePoint21X" fmla="*/ 706.726094003242 w 617"/>
              <a:gd name="GluePoint21Y" fmla="*/ 222.268041237113 h 970"/>
              <a:gd name="GluePoint22X" fmla="*/ 706.726094003242 w 617"/>
              <a:gd name="GluePoint22Y" fmla="*/ 212.742268041237 h 970"/>
              <a:gd name="GluePoint23X" fmla="*/ 706.726094003242 w 617"/>
              <a:gd name="GluePoint23Y" fmla="*/ 144.79175257732 h 970"/>
              <a:gd name="GluePoint24X" fmla="*/ 719.290113452188 w 617"/>
              <a:gd name="GluePoint24Y" fmla="*/ 130.185567010309 h 970"/>
              <a:gd name="GluePoint25X" fmla="*/ 815.090761750405 w 617"/>
              <a:gd name="GluePoint25Y" fmla="*/ 130.185567010309 h 970"/>
              <a:gd name="GluePoint26X" fmla="*/ 827.654781199352 w 617"/>
              <a:gd name="GluePoint26Y" fmla="*/ 144.79175257732 h 970"/>
              <a:gd name="GluePoint27X" fmla="*/ 827.654781199352 w 617"/>
              <a:gd name="GluePoint27Y" fmla="*/ 212.742268041237 h 970"/>
              <a:gd name="GluePoint28X" fmla="*/ 827.654781199352 w 617"/>
              <a:gd name="GluePoint28Y" fmla="*/ 222.268041237113 h 970"/>
              <a:gd name="GluePoint29X" fmla="*/ 862.205834683955 w 617"/>
              <a:gd name="GluePoint29Y" fmla="*/ 222.268041237113 h 970"/>
              <a:gd name="GluePoint30X" fmla="*/ 910.891410048622 w 617"/>
              <a:gd name="GluePoint30Y" fmla="*/ 251.480412371134 h 97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Lst>
            <a:rect l="textAreaLeft" t="textAreaTop" r="textAreaRight" b="textAreaBottom"/>
            <a:pathLst>
              <a:path w="127" h="81">
                <a:moveTo>
                  <a:pt x="107" y="34"/>
                </a:moveTo>
                <a:cubicBezTo>
                  <a:pt x="105" y="33"/>
                  <a:pt x="102" y="33"/>
                  <a:pt x="100" y="33"/>
                </a:cubicBezTo>
                <a:cubicBezTo>
                  <a:pt x="97" y="33"/>
                  <a:pt x="97" y="33"/>
                  <a:pt x="97" y="33"/>
                </a:cubicBezTo>
                <a:cubicBezTo>
                  <a:pt x="99" y="30"/>
                  <a:pt x="100" y="26"/>
                  <a:pt x="100" y="23"/>
                </a:cubicBezTo>
                <a:cubicBezTo>
                  <a:pt x="100" y="10"/>
                  <a:pt x="88" y="0"/>
                  <a:pt x="73" y="0"/>
                </a:cubicBezTo>
                <a:cubicBezTo>
                  <a:pt x="60" y="0"/>
                  <a:pt x="50" y="7"/>
                  <a:pt x="46" y="17"/>
                </a:cubicBezTo>
                <a:cubicBezTo>
                  <a:pt x="44" y="16"/>
                  <a:pt x="41" y="15"/>
                  <a:pt x="38" y="15"/>
                </a:cubicBezTo>
                <a:cubicBezTo>
                  <a:pt x="27" y="15"/>
                  <a:pt x="17" y="24"/>
                  <a:pt x="15" y="35"/>
                </a:cubicBezTo>
                <a:cubicBezTo>
                  <a:pt x="7" y="39"/>
                  <a:pt x="0" y="47"/>
                  <a:pt x="0" y="57"/>
                </a:cubicBezTo>
                <a:cubicBezTo>
                  <a:pt x="0" y="69"/>
                  <a:pt x="10" y="79"/>
                  <a:pt x="21" y="80"/>
                </a:cubicBezTo>
                <a:cubicBezTo>
                  <a:pt x="24" y="81"/>
                  <a:pt x="26" y="81"/>
                  <a:pt x="29" y="81"/>
                </a:cubicBezTo>
                <a:cubicBezTo>
                  <a:pt x="100" y="81"/>
                  <a:pt x="100" y="81"/>
                  <a:pt x="100" y="81"/>
                </a:cubicBezTo>
                <a:cubicBezTo>
                  <a:pt x="102" y="81"/>
                  <a:pt x="104" y="81"/>
                  <a:pt x="106" y="80"/>
                </a:cubicBezTo>
                <a:cubicBezTo>
                  <a:pt x="118" y="79"/>
                  <a:pt x="127" y="69"/>
                  <a:pt x="127" y="57"/>
                </a:cubicBezTo>
                <a:cubicBezTo>
                  <a:pt x="127" y="45"/>
                  <a:pt x="118" y="35"/>
                  <a:pt x="107" y="34"/>
                </a:cubicBezTo>
                <a:close/>
                <a:moveTo>
                  <a:pt x="76" y="52"/>
                </a:moveTo>
                <a:cubicBezTo>
                  <a:pt x="74" y="56"/>
                  <a:pt x="70" y="61"/>
                  <a:pt x="67" y="65"/>
                </a:cubicBezTo>
                <a:cubicBezTo>
                  <a:pt x="65" y="68"/>
                  <a:pt x="61" y="68"/>
                  <a:pt x="59" y="65"/>
                </a:cubicBezTo>
                <a:cubicBezTo>
                  <a:pt x="57" y="61"/>
                  <a:pt x="53" y="56"/>
                  <a:pt x="50" y="52"/>
                </a:cubicBezTo>
                <a:cubicBezTo>
                  <a:pt x="48" y="49"/>
                  <a:pt x="50" y="46"/>
                  <a:pt x="55" y="46"/>
                </a:cubicBezTo>
                <a:cubicBezTo>
                  <a:pt x="56" y="46"/>
                  <a:pt x="57" y="46"/>
                  <a:pt x="59" y="46"/>
                </a:cubicBezTo>
                <a:cubicBezTo>
                  <a:pt x="59" y="45"/>
                  <a:pt x="59" y="45"/>
                  <a:pt x="59" y="44"/>
                </a:cubicBezTo>
                <a:cubicBezTo>
                  <a:pt x="59" y="30"/>
                  <a:pt x="59" y="30"/>
                  <a:pt x="59" y="30"/>
                </a:cubicBezTo>
                <a:cubicBezTo>
                  <a:pt x="59" y="28"/>
                  <a:pt x="59" y="27"/>
                  <a:pt x="60" y="27"/>
                </a:cubicBezTo>
                <a:cubicBezTo>
                  <a:pt x="68" y="27"/>
                  <a:pt x="68" y="27"/>
                  <a:pt x="68" y="27"/>
                </a:cubicBezTo>
                <a:cubicBezTo>
                  <a:pt x="68" y="27"/>
                  <a:pt x="69" y="28"/>
                  <a:pt x="69" y="30"/>
                </a:cubicBezTo>
                <a:cubicBezTo>
                  <a:pt x="69" y="44"/>
                  <a:pt x="69" y="44"/>
                  <a:pt x="69" y="44"/>
                </a:cubicBezTo>
                <a:cubicBezTo>
                  <a:pt x="69" y="45"/>
                  <a:pt x="69" y="45"/>
                  <a:pt x="69" y="46"/>
                </a:cubicBezTo>
                <a:cubicBezTo>
                  <a:pt x="70" y="46"/>
                  <a:pt x="71" y="46"/>
                  <a:pt x="72" y="46"/>
                </a:cubicBezTo>
                <a:cubicBezTo>
                  <a:pt x="76" y="46"/>
                  <a:pt x="78" y="49"/>
                  <a:pt x="76" y="52"/>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07" name="Oval 130"/>
          <p:cNvSpPr/>
          <p:nvPr/>
        </p:nvSpPr>
        <p:spPr>
          <a:xfrm>
            <a:off x="8133480" y="237132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08" name="Freeform 116"/>
          <p:cNvSpPr/>
          <p:nvPr/>
        </p:nvSpPr>
        <p:spPr>
          <a:xfrm>
            <a:off x="8366400" y="2556720"/>
            <a:ext cx="218520" cy="313560"/>
          </a:xfrm>
          <a:custGeom>
            <a:avLst/>
            <a:gdLst>
              <a:gd name="textAreaLeft" fmla="*/ 0 w 218520"/>
              <a:gd name="textAreaRight" fmla="*/ 219240 w 218520"/>
              <a:gd name="textAreaTop" fmla="*/ 0 h 313560"/>
              <a:gd name="textAreaBottom" fmla="*/ 314280 h 313560"/>
              <a:gd name="GluePoint1X" fmla="*/ 344.045819014891 w 873"/>
              <a:gd name="GluePoint1Y" fmla="*/ 521.195402298851 h 609"/>
              <a:gd name="GluePoint2X" fmla="*/ 121.878579610538 w 873"/>
              <a:gd name="GluePoint2Y" fmla="*/ 521.195402298851 h 609"/>
              <a:gd name="GluePoint3X" fmla="*/ 116.306987399771 w 873"/>
              <a:gd name="GluePoint3Y" fmla="*/ 478.23973727422 h 609"/>
              <a:gd name="GluePoint4X" fmla="*/ 116.306987399771 w 873"/>
              <a:gd name="GluePoint4Y" fmla="*/ 369.418719211823 h 609"/>
              <a:gd name="GluePoint5X" fmla="*/ 206.148911798396 w 873"/>
              <a:gd name="GluePoint5Y" fmla="*/ 130.298850574713 h 609"/>
              <a:gd name="GluePoint6X" fmla="*/ 296.687285223368 w 873"/>
              <a:gd name="GluePoint6Y" fmla="*/ 357.963875205255 h 609"/>
              <a:gd name="GluePoint7X" fmla="*/ 349.617411225659 w 873"/>
              <a:gd name="GluePoint7Y" fmla="*/ 357.963875205255 h 609"/>
              <a:gd name="GluePoint8X" fmla="*/ 349.617411225659 w 873"/>
              <a:gd name="GluePoint8Y" fmla="*/ 357.963875205255 h 609"/>
              <a:gd name="GluePoint9X" fmla="*/ 206.148911798396 w 873"/>
              <a:gd name="GluePoint9Y" fmla="*/ 0 h 609"/>
              <a:gd name="GluePoint10X" fmla="*/ 63.37686139748 w 873"/>
              <a:gd name="GluePoint10Y" fmla="*/ 357.963875205255 h 609"/>
              <a:gd name="GluePoint11X" fmla="*/ 63.37686139748 w 873"/>
              <a:gd name="GluePoint11Y" fmla="*/ 521.195402298851 h 609"/>
              <a:gd name="GluePoint12X" fmla="*/ 0 w 873"/>
              <a:gd name="GluePoint12Y" fmla="*/ 684.426929392447 h 609"/>
              <a:gd name="GluePoint13X" fmla="*/ 0 w 873"/>
              <a:gd name="GluePoint13Y" fmla="*/ 1096.8013136289 h 609"/>
              <a:gd name="GluePoint14X" fmla="*/ 73.823596792669 w 873"/>
              <a:gd name="GluePoint14Y" fmla="*/ 1250.00985221675 h 609"/>
              <a:gd name="GluePoint15X" fmla="*/ 349.617411225659 w 873"/>
              <a:gd name="GluePoint15Y" fmla="*/ 1250.00985221675 h 609"/>
              <a:gd name="GluePoint16X" fmla="*/ 424.137457044674 w 873"/>
              <a:gd name="GluePoint16Y" fmla="*/ 1086.77832512315 h 609"/>
              <a:gd name="GluePoint17X" fmla="*/ 424.137457044674 w 873"/>
              <a:gd name="GluePoint17Y" fmla="*/ 672.972085385879 h 609"/>
              <a:gd name="GluePoint18X" fmla="*/ 344.045819014891 w 873"/>
              <a:gd name="GluePoint18Y" fmla="*/ 521.195402298851 h 609"/>
              <a:gd name="GluePoint19X" fmla="*/ 238.185567010309 w 873"/>
              <a:gd name="GluePoint19Y" fmla="*/ 879.159277504105 h 609"/>
              <a:gd name="GluePoint20X" fmla="*/ 254.203894616266 w 873"/>
              <a:gd name="GluePoint20Y" fmla="*/ 1020.91297208539 h 609"/>
              <a:gd name="GluePoint21X" fmla="*/ 217.292096219931 w 873"/>
              <a:gd name="GluePoint21Y" fmla="*/ 1118.27914614122 h 609"/>
              <a:gd name="GluePoint22X" fmla="*/ 174.808705612829 w 873"/>
              <a:gd name="GluePoint22Y" fmla="*/ 1020.91297208539 h 609"/>
              <a:gd name="GluePoint23X" fmla="*/ 190.827033218786 w 873"/>
              <a:gd name="GluePoint23Y" fmla="*/ 879.159277504105 h 609"/>
              <a:gd name="GluePoint24X" fmla="*/ 163.665521191294 w 873"/>
              <a:gd name="GluePoint24Y" fmla="*/ 793.247947454844 h 609"/>
              <a:gd name="GluePoint25X" fmla="*/ 211.720504009164 w 873"/>
              <a:gd name="GluePoint25Y" fmla="*/ 684.426929392447 h 609"/>
              <a:gd name="GluePoint26X" fmla="*/ 264.650630011455 w 873"/>
              <a:gd name="GluePoint26Y" fmla="*/ 793.247947454844 h 609"/>
              <a:gd name="GluePoint27X" fmla="*/ 238.185567010309 w 873"/>
              <a:gd name="GluePoint27Y" fmla="*/ 869.136288998358 h 609"/>
              <a:gd name="GluePoint28X" fmla="*/ 238.185567010309 w 873"/>
              <a:gd name="GluePoint28Y" fmla="*/ 879.159277504105 h 6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80" h="115">
                <a:moveTo>
                  <a:pt x="65" y="48"/>
                </a:moveTo>
                <a:cubicBezTo>
                  <a:pt x="23" y="48"/>
                  <a:pt x="23" y="48"/>
                  <a:pt x="23" y="48"/>
                </a:cubicBezTo>
                <a:cubicBezTo>
                  <a:pt x="22" y="47"/>
                  <a:pt x="22" y="46"/>
                  <a:pt x="22" y="44"/>
                </a:cubicBezTo>
                <a:cubicBezTo>
                  <a:pt x="22" y="34"/>
                  <a:pt x="22" y="34"/>
                  <a:pt x="22" y="34"/>
                </a:cubicBezTo>
                <a:cubicBezTo>
                  <a:pt x="22" y="21"/>
                  <a:pt x="30" y="12"/>
                  <a:pt x="39" y="12"/>
                </a:cubicBezTo>
                <a:cubicBezTo>
                  <a:pt x="49" y="12"/>
                  <a:pt x="56" y="21"/>
                  <a:pt x="56" y="33"/>
                </a:cubicBezTo>
                <a:cubicBezTo>
                  <a:pt x="66" y="33"/>
                  <a:pt x="66" y="33"/>
                  <a:pt x="66" y="33"/>
                </a:cubicBezTo>
                <a:cubicBezTo>
                  <a:pt x="66" y="33"/>
                  <a:pt x="66" y="33"/>
                  <a:pt x="66" y="33"/>
                </a:cubicBezTo>
                <a:cubicBezTo>
                  <a:pt x="66" y="15"/>
                  <a:pt x="54" y="0"/>
                  <a:pt x="39" y="0"/>
                </a:cubicBezTo>
                <a:cubicBezTo>
                  <a:pt x="24" y="0"/>
                  <a:pt x="12" y="15"/>
                  <a:pt x="12" y="33"/>
                </a:cubicBezTo>
                <a:cubicBezTo>
                  <a:pt x="12" y="48"/>
                  <a:pt x="12" y="48"/>
                  <a:pt x="12" y="48"/>
                </a:cubicBezTo>
                <a:cubicBezTo>
                  <a:pt x="5" y="49"/>
                  <a:pt x="0" y="55"/>
                  <a:pt x="0" y="63"/>
                </a:cubicBezTo>
                <a:cubicBezTo>
                  <a:pt x="0" y="101"/>
                  <a:pt x="0" y="101"/>
                  <a:pt x="0" y="101"/>
                </a:cubicBezTo>
                <a:cubicBezTo>
                  <a:pt x="0" y="109"/>
                  <a:pt x="6" y="115"/>
                  <a:pt x="14" y="115"/>
                </a:cubicBezTo>
                <a:cubicBezTo>
                  <a:pt x="66" y="115"/>
                  <a:pt x="66" y="115"/>
                  <a:pt x="66" y="115"/>
                </a:cubicBezTo>
                <a:cubicBezTo>
                  <a:pt x="73" y="115"/>
                  <a:pt x="80" y="108"/>
                  <a:pt x="80" y="100"/>
                </a:cubicBezTo>
                <a:cubicBezTo>
                  <a:pt x="80" y="62"/>
                  <a:pt x="80" y="62"/>
                  <a:pt x="80" y="62"/>
                </a:cubicBezTo>
                <a:cubicBezTo>
                  <a:pt x="80" y="54"/>
                  <a:pt x="73" y="48"/>
                  <a:pt x="65" y="48"/>
                </a:cubicBezTo>
                <a:close/>
                <a:moveTo>
                  <a:pt x="45" y="81"/>
                </a:moveTo>
                <a:cubicBezTo>
                  <a:pt x="48" y="94"/>
                  <a:pt x="48" y="94"/>
                  <a:pt x="48" y="94"/>
                </a:cubicBezTo>
                <a:cubicBezTo>
                  <a:pt x="48" y="99"/>
                  <a:pt x="45" y="103"/>
                  <a:pt x="41" y="103"/>
                </a:cubicBezTo>
                <a:cubicBezTo>
                  <a:pt x="36" y="103"/>
                  <a:pt x="33" y="99"/>
                  <a:pt x="33" y="94"/>
                </a:cubicBezTo>
                <a:cubicBezTo>
                  <a:pt x="36" y="81"/>
                  <a:pt x="36" y="81"/>
                  <a:pt x="36" y="81"/>
                </a:cubicBezTo>
                <a:cubicBezTo>
                  <a:pt x="33" y="79"/>
                  <a:pt x="31" y="76"/>
                  <a:pt x="31" y="73"/>
                </a:cubicBezTo>
                <a:cubicBezTo>
                  <a:pt x="31" y="68"/>
                  <a:pt x="35" y="63"/>
                  <a:pt x="40" y="63"/>
                </a:cubicBezTo>
                <a:cubicBezTo>
                  <a:pt x="45" y="63"/>
                  <a:pt x="50" y="68"/>
                  <a:pt x="50" y="73"/>
                </a:cubicBezTo>
                <a:cubicBezTo>
                  <a:pt x="50" y="76"/>
                  <a:pt x="48" y="79"/>
                  <a:pt x="45" y="80"/>
                </a:cubicBezTo>
                <a:cubicBezTo>
                  <a:pt x="45" y="81"/>
                  <a:pt x="45" y="81"/>
                  <a:pt x="45" y="8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09" name="Oval 134"/>
          <p:cNvSpPr/>
          <p:nvPr/>
        </p:nvSpPr>
        <p:spPr>
          <a:xfrm>
            <a:off x="8133480" y="446184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10" name="Freeform 118"/>
          <p:cNvSpPr/>
          <p:nvPr/>
        </p:nvSpPr>
        <p:spPr>
          <a:xfrm>
            <a:off x="8317080" y="4693320"/>
            <a:ext cx="316800" cy="221400"/>
          </a:xfrm>
          <a:custGeom>
            <a:avLst/>
            <a:gdLst>
              <a:gd name="textAreaLeft" fmla="*/ 0 w 316800"/>
              <a:gd name="textAreaRight" fmla="*/ 317520 w 316800"/>
              <a:gd name="textAreaTop" fmla="*/ 0 h 221400"/>
              <a:gd name="textAreaBottom" fmla="*/ 222120 h 221400"/>
              <a:gd name="GluePoint1X" fmla="*/ 910.985413290114 w 617"/>
              <a:gd name="GluePoint1Y" fmla="*/ 4.88888888888889 h 882"/>
              <a:gd name="GluePoint2X" fmla="*/ 955.249594813614 w 617"/>
              <a:gd name="GluePoint2Y" fmla="*/ 0 h 882"/>
              <a:gd name="GluePoint3X" fmla="*/ 823.884927066451 w 617"/>
              <a:gd name="GluePoint3Y" fmla="*/ 31.4285714285714 h 882"/>
              <a:gd name="GluePoint4X" fmla="*/ 726.789303079417 w 617"/>
              <a:gd name="GluePoint4Y" fmla="*/ 26.5396825396825 h 882"/>
              <a:gd name="GluePoint5X" fmla="*/ 509.752025931929 w 617"/>
              <a:gd name="GluePoint5Y" fmla="*/ 26.5396825396825 h 882"/>
              <a:gd name="GluePoint6X" fmla="*/ 422.651539708266 w 617"/>
              <a:gd name="GluePoint6Y" fmla="*/ 31.4285714285714 h 882"/>
              <a:gd name="GluePoint7X" fmla="*/ 302.709886547812 w 617"/>
              <a:gd name="GluePoint7Y" fmla="*/ 0 h 882"/>
              <a:gd name="GluePoint8X" fmla="*/ 335.551053484603 w 617"/>
              <a:gd name="GluePoint8Y" fmla="*/ 4.88888888888889 h 882"/>
              <a:gd name="GluePoint9X" fmla="*/ 0 w 617"/>
              <a:gd name="GluePoint9Y" fmla="*/ 111.047619047619 h 882"/>
              <a:gd name="GluePoint10X" fmla="*/ 0 w 617"/>
              <a:gd name="GluePoint10Y" fmla="*/ 329.650793650794 h 882"/>
              <a:gd name="GluePoint11X" fmla="*/ 227.032414910859 w 617"/>
              <a:gd name="GluePoint11Y" fmla="*/ 430.920634920635 h 882"/>
              <a:gd name="GluePoint12X" fmla="*/ 455.492706645057 w 617"/>
              <a:gd name="GluePoint12Y" fmla="*/ 340.126984126984 h 882"/>
              <a:gd name="GluePoint13X" fmla="*/ 509.752025931929 w 617"/>
              <a:gd name="GluePoint13Y" fmla="*/ 340.126984126984 h 882"/>
              <a:gd name="GluePoint14X" fmla="*/ 726.789303079417 w 617"/>
              <a:gd name="GluePoint14Y" fmla="*/ 340.126984126984 h 882"/>
              <a:gd name="GluePoint15X" fmla="*/ 792.471636952998 w 617"/>
              <a:gd name="GluePoint15Y" fmla="*/ 340.126984126984 h 882"/>
              <a:gd name="GluePoint16X" fmla="*/ 1030.92706645057 w 617"/>
              <a:gd name="GluePoint16Y" fmla="*/ 430.920634920635 h 882"/>
              <a:gd name="GluePoint17X" fmla="*/ 1259.38735818477 w 617"/>
              <a:gd name="GluePoint17Y" fmla="*/ 329.650793650794 h 882"/>
              <a:gd name="GluePoint18X" fmla="*/ 1259.38735818477 w 617"/>
              <a:gd name="GluePoint18Y" fmla="*/ 111.047619047619 h 882"/>
              <a:gd name="GluePoint19X" fmla="*/ 910.985413290114 w 617"/>
              <a:gd name="GluePoint19Y" fmla="*/ 4.88888888888889 h 882"/>
              <a:gd name="GluePoint20X" fmla="*/ 379.815235008104 w 617"/>
              <a:gd name="GluePoint20Y" fmla="*/ 212.31746031746 h 882"/>
              <a:gd name="GluePoint21X" fmla="*/ 302.709886547812 w 617"/>
              <a:gd name="GluePoint21Y" fmla="*/ 212.31746031746 h 882"/>
              <a:gd name="GluePoint22X" fmla="*/ 302.709886547812 w 617"/>
              <a:gd name="GluePoint22Y" fmla="*/ 244.444444444444 h 882"/>
              <a:gd name="GluePoint23X" fmla="*/ 259.87358184765 w 617"/>
              <a:gd name="GluePoint23Y" fmla="*/ 265.396825396825 h 882"/>
              <a:gd name="GluePoint24X" fmla="*/ 217.037277147488 w 617"/>
              <a:gd name="GluePoint24Y" fmla="*/ 244.444444444444 h 882"/>
              <a:gd name="GluePoint25X" fmla="*/ 217.037277147488 w 617"/>
              <a:gd name="GluePoint25Y" fmla="*/ 212.31746031746 h 882"/>
              <a:gd name="GluePoint26X" fmla="*/ 139.931928687196 w 617"/>
              <a:gd name="GluePoint26Y" fmla="*/ 212.31746031746 h 882"/>
              <a:gd name="GluePoint27X" fmla="*/ 97.095623987034 w 617"/>
              <a:gd name="GluePoint27Y" fmla="*/ 191.365079365079 h 882"/>
              <a:gd name="GluePoint28X" fmla="*/ 139.931928687196 w 617"/>
              <a:gd name="GluePoint28Y" fmla="*/ 169.714285714286 h 882"/>
              <a:gd name="GluePoint29X" fmla="*/ 217.037277147488 w 617"/>
              <a:gd name="GluePoint29Y" fmla="*/ 169.714285714286 h 882"/>
              <a:gd name="GluePoint30X" fmla="*/ 217.037277147488 w 617"/>
              <a:gd name="GluePoint30Y" fmla="*/ 143.174603174603 h 882"/>
              <a:gd name="GluePoint31X" fmla="*/ 259.87358184765 w 617"/>
              <a:gd name="GluePoint31Y" fmla="*/ 122.222222222222 h 882"/>
              <a:gd name="GluePoint32X" fmla="*/ 302.709886547812 w 617"/>
              <a:gd name="GluePoint32Y" fmla="*/ 143.174603174603 h 882"/>
              <a:gd name="GluePoint33X" fmla="*/ 302.709886547812 w 617"/>
              <a:gd name="GluePoint33Y" fmla="*/ 169.714285714286 h 882"/>
              <a:gd name="GluePoint34X" fmla="*/ 379.815235008104 w 617"/>
              <a:gd name="GluePoint34Y" fmla="*/ 169.714285714286 h 882"/>
              <a:gd name="GluePoint35X" fmla="*/ 422.651539708266 w 617"/>
              <a:gd name="GluePoint35Y" fmla="*/ 191.365079365079 h 882"/>
              <a:gd name="GluePoint36X" fmla="*/ 379.815235008104 w 617"/>
              <a:gd name="GluePoint36Y" fmla="*/ 212.31746031746 h 882"/>
              <a:gd name="GluePoint37X" fmla="*/ 868.149108589951 w 617"/>
              <a:gd name="GluePoint37Y" fmla="*/ 222.793650793651 h 882"/>
              <a:gd name="GluePoint38X" fmla="*/ 813.889789303079 w 617"/>
              <a:gd name="GluePoint38Y" fmla="*/ 196.253968253968 h 882"/>
              <a:gd name="GluePoint39X" fmla="*/ 868.149108589951 w 617"/>
              <a:gd name="GluePoint39Y" fmla="*/ 175.301587301587 h 882"/>
              <a:gd name="GluePoint40X" fmla="*/ 922.408427876823 w 617"/>
              <a:gd name="GluePoint40Y" fmla="*/ 196.253968253968 h 882"/>
              <a:gd name="GluePoint41X" fmla="*/ 868.149108589951 w 617"/>
              <a:gd name="GluePoint41Y" fmla="*/ 222.793650793651 h 882"/>
              <a:gd name="GluePoint42X" fmla="*/ 986.662884927066 w 617"/>
              <a:gd name="GluePoint42Y" fmla="*/ 276.571428571429 h 882"/>
              <a:gd name="GluePoint43X" fmla="*/ 932.403565640195 w 617"/>
              <a:gd name="GluePoint43Y" fmla="*/ 250.031746031746 h 882"/>
              <a:gd name="GluePoint44X" fmla="*/ 986.662884927066 w 617"/>
              <a:gd name="GluePoint44Y" fmla="*/ 228.380952380952 h 882"/>
              <a:gd name="GluePoint45X" fmla="*/ 1040.92220421394 w 617"/>
              <a:gd name="GluePoint45Y" fmla="*/ 250.031746031746 h 882"/>
              <a:gd name="GluePoint46X" fmla="*/ 986.662884927066 w 617"/>
              <a:gd name="GluePoint46Y" fmla="*/ 276.571428571429 h 882"/>
              <a:gd name="GluePoint47X" fmla="*/ 986.662884927066 w 617"/>
              <a:gd name="GluePoint47Y" fmla="*/ 164.825396825397 h 882"/>
              <a:gd name="GluePoint48X" fmla="*/ 932.403565640195 w 617"/>
              <a:gd name="GluePoint48Y" fmla="*/ 143.174603174603 h 882"/>
              <a:gd name="GluePoint49X" fmla="*/ 986.662884927066 w 617"/>
              <a:gd name="GluePoint49Y" fmla="*/ 122.222222222222 h 882"/>
              <a:gd name="GluePoint50X" fmla="*/ 1040.92220421394 w 617"/>
              <a:gd name="GluePoint50Y" fmla="*/ 143.174603174603 h 882"/>
              <a:gd name="GluePoint51X" fmla="*/ 986.662884927066 w 617"/>
              <a:gd name="GluePoint51Y" fmla="*/ 164.825396825397 h 882"/>
              <a:gd name="GluePoint52X" fmla="*/ 1118.02755267423 w 617"/>
              <a:gd name="GluePoint52Y" fmla="*/ 222.793650793651 h 882"/>
              <a:gd name="GluePoint53X" fmla="*/ 1063.76823338736 w 617"/>
              <a:gd name="GluePoint53Y" fmla="*/ 196.253968253968 h 882"/>
              <a:gd name="GluePoint54X" fmla="*/ 1118.02755267423 w 617"/>
              <a:gd name="GluePoint54Y" fmla="*/ 175.301587301587 h 882"/>
              <a:gd name="GluePoint55X" fmla="*/ 1172.2868719611 w 617"/>
              <a:gd name="GluePoint55Y" fmla="*/ 196.253968253968 h 882"/>
              <a:gd name="GluePoint56X" fmla="*/ 1118.02755267423 w 617"/>
              <a:gd name="GluePoint56Y" fmla="*/ 222.793650793651 h 8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Lst>
            <a:rect l="textAreaLeft" t="textAreaTop" r="textAreaRight" b="textAreaBottom"/>
            <a:pathLst>
              <a:path w="116" h="81">
                <a:moveTo>
                  <a:pt x="84" y="1"/>
                </a:moveTo>
                <a:cubicBezTo>
                  <a:pt x="88" y="0"/>
                  <a:pt x="88" y="0"/>
                  <a:pt x="88" y="0"/>
                </a:cubicBezTo>
                <a:cubicBezTo>
                  <a:pt x="82" y="0"/>
                  <a:pt x="78" y="2"/>
                  <a:pt x="76" y="6"/>
                </a:cubicBezTo>
                <a:cubicBezTo>
                  <a:pt x="73" y="5"/>
                  <a:pt x="70" y="5"/>
                  <a:pt x="67" y="5"/>
                </a:cubicBezTo>
                <a:cubicBezTo>
                  <a:pt x="47" y="5"/>
                  <a:pt x="47" y="5"/>
                  <a:pt x="47" y="5"/>
                </a:cubicBezTo>
                <a:cubicBezTo>
                  <a:pt x="44" y="5"/>
                  <a:pt x="42" y="5"/>
                  <a:pt x="39" y="6"/>
                </a:cubicBezTo>
                <a:cubicBezTo>
                  <a:pt x="37" y="2"/>
                  <a:pt x="33" y="0"/>
                  <a:pt x="28" y="0"/>
                </a:cubicBezTo>
                <a:cubicBezTo>
                  <a:pt x="31" y="1"/>
                  <a:pt x="31" y="1"/>
                  <a:pt x="31" y="1"/>
                </a:cubicBezTo>
                <a:cubicBezTo>
                  <a:pt x="19" y="1"/>
                  <a:pt x="0" y="11"/>
                  <a:pt x="0" y="21"/>
                </a:cubicBezTo>
                <a:cubicBezTo>
                  <a:pt x="0" y="62"/>
                  <a:pt x="0" y="62"/>
                  <a:pt x="0" y="62"/>
                </a:cubicBezTo>
                <a:cubicBezTo>
                  <a:pt x="0" y="73"/>
                  <a:pt x="9" y="81"/>
                  <a:pt x="21" y="81"/>
                </a:cubicBezTo>
                <a:cubicBezTo>
                  <a:pt x="32" y="81"/>
                  <a:pt x="41" y="74"/>
                  <a:pt x="42" y="64"/>
                </a:cubicBezTo>
                <a:cubicBezTo>
                  <a:pt x="44" y="64"/>
                  <a:pt x="46" y="64"/>
                  <a:pt x="47" y="64"/>
                </a:cubicBezTo>
                <a:cubicBezTo>
                  <a:pt x="67" y="64"/>
                  <a:pt x="67" y="64"/>
                  <a:pt x="67" y="64"/>
                </a:cubicBezTo>
                <a:cubicBezTo>
                  <a:pt x="69" y="64"/>
                  <a:pt x="71" y="64"/>
                  <a:pt x="73" y="64"/>
                </a:cubicBezTo>
                <a:cubicBezTo>
                  <a:pt x="74" y="73"/>
                  <a:pt x="83" y="81"/>
                  <a:pt x="95" y="81"/>
                </a:cubicBezTo>
                <a:cubicBezTo>
                  <a:pt x="106" y="81"/>
                  <a:pt x="116" y="73"/>
                  <a:pt x="116" y="62"/>
                </a:cubicBezTo>
                <a:cubicBezTo>
                  <a:pt x="116" y="21"/>
                  <a:pt x="116" y="21"/>
                  <a:pt x="116" y="21"/>
                </a:cubicBezTo>
                <a:cubicBezTo>
                  <a:pt x="116" y="11"/>
                  <a:pt x="96" y="1"/>
                  <a:pt x="84" y="1"/>
                </a:cubicBezTo>
                <a:close/>
                <a:moveTo>
                  <a:pt x="35" y="40"/>
                </a:moveTo>
                <a:cubicBezTo>
                  <a:pt x="28" y="40"/>
                  <a:pt x="28" y="40"/>
                  <a:pt x="28" y="40"/>
                </a:cubicBezTo>
                <a:cubicBezTo>
                  <a:pt x="28" y="46"/>
                  <a:pt x="28" y="46"/>
                  <a:pt x="28" y="46"/>
                </a:cubicBezTo>
                <a:cubicBezTo>
                  <a:pt x="28" y="48"/>
                  <a:pt x="26" y="50"/>
                  <a:pt x="24" y="50"/>
                </a:cubicBezTo>
                <a:cubicBezTo>
                  <a:pt x="22" y="50"/>
                  <a:pt x="20" y="48"/>
                  <a:pt x="20" y="46"/>
                </a:cubicBezTo>
                <a:cubicBezTo>
                  <a:pt x="20" y="40"/>
                  <a:pt x="20" y="40"/>
                  <a:pt x="20" y="40"/>
                </a:cubicBezTo>
                <a:cubicBezTo>
                  <a:pt x="13" y="40"/>
                  <a:pt x="13" y="40"/>
                  <a:pt x="13" y="40"/>
                </a:cubicBezTo>
                <a:cubicBezTo>
                  <a:pt x="11" y="40"/>
                  <a:pt x="9" y="38"/>
                  <a:pt x="9" y="36"/>
                </a:cubicBezTo>
                <a:cubicBezTo>
                  <a:pt x="9" y="34"/>
                  <a:pt x="11" y="32"/>
                  <a:pt x="13" y="32"/>
                </a:cubicBezTo>
                <a:cubicBezTo>
                  <a:pt x="20" y="32"/>
                  <a:pt x="20" y="32"/>
                  <a:pt x="20" y="32"/>
                </a:cubicBezTo>
                <a:cubicBezTo>
                  <a:pt x="20" y="27"/>
                  <a:pt x="20" y="27"/>
                  <a:pt x="20" y="27"/>
                </a:cubicBezTo>
                <a:cubicBezTo>
                  <a:pt x="20" y="25"/>
                  <a:pt x="22" y="23"/>
                  <a:pt x="24" y="23"/>
                </a:cubicBezTo>
                <a:cubicBezTo>
                  <a:pt x="26" y="23"/>
                  <a:pt x="28" y="25"/>
                  <a:pt x="28" y="27"/>
                </a:cubicBezTo>
                <a:cubicBezTo>
                  <a:pt x="28" y="32"/>
                  <a:pt x="28" y="32"/>
                  <a:pt x="28" y="32"/>
                </a:cubicBezTo>
                <a:cubicBezTo>
                  <a:pt x="35" y="32"/>
                  <a:pt x="35" y="32"/>
                  <a:pt x="35" y="32"/>
                </a:cubicBezTo>
                <a:cubicBezTo>
                  <a:pt x="37" y="32"/>
                  <a:pt x="39" y="34"/>
                  <a:pt x="39" y="36"/>
                </a:cubicBezTo>
                <a:cubicBezTo>
                  <a:pt x="39" y="38"/>
                  <a:pt x="37" y="40"/>
                  <a:pt x="35" y="40"/>
                </a:cubicBezTo>
                <a:close/>
                <a:moveTo>
                  <a:pt x="80" y="42"/>
                </a:moveTo>
                <a:cubicBezTo>
                  <a:pt x="77" y="42"/>
                  <a:pt x="75" y="40"/>
                  <a:pt x="75" y="37"/>
                </a:cubicBezTo>
                <a:cubicBezTo>
                  <a:pt x="75" y="35"/>
                  <a:pt x="77" y="33"/>
                  <a:pt x="80" y="33"/>
                </a:cubicBezTo>
                <a:cubicBezTo>
                  <a:pt x="83" y="33"/>
                  <a:pt x="85" y="35"/>
                  <a:pt x="85" y="37"/>
                </a:cubicBezTo>
                <a:cubicBezTo>
                  <a:pt x="85" y="40"/>
                  <a:pt x="83" y="42"/>
                  <a:pt x="80" y="42"/>
                </a:cubicBezTo>
                <a:close/>
                <a:moveTo>
                  <a:pt x="91" y="52"/>
                </a:moveTo>
                <a:cubicBezTo>
                  <a:pt x="89" y="52"/>
                  <a:pt x="86" y="50"/>
                  <a:pt x="86" y="47"/>
                </a:cubicBezTo>
                <a:cubicBezTo>
                  <a:pt x="86" y="45"/>
                  <a:pt x="89" y="43"/>
                  <a:pt x="91" y="43"/>
                </a:cubicBezTo>
                <a:cubicBezTo>
                  <a:pt x="94" y="43"/>
                  <a:pt x="96" y="45"/>
                  <a:pt x="96" y="47"/>
                </a:cubicBezTo>
                <a:cubicBezTo>
                  <a:pt x="96" y="50"/>
                  <a:pt x="94" y="52"/>
                  <a:pt x="91" y="52"/>
                </a:cubicBezTo>
                <a:close/>
                <a:moveTo>
                  <a:pt x="91" y="31"/>
                </a:moveTo>
                <a:cubicBezTo>
                  <a:pt x="89" y="31"/>
                  <a:pt x="86" y="29"/>
                  <a:pt x="86" y="27"/>
                </a:cubicBezTo>
                <a:cubicBezTo>
                  <a:pt x="86" y="25"/>
                  <a:pt x="89" y="23"/>
                  <a:pt x="91" y="23"/>
                </a:cubicBezTo>
                <a:cubicBezTo>
                  <a:pt x="94" y="23"/>
                  <a:pt x="96" y="25"/>
                  <a:pt x="96" y="27"/>
                </a:cubicBezTo>
                <a:cubicBezTo>
                  <a:pt x="96" y="29"/>
                  <a:pt x="94" y="31"/>
                  <a:pt x="91" y="31"/>
                </a:cubicBezTo>
                <a:close/>
                <a:moveTo>
                  <a:pt x="103" y="42"/>
                </a:moveTo>
                <a:cubicBezTo>
                  <a:pt x="100" y="42"/>
                  <a:pt x="98" y="40"/>
                  <a:pt x="98" y="37"/>
                </a:cubicBezTo>
                <a:cubicBezTo>
                  <a:pt x="98" y="35"/>
                  <a:pt x="100" y="33"/>
                  <a:pt x="103" y="33"/>
                </a:cubicBezTo>
                <a:cubicBezTo>
                  <a:pt x="105" y="33"/>
                  <a:pt x="108" y="35"/>
                  <a:pt x="108" y="37"/>
                </a:cubicBezTo>
                <a:cubicBezTo>
                  <a:pt x="108" y="40"/>
                  <a:pt x="105" y="42"/>
                  <a:pt x="103" y="42"/>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11" name="TextBox 140"/>
          <p:cNvSpPr/>
          <p:nvPr/>
        </p:nvSpPr>
        <p:spPr>
          <a:xfrm>
            <a:off x="9605520" y="3636360"/>
            <a:ext cx="179100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a:t>
            </a:r>
            <a:endParaRPr b="0" lang="ru-RU" sz="1200" strike="noStrike" u="none">
              <a:solidFill>
                <a:srgbClr val="ffffff"/>
              </a:solidFill>
              <a:effectLst/>
              <a:uFillTx/>
              <a:latin typeface="Arial"/>
            </a:endParaRPr>
          </a:p>
        </p:txBody>
      </p:sp>
      <p:sp>
        <p:nvSpPr>
          <p:cNvPr id="512" name="Text Placeholder 17"/>
          <p:cNvSpPr/>
          <p:nvPr/>
        </p:nvSpPr>
        <p:spPr>
          <a:xfrm>
            <a:off x="9605520" y="3331440"/>
            <a:ext cx="1220400" cy="559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000" strike="noStrike" u="none">
                <a:solidFill>
                  <a:schemeClr val="dk1"/>
                </a:solidFill>
                <a:effectLst/>
                <a:uFillTx/>
                <a:latin typeface="Ubuntu"/>
                <a:ea typeface="Lato"/>
              </a:rPr>
              <a:t>Cloud</a:t>
            </a:r>
            <a:endParaRPr b="0" lang="ru-RU" sz="2000" strike="noStrike" u="none">
              <a:solidFill>
                <a:srgbClr val="ffffff"/>
              </a:solidFill>
              <a:effectLst/>
              <a:uFillTx/>
              <a:latin typeface="Arial"/>
            </a:endParaRPr>
          </a:p>
        </p:txBody>
      </p:sp>
      <p:sp>
        <p:nvSpPr>
          <p:cNvPr id="513" name="TextBox 142"/>
          <p:cNvSpPr/>
          <p:nvPr/>
        </p:nvSpPr>
        <p:spPr>
          <a:xfrm>
            <a:off x="9068400" y="2494080"/>
            <a:ext cx="193464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a:t>
            </a:r>
            <a:endParaRPr b="0" lang="ru-RU" sz="1200" strike="noStrike" u="none">
              <a:solidFill>
                <a:srgbClr val="ffffff"/>
              </a:solidFill>
              <a:effectLst/>
              <a:uFillTx/>
              <a:latin typeface="Arial"/>
            </a:endParaRPr>
          </a:p>
        </p:txBody>
      </p:sp>
      <p:sp>
        <p:nvSpPr>
          <p:cNvPr id="514" name="Text Placeholder 17"/>
          <p:cNvSpPr/>
          <p:nvPr/>
        </p:nvSpPr>
        <p:spPr>
          <a:xfrm>
            <a:off x="9068400" y="2189160"/>
            <a:ext cx="1513080" cy="559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000" strike="noStrike" u="none">
                <a:solidFill>
                  <a:schemeClr val="dk1"/>
                </a:solidFill>
                <a:effectLst/>
                <a:uFillTx/>
                <a:latin typeface="Ubuntu"/>
                <a:ea typeface="Lato"/>
              </a:rPr>
              <a:t>Secure</a:t>
            </a:r>
            <a:endParaRPr b="0" lang="ru-RU" sz="2000" strike="noStrike" u="none">
              <a:solidFill>
                <a:srgbClr val="ffffff"/>
              </a:solidFill>
              <a:effectLst/>
              <a:uFillTx/>
              <a:latin typeface="Arial"/>
            </a:endParaRPr>
          </a:p>
        </p:txBody>
      </p:sp>
      <p:sp>
        <p:nvSpPr>
          <p:cNvPr id="515" name="TextBox 144"/>
          <p:cNvSpPr/>
          <p:nvPr/>
        </p:nvSpPr>
        <p:spPr>
          <a:xfrm>
            <a:off x="9068400" y="4776120"/>
            <a:ext cx="193464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a:t>
            </a:r>
            <a:endParaRPr b="0" lang="ru-RU" sz="1200" strike="noStrike" u="none">
              <a:solidFill>
                <a:srgbClr val="ffffff"/>
              </a:solidFill>
              <a:effectLst/>
              <a:uFillTx/>
              <a:latin typeface="Arial"/>
            </a:endParaRPr>
          </a:p>
        </p:txBody>
      </p:sp>
      <p:sp>
        <p:nvSpPr>
          <p:cNvPr id="516" name="Text Placeholder 17"/>
          <p:cNvSpPr/>
          <p:nvPr/>
        </p:nvSpPr>
        <p:spPr>
          <a:xfrm>
            <a:off x="9068400" y="4470840"/>
            <a:ext cx="1513080" cy="55980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000" strike="noStrike" u="none">
                <a:solidFill>
                  <a:schemeClr val="dk1"/>
                </a:solidFill>
                <a:effectLst/>
                <a:uFillTx/>
                <a:latin typeface="Ubuntu"/>
                <a:ea typeface="Lato"/>
              </a:rPr>
              <a:t>Entertain</a:t>
            </a:r>
            <a:endParaRPr b="0" lang="ru-RU" sz="2000" strike="noStrike" u="none">
              <a:solidFill>
                <a:srgbClr val="ffffff"/>
              </a:solidFill>
              <a:effectLst/>
              <a:uFillTx/>
              <a:latin typeface="Arial"/>
            </a:endParaRPr>
          </a:p>
        </p:txBody>
      </p:sp>
    </p:spTree>
  </p:cSld>
  <p:transition spd="slow">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Freeform 5"/>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18"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Hexagon Diagram</a:t>
            </a:r>
            <a:endParaRPr b="0" lang="ru-RU" sz="6000" strike="noStrike" u="none">
              <a:solidFill>
                <a:srgbClr val="ffffff"/>
              </a:solidFill>
              <a:effectLst/>
              <a:uFillTx/>
              <a:latin typeface="Arial"/>
            </a:endParaRPr>
          </a:p>
        </p:txBody>
      </p:sp>
      <p:sp>
        <p:nvSpPr>
          <p:cNvPr id="519" name="Hexagon 2"/>
          <p:cNvSpPr/>
          <p:nvPr/>
        </p:nvSpPr>
        <p:spPr>
          <a:xfrm rot="5400000">
            <a:off x="1492560" y="2320920"/>
            <a:ext cx="1610640" cy="1388520"/>
          </a:xfrm>
          <a:prstGeom prst="hexagon">
            <a:avLst>
              <a:gd name="adj" fmla="val 25000"/>
              <a:gd name="vf" fmla="val 11547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20" name="Hexagon 3"/>
          <p:cNvSpPr/>
          <p:nvPr/>
        </p:nvSpPr>
        <p:spPr>
          <a:xfrm rot="5400000">
            <a:off x="4024800" y="2320920"/>
            <a:ext cx="1610640" cy="1388520"/>
          </a:xfrm>
          <a:prstGeom prst="hexagon">
            <a:avLst>
              <a:gd name="adj" fmla="val 25000"/>
              <a:gd name="vf" fmla="val 115470"/>
            </a:avLst>
          </a:prstGeom>
          <a:gradFill rotWithShape="0">
            <a:gsLst>
              <a:gs pos="0">
                <a:srgbClr val="df1e2c"/>
              </a:gs>
              <a:gs pos="53100">
                <a:srgbClr val="a34d9d"/>
              </a:gs>
              <a:gs pos="100000">
                <a:srgbClr val="ffc000"/>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21" name="Hexagon 4"/>
          <p:cNvSpPr/>
          <p:nvPr/>
        </p:nvSpPr>
        <p:spPr>
          <a:xfrm rot="5400000">
            <a:off x="6557040" y="2320920"/>
            <a:ext cx="1610640" cy="1388520"/>
          </a:xfrm>
          <a:prstGeom prst="hexagon">
            <a:avLst>
              <a:gd name="adj" fmla="val 25000"/>
              <a:gd name="vf" fmla="val 11547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22" name="Hexagon 5"/>
          <p:cNvSpPr/>
          <p:nvPr/>
        </p:nvSpPr>
        <p:spPr>
          <a:xfrm rot="5400000">
            <a:off x="9089280" y="2320920"/>
            <a:ext cx="1610640" cy="1388520"/>
          </a:xfrm>
          <a:prstGeom prst="hexagon">
            <a:avLst>
              <a:gd name="adj" fmla="val 25000"/>
              <a:gd name="vf" fmla="val 11547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23" name="TextBox 6"/>
          <p:cNvSpPr/>
          <p:nvPr/>
        </p:nvSpPr>
        <p:spPr>
          <a:xfrm>
            <a:off x="1090440" y="4957560"/>
            <a:ext cx="2398680" cy="924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a:t>
            </a:r>
            <a:endParaRPr b="0" lang="ru-RU" sz="1200" strike="noStrike" u="none">
              <a:solidFill>
                <a:srgbClr val="ffffff"/>
              </a:solidFill>
              <a:effectLst/>
              <a:uFillTx/>
              <a:latin typeface="Arial"/>
            </a:endParaRPr>
          </a:p>
        </p:txBody>
      </p:sp>
      <p:sp>
        <p:nvSpPr>
          <p:cNvPr id="524" name="Text Placeholder 17"/>
          <p:cNvSpPr/>
          <p:nvPr/>
        </p:nvSpPr>
        <p:spPr>
          <a:xfrm>
            <a:off x="909360" y="4635000"/>
            <a:ext cx="2776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2000" strike="noStrike" u="none">
                <a:solidFill>
                  <a:schemeClr val="dk1"/>
                </a:solidFill>
                <a:effectLst/>
                <a:uFillTx/>
                <a:latin typeface="Ubuntu"/>
                <a:ea typeface="Lato"/>
              </a:rPr>
              <a:t>Description</a:t>
            </a:r>
            <a:endParaRPr b="0" lang="ru-RU" sz="2000" strike="noStrike" u="none">
              <a:solidFill>
                <a:srgbClr val="ffffff"/>
              </a:solidFill>
              <a:effectLst/>
              <a:uFillTx/>
              <a:latin typeface="Arial"/>
            </a:endParaRPr>
          </a:p>
        </p:txBody>
      </p:sp>
      <p:sp>
        <p:nvSpPr>
          <p:cNvPr id="525" name="TextBox 10"/>
          <p:cNvSpPr/>
          <p:nvPr/>
        </p:nvSpPr>
        <p:spPr>
          <a:xfrm>
            <a:off x="3622680" y="4957560"/>
            <a:ext cx="2398680" cy="924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a:t>
            </a:r>
            <a:endParaRPr b="0" lang="ru-RU" sz="1200" strike="noStrike" u="none">
              <a:solidFill>
                <a:srgbClr val="ffffff"/>
              </a:solidFill>
              <a:effectLst/>
              <a:uFillTx/>
              <a:latin typeface="Arial"/>
            </a:endParaRPr>
          </a:p>
        </p:txBody>
      </p:sp>
      <p:sp>
        <p:nvSpPr>
          <p:cNvPr id="526" name="Text Placeholder 17"/>
          <p:cNvSpPr/>
          <p:nvPr/>
        </p:nvSpPr>
        <p:spPr>
          <a:xfrm>
            <a:off x="3441600" y="4635000"/>
            <a:ext cx="2776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2000" strike="noStrike" u="none">
                <a:solidFill>
                  <a:schemeClr val="dk1"/>
                </a:solidFill>
                <a:effectLst/>
                <a:uFillTx/>
                <a:latin typeface="Ubuntu"/>
                <a:ea typeface="Lato"/>
              </a:rPr>
              <a:t>Description</a:t>
            </a:r>
            <a:endParaRPr b="0" lang="ru-RU" sz="2000" strike="noStrike" u="none">
              <a:solidFill>
                <a:srgbClr val="ffffff"/>
              </a:solidFill>
              <a:effectLst/>
              <a:uFillTx/>
              <a:latin typeface="Arial"/>
            </a:endParaRPr>
          </a:p>
        </p:txBody>
      </p:sp>
      <p:sp>
        <p:nvSpPr>
          <p:cNvPr id="527" name="TextBox 13"/>
          <p:cNvSpPr/>
          <p:nvPr/>
        </p:nvSpPr>
        <p:spPr>
          <a:xfrm>
            <a:off x="6154560" y="4957560"/>
            <a:ext cx="2398680" cy="924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a:t>
            </a:r>
            <a:endParaRPr b="0" lang="ru-RU" sz="1200" strike="noStrike" u="none">
              <a:solidFill>
                <a:srgbClr val="ffffff"/>
              </a:solidFill>
              <a:effectLst/>
              <a:uFillTx/>
              <a:latin typeface="Arial"/>
            </a:endParaRPr>
          </a:p>
        </p:txBody>
      </p:sp>
      <p:sp>
        <p:nvSpPr>
          <p:cNvPr id="528" name="Text Placeholder 17"/>
          <p:cNvSpPr/>
          <p:nvPr/>
        </p:nvSpPr>
        <p:spPr>
          <a:xfrm>
            <a:off x="5973480" y="4635000"/>
            <a:ext cx="2776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2000" strike="noStrike" u="none">
                <a:solidFill>
                  <a:schemeClr val="dk1"/>
                </a:solidFill>
                <a:effectLst/>
                <a:uFillTx/>
                <a:latin typeface="Ubuntu"/>
                <a:ea typeface="Lato"/>
              </a:rPr>
              <a:t>Description</a:t>
            </a:r>
            <a:endParaRPr b="0" lang="ru-RU" sz="2000" strike="noStrike" u="none">
              <a:solidFill>
                <a:srgbClr val="ffffff"/>
              </a:solidFill>
              <a:effectLst/>
              <a:uFillTx/>
              <a:latin typeface="Arial"/>
            </a:endParaRPr>
          </a:p>
        </p:txBody>
      </p:sp>
      <p:sp>
        <p:nvSpPr>
          <p:cNvPr id="529" name="TextBox 16"/>
          <p:cNvSpPr/>
          <p:nvPr/>
        </p:nvSpPr>
        <p:spPr>
          <a:xfrm>
            <a:off x="8686800" y="4957560"/>
            <a:ext cx="2398680" cy="924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a:t>
            </a:r>
            <a:endParaRPr b="0" lang="ru-RU" sz="1200" strike="noStrike" u="none">
              <a:solidFill>
                <a:srgbClr val="ffffff"/>
              </a:solidFill>
              <a:effectLst/>
              <a:uFillTx/>
              <a:latin typeface="Arial"/>
            </a:endParaRPr>
          </a:p>
        </p:txBody>
      </p:sp>
      <p:sp>
        <p:nvSpPr>
          <p:cNvPr id="530" name="Text Placeholder 17"/>
          <p:cNvSpPr/>
          <p:nvPr/>
        </p:nvSpPr>
        <p:spPr>
          <a:xfrm>
            <a:off x="8505720" y="4635000"/>
            <a:ext cx="2776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2000" strike="noStrike" u="none">
                <a:solidFill>
                  <a:schemeClr val="dk1"/>
                </a:solidFill>
                <a:effectLst/>
                <a:uFillTx/>
                <a:latin typeface="Ubuntu"/>
                <a:ea typeface="Lato"/>
              </a:rPr>
              <a:t>Description</a:t>
            </a:r>
            <a:endParaRPr b="0" lang="ru-RU" sz="2000" strike="noStrike" u="none">
              <a:solidFill>
                <a:srgbClr val="ffffff"/>
              </a:solidFill>
              <a:effectLst/>
              <a:uFillTx/>
              <a:latin typeface="Arial"/>
            </a:endParaRPr>
          </a:p>
        </p:txBody>
      </p:sp>
      <p:grpSp>
        <p:nvGrpSpPr>
          <p:cNvPr id="531" name="Group 20"/>
          <p:cNvGrpSpPr/>
          <p:nvPr/>
        </p:nvGrpSpPr>
        <p:grpSpPr>
          <a:xfrm>
            <a:off x="2169000" y="2926080"/>
            <a:ext cx="286560" cy="245160"/>
            <a:chOff x="2169000" y="2926080"/>
            <a:chExt cx="286560" cy="245160"/>
          </a:xfrm>
        </p:grpSpPr>
        <p:sp>
          <p:nvSpPr>
            <p:cNvPr id="532" name="Freeform 49"/>
            <p:cNvSpPr/>
            <p:nvPr/>
          </p:nvSpPr>
          <p:spPr>
            <a:xfrm>
              <a:off x="2169000" y="309564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19.8308270676692 h 798"/>
                <a:gd name="GluePoint3X" fmla="*/ 142.858490566038 w 212"/>
                <a:gd name="GluePoint3Y" fmla="*/ 0 h 798"/>
                <a:gd name="GluePoint4X" fmla="*/ 0 w 212"/>
                <a:gd name="GluePoint4Y" fmla="*/ 15.8646616541353 h 798"/>
                <a:gd name="GluePoint5X" fmla="*/ 1484.97641509434 w 212"/>
                <a:gd name="GluePoint5Y" fmla="*/ 56.0551378446115 h 798"/>
                <a:gd name="GluePoint6X" fmla="*/ 3000.02830188679 w 212"/>
                <a:gd name="GluePoint6Y" fmla="*/ 15.8646616541353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0"/>
                    <a:pt x="52" y="10"/>
                  </a:cubicBezTo>
                  <a:cubicBezTo>
                    <a:pt x="32" y="10"/>
                    <a:pt x="14" y="6"/>
                    <a:pt x="5" y="0"/>
                  </a:cubicBezTo>
                  <a:cubicBezTo>
                    <a:pt x="2" y="2"/>
                    <a:pt x="0" y="5"/>
                    <a:pt x="0" y="8"/>
                  </a:cubicBezTo>
                  <a:cubicBezTo>
                    <a:pt x="0" y="19"/>
                    <a:pt x="23" y="28"/>
                    <a:pt x="52" y="28"/>
                  </a:cubicBezTo>
                  <a:cubicBezTo>
                    <a:pt x="81" y="28"/>
                    <a:pt x="105" y="19"/>
                    <a:pt x="105" y="8"/>
                  </a:cubicBezTo>
                  <a:cubicBezTo>
                    <a:pt x="105" y="5"/>
                    <a:pt x="103" y="2"/>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lt2"/>
                </a:solidFill>
                <a:effectLst/>
                <a:uFillTx/>
                <a:latin typeface="Open Sans"/>
              </a:endParaRPr>
            </a:p>
          </p:txBody>
        </p:sp>
        <p:sp>
          <p:nvSpPr>
            <p:cNvPr id="533" name="Freeform 50"/>
            <p:cNvSpPr/>
            <p:nvPr/>
          </p:nvSpPr>
          <p:spPr>
            <a:xfrm>
              <a:off x="2169000" y="302436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21.9461152882206 h 798"/>
                <a:gd name="GluePoint3X" fmla="*/ 142.858490566038 w 212"/>
                <a:gd name="GluePoint3Y" fmla="*/ 0 h 798"/>
                <a:gd name="GluePoint4X" fmla="*/ 0 w 212"/>
                <a:gd name="GluePoint4Y" fmla="*/ 17.9799498746867 h 798"/>
                <a:gd name="GluePoint5X" fmla="*/ 1484.97641509434 w 212"/>
                <a:gd name="GluePoint5Y" fmla="*/ 56.0551378446115 h 798"/>
                <a:gd name="GluePoint6X" fmla="*/ 3000.02830188679 w 212"/>
                <a:gd name="GluePoint6Y" fmla="*/ 17.9799498746867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1"/>
                    <a:pt x="52" y="11"/>
                  </a:cubicBezTo>
                  <a:cubicBezTo>
                    <a:pt x="32" y="11"/>
                    <a:pt x="14" y="6"/>
                    <a:pt x="5" y="0"/>
                  </a:cubicBezTo>
                  <a:cubicBezTo>
                    <a:pt x="2" y="3"/>
                    <a:pt x="0" y="6"/>
                    <a:pt x="0" y="9"/>
                  </a:cubicBezTo>
                  <a:cubicBezTo>
                    <a:pt x="0" y="19"/>
                    <a:pt x="23" y="28"/>
                    <a:pt x="52" y="28"/>
                  </a:cubicBezTo>
                  <a:cubicBezTo>
                    <a:pt x="81" y="28"/>
                    <a:pt x="105" y="19"/>
                    <a:pt x="105" y="9"/>
                  </a:cubicBezTo>
                  <a:cubicBezTo>
                    <a:pt x="105" y="6"/>
                    <a:pt x="103" y="3"/>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lt2"/>
                </a:solidFill>
                <a:effectLst/>
                <a:uFillTx/>
                <a:latin typeface="Open Sans"/>
              </a:endParaRPr>
            </a:p>
          </p:txBody>
        </p:sp>
        <p:sp>
          <p:nvSpPr>
            <p:cNvPr id="534" name="Oval 51"/>
            <p:cNvSpPr/>
            <p:nvPr/>
          </p:nvSpPr>
          <p:spPr>
            <a:xfrm>
              <a:off x="2169000" y="2926080"/>
              <a:ext cx="286560" cy="10260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6360" bIns="36360" anchor="t">
              <a:noAutofit/>
            </a:bodyPr>
            <a:p>
              <a:pPr defTabSz="914400">
                <a:lnSpc>
                  <a:spcPct val="100000"/>
                </a:lnSpc>
              </a:pPr>
              <a:endParaRPr b="0" lang="en-US" sz="1800" strike="noStrike" u="none">
                <a:solidFill>
                  <a:schemeClr val="lt2"/>
                </a:solidFill>
                <a:effectLst/>
                <a:uFillTx/>
                <a:latin typeface="Open Sans"/>
              </a:endParaRPr>
            </a:p>
          </p:txBody>
        </p:sp>
      </p:grpSp>
      <p:grpSp>
        <p:nvGrpSpPr>
          <p:cNvPr id="535" name="Group 24"/>
          <p:cNvGrpSpPr/>
          <p:nvPr/>
        </p:nvGrpSpPr>
        <p:grpSpPr>
          <a:xfrm>
            <a:off x="7212960" y="2828880"/>
            <a:ext cx="297720" cy="294480"/>
            <a:chOff x="7212960" y="2828880"/>
            <a:chExt cx="297720" cy="294480"/>
          </a:xfrm>
        </p:grpSpPr>
        <p:sp>
          <p:nvSpPr>
            <p:cNvPr id="536" name="Freeform 42"/>
            <p:cNvSpPr/>
            <p:nvPr/>
          </p:nvSpPr>
          <p:spPr>
            <a:xfrm>
              <a:off x="7212960" y="2968560"/>
              <a:ext cx="196200" cy="154800"/>
            </a:xfrm>
            <a:custGeom>
              <a:avLst/>
              <a:gdLst>
                <a:gd name="textAreaLeft" fmla="*/ 0 w 196200"/>
                <a:gd name="textAreaRight" fmla="*/ 196920 w 196200"/>
                <a:gd name="textAreaTop" fmla="*/ 0 h 154800"/>
                <a:gd name="textAreaBottom" fmla="*/ 155520 h 154800"/>
                <a:gd name="GluePoint1X" fmla="*/ 334.930555555556 w 432"/>
                <a:gd name="GluePoint1Y" fmla="*/ 5.51553930530165 h 547"/>
                <a:gd name="GluePoint2X" fmla="*/ 0 w 432"/>
                <a:gd name="GluePoint2Y" fmla="*/ 256.078610603291 h 547"/>
                <a:gd name="GluePoint3X" fmla="*/ 671.125 w 432"/>
                <a:gd name="GluePoint3Y" fmla="*/ 268.685557586837 h 547"/>
                <a:gd name="GluePoint4X" fmla="*/ 334.930555555556 w 432"/>
                <a:gd name="GluePoint4Y" fmla="*/ 5.51553930530165 h 547"/>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72" h="57">
                  <a:moveTo>
                    <a:pt x="35" y="1"/>
                  </a:moveTo>
                  <a:cubicBezTo>
                    <a:pt x="2" y="0"/>
                    <a:pt x="0" y="43"/>
                    <a:pt x="0" y="43"/>
                  </a:cubicBezTo>
                  <a:cubicBezTo>
                    <a:pt x="20" y="57"/>
                    <a:pt x="70" y="45"/>
                    <a:pt x="70" y="45"/>
                  </a:cubicBezTo>
                  <a:cubicBezTo>
                    <a:pt x="71" y="44"/>
                    <a:pt x="72" y="2"/>
                    <a:pt x="35" y="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537" name="Freeform 43"/>
            <p:cNvSpPr/>
            <p:nvPr/>
          </p:nvSpPr>
          <p:spPr>
            <a:xfrm>
              <a:off x="7249320" y="2862360"/>
              <a:ext cx="110520" cy="97560"/>
            </a:xfrm>
            <a:custGeom>
              <a:avLst/>
              <a:gdLst>
                <a:gd name="textAreaLeft" fmla="*/ 0 w 110520"/>
                <a:gd name="textAreaRight" fmla="*/ 111240 w 110520"/>
                <a:gd name="textAreaTop" fmla="*/ 0 h 97560"/>
                <a:gd name="textAreaBottom" fmla="*/ 98280 h 97560"/>
                <a:gd name="GluePoint1X" fmla="*/ 262.871794871795 w 273"/>
                <a:gd name="GluePoint1Y" fmla="*/ 26.4077669902913 h 309"/>
                <a:gd name="GluePoint2X" fmla="*/ 152.307692307692 w 273"/>
                <a:gd name="GluePoint2Y" fmla="*/ 0 h 309"/>
                <a:gd name="GluePoint3X" fmla="*/ 7.8974358974359 w 273"/>
                <a:gd name="GluePoint3Y" fmla="*/ 132.919093851133 h 309"/>
                <a:gd name="GluePoint4X" fmla="*/ 178.25641025641 w 273"/>
                <a:gd name="GluePoint4Y" fmla="*/ 233.268608414239 h 309"/>
                <a:gd name="GluePoint5X" fmla="*/ 305.74358974359 w 273"/>
                <a:gd name="GluePoint5Y" fmla="*/ 166.368932038835 h 309"/>
                <a:gd name="GluePoint6X" fmla="*/ 262.871794871795 w 273"/>
                <a:gd name="GluePoint6Y" fmla="*/ 26.4077669902913 h 3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1" h="36">
                  <a:moveTo>
                    <a:pt x="31" y="4"/>
                  </a:moveTo>
                  <a:cubicBezTo>
                    <a:pt x="28" y="1"/>
                    <a:pt x="23" y="0"/>
                    <a:pt x="18" y="0"/>
                  </a:cubicBezTo>
                  <a:cubicBezTo>
                    <a:pt x="7" y="1"/>
                    <a:pt x="0" y="10"/>
                    <a:pt x="1" y="20"/>
                  </a:cubicBezTo>
                  <a:cubicBezTo>
                    <a:pt x="2" y="29"/>
                    <a:pt x="11" y="36"/>
                    <a:pt x="21" y="35"/>
                  </a:cubicBezTo>
                  <a:cubicBezTo>
                    <a:pt x="28" y="35"/>
                    <a:pt x="34" y="30"/>
                    <a:pt x="36" y="25"/>
                  </a:cubicBezTo>
                  <a:cubicBezTo>
                    <a:pt x="41" y="12"/>
                    <a:pt x="32" y="4"/>
                    <a:pt x="31" y="4"/>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538" name="Freeform 44"/>
            <p:cNvSpPr/>
            <p:nvPr/>
          </p:nvSpPr>
          <p:spPr>
            <a:xfrm>
              <a:off x="7336800" y="2828880"/>
              <a:ext cx="173880" cy="138960"/>
            </a:xfrm>
            <a:custGeom>
              <a:avLst/>
              <a:gdLst>
                <a:gd name="textAreaLeft" fmla="*/ 0 w 173880"/>
                <a:gd name="textAreaRight" fmla="*/ 174600 w 173880"/>
                <a:gd name="textAreaTop" fmla="*/ 0 h 138960"/>
                <a:gd name="textAreaBottom" fmla="*/ 139680 h 138960"/>
                <a:gd name="GluePoint1X" fmla="*/ 396.680412371134 w 388"/>
                <a:gd name="GluePoint1Y" fmla="*/ 0 h 485"/>
                <a:gd name="GluePoint2X" fmla="*/ 188.360824742268 w 388"/>
                <a:gd name="GluePoint2Y" fmla="*/ 0 h 485"/>
                <a:gd name="GluePoint3X" fmla="*/ 0 w 388"/>
                <a:gd name="GluePoint3Y" fmla="*/ 78.1979381443299 h 485"/>
                <a:gd name="GluePoint4X" fmla="*/ 74.8453608247423 w 388"/>
                <a:gd name="GluePoint4Y" fmla="*/ 138.841237113402 h 485"/>
                <a:gd name="GluePoint5X" fmla="*/ 66.1134020618557 w 388"/>
                <a:gd name="GluePoint5Y" fmla="*/ 236.18969072165 h 485"/>
                <a:gd name="GluePoint6X" fmla="*/ 140.958762886598 w 388"/>
                <a:gd name="GluePoint6Y" fmla="*/ 260.925773195876 h 485"/>
                <a:gd name="GluePoint7X" fmla="*/ 74.8453608247423 w 388"/>
                <a:gd name="GluePoint7Y" fmla="*/ 309.6 h 485"/>
                <a:gd name="GluePoint8X" fmla="*/ 254.474226804124 w 388"/>
                <a:gd name="GluePoint8Y" fmla="*/ 266.511340206186 h 485"/>
                <a:gd name="GluePoint9X" fmla="*/ 396.680412371134 w 388"/>
                <a:gd name="GluePoint9Y" fmla="*/ 266.511340206186 h 485"/>
                <a:gd name="GluePoint10X" fmla="*/ 605 w 388"/>
                <a:gd name="GluePoint10Y" fmla="*/ 133.255670103093 h 485"/>
                <a:gd name="GluePoint11X" fmla="*/ 605 w 388"/>
                <a:gd name="GluePoint11Y" fmla="*/ 126.872164948454 h 485"/>
                <a:gd name="GluePoint12X" fmla="*/ 396.680412371134 w 388"/>
                <a:gd name="GluePoint12Y" fmla="*/ 0 h 485"/>
                <a:gd name="GluePoint13X" fmla="*/ 452.814432989691 w 388"/>
                <a:gd name="GluePoint13Y" fmla="*/ 169.960824742268 h 485"/>
                <a:gd name="GluePoint14X" fmla="*/ 132.226804123711 w 388"/>
                <a:gd name="GluePoint14Y" fmla="*/ 169.960824742268 h 485"/>
                <a:gd name="GluePoint15X" fmla="*/ 132.226804123711 w 388"/>
                <a:gd name="GluePoint15Y" fmla="*/ 145.224742268041 h 485"/>
                <a:gd name="GluePoint16X" fmla="*/ 452.814432989691 w 388"/>
                <a:gd name="GluePoint16Y" fmla="*/ 145.224742268041 h 485"/>
                <a:gd name="GluePoint17X" fmla="*/ 452.814432989691 w 388"/>
                <a:gd name="GluePoint17Y" fmla="*/ 169.960824742268 h 485"/>
                <a:gd name="GluePoint18X" fmla="*/ 452.814432989691 w 388"/>
                <a:gd name="GluePoint18Y" fmla="*/ 121.286597938144 h 485"/>
                <a:gd name="GluePoint19X" fmla="*/ 132.226804123711 w 388"/>
                <a:gd name="GluePoint19Y" fmla="*/ 121.286597938144 h 485"/>
                <a:gd name="GluePoint20X" fmla="*/ 132.226804123711 w 388"/>
                <a:gd name="GluePoint20Y" fmla="*/ 90.9649484536082 h 485"/>
                <a:gd name="GluePoint21X" fmla="*/ 452.814432989691 w 388"/>
                <a:gd name="GluePoint21Y" fmla="*/ 90.9649484536082 h 485"/>
                <a:gd name="GluePoint22X" fmla="*/ 452.814432989691 w 388"/>
                <a:gd name="GluePoint22Y" fmla="*/ 121.286597938144 h 48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64" h="51">
                  <a:moveTo>
                    <a:pt x="42" y="0"/>
                  </a:moveTo>
                  <a:cubicBezTo>
                    <a:pt x="20" y="0"/>
                    <a:pt x="20" y="0"/>
                    <a:pt x="20" y="0"/>
                  </a:cubicBezTo>
                  <a:cubicBezTo>
                    <a:pt x="11" y="0"/>
                    <a:pt x="4" y="5"/>
                    <a:pt x="0" y="13"/>
                  </a:cubicBezTo>
                  <a:cubicBezTo>
                    <a:pt x="2" y="14"/>
                    <a:pt x="6" y="17"/>
                    <a:pt x="8" y="23"/>
                  </a:cubicBezTo>
                  <a:cubicBezTo>
                    <a:pt x="10" y="28"/>
                    <a:pt x="10" y="35"/>
                    <a:pt x="7" y="39"/>
                  </a:cubicBezTo>
                  <a:cubicBezTo>
                    <a:pt x="9" y="41"/>
                    <a:pt x="11" y="42"/>
                    <a:pt x="15" y="43"/>
                  </a:cubicBezTo>
                  <a:cubicBezTo>
                    <a:pt x="8" y="51"/>
                    <a:pt x="8" y="51"/>
                    <a:pt x="8" y="51"/>
                  </a:cubicBezTo>
                  <a:cubicBezTo>
                    <a:pt x="27" y="44"/>
                    <a:pt x="27" y="44"/>
                    <a:pt x="27" y="44"/>
                  </a:cubicBezTo>
                  <a:cubicBezTo>
                    <a:pt x="42" y="44"/>
                    <a:pt x="42" y="44"/>
                    <a:pt x="42" y="44"/>
                  </a:cubicBezTo>
                  <a:cubicBezTo>
                    <a:pt x="54" y="44"/>
                    <a:pt x="64" y="34"/>
                    <a:pt x="64" y="22"/>
                  </a:cubicBezTo>
                  <a:cubicBezTo>
                    <a:pt x="64" y="21"/>
                    <a:pt x="64" y="21"/>
                    <a:pt x="64" y="21"/>
                  </a:cubicBezTo>
                  <a:cubicBezTo>
                    <a:pt x="64" y="9"/>
                    <a:pt x="54" y="0"/>
                    <a:pt x="42" y="0"/>
                  </a:cubicBezTo>
                  <a:close/>
                  <a:moveTo>
                    <a:pt x="48" y="28"/>
                  </a:moveTo>
                  <a:cubicBezTo>
                    <a:pt x="14" y="28"/>
                    <a:pt x="14" y="28"/>
                    <a:pt x="14" y="28"/>
                  </a:cubicBezTo>
                  <a:cubicBezTo>
                    <a:pt x="14" y="24"/>
                    <a:pt x="14" y="24"/>
                    <a:pt x="14" y="24"/>
                  </a:cubicBezTo>
                  <a:cubicBezTo>
                    <a:pt x="48" y="24"/>
                    <a:pt x="48" y="24"/>
                    <a:pt x="48" y="24"/>
                  </a:cubicBezTo>
                  <a:lnTo>
                    <a:pt x="48" y="28"/>
                  </a:lnTo>
                  <a:close/>
                  <a:moveTo>
                    <a:pt x="48" y="20"/>
                  </a:moveTo>
                  <a:cubicBezTo>
                    <a:pt x="14" y="20"/>
                    <a:pt x="14" y="20"/>
                    <a:pt x="14" y="20"/>
                  </a:cubicBezTo>
                  <a:cubicBezTo>
                    <a:pt x="14" y="15"/>
                    <a:pt x="14" y="15"/>
                    <a:pt x="14" y="15"/>
                  </a:cubicBezTo>
                  <a:cubicBezTo>
                    <a:pt x="48" y="15"/>
                    <a:pt x="48" y="15"/>
                    <a:pt x="48" y="15"/>
                  </a:cubicBezTo>
                  <a:lnTo>
                    <a:pt x="48" y="2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grpSp>
      <p:grpSp>
        <p:nvGrpSpPr>
          <p:cNvPr id="539" name="Group 28"/>
          <p:cNvGrpSpPr/>
          <p:nvPr/>
        </p:nvGrpSpPr>
        <p:grpSpPr>
          <a:xfrm>
            <a:off x="9749160" y="2850840"/>
            <a:ext cx="289800" cy="305640"/>
            <a:chOff x="9749160" y="2850840"/>
            <a:chExt cx="289800" cy="305640"/>
          </a:xfrm>
        </p:grpSpPr>
        <p:sp>
          <p:nvSpPr>
            <p:cNvPr id="540" name="Oval 45"/>
            <p:cNvSpPr/>
            <p:nvPr/>
          </p:nvSpPr>
          <p:spPr>
            <a:xfrm>
              <a:off x="9880920" y="3039480"/>
              <a:ext cx="64440" cy="6444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22680" bIns="22680" anchor="t">
              <a:noAutofit/>
            </a:bodyPr>
            <a:p>
              <a:pPr defTabSz="914400">
                <a:lnSpc>
                  <a:spcPct val="100000"/>
                </a:lnSpc>
              </a:pPr>
              <a:endParaRPr b="0" lang="en-US" sz="1800" strike="noStrike" u="none">
                <a:solidFill>
                  <a:schemeClr val="lt2"/>
                </a:solidFill>
                <a:effectLst/>
                <a:uFillTx/>
                <a:latin typeface="Open Sans"/>
              </a:endParaRPr>
            </a:p>
          </p:txBody>
        </p:sp>
        <p:sp>
          <p:nvSpPr>
            <p:cNvPr id="541" name="Freeform 46"/>
            <p:cNvSpPr/>
            <p:nvPr/>
          </p:nvSpPr>
          <p:spPr>
            <a:xfrm>
              <a:off x="9749160" y="2930040"/>
              <a:ext cx="289800" cy="226440"/>
            </a:xfrm>
            <a:custGeom>
              <a:avLst/>
              <a:gdLst>
                <a:gd name="textAreaLeft" fmla="*/ 0 w 289800"/>
                <a:gd name="textAreaRight" fmla="*/ 290520 w 289800"/>
                <a:gd name="textAreaTop" fmla="*/ 0 h 226440"/>
                <a:gd name="textAreaBottom" fmla="*/ 227160 h 226440"/>
                <a:gd name="GluePoint1X" fmla="*/ 1030.81141045959 w 631"/>
                <a:gd name="GluePoint1Y" fmla="*/ 153.791821561338 h 807"/>
                <a:gd name="GluePoint2X" fmla="*/ 942.675118858954 w 631"/>
                <a:gd name="GluePoint2Y" fmla="*/ 76.5055762081784 h 807"/>
                <a:gd name="GluePoint3X" fmla="*/ 874.976228209192 w 631"/>
                <a:gd name="GluePoint3Y" fmla="*/ 94.4609665427509 h 807"/>
                <a:gd name="GluePoint4X" fmla="*/ 797.058637083994 w 631"/>
                <a:gd name="GluePoint4Y" fmla="*/ 76.5055762081784 h 807"/>
                <a:gd name="GluePoint5X" fmla="*/ 708.92234548336 w 631"/>
                <a:gd name="GluePoint5Y" fmla="*/ 153.791821561338 h 807"/>
                <a:gd name="GluePoint6X" fmla="*/ 835.378763866878 w 631"/>
                <a:gd name="GluePoint6Y" fmla="*/ 153.791821561338 h 807"/>
                <a:gd name="GluePoint7X" fmla="*/ 864.757527733756 w 631"/>
                <a:gd name="GluePoint7Y" fmla="*/ 242.788104089219 h 807"/>
                <a:gd name="GluePoint8X" fmla="*/ 748.519809825674 w 631"/>
                <a:gd name="GluePoint8Y" fmla="*/ 397.360594795539 h 807"/>
                <a:gd name="GluePoint9X" fmla="*/ 689.762282091918 w 631"/>
                <a:gd name="GluePoint9Y" fmla="*/ 367.695167286245 h 807"/>
                <a:gd name="GluePoint10X" fmla="*/ 582.465927099842 w 631"/>
                <a:gd name="GluePoint10Y" fmla="*/ 397.360594795539 h 807"/>
                <a:gd name="GluePoint11X" fmla="*/ 476.446909667195 w 631"/>
                <a:gd name="GluePoint11Y" fmla="*/ 367.695167286245 h 807"/>
                <a:gd name="GluePoint12X" fmla="*/ 417.689381933439 w 631"/>
                <a:gd name="GluePoint12Y" fmla="*/ 397.360594795539 h 807"/>
                <a:gd name="GluePoint13X" fmla="*/ 291.232963549921 w 631"/>
                <a:gd name="GluePoint13Y" fmla="*/ 242.788104089219 h 807"/>
                <a:gd name="GluePoint14X" fmla="*/ 329.553090332805 w 631"/>
                <a:gd name="GluePoint14Y" fmla="*/ 153.791821561338 h 807"/>
                <a:gd name="GluePoint15X" fmla="*/ 622.063391442155 w 631"/>
                <a:gd name="GluePoint15Y" fmla="*/ 153.791821561338 h 807"/>
                <a:gd name="GluePoint16X" fmla="*/ 447.068145800317 w 631"/>
                <a:gd name="GluePoint16Y" fmla="*/ 0 h 807"/>
                <a:gd name="GluePoint17X" fmla="*/ 310.393026941363 w 631"/>
                <a:gd name="GluePoint17Y" fmla="*/ 35.1301115241636 h 807"/>
                <a:gd name="GluePoint18X" fmla="*/ 174.995245641838 w 631"/>
                <a:gd name="GluePoint18Y" fmla="*/ 0 h 807"/>
                <a:gd name="GluePoint19X" fmla="*/ 0 w 631"/>
                <a:gd name="GluePoint19Y" fmla="*/ 153.791821561338 h 807"/>
                <a:gd name="GluePoint20X" fmla="*/ 232.475435816165 w 631"/>
                <a:gd name="GluePoint20Y" fmla="*/ 153.791821561338 h 807"/>
                <a:gd name="GluePoint21X" fmla="*/ 203.096671949287 w 631"/>
                <a:gd name="GluePoint21Y" fmla="*/ 242.788104089219 h 807"/>
                <a:gd name="GluePoint22X" fmla="*/ 369.150554675119 w 631"/>
                <a:gd name="GluePoint22Y" fmla="*/ 438.736059479554 h 807"/>
                <a:gd name="GluePoint23X" fmla="*/ 339.771790808241 w 631"/>
                <a:gd name="GluePoint23Y" fmla="*/ 492.602230483271 h 807"/>
                <a:gd name="GluePoint24X" fmla="*/ 826.437400950872 w 631"/>
                <a:gd name="GluePoint24Y" fmla="*/ 492.602230483271 h 807"/>
                <a:gd name="GluePoint25X" fmla="*/ 797.058637083994 w 631"/>
                <a:gd name="GluePoint25Y" fmla="*/ 438.736059479554 h 807"/>
                <a:gd name="GluePoint26X" fmla="*/ 952.89381933439 w 631"/>
                <a:gd name="GluePoint26Y" fmla="*/ 242.788104089219 h 807"/>
                <a:gd name="GluePoint27X" fmla="*/ 923.515055467512 w 631"/>
                <a:gd name="GluePoint27Y" fmla="*/ 153.791821561338 h 807"/>
                <a:gd name="GluePoint28X" fmla="*/ 1030.81141045959 w 631"/>
                <a:gd name="GluePoint28Y" fmla="*/ 153.791821561338 h 80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106" h="83">
                  <a:moveTo>
                    <a:pt x="106" y="26"/>
                  </a:moveTo>
                  <a:cubicBezTo>
                    <a:pt x="105" y="20"/>
                    <a:pt x="102" y="15"/>
                    <a:pt x="97" y="13"/>
                  </a:cubicBezTo>
                  <a:cubicBezTo>
                    <a:pt x="95" y="15"/>
                    <a:pt x="92" y="16"/>
                    <a:pt x="90" y="16"/>
                  </a:cubicBezTo>
                  <a:cubicBezTo>
                    <a:pt x="87" y="16"/>
                    <a:pt x="84" y="15"/>
                    <a:pt x="82" y="13"/>
                  </a:cubicBezTo>
                  <a:cubicBezTo>
                    <a:pt x="77" y="15"/>
                    <a:pt x="74" y="20"/>
                    <a:pt x="73" y="26"/>
                  </a:cubicBezTo>
                  <a:cubicBezTo>
                    <a:pt x="86" y="26"/>
                    <a:pt x="86" y="26"/>
                    <a:pt x="86" y="26"/>
                  </a:cubicBezTo>
                  <a:cubicBezTo>
                    <a:pt x="88" y="31"/>
                    <a:pt x="89" y="36"/>
                    <a:pt x="89" y="41"/>
                  </a:cubicBezTo>
                  <a:cubicBezTo>
                    <a:pt x="89" y="52"/>
                    <a:pt x="85" y="61"/>
                    <a:pt x="77" y="67"/>
                  </a:cubicBezTo>
                  <a:cubicBezTo>
                    <a:pt x="75" y="65"/>
                    <a:pt x="73" y="64"/>
                    <a:pt x="71" y="62"/>
                  </a:cubicBezTo>
                  <a:cubicBezTo>
                    <a:pt x="68" y="65"/>
                    <a:pt x="64" y="67"/>
                    <a:pt x="60" y="67"/>
                  </a:cubicBezTo>
                  <a:cubicBezTo>
                    <a:pt x="55" y="67"/>
                    <a:pt x="52" y="65"/>
                    <a:pt x="49" y="62"/>
                  </a:cubicBezTo>
                  <a:cubicBezTo>
                    <a:pt x="47" y="64"/>
                    <a:pt x="44" y="65"/>
                    <a:pt x="43" y="67"/>
                  </a:cubicBezTo>
                  <a:cubicBezTo>
                    <a:pt x="35" y="61"/>
                    <a:pt x="30" y="52"/>
                    <a:pt x="30" y="41"/>
                  </a:cubicBezTo>
                  <a:cubicBezTo>
                    <a:pt x="30" y="36"/>
                    <a:pt x="31" y="30"/>
                    <a:pt x="34" y="26"/>
                  </a:cubicBezTo>
                  <a:cubicBezTo>
                    <a:pt x="64" y="26"/>
                    <a:pt x="64" y="26"/>
                    <a:pt x="64" y="26"/>
                  </a:cubicBezTo>
                  <a:cubicBezTo>
                    <a:pt x="63" y="14"/>
                    <a:pt x="56" y="5"/>
                    <a:pt x="46" y="0"/>
                  </a:cubicBezTo>
                  <a:cubicBezTo>
                    <a:pt x="43" y="3"/>
                    <a:pt x="38" y="6"/>
                    <a:pt x="32" y="6"/>
                  </a:cubicBezTo>
                  <a:cubicBezTo>
                    <a:pt x="26" y="6"/>
                    <a:pt x="21" y="3"/>
                    <a:pt x="18" y="0"/>
                  </a:cubicBezTo>
                  <a:cubicBezTo>
                    <a:pt x="8" y="5"/>
                    <a:pt x="1" y="14"/>
                    <a:pt x="0" y="26"/>
                  </a:cubicBezTo>
                  <a:cubicBezTo>
                    <a:pt x="24" y="26"/>
                    <a:pt x="24" y="26"/>
                    <a:pt x="24" y="26"/>
                  </a:cubicBezTo>
                  <a:cubicBezTo>
                    <a:pt x="22" y="31"/>
                    <a:pt x="21" y="36"/>
                    <a:pt x="21" y="41"/>
                  </a:cubicBezTo>
                  <a:cubicBezTo>
                    <a:pt x="21" y="55"/>
                    <a:pt x="28" y="66"/>
                    <a:pt x="38" y="74"/>
                  </a:cubicBezTo>
                  <a:cubicBezTo>
                    <a:pt x="36" y="77"/>
                    <a:pt x="35" y="80"/>
                    <a:pt x="35" y="83"/>
                  </a:cubicBezTo>
                  <a:cubicBezTo>
                    <a:pt x="85" y="83"/>
                    <a:pt x="85" y="83"/>
                    <a:pt x="85" y="83"/>
                  </a:cubicBezTo>
                  <a:cubicBezTo>
                    <a:pt x="84" y="80"/>
                    <a:pt x="83" y="76"/>
                    <a:pt x="82" y="74"/>
                  </a:cubicBezTo>
                  <a:cubicBezTo>
                    <a:pt x="92" y="66"/>
                    <a:pt x="98" y="55"/>
                    <a:pt x="98" y="41"/>
                  </a:cubicBezTo>
                  <a:cubicBezTo>
                    <a:pt x="98" y="36"/>
                    <a:pt x="97" y="31"/>
                    <a:pt x="95" y="26"/>
                  </a:cubicBezTo>
                  <a:lnTo>
                    <a:pt x="106" y="26"/>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542" name="Oval 47"/>
            <p:cNvSpPr/>
            <p:nvPr/>
          </p:nvSpPr>
          <p:spPr>
            <a:xfrm>
              <a:off x="9974520" y="2925360"/>
              <a:ext cx="42120" cy="4212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14760" bIns="14760" anchor="t">
              <a:noAutofit/>
            </a:bodyPr>
            <a:p>
              <a:pPr defTabSz="914400">
                <a:lnSpc>
                  <a:spcPct val="100000"/>
                </a:lnSpc>
              </a:pPr>
              <a:endParaRPr b="0" lang="en-US" sz="1800" strike="noStrike" u="none">
                <a:solidFill>
                  <a:schemeClr val="lt2"/>
                </a:solidFill>
                <a:effectLst/>
                <a:uFillTx/>
                <a:latin typeface="Open Sans"/>
              </a:endParaRPr>
            </a:p>
          </p:txBody>
        </p:sp>
        <p:sp>
          <p:nvSpPr>
            <p:cNvPr id="543" name="Oval 48"/>
            <p:cNvSpPr/>
            <p:nvPr/>
          </p:nvSpPr>
          <p:spPr>
            <a:xfrm>
              <a:off x="9793440" y="2850840"/>
              <a:ext cx="86760" cy="8496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lt2"/>
                </a:solidFill>
                <a:effectLst/>
                <a:uFillTx/>
                <a:latin typeface="Open Sans"/>
              </a:endParaRPr>
            </a:p>
          </p:txBody>
        </p:sp>
      </p:grpSp>
      <p:sp>
        <p:nvSpPr>
          <p:cNvPr id="544" name="Freeform 116"/>
          <p:cNvSpPr/>
          <p:nvPr/>
        </p:nvSpPr>
        <p:spPr>
          <a:xfrm>
            <a:off x="4712760" y="2857680"/>
            <a:ext cx="218520" cy="313560"/>
          </a:xfrm>
          <a:custGeom>
            <a:avLst/>
            <a:gdLst>
              <a:gd name="textAreaLeft" fmla="*/ 0 w 218520"/>
              <a:gd name="textAreaRight" fmla="*/ 219240 w 218520"/>
              <a:gd name="textAreaTop" fmla="*/ 0 h 313560"/>
              <a:gd name="textAreaBottom" fmla="*/ 314280 h 313560"/>
              <a:gd name="GluePoint1X" fmla="*/ 344.045819014891 w 873"/>
              <a:gd name="GluePoint1Y" fmla="*/ 521.195402298851 h 609"/>
              <a:gd name="GluePoint2X" fmla="*/ 121.878579610538 w 873"/>
              <a:gd name="GluePoint2Y" fmla="*/ 521.195402298851 h 609"/>
              <a:gd name="GluePoint3X" fmla="*/ 116.306987399771 w 873"/>
              <a:gd name="GluePoint3Y" fmla="*/ 478.23973727422 h 609"/>
              <a:gd name="GluePoint4X" fmla="*/ 116.306987399771 w 873"/>
              <a:gd name="GluePoint4Y" fmla="*/ 369.418719211823 h 609"/>
              <a:gd name="GluePoint5X" fmla="*/ 206.148911798396 w 873"/>
              <a:gd name="GluePoint5Y" fmla="*/ 130.298850574713 h 609"/>
              <a:gd name="GluePoint6X" fmla="*/ 296.687285223368 w 873"/>
              <a:gd name="GluePoint6Y" fmla="*/ 357.963875205255 h 609"/>
              <a:gd name="GluePoint7X" fmla="*/ 349.617411225659 w 873"/>
              <a:gd name="GluePoint7Y" fmla="*/ 357.963875205255 h 609"/>
              <a:gd name="GluePoint8X" fmla="*/ 349.617411225659 w 873"/>
              <a:gd name="GluePoint8Y" fmla="*/ 357.963875205255 h 609"/>
              <a:gd name="GluePoint9X" fmla="*/ 206.148911798396 w 873"/>
              <a:gd name="GluePoint9Y" fmla="*/ 0 h 609"/>
              <a:gd name="GluePoint10X" fmla="*/ 63.37686139748 w 873"/>
              <a:gd name="GluePoint10Y" fmla="*/ 357.963875205255 h 609"/>
              <a:gd name="GluePoint11X" fmla="*/ 63.37686139748 w 873"/>
              <a:gd name="GluePoint11Y" fmla="*/ 521.195402298851 h 609"/>
              <a:gd name="GluePoint12X" fmla="*/ 0 w 873"/>
              <a:gd name="GluePoint12Y" fmla="*/ 684.426929392447 h 609"/>
              <a:gd name="GluePoint13X" fmla="*/ 0 w 873"/>
              <a:gd name="GluePoint13Y" fmla="*/ 1096.8013136289 h 609"/>
              <a:gd name="GluePoint14X" fmla="*/ 73.823596792669 w 873"/>
              <a:gd name="GluePoint14Y" fmla="*/ 1250.00985221675 h 609"/>
              <a:gd name="GluePoint15X" fmla="*/ 349.617411225659 w 873"/>
              <a:gd name="GluePoint15Y" fmla="*/ 1250.00985221675 h 609"/>
              <a:gd name="GluePoint16X" fmla="*/ 424.137457044674 w 873"/>
              <a:gd name="GluePoint16Y" fmla="*/ 1086.77832512315 h 609"/>
              <a:gd name="GluePoint17X" fmla="*/ 424.137457044674 w 873"/>
              <a:gd name="GluePoint17Y" fmla="*/ 672.972085385879 h 609"/>
              <a:gd name="GluePoint18X" fmla="*/ 344.045819014891 w 873"/>
              <a:gd name="GluePoint18Y" fmla="*/ 521.195402298851 h 609"/>
              <a:gd name="GluePoint19X" fmla="*/ 238.185567010309 w 873"/>
              <a:gd name="GluePoint19Y" fmla="*/ 879.159277504105 h 609"/>
              <a:gd name="GluePoint20X" fmla="*/ 254.203894616266 w 873"/>
              <a:gd name="GluePoint20Y" fmla="*/ 1020.91297208539 h 609"/>
              <a:gd name="GluePoint21X" fmla="*/ 217.292096219931 w 873"/>
              <a:gd name="GluePoint21Y" fmla="*/ 1118.27914614122 h 609"/>
              <a:gd name="GluePoint22X" fmla="*/ 174.808705612829 w 873"/>
              <a:gd name="GluePoint22Y" fmla="*/ 1020.91297208539 h 609"/>
              <a:gd name="GluePoint23X" fmla="*/ 190.827033218786 w 873"/>
              <a:gd name="GluePoint23Y" fmla="*/ 879.159277504105 h 609"/>
              <a:gd name="GluePoint24X" fmla="*/ 163.665521191294 w 873"/>
              <a:gd name="GluePoint24Y" fmla="*/ 793.247947454844 h 609"/>
              <a:gd name="GluePoint25X" fmla="*/ 211.720504009164 w 873"/>
              <a:gd name="GluePoint25Y" fmla="*/ 684.426929392447 h 609"/>
              <a:gd name="GluePoint26X" fmla="*/ 264.650630011455 w 873"/>
              <a:gd name="GluePoint26Y" fmla="*/ 793.247947454844 h 609"/>
              <a:gd name="GluePoint27X" fmla="*/ 238.185567010309 w 873"/>
              <a:gd name="GluePoint27Y" fmla="*/ 869.136288998358 h 609"/>
              <a:gd name="GluePoint28X" fmla="*/ 238.185567010309 w 873"/>
              <a:gd name="GluePoint28Y" fmla="*/ 879.159277504105 h 6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80" h="115">
                <a:moveTo>
                  <a:pt x="65" y="48"/>
                </a:moveTo>
                <a:cubicBezTo>
                  <a:pt x="23" y="48"/>
                  <a:pt x="23" y="48"/>
                  <a:pt x="23" y="48"/>
                </a:cubicBezTo>
                <a:cubicBezTo>
                  <a:pt x="22" y="47"/>
                  <a:pt x="22" y="46"/>
                  <a:pt x="22" y="44"/>
                </a:cubicBezTo>
                <a:cubicBezTo>
                  <a:pt x="22" y="34"/>
                  <a:pt x="22" y="34"/>
                  <a:pt x="22" y="34"/>
                </a:cubicBezTo>
                <a:cubicBezTo>
                  <a:pt x="22" y="21"/>
                  <a:pt x="30" y="12"/>
                  <a:pt x="39" y="12"/>
                </a:cubicBezTo>
                <a:cubicBezTo>
                  <a:pt x="49" y="12"/>
                  <a:pt x="56" y="21"/>
                  <a:pt x="56" y="33"/>
                </a:cubicBezTo>
                <a:cubicBezTo>
                  <a:pt x="66" y="33"/>
                  <a:pt x="66" y="33"/>
                  <a:pt x="66" y="33"/>
                </a:cubicBezTo>
                <a:cubicBezTo>
                  <a:pt x="66" y="33"/>
                  <a:pt x="66" y="33"/>
                  <a:pt x="66" y="33"/>
                </a:cubicBezTo>
                <a:cubicBezTo>
                  <a:pt x="66" y="15"/>
                  <a:pt x="54" y="0"/>
                  <a:pt x="39" y="0"/>
                </a:cubicBezTo>
                <a:cubicBezTo>
                  <a:pt x="24" y="0"/>
                  <a:pt x="12" y="15"/>
                  <a:pt x="12" y="33"/>
                </a:cubicBezTo>
                <a:cubicBezTo>
                  <a:pt x="12" y="48"/>
                  <a:pt x="12" y="48"/>
                  <a:pt x="12" y="48"/>
                </a:cubicBezTo>
                <a:cubicBezTo>
                  <a:pt x="5" y="49"/>
                  <a:pt x="0" y="55"/>
                  <a:pt x="0" y="63"/>
                </a:cubicBezTo>
                <a:cubicBezTo>
                  <a:pt x="0" y="101"/>
                  <a:pt x="0" y="101"/>
                  <a:pt x="0" y="101"/>
                </a:cubicBezTo>
                <a:cubicBezTo>
                  <a:pt x="0" y="109"/>
                  <a:pt x="6" y="115"/>
                  <a:pt x="14" y="115"/>
                </a:cubicBezTo>
                <a:cubicBezTo>
                  <a:pt x="66" y="115"/>
                  <a:pt x="66" y="115"/>
                  <a:pt x="66" y="115"/>
                </a:cubicBezTo>
                <a:cubicBezTo>
                  <a:pt x="73" y="115"/>
                  <a:pt x="80" y="108"/>
                  <a:pt x="80" y="100"/>
                </a:cubicBezTo>
                <a:cubicBezTo>
                  <a:pt x="80" y="62"/>
                  <a:pt x="80" y="62"/>
                  <a:pt x="80" y="62"/>
                </a:cubicBezTo>
                <a:cubicBezTo>
                  <a:pt x="80" y="54"/>
                  <a:pt x="73" y="48"/>
                  <a:pt x="65" y="48"/>
                </a:cubicBezTo>
                <a:close/>
                <a:moveTo>
                  <a:pt x="45" y="81"/>
                </a:moveTo>
                <a:cubicBezTo>
                  <a:pt x="48" y="94"/>
                  <a:pt x="48" y="94"/>
                  <a:pt x="48" y="94"/>
                </a:cubicBezTo>
                <a:cubicBezTo>
                  <a:pt x="48" y="99"/>
                  <a:pt x="45" y="103"/>
                  <a:pt x="41" y="103"/>
                </a:cubicBezTo>
                <a:cubicBezTo>
                  <a:pt x="36" y="103"/>
                  <a:pt x="33" y="99"/>
                  <a:pt x="33" y="94"/>
                </a:cubicBezTo>
                <a:cubicBezTo>
                  <a:pt x="36" y="81"/>
                  <a:pt x="36" y="81"/>
                  <a:pt x="36" y="81"/>
                </a:cubicBezTo>
                <a:cubicBezTo>
                  <a:pt x="33" y="79"/>
                  <a:pt x="31" y="76"/>
                  <a:pt x="31" y="73"/>
                </a:cubicBezTo>
                <a:cubicBezTo>
                  <a:pt x="31" y="68"/>
                  <a:pt x="35" y="63"/>
                  <a:pt x="40" y="63"/>
                </a:cubicBezTo>
                <a:cubicBezTo>
                  <a:pt x="45" y="63"/>
                  <a:pt x="50" y="68"/>
                  <a:pt x="50" y="73"/>
                </a:cubicBezTo>
                <a:cubicBezTo>
                  <a:pt x="50" y="76"/>
                  <a:pt x="48" y="79"/>
                  <a:pt x="45" y="80"/>
                </a:cubicBezTo>
                <a:cubicBezTo>
                  <a:pt x="45" y="81"/>
                  <a:pt x="45" y="81"/>
                  <a:pt x="45" y="81"/>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45" name="Oval 35"/>
          <p:cNvSpPr/>
          <p:nvPr/>
        </p:nvSpPr>
        <p:spPr>
          <a:xfrm>
            <a:off x="2220840" y="4151520"/>
            <a:ext cx="153000" cy="153000"/>
          </a:xfrm>
          <a:prstGeom prst="ellipse">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46" name="Oval 36"/>
          <p:cNvSpPr/>
          <p:nvPr/>
        </p:nvSpPr>
        <p:spPr>
          <a:xfrm>
            <a:off x="4753080" y="4151520"/>
            <a:ext cx="153000" cy="153000"/>
          </a:xfrm>
          <a:prstGeom prst="ellipse">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47" name="Oval 37"/>
          <p:cNvSpPr/>
          <p:nvPr/>
        </p:nvSpPr>
        <p:spPr>
          <a:xfrm>
            <a:off x="7285320" y="4151520"/>
            <a:ext cx="153000" cy="153000"/>
          </a:xfrm>
          <a:prstGeom prst="ellipse">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48" name="Oval 38"/>
          <p:cNvSpPr/>
          <p:nvPr/>
        </p:nvSpPr>
        <p:spPr>
          <a:xfrm>
            <a:off x="9817560" y="4151520"/>
            <a:ext cx="153000" cy="153000"/>
          </a:xfrm>
          <a:prstGeom prst="ellipse">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Tree>
  </p:cSld>
  <p:transition spd="slow">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9" name="Picture 2" descr=""/>
          <p:cNvPicPr/>
          <p:nvPr/>
        </p:nvPicPr>
        <p:blipFill>
          <a:blip r:embed="rId1"/>
          <a:stretch/>
        </p:blipFill>
        <p:spPr>
          <a:xfrm>
            <a:off x="4915080" y="1828800"/>
            <a:ext cx="2360880" cy="4325040"/>
          </a:xfrm>
          <a:prstGeom prst="rect">
            <a:avLst/>
          </a:prstGeom>
          <a:noFill/>
          <a:ln w="0">
            <a:noFill/>
          </a:ln>
        </p:spPr>
      </p:pic>
      <p:sp>
        <p:nvSpPr>
          <p:cNvPr id="550"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New Mockup</a:t>
            </a:r>
            <a:endParaRPr b="0" lang="ru-RU" sz="6000" strike="noStrike" u="none">
              <a:solidFill>
                <a:srgbClr val="ffffff"/>
              </a:solidFill>
              <a:effectLst/>
              <a:uFillTx/>
              <a:latin typeface="Arial"/>
            </a:endParaRPr>
          </a:p>
        </p:txBody>
      </p:sp>
      <p:sp>
        <p:nvSpPr>
          <p:cNvPr id="551" name="Rectangle 119"/>
          <p:cNvSpPr/>
          <p:nvPr/>
        </p:nvSpPr>
        <p:spPr>
          <a:xfrm>
            <a:off x="8485560" y="3981240"/>
            <a:ext cx="21600" cy="19800"/>
          </a:xfrm>
          <a:prstGeom prst="rect">
            <a:avLst/>
          </a:prstGeom>
          <a:solidFill>
            <a:srgbClr val="58595b"/>
          </a:solidFill>
          <a:ln w="0">
            <a:noFill/>
          </a:ln>
        </p:spPr>
        <p:style>
          <a:lnRef idx="0"/>
          <a:fillRef idx="0"/>
          <a:effectRef idx="0"/>
          <a:fontRef idx="minor"/>
        </p:style>
        <p:txBody>
          <a:bodyPr numCol="1" spcCol="0" lIns="90000" rIns="90000" tIns="10080" bIns="10080" anchor="t">
            <a:noAutofit/>
          </a:bodyPr>
          <a:p>
            <a:pPr defTabSz="914400">
              <a:lnSpc>
                <a:spcPct val="100000"/>
              </a:lnSpc>
            </a:pPr>
            <a:endParaRPr b="0" lang="en-US" sz="1800" strike="noStrike" u="none">
              <a:solidFill>
                <a:schemeClr val="dk1"/>
              </a:solidFill>
              <a:effectLst/>
              <a:uFillTx/>
              <a:latin typeface="Open Sans"/>
            </a:endParaRPr>
          </a:p>
        </p:txBody>
      </p:sp>
      <p:sp>
        <p:nvSpPr>
          <p:cNvPr id="552" name="Oval 5"/>
          <p:cNvSpPr/>
          <p:nvPr/>
        </p:nvSpPr>
        <p:spPr>
          <a:xfrm>
            <a:off x="8154360" y="364896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53" name="Freeform 117"/>
          <p:cNvSpPr/>
          <p:nvPr/>
        </p:nvSpPr>
        <p:spPr>
          <a:xfrm>
            <a:off x="8322120" y="3859200"/>
            <a:ext cx="348480" cy="221400"/>
          </a:xfrm>
          <a:custGeom>
            <a:avLst/>
            <a:gdLst>
              <a:gd name="textAreaLeft" fmla="*/ 0 w 348480"/>
              <a:gd name="textAreaRight" fmla="*/ 349200 w 348480"/>
              <a:gd name="textAreaTop" fmla="*/ 0 h 221400"/>
              <a:gd name="textAreaBottom" fmla="*/ 222120 h 221400"/>
              <a:gd name="GluePoint1X" fmla="*/ 1283.10048622366 w 617"/>
              <a:gd name="GluePoint1Y" fmla="*/ 163.843298969072 h 970"/>
              <a:gd name="GluePoint2X" fmla="*/ 1198.29335494327 w 617"/>
              <a:gd name="GluePoint2Y" fmla="*/ 159.39793814433 h 970"/>
              <a:gd name="GluePoint3X" fmla="*/ 1162.17179902755 w 617"/>
              <a:gd name="GluePoint3Y" fmla="*/ 159.39793814433 h 970"/>
              <a:gd name="GluePoint4X" fmla="*/ 1198.29335494327 w 617"/>
              <a:gd name="GluePoint4Y" fmla="*/ 111.134020618557 h 970"/>
              <a:gd name="GluePoint5X" fmla="*/ 874.769854132901 w 617"/>
              <a:gd name="GluePoint5Y" fmla="*/ 0 h 970"/>
              <a:gd name="GluePoint6X" fmla="*/ 551.246353322528 w 617"/>
              <a:gd name="GluePoint6Y" fmla="*/ 81.9216494845361 h 970"/>
              <a:gd name="GluePoint7X" fmla="*/ 455.445705024311 w 617"/>
              <a:gd name="GluePoint7Y" fmla="*/ 72.3958762886598 h 970"/>
              <a:gd name="GluePoint8X" fmla="*/ 179.037277147488 w 617"/>
              <a:gd name="GluePoint8Y" fmla="*/ 168.923711340206 h 970"/>
              <a:gd name="GluePoint9X" fmla="*/ 0 w 617"/>
              <a:gd name="GluePoint9Y" fmla="*/ 275.612371134021 h 970"/>
              <a:gd name="GluePoint10X" fmla="*/ 251.28038897893 w 617"/>
              <a:gd name="GluePoint10Y" fmla="*/ 386.746391752577 h 970"/>
              <a:gd name="GluePoint11X" fmla="*/ 347.081037277148 w 617"/>
              <a:gd name="GluePoint11Y" fmla="*/ 391.826804123711 h 970"/>
              <a:gd name="GluePoint12X" fmla="*/ 1198.29335494327 w 617"/>
              <a:gd name="GluePoint12Y" fmla="*/ 391.826804123711 h 970"/>
              <a:gd name="GluePoint13X" fmla="*/ 1270.53646677472 w 617"/>
              <a:gd name="GluePoint13Y" fmla="*/ 386.746391752577 h 970"/>
              <a:gd name="GluePoint14X" fmla="*/ 1523.38735818477 w 617"/>
              <a:gd name="GluePoint14Y" fmla="*/ 275.612371134021 h 970"/>
              <a:gd name="GluePoint15X" fmla="*/ 1283.10048622366 w 617"/>
              <a:gd name="GluePoint15Y" fmla="*/ 163.843298969072 h 970"/>
              <a:gd name="GluePoint16X" fmla="*/ 910.891410048622 w 617"/>
              <a:gd name="GluePoint16Y" fmla="*/ 251.480412371134 h 970"/>
              <a:gd name="GluePoint17X" fmla="*/ 802.526742301459 w 617"/>
              <a:gd name="GluePoint17Y" fmla="*/ 314.350515463918 h 970"/>
              <a:gd name="GluePoint18X" fmla="*/ 706.726094003242 w 617"/>
              <a:gd name="GluePoint18Y" fmla="*/ 314.350515463918 h 970"/>
              <a:gd name="GluePoint19X" fmla="*/ 598.361426256078 w 617"/>
              <a:gd name="GluePoint19Y" fmla="*/ 251.480412371134 h 970"/>
              <a:gd name="GluePoint20X" fmla="*/ 659.611021069692 w 617"/>
              <a:gd name="GluePoint20Y" fmla="*/ 222.268041237113 h 970"/>
              <a:gd name="GluePoint21X" fmla="*/ 706.726094003242 w 617"/>
              <a:gd name="GluePoint21Y" fmla="*/ 222.268041237113 h 970"/>
              <a:gd name="GluePoint22X" fmla="*/ 706.726094003242 w 617"/>
              <a:gd name="GluePoint22Y" fmla="*/ 212.742268041237 h 970"/>
              <a:gd name="GluePoint23X" fmla="*/ 706.726094003242 w 617"/>
              <a:gd name="GluePoint23Y" fmla="*/ 144.79175257732 h 970"/>
              <a:gd name="GluePoint24X" fmla="*/ 719.290113452188 w 617"/>
              <a:gd name="GluePoint24Y" fmla="*/ 130.185567010309 h 970"/>
              <a:gd name="GluePoint25X" fmla="*/ 815.090761750405 w 617"/>
              <a:gd name="GluePoint25Y" fmla="*/ 130.185567010309 h 970"/>
              <a:gd name="GluePoint26X" fmla="*/ 827.654781199352 w 617"/>
              <a:gd name="GluePoint26Y" fmla="*/ 144.79175257732 h 970"/>
              <a:gd name="GluePoint27X" fmla="*/ 827.654781199352 w 617"/>
              <a:gd name="GluePoint27Y" fmla="*/ 212.742268041237 h 970"/>
              <a:gd name="GluePoint28X" fmla="*/ 827.654781199352 w 617"/>
              <a:gd name="GluePoint28Y" fmla="*/ 222.268041237113 h 970"/>
              <a:gd name="GluePoint29X" fmla="*/ 862.205834683955 w 617"/>
              <a:gd name="GluePoint29Y" fmla="*/ 222.268041237113 h 970"/>
              <a:gd name="GluePoint30X" fmla="*/ 910.891410048622 w 617"/>
              <a:gd name="GluePoint30Y" fmla="*/ 251.480412371134 h 97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Lst>
            <a:rect l="textAreaLeft" t="textAreaTop" r="textAreaRight" b="textAreaBottom"/>
            <a:pathLst>
              <a:path w="127" h="81">
                <a:moveTo>
                  <a:pt x="107" y="34"/>
                </a:moveTo>
                <a:cubicBezTo>
                  <a:pt x="105" y="33"/>
                  <a:pt x="102" y="33"/>
                  <a:pt x="100" y="33"/>
                </a:cubicBezTo>
                <a:cubicBezTo>
                  <a:pt x="97" y="33"/>
                  <a:pt x="97" y="33"/>
                  <a:pt x="97" y="33"/>
                </a:cubicBezTo>
                <a:cubicBezTo>
                  <a:pt x="99" y="30"/>
                  <a:pt x="100" y="26"/>
                  <a:pt x="100" y="23"/>
                </a:cubicBezTo>
                <a:cubicBezTo>
                  <a:pt x="100" y="10"/>
                  <a:pt x="88" y="0"/>
                  <a:pt x="73" y="0"/>
                </a:cubicBezTo>
                <a:cubicBezTo>
                  <a:pt x="60" y="0"/>
                  <a:pt x="50" y="7"/>
                  <a:pt x="46" y="17"/>
                </a:cubicBezTo>
                <a:cubicBezTo>
                  <a:pt x="44" y="16"/>
                  <a:pt x="41" y="15"/>
                  <a:pt x="38" y="15"/>
                </a:cubicBezTo>
                <a:cubicBezTo>
                  <a:pt x="27" y="15"/>
                  <a:pt x="17" y="24"/>
                  <a:pt x="15" y="35"/>
                </a:cubicBezTo>
                <a:cubicBezTo>
                  <a:pt x="7" y="39"/>
                  <a:pt x="0" y="47"/>
                  <a:pt x="0" y="57"/>
                </a:cubicBezTo>
                <a:cubicBezTo>
                  <a:pt x="0" y="69"/>
                  <a:pt x="10" y="79"/>
                  <a:pt x="21" y="80"/>
                </a:cubicBezTo>
                <a:cubicBezTo>
                  <a:pt x="24" y="81"/>
                  <a:pt x="26" y="81"/>
                  <a:pt x="29" y="81"/>
                </a:cubicBezTo>
                <a:cubicBezTo>
                  <a:pt x="100" y="81"/>
                  <a:pt x="100" y="81"/>
                  <a:pt x="100" y="81"/>
                </a:cubicBezTo>
                <a:cubicBezTo>
                  <a:pt x="102" y="81"/>
                  <a:pt x="104" y="81"/>
                  <a:pt x="106" y="80"/>
                </a:cubicBezTo>
                <a:cubicBezTo>
                  <a:pt x="118" y="79"/>
                  <a:pt x="127" y="69"/>
                  <a:pt x="127" y="57"/>
                </a:cubicBezTo>
                <a:cubicBezTo>
                  <a:pt x="127" y="45"/>
                  <a:pt x="118" y="35"/>
                  <a:pt x="107" y="34"/>
                </a:cubicBezTo>
                <a:close/>
                <a:moveTo>
                  <a:pt x="76" y="52"/>
                </a:moveTo>
                <a:cubicBezTo>
                  <a:pt x="74" y="56"/>
                  <a:pt x="70" y="61"/>
                  <a:pt x="67" y="65"/>
                </a:cubicBezTo>
                <a:cubicBezTo>
                  <a:pt x="65" y="68"/>
                  <a:pt x="61" y="68"/>
                  <a:pt x="59" y="65"/>
                </a:cubicBezTo>
                <a:cubicBezTo>
                  <a:pt x="57" y="61"/>
                  <a:pt x="53" y="56"/>
                  <a:pt x="50" y="52"/>
                </a:cubicBezTo>
                <a:cubicBezTo>
                  <a:pt x="48" y="49"/>
                  <a:pt x="50" y="46"/>
                  <a:pt x="55" y="46"/>
                </a:cubicBezTo>
                <a:cubicBezTo>
                  <a:pt x="56" y="46"/>
                  <a:pt x="57" y="46"/>
                  <a:pt x="59" y="46"/>
                </a:cubicBezTo>
                <a:cubicBezTo>
                  <a:pt x="59" y="45"/>
                  <a:pt x="59" y="45"/>
                  <a:pt x="59" y="44"/>
                </a:cubicBezTo>
                <a:cubicBezTo>
                  <a:pt x="59" y="30"/>
                  <a:pt x="59" y="30"/>
                  <a:pt x="59" y="30"/>
                </a:cubicBezTo>
                <a:cubicBezTo>
                  <a:pt x="59" y="28"/>
                  <a:pt x="59" y="27"/>
                  <a:pt x="60" y="27"/>
                </a:cubicBezTo>
                <a:cubicBezTo>
                  <a:pt x="68" y="27"/>
                  <a:pt x="68" y="27"/>
                  <a:pt x="68" y="27"/>
                </a:cubicBezTo>
                <a:cubicBezTo>
                  <a:pt x="68" y="27"/>
                  <a:pt x="69" y="28"/>
                  <a:pt x="69" y="30"/>
                </a:cubicBezTo>
                <a:cubicBezTo>
                  <a:pt x="69" y="44"/>
                  <a:pt x="69" y="44"/>
                  <a:pt x="69" y="44"/>
                </a:cubicBezTo>
                <a:cubicBezTo>
                  <a:pt x="69" y="45"/>
                  <a:pt x="69" y="45"/>
                  <a:pt x="69" y="46"/>
                </a:cubicBezTo>
                <a:cubicBezTo>
                  <a:pt x="70" y="46"/>
                  <a:pt x="71" y="46"/>
                  <a:pt x="72" y="46"/>
                </a:cubicBezTo>
                <a:cubicBezTo>
                  <a:pt x="76" y="46"/>
                  <a:pt x="78" y="49"/>
                  <a:pt x="76" y="52"/>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54" name="Oval 7"/>
          <p:cNvSpPr/>
          <p:nvPr/>
        </p:nvSpPr>
        <p:spPr>
          <a:xfrm>
            <a:off x="7625520" y="260388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55" name="Freeform 116"/>
          <p:cNvSpPr/>
          <p:nvPr/>
        </p:nvSpPr>
        <p:spPr>
          <a:xfrm>
            <a:off x="7858800" y="2789280"/>
            <a:ext cx="218520" cy="313560"/>
          </a:xfrm>
          <a:custGeom>
            <a:avLst/>
            <a:gdLst>
              <a:gd name="textAreaLeft" fmla="*/ 0 w 218520"/>
              <a:gd name="textAreaRight" fmla="*/ 219240 w 218520"/>
              <a:gd name="textAreaTop" fmla="*/ 0 h 313560"/>
              <a:gd name="textAreaBottom" fmla="*/ 314280 h 313560"/>
              <a:gd name="GluePoint1X" fmla="*/ 344.045819014891 w 873"/>
              <a:gd name="GluePoint1Y" fmla="*/ 521.195402298851 h 609"/>
              <a:gd name="GluePoint2X" fmla="*/ 121.878579610538 w 873"/>
              <a:gd name="GluePoint2Y" fmla="*/ 521.195402298851 h 609"/>
              <a:gd name="GluePoint3X" fmla="*/ 116.306987399771 w 873"/>
              <a:gd name="GluePoint3Y" fmla="*/ 478.23973727422 h 609"/>
              <a:gd name="GluePoint4X" fmla="*/ 116.306987399771 w 873"/>
              <a:gd name="GluePoint4Y" fmla="*/ 369.418719211823 h 609"/>
              <a:gd name="GluePoint5X" fmla="*/ 206.148911798396 w 873"/>
              <a:gd name="GluePoint5Y" fmla="*/ 130.298850574713 h 609"/>
              <a:gd name="GluePoint6X" fmla="*/ 296.687285223368 w 873"/>
              <a:gd name="GluePoint6Y" fmla="*/ 357.963875205255 h 609"/>
              <a:gd name="GluePoint7X" fmla="*/ 349.617411225659 w 873"/>
              <a:gd name="GluePoint7Y" fmla="*/ 357.963875205255 h 609"/>
              <a:gd name="GluePoint8X" fmla="*/ 349.617411225659 w 873"/>
              <a:gd name="GluePoint8Y" fmla="*/ 357.963875205255 h 609"/>
              <a:gd name="GluePoint9X" fmla="*/ 206.148911798396 w 873"/>
              <a:gd name="GluePoint9Y" fmla="*/ 0 h 609"/>
              <a:gd name="GluePoint10X" fmla="*/ 63.37686139748 w 873"/>
              <a:gd name="GluePoint10Y" fmla="*/ 357.963875205255 h 609"/>
              <a:gd name="GluePoint11X" fmla="*/ 63.37686139748 w 873"/>
              <a:gd name="GluePoint11Y" fmla="*/ 521.195402298851 h 609"/>
              <a:gd name="GluePoint12X" fmla="*/ 0 w 873"/>
              <a:gd name="GluePoint12Y" fmla="*/ 684.426929392447 h 609"/>
              <a:gd name="GluePoint13X" fmla="*/ 0 w 873"/>
              <a:gd name="GluePoint13Y" fmla="*/ 1096.8013136289 h 609"/>
              <a:gd name="GluePoint14X" fmla="*/ 73.823596792669 w 873"/>
              <a:gd name="GluePoint14Y" fmla="*/ 1250.00985221675 h 609"/>
              <a:gd name="GluePoint15X" fmla="*/ 349.617411225659 w 873"/>
              <a:gd name="GluePoint15Y" fmla="*/ 1250.00985221675 h 609"/>
              <a:gd name="GluePoint16X" fmla="*/ 424.137457044674 w 873"/>
              <a:gd name="GluePoint16Y" fmla="*/ 1086.77832512315 h 609"/>
              <a:gd name="GluePoint17X" fmla="*/ 424.137457044674 w 873"/>
              <a:gd name="GluePoint17Y" fmla="*/ 672.972085385879 h 609"/>
              <a:gd name="GluePoint18X" fmla="*/ 344.045819014891 w 873"/>
              <a:gd name="GluePoint18Y" fmla="*/ 521.195402298851 h 609"/>
              <a:gd name="GluePoint19X" fmla="*/ 238.185567010309 w 873"/>
              <a:gd name="GluePoint19Y" fmla="*/ 879.159277504105 h 609"/>
              <a:gd name="GluePoint20X" fmla="*/ 254.203894616266 w 873"/>
              <a:gd name="GluePoint20Y" fmla="*/ 1020.91297208539 h 609"/>
              <a:gd name="GluePoint21X" fmla="*/ 217.292096219931 w 873"/>
              <a:gd name="GluePoint21Y" fmla="*/ 1118.27914614122 h 609"/>
              <a:gd name="GluePoint22X" fmla="*/ 174.808705612829 w 873"/>
              <a:gd name="GluePoint22Y" fmla="*/ 1020.91297208539 h 609"/>
              <a:gd name="GluePoint23X" fmla="*/ 190.827033218786 w 873"/>
              <a:gd name="GluePoint23Y" fmla="*/ 879.159277504105 h 609"/>
              <a:gd name="GluePoint24X" fmla="*/ 163.665521191294 w 873"/>
              <a:gd name="GluePoint24Y" fmla="*/ 793.247947454844 h 609"/>
              <a:gd name="GluePoint25X" fmla="*/ 211.720504009164 w 873"/>
              <a:gd name="GluePoint25Y" fmla="*/ 684.426929392447 h 609"/>
              <a:gd name="GluePoint26X" fmla="*/ 264.650630011455 w 873"/>
              <a:gd name="GluePoint26Y" fmla="*/ 793.247947454844 h 609"/>
              <a:gd name="GluePoint27X" fmla="*/ 238.185567010309 w 873"/>
              <a:gd name="GluePoint27Y" fmla="*/ 869.136288998358 h 609"/>
              <a:gd name="GluePoint28X" fmla="*/ 238.185567010309 w 873"/>
              <a:gd name="GluePoint28Y" fmla="*/ 879.159277504105 h 6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80" h="115">
                <a:moveTo>
                  <a:pt x="65" y="48"/>
                </a:moveTo>
                <a:cubicBezTo>
                  <a:pt x="23" y="48"/>
                  <a:pt x="23" y="48"/>
                  <a:pt x="23" y="48"/>
                </a:cubicBezTo>
                <a:cubicBezTo>
                  <a:pt x="22" y="47"/>
                  <a:pt x="22" y="46"/>
                  <a:pt x="22" y="44"/>
                </a:cubicBezTo>
                <a:cubicBezTo>
                  <a:pt x="22" y="34"/>
                  <a:pt x="22" y="34"/>
                  <a:pt x="22" y="34"/>
                </a:cubicBezTo>
                <a:cubicBezTo>
                  <a:pt x="22" y="21"/>
                  <a:pt x="30" y="12"/>
                  <a:pt x="39" y="12"/>
                </a:cubicBezTo>
                <a:cubicBezTo>
                  <a:pt x="49" y="12"/>
                  <a:pt x="56" y="21"/>
                  <a:pt x="56" y="33"/>
                </a:cubicBezTo>
                <a:cubicBezTo>
                  <a:pt x="66" y="33"/>
                  <a:pt x="66" y="33"/>
                  <a:pt x="66" y="33"/>
                </a:cubicBezTo>
                <a:cubicBezTo>
                  <a:pt x="66" y="33"/>
                  <a:pt x="66" y="33"/>
                  <a:pt x="66" y="33"/>
                </a:cubicBezTo>
                <a:cubicBezTo>
                  <a:pt x="66" y="15"/>
                  <a:pt x="54" y="0"/>
                  <a:pt x="39" y="0"/>
                </a:cubicBezTo>
                <a:cubicBezTo>
                  <a:pt x="24" y="0"/>
                  <a:pt x="12" y="15"/>
                  <a:pt x="12" y="33"/>
                </a:cubicBezTo>
                <a:cubicBezTo>
                  <a:pt x="12" y="48"/>
                  <a:pt x="12" y="48"/>
                  <a:pt x="12" y="48"/>
                </a:cubicBezTo>
                <a:cubicBezTo>
                  <a:pt x="5" y="49"/>
                  <a:pt x="0" y="55"/>
                  <a:pt x="0" y="63"/>
                </a:cubicBezTo>
                <a:cubicBezTo>
                  <a:pt x="0" y="101"/>
                  <a:pt x="0" y="101"/>
                  <a:pt x="0" y="101"/>
                </a:cubicBezTo>
                <a:cubicBezTo>
                  <a:pt x="0" y="109"/>
                  <a:pt x="6" y="115"/>
                  <a:pt x="14" y="115"/>
                </a:cubicBezTo>
                <a:cubicBezTo>
                  <a:pt x="66" y="115"/>
                  <a:pt x="66" y="115"/>
                  <a:pt x="66" y="115"/>
                </a:cubicBezTo>
                <a:cubicBezTo>
                  <a:pt x="73" y="115"/>
                  <a:pt x="80" y="108"/>
                  <a:pt x="80" y="100"/>
                </a:cubicBezTo>
                <a:cubicBezTo>
                  <a:pt x="80" y="62"/>
                  <a:pt x="80" y="62"/>
                  <a:pt x="80" y="62"/>
                </a:cubicBezTo>
                <a:cubicBezTo>
                  <a:pt x="80" y="54"/>
                  <a:pt x="73" y="48"/>
                  <a:pt x="65" y="48"/>
                </a:cubicBezTo>
                <a:close/>
                <a:moveTo>
                  <a:pt x="45" y="81"/>
                </a:moveTo>
                <a:cubicBezTo>
                  <a:pt x="48" y="94"/>
                  <a:pt x="48" y="94"/>
                  <a:pt x="48" y="94"/>
                </a:cubicBezTo>
                <a:cubicBezTo>
                  <a:pt x="48" y="99"/>
                  <a:pt x="45" y="103"/>
                  <a:pt x="41" y="103"/>
                </a:cubicBezTo>
                <a:cubicBezTo>
                  <a:pt x="36" y="103"/>
                  <a:pt x="33" y="99"/>
                  <a:pt x="33" y="94"/>
                </a:cubicBezTo>
                <a:cubicBezTo>
                  <a:pt x="36" y="81"/>
                  <a:pt x="36" y="81"/>
                  <a:pt x="36" y="81"/>
                </a:cubicBezTo>
                <a:cubicBezTo>
                  <a:pt x="33" y="79"/>
                  <a:pt x="31" y="76"/>
                  <a:pt x="31" y="73"/>
                </a:cubicBezTo>
                <a:cubicBezTo>
                  <a:pt x="31" y="68"/>
                  <a:pt x="35" y="63"/>
                  <a:pt x="40" y="63"/>
                </a:cubicBezTo>
                <a:cubicBezTo>
                  <a:pt x="45" y="63"/>
                  <a:pt x="50" y="68"/>
                  <a:pt x="50" y="73"/>
                </a:cubicBezTo>
                <a:cubicBezTo>
                  <a:pt x="50" y="76"/>
                  <a:pt x="48" y="79"/>
                  <a:pt x="45" y="80"/>
                </a:cubicBezTo>
                <a:cubicBezTo>
                  <a:pt x="45" y="81"/>
                  <a:pt x="45" y="81"/>
                  <a:pt x="45" y="8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56" name="Oval 9"/>
          <p:cNvSpPr/>
          <p:nvPr/>
        </p:nvSpPr>
        <p:spPr>
          <a:xfrm>
            <a:off x="7625520" y="469440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57" name="Freeform 118"/>
          <p:cNvSpPr/>
          <p:nvPr/>
        </p:nvSpPr>
        <p:spPr>
          <a:xfrm>
            <a:off x="7809480" y="4925880"/>
            <a:ext cx="316800" cy="221400"/>
          </a:xfrm>
          <a:custGeom>
            <a:avLst/>
            <a:gdLst>
              <a:gd name="textAreaLeft" fmla="*/ 0 w 316800"/>
              <a:gd name="textAreaRight" fmla="*/ 317520 w 316800"/>
              <a:gd name="textAreaTop" fmla="*/ 0 h 221400"/>
              <a:gd name="textAreaBottom" fmla="*/ 222120 h 221400"/>
              <a:gd name="GluePoint1X" fmla="*/ 910.985413290114 w 617"/>
              <a:gd name="GluePoint1Y" fmla="*/ 4.88888888888889 h 882"/>
              <a:gd name="GluePoint2X" fmla="*/ 955.249594813614 w 617"/>
              <a:gd name="GluePoint2Y" fmla="*/ 0 h 882"/>
              <a:gd name="GluePoint3X" fmla="*/ 823.884927066451 w 617"/>
              <a:gd name="GluePoint3Y" fmla="*/ 31.4285714285714 h 882"/>
              <a:gd name="GluePoint4X" fmla="*/ 726.789303079417 w 617"/>
              <a:gd name="GluePoint4Y" fmla="*/ 26.5396825396825 h 882"/>
              <a:gd name="GluePoint5X" fmla="*/ 509.752025931929 w 617"/>
              <a:gd name="GluePoint5Y" fmla="*/ 26.5396825396825 h 882"/>
              <a:gd name="GluePoint6X" fmla="*/ 422.651539708266 w 617"/>
              <a:gd name="GluePoint6Y" fmla="*/ 31.4285714285714 h 882"/>
              <a:gd name="GluePoint7X" fmla="*/ 302.709886547812 w 617"/>
              <a:gd name="GluePoint7Y" fmla="*/ 0 h 882"/>
              <a:gd name="GluePoint8X" fmla="*/ 335.551053484603 w 617"/>
              <a:gd name="GluePoint8Y" fmla="*/ 4.88888888888889 h 882"/>
              <a:gd name="GluePoint9X" fmla="*/ 0 w 617"/>
              <a:gd name="GluePoint9Y" fmla="*/ 111.047619047619 h 882"/>
              <a:gd name="GluePoint10X" fmla="*/ 0 w 617"/>
              <a:gd name="GluePoint10Y" fmla="*/ 329.650793650794 h 882"/>
              <a:gd name="GluePoint11X" fmla="*/ 227.032414910859 w 617"/>
              <a:gd name="GluePoint11Y" fmla="*/ 430.920634920635 h 882"/>
              <a:gd name="GluePoint12X" fmla="*/ 455.492706645057 w 617"/>
              <a:gd name="GluePoint12Y" fmla="*/ 340.126984126984 h 882"/>
              <a:gd name="GluePoint13X" fmla="*/ 509.752025931929 w 617"/>
              <a:gd name="GluePoint13Y" fmla="*/ 340.126984126984 h 882"/>
              <a:gd name="GluePoint14X" fmla="*/ 726.789303079417 w 617"/>
              <a:gd name="GluePoint14Y" fmla="*/ 340.126984126984 h 882"/>
              <a:gd name="GluePoint15X" fmla="*/ 792.471636952998 w 617"/>
              <a:gd name="GluePoint15Y" fmla="*/ 340.126984126984 h 882"/>
              <a:gd name="GluePoint16X" fmla="*/ 1030.92706645057 w 617"/>
              <a:gd name="GluePoint16Y" fmla="*/ 430.920634920635 h 882"/>
              <a:gd name="GluePoint17X" fmla="*/ 1259.38735818477 w 617"/>
              <a:gd name="GluePoint17Y" fmla="*/ 329.650793650794 h 882"/>
              <a:gd name="GluePoint18X" fmla="*/ 1259.38735818477 w 617"/>
              <a:gd name="GluePoint18Y" fmla="*/ 111.047619047619 h 882"/>
              <a:gd name="GluePoint19X" fmla="*/ 910.985413290114 w 617"/>
              <a:gd name="GluePoint19Y" fmla="*/ 4.88888888888889 h 882"/>
              <a:gd name="GluePoint20X" fmla="*/ 379.815235008104 w 617"/>
              <a:gd name="GluePoint20Y" fmla="*/ 212.31746031746 h 882"/>
              <a:gd name="GluePoint21X" fmla="*/ 302.709886547812 w 617"/>
              <a:gd name="GluePoint21Y" fmla="*/ 212.31746031746 h 882"/>
              <a:gd name="GluePoint22X" fmla="*/ 302.709886547812 w 617"/>
              <a:gd name="GluePoint22Y" fmla="*/ 244.444444444444 h 882"/>
              <a:gd name="GluePoint23X" fmla="*/ 259.87358184765 w 617"/>
              <a:gd name="GluePoint23Y" fmla="*/ 265.396825396825 h 882"/>
              <a:gd name="GluePoint24X" fmla="*/ 217.037277147488 w 617"/>
              <a:gd name="GluePoint24Y" fmla="*/ 244.444444444444 h 882"/>
              <a:gd name="GluePoint25X" fmla="*/ 217.037277147488 w 617"/>
              <a:gd name="GluePoint25Y" fmla="*/ 212.31746031746 h 882"/>
              <a:gd name="GluePoint26X" fmla="*/ 139.931928687196 w 617"/>
              <a:gd name="GluePoint26Y" fmla="*/ 212.31746031746 h 882"/>
              <a:gd name="GluePoint27X" fmla="*/ 97.095623987034 w 617"/>
              <a:gd name="GluePoint27Y" fmla="*/ 191.365079365079 h 882"/>
              <a:gd name="GluePoint28X" fmla="*/ 139.931928687196 w 617"/>
              <a:gd name="GluePoint28Y" fmla="*/ 169.714285714286 h 882"/>
              <a:gd name="GluePoint29X" fmla="*/ 217.037277147488 w 617"/>
              <a:gd name="GluePoint29Y" fmla="*/ 169.714285714286 h 882"/>
              <a:gd name="GluePoint30X" fmla="*/ 217.037277147488 w 617"/>
              <a:gd name="GluePoint30Y" fmla="*/ 143.174603174603 h 882"/>
              <a:gd name="GluePoint31X" fmla="*/ 259.87358184765 w 617"/>
              <a:gd name="GluePoint31Y" fmla="*/ 122.222222222222 h 882"/>
              <a:gd name="GluePoint32X" fmla="*/ 302.709886547812 w 617"/>
              <a:gd name="GluePoint32Y" fmla="*/ 143.174603174603 h 882"/>
              <a:gd name="GluePoint33X" fmla="*/ 302.709886547812 w 617"/>
              <a:gd name="GluePoint33Y" fmla="*/ 169.714285714286 h 882"/>
              <a:gd name="GluePoint34X" fmla="*/ 379.815235008104 w 617"/>
              <a:gd name="GluePoint34Y" fmla="*/ 169.714285714286 h 882"/>
              <a:gd name="GluePoint35X" fmla="*/ 422.651539708266 w 617"/>
              <a:gd name="GluePoint35Y" fmla="*/ 191.365079365079 h 882"/>
              <a:gd name="GluePoint36X" fmla="*/ 379.815235008104 w 617"/>
              <a:gd name="GluePoint36Y" fmla="*/ 212.31746031746 h 882"/>
              <a:gd name="GluePoint37X" fmla="*/ 868.149108589951 w 617"/>
              <a:gd name="GluePoint37Y" fmla="*/ 222.793650793651 h 882"/>
              <a:gd name="GluePoint38X" fmla="*/ 813.889789303079 w 617"/>
              <a:gd name="GluePoint38Y" fmla="*/ 196.253968253968 h 882"/>
              <a:gd name="GluePoint39X" fmla="*/ 868.149108589951 w 617"/>
              <a:gd name="GluePoint39Y" fmla="*/ 175.301587301587 h 882"/>
              <a:gd name="GluePoint40X" fmla="*/ 922.408427876823 w 617"/>
              <a:gd name="GluePoint40Y" fmla="*/ 196.253968253968 h 882"/>
              <a:gd name="GluePoint41X" fmla="*/ 868.149108589951 w 617"/>
              <a:gd name="GluePoint41Y" fmla="*/ 222.793650793651 h 882"/>
              <a:gd name="GluePoint42X" fmla="*/ 986.662884927066 w 617"/>
              <a:gd name="GluePoint42Y" fmla="*/ 276.571428571429 h 882"/>
              <a:gd name="GluePoint43X" fmla="*/ 932.403565640195 w 617"/>
              <a:gd name="GluePoint43Y" fmla="*/ 250.031746031746 h 882"/>
              <a:gd name="GluePoint44X" fmla="*/ 986.662884927066 w 617"/>
              <a:gd name="GluePoint44Y" fmla="*/ 228.380952380952 h 882"/>
              <a:gd name="GluePoint45X" fmla="*/ 1040.92220421394 w 617"/>
              <a:gd name="GluePoint45Y" fmla="*/ 250.031746031746 h 882"/>
              <a:gd name="GluePoint46X" fmla="*/ 986.662884927066 w 617"/>
              <a:gd name="GluePoint46Y" fmla="*/ 276.571428571429 h 882"/>
              <a:gd name="GluePoint47X" fmla="*/ 986.662884927066 w 617"/>
              <a:gd name="GluePoint47Y" fmla="*/ 164.825396825397 h 882"/>
              <a:gd name="GluePoint48X" fmla="*/ 932.403565640195 w 617"/>
              <a:gd name="GluePoint48Y" fmla="*/ 143.174603174603 h 882"/>
              <a:gd name="GluePoint49X" fmla="*/ 986.662884927066 w 617"/>
              <a:gd name="GluePoint49Y" fmla="*/ 122.222222222222 h 882"/>
              <a:gd name="GluePoint50X" fmla="*/ 1040.92220421394 w 617"/>
              <a:gd name="GluePoint50Y" fmla="*/ 143.174603174603 h 882"/>
              <a:gd name="GluePoint51X" fmla="*/ 986.662884927066 w 617"/>
              <a:gd name="GluePoint51Y" fmla="*/ 164.825396825397 h 882"/>
              <a:gd name="GluePoint52X" fmla="*/ 1118.02755267423 w 617"/>
              <a:gd name="GluePoint52Y" fmla="*/ 222.793650793651 h 882"/>
              <a:gd name="GluePoint53X" fmla="*/ 1063.76823338736 w 617"/>
              <a:gd name="GluePoint53Y" fmla="*/ 196.253968253968 h 882"/>
              <a:gd name="GluePoint54X" fmla="*/ 1118.02755267423 w 617"/>
              <a:gd name="GluePoint54Y" fmla="*/ 175.301587301587 h 882"/>
              <a:gd name="GluePoint55X" fmla="*/ 1172.2868719611 w 617"/>
              <a:gd name="GluePoint55Y" fmla="*/ 196.253968253968 h 882"/>
              <a:gd name="GluePoint56X" fmla="*/ 1118.02755267423 w 617"/>
              <a:gd name="GluePoint56Y" fmla="*/ 222.793650793651 h 8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Lst>
            <a:rect l="textAreaLeft" t="textAreaTop" r="textAreaRight" b="textAreaBottom"/>
            <a:pathLst>
              <a:path w="116" h="81">
                <a:moveTo>
                  <a:pt x="84" y="1"/>
                </a:moveTo>
                <a:cubicBezTo>
                  <a:pt x="88" y="0"/>
                  <a:pt x="88" y="0"/>
                  <a:pt x="88" y="0"/>
                </a:cubicBezTo>
                <a:cubicBezTo>
                  <a:pt x="82" y="0"/>
                  <a:pt x="78" y="2"/>
                  <a:pt x="76" y="6"/>
                </a:cubicBezTo>
                <a:cubicBezTo>
                  <a:pt x="73" y="5"/>
                  <a:pt x="70" y="5"/>
                  <a:pt x="67" y="5"/>
                </a:cubicBezTo>
                <a:cubicBezTo>
                  <a:pt x="47" y="5"/>
                  <a:pt x="47" y="5"/>
                  <a:pt x="47" y="5"/>
                </a:cubicBezTo>
                <a:cubicBezTo>
                  <a:pt x="44" y="5"/>
                  <a:pt x="42" y="5"/>
                  <a:pt x="39" y="6"/>
                </a:cubicBezTo>
                <a:cubicBezTo>
                  <a:pt x="37" y="2"/>
                  <a:pt x="33" y="0"/>
                  <a:pt x="28" y="0"/>
                </a:cubicBezTo>
                <a:cubicBezTo>
                  <a:pt x="31" y="1"/>
                  <a:pt x="31" y="1"/>
                  <a:pt x="31" y="1"/>
                </a:cubicBezTo>
                <a:cubicBezTo>
                  <a:pt x="19" y="1"/>
                  <a:pt x="0" y="11"/>
                  <a:pt x="0" y="21"/>
                </a:cubicBezTo>
                <a:cubicBezTo>
                  <a:pt x="0" y="62"/>
                  <a:pt x="0" y="62"/>
                  <a:pt x="0" y="62"/>
                </a:cubicBezTo>
                <a:cubicBezTo>
                  <a:pt x="0" y="73"/>
                  <a:pt x="9" y="81"/>
                  <a:pt x="21" y="81"/>
                </a:cubicBezTo>
                <a:cubicBezTo>
                  <a:pt x="32" y="81"/>
                  <a:pt x="41" y="74"/>
                  <a:pt x="42" y="64"/>
                </a:cubicBezTo>
                <a:cubicBezTo>
                  <a:pt x="44" y="64"/>
                  <a:pt x="46" y="64"/>
                  <a:pt x="47" y="64"/>
                </a:cubicBezTo>
                <a:cubicBezTo>
                  <a:pt x="67" y="64"/>
                  <a:pt x="67" y="64"/>
                  <a:pt x="67" y="64"/>
                </a:cubicBezTo>
                <a:cubicBezTo>
                  <a:pt x="69" y="64"/>
                  <a:pt x="71" y="64"/>
                  <a:pt x="73" y="64"/>
                </a:cubicBezTo>
                <a:cubicBezTo>
                  <a:pt x="74" y="73"/>
                  <a:pt x="83" y="81"/>
                  <a:pt x="95" y="81"/>
                </a:cubicBezTo>
                <a:cubicBezTo>
                  <a:pt x="106" y="81"/>
                  <a:pt x="116" y="73"/>
                  <a:pt x="116" y="62"/>
                </a:cubicBezTo>
                <a:cubicBezTo>
                  <a:pt x="116" y="21"/>
                  <a:pt x="116" y="21"/>
                  <a:pt x="116" y="21"/>
                </a:cubicBezTo>
                <a:cubicBezTo>
                  <a:pt x="116" y="11"/>
                  <a:pt x="96" y="1"/>
                  <a:pt x="84" y="1"/>
                </a:cubicBezTo>
                <a:close/>
                <a:moveTo>
                  <a:pt x="35" y="40"/>
                </a:moveTo>
                <a:cubicBezTo>
                  <a:pt x="28" y="40"/>
                  <a:pt x="28" y="40"/>
                  <a:pt x="28" y="40"/>
                </a:cubicBezTo>
                <a:cubicBezTo>
                  <a:pt x="28" y="46"/>
                  <a:pt x="28" y="46"/>
                  <a:pt x="28" y="46"/>
                </a:cubicBezTo>
                <a:cubicBezTo>
                  <a:pt x="28" y="48"/>
                  <a:pt x="26" y="50"/>
                  <a:pt x="24" y="50"/>
                </a:cubicBezTo>
                <a:cubicBezTo>
                  <a:pt x="22" y="50"/>
                  <a:pt x="20" y="48"/>
                  <a:pt x="20" y="46"/>
                </a:cubicBezTo>
                <a:cubicBezTo>
                  <a:pt x="20" y="40"/>
                  <a:pt x="20" y="40"/>
                  <a:pt x="20" y="40"/>
                </a:cubicBezTo>
                <a:cubicBezTo>
                  <a:pt x="13" y="40"/>
                  <a:pt x="13" y="40"/>
                  <a:pt x="13" y="40"/>
                </a:cubicBezTo>
                <a:cubicBezTo>
                  <a:pt x="11" y="40"/>
                  <a:pt x="9" y="38"/>
                  <a:pt x="9" y="36"/>
                </a:cubicBezTo>
                <a:cubicBezTo>
                  <a:pt x="9" y="34"/>
                  <a:pt x="11" y="32"/>
                  <a:pt x="13" y="32"/>
                </a:cubicBezTo>
                <a:cubicBezTo>
                  <a:pt x="20" y="32"/>
                  <a:pt x="20" y="32"/>
                  <a:pt x="20" y="32"/>
                </a:cubicBezTo>
                <a:cubicBezTo>
                  <a:pt x="20" y="27"/>
                  <a:pt x="20" y="27"/>
                  <a:pt x="20" y="27"/>
                </a:cubicBezTo>
                <a:cubicBezTo>
                  <a:pt x="20" y="25"/>
                  <a:pt x="22" y="23"/>
                  <a:pt x="24" y="23"/>
                </a:cubicBezTo>
                <a:cubicBezTo>
                  <a:pt x="26" y="23"/>
                  <a:pt x="28" y="25"/>
                  <a:pt x="28" y="27"/>
                </a:cubicBezTo>
                <a:cubicBezTo>
                  <a:pt x="28" y="32"/>
                  <a:pt x="28" y="32"/>
                  <a:pt x="28" y="32"/>
                </a:cubicBezTo>
                <a:cubicBezTo>
                  <a:pt x="35" y="32"/>
                  <a:pt x="35" y="32"/>
                  <a:pt x="35" y="32"/>
                </a:cubicBezTo>
                <a:cubicBezTo>
                  <a:pt x="37" y="32"/>
                  <a:pt x="39" y="34"/>
                  <a:pt x="39" y="36"/>
                </a:cubicBezTo>
                <a:cubicBezTo>
                  <a:pt x="39" y="38"/>
                  <a:pt x="37" y="40"/>
                  <a:pt x="35" y="40"/>
                </a:cubicBezTo>
                <a:close/>
                <a:moveTo>
                  <a:pt x="80" y="42"/>
                </a:moveTo>
                <a:cubicBezTo>
                  <a:pt x="77" y="42"/>
                  <a:pt x="75" y="40"/>
                  <a:pt x="75" y="37"/>
                </a:cubicBezTo>
                <a:cubicBezTo>
                  <a:pt x="75" y="35"/>
                  <a:pt x="77" y="33"/>
                  <a:pt x="80" y="33"/>
                </a:cubicBezTo>
                <a:cubicBezTo>
                  <a:pt x="83" y="33"/>
                  <a:pt x="85" y="35"/>
                  <a:pt x="85" y="37"/>
                </a:cubicBezTo>
                <a:cubicBezTo>
                  <a:pt x="85" y="40"/>
                  <a:pt x="83" y="42"/>
                  <a:pt x="80" y="42"/>
                </a:cubicBezTo>
                <a:close/>
                <a:moveTo>
                  <a:pt x="91" y="52"/>
                </a:moveTo>
                <a:cubicBezTo>
                  <a:pt x="89" y="52"/>
                  <a:pt x="86" y="50"/>
                  <a:pt x="86" y="47"/>
                </a:cubicBezTo>
                <a:cubicBezTo>
                  <a:pt x="86" y="45"/>
                  <a:pt x="89" y="43"/>
                  <a:pt x="91" y="43"/>
                </a:cubicBezTo>
                <a:cubicBezTo>
                  <a:pt x="94" y="43"/>
                  <a:pt x="96" y="45"/>
                  <a:pt x="96" y="47"/>
                </a:cubicBezTo>
                <a:cubicBezTo>
                  <a:pt x="96" y="50"/>
                  <a:pt x="94" y="52"/>
                  <a:pt x="91" y="52"/>
                </a:cubicBezTo>
                <a:close/>
                <a:moveTo>
                  <a:pt x="91" y="31"/>
                </a:moveTo>
                <a:cubicBezTo>
                  <a:pt x="89" y="31"/>
                  <a:pt x="86" y="29"/>
                  <a:pt x="86" y="27"/>
                </a:cubicBezTo>
                <a:cubicBezTo>
                  <a:pt x="86" y="25"/>
                  <a:pt x="89" y="23"/>
                  <a:pt x="91" y="23"/>
                </a:cubicBezTo>
                <a:cubicBezTo>
                  <a:pt x="94" y="23"/>
                  <a:pt x="96" y="25"/>
                  <a:pt x="96" y="27"/>
                </a:cubicBezTo>
                <a:cubicBezTo>
                  <a:pt x="96" y="29"/>
                  <a:pt x="94" y="31"/>
                  <a:pt x="91" y="31"/>
                </a:cubicBezTo>
                <a:close/>
                <a:moveTo>
                  <a:pt x="103" y="42"/>
                </a:moveTo>
                <a:cubicBezTo>
                  <a:pt x="100" y="42"/>
                  <a:pt x="98" y="40"/>
                  <a:pt x="98" y="37"/>
                </a:cubicBezTo>
                <a:cubicBezTo>
                  <a:pt x="98" y="35"/>
                  <a:pt x="100" y="33"/>
                  <a:pt x="103" y="33"/>
                </a:cubicBezTo>
                <a:cubicBezTo>
                  <a:pt x="105" y="33"/>
                  <a:pt x="108" y="35"/>
                  <a:pt x="108" y="37"/>
                </a:cubicBezTo>
                <a:cubicBezTo>
                  <a:pt x="108" y="40"/>
                  <a:pt x="105" y="42"/>
                  <a:pt x="103" y="42"/>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58" name="Rectangle 119"/>
          <p:cNvSpPr/>
          <p:nvPr/>
        </p:nvSpPr>
        <p:spPr>
          <a:xfrm flipH="1">
            <a:off x="3683160" y="3981240"/>
            <a:ext cx="21600" cy="19800"/>
          </a:xfrm>
          <a:prstGeom prst="rect">
            <a:avLst/>
          </a:prstGeom>
          <a:solidFill>
            <a:srgbClr val="58595b"/>
          </a:solidFill>
          <a:ln w="0">
            <a:noFill/>
          </a:ln>
        </p:spPr>
        <p:style>
          <a:lnRef idx="0"/>
          <a:fillRef idx="0"/>
          <a:effectRef idx="0"/>
          <a:fontRef idx="minor"/>
        </p:style>
        <p:txBody>
          <a:bodyPr numCol="1" spcCol="0" lIns="90000" rIns="90000" tIns="10080" bIns="10080" anchor="t">
            <a:noAutofit/>
          </a:bodyPr>
          <a:p>
            <a:pPr defTabSz="914400">
              <a:lnSpc>
                <a:spcPct val="100000"/>
              </a:lnSpc>
            </a:pPr>
            <a:endParaRPr b="0" lang="en-US" sz="1800" strike="noStrike" u="none">
              <a:solidFill>
                <a:schemeClr val="dk1"/>
              </a:solidFill>
              <a:effectLst/>
              <a:uFillTx/>
              <a:latin typeface="Open Sans"/>
            </a:endParaRPr>
          </a:p>
        </p:txBody>
      </p:sp>
      <p:sp>
        <p:nvSpPr>
          <p:cNvPr id="559" name="Oval 14"/>
          <p:cNvSpPr/>
          <p:nvPr/>
        </p:nvSpPr>
        <p:spPr>
          <a:xfrm flipH="1">
            <a:off x="3351960" y="364896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60" name="Oval 16"/>
          <p:cNvSpPr/>
          <p:nvPr/>
        </p:nvSpPr>
        <p:spPr>
          <a:xfrm flipH="1">
            <a:off x="3880440" y="260388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561" name="Oval 18"/>
          <p:cNvSpPr/>
          <p:nvPr/>
        </p:nvSpPr>
        <p:spPr>
          <a:xfrm flipH="1">
            <a:off x="3880440" y="4694400"/>
            <a:ext cx="684720" cy="684720"/>
          </a:xfrm>
          <a:prstGeom prst="ellipse">
            <a:avLst/>
          </a:prstGeom>
          <a:solidFill>
            <a:schemeClr val="bg1"/>
          </a:solidFill>
          <a:ln>
            <a:noFill/>
          </a:ln>
          <a:effectLst>
            <a:outerShdw algn="ctr" blurRad="1904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562" name="Group 30"/>
          <p:cNvGrpSpPr/>
          <p:nvPr/>
        </p:nvGrpSpPr>
        <p:grpSpPr>
          <a:xfrm>
            <a:off x="3584160" y="3854520"/>
            <a:ext cx="296280" cy="294480"/>
            <a:chOff x="3584160" y="3854520"/>
            <a:chExt cx="296280" cy="294480"/>
          </a:xfrm>
        </p:grpSpPr>
        <p:sp>
          <p:nvSpPr>
            <p:cNvPr id="563" name="Freeform 5"/>
            <p:cNvSpPr/>
            <p:nvPr/>
          </p:nvSpPr>
          <p:spPr>
            <a:xfrm>
              <a:off x="3584160" y="3994200"/>
              <a:ext cx="196200" cy="154800"/>
            </a:xfrm>
            <a:custGeom>
              <a:avLst/>
              <a:gdLst>
                <a:gd name="textAreaLeft" fmla="*/ 0 w 196200"/>
                <a:gd name="textAreaRight" fmla="*/ 196920 w 196200"/>
                <a:gd name="textAreaTop" fmla="*/ 0 h 154800"/>
                <a:gd name="textAreaBottom" fmla="*/ 155520 h 154800"/>
                <a:gd name="GluePoint1X" fmla="*/ 334.930555555556 w 432"/>
                <a:gd name="GluePoint1Y" fmla="*/ 5.51553930530165 h 547"/>
                <a:gd name="GluePoint2X" fmla="*/ 0 w 432"/>
                <a:gd name="GluePoint2Y" fmla="*/ 256.078610603291 h 547"/>
                <a:gd name="GluePoint3X" fmla="*/ 671.125 w 432"/>
                <a:gd name="GluePoint3Y" fmla="*/ 268.685557586837 h 547"/>
                <a:gd name="GluePoint4X" fmla="*/ 334.930555555556 w 432"/>
                <a:gd name="GluePoint4Y" fmla="*/ 5.51553930530165 h 547"/>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72" h="57">
                  <a:moveTo>
                    <a:pt x="35" y="1"/>
                  </a:moveTo>
                  <a:cubicBezTo>
                    <a:pt x="2" y="0"/>
                    <a:pt x="0" y="43"/>
                    <a:pt x="0" y="43"/>
                  </a:cubicBezTo>
                  <a:cubicBezTo>
                    <a:pt x="20" y="57"/>
                    <a:pt x="70" y="45"/>
                    <a:pt x="70" y="45"/>
                  </a:cubicBezTo>
                  <a:cubicBezTo>
                    <a:pt x="71" y="44"/>
                    <a:pt x="72" y="2"/>
                    <a:pt x="35" y="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64" name="Freeform 6"/>
            <p:cNvSpPr/>
            <p:nvPr/>
          </p:nvSpPr>
          <p:spPr>
            <a:xfrm>
              <a:off x="3620880" y="3887640"/>
              <a:ext cx="110520" cy="97560"/>
            </a:xfrm>
            <a:custGeom>
              <a:avLst/>
              <a:gdLst>
                <a:gd name="textAreaLeft" fmla="*/ 0 w 110520"/>
                <a:gd name="textAreaRight" fmla="*/ 111240 w 110520"/>
                <a:gd name="textAreaTop" fmla="*/ 0 h 97560"/>
                <a:gd name="textAreaBottom" fmla="*/ 98280 h 97560"/>
                <a:gd name="GluePoint1X" fmla="*/ 262.871794871795 w 273"/>
                <a:gd name="GluePoint1Y" fmla="*/ 26.4077669902913 h 309"/>
                <a:gd name="GluePoint2X" fmla="*/ 152.307692307692 w 273"/>
                <a:gd name="GluePoint2Y" fmla="*/ 0 h 309"/>
                <a:gd name="GluePoint3X" fmla="*/ 7.8974358974359 w 273"/>
                <a:gd name="GluePoint3Y" fmla="*/ 132.919093851133 h 309"/>
                <a:gd name="GluePoint4X" fmla="*/ 178.25641025641 w 273"/>
                <a:gd name="GluePoint4Y" fmla="*/ 233.268608414239 h 309"/>
                <a:gd name="GluePoint5X" fmla="*/ 305.74358974359 w 273"/>
                <a:gd name="GluePoint5Y" fmla="*/ 166.368932038835 h 309"/>
                <a:gd name="GluePoint6X" fmla="*/ 262.871794871795 w 273"/>
                <a:gd name="GluePoint6Y" fmla="*/ 26.4077669902913 h 3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1" h="36">
                  <a:moveTo>
                    <a:pt x="31" y="4"/>
                  </a:moveTo>
                  <a:cubicBezTo>
                    <a:pt x="28" y="1"/>
                    <a:pt x="23" y="0"/>
                    <a:pt x="18" y="0"/>
                  </a:cubicBezTo>
                  <a:cubicBezTo>
                    <a:pt x="7" y="1"/>
                    <a:pt x="0" y="10"/>
                    <a:pt x="1" y="20"/>
                  </a:cubicBezTo>
                  <a:cubicBezTo>
                    <a:pt x="2" y="29"/>
                    <a:pt x="11" y="36"/>
                    <a:pt x="21" y="35"/>
                  </a:cubicBezTo>
                  <a:cubicBezTo>
                    <a:pt x="28" y="35"/>
                    <a:pt x="34" y="30"/>
                    <a:pt x="36" y="25"/>
                  </a:cubicBezTo>
                  <a:cubicBezTo>
                    <a:pt x="41" y="12"/>
                    <a:pt x="32" y="4"/>
                    <a:pt x="31" y="4"/>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65" name="Freeform 7"/>
            <p:cNvSpPr/>
            <p:nvPr/>
          </p:nvSpPr>
          <p:spPr>
            <a:xfrm>
              <a:off x="3708000" y="3854520"/>
              <a:ext cx="172440" cy="138960"/>
            </a:xfrm>
            <a:custGeom>
              <a:avLst/>
              <a:gdLst>
                <a:gd name="textAreaLeft" fmla="*/ 0 w 172440"/>
                <a:gd name="textAreaRight" fmla="*/ 173160 w 172440"/>
                <a:gd name="textAreaTop" fmla="*/ 0 h 138960"/>
                <a:gd name="textAreaBottom" fmla="*/ 139680 h 138960"/>
                <a:gd name="GluePoint1X" fmla="*/ 389.690721649485 w 388"/>
                <a:gd name="GluePoint1Y" fmla="*/ 0 h 481"/>
                <a:gd name="GluePoint2X" fmla="*/ 185.567010309278 w 388"/>
                <a:gd name="GluePoint2Y" fmla="*/ 0 h 481"/>
                <a:gd name="GluePoint3X" fmla="*/ 0 w 388"/>
                <a:gd name="GluePoint3Y" fmla="*/ 78.8482328482329 h 481"/>
                <a:gd name="GluePoint4X" fmla="*/ 74.2268041237114 w 388"/>
                <a:gd name="GluePoint4Y" fmla="*/ 139.995841995842 h 481"/>
                <a:gd name="GluePoint5X" fmla="*/ 64.3298969072165 w 388"/>
                <a:gd name="GluePoint5Y" fmla="*/ 238.153846153846 h 481"/>
                <a:gd name="GluePoint6X" fmla="*/ 138.556701030928 w 388"/>
                <a:gd name="GluePoint6Y" fmla="*/ 263.095634095634 h 481"/>
                <a:gd name="GluePoint7X" fmla="*/ 74.2268041237114 w 388"/>
                <a:gd name="GluePoint7Y" fmla="*/ 312.174636174636 h 481"/>
                <a:gd name="GluePoint8X" fmla="*/ 249.896907216495 w 388"/>
                <a:gd name="GluePoint8Y" fmla="*/ 268.727650727651 h 481"/>
                <a:gd name="GluePoint9X" fmla="*/ 389.690721649485 w 388"/>
                <a:gd name="GluePoint9Y" fmla="*/ 268.727650727651 h 481"/>
                <a:gd name="GluePoint10X" fmla="*/ 595.051546391753 w 388"/>
                <a:gd name="GluePoint10Y" fmla="*/ 134.363825363825 h 481"/>
                <a:gd name="GluePoint11X" fmla="*/ 595.051546391753 w 388"/>
                <a:gd name="GluePoint11Y" fmla="*/ 127.927234927235 h 481"/>
                <a:gd name="GluePoint12X" fmla="*/ 389.690721649485 w 388"/>
                <a:gd name="GluePoint12Y" fmla="*/ 0 h 481"/>
                <a:gd name="GluePoint13X" fmla="*/ 445.360824742268 w 388"/>
                <a:gd name="GluePoint13Y" fmla="*/ 171.37422037422 h 481"/>
                <a:gd name="GluePoint14X" fmla="*/ 129.896907216495 w 388"/>
                <a:gd name="GluePoint14Y" fmla="*/ 171.37422037422 h 481"/>
                <a:gd name="GluePoint15X" fmla="*/ 129.896907216495 w 388"/>
                <a:gd name="GluePoint15Y" fmla="*/ 146.432432432432 h 481"/>
                <a:gd name="GluePoint16X" fmla="*/ 445.360824742268 w 388"/>
                <a:gd name="GluePoint16Y" fmla="*/ 146.432432432432 h 481"/>
                <a:gd name="GluePoint17X" fmla="*/ 445.360824742268 w 388"/>
                <a:gd name="GluePoint17Y" fmla="*/ 171.37422037422 h 481"/>
                <a:gd name="GluePoint18X" fmla="*/ 445.360824742268 w 388"/>
                <a:gd name="GluePoint18Y" fmla="*/ 122.295218295218 h 481"/>
                <a:gd name="GluePoint19X" fmla="*/ 129.896907216495 w 388"/>
                <a:gd name="GluePoint19Y" fmla="*/ 122.295218295218 h 481"/>
                <a:gd name="GluePoint20X" fmla="*/ 129.896907216495 w 388"/>
                <a:gd name="GluePoint20Y" fmla="*/ 91.7214137214137 h 481"/>
                <a:gd name="GluePoint21X" fmla="*/ 445.360824742268 w 388"/>
                <a:gd name="GluePoint21Y" fmla="*/ 91.7214137214137 h 481"/>
                <a:gd name="GluePoint22X" fmla="*/ 445.360824742268 w 388"/>
                <a:gd name="GluePoint22Y" fmla="*/ 122.295218295218 h 48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64" h="51">
                  <a:moveTo>
                    <a:pt x="42" y="0"/>
                  </a:moveTo>
                  <a:cubicBezTo>
                    <a:pt x="20" y="0"/>
                    <a:pt x="20" y="0"/>
                    <a:pt x="20" y="0"/>
                  </a:cubicBezTo>
                  <a:cubicBezTo>
                    <a:pt x="11" y="0"/>
                    <a:pt x="4" y="5"/>
                    <a:pt x="0" y="13"/>
                  </a:cubicBezTo>
                  <a:cubicBezTo>
                    <a:pt x="2" y="14"/>
                    <a:pt x="6" y="17"/>
                    <a:pt x="8" y="23"/>
                  </a:cubicBezTo>
                  <a:cubicBezTo>
                    <a:pt x="10" y="28"/>
                    <a:pt x="10" y="35"/>
                    <a:pt x="7" y="39"/>
                  </a:cubicBezTo>
                  <a:cubicBezTo>
                    <a:pt x="9" y="41"/>
                    <a:pt x="11" y="42"/>
                    <a:pt x="15" y="43"/>
                  </a:cubicBezTo>
                  <a:cubicBezTo>
                    <a:pt x="8" y="51"/>
                    <a:pt x="8" y="51"/>
                    <a:pt x="8" y="51"/>
                  </a:cubicBezTo>
                  <a:cubicBezTo>
                    <a:pt x="27" y="44"/>
                    <a:pt x="27" y="44"/>
                    <a:pt x="27" y="44"/>
                  </a:cubicBezTo>
                  <a:cubicBezTo>
                    <a:pt x="42" y="44"/>
                    <a:pt x="42" y="44"/>
                    <a:pt x="42" y="44"/>
                  </a:cubicBezTo>
                  <a:cubicBezTo>
                    <a:pt x="54" y="44"/>
                    <a:pt x="64" y="34"/>
                    <a:pt x="64" y="22"/>
                  </a:cubicBezTo>
                  <a:cubicBezTo>
                    <a:pt x="64" y="21"/>
                    <a:pt x="64" y="21"/>
                    <a:pt x="64" y="21"/>
                  </a:cubicBezTo>
                  <a:cubicBezTo>
                    <a:pt x="64" y="9"/>
                    <a:pt x="54" y="0"/>
                    <a:pt x="42" y="0"/>
                  </a:cubicBezTo>
                  <a:close/>
                  <a:moveTo>
                    <a:pt x="48" y="28"/>
                  </a:moveTo>
                  <a:cubicBezTo>
                    <a:pt x="14" y="28"/>
                    <a:pt x="14" y="28"/>
                    <a:pt x="14" y="28"/>
                  </a:cubicBezTo>
                  <a:cubicBezTo>
                    <a:pt x="14" y="24"/>
                    <a:pt x="14" y="24"/>
                    <a:pt x="14" y="24"/>
                  </a:cubicBezTo>
                  <a:cubicBezTo>
                    <a:pt x="48" y="24"/>
                    <a:pt x="48" y="24"/>
                    <a:pt x="48" y="24"/>
                  </a:cubicBezTo>
                  <a:lnTo>
                    <a:pt x="48" y="28"/>
                  </a:lnTo>
                  <a:close/>
                  <a:moveTo>
                    <a:pt x="48" y="20"/>
                  </a:moveTo>
                  <a:cubicBezTo>
                    <a:pt x="14" y="20"/>
                    <a:pt x="14" y="20"/>
                    <a:pt x="14" y="20"/>
                  </a:cubicBezTo>
                  <a:cubicBezTo>
                    <a:pt x="14" y="15"/>
                    <a:pt x="14" y="15"/>
                    <a:pt x="14" y="15"/>
                  </a:cubicBezTo>
                  <a:cubicBezTo>
                    <a:pt x="48" y="15"/>
                    <a:pt x="48" y="15"/>
                    <a:pt x="48" y="15"/>
                  </a:cubicBezTo>
                  <a:lnTo>
                    <a:pt x="48" y="2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566" name="Freeform 8"/>
          <p:cNvSpPr/>
          <p:nvPr/>
        </p:nvSpPr>
        <p:spPr>
          <a:xfrm>
            <a:off x="4091040" y="2789280"/>
            <a:ext cx="264240" cy="313560"/>
          </a:xfrm>
          <a:custGeom>
            <a:avLst/>
            <a:gdLst>
              <a:gd name="textAreaLeft" fmla="*/ 0 w 264240"/>
              <a:gd name="textAreaRight" fmla="*/ 264960 w 264240"/>
              <a:gd name="textAreaTop" fmla="*/ 0 h 313560"/>
              <a:gd name="textAreaBottom" fmla="*/ 314280 h 313560"/>
              <a:gd name="GluePoint1X" fmla="*/ 574.192439862543 w 873"/>
              <a:gd name="GluePoint1Y" fmla="*/ 161.130434782609 h 736"/>
              <a:gd name="GluePoint2X" fmla="*/ 516.941580756014 w 873"/>
              <a:gd name="GluePoint2Y" fmla="*/ 62.7934782608696 h 736"/>
              <a:gd name="GluePoint3X" fmla="*/ 420.962199312715 w 873"/>
              <a:gd name="GluePoint3Y" fmla="*/ 0 h 736"/>
              <a:gd name="GluePoint4X" fmla="*/ 338.453608247423 w 873"/>
              <a:gd name="GluePoint4Y" fmla="*/ 43.8369565217391 h 736"/>
              <a:gd name="GluePoint5X" fmla="*/ 159.123711340206 w 873"/>
              <a:gd name="GluePoint5Y" fmla="*/ 251.173913043478 h 736"/>
              <a:gd name="GluePoint6X" fmla="*/ 127.13058419244 w 873"/>
              <a:gd name="GluePoint6Y" fmla="*/ 449.032608695652 h 736"/>
              <a:gd name="GluePoint7X" fmla="*/ 133.865979381443 w 873"/>
              <a:gd name="GluePoint7Y" fmla="*/ 476.282608695652 h 736"/>
              <a:gd name="GluePoint8X" fmla="*/ 203.745704467354 w 873"/>
              <a:gd name="GluePoint8Y" fmla="*/ 386.239130434783 h 736"/>
              <a:gd name="GluePoint9X" fmla="*/ 203.745704467354 w 873"/>
              <a:gd name="GluePoint9Y" fmla="*/ 386.239130434783 h 736"/>
              <a:gd name="GluePoint10X" fmla="*/ 242.474226804124 w 873"/>
              <a:gd name="GluePoint10Y" fmla="*/ 313.967391304348 h 736"/>
              <a:gd name="GluePoint11X" fmla="*/ 370.446735395189 w 873"/>
              <a:gd name="GluePoint11Y" fmla="*/ 161.130434782609 h 736"/>
              <a:gd name="GluePoint12X" fmla="*/ 415.068728522337 w 873"/>
              <a:gd name="GluePoint12Y" fmla="*/ 125.586956521739 h 736"/>
              <a:gd name="GluePoint13X" fmla="*/ 459.690721649485 w 873"/>
              <a:gd name="GluePoint13Y" fmla="*/ 161.130434782609 h 736"/>
              <a:gd name="GluePoint14X" fmla="*/ 497.577319587629 w 873"/>
              <a:gd name="GluePoint14Y" fmla="*/ 215.630434782609 h 736"/>
              <a:gd name="GluePoint15X" fmla="*/ 484.948453608247 w 873"/>
              <a:gd name="GluePoint15Y" fmla="*/ 350.695652173913 h 736"/>
              <a:gd name="GluePoint16X" fmla="*/ 402.439862542955 w 873"/>
              <a:gd name="GluePoint16Y" fmla="*/ 439.554347826087 h 736"/>
              <a:gd name="GluePoint17X" fmla="*/ 402.439862542955 w 873"/>
              <a:gd name="GluePoint17Y" fmla="*/ 431.260869565217 h 736"/>
              <a:gd name="GluePoint18X" fmla="*/ 306.460481099656 w 873"/>
              <a:gd name="GluePoint18Y" fmla="*/ 368.467391304348 h 736"/>
              <a:gd name="GluePoint19X" fmla="*/ 223.109965635739 w 873"/>
              <a:gd name="GluePoint19Y" fmla="*/ 413.489130434783 h 736"/>
              <a:gd name="GluePoint20X" fmla="*/ 50.5154639175258 w 873"/>
              <a:gd name="GluePoint20Y" fmla="*/ 629.119565217391 h 736"/>
              <a:gd name="GluePoint21X" fmla="*/ 5.89347079037801 w 873"/>
              <a:gd name="GluePoint21Y" fmla="*/ 746.413043478261 h 736"/>
              <a:gd name="GluePoint22X" fmla="*/ 31.1512027491409 w 873"/>
              <a:gd name="GluePoint22Y" fmla="*/ 880.29347826087 h 736"/>
              <a:gd name="GluePoint23X" fmla="*/ 95.1374570446735 w 873"/>
              <a:gd name="GluePoint23Y" fmla="*/ 970.336956521739 h 736"/>
              <a:gd name="GluePoint24X" fmla="*/ 191.116838487973 w 873"/>
              <a:gd name="GluePoint24Y" fmla="*/ 1034.3152173913 h 736"/>
              <a:gd name="GluePoint25X" fmla="*/ 191.116838487973 w 873"/>
              <a:gd name="GluePoint25Y" fmla="*/ 1034.3152173913 h 736"/>
              <a:gd name="GluePoint26X" fmla="*/ 274.46735395189 w 873"/>
              <a:gd name="GluePoint26Y" fmla="*/ 989.29347826087 h 736"/>
              <a:gd name="GluePoint27X" fmla="*/ 447.061855670103 w 873"/>
              <a:gd name="GluePoint27Y" fmla="*/ 781.95652173913 h 736"/>
              <a:gd name="GluePoint28X" fmla="*/ 479.054982817869 w 873"/>
              <a:gd name="GluePoint28Y" fmla="*/ 584.097826086957 h 736"/>
              <a:gd name="GluePoint29X" fmla="*/ 472.319587628866 w 873"/>
              <a:gd name="GluePoint29Y" fmla="*/ 556.847826086957 h 736"/>
              <a:gd name="GluePoint30X" fmla="*/ 402.439862542955 w 873"/>
              <a:gd name="GluePoint30Y" fmla="*/ 646.891304347826 h 736"/>
              <a:gd name="GluePoint31X" fmla="*/ 402.439862542955 w 873"/>
              <a:gd name="GluePoint31Y" fmla="*/ 656.369565217391 h 736"/>
              <a:gd name="GluePoint32X" fmla="*/ 370.446735395189 w 873"/>
              <a:gd name="GluePoint32Y" fmla="*/ 719.163043478261 h 736"/>
              <a:gd name="GluePoint33X" fmla="*/ 242.474226804124 w 873"/>
              <a:gd name="GluePoint33Y" fmla="*/ 872 h 736"/>
              <a:gd name="GluePoint34X" fmla="*/ 191.116838487973 w 873"/>
              <a:gd name="GluePoint34Y" fmla="*/ 917.021739130435 h 736"/>
              <a:gd name="GluePoint35X" fmla="*/ 146.494845360825 w 873"/>
              <a:gd name="GluePoint35Y" fmla="*/ 880.29347826087 h 736"/>
              <a:gd name="GluePoint36X" fmla="*/ 107.766323024055 w 873"/>
              <a:gd name="GluePoint36Y" fmla="*/ 817.5 h 736"/>
              <a:gd name="GluePoint37X" fmla="*/ 95.1374570446735 w 873"/>
              <a:gd name="GluePoint37Y" fmla="*/ 754.70652173913 h 736"/>
              <a:gd name="GluePoint38X" fmla="*/ 127.13058419244 w 873"/>
              <a:gd name="GluePoint38Y" fmla="*/ 682.434782608696 h 736"/>
              <a:gd name="GluePoint39X" fmla="*/ 203.745704467354 w 873"/>
              <a:gd name="GluePoint39Y" fmla="*/ 593.576086956522 h 736"/>
              <a:gd name="GluePoint40X" fmla="*/ 210.481099656357 w 873"/>
              <a:gd name="GluePoint40Y" fmla="*/ 601.869565217391 h 736"/>
              <a:gd name="GluePoint41X" fmla="*/ 306.460481099656 w 873"/>
              <a:gd name="GluePoint41Y" fmla="*/ 664.663043478261 h 736"/>
              <a:gd name="GluePoint42X" fmla="*/ 388.969072164948 w 873"/>
              <a:gd name="GluePoint42Y" fmla="*/ 619.641304347826 h 736"/>
              <a:gd name="GluePoint43X" fmla="*/ 561.563573883162 w 873"/>
              <a:gd name="GluePoint43Y" fmla="*/ 413.489130434783 h 736"/>
              <a:gd name="GluePoint44X" fmla="*/ 574.192439862543 w 873"/>
              <a:gd name="GluePoint44Y" fmla="*/ 161.130434782609 h 736"/>
              <a:gd name="GluePoint45X" fmla="*/ 306.460481099656 w 873"/>
              <a:gd name="GluePoint45Y" fmla="*/ 539.076086956522 h 736"/>
              <a:gd name="GluePoint46X" fmla="*/ 267.731958762887 w 873"/>
              <a:gd name="GluePoint46Y" fmla="*/ 511.826086956522 h 736"/>
              <a:gd name="GluePoint47X" fmla="*/ 306.460481099656 w 873"/>
              <a:gd name="GluePoint47Y" fmla="*/ 503.532608695652 h 736"/>
              <a:gd name="GluePoint48X" fmla="*/ 338.453608247423 w 873"/>
              <a:gd name="GluePoint48Y" fmla="*/ 521.304347826087 h 736"/>
              <a:gd name="GluePoint49X" fmla="*/ 306.460481099656 w 873"/>
              <a:gd name="GluePoint49Y" fmla="*/ 539.076086956522 h 73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Lst>
            <a:rect l="textAreaLeft" t="textAreaTop" r="textAreaRight" b="textAreaBottom"/>
            <a:pathLst>
              <a:path w="97" h="115">
                <a:moveTo>
                  <a:pt x="90" y="18"/>
                </a:moveTo>
                <a:cubicBezTo>
                  <a:pt x="81" y="7"/>
                  <a:pt x="81" y="7"/>
                  <a:pt x="81" y="7"/>
                </a:cubicBezTo>
                <a:cubicBezTo>
                  <a:pt x="77" y="3"/>
                  <a:pt x="71" y="0"/>
                  <a:pt x="66" y="0"/>
                </a:cubicBezTo>
                <a:cubicBezTo>
                  <a:pt x="61" y="0"/>
                  <a:pt x="56" y="2"/>
                  <a:pt x="53" y="5"/>
                </a:cubicBezTo>
                <a:cubicBezTo>
                  <a:pt x="25" y="28"/>
                  <a:pt x="25" y="28"/>
                  <a:pt x="25" y="28"/>
                </a:cubicBezTo>
                <a:cubicBezTo>
                  <a:pt x="19" y="34"/>
                  <a:pt x="17" y="43"/>
                  <a:pt x="20" y="50"/>
                </a:cubicBezTo>
                <a:cubicBezTo>
                  <a:pt x="21" y="53"/>
                  <a:pt x="21" y="53"/>
                  <a:pt x="21" y="53"/>
                </a:cubicBezTo>
                <a:cubicBezTo>
                  <a:pt x="32" y="43"/>
                  <a:pt x="32" y="43"/>
                  <a:pt x="32" y="43"/>
                </a:cubicBezTo>
                <a:cubicBezTo>
                  <a:pt x="32" y="43"/>
                  <a:pt x="32" y="43"/>
                  <a:pt x="32" y="43"/>
                </a:cubicBezTo>
                <a:cubicBezTo>
                  <a:pt x="33" y="40"/>
                  <a:pt x="34" y="38"/>
                  <a:pt x="38" y="35"/>
                </a:cubicBezTo>
                <a:cubicBezTo>
                  <a:pt x="58" y="18"/>
                  <a:pt x="58" y="18"/>
                  <a:pt x="58" y="18"/>
                </a:cubicBezTo>
                <a:cubicBezTo>
                  <a:pt x="60" y="15"/>
                  <a:pt x="63" y="14"/>
                  <a:pt x="65" y="14"/>
                </a:cubicBezTo>
                <a:cubicBezTo>
                  <a:pt x="68" y="14"/>
                  <a:pt x="70" y="15"/>
                  <a:pt x="72" y="18"/>
                </a:cubicBezTo>
                <a:cubicBezTo>
                  <a:pt x="78" y="24"/>
                  <a:pt x="78" y="24"/>
                  <a:pt x="78" y="24"/>
                </a:cubicBezTo>
                <a:cubicBezTo>
                  <a:pt x="82" y="30"/>
                  <a:pt x="81" y="34"/>
                  <a:pt x="76" y="39"/>
                </a:cubicBezTo>
                <a:cubicBezTo>
                  <a:pt x="63" y="49"/>
                  <a:pt x="63" y="49"/>
                  <a:pt x="63" y="49"/>
                </a:cubicBezTo>
                <a:cubicBezTo>
                  <a:pt x="63" y="48"/>
                  <a:pt x="63" y="48"/>
                  <a:pt x="63" y="48"/>
                </a:cubicBezTo>
                <a:cubicBezTo>
                  <a:pt x="59" y="44"/>
                  <a:pt x="53" y="41"/>
                  <a:pt x="48" y="41"/>
                </a:cubicBezTo>
                <a:cubicBezTo>
                  <a:pt x="43" y="41"/>
                  <a:pt x="38" y="43"/>
                  <a:pt x="35" y="46"/>
                </a:cubicBezTo>
                <a:cubicBezTo>
                  <a:pt x="8" y="70"/>
                  <a:pt x="8" y="70"/>
                  <a:pt x="8" y="70"/>
                </a:cubicBezTo>
                <a:cubicBezTo>
                  <a:pt x="4" y="73"/>
                  <a:pt x="1" y="78"/>
                  <a:pt x="1" y="83"/>
                </a:cubicBezTo>
                <a:cubicBezTo>
                  <a:pt x="0" y="88"/>
                  <a:pt x="2" y="94"/>
                  <a:pt x="5" y="98"/>
                </a:cubicBezTo>
                <a:cubicBezTo>
                  <a:pt x="15" y="108"/>
                  <a:pt x="15" y="108"/>
                  <a:pt x="15" y="108"/>
                </a:cubicBezTo>
                <a:cubicBezTo>
                  <a:pt x="18" y="113"/>
                  <a:pt x="24" y="115"/>
                  <a:pt x="30" y="115"/>
                </a:cubicBezTo>
                <a:cubicBezTo>
                  <a:pt x="30" y="115"/>
                  <a:pt x="30" y="115"/>
                  <a:pt x="30" y="115"/>
                </a:cubicBezTo>
                <a:cubicBezTo>
                  <a:pt x="35" y="115"/>
                  <a:pt x="39" y="114"/>
                  <a:pt x="43" y="110"/>
                </a:cubicBezTo>
                <a:cubicBezTo>
                  <a:pt x="70" y="87"/>
                  <a:pt x="70" y="87"/>
                  <a:pt x="70" y="87"/>
                </a:cubicBezTo>
                <a:cubicBezTo>
                  <a:pt x="76" y="82"/>
                  <a:pt x="79" y="72"/>
                  <a:pt x="75" y="65"/>
                </a:cubicBezTo>
                <a:cubicBezTo>
                  <a:pt x="74" y="62"/>
                  <a:pt x="74" y="62"/>
                  <a:pt x="74" y="62"/>
                </a:cubicBezTo>
                <a:cubicBezTo>
                  <a:pt x="63" y="72"/>
                  <a:pt x="63" y="72"/>
                  <a:pt x="63" y="72"/>
                </a:cubicBezTo>
                <a:cubicBezTo>
                  <a:pt x="63" y="73"/>
                  <a:pt x="63" y="73"/>
                  <a:pt x="63" y="73"/>
                </a:cubicBezTo>
                <a:cubicBezTo>
                  <a:pt x="62" y="75"/>
                  <a:pt x="61" y="78"/>
                  <a:pt x="58" y="80"/>
                </a:cubicBezTo>
                <a:cubicBezTo>
                  <a:pt x="38" y="97"/>
                  <a:pt x="38" y="97"/>
                  <a:pt x="38" y="97"/>
                </a:cubicBezTo>
                <a:cubicBezTo>
                  <a:pt x="34" y="100"/>
                  <a:pt x="32" y="102"/>
                  <a:pt x="30" y="102"/>
                </a:cubicBezTo>
                <a:cubicBezTo>
                  <a:pt x="28" y="102"/>
                  <a:pt x="25" y="100"/>
                  <a:pt x="23" y="98"/>
                </a:cubicBezTo>
                <a:cubicBezTo>
                  <a:pt x="17" y="91"/>
                  <a:pt x="17" y="91"/>
                  <a:pt x="17" y="91"/>
                </a:cubicBezTo>
                <a:cubicBezTo>
                  <a:pt x="15" y="88"/>
                  <a:pt x="14" y="86"/>
                  <a:pt x="15" y="84"/>
                </a:cubicBezTo>
                <a:cubicBezTo>
                  <a:pt x="15" y="82"/>
                  <a:pt x="16" y="79"/>
                  <a:pt x="20" y="76"/>
                </a:cubicBezTo>
                <a:cubicBezTo>
                  <a:pt x="32" y="66"/>
                  <a:pt x="32" y="66"/>
                  <a:pt x="32" y="66"/>
                </a:cubicBezTo>
                <a:cubicBezTo>
                  <a:pt x="33" y="67"/>
                  <a:pt x="33" y="67"/>
                  <a:pt x="33" y="67"/>
                </a:cubicBezTo>
                <a:cubicBezTo>
                  <a:pt x="36" y="71"/>
                  <a:pt x="42" y="74"/>
                  <a:pt x="48" y="74"/>
                </a:cubicBezTo>
                <a:cubicBezTo>
                  <a:pt x="52" y="74"/>
                  <a:pt x="57" y="72"/>
                  <a:pt x="61" y="69"/>
                </a:cubicBezTo>
                <a:cubicBezTo>
                  <a:pt x="88" y="46"/>
                  <a:pt x="88" y="46"/>
                  <a:pt x="88" y="46"/>
                </a:cubicBezTo>
                <a:cubicBezTo>
                  <a:pt x="96" y="39"/>
                  <a:pt x="97" y="26"/>
                  <a:pt x="90" y="18"/>
                </a:cubicBezTo>
                <a:close/>
                <a:moveTo>
                  <a:pt x="48" y="60"/>
                </a:moveTo>
                <a:cubicBezTo>
                  <a:pt x="46" y="60"/>
                  <a:pt x="44" y="59"/>
                  <a:pt x="42" y="57"/>
                </a:cubicBezTo>
                <a:cubicBezTo>
                  <a:pt x="44" y="56"/>
                  <a:pt x="46" y="56"/>
                  <a:pt x="48" y="56"/>
                </a:cubicBezTo>
                <a:cubicBezTo>
                  <a:pt x="49" y="56"/>
                  <a:pt x="51" y="56"/>
                  <a:pt x="53" y="58"/>
                </a:cubicBezTo>
                <a:cubicBezTo>
                  <a:pt x="51" y="59"/>
                  <a:pt x="49" y="60"/>
                  <a:pt x="48" y="6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567" name="Group 31"/>
          <p:cNvGrpSpPr/>
          <p:nvPr/>
        </p:nvGrpSpPr>
        <p:grpSpPr>
          <a:xfrm>
            <a:off x="4058640" y="4871160"/>
            <a:ext cx="329400" cy="331200"/>
            <a:chOff x="4058640" y="4871160"/>
            <a:chExt cx="329400" cy="331200"/>
          </a:xfrm>
        </p:grpSpPr>
        <p:sp>
          <p:nvSpPr>
            <p:cNvPr id="568" name="Freeform 9"/>
            <p:cNvSpPr/>
            <p:nvPr/>
          </p:nvSpPr>
          <p:spPr>
            <a:xfrm>
              <a:off x="4177800" y="4966200"/>
              <a:ext cx="104040" cy="140400"/>
            </a:xfrm>
            <a:custGeom>
              <a:avLst/>
              <a:gdLst>
                <a:gd name="textAreaLeft" fmla="*/ 0 w 104040"/>
                <a:gd name="textAreaRight" fmla="*/ 104760 w 104040"/>
                <a:gd name="textAreaTop" fmla="*/ 0 h 140400"/>
                <a:gd name="textAreaBottom" fmla="*/ 141120 h 140400"/>
                <a:gd name="GluePoint1X" fmla="*/ 62.1428571428571 w 392"/>
                <a:gd name="GluePoint1Y" fmla="*/ 485.054982817869 h 291"/>
                <a:gd name="GluePoint2X" fmla="*/ 5.17857142857143 w 392"/>
                <a:gd name="GluePoint2Y" fmla="*/ 404.436426116839 h 291"/>
                <a:gd name="GluePoint3X" fmla="*/ 5.17857142857143 w 392"/>
                <a:gd name="GluePoint3Y" fmla="*/ 120.927835051546 h 291"/>
                <a:gd name="GluePoint4X" fmla="*/ 62.1428571428571 w 392"/>
                <a:gd name="GluePoint4Y" fmla="*/ 40.3092783505155 h 291"/>
                <a:gd name="GluePoint5X" fmla="*/ 186.428571428571 w 392"/>
                <a:gd name="GluePoint5Y" fmla="*/ 192.14089347079 h 291"/>
                <a:gd name="GluePoint6X" fmla="*/ 186.428571428571 w 392"/>
                <a:gd name="GluePoint6Y" fmla="*/ 333.223367697595 h 291"/>
                <a:gd name="GluePoint7X" fmla="*/ 62.1428571428571 w 392"/>
                <a:gd name="GluePoint7Y" fmla="*/ 485.054982817869 h 29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38" h="52">
                  <a:moveTo>
                    <a:pt x="11" y="48"/>
                  </a:moveTo>
                  <a:cubicBezTo>
                    <a:pt x="5" y="52"/>
                    <a:pt x="0" y="48"/>
                    <a:pt x="1" y="40"/>
                  </a:cubicBezTo>
                  <a:cubicBezTo>
                    <a:pt x="1" y="33"/>
                    <a:pt x="1" y="20"/>
                    <a:pt x="1" y="12"/>
                  </a:cubicBezTo>
                  <a:cubicBezTo>
                    <a:pt x="1" y="4"/>
                    <a:pt x="5" y="0"/>
                    <a:pt x="11" y="4"/>
                  </a:cubicBezTo>
                  <a:cubicBezTo>
                    <a:pt x="17" y="8"/>
                    <a:pt x="27" y="15"/>
                    <a:pt x="33" y="19"/>
                  </a:cubicBezTo>
                  <a:cubicBezTo>
                    <a:pt x="38" y="23"/>
                    <a:pt x="38" y="29"/>
                    <a:pt x="33" y="33"/>
                  </a:cubicBezTo>
                  <a:cubicBezTo>
                    <a:pt x="27" y="37"/>
                    <a:pt x="17" y="44"/>
                    <a:pt x="11" y="48"/>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69" name="Freeform 10"/>
            <p:cNvSpPr/>
            <p:nvPr/>
          </p:nvSpPr>
          <p:spPr>
            <a:xfrm>
              <a:off x="4058640" y="4871160"/>
              <a:ext cx="329400" cy="331200"/>
            </a:xfrm>
            <a:custGeom>
              <a:avLst/>
              <a:gdLst>
                <a:gd name="textAreaLeft" fmla="*/ 0 w 329400"/>
                <a:gd name="textAreaRight" fmla="*/ 330120 w 329400"/>
                <a:gd name="textAreaTop" fmla="*/ 0 h 331200"/>
                <a:gd name="textAreaBottom" fmla="*/ 331920 h 331200"/>
                <a:gd name="GluePoint1X" fmla="*/ 458.993492407809 w 922"/>
                <a:gd name="GluePoint1Y" fmla="*/ 0 h 917"/>
                <a:gd name="GluePoint2X" fmla="*/ 0 w 922"/>
                <a:gd name="GluePoint2Y" fmla="*/ 463.010905125409 h 917"/>
                <a:gd name="GluePoint3X" fmla="*/ 458.993492407809 w 922"/>
                <a:gd name="GluePoint3Y" fmla="*/ 926.021810250818 h 917"/>
                <a:gd name="GluePoint4X" fmla="*/ 911.032537960954 w 922"/>
                <a:gd name="GluePoint4Y" fmla="*/ 463.010905125409 h 917"/>
                <a:gd name="GluePoint5X" fmla="*/ 458.993492407809 w 922"/>
                <a:gd name="GluePoint5Y" fmla="*/ 0 h 917"/>
                <a:gd name="GluePoint6X" fmla="*/ 458.993492407809 w 922"/>
                <a:gd name="GluePoint6Y" fmla="*/ 834.624863685932 h 917"/>
                <a:gd name="GluePoint7X" fmla="*/ 89.41431670282 w 922"/>
                <a:gd name="GluePoint7Y" fmla="*/ 463.010905125409 h 917"/>
                <a:gd name="GluePoint8X" fmla="*/ 458.993492407809 w 922"/>
                <a:gd name="GluePoint8Y" fmla="*/ 90.3925845147219 h 917"/>
                <a:gd name="GluePoint9X" fmla="*/ 820.624728850325 w 922"/>
                <a:gd name="GluePoint9Y" fmla="*/ 463.010905125409 h 917"/>
                <a:gd name="GluePoint10X" fmla="*/ 458.993492407809 w 922"/>
                <a:gd name="GluePoint10Y" fmla="*/ 834.624863685932 h 91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21" h="122">
                  <a:moveTo>
                    <a:pt x="61" y="0"/>
                  </a:moveTo>
                  <a:cubicBezTo>
                    <a:pt x="27" y="0"/>
                    <a:pt x="0" y="28"/>
                    <a:pt x="0" y="61"/>
                  </a:cubicBezTo>
                  <a:cubicBezTo>
                    <a:pt x="0" y="94"/>
                    <a:pt x="27" y="122"/>
                    <a:pt x="61" y="122"/>
                  </a:cubicBezTo>
                  <a:cubicBezTo>
                    <a:pt x="94" y="122"/>
                    <a:pt x="121" y="94"/>
                    <a:pt x="121" y="61"/>
                  </a:cubicBezTo>
                  <a:cubicBezTo>
                    <a:pt x="121" y="28"/>
                    <a:pt x="94" y="0"/>
                    <a:pt x="61" y="0"/>
                  </a:cubicBezTo>
                  <a:close/>
                  <a:moveTo>
                    <a:pt x="61" y="110"/>
                  </a:moveTo>
                  <a:cubicBezTo>
                    <a:pt x="34" y="110"/>
                    <a:pt x="12" y="88"/>
                    <a:pt x="12" y="61"/>
                  </a:cubicBezTo>
                  <a:cubicBezTo>
                    <a:pt x="12" y="34"/>
                    <a:pt x="34" y="12"/>
                    <a:pt x="61" y="12"/>
                  </a:cubicBezTo>
                  <a:cubicBezTo>
                    <a:pt x="87" y="12"/>
                    <a:pt x="109" y="34"/>
                    <a:pt x="109" y="61"/>
                  </a:cubicBezTo>
                  <a:cubicBezTo>
                    <a:pt x="109" y="88"/>
                    <a:pt x="87" y="110"/>
                    <a:pt x="61" y="11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570" name="TextBox 32"/>
          <p:cNvSpPr/>
          <p:nvPr/>
        </p:nvSpPr>
        <p:spPr>
          <a:xfrm>
            <a:off x="8671320" y="2672280"/>
            <a:ext cx="274752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a:t>
            </a:r>
            <a:endParaRPr b="0" lang="ru-RU" sz="1200" strike="noStrike" u="none">
              <a:solidFill>
                <a:srgbClr val="ffffff"/>
              </a:solidFill>
              <a:effectLst/>
              <a:uFillTx/>
              <a:latin typeface="Arial"/>
            </a:endParaRPr>
          </a:p>
        </p:txBody>
      </p:sp>
      <p:sp>
        <p:nvSpPr>
          <p:cNvPr id="571" name="TextBox 33"/>
          <p:cNvSpPr/>
          <p:nvPr/>
        </p:nvSpPr>
        <p:spPr>
          <a:xfrm>
            <a:off x="8671320" y="239940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dk1"/>
                </a:solidFill>
                <a:effectLst/>
                <a:uFillTx/>
                <a:latin typeface="Ubuntu"/>
              </a:rPr>
              <a:t>Description</a:t>
            </a:r>
            <a:endParaRPr b="0" lang="ru-RU" sz="2000" strike="noStrike" u="none">
              <a:solidFill>
                <a:srgbClr val="ffffff"/>
              </a:solidFill>
              <a:effectLst/>
              <a:uFillTx/>
              <a:latin typeface="Arial"/>
            </a:endParaRPr>
          </a:p>
        </p:txBody>
      </p:sp>
      <p:sp>
        <p:nvSpPr>
          <p:cNvPr id="572" name="TextBox 36"/>
          <p:cNvSpPr/>
          <p:nvPr/>
        </p:nvSpPr>
        <p:spPr>
          <a:xfrm>
            <a:off x="8671320" y="4865040"/>
            <a:ext cx="274752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a:t>
            </a:r>
            <a:endParaRPr b="0" lang="ru-RU" sz="1200" strike="noStrike" u="none">
              <a:solidFill>
                <a:srgbClr val="ffffff"/>
              </a:solidFill>
              <a:effectLst/>
              <a:uFillTx/>
              <a:latin typeface="Arial"/>
            </a:endParaRPr>
          </a:p>
        </p:txBody>
      </p:sp>
      <p:sp>
        <p:nvSpPr>
          <p:cNvPr id="573" name="TextBox 37"/>
          <p:cNvSpPr/>
          <p:nvPr/>
        </p:nvSpPr>
        <p:spPr>
          <a:xfrm>
            <a:off x="8671320" y="459216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dk1"/>
                </a:solidFill>
                <a:effectLst/>
                <a:uFillTx/>
                <a:latin typeface="Ubuntu"/>
              </a:rPr>
              <a:t>Description</a:t>
            </a:r>
            <a:endParaRPr b="0" lang="ru-RU" sz="2000" strike="noStrike" u="none">
              <a:solidFill>
                <a:srgbClr val="ffffff"/>
              </a:solidFill>
              <a:effectLst/>
              <a:uFillTx/>
              <a:latin typeface="Arial"/>
            </a:endParaRPr>
          </a:p>
        </p:txBody>
      </p:sp>
      <p:sp>
        <p:nvSpPr>
          <p:cNvPr id="574" name="TextBox 39"/>
          <p:cNvSpPr/>
          <p:nvPr/>
        </p:nvSpPr>
        <p:spPr>
          <a:xfrm>
            <a:off x="9107280" y="3768480"/>
            <a:ext cx="274752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a:t>
            </a:r>
            <a:endParaRPr b="0" lang="ru-RU" sz="1200" strike="noStrike" u="none">
              <a:solidFill>
                <a:srgbClr val="ffffff"/>
              </a:solidFill>
              <a:effectLst/>
              <a:uFillTx/>
              <a:latin typeface="Arial"/>
            </a:endParaRPr>
          </a:p>
        </p:txBody>
      </p:sp>
      <p:sp>
        <p:nvSpPr>
          <p:cNvPr id="575" name="TextBox 40"/>
          <p:cNvSpPr/>
          <p:nvPr/>
        </p:nvSpPr>
        <p:spPr>
          <a:xfrm>
            <a:off x="9107280" y="349560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dk1"/>
                </a:solidFill>
                <a:effectLst/>
                <a:uFillTx/>
                <a:latin typeface="Ubuntu"/>
              </a:rPr>
              <a:t>Description</a:t>
            </a:r>
            <a:endParaRPr b="0" lang="ru-RU" sz="2000" strike="noStrike" u="none">
              <a:solidFill>
                <a:srgbClr val="ffffff"/>
              </a:solidFill>
              <a:effectLst/>
              <a:uFillTx/>
              <a:latin typeface="Arial"/>
            </a:endParaRPr>
          </a:p>
        </p:txBody>
      </p:sp>
      <p:sp>
        <p:nvSpPr>
          <p:cNvPr id="576" name="Rectangle 119"/>
          <p:cNvSpPr/>
          <p:nvPr/>
        </p:nvSpPr>
        <p:spPr>
          <a:xfrm>
            <a:off x="3002760" y="3981240"/>
            <a:ext cx="21600" cy="19800"/>
          </a:xfrm>
          <a:prstGeom prst="rect">
            <a:avLst/>
          </a:prstGeom>
          <a:solidFill>
            <a:srgbClr val="58595b"/>
          </a:solidFill>
          <a:ln w="0">
            <a:noFill/>
          </a:ln>
        </p:spPr>
        <p:style>
          <a:lnRef idx="0"/>
          <a:fillRef idx="0"/>
          <a:effectRef idx="0"/>
          <a:fontRef idx="minor"/>
        </p:style>
        <p:txBody>
          <a:bodyPr numCol="1" spcCol="0" lIns="90000" rIns="90000" tIns="10080" bIns="10080" anchor="t">
            <a:noAutofit/>
          </a:bodyPr>
          <a:p>
            <a:pPr algn="r" defTabSz="914400">
              <a:lnSpc>
                <a:spcPct val="100000"/>
              </a:lnSpc>
            </a:pPr>
            <a:endParaRPr b="0" lang="en-US" sz="1800" strike="noStrike" u="none">
              <a:solidFill>
                <a:schemeClr val="dk1"/>
              </a:solidFill>
              <a:effectLst/>
              <a:uFillTx/>
              <a:latin typeface="Open Sans"/>
            </a:endParaRPr>
          </a:p>
        </p:txBody>
      </p:sp>
      <p:sp>
        <p:nvSpPr>
          <p:cNvPr id="577" name="TextBox 50"/>
          <p:cNvSpPr/>
          <p:nvPr/>
        </p:nvSpPr>
        <p:spPr>
          <a:xfrm>
            <a:off x="768960" y="2672280"/>
            <a:ext cx="2747520" cy="61740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0" lang="en-US" sz="1200" strike="noStrike" u="none">
                <a:solidFill>
                  <a:schemeClr val="dk1"/>
                </a:solidFill>
                <a:effectLst/>
                <a:uFillTx/>
                <a:latin typeface="Open Sans"/>
              </a:rPr>
              <a:t>At vero eos et accusamus et iusto odio dignissimos ducimus qui</a:t>
            </a:r>
            <a:endParaRPr b="0" lang="ru-RU" sz="1200" strike="noStrike" u="none">
              <a:solidFill>
                <a:srgbClr val="ffffff"/>
              </a:solidFill>
              <a:effectLst/>
              <a:uFillTx/>
              <a:latin typeface="Arial"/>
            </a:endParaRPr>
          </a:p>
        </p:txBody>
      </p:sp>
      <p:sp>
        <p:nvSpPr>
          <p:cNvPr id="578" name="TextBox 51"/>
          <p:cNvSpPr/>
          <p:nvPr/>
        </p:nvSpPr>
        <p:spPr>
          <a:xfrm>
            <a:off x="1707120" y="2399400"/>
            <a:ext cx="1809360" cy="40068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00000"/>
              </a:lnSpc>
            </a:pPr>
            <a:r>
              <a:rPr b="1" lang="en-US" sz="2000" strike="noStrike" u="none">
                <a:solidFill>
                  <a:schemeClr val="dk1"/>
                </a:solidFill>
                <a:effectLst/>
                <a:uFillTx/>
                <a:latin typeface="Ubuntu"/>
              </a:rPr>
              <a:t>Description</a:t>
            </a:r>
            <a:endParaRPr b="0" lang="ru-RU" sz="2000" strike="noStrike" u="none">
              <a:solidFill>
                <a:srgbClr val="ffffff"/>
              </a:solidFill>
              <a:effectLst/>
              <a:uFillTx/>
              <a:latin typeface="Arial"/>
            </a:endParaRPr>
          </a:p>
        </p:txBody>
      </p:sp>
      <p:sp>
        <p:nvSpPr>
          <p:cNvPr id="579" name="TextBox 52"/>
          <p:cNvSpPr/>
          <p:nvPr/>
        </p:nvSpPr>
        <p:spPr>
          <a:xfrm>
            <a:off x="784080" y="4865040"/>
            <a:ext cx="2747520" cy="61740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0" lang="en-US" sz="1200" strike="noStrike" u="none">
                <a:solidFill>
                  <a:schemeClr val="dk1"/>
                </a:solidFill>
                <a:effectLst/>
                <a:uFillTx/>
                <a:latin typeface="Open Sans"/>
              </a:rPr>
              <a:t>At vero eos et accusamus et iusto odio dignissimos ducimus qui</a:t>
            </a:r>
            <a:endParaRPr b="0" lang="ru-RU" sz="1200" strike="noStrike" u="none">
              <a:solidFill>
                <a:srgbClr val="ffffff"/>
              </a:solidFill>
              <a:effectLst/>
              <a:uFillTx/>
              <a:latin typeface="Arial"/>
            </a:endParaRPr>
          </a:p>
        </p:txBody>
      </p:sp>
      <p:sp>
        <p:nvSpPr>
          <p:cNvPr id="580" name="TextBox 53"/>
          <p:cNvSpPr/>
          <p:nvPr/>
        </p:nvSpPr>
        <p:spPr>
          <a:xfrm>
            <a:off x="1722240" y="4592160"/>
            <a:ext cx="1809360" cy="40068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00000"/>
              </a:lnSpc>
            </a:pPr>
            <a:r>
              <a:rPr b="1" lang="en-US" sz="2000" strike="noStrike" u="none">
                <a:solidFill>
                  <a:schemeClr val="dk1"/>
                </a:solidFill>
                <a:effectLst/>
                <a:uFillTx/>
                <a:latin typeface="Ubuntu"/>
              </a:rPr>
              <a:t>Description</a:t>
            </a:r>
            <a:endParaRPr b="0" lang="ru-RU" sz="2000" strike="noStrike" u="none">
              <a:solidFill>
                <a:srgbClr val="ffffff"/>
              </a:solidFill>
              <a:effectLst/>
              <a:uFillTx/>
              <a:latin typeface="Arial"/>
            </a:endParaRPr>
          </a:p>
        </p:txBody>
      </p:sp>
      <p:sp>
        <p:nvSpPr>
          <p:cNvPr id="581" name="TextBox 54"/>
          <p:cNvSpPr/>
          <p:nvPr/>
        </p:nvSpPr>
        <p:spPr>
          <a:xfrm>
            <a:off x="333000" y="3768480"/>
            <a:ext cx="2747520" cy="61740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0" lang="en-US" sz="1200" strike="noStrike" u="none">
                <a:solidFill>
                  <a:schemeClr val="dk1"/>
                </a:solidFill>
                <a:effectLst/>
                <a:uFillTx/>
                <a:latin typeface="Open Sans"/>
              </a:rPr>
              <a:t>At vero eos et accusamus et iusto odio dignissimos ducimus qui</a:t>
            </a:r>
            <a:endParaRPr b="0" lang="ru-RU" sz="1200" strike="noStrike" u="none">
              <a:solidFill>
                <a:srgbClr val="ffffff"/>
              </a:solidFill>
              <a:effectLst/>
              <a:uFillTx/>
              <a:latin typeface="Arial"/>
            </a:endParaRPr>
          </a:p>
        </p:txBody>
      </p:sp>
      <p:sp>
        <p:nvSpPr>
          <p:cNvPr id="582" name="TextBox 55"/>
          <p:cNvSpPr/>
          <p:nvPr/>
        </p:nvSpPr>
        <p:spPr>
          <a:xfrm>
            <a:off x="1271160" y="3495600"/>
            <a:ext cx="1809360" cy="40068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00000"/>
              </a:lnSpc>
            </a:pPr>
            <a:r>
              <a:rPr b="1" lang="en-US" sz="2000" strike="noStrike" u="none">
                <a:solidFill>
                  <a:schemeClr val="dk1"/>
                </a:solidFill>
                <a:effectLst/>
                <a:uFillTx/>
                <a:latin typeface="Ubuntu"/>
              </a:rPr>
              <a:t>Description</a:t>
            </a:r>
            <a:endParaRPr b="0" lang="ru-RU" sz="2000" strike="noStrike" u="none">
              <a:solidFill>
                <a:srgbClr val="ffffff"/>
              </a:solidFill>
              <a:effectLst/>
              <a:uFillTx/>
              <a:latin typeface="Arial"/>
            </a:endParaRPr>
          </a:p>
        </p:txBody>
      </p:sp>
      <p:pic>
        <p:nvPicPr>
          <p:cNvPr id="583" name="Picture Placeholder 11" descr=""/>
          <p:cNvPicPr/>
          <p:nvPr/>
        </p:nvPicPr>
        <p:blipFill>
          <a:blip r:embed="rId2"/>
          <a:stretch/>
        </p:blipFill>
        <p:spPr>
          <a:xfrm>
            <a:off x="5219640" y="2120040"/>
            <a:ext cx="1751760" cy="3765240"/>
          </a:xfrm>
          <a:prstGeom prst="rect">
            <a:avLst/>
          </a:prstGeom>
          <a:solidFill>
            <a:schemeClr val="bg2">
              <a:lumMod val="95000"/>
            </a:schemeClr>
          </a:solidFill>
          <a:ln w="0">
            <a:noFill/>
          </a:ln>
        </p:spPr>
      </p:pic>
    </p:spTree>
  </p:cSld>
  <p:transition spd="slow">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4" name="Picture 4" descr=""/>
          <p:cNvPicPr/>
          <p:nvPr/>
        </p:nvPicPr>
        <p:blipFill>
          <a:blip r:embed="rId1"/>
          <a:stretch/>
        </p:blipFill>
        <p:spPr>
          <a:xfrm>
            <a:off x="1195920" y="1525680"/>
            <a:ext cx="4769640" cy="4769640"/>
          </a:xfrm>
          <a:prstGeom prst="rect">
            <a:avLst/>
          </a:prstGeom>
          <a:noFill/>
          <a:ln w="0">
            <a:noFill/>
          </a:ln>
        </p:spPr>
      </p:pic>
      <p:sp>
        <p:nvSpPr>
          <p:cNvPr id="585"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NEW MOCKUP</a:t>
            </a:r>
            <a:endParaRPr b="0" lang="ru-RU" sz="6000" strike="noStrike" u="none">
              <a:solidFill>
                <a:srgbClr val="ffffff"/>
              </a:solidFill>
              <a:effectLst/>
              <a:uFillTx/>
              <a:latin typeface="Arial"/>
            </a:endParaRPr>
          </a:p>
        </p:txBody>
      </p:sp>
      <p:sp>
        <p:nvSpPr>
          <p:cNvPr id="586" name="Freeform 36"/>
          <p:cNvSpPr/>
          <p:nvPr/>
        </p:nvSpPr>
        <p:spPr>
          <a:xfrm>
            <a:off x="0" y="4973760"/>
            <a:ext cx="5649120" cy="2063160"/>
          </a:xfrm>
          <a:custGeom>
            <a:avLst/>
            <a:gdLst>
              <a:gd name="textAreaLeft" fmla="*/ 0 w 5649120"/>
              <a:gd name="textAreaRight" fmla="*/ 5649840 w 5649120"/>
              <a:gd name="textAreaTop" fmla="*/ 0 h 2063160"/>
              <a:gd name="textAreaBottom" fmla="*/ 2063880 h 2063160"/>
              <a:gd name="GluePoint1X" fmla="*/ 42959.347985348 w 5733"/>
              <a:gd name="GluePoint1Y" fmla="*/ 1916.38868357334 h 15694"/>
              <a:gd name="GluePoint2X" fmla="*/ 31782.9099947671 w 5733"/>
              <a:gd name="GluePoint2Y" fmla="*/ 1613.97400280362 h 15694"/>
              <a:gd name="GluePoint3X" fmla="*/ 13040.546310832 w 5733"/>
              <a:gd name="GluePoint3Y" fmla="*/ 385.323053396202 h 15694"/>
              <a:gd name="GluePoint4X" fmla="*/ 0 w 5733"/>
              <a:gd name="GluePoint4Y" fmla="*/ 884.599464763604 h 15694"/>
              <a:gd name="GluePoint5X" fmla="*/ 0 w 5733"/>
              <a:gd name="GluePoint5Y" fmla="*/ 1916.38868357334 h 15694"/>
              <a:gd name="GluePoint6X" fmla="*/ 42959.347985348 w 5733"/>
              <a:gd name="GluePoint6Y" fmla="*/ 1916.38868357334 h 1569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072" h="755">
                <a:moveTo>
                  <a:pt x="2072" y="691"/>
                </a:moveTo>
                <a:cubicBezTo>
                  <a:pt x="1900" y="367"/>
                  <a:pt x="1802" y="415"/>
                  <a:pt x="1533" y="582"/>
                </a:cubicBezTo>
                <a:cubicBezTo>
                  <a:pt x="1253" y="755"/>
                  <a:pt x="1125" y="359"/>
                  <a:pt x="629" y="139"/>
                </a:cubicBezTo>
                <a:cubicBezTo>
                  <a:pt x="314" y="0"/>
                  <a:pt x="108" y="174"/>
                  <a:pt x="0" y="319"/>
                </a:cubicBezTo>
                <a:cubicBezTo>
                  <a:pt x="0" y="691"/>
                  <a:pt x="0" y="691"/>
                  <a:pt x="0" y="691"/>
                </a:cubicBezTo>
                <a:lnTo>
                  <a:pt x="2072" y="691"/>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87" name="TextBox 6"/>
          <p:cNvSpPr/>
          <p:nvPr/>
        </p:nvSpPr>
        <p:spPr>
          <a:xfrm rot="16200000">
            <a:off x="-231840" y="3229200"/>
            <a:ext cx="2423160" cy="400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2000" strike="noStrike" u="none">
                <a:solidFill>
                  <a:schemeClr val="dk1">
                    <a:lumMod val="10000"/>
                    <a:lumOff val="90000"/>
                  </a:schemeClr>
                </a:solidFill>
                <a:effectLst/>
                <a:uFillTx/>
                <a:latin typeface="Ubuntu"/>
              </a:rPr>
              <a:t>N E W  S E R I E S</a:t>
            </a:r>
            <a:endParaRPr b="0" lang="ru-RU" sz="2000" strike="noStrike" u="none">
              <a:solidFill>
                <a:srgbClr val="ffffff"/>
              </a:solidFill>
              <a:effectLst/>
              <a:uFillTx/>
              <a:latin typeface="Arial"/>
            </a:endParaRPr>
          </a:p>
        </p:txBody>
      </p:sp>
      <p:sp>
        <p:nvSpPr>
          <p:cNvPr id="588" name="TextBox 7"/>
          <p:cNvSpPr/>
          <p:nvPr/>
        </p:nvSpPr>
        <p:spPr>
          <a:xfrm>
            <a:off x="5966280" y="2172600"/>
            <a:ext cx="544644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Suitable for all categories business and personal presentation farmers ensure that we will bring the best of the market. </a:t>
            </a:r>
            <a:endParaRPr b="0" lang="ru-RU" sz="1200" strike="noStrike" u="none">
              <a:solidFill>
                <a:srgbClr val="ffffff"/>
              </a:solidFill>
              <a:effectLst/>
              <a:uFillTx/>
              <a:latin typeface="Arial"/>
            </a:endParaRPr>
          </a:p>
        </p:txBody>
      </p:sp>
      <p:sp>
        <p:nvSpPr>
          <p:cNvPr id="589" name="TextBox 8"/>
          <p:cNvSpPr/>
          <p:nvPr/>
        </p:nvSpPr>
        <p:spPr>
          <a:xfrm>
            <a:off x="5963760" y="181692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grpSp>
        <p:nvGrpSpPr>
          <p:cNvPr id="590" name="Group 9"/>
          <p:cNvGrpSpPr/>
          <p:nvPr/>
        </p:nvGrpSpPr>
        <p:grpSpPr>
          <a:xfrm>
            <a:off x="6615360" y="3535200"/>
            <a:ext cx="286560" cy="245160"/>
            <a:chOff x="6615360" y="3535200"/>
            <a:chExt cx="286560" cy="245160"/>
          </a:xfrm>
        </p:grpSpPr>
        <p:sp>
          <p:nvSpPr>
            <p:cNvPr id="591" name="Freeform 49"/>
            <p:cNvSpPr/>
            <p:nvPr/>
          </p:nvSpPr>
          <p:spPr>
            <a:xfrm>
              <a:off x="6615360" y="370476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19.8308270676692 h 798"/>
                <a:gd name="GluePoint3X" fmla="*/ 142.858490566038 w 212"/>
                <a:gd name="GluePoint3Y" fmla="*/ 0 h 798"/>
                <a:gd name="GluePoint4X" fmla="*/ 0 w 212"/>
                <a:gd name="GluePoint4Y" fmla="*/ 15.8646616541353 h 798"/>
                <a:gd name="GluePoint5X" fmla="*/ 1484.97641509434 w 212"/>
                <a:gd name="GluePoint5Y" fmla="*/ 56.0551378446115 h 798"/>
                <a:gd name="GluePoint6X" fmla="*/ 3000.02830188679 w 212"/>
                <a:gd name="GluePoint6Y" fmla="*/ 15.8646616541353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0"/>
                    <a:pt x="52" y="10"/>
                  </a:cubicBezTo>
                  <a:cubicBezTo>
                    <a:pt x="32" y="10"/>
                    <a:pt x="14" y="6"/>
                    <a:pt x="5" y="0"/>
                  </a:cubicBezTo>
                  <a:cubicBezTo>
                    <a:pt x="2" y="2"/>
                    <a:pt x="0" y="5"/>
                    <a:pt x="0" y="8"/>
                  </a:cubicBezTo>
                  <a:cubicBezTo>
                    <a:pt x="0" y="19"/>
                    <a:pt x="23" y="28"/>
                    <a:pt x="52" y="28"/>
                  </a:cubicBezTo>
                  <a:cubicBezTo>
                    <a:pt x="81" y="28"/>
                    <a:pt x="105" y="19"/>
                    <a:pt x="105" y="8"/>
                  </a:cubicBezTo>
                  <a:cubicBezTo>
                    <a:pt x="105" y="5"/>
                    <a:pt x="103" y="2"/>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lt2"/>
                </a:solidFill>
                <a:effectLst/>
                <a:uFillTx/>
                <a:latin typeface="Open Sans"/>
              </a:endParaRPr>
            </a:p>
          </p:txBody>
        </p:sp>
        <p:sp>
          <p:nvSpPr>
            <p:cNvPr id="592" name="Freeform 50"/>
            <p:cNvSpPr/>
            <p:nvPr/>
          </p:nvSpPr>
          <p:spPr>
            <a:xfrm>
              <a:off x="6615360" y="363348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21.9461152882206 h 798"/>
                <a:gd name="GluePoint3X" fmla="*/ 142.858490566038 w 212"/>
                <a:gd name="GluePoint3Y" fmla="*/ 0 h 798"/>
                <a:gd name="GluePoint4X" fmla="*/ 0 w 212"/>
                <a:gd name="GluePoint4Y" fmla="*/ 17.9799498746867 h 798"/>
                <a:gd name="GluePoint5X" fmla="*/ 1484.97641509434 w 212"/>
                <a:gd name="GluePoint5Y" fmla="*/ 56.0551378446115 h 798"/>
                <a:gd name="GluePoint6X" fmla="*/ 3000.02830188679 w 212"/>
                <a:gd name="GluePoint6Y" fmla="*/ 17.9799498746867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1"/>
                    <a:pt x="52" y="11"/>
                  </a:cubicBezTo>
                  <a:cubicBezTo>
                    <a:pt x="32" y="11"/>
                    <a:pt x="14" y="6"/>
                    <a:pt x="5" y="0"/>
                  </a:cubicBezTo>
                  <a:cubicBezTo>
                    <a:pt x="2" y="3"/>
                    <a:pt x="0" y="6"/>
                    <a:pt x="0" y="9"/>
                  </a:cubicBezTo>
                  <a:cubicBezTo>
                    <a:pt x="0" y="19"/>
                    <a:pt x="23" y="28"/>
                    <a:pt x="52" y="28"/>
                  </a:cubicBezTo>
                  <a:cubicBezTo>
                    <a:pt x="81" y="28"/>
                    <a:pt x="105" y="19"/>
                    <a:pt x="105" y="9"/>
                  </a:cubicBezTo>
                  <a:cubicBezTo>
                    <a:pt x="105" y="6"/>
                    <a:pt x="103" y="3"/>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lt2"/>
                </a:solidFill>
                <a:effectLst/>
                <a:uFillTx/>
                <a:latin typeface="Open Sans"/>
              </a:endParaRPr>
            </a:p>
          </p:txBody>
        </p:sp>
        <p:sp>
          <p:nvSpPr>
            <p:cNvPr id="593" name="Oval 51"/>
            <p:cNvSpPr/>
            <p:nvPr/>
          </p:nvSpPr>
          <p:spPr>
            <a:xfrm>
              <a:off x="6615360" y="3535200"/>
              <a:ext cx="286560" cy="10260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6360" bIns="36360" anchor="t">
              <a:noAutofit/>
            </a:bodyPr>
            <a:p>
              <a:pPr defTabSz="914400">
                <a:lnSpc>
                  <a:spcPct val="100000"/>
                </a:lnSpc>
              </a:pPr>
              <a:endParaRPr b="0" lang="en-US" sz="1800" strike="noStrike" u="none">
                <a:solidFill>
                  <a:schemeClr val="lt2"/>
                </a:solidFill>
                <a:effectLst/>
                <a:uFillTx/>
                <a:latin typeface="Open Sans"/>
              </a:endParaRPr>
            </a:p>
          </p:txBody>
        </p:sp>
      </p:grpSp>
      <p:grpSp>
        <p:nvGrpSpPr>
          <p:cNvPr id="594" name="Group 13"/>
          <p:cNvGrpSpPr/>
          <p:nvPr/>
        </p:nvGrpSpPr>
        <p:grpSpPr>
          <a:xfrm>
            <a:off x="10501560" y="3467520"/>
            <a:ext cx="297720" cy="294480"/>
            <a:chOff x="10501560" y="3467520"/>
            <a:chExt cx="297720" cy="294480"/>
          </a:xfrm>
        </p:grpSpPr>
        <p:sp>
          <p:nvSpPr>
            <p:cNvPr id="595" name="Freeform 42"/>
            <p:cNvSpPr/>
            <p:nvPr/>
          </p:nvSpPr>
          <p:spPr>
            <a:xfrm>
              <a:off x="10501560" y="3607200"/>
              <a:ext cx="196200" cy="154800"/>
            </a:xfrm>
            <a:custGeom>
              <a:avLst/>
              <a:gdLst>
                <a:gd name="textAreaLeft" fmla="*/ 0 w 196200"/>
                <a:gd name="textAreaRight" fmla="*/ 196920 w 196200"/>
                <a:gd name="textAreaTop" fmla="*/ 0 h 154800"/>
                <a:gd name="textAreaBottom" fmla="*/ 155520 h 154800"/>
                <a:gd name="GluePoint1X" fmla="*/ 334.930555555556 w 432"/>
                <a:gd name="GluePoint1Y" fmla="*/ 5.51553930530165 h 547"/>
                <a:gd name="GluePoint2X" fmla="*/ 0 w 432"/>
                <a:gd name="GluePoint2Y" fmla="*/ 256.078610603291 h 547"/>
                <a:gd name="GluePoint3X" fmla="*/ 671.125 w 432"/>
                <a:gd name="GluePoint3Y" fmla="*/ 268.685557586837 h 547"/>
                <a:gd name="GluePoint4X" fmla="*/ 334.930555555556 w 432"/>
                <a:gd name="GluePoint4Y" fmla="*/ 5.51553930530165 h 547"/>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72" h="57">
                  <a:moveTo>
                    <a:pt x="35" y="1"/>
                  </a:moveTo>
                  <a:cubicBezTo>
                    <a:pt x="2" y="0"/>
                    <a:pt x="0" y="43"/>
                    <a:pt x="0" y="43"/>
                  </a:cubicBezTo>
                  <a:cubicBezTo>
                    <a:pt x="20" y="57"/>
                    <a:pt x="70" y="45"/>
                    <a:pt x="70" y="45"/>
                  </a:cubicBezTo>
                  <a:cubicBezTo>
                    <a:pt x="71" y="44"/>
                    <a:pt x="72" y="2"/>
                    <a:pt x="35" y="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596" name="Freeform 43"/>
            <p:cNvSpPr/>
            <p:nvPr/>
          </p:nvSpPr>
          <p:spPr>
            <a:xfrm>
              <a:off x="10538280" y="3501000"/>
              <a:ext cx="110520" cy="97560"/>
            </a:xfrm>
            <a:custGeom>
              <a:avLst/>
              <a:gdLst>
                <a:gd name="textAreaLeft" fmla="*/ 0 w 110520"/>
                <a:gd name="textAreaRight" fmla="*/ 111240 w 110520"/>
                <a:gd name="textAreaTop" fmla="*/ 0 h 97560"/>
                <a:gd name="textAreaBottom" fmla="*/ 98280 h 97560"/>
                <a:gd name="GluePoint1X" fmla="*/ 262.871794871795 w 273"/>
                <a:gd name="GluePoint1Y" fmla="*/ 26.4077669902913 h 309"/>
                <a:gd name="GluePoint2X" fmla="*/ 152.307692307692 w 273"/>
                <a:gd name="GluePoint2Y" fmla="*/ 0 h 309"/>
                <a:gd name="GluePoint3X" fmla="*/ 7.8974358974359 w 273"/>
                <a:gd name="GluePoint3Y" fmla="*/ 132.919093851133 h 309"/>
                <a:gd name="GluePoint4X" fmla="*/ 178.25641025641 w 273"/>
                <a:gd name="GluePoint4Y" fmla="*/ 233.268608414239 h 309"/>
                <a:gd name="GluePoint5X" fmla="*/ 305.74358974359 w 273"/>
                <a:gd name="GluePoint5Y" fmla="*/ 166.368932038835 h 309"/>
                <a:gd name="GluePoint6X" fmla="*/ 262.871794871795 w 273"/>
                <a:gd name="GluePoint6Y" fmla="*/ 26.4077669902913 h 3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1" h="36">
                  <a:moveTo>
                    <a:pt x="31" y="4"/>
                  </a:moveTo>
                  <a:cubicBezTo>
                    <a:pt x="28" y="1"/>
                    <a:pt x="23" y="0"/>
                    <a:pt x="18" y="0"/>
                  </a:cubicBezTo>
                  <a:cubicBezTo>
                    <a:pt x="7" y="1"/>
                    <a:pt x="0" y="10"/>
                    <a:pt x="1" y="20"/>
                  </a:cubicBezTo>
                  <a:cubicBezTo>
                    <a:pt x="2" y="29"/>
                    <a:pt x="11" y="36"/>
                    <a:pt x="21" y="35"/>
                  </a:cubicBezTo>
                  <a:cubicBezTo>
                    <a:pt x="28" y="35"/>
                    <a:pt x="34" y="30"/>
                    <a:pt x="36" y="25"/>
                  </a:cubicBezTo>
                  <a:cubicBezTo>
                    <a:pt x="41" y="12"/>
                    <a:pt x="32" y="4"/>
                    <a:pt x="31" y="4"/>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597" name="Freeform 44"/>
            <p:cNvSpPr/>
            <p:nvPr/>
          </p:nvSpPr>
          <p:spPr>
            <a:xfrm>
              <a:off x="10625400" y="3467520"/>
              <a:ext cx="173880" cy="138960"/>
            </a:xfrm>
            <a:custGeom>
              <a:avLst/>
              <a:gdLst>
                <a:gd name="textAreaLeft" fmla="*/ 0 w 173880"/>
                <a:gd name="textAreaRight" fmla="*/ 174600 w 173880"/>
                <a:gd name="textAreaTop" fmla="*/ 0 h 138960"/>
                <a:gd name="textAreaBottom" fmla="*/ 139680 h 138960"/>
                <a:gd name="GluePoint1X" fmla="*/ 396.680412371134 w 388"/>
                <a:gd name="GluePoint1Y" fmla="*/ 0 h 485"/>
                <a:gd name="GluePoint2X" fmla="*/ 188.360824742268 w 388"/>
                <a:gd name="GluePoint2Y" fmla="*/ 0 h 485"/>
                <a:gd name="GluePoint3X" fmla="*/ 0 w 388"/>
                <a:gd name="GluePoint3Y" fmla="*/ 78.1979381443299 h 485"/>
                <a:gd name="GluePoint4X" fmla="*/ 74.8453608247423 w 388"/>
                <a:gd name="GluePoint4Y" fmla="*/ 138.841237113402 h 485"/>
                <a:gd name="GluePoint5X" fmla="*/ 66.1134020618557 w 388"/>
                <a:gd name="GluePoint5Y" fmla="*/ 236.18969072165 h 485"/>
                <a:gd name="GluePoint6X" fmla="*/ 140.958762886598 w 388"/>
                <a:gd name="GluePoint6Y" fmla="*/ 260.925773195876 h 485"/>
                <a:gd name="GluePoint7X" fmla="*/ 74.8453608247423 w 388"/>
                <a:gd name="GluePoint7Y" fmla="*/ 309.6 h 485"/>
                <a:gd name="GluePoint8X" fmla="*/ 254.474226804124 w 388"/>
                <a:gd name="GluePoint8Y" fmla="*/ 266.511340206186 h 485"/>
                <a:gd name="GluePoint9X" fmla="*/ 396.680412371134 w 388"/>
                <a:gd name="GluePoint9Y" fmla="*/ 266.511340206186 h 485"/>
                <a:gd name="GluePoint10X" fmla="*/ 605 w 388"/>
                <a:gd name="GluePoint10Y" fmla="*/ 133.255670103093 h 485"/>
                <a:gd name="GluePoint11X" fmla="*/ 605 w 388"/>
                <a:gd name="GluePoint11Y" fmla="*/ 126.872164948454 h 485"/>
                <a:gd name="GluePoint12X" fmla="*/ 396.680412371134 w 388"/>
                <a:gd name="GluePoint12Y" fmla="*/ 0 h 485"/>
                <a:gd name="GluePoint13X" fmla="*/ 452.814432989691 w 388"/>
                <a:gd name="GluePoint13Y" fmla="*/ 169.960824742268 h 485"/>
                <a:gd name="GluePoint14X" fmla="*/ 132.226804123711 w 388"/>
                <a:gd name="GluePoint14Y" fmla="*/ 169.960824742268 h 485"/>
                <a:gd name="GluePoint15X" fmla="*/ 132.226804123711 w 388"/>
                <a:gd name="GluePoint15Y" fmla="*/ 145.224742268041 h 485"/>
                <a:gd name="GluePoint16X" fmla="*/ 452.814432989691 w 388"/>
                <a:gd name="GluePoint16Y" fmla="*/ 145.224742268041 h 485"/>
                <a:gd name="GluePoint17X" fmla="*/ 452.814432989691 w 388"/>
                <a:gd name="GluePoint17Y" fmla="*/ 169.960824742268 h 485"/>
                <a:gd name="GluePoint18X" fmla="*/ 452.814432989691 w 388"/>
                <a:gd name="GluePoint18Y" fmla="*/ 121.286597938144 h 485"/>
                <a:gd name="GluePoint19X" fmla="*/ 132.226804123711 w 388"/>
                <a:gd name="GluePoint19Y" fmla="*/ 121.286597938144 h 485"/>
                <a:gd name="GluePoint20X" fmla="*/ 132.226804123711 w 388"/>
                <a:gd name="GluePoint20Y" fmla="*/ 90.9649484536082 h 485"/>
                <a:gd name="GluePoint21X" fmla="*/ 452.814432989691 w 388"/>
                <a:gd name="GluePoint21Y" fmla="*/ 90.9649484536082 h 485"/>
                <a:gd name="GluePoint22X" fmla="*/ 452.814432989691 w 388"/>
                <a:gd name="GluePoint22Y" fmla="*/ 121.286597938144 h 48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64" h="51">
                  <a:moveTo>
                    <a:pt x="42" y="0"/>
                  </a:moveTo>
                  <a:cubicBezTo>
                    <a:pt x="20" y="0"/>
                    <a:pt x="20" y="0"/>
                    <a:pt x="20" y="0"/>
                  </a:cubicBezTo>
                  <a:cubicBezTo>
                    <a:pt x="11" y="0"/>
                    <a:pt x="4" y="5"/>
                    <a:pt x="0" y="13"/>
                  </a:cubicBezTo>
                  <a:cubicBezTo>
                    <a:pt x="2" y="14"/>
                    <a:pt x="6" y="17"/>
                    <a:pt x="8" y="23"/>
                  </a:cubicBezTo>
                  <a:cubicBezTo>
                    <a:pt x="10" y="28"/>
                    <a:pt x="10" y="35"/>
                    <a:pt x="7" y="39"/>
                  </a:cubicBezTo>
                  <a:cubicBezTo>
                    <a:pt x="9" y="41"/>
                    <a:pt x="11" y="42"/>
                    <a:pt x="15" y="43"/>
                  </a:cubicBezTo>
                  <a:cubicBezTo>
                    <a:pt x="8" y="51"/>
                    <a:pt x="8" y="51"/>
                    <a:pt x="8" y="51"/>
                  </a:cubicBezTo>
                  <a:cubicBezTo>
                    <a:pt x="27" y="44"/>
                    <a:pt x="27" y="44"/>
                    <a:pt x="27" y="44"/>
                  </a:cubicBezTo>
                  <a:cubicBezTo>
                    <a:pt x="42" y="44"/>
                    <a:pt x="42" y="44"/>
                    <a:pt x="42" y="44"/>
                  </a:cubicBezTo>
                  <a:cubicBezTo>
                    <a:pt x="54" y="44"/>
                    <a:pt x="64" y="34"/>
                    <a:pt x="64" y="22"/>
                  </a:cubicBezTo>
                  <a:cubicBezTo>
                    <a:pt x="64" y="21"/>
                    <a:pt x="64" y="21"/>
                    <a:pt x="64" y="21"/>
                  </a:cubicBezTo>
                  <a:cubicBezTo>
                    <a:pt x="64" y="9"/>
                    <a:pt x="54" y="0"/>
                    <a:pt x="42" y="0"/>
                  </a:cubicBezTo>
                  <a:close/>
                  <a:moveTo>
                    <a:pt x="48" y="28"/>
                  </a:moveTo>
                  <a:cubicBezTo>
                    <a:pt x="14" y="28"/>
                    <a:pt x="14" y="28"/>
                    <a:pt x="14" y="28"/>
                  </a:cubicBezTo>
                  <a:cubicBezTo>
                    <a:pt x="14" y="24"/>
                    <a:pt x="14" y="24"/>
                    <a:pt x="14" y="24"/>
                  </a:cubicBezTo>
                  <a:cubicBezTo>
                    <a:pt x="48" y="24"/>
                    <a:pt x="48" y="24"/>
                    <a:pt x="48" y="24"/>
                  </a:cubicBezTo>
                  <a:lnTo>
                    <a:pt x="48" y="28"/>
                  </a:lnTo>
                  <a:close/>
                  <a:moveTo>
                    <a:pt x="48" y="20"/>
                  </a:moveTo>
                  <a:cubicBezTo>
                    <a:pt x="14" y="20"/>
                    <a:pt x="14" y="20"/>
                    <a:pt x="14" y="20"/>
                  </a:cubicBezTo>
                  <a:cubicBezTo>
                    <a:pt x="14" y="15"/>
                    <a:pt x="14" y="15"/>
                    <a:pt x="14" y="15"/>
                  </a:cubicBezTo>
                  <a:cubicBezTo>
                    <a:pt x="48" y="15"/>
                    <a:pt x="48" y="15"/>
                    <a:pt x="48" y="15"/>
                  </a:cubicBezTo>
                  <a:lnTo>
                    <a:pt x="48" y="2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grpSp>
      <p:sp>
        <p:nvSpPr>
          <p:cNvPr id="598" name="Freeform 116"/>
          <p:cNvSpPr/>
          <p:nvPr/>
        </p:nvSpPr>
        <p:spPr>
          <a:xfrm>
            <a:off x="8495640" y="3496320"/>
            <a:ext cx="218520" cy="313560"/>
          </a:xfrm>
          <a:custGeom>
            <a:avLst/>
            <a:gdLst>
              <a:gd name="textAreaLeft" fmla="*/ 0 w 218520"/>
              <a:gd name="textAreaRight" fmla="*/ 219240 w 218520"/>
              <a:gd name="textAreaTop" fmla="*/ 0 h 313560"/>
              <a:gd name="textAreaBottom" fmla="*/ 314280 h 313560"/>
              <a:gd name="GluePoint1X" fmla="*/ 344.045819014891 w 873"/>
              <a:gd name="GluePoint1Y" fmla="*/ 521.195402298851 h 609"/>
              <a:gd name="GluePoint2X" fmla="*/ 121.878579610538 w 873"/>
              <a:gd name="GluePoint2Y" fmla="*/ 521.195402298851 h 609"/>
              <a:gd name="GluePoint3X" fmla="*/ 116.306987399771 w 873"/>
              <a:gd name="GluePoint3Y" fmla="*/ 478.23973727422 h 609"/>
              <a:gd name="GluePoint4X" fmla="*/ 116.306987399771 w 873"/>
              <a:gd name="GluePoint4Y" fmla="*/ 369.418719211823 h 609"/>
              <a:gd name="GluePoint5X" fmla="*/ 206.148911798396 w 873"/>
              <a:gd name="GluePoint5Y" fmla="*/ 130.298850574713 h 609"/>
              <a:gd name="GluePoint6X" fmla="*/ 296.687285223368 w 873"/>
              <a:gd name="GluePoint6Y" fmla="*/ 357.963875205255 h 609"/>
              <a:gd name="GluePoint7X" fmla="*/ 349.617411225659 w 873"/>
              <a:gd name="GluePoint7Y" fmla="*/ 357.963875205255 h 609"/>
              <a:gd name="GluePoint8X" fmla="*/ 349.617411225659 w 873"/>
              <a:gd name="GluePoint8Y" fmla="*/ 357.963875205255 h 609"/>
              <a:gd name="GluePoint9X" fmla="*/ 206.148911798396 w 873"/>
              <a:gd name="GluePoint9Y" fmla="*/ 0 h 609"/>
              <a:gd name="GluePoint10X" fmla="*/ 63.37686139748 w 873"/>
              <a:gd name="GluePoint10Y" fmla="*/ 357.963875205255 h 609"/>
              <a:gd name="GluePoint11X" fmla="*/ 63.37686139748 w 873"/>
              <a:gd name="GluePoint11Y" fmla="*/ 521.195402298851 h 609"/>
              <a:gd name="GluePoint12X" fmla="*/ 0 w 873"/>
              <a:gd name="GluePoint12Y" fmla="*/ 684.426929392447 h 609"/>
              <a:gd name="GluePoint13X" fmla="*/ 0 w 873"/>
              <a:gd name="GluePoint13Y" fmla="*/ 1096.8013136289 h 609"/>
              <a:gd name="GluePoint14X" fmla="*/ 73.823596792669 w 873"/>
              <a:gd name="GluePoint14Y" fmla="*/ 1250.00985221675 h 609"/>
              <a:gd name="GluePoint15X" fmla="*/ 349.617411225659 w 873"/>
              <a:gd name="GluePoint15Y" fmla="*/ 1250.00985221675 h 609"/>
              <a:gd name="GluePoint16X" fmla="*/ 424.137457044674 w 873"/>
              <a:gd name="GluePoint16Y" fmla="*/ 1086.77832512315 h 609"/>
              <a:gd name="GluePoint17X" fmla="*/ 424.137457044674 w 873"/>
              <a:gd name="GluePoint17Y" fmla="*/ 672.972085385879 h 609"/>
              <a:gd name="GluePoint18X" fmla="*/ 344.045819014891 w 873"/>
              <a:gd name="GluePoint18Y" fmla="*/ 521.195402298851 h 609"/>
              <a:gd name="GluePoint19X" fmla="*/ 238.185567010309 w 873"/>
              <a:gd name="GluePoint19Y" fmla="*/ 879.159277504105 h 609"/>
              <a:gd name="GluePoint20X" fmla="*/ 254.203894616266 w 873"/>
              <a:gd name="GluePoint20Y" fmla="*/ 1020.91297208539 h 609"/>
              <a:gd name="GluePoint21X" fmla="*/ 217.292096219931 w 873"/>
              <a:gd name="GluePoint21Y" fmla="*/ 1118.27914614122 h 609"/>
              <a:gd name="GluePoint22X" fmla="*/ 174.808705612829 w 873"/>
              <a:gd name="GluePoint22Y" fmla="*/ 1020.91297208539 h 609"/>
              <a:gd name="GluePoint23X" fmla="*/ 190.827033218786 w 873"/>
              <a:gd name="GluePoint23Y" fmla="*/ 879.159277504105 h 609"/>
              <a:gd name="GluePoint24X" fmla="*/ 163.665521191294 w 873"/>
              <a:gd name="GluePoint24Y" fmla="*/ 793.247947454844 h 609"/>
              <a:gd name="GluePoint25X" fmla="*/ 211.720504009164 w 873"/>
              <a:gd name="GluePoint25Y" fmla="*/ 684.426929392447 h 609"/>
              <a:gd name="GluePoint26X" fmla="*/ 264.650630011455 w 873"/>
              <a:gd name="GluePoint26Y" fmla="*/ 793.247947454844 h 609"/>
              <a:gd name="GluePoint27X" fmla="*/ 238.185567010309 w 873"/>
              <a:gd name="GluePoint27Y" fmla="*/ 869.136288998358 h 609"/>
              <a:gd name="GluePoint28X" fmla="*/ 238.185567010309 w 873"/>
              <a:gd name="GluePoint28Y" fmla="*/ 879.159277504105 h 6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80" h="115">
                <a:moveTo>
                  <a:pt x="65" y="48"/>
                </a:moveTo>
                <a:cubicBezTo>
                  <a:pt x="23" y="48"/>
                  <a:pt x="23" y="48"/>
                  <a:pt x="23" y="48"/>
                </a:cubicBezTo>
                <a:cubicBezTo>
                  <a:pt x="22" y="47"/>
                  <a:pt x="22" y="46"/>
                  <a:pt x="22" y="44"/>
                </a:cubicBezTo>
                <a:cubicBezTo>
                  <a:pt x="22" y="34"/>
                  <a:pt x="22" y="34"/>
                  <a:pt x="22" y="34"/>
                </a:cubicBezTo>
                <a:cubicBezTo>
                  <a:pt x="22" y="21"/>
                  <a:pt x="30" y="12"/>
                  <a:pt x="39" y="12"/>
                </a:cubicBezTo>
                <a:cubicBezTo>
                  <a:pt x="49" y="12"/>
                  <a:pt x="56" y="21"/>
                  <a:pt x="56" y="33"/>
                </a:cubicBezTo>
                <a:cubicBezTo>
                  <a:pt x="66" y="33"/>
                  <a:pt x="66" y="33"/>
                  <a:pt x="66" y="33"/>
                </a:cubicBezTo>
                <a:cubicBezTo>
                  <a:pt x="66" y="33"/>
                  <a:pt x="66" y="33"/>
                  <a:pt x="66" y="33"/>
                </a:cubicBezTo>
                <a:cubicBezTo>
                  <a:pt x="66" y="15"/>
                  <a:pt x="54" y="0"/>
                  <a:pt x="39" y="0"/>
                </a:cubicBezTo>
                <a:cubicBezTo>
                  <a:pt x="24" y="0"/>
                  <a:pt x="12" y="15"/>
                  <a:pt x="12" y="33"/>
                </a:cubicBezTo>
                <a:cubicBezTo>
                  <a:pt x="12" y="48"/>
                  <a:pt x="12" y="48"/>
                  <a:pt x="12" y="48"/>
                </a:cubicBezTo>
                <a:cubicBezTo>
                  <a:pt x="5" y="49"/>
                  <a:pt x="0" y="55"/>
                  <a:pt x="0" y="63"/>
                </a:cubicBezTo>
                <a:cubicBezTo>
                  <a:pt x="0" y="101"/>
                  <a:pt x="0" y="101"/>
                  <a:pt x="0" y="101"/>
                </a:cubicBezTo>
                <a:cubicBezTo>
                  <a:pt x="0" y="109"/>
                  <a:pt x="6" y="115"/>
                  <a:pt x="14" y="115"/>
                </a:cubicBezTo>
                <a:cubicBezTo>
                  <a:pt x="66" y="115"/>
                  <a:pt x="66" y="115"/>
                  <a:pt x="66" y="115"/>
                </a:cubicBezTo>
                <a:cubicBezTo>
                  <a:pt x="73" y="115"/>
                  <a:pt x="80" y="108"/>
                  <a:pt x="80" y="100"/>
                </a:cubicBezTo>
                <a:cubicBezTo>
                  <a:pt x="80" y="62"/>
                  <a:pt x="80" y="62"/>
                  <a:pt x="80" y="62"/>
                </a:cubicBezTo>
                <a:cubicBezTo>
                  <a:pt x="80" y="54"/>
                  <a:pt x="73" y="48"/>
                  <a:pt x="65" y="48"/>
                </a:cubicBezTo>
                <a:close/>
                <a:moveTo>
                  <a:pt x="45" y="81"/>
                </a:moveTo>
                <a:cubicBezTo>
                  <a:pt x="48" y="94"/>
                  <a:pt x="48" y="94"/>
                  <a:pt x="48" y="94"/>
                </a:cubicBezTo>
                <a:cubicBezTo>
                  <a:pt x="48" y="99"/>
                  <a:pt x="45" y="103"/>
                  <a:pt x="41" y="103"/>
                </a:cubicBezTo>
                <a:cubicBezTo>
                  <a:pt x="36" y="103"/>
                  <a:pt x="33" y="99"/>
                  <a:pt x="33" y="94"/>
                </a:cubicBezTo>
                <a:cubicBezTo>
                  <a:pt x="36" y="81"/>
                  <a:pt x="36" y="81"/>
                  <a:pt x="36" y="81"/>
                </a:cubicBezTo>
                <a:cubicBezTo>
                  <a:pt x="33" y="79"/>
                  <a:pt x="31" y="76"/>
                  <a:pt x="31" y="73"/>
                </a:cubicBezTo>
                <a:cubicBezTo>
                  <a:pt x="31" y="68"/>
                  <a:pt x="35" y="63"/>
                  <a:pt x="40" y="63"/>
                </a:cubicBezTo>
                <a:cubicBezTo>
                  <a:pt x="45" y="63"/>
                  <a:pt x="50" y="68"/>
                  <a:pt x="50" y="73"/>
                </a:cubicBezTo>
                <a:cubicBezTo>
                  <a:pt x="50" y="76"/>
                  <a:pt x="48" y="79"/>
                  <a:pt x="45" y="80"/>
                </a:cubicBezTo>
                <a:cubicBezTo>
                  <a:pt x="45" y="81"/>
                  <a:pt x="45" y="81"/>
                  <a:pt x="45" y="8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599" name="TextBox 18"/>
          <p:cNvSpPr/>
          <p:nvPr/>
        </p:nvSpPr>
        <p:spPr>
          <a:xfrm>
            <a:off x="6036480" y="4640760"/>
            <a:ext cx="1488240" cy="617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a:t>
            </a:r>
            <a:endParaRPr b="0" lang="ru-RU" sz="1200" strike="noStrike" u="none">
              <a:solidFill>
                <a:srgbClr val="ffffff"/>
              </a:solidFill>
              <a:effectLst/>
              <a:uFillTx/>
              <a:latin typeface="Arial"/>
            </a:endParaRPr>
          </a:p>
        </p:txBody>
      </p:sp>
      <p:sp>
        <p:nvSpPr>
          <p:cNvPr id="600" name="Text Placeholder 17"/>
          <p:cNvSpPr/>
          <p:nvPr/>
        </p:nvSpPr>
        <p:spPr>
          <a:xfrm>
            <a:off x="6036480" y="4068720"/>
            <a:ext cx="148824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3200" strike="noStrike" u="none">
                <a:solidFill>
                  <a:schemeClr val="dk1"/>
                </a:solidFill>
                <a:effectLst/>
                <a:uFillTx/>
                <a:latin typeface="Ubuntu"/>
                <a:ea typeface="Lato"/>
              </a:rPr>
              <a:t>256GB</a:t>
            </a:r>
            <a:endParaRPr b="0" lang="ru-RU" sz="3200" strike="noStrike" u="none">
              <a:solidFill>
                <a:srgbClr val="ffffff"/>
              </a:solidFill>
              <a:effectLst/>
              <a:uFillTx/>
              <a:latin typeface="Arial"/>
            </a:endParaRPr>
          </a:p>
        </p:txBody>
      </p:sp>
      <p:sp>
        <p:nvSpPr>
          <p:cNvPr id="601" name="TextBox 20"/>
          <p:cNvSpPr/>
          <p:nvPr/>
        </p:nvSpPr>
        <p:spPr>
          <a:xfrm>
            <a:off x="7895880" y="4640760"/>
            <a:ext cx="1488240" cy="617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a:t>
            </a:r>
            <a:endParaRPr b="0" lang="ru-RU" sz="1200" strike="noStrike" u="none">
              <a:solidFill>
                <a:srgbClr val="ffffff"/>
              </a:solidFill>
              <a:effectLst/>
              <a:uFillTx/>
              <a:latin typeface="Arial"/>
            </a:endParaRPr>
          </a:p>
        </p:txBody>
      </p:sp>
      <p:sp>
        <p:nvSpPr>
          <p:cNvPr id="602" name="Text Placeholder 17"/>
          <p:cNvSpPr/>
          <p:nvPr/>
        </p:nvSpPr>
        <p:spPr>
          <a:xfrm>
            <a:off x="7895880" y="4068720"/>
            <a:ext cx="148824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3200" strike="noStrike" u="none">
                <a:solidFill>
                  <a:schemeClr val="dk1"/>
                </a:solidFill>
                <a:effectLst/>
                <a:uFillTx/>
                <a:latin typeface="Ubuntu"/>
                <a:ea typeface="Lato"/>
              </a:rPr>
              <a:t>256GB</a:t>
            </a:r>
            <a:endParaRPr b="0" lang="ru-RU" sz="3200" strike="noStrike" u="none">
              <a:solidFill>
                <a:srgbClr val="ffffff"/>
              </a:solidFill>
              <a:effectLst/>
              <a:uFillTx/>
              <a:latin typeface="Arial"/>
            </a:endParaRPr>
          </a:p>
        </p:txBody>
      </p:sp>
      <p:sp>
        <p:nvSpPr>
          <p:cNvPr id="603" name="TextBox 22"/>
          <p:cNvSpPr/>
          <p:nvPr/>
        </p:nvSpPr>
        <p:spPr>
          <a:xfrm>
            <a:off x="9793800" y="4640760"/>
            <a:ext cx="1488240" cy="6174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a:t>
            </a:r>
            <a:endParaRPr b="0" lang="ru-RU" sz="1200" strike="noStrike" u="none">
              <a:solidFill>
                <a:srgbClr val="ffffff"/>
              </a:solidFill>
              <a:effectLst/>
              <a:uFillTx/>
              <a:latin typeface="Arial"/>
            </a:endParaRPr>
          </a:p>
        </p:txBody>
      </p:sp>
      <p:sp>
        <p:nvSpPr>
          <p:cNvPr id="604" name="Text Placeholder 17"/>
          <p:cNvSpPr/>
          <p:nvPr/>
        </p:nvSpPr>
        <p:spPr>
          <a:xfrm>
            <a:off x="9293400" y="4068720"/>
            <a:ext cx="2488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3200" strike="noStrike" u="none">
                <a:solidFill>
                  <a:schemeClr val="dk1"/>
                </a:solidFill>
                <a:effectLst/>
                <a:uFillTx/>
                <a:latin typeface="Ubuntu"/>
                <a:ea typeface="Lato"/>
              </a:rPr>
              <a:t>4M Users</a:t>
            </a:r>
            <a:endParaRPr b="0" lang="ru-RU" sz="3200" strike="noStrike" u="none">
              <a:solidFill>
                <a:srgbClr val="ffffff"/>
              </a:solidFill>
              <a:effectLst/>
              <a:uFillTx/>
              <a:latin typeface="Arial"/>
            </a:endParaRPr>
          </a:p>
        </p:txBody>
      </p:sp>
      <p:pic>
        <p:nvPicPr>
          <p:cNvPr id="605" name="Picture Placeholder 2" descr=""/>
          <p:cNvPicPr/>
          <p:nvPr/>
        </p:nvPicPr>
        <p:blipFill>
          <a:blip r:embed="rId2"/>
          <a:stretch/>
        </p:blipFill>
        <p:spPr>
          <a:xfrm>
            <a:off x="1919880" y="1994040"/>
            <a:ext cx="3360960" cy="1539000"/>
          </a:xfrm>
          <a:prstGeom prst="rect">
            <a:avLst/>
          </a:prstGeom>
          <a:solidFill>
            <a:schemeClr val="bg2">
              <a:lumMod val="95000"/>
            </a:schemeClr>
          </a:solidFill>
          <a:ln w="0">
            <a:noFill/>
          </a:ln>
        </p:spPr>
      </p:pic>
    </p:spTree>
  </p:cSld>
  <p:transition spd="slow">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Freeform 5"/>
          <p:cNvSpPr/>
          <p:nvPr/>
        </p:nvSpPr>
        <p:spPr>
          <a:xfrm flipV="1">
            <a:off x="5339880" y="3133800"/>
            <a:ext cx="6851160" cy="3722040"/>
          </a:xfrm>
          <a:custGeom>
            <a:avLst/>
            <a:gdLst>
              <a:gd name="textAreaLeft" fmla="*/ 0 w 6851160"/>
              <a:gd name="textAreaRight" fmla="*/ 6851880 w 6851160"/>
              <a:gd name="textAreaTop" fmla="*/ 360 h 3722040"/>
              <a:gd name="textAreaBottom" fmla="*/ 3723120 h 3722040"/>
              <a:gd name="GluePoint1X" fmla="*/ 0 w 10343"/>
              <a:gd name="GluePoint1Y" fmla="*/ 0 h 19033"/>
              <a:gd name="GluePoint2X" fmla="*/ 1810.99390774587 w 10343"/>
              <a:gd name="GluePoint2Y" fmla="*/ 999.611201597226 h 19033"/>
              <a:gd name="GluePoint3X" fmla="*/ 9244.53495793444 w 10343"/>
              <a:gd name="GluePoint3Y" fmla="*/ 1266.89854463301 h 19033"/>
              <a:gd name="GluePoint4X" fmla="*/ 14248.6939367566 w 10343"/>
              <a:gd name="GluePoint4Y" fmla="*/ 3357.93306362633 h 19033"/>
              <a:gd name="GluePoint5X" fmla="*/ 29095.531186539 w 10343"/>
              <a:gd name="GluePoint5Y" fmla="*/ 5174.07450218042 h 19033"/>
              <a:gd name="GluePoint6X" fmla="*/ 35029.1128517552 w 10343"/>
              <a:gd name="GluePoint6Y" fmla="*/ 4160.33835969106 h 19033"/>
              <a:gd name="GluePoint7X" fmla="*/ 35029.1128517552 w 10343"/>
              <a:gd name="GluePoint7Y" fmla="*/ 0 h 19033"/>
              <a:gd name="GluePoint8X" fmla="*/ 0 w 10343"/>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07" name="PlaceHolder 1"/>
          <p:cNvSpPr>
            <a:spLocks noGrp="1"/>
          </p:cNvSpPr>
          <p:nvPr>
            <p:ph/>
          </p:nvPr>
        </p:nvSpPr>
        <p:spPr>
          <a:xfrm>
            <a:off x="1004040" y="396720"/>
            <a:ext cx="4753800" cy="193500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6000" strike="noStrike" u="none">
                <a:solidFill>
                  <a:schemeClr val="dk1"/>
                </a:solidFill>
                <a:effectLst/>
                <a:uFillTx/>
                <a:latin typeface="Open Sans"/>
              </a:rPr>
              <a:t>NEW MOCKUP</a:t>
            </a:r>
            <a:endParaRPr b="0" lang="ru-RU" sz="6000" strike="noStrike" u="none">
              <a:solidFill>
                <a:srgbClr val="ffffff"/>
              </a:solidFill>
              <a:effectLst/>
              <a:uFillTx/>
              <a:latin typeface="Arial"/>
            </a:endParaRPr>
          </a:p>
        </p:txBody>
      </p:sp>
      <p:pic>
        <p:nvPicPr>
          <p:cNvPr id="608" name="Picture 4" descr=""/>
          <p:cNvPicPr/>
          <p:nvPr/>
        </p:nvPicPr>
        <p:blipFill>
          <a:blip r:embed="rId1"/>
          <a:stretch/>
        </p:blipFill>
        <p:spPr>
          <a:xfrm>
            <a:off x="5780880" y="502560"/>
            <a:ext cx="6577920" cy="6124320"/>
          </a:xfrm>
          <a:prstGeom prst="rect">
            <a:avLst/>
          </a:prstGeom>
          <a:noFill/>
          <a:ln w="0">
            <a:noFill/>
          </a:ln>
        </p:spPr>
      </p:pic>
      <p:sp>
        <p:nvSpPr>
          <p:cNvPr id="609" name="TextBox 7"/>
          <p:cNvSpPr/>
          <p:nvPr/>
        </p:nvSpPr>
        <p:spPr>
          <a:xfrm>
            <a:off x="1041480" y="2687760"/>
            <a:ext cx="2642040" cy="17550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Suitable for all categories business and personal presentation farmers ensure that we will bring the best of the market. </a:t>
            </a:r>
            <a:endParaRPr b="0" lang="ru-RU" sz="1200" strike="noStrike" u="none">
              <a:solidFill>
                <a:srgbClr val="ffffff"/>
              </a:solidFill>
              <a:effectLst/>
              <a:uFillTx/>
              <a:latin typeface="Arial"/>
            </a:endParaRPr>
          </a:p>
        </p:txBody>
      </p:sp>
      <p:sp>
        <p:nvSpPr>
          <p:cNvPr id="610" name="TextBox 8"/>
          <p:cNvSpPr/>
          <p:nvPr/>
        </p:nvSpPr>
        <p:spPr>
          <a:xfrm>
            <a:off x="1038960" y="233208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graphicFrame>
        <p:nvGraphicFramePr>
          <p:cNvPr id="611" name="Chart 11"/>
          <p:cNvGraphicFramePr/>
          <p:nvPr/>
        </p:nvGraphicFramePr>
        <p:xfrm>
          <a:off x="3572280" y="2576160"/>
          <a:ext cx="2966040" cy="1977120"/>
        </p:xfrm>
        <a:graphic>
          <a:graphicData uri="http://schemas.openxmlformats.org/drawingml/2006/chart">
            <c:chart xmlns:c="http://schemas.openxmlformats.org/drawingml/2006/chart" xmlns:r="http://schemas.openxmlformats.org/officeDocument/2006/relationships" r:id="rId2"/>
          </a:graphicData>
        </a:graphic>
      </p:graphicFrame>
      <p:sp>
        <p:nvSpPr>
          <p:cNvPr id="612" name="Rectangle: Rounded Corners 12"/>
          <p:cNvSpPr/>
          <p:nvPr/>
        </p:nvSpPr>
        <p:spPr>
          <a:xfrm>
            <a:off x="1107360" y="5106960"/>
            <a:ext cx="1929600" cy="657720"/>
          </a:xfrm>
          <a:prstGeom prst="roundRect">
            <a:avLst>
              <a:gd name="adj" fmla="val 17999"/>
            </a:avLst>
          </a:prstGeom>
          <a:solidFill>
            <a:schemeClr val="bg1"/>
          </a:solidFill>
          <a:ln>
            <a:noFill/>
          </a:ln>
          <a:effectLst>
            <a:outerShdw algn="ctr" blurRad="190440" dir="5400000" dist="50760" rotWithShape="0">
              <a:srgbClr val="000000">
                <a:alpha val="3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13" name="TextBox 16"/>
          <p:cNvSpPr/>
          <p:nvPr/>
        </p:nvSpPr>
        <p:spPr>
          <a:xfrm>
            <a:off x="1780560" y="5226840"/>
            <a:ext cx="1090080" cy="341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Categories</a:t>
            </a:r>
            <a:endParaRPr b="0" lang="ru-RU" sz="1200" strike="noStrike" u="none">
              <a:solidFill>
                <a:srgbClr val="ffffff"/>
              </a:solidFill>
              <a:effectLst/>
              <a:uFillTx/>
              <a:latin typeface="Arial"/>
            </a:endParaRPr>
          </a:p>
        </p:txBody>
      </p:sp>
      <p:sp>
        <p:nvSpPr>
          <p:cNvPr id="614" name="Rectangle: Rounded Corners 17"/>
          <p:cNvSpPr/>
          <p:nvPr/>
        </p:nvSpPr>
        <p:spPr>
          <a:xfrm>
            <a:off x="3480120" y="5106960"/>
            <a:ext cx="1929600" cy="657720"/>
          </a:xfrm>
          <a:prstGeom prst="roundRect">
            <a:avLst>
              <a:gd name="adj" fmla="val 17999"/>
            </a:avLst>
          </a:prstGeom>
          <a:solidFill>
            <a:schemeClr val="bg1"/>
          </a:solidFill>
          <a:ln>
            <a:noFill/>
          </a:ln>
          <a:effectLst>
            <a:outerShdw algn="ctr" blurRad="190440" dir="5400000" dist="50760" rotWithShape="0">
              <a:srgbClr val="000000">
                <a:alpha val="3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15" name="TextBox 21"/>
          <p:cNvSpPr/>
          <p:nvPr/>
        </p:nvSpPr>
        <p:spPr>
          <a:xfrm>
            <a:off x="4153320" y="5226840"/>
            <a:ext cx="1090080" cy="341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Categories</a:t>
            </a:r>
            <a:endParaRPr b="0" lang="ru-RU" sz="1200" strike="noStrike" u="none">
              <a:solidFill>
                <a:srgbClr val="ffffff"/>
              </a:solidFill>
              <a:effectLst/>
              <a:uFillTx/>
              <a:latin typeface="Arial"/>
            </a:endParaRPr>
          </a:p>
        </p:txBody>
      </p:sp>
      <p:sp>
        <p:nvSpPr>
          <p:cNvPr id="616" name="Rectangle: Rounded Corners 22"/>
          <p:cNvSpPr/>
          <p:nvPr/>
        </p:nvSpPr>
        <p:spPr>
          <a:xfrm>
            <a:off x="1299240" y="5266080"/>
            <a:ext cx="339840" cy="339840"/>
          </a:xfrm>
          <a:prstGeom prst="roundRect">
            <a:avLst>
              <a:gd name="adj"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17" name="Rectangle: Rounded Corners 23"/>
          <p:cNvSpPr/>
          <p:nvPr/>
        </p:nvSpPr>
        <p:spPr>
          <a:xfrm>
            <a:off x="3677760" y="5266080"/>
            <a:ext cx="339840" cy="33984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pic>
        <p:nvPicPr>
          <p:cNvPr id="618" name="Picture Placeholder 2" descr=""/>
          <p:cNvPicPr/>
          <p:nvPr/>
        </p:nvPicPr>
        <p:blipFill>
          <a:blip r:embed="rId3"/>
          <a:stretch/>
        </p:blipFill>
        <p:spPr>
          <a:xfrm>
            <a:off x="6417000" y="1346400"/>
            <a:ext cx="5532840" cy="3731040"/>
          </a:xfrm>
          <a:prstGeom prst="rect">
            <a:avLst/>
          </a:prstGeom>
          <a:solidFill>
            <a:schemeClr val="bg2">
              <a:lumMod val="95000"/>
            </a:schemeClr>
          </a:solidFill>
          <a:ln w="0">
            <a:noFill/>
          </a:ln>
        </p:spPr>
      </p:pic>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Rectangle 3"/>
          <p:cNvSpPr/>
          <p:nvPr/>
        </p:nvSpPr>
        <p:spPr>
          <a:xfrm>
            <a:off x="48240" y="0"/>
            <a:ext cx="12191400" cy="6857280"/>
          </a:xfrm>
          <a:prstGeom prst="rect">
            <a:avLst/>
          </a:prstGeom>
          <a:solidFill>
            <a:schemeClr val="lt1">
              <a:alpha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79" name="Rectangle: Rounded Corners 3"/>
          <p:cNvSpPr/>
          <p:nvPr/>
        </p:nvSpPr>
        <p:spPr>
          <a:xfrm>
            <a:off x="1252080" y="1431000"/>
            <a:ext cx="6119640" cy="2340360"/>
          </a:xfrm>
          <a:prstGeom prst="roundRect">
            <a:avLst>
              <a:gd name="adj" fmla="val 4872"/>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trike="noStrike" u="none">
              <a:solidFill>
                <a:schemeClr val="lt1"/>
              </a:solidFill>
              <a:effectLst/>
              <a:uFillTx/>
              <a:latin typeface="Open Sans"/>
            </a:endParaRPr>
          </a:p>
        </p:txBody>
      </p:sp>
      <p:sp>
        <p:nvSpPr>
          <p:cNvPr id="80" name="TextBox 5"/>
          <p:cNvSpPr/>
          <p:nvPr/>
        </p:nvSpPr>
        <p:spPr>
          <a:xfrm>
            <a:off x="1361880" y="1439280"/>
            <a:ext cx="2597760" cy="639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trike="noStrike" u="none">
                <a:solidFill>
                  <a:schemeClr val="dk1"/>
                </a:solidFill>
                <a:effectLst/>
                <a:uFillTx/>
                <a:latin typeface="Ubuntu"/>
                <a:ea typeface="Noto Sans CJK SC"/>
              </a:rPr>
              <a:t>Проблема</a:t>
            </a:r>
            <a:endParaRPr b="0" lang="ru-RU" sz="3600" strike="noStrike" u="none">
              <a:solidFill>
                <a:srgbClr val="ffffff"/>
              </a:solidFill>
              <a:effectLst/>
              <a:uFillTx/>
              <a:latin typeface="Arial"/>
            </a:endParaRPr>
          </a:p>
        </p:txBody>
      </p:sp>
      <p:sp>
        <p:nvSpPr>
          <p:cNvPr id="81" name="Freeform 1"/>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82" name="PlaceHolder 1"/>
          <p:cNvSpPr>
            <a:spLocks noGrp="1"/>
          </p:cNvSpPr>
          <p:nvPr>
            <p:ph/>
          </p:nvPr>
        </p:nvSpPr>
        <p:spPr>
          <a:xfrm>
            <a:off x="1017000" y="180720"/>
            <a:ext cx="10682640" cy="1078920"/>
          </a:xfrm>
          <a:prstGeom prst="rect">
            <a:avLst/>
          </a:prstGeom>
          <a:noFill/>
          <a:ln w="0">
            <a:noFill/>
          </a:ln>
        </p:spPr>
        <p:txBody>
          <a:bodyPr lIns="91440" rIns="91440" tIns="45720" bIns="45720" anchor="ctr" anchorCtr="1">
            <a:noAutofit/>
          </a:bodyPr>
          <a:p>
            <a:pPr indent="0" algn="ctr">
              <a:lnSpc>
                <a:spcPct val="90000"/>
              </a:lnSpc>
              <a:spcBef>
                <a:spcPts val="1417"/>
              </a:spcBef>
              <a:buNone/>
              <a:tabLst>
                <a:tab algn="l" pos="0"/>
              </a:tabLst>
            </a:pPr>
            <a:r>
              <a:rPr b="1" lang="en-US" sz="6000" strike="noStrike" u="none">
                <a:solidFill>
                  <a:schemeClr val="dk1"/>
                </a:solidFill>
                <a:effectLst/>
                <a:uFillTx/>
                <a:latin typeface="Open Sans"/>
                <a:ea typeface="Noto Sans CJK SC"/>
              </a:rPr>
              <a:t>Проблема и цель проекта</a:t>
            </a:r>
            <a:endParaRPr b="0" lang="ru-RU" sz="6000" strike="noStrike" u="none">
              <a:solidFill>
                <a:srgbClr val="ffffff"/>
              </a:solidFill>
              <a:effectLst/>
              <a:uFillTx/>
              <a:latin typeface="Arial"/>
            </a:endParaRPr>
          </a:p>
        </p:txBody>
      </p:sp>
      <p:sp>
        <p:nvSpPr>
          <p:cNvPr id="83" name="TextBox 45"/>
          <p:cNvSpPr/>
          <p:nvPr/>
        </p:nvSpPr>
        <p:spPr>
          <a:xfrm>
            <a:off x="1390680" y="1965600"/>
            <a:ext cx="6014880" cy="1615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chemeClr val="dk1"/>
                </a:solidFill>
                <a:effectLst/>
                <a:uFillTx/>
                <a:latin typeface="Noto Sans"/>
              </a:rPr>
              <a:t>Необходимостью собирать и организовывать данные о своих контактах. Отсутствии удобных и универсальных инструментов для хранения и управления личной информацией о людях в одном месте.</a:t>
            </a:r>
            <a:endParaRPr b="0" lang="ru-RU" sz="2000" strike="noStrike" u="none">
              <a:solidFill>
                <a:srgbClr val="ffffff"/>
              </a:solidFill>
              <a:effectLst/>
              <a:uFillTx/>
              <a:latin typeface="Arial"/>
            </a:endParaRPr>
          </a:p>
        </p:txBody>
      </p:sp>
      <p:grpSp>
        <p:nvGrpSpPr>
          <p:cNvPr id="84" name="Group 1"/>
          <p:cNvGrpSpPr/>
          <p:nvPr/>
        </p:nvGrpSpPr>
        <p:grpSpPr>
          <a:xfrm>
            <a:off x="8441280" y="2236680"/>
            <a:ext cx="2472120" cy="2384280"/>
            <a:chOff x="8441280" y="2236680"/>
            <a:chExt cx="2472120" cy="2384280"/>
          </a:xfrm>
        </p:grpSpPr>
        <p:sp>
          <p:nvSpPr>
            <p:cNvPr id="85" name="Freeform 2"/>
            <p:cNvSpPr/>
            <p:nvPr/>
          </p:nvSpPr>
          <p:spPr>
            <a:xfrm>
              <a:off x="8892000" y="3252240"/>
              <a:ext cx="210240" cy="154440"/>
            </a:xfrm>
            <a:custGeom>
              <a:avLst/>
              <a:gdLst>
                <a:gd name="textAreaLeft" fmla="*/ 0 w 210240"/>
                <a:gd name="textAreaRight" fmla="*/ 210960 w 210240"/>
                <a:gd name="textAreaTop" fmla="*/ 0 h 154440"/>
                <a:gd name="textAreaBottom" fmla="*/ 155160 h 154440"/>
                <a:gd name="GluePoint1X" fmla="*/ 382.761020881671 w 431"/>
                <a:gd name="GluePoint1Y" fmla="*/ 0 h 586"/>
                <a:gd name="GluePoint2X" fmla="*/ 274.176334106729 w 431"/>
                <a:gd name="GluePoint2Y" fmla="*/ 133.549488054608 h 586"/>
                <a:gd name="GluePoint3X" fmla="*/ 343.399071925754 w 431"/>
                <a:gd name="GluePoint3Y" fmla="*/ 214.266211604096 h 586"/>
                <a:gd name="GluePoint4X" fmla="*/ 176.450116009281 w 431"/>
                <a:gd name="GluePoint4Y" fmla="*/ 316.262798634812 h 586"/>
                <a:gd name="GluePoint5X" fmla="*/ 0 w 431"/>
                <a:gd name="GluePoint5Y" fmla="*/ 214.266211604096 h 586"/>
                <a:gd name="GluePoint6X" fmla="*/ 48.8631090487239 w 431"/>
                <a:gd name="GluePoint6Y" fmla="*/ 133.549488054608 h 586"/>
                <a:gd name="GluePoint7X" fmla="*/ 215.812064965197 w 431"/>
                <a:gd name="GluePoint7Y" fmla="*/ 0 h 586"/>
                <a:gd name="GluePoint8X" fmla="*/ 382.761020881671 w 431"/>
                <a:gd name="GluePoint8Y" fmla="*/ 0 h 586"/>
                <a:gd name="GluePoint9X" fmla="*/ 765.522041763341 w 431"/>
                <a:gd name="GluePoint9Y" fmla="*/ 214.266211604096 h 586"/>
                <a:gd name="GluePoint10X" fmla="*/ 589.07192575406 w 431"/>
                <a:gd name="GluePoint10Y" fmla="*/ 316.262798634812 h 586"/>
                <a:gd name="GluePoint11X" fmla="*/ 422.122969837587 w 431"/>
                <a:gd name="GluePoint11Y" fmla="*/ 214.266211604096 h 586"/>
                <a:gd name="GluePoint12X" fmla="*/ 470.986078886311 w 431"/>
                <a:gd name="GluePoint12Y" fmla="*/ 133.549488054608 h 586"/>
                <a:gd name="GluePoint13X" fmla="*/ 628.433874709977 w 431"/>
                <a:gd name="GluePoint13Y" fmla="*/ 0 h 586"/>
                <a:gd name="GluePoint14X" fmla="*/ 795.38283062645 w 431"/>
                <a:gd name="GluePoint14Y" fmla="*/ 0 h 586"/>
                <a:gd name="GluePoint15X" fmla="*/ 696.299303944316 w 431"/>
                <a:gd name="GluePoint15Y" fmla="*/ 133.549488054608 h 586"/>
                <a:gd name="GluePoint16X" fmla="*/ 765.522041763341 w 431"/>
                <a:gd name="GluePoint16Y" fmla="*/ 214.266211604096 h 58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81" h="59">
                  <a:moveTo>
                    <a:pt x="39" y="0"/>
                  </a:moveTo>
                  <a:cubicBezTo>
                    <a:pt x="28" y="25"/>
                    <a:pt x="28" y="25"/>
                    <a:pt x="28" y="25"/>
                  </a:cubicBezTo>
                  <a:cubicBezTo>
                    <a:pt x="33" y="29"/>
                    <a:pt x="35" y="34"/>
                    <a:pt x="35" y="40"/>
                  </a:cubicBezTo>
                  <a:cubicBezTo>
                    <a:pt x="35" y="51"/>
                    <a:pt x="28" y="59"/>
                    <a:pt x="18" y="59"/>
                  </a:cubicBezTo>
                  <a:cubicBezTo>
                    <a:pt x="8" y="59"/>
                    <a:pt x="0" y="52"/>
                    <a:pt x="0" y="40"/>
                  </a:cubicBezTo>
                  <a:cubicBezTo>
                    <a:pt x="0" y="34"/>
                    <a:pt x="2" y="30"/>
                    <a:pt x="5" y="25"/>
                  </a:cubicBezTo>
                  <a:cubicBezTo>
                    <a:pt x="22" y="0"/>
                    <a:pt x="22" y="0"/>
                    <a:pt x="22" y="0"/>
                  </a:cubicBezTo>
                  <a:lnTo>
                    <a:pt x="39" y="0"/>
                  </a:lnTo>
                  <a:close/>
                  <a:moveTo>
                    <a:pt x="78" y="40"/>
                  </a:moveTo>
                  <a:cubicBezTo>
                    <a:pt x="78" y="51"/>
                    <a:pt x="71" y="59"/>
                    <a:pt x="60" y="59"/>
                  </a:cubicBezTo>
                  <a:cubicBezTo>
                    <a:pt x="51" y="59"/>
                    <a:pt x="43" y="52"/>
                    <a:pt x="43" y="40"/>
                  </a:cubicBezTo>
                  <a:cubicBezTo>
                    <a:pt x="43" y="34"/>
                    <a:pt x="45" y="30"/>
                    <a:pt x="48" y="25"/>
                  </a:cubicBezTo>
                  <a:cubicBezTo>
                    <a:pt x="64" y="0"/>
                    <a:pt x="64" y="0"/>
                    <a:pt x="64" y="0"/>
                  </a:cubicBezTo>
                  <a:cubicBezTo>
                    <a:pt x="81" y="0"/>
                    <a:pt x="81" y="0"/>
                    <a:pt x="81" y="0"/>
                  </a:cubicBezTo>
                  <a:cubicBezTo>
                    <a:pt x="71" y="25"/>
                    <a:pt x="71" y="25"/>
                    <a:pt x="71" y="25"/>
                  </a:cubicBezTo>
                  <a:cubicBezTo>
                    <a:pt x="76" y="29"/>
                    <a:pt x="78" y="34"/>
                    <a:pt x="78" y="4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86" name="Freeform 3"/>
            <p:cNvSpPr/>
            <p:nvPr/>
          </p:nvSpPr>
          <p:spPr>
            <a:xfrm>
              <a:off x="9649440" y="2264400"/>
              <a:ext cx="1263960" cy="2356560"/>
            </a:xfrm>
            <a:custGeom>
              <a:avLst/>
              <a:gdLst>
                <a:gd name="textAreaLeft" fmla="*/ 0 w 1263960"/>
                <a:gd name="textAreaRight" fmla="*/ 1264680 w 1263960"/>
                <a:gd name="textAreaTop" fmla="*/ 0 h 2356560"/>
                <a:gd name="textAreaBottom" fmla="*/ 2357280 h 2356560"/>
                <a:gd name="GluePoint1X" fmla="*/ 124.432498472816 w 6548"/>
                <a:gd name="GluePoint1Y" fmla="*/ 0 h 3513"/>
                <a:gd name="GluePoint2X" fmla="*/ 0 w 6548"/>
                <a:gd name="GluePoint2Y" fmla="*/ 0 h 3513"/>
                <a:gd name="GluePoint3X" fmla="*/ 0 w 6548"/>
                <a:gd name="GluePoint3Y" fmla="*/ 12203.1756333618 h 3513"/>
                <a:gd name="GluePoint4X" fmla="*/ 124.432498472816 w 6548"/>
                <a:gd name="GluePoint4Y" fmla="*/ 12203.1756333618 h 3513"/>
                <a:gd name="GluePoint5X" fmla="*/ 1884.18692730605 w 6548"/>
                <a:gd name="GluePoint5Y" fmla="*/ 6097.86051807572 h 3513"/>
                <a:gd name="GluePoint6X" fmla="*/ 124.432498472816 w 6548"/>
                <a:gd name="GluePoint6Y" fmla="*/ 0 h 351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906" h="1691">
                  <a:moveTo>
                    <a:pt x="60" y="0"/>
                  </a:moveTo>
                  <a:cubicBezTo>
                    <a:pt x="0" y="0"/>
                    <a:pt x="0" y="0"/>
                    <a:pt x="0" y="0"/>
                  </a:cubicBezTo>
                  <a:cubicBezTo>
                    <a:pt x="0" y="1691"/>
                    <a:pt x="0" y="1691"/>
                    <a:pt x="0" y="1691"/>
                  </a:cubicBezTo>
                  <a:cubicBezTo>
                    <a:pt x="60" y="1691"/>
                    <a:pt x="60" y="1691"/>
                    <a:pt x="60" y="1691"/>
                  </a:cubicBezTo>
                  <a:cubicBezTo>
                    <a:pt x="527" y="1691"/>
                    <a:pt x="906" y="1312"/>
                    <a:pt x="906" y="845"/>
                  </a:cubicBezTo>
                  <a:cubicBezTo>
                    <a:pt x="906" y="379"/>
                    <a:pt x="527" y="0"/>
                    <a:pt x="60" y="0"/>
                  </a:cubicBezTo>
                  <a:close/>
                </a:path>
              </a:pathLst>
            </a:custGeom>
            <a:solidFill>
              <a:srgbClr val="bf2f2f"/>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87" name="Oval 1"/>
            <p:cNvSpPr/>
            <p:nvPr/>
          </p:nvSpPr>
          <p:spPr>
            <a:xfrm>
              <a:off x="8469720" y="2264400"/>
              <a:ext cx="2359800" cy="2356560"/>
            </a:xfrm>
            <a:prstGeom prst="ellipse">
              <a:avLst/>
            </a:prstGeom>
            <a:solidFill>
              <a:srgbClr val="ff3e3e"/>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88" name="Freeform 4"/>
            <p:cNvSpPr/>
            <p:nvPr/>
          </p:nvSpPr>
          <p:spPr>
            <a:xfrm>
              <a:off x="8721000" y="2515320"/>
              <a:ext cx="1857960" cy="1854720"/>
            </a:xfrm>
            <a:custGeom>
              <a:avLst/>
              <a:gdLst>
                <a:gd name="textAreaLeft" fmla="*/ 0 w 1857960"/>
                <a:gd name="textAreaRight" fmla="*/ 1858680 w 1857960"/>
                <a:gd name="textAreaTop" fmla="*/ 0 h 1854720"/>
                <a:gd name="textAreaBottom" fmla="*/ 1855440 h 1854720"/>
                <a:gd name="GluePoint1X" fmla="*/ 2583.00310438494 w 5154"/>
                <a:gd name="GluePoint1Y" fmla="*/ 0 h 5163"/>
                <a:gd name="GluePoint2X" fmla="*/ 4412.83896003104 w 5154"/>
                <a:gd name="GluePoint2Y" fmla="*/ 753.537671896184 h 5163"/>
                <a:gd name="GluePoint3X" fmla="*/ 5171.01396973225 w 5154"/>
                <a:gd name="GluePoint3Y" fmla="*/ 2570.0125895797 h 5163"/>
                <a:gd name="GluePoint4X" fmla="*/ 4412.83896003104 w 5154"/>
                <a:gd name="GluePoint4Y" fmla="*/ 4389.48169668797 h 5163"/>
                <a:gd name="GluePoint5X" fmla="*/ 2583.00310438494 w 5154"/>
                <a:gd name="GluePoint5Y" fmla="*/ 5144.01743172574 h 5163"/>
                <a:gd name="GluePoint6X" fmla="*/ 757.173457508731 w 5154"/>
                <a:gd name="GluePoint6Y" fmla="*/ 4389.48169668797 h 5163"/>
                <a:gd name="GluePoint7X" fmla="*/ 0 w 5154"/>
                <a:gd name="GluePoint7Y" fmla="*/ 2570.0125895797 h 5163"/>
                <a:gd name="GluePoint8X" fmla="*/ 757.173457508731 w 5154"/>
                <a:gd name="GluePoint8Y" fmla="*/ 753.537671896184 h 5163"/>
                <a:gd name="GluePoint9X" fmla="*/ 2583.00310438494 w 5154"/>
                <a:gd name="GluePoint9Y" fmla="*/ 0 h 516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1331" h="1331">
                  <a:moveTo>
                    <a:pt x="665" y="0"/>
                  </a:moveTo>
                  <a:cubicBezTo>
                    <a:pt x="843" y="0"/>
                    <a:pt x="1010" y="69"/>
                    <a:pt x="1136" y="195"/>
                  </a:cubicBezTo>
                  <a:cubicBezTo>
                    <a:pt x="1262" y="321"/>
                    <a:pt x="1331" y="488"/>
                    <a:pt x="1331" y="665"/>
                  </a:cubicBezTo>
                  <a:cubicBezTo>
                    <a:pt x="1331" y="843"/>
                    <a:pt x="1262" y="1010"/>
                    <a:pt x="1136" y="1136"/>
                  </a:cubicBezTo>
                  <a:cubicBezTo>
                    <a:pt x="1010" y="1262"/>
                    <a:pt x="843" y="1331"/>
                    <a:pt x="665" y="1331"/>
                  </a:cubicBezTo>
                  <a:cubicBezTo>
                    <a:pt x="488" y="1331"/>
                    <a:pt x="321" y="1262"/>
                    <a:pt x="195" y="1136"/>
                  </a:cubicBezTo>
                  <a:cubicBezTo>
                    <a:pt x="69" y="1010"/>
                    <a:pt x="0" y="843"/>
                    <a:pt x="0" y="665"/>
                  </a:cubicBezTo>
                  <a:cubicBezTo>
                    <a:pt x="0" y="488"/>
                    <a:pt x="69" y="321"/>
                    <a:pt x="195" y="195"/>
                  </a:cubicBezTo>
                  <a:cubicBezTo>
                    <a:pt x="321" y="69"/>
                    <a:pt x="488" y="0"/>
                    <a:pt x="665" y="0"/>
                  </a:cubicBezTo>
                </a:path>
              </a:pathLst>
            </a:custGeom>
            <a:solidFill>
              <a:srgbClr val="f5f5f5"/>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89" name="Freeform 93"/>
            <p:cNvSpPr/>
            <p:nvPr/>
          </p:nvSpPr>
          <p:spPr>
            <a:xfrm>
              <a:off x="8965440" y="2760480"/>
              <a:ext cx="1367280" cy="1364040"/>
            </a:xfrm>
            <a:custGeom>
              <a:avLst/>
              <a:gdLst>
                <a:gd name="textAreaLeft" fmla="*/ 0 w 1367280"/>
                <a:gd name="textAreaRight" fmla="*/ 1368000 w 1367280"/>
                <a:gd name="textAreaTop" fmla="*/ 0 h 1364040"/>
                <a:gd name="textAreaBottom" fmla="*/ 1364760 h 1364040"/>
                <a:gd name="GluePoint1X" fmla="*/ 1977.16354523872 w 3791"/>
                <a:gd name="GluePoint1Y" fmla="*/ 18.95 h 3800"/>
                <a:gd name="GluePoint2X" fmla="*/ 3286.921656555 w 3791"/>
                <a:gd name="GluePoint2Y" fmla="*/ 617.371052631579 h 3800"/>
                <a:gd name="GluePoint3X" fmla="*/ 3787.97678712741 w 3791"/>
                <a:gd name="GluePoint3Y" fmla="*/ 1961.82368421053 h 3800"/>
                <a:gd name="GluePoint4X" fmla="*/ 3185.70852017937 w 3791"/>
                <a:gd name="GluePoint4Y" fmla="*/ 3266.38157894737 h 3800"/>
                <a:gd name="GluePoint5X" fmla="*/ 1833.86177789501 w 3791"/>
                <a:gd name="GluePoint5Y" fmla="*/ 3761.07631578947 h 3800"/>
                <a:gd name="GluePoint6X" fmla="*/ 520.09522553416 w 3791"/>
                <a:gd name="GluePoint6Y" fmla="*/ 3162.65526315789 h 3800"/>
                <a:gd name="GluePoint7X" fmla="*/ 19.0400949617515 w 3791"/>
                <a:gd name="GluePoint7Y" fmla="*/ 1818.20263157895 h 3800"/>
                <a:gd name="GluePoint8X" fmla="*/ 625.316802954366 w 3791"/>
                <a:gd name="GluePoint8Y" fmla="*/ 513.644736842105 h 3800"/>
                <a:gd name="GluePoint9X" fmla="*/ 1977.16354523872 w 3791"/>
                <a:gd name="GluePoint9Y" fmla="*/ 18.95 h 38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980" h="979">
                  <a:moveTo>
                    <a:pt x="509" y="5"/>
                  </a:moveTo>
                  <a:cubicBezTo>
                    <a:pt x="639" y="9"/>
                    <a:pt x="758" y="65"/>
                    <a:pt x="846" y="160"/>
                  </a:cubicBezTo>
                  <a:cubicBezTo>
                    <a:pt x="935" y="255"/>
                    <a:pt x="980" y="379"/>
                    <a:pt x="975" y="508"/>
                  </a:cubicBezTo>
                  <a:cubicBezTo>
                    <a:pt x="970" y="638"/>
                    <a:pt x="915" y="757"/>
                    <a:pt x="820" y="846"/>
                  </a:cubicBezTo>
                  <a:cubicBezTo>
                    <a:pt x="725" y="934"/>
                    <a:pt x="601" y="979"/>
                    <a:pt x="472" y="974"/>
                  </a:cubicBezTo>
                  <a:cubicBezTo>
                    <a:pt x="342" y="969"/>
                    <a:pt x="222" y="914"/>
                    <a:pt x="134" y="819"/>
                  </a:cubicBezTo>
                  <a:cubicBezTo>
                    <a:pt x="46" y="724"/>
                    <a:pt x="0" y="600"/>
                    <a:pt x="5" y="471"/>
                  </a:cubicBezTo>
                  <a:cubicBezTo>
                    <a:pt x="10" y="341"/>
                    <a:pt x="65" y="222"/>
                    <a:pt x="161" y="133"/>
                  </a:cubicBezTo>
                  <a:cubicBezTo>
                    <a:pt x="256" y="45"/>
                    <a:pt x="379" y="0"/>
                    <a:pt x="509" y="5"/>
                  </a:cubicBezTo>
                </a:path>
              </a:pathLst>
            </a:custGeom>
            <a:solidFill>
              <a:srgbClr val="ff3e3e"/>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0" name="Freeform 96"/>
            <p:cNvSpPr/>
            <p:nvPr/>
          </p:nvSpPr>
          <p:spPr>
            <a:xfrm>
              <a:off x="9223560" y="3017160"/>
              <a:ext cx="852120" cy="850680"/>
            </a:xfrm>
            <a:custGeom>
              <a:avLst/>
              <a:gdLst>
                <a:gd name="textAreaLeft" fmla="*/ 0 w 852120"/>
                <a:gd name="textAreaRight" fmla="*/ 852840 w 852120"/>
                <a:gd name="textAreaTop" fmla="*/ 0 h 850680"/>
                <a:gd name="textAreaBottom" fmla="*/ 851400 h 850680"/>
                <a:gd name="GluePoint1X" fmla="*/ 1183.49936575053 w 2365"/>
                <a:gd name="GluePoint1Y" fmla="*/ 0 h 2369"/>
                <a:gd name="GluePoint2X" fmla="*/ 2022.56236786469 w 2365"/>
                <a:gd name="GluePoint2Y" fmla="*/ 347.265512874631 h 2369"/>
                <a:gd name="GluePoint3X" fmla="*/ 2372.00507399577 w 2365"/>
                <a:gd name="GluePoint3Y" fmla="*/ 1177.50949767835 h 2369"/>
                <a:gd name="GluePoint4X" fmla="*/ 2022.56236786469 w 2365"/>
                <a:gd name="GluePoint4Y" fmla="*/ 2011.74504010131 h 2369"/>
                <a:gd name="GluePoint5X" fmla="*/ 1183.49936575053 w 2365"/>
                <a:gd name="GluePoint5Y" fmla="*/ 2360.00844238075 h 2369"/>
                <a:gd name="GluePoint6X" fmla="*/ 345.437632135307 w 2365"/>
                <a:gd name="GluePoint6Y" fmla="*/ 2011.74504010131 h 2369"/>
                <a:gd name="GluePoint7X" fmla="*/ 0 w 2365"/>
                <a:gd name="GluePoint7Y" fmla="*/ 1177.50949767835 h 2369"/>
                <a:gd name="GluePoint8X" fmla="*/ 345.437632135307 w 2365"/>
                <a:gd name="GluePoint8Y" fmla="*/ 347.265512874631 h 2369"/>
                <a:gd name="GluePoint9X" fmla="*/ 1183.49936575053 w 2365"/>
                <a:gd name="GluePoint9Y" fmla="*/ 0 h 236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611" h="611">
                  <a:moveTo>
                    <a:pt x="305" y="0"/>
                  </a:moveTo>
                  <a:cubicBezTo>
                    <a:pt x="387" y="0"/>
                    <a:pt x="464" y="32"/>
                    <a:pt x="521" y="90"/>
                  </a:cubicBezTo>
                  <a:cubicBezTo>
                    <a:pt x="579" y="147"/>
                    <a:pt x="611" y="224"/>
                    <a:pt x="611" y="305"/>
                  </a:cubicBezTo>
                  <a:cubicBezTo>
                    <a:pt x="611" y="387"/>
                    <a:pt x="579" y="464"/>
                    <a:pt x="521" y="521"/>
                  </a:cubicBezTo>
                  <a:cubicBezTo>
                    <a:pt x="464" y="579"/>
                    <a:pt x="387" y="611"/>
                    <a:pt x="305" y="611"/>
                  </a:cubicBezTo>
                  <a:cubicBezTo>
                    <a:pt x="224" y="611"/>
                    <a:pt x="147" y="579"/>
                    <a:pt x="89" y="521"/>
                  </a:cubicBezTo>
                  <a:cubicBezTo>
                    <a:pt x="32" y="464"/>
                    <a:pt x="0" y="387"/>
                    <a:pt x="0" y="305"/>
                  </a:cubicBezTo>
                  <a:cubicBezTo>
                    <a:pt x="0" y="224"/>
                    <a:pt x="32" y="147"/>
                    <a:pt x="89" y="90"/>
                  </a:cubicBezTo>
                  <a:cubicBezTo>
                    <a:pt x="147" y="32"/>
                    <a:pt x="224" y="0"/>
                    <a:pt x="305" y="0"/>
                  </a:cubicBezTo>
                </a:path>
              </a:pathLst>
            </a:custGeom>
            <a:solidFill>
              <a:srgbClr val="f5f5f5"/>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1" name="Freeform 99"/>
            <p:cNvSpPr/>
            <p:nvPr/>
          </p:nvSpPr>
          <p:spPr>
            <a:xfrm>
              <a:off x="9474840" y="3268440"/>
              <a:ext cx="349560" cy="348480"/>
            </a:xfrm>
            <a:custGeom>
              <a:avLst/>
              <a:gdLst>
                <a:gd name="textAreaLeft" fmla="*/ 0 w 349560"/>
                <a:gd name="textAreaRight" fmla="*/ 350280 w 349560"/>
                <a:gd name="textAreaTop" fmla="*/ 0 h 348480"/>
                <a:gd name="textAreaBottom" fmla="*/ 349200 h 348480"/>
                <a:gd name="GluePoint1X" fmla="*/ 484.99793814433 w 970"/>
                <a:gd name="GluePoint1Y" fmla="*/ 0 h 973"/>
                <a:gd name="GluePoint2X" fmla="*/ 830.709278350515 w 970"/>
                <a:gd name="GluePoint2Y" fmla="*/ 141.416238437821 h 973"/>
                <a:gd name="GluePoint3X" fmla="*/ 975.00618556701 w 970"/>
                <a:gd name="GluePoint3Y" fmla="*/ 481.014388489209 h 973"/>
                <a:gd name="GluePoint4X" fmla="*/ 830.709278350515 w 970"/>
                <a:gd name="GluePoint4Y" fmla="*/ 823.600205549846 h 973"/>
                <a:gd name="GluePoint5X" fmla="*/ 484.99793814433 w 970"/>
                <a:gd name="GluePoint5Y" fmla="*/ 966.01233299075 h 973"/>
                <a:gd name="GluePoint6X" fmla="*/ 143.294845360825 w 970"/>
                <a:gd name="GluePoint6Y" fmla="*/ 823.600205549846 h 973"/>
                <a:gd name="GluePoint7X" fmla="*/ 0 w 970"/>
                <a:gd name="GluePoint7Y" fmla="*/ 481.014388489209 h 973"/>
                <a:gd name="GluePoint8X" fmla="*/ 143.294845360825 w 970"/>
                <a:gd name="GluePoint8Y" fmla="*/ 141.416238437821 h 973"/>
                <a:gd name="GluePoint9X" fmla="*/ 484.99793814433 w 970"/>
                <a:gd name="GluePoint9Y" fmla="*/ 0 h 97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251" h="251">
                  <a:moveTo>
                    <a:pt x="125" y="0"/>
                  </a:moveTo>
                  <a:cubicBezTo>
                    <a:pt x="159" y="0"/>
                    <a:pt x="190" y="13"/>
                    <a:pt x="214" y="37"/>
                  </a:cubicBezTo>
                  <a:cubicBezTo>
                    <a:pt x="238" y="61"/>
                    <a:pt x="251" y="92"/>
                    <a:pt x="251" y="125"/>
                  </a:cubicBezTo>
                  <a:cubicBezTo>
                    <a:pt x="251" y="159"/>
                    <a:pt x="238" y="190"/>
                    <a:pt x="214" y="214"/>
                  </a:cubicBezTo>
                  <a:cubicBezTo>
                    <a:pt x="190" y="238"/>
                    <a:pt x="159" y="251"/>
                    <a:pt x="125" y="251"/>
                  </a:cubicBezTo>
                  <a:cubicBezTo>
                    <a:pt x="91" y="251"/>
                    <a:pt x="61" y="238"/>
                    <a:pt x="37" y="214"/>
                  </a:cubicBezTo>
                  <a:cubicBezTo>
                    <a:pt x="13" y="190"/>
                    <a:pt x="0" y="159"/>
                    <a:pt x="0" y="125"/>
                  </a:cubicBezTo>
                  <a:cubicBezTo>
                    <a:pt x="0" y="92"/>
                    <a:pt x="13" y="61"/>
                    <a:pt x="37" y="37"/>
                  </a:cubicBezTo>
                  <a:cubicBezTo>
                    <a:pt x="61" y="13"/>
                    <a:pt x="91" y="0"/>
                    <a:pt x="125" y="0"/>
                  </a:cubicBezTo>
                </a:path>
              </a:pathLst>
            </a:custGeom>
            <a:solidFill>
              <a:srgbClr val="ff3e3e"/>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 name="Freeform 102"/>
            <p:cNvSpPr/>
            <p:nvPr/>
          </p:nvSpPr>
          <p:spPr>
            <a:xfrm>
              <a:off x="8499240" y="2236680"/>
              <a:ext cx="328320" cy="385200"/>
            </a:xfrm>
            <a:custGeom>
              <a:avLst/>
              <a:gdLst>
                <a:gd name="textAreaLeft" fmla="*/ 0 w 328320"/>
                <a:gd name="textAreaRight" fmla="*/ 329040 w 328320"/>
                <a:gd name="textAreaTop" fmla="*/ 0 h 385200"/>
                <a:gd name="textAreaBottom" fmla="*/ 385920 h 385200"/>
                <a:gd name="GluePoint1X" fmla="*/ 451.389925373134 w 1072"/>
                <a:gd name="GluePoint1Y" fmla="*/ 298.801969365427 h 914"/>
                <a:gd name="GluePoint2X" fmla="*/ 0 w 1072"/>
                <a:gd name="GluePoint2Y" fmla="*/ 185.140043763676 h 914"/>
                <a:gd name="GluePoint3X" fmla="*/ 778.434701492537 w 1072"/>
                <a:gd name="GluePoint3Y" fmla="*/ 1256.14004376368 h 914"/>
                <a:gd name="GluePoint4X" fmla="*/ 451.389925373134 w 1072"/>
                <a:gd name="GluePoint4Y" fmla="*/ 298.801969365427 h 914"/>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36" h="277">
                  <a:moveTo>
                    <a:pt x="137" y="66"/>
                  </a:moveTo>
                  <a:cubicBezTo>
                    <a:pt x="112" y="12"/>
                    <a:pt x="42" y="0"/>
                    <a:pt x="0" y="41"/>
                  </a:cubicBezTo>
                  <a:cubicBezTo>
                    <a:pt x="236" y="277"/>
                    <a:pt x="236" y="277"/>
                    <a:pt x="236" y="277"/>
                  </a:cubicBezTo>
                  <a:lnTo>
                    <a:pt x="137" y="66"/>
                  </a:lnTo>
                  <a:close/>
                </a:path>
              </a:pathLst>
            </a:custGeom>
            <a:solidFill>
              <a:srgbClr val="fec52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 name="Freeform 103"/>
            <p:cNvSpPr/>
            <p:nvPr/>
          </p:nvSpPr>
          <p:spPr>
            <a:xfrm>
              <a:off x="8441280" y="2293560"/>
              <a:ext cx="385920" cy="328320"/>
            </a:xfrm>
            <a:custGeom>
              <a:avLst/>
              <a:gdLst>
                <a:gd name="textAreaLeft" fmla="*/ 0 w 385920"/>
                <a:gd name="textAreaRight" fmla="*/ 386640 w 385920"/>
                <a:gd name="textAreaTop" fmla="*/ 0 h 328320"/>
                <a:gd name="textAreaBottom" fmla="*/ 329040 h 328320"/>
                <a:gd name="GluePoint1X" fmla="*/ 295.838074398249 w 914"/>
                <a:gd name="GluePoint1Y" fmla="*/ 450.549348230912 h 1074"/>
                <a:gd name="GluePoint2X" fmla="*/ 185.485776805252 w 914"/>
                <a:gd name="GluePoint2Y" fmla="*/ 0 h 1074"/>
                <a:gd name="GluePoint3X" fmla="*/ 1260.83369803063 w 914"/>
                <a:gd name="GluePoint3Y" fmla="*/ 776.985102420857 h 1074"/>
                <a:gd name="GluePoint4X" fmla="*/ 295.838074398249 w 914"/>
                <a:gd name="GluePoint4Y" fmla="*/ 450.549348230912 h 1074"/>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77" h="236">
                  <a:moveTo>
                    <a:pt x="65" y="137"/>
                  </a:moveTo>
                  <a:cubicBezTo>
                    <a:pt x="12" y="113"/>
                    <a:pt x="0" y="42"/>
                    <a:pt x="41" y="0"/>
                  </a:cubicBezTo>
                  <a:cubicBezTo>
                    <a:pt x="277" y="236"/>
                    <a:pt x="277" y="236"/>
                    <a:pt x="277" y="236"/>
                  </a:cubicBezTo>
                  <a:lnTo>
                    <a:pt x="65" y="137"/>
                  </a:lnTo>
                  <a:close/>
                </a:path>
              </a:pathLst>
            </a:custGeom>
            <a:solidFill>
              <a:srgbClr val="fb9728"/>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4" name="Line 1"/>
            <p:cNvSpPr/>
            <p:nvPr/>
          </p:nvSpPr>
          <p:spPr>
            <a:xfrm flipH="1" flipV="1">
              <a:off x="8469720" y="2264040"/>
              <a:ext cx="1179360" cy="1177920"/>
            </a:xfrm>
            <a:prstGeom prst="line">
              <a:avLst/>
            </a:prstGeom>
            <a:ln cap="rnd" w="96838">
              <a:solidFill>
                <a:srgbClr val="793e40"/>
              </a:solidFill>
              <a:miter/>
            </a:ln>
          </p:spPr>
          <p:style>
            <a:lnRef idx="0"/>
            <a:fillRef idx="0"/>
            <a:effectRef idx="0"/>
            <a:fontRef idx="minor"/>
          </p:style>
          <p:txBody>
            <a:bodyPr numCol="1" spcCol="0" lIns="90000" rIns="90000" tIns="45000" bIns="45000" anchor="t">
              <a:noAutofit/>
            </a:bodyPr>
            <a:p>
              <a:endParaRPr b="0" lang="en-US" sz="1800" strike="noStrike" u="none">
                <a:solidFill>
                  <a:schemeClr val="dk1"/>
                </a:solidFill>
                <a:effectLst/>
                <a:uFillTx/>
                <a:latin typeface="Open Sans"/>
              </a:endParaRPr>
            </a:p>
          </p:txBody>
        </p:sp>
        <p:sp>
          <p:nvSpPr>
            <p:cNvPr id="95" name="Line 2"/>
            <p:cNvSpPr/>
            <p:nvPr/>
          </p:nvSpPr>
          <p:spPr>
            <a:xfrm>
              <a:off x="8819640" y="2536200"/>
              <a:ext cx="36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96" name="Line 3"/>
            <p:cNvSpPr/>
            <p:nvPr/>
          </p:nvSpPr>
          <p:spPr>
            <a:xfrm>
              <a:off x="8819640" y="2536200"/>
              <a:ext cx="36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grpSp>
      <p:sp>
        <p:nvSpPr>
          <p:cNvPr id="97" name="Rectangle: Rounded Corners 5"/>
          <p:cNvSpPr/>
          <p:nvPr/>
        </p:nvSpPr>
        <p:spPr>
          <a:xfrm>
            <a:off x="1260000" y="3960000"/>
            <a:ext cx="6119640" cy="2340360"/>
          </a:xfrm>
          <a:prstGeom prst="roundRect">
            <a:avLst>
              <a:gd name="adj" fmla="val 4872"/>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trike="noStrike" u="none">
              <a:solidFill>
                <a:schemeClr val="lt1"/>
              </a:solidFill>
              <a:effectLst/>
              <a:uFillTx/>
              <a:latin typeface="Open Sans"/>
            </a:endParaRPr>
          </a:p>
        </p:txBody>
      </p:sp>
      <p:sp>
        <p:nvSpPr>
          <p:cNvPr id="98" name="TextBox 46"/>
          <p:cNvSpPr/>
          <p:nvPr/>
        </p:nvSpPr>
        <p:spPr>
          <a:xfrm>
            <a:off x="1361880" y="3960000"/>
            <a:ext cx="2597760" cy="639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3600" strike="noStrike" u="none">
                <a:solidFill>
                  <a:schemeClr val="dk1"/>
                </a:solidFill>
                <a:effectLst/>
                <a:uFillTx/>
                <a:latin typeface="Ubuntu"/>
                <a:ea typeface="Noto Sans CJK SC"/>
              </a:rPr>
              <a:t>Цель</a:t>
            </a:r>
            <a:endParaRPr b="0" lang="ru-RU" sz="3600" strike="noStrike" u="none">
              <a:solidFill>
                <a:srgbClr val="ffffff"/>
              </a:solidFill>
              <a:effectLst/>
              <a:uFillTx/>
              <a:latin typeface="Arial"/>
            </a:endParaRPr>
          </a:p>
        </p:txBody>
      </p:sp>
      <p:sp>
        <p:nvSpPr>
          <p:cNvPr id="99" name="TextBox 47"/>
          <p:cNvSpPr/>
          <p:nvPr/>
        </p:nvSpPr>
        <p:spPr>
          <a:xfrm>
            <a:off x="1364760" y="4630680"/>
            <a:ext cx="6014880" cy="1309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chemeClr val="lt2"/>
                </a:solidFill>
                <a:effectLst/>
                <a:uFillTx/>
                <a:latin typeface="Noto Sans"/>
              </a:rPr>
              <a:t>Разработка удобного и интуитивно понятного инструмента для создания, хранения и управления персональными и карточками контактов.</a:t>
            </a:r>
            <a:endParaRPr b="0" lang="ru-RU" sz="2000" strike="noStrike" u="none">
              <a:solidFill>
                <a:srgbClr val="ffffff"/>
              </a:solidFill>
              <a:effectLst/>
              <a:uFillTx/>
              <a:latin typeface="Arial"/>
            </a:endParaRPr>
          </a:p>
        </p:txBody>
      </p:sp>
    </p:spTree>
  </p:cSld>
  <p:transition spd="slow">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19" name="Picture Placeholder 2" descr=""/>
          <p:cNvPicPr/>
          <p:nvPr/>
        </p:nvPicPr>
        <p:blipFill>
          <a:blip r:embed="rId1"/>
          <a:stretch/>
        </p:blipFill>
        <p:spPr>
          <a:xfrm>
            <a:off x="0" y="0"/>
            <a:ext cx="12191400" cy="6857280"/>
          </a:xfrm>
          <a:prstGeom prst="rect">
            <a:avLst/>
          </a:prstGeom>
          <a:solidFill>
            <a:schemeClr val="bg2">
              <a:lumMod val="95000"/>
            </a:schemeClr>
          </a:solidFill>
          <a:ln w="0">
            <a:noFill/>
          </a:ln>
        </p:spPr>
      </p:pic>
      <p:sp>
        <p:nvSpPr>
          <p:cNvPr id="620" name="Rectangle 9"/>
          <p:cNvSpPr/>
          <p:nvPr/>
        </p:nvSpPr>
        <p:spPr>
          <a:xfrm>
            <a:off x="0" y="0"/>
            <a:ext cx="12191400" cy="6857280"/>
          </a:xfrm>
          <a:prstGeom prst="rect">
            <a:avLst/>
          </a:prstGeom>
          <a:gradFill rotWithShape="0">
            <a:gsLst>
              <a:gs pos="0">
                <a:srgbClr val="df1e2c">
                  <a:alpha val="90000"/>
                </a:srgbClr>
              </a:gs>
              <a:gs pos="53100">
                <a:srgbClr val="a34d9d">
                  <a:alpha val="90000"/>
                </a:srgbClr>
              </a:gs>
              <a:gs pos="100000">
                <a:srgbClr val="ffc000">
                  <a:alpha val="9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21" name="TextBox 10"/>
          <p:cNvSpPr/>
          <p:nvPr/>
        </p:nvSpPr>
        <p:spPr>
          <a:xfrm>
            <a:off x="3769920" y="2454480"/>
            <a:ext cx="4651560" cy="23090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7200" strike="noStrike" u="none">
                <a:solidFill>
                  <a:schemeClr val="lt2"/>
                </a:solidFill>
                <a:effectLst/>
                <a:uFillTx/>
                <a:latin typeface="Open Sans"/>
              </a:rPr>
              <a:t>SECTION BREAK</a:t>
            </a:r>
            <a:endParaRPr b="0" lang="ru-RU" sz="7200" strike="noStrike" u="none">
              <a:solidFill>
                <a:srgbClr val="ffffff"/>
              </a:solidFill>
              <a:effectLst/>
              <a:uFillTx/>
              <a:latin typeface="Arial"/>
            </a:endParaRPr>
          </a:p>
        </p:txBody>
      </p:sp>
      <p:sp>
        <p:nvSpPr>
          <p:cNvPr id="622" name="TextBox 11"/>
          <p:cNvSpPr/>
          <p:nvPr/>
        </p:nvSpPr>
        <p:spPr>
          <a:xfrm>
            <a:off x="2887560" y="2003400"/>
            <a:ext cx="6416280" cy="339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600" strike="noStrike" u="none">
                <a:solidFill>
                  <a:schemeClr val="lt2"/>
                </a:solidFill>
                <a:effectLst/>
                <a:uFillTx/>
                <a:latin typeface="Open Sans"/>
              </a:rPr>
              <a:t>Let’s make a cup of coffee</a:t>
            </a:r>
            <a:endParaRPr b="0" lang="ru-RU" sz="1600" strike="noStrike" u="none">
              <a:solidFill>
                <a:srgbClr val="ffffff"/>
              </a:solidFill>
              <a:effectLst/>
              <a:uFillTx/>
              <a:latin typeface="Arial"/>
            </a:endParaRPr>
          </a:p>
        </p:txBody>
      </p:sp>
      <p:sp>
        <p:nvSpPr>
          <p:cNvPr id="623" name="Rectangle 12"/>
          <p:cNvSpPr/>
          <p:nvPr/>
        </p:nvSpPr>
        <p:spPr>
          <a:xfrm>
            <a:off x="2165760" y="1175040"/>
            <a:ext cx="7859880" cy="45072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Tree>
  </p:cSld>
  <mc:AlternateContent>
    <mc:Choice Requires="p14">
      <p:transition spd="med" p14:dur="700">
        <p:fade/>
      </p:transition>
    </mc:Choice>
    <mc:Fallback>
      <p:transition spd="med">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Freeform 5"/>
          <p:cNvSpPr/>
          <p:nvPr/>
        </p:nvSpPr>
        <p:spPr>
          <a:xfrm flipV="1">
            <a:off x="5339880" y="3133800"/>
            <a:ext cx="6851160" cy="3722040"/>
          </a:xfrm>
          <a:custGeom>
            <a:avLst/>
            <a:gdLst>
              <a:gd name="textAreaLeft" fmla="*/ 0 w 6851160"/>
              <a:gd name="textAreaRight" fmla="*/ 6851880 w 6851160"/>
              <a:gd name="textAreaTop" fmla="*/ 360 h 3722040"/>
              <a:gd name="textAreaBottom" fmla="*/ 3723120 h 3722040"/>
              <a:gd name="GluePoint1X" fmla="*/ 0 w 10343"/>
              <a:gd name="GluePoint1Y" fmla="*/ 0 h 19033"/>
              <a:gd name="GluePoint2X" fmla="*/ 1810.99390774587 w 10343"/>
              <a:gd name="GluePoint2Y" fmla="*/ 999.611201597226 h 19033"/>
              <a:gd name="GluePoint3X" fmla="*/ 9244.53495793444 w 10343"/>
              <a:gd name="GluePoint3Y" fmla="*/ 1266.89854463301 h 19033"/>
              <a:gd name="GluePoint4X" fmla="*/ 14248.6939367566 w 10343"/>
              <a:gd name="GluePoint4Y" fmla="*/ 3357.93306362633 h 19033"/>
              <a:gd name="GluePoint5X" fmla="*/ 29095.531186539 w 10343"/>
              <a:gd name="GluePoint5Y" fmla="*/ 5174.07450218042 h 19033"/>
              <a:gd name="GluePoint6X" fmla="*/ 35029.1128517552 w 10343"/>
              <a:gd name="GluePoint6Y" fmla="*/ 4160.33835969106 h 19033"/>
              <a:gd name="GluePoint7X" fmla="*/ 35029.1128517552 w 10343"/>
              <a:gd name="GluePoint7Y" fmla="*/ 0 h 19033"/>
              <a:gd name="GluePoint8X" fmla="*/ 0 w 10343"/>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25"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PORTFOLIO</a:t>
            </a:r>
            <a:endParaRPr b="0" lang="ru-RU" sz="6000" strike="noStrike" u="none">
              <a:solidFill>
                <a:srgbClr val="ffffff"/>
              </a:solidFill>
              <a:effectLst/>
              <a:uFillTx/>
              <a:latin typeface="Arial"/>
            </a:endParaRPr>
          </a:p>
        </p:txBody>
      </p:sp>
      <p:pic>
        <p:nvPicPr>
          <p:cNvPr id="626" name="Picture Placeholder 2" descr=""/>
          <p:cNvPicPr/>
          <p:nvPr/>
        </p:nvPicPr>
        <p:blipFill>
          <a:blip r:embed="rId1"/>
          <a:stretch/>
        </p:blipFill>
        <p:spPr>
          <a:xfrm>
            <a:off x="1125360" y="1963800"/>
            <a:ext cx="1814040" cy="1810440"/>
          </a:xfrm>
          <a:prstGeom prst="rect">
            <a:avLst/>
          </a:prstGeom>
          <a:solidFill>
            <a:schemeClr val="bg2">
              <a:lumMod val="95000"/>
            </a:schemeClr>
          </a:solidFill>
          <a:ln w="0">
            <a:noFill/>
          </a:ln>
        </p:spPr>
      </p:pic>
      <p:pic>
        <p:nvPicPr>
          <p:cNvPr id="627" name="Picture Placeholder 4" descr=""/>
          <p:cNvPicPr/>
          <p:nvPr/>
        </p:nvPicPr>
        <p:blipFill>
          <a:blip r:embed="rId2"/>
          <a:stretch/>
        </p:blipFill>
        <p:spPr>
          <a:xfrm>
            <a:off x="3010320" y="1963800"/>
            <a:ext cx="3084840" cy="1810440"/>
          </a:xfrm>
          <a:prstGeom prst="rect">
            <a:avLst/>
          </a:prstGeom>
          <a:solidFill>
            <a:schemeClr val="bg2">
              <a:lumMod val="95000"/>
            </a:schemeClr>
          </a:solidFill>
          <a:ln w="0">
            <a:noFill/>
          </a:ln>
        </p:spPr>
      </p:pic>
      <p:pic>
        <p:nvPicPr>
          <p:cNvPr id="628" name="Picture Placeholder 6" descr=""/>
          <p:cNvPicPr/>
          <p:nvPr/>
        </p:nvPicPr>
        <p:blipFill>
          <a:blip r:embed="rId3"/>
          <a:stretch/>
        </p:blipFill>
        <p:spPr>
          <a:xfrm>
            <a:off x="6166440" y="1963800"/>
            <a:ext cx="4899600" cy="1808640"/>
          </a:xfrm>
          <a:prstGeom prst="rect">
            <a:avLst/>
          </a:prstGeom>
          <a:solidFill>
            <a:schemeClr val="bg2">
              <a:lumMod val="95000"/>
            </a:schemeClr>
          </a:solidFill>
          <a:ln w="0">
            <a:noFill/>
          </a:ln>
        </p:spPr>
      </p:pic>
      <p:pic>
        <p:nvPicPr>
          <p:cNvPr id="629" name="Picture Placeholder 9" descr=""/>
          <p:cNvPicPr/>
          <p:nvPr/>
        </p:nvPicPr>
        <p:blipFill>
          <a:blip r:embed="rId4"/>
          <a:stretch/>
        </p:blipFill>
        <p:spPr>
          <a:xfrm>
            <a:off x="7981200" y="3842640"/>
            <a:ext cx="3084840" cy="1810440"/>
          </a:xfrm>
          <a:prstGeom prst="rect">
            <a:avLst/>
          </a:prstGeom>
          <a:solidFill>
            <a:schemeClr val="bg2">
              <a:lumMod val="95000"/>
            </a:schemeClr>
          </a:solidFill>
          <a:ln w="0">
            <a:noFill/>
          </a:ln>
        </p:spPr>
      </p:pic>
      <p:pic>
        <p:nvPicPr>
          <p:cNvPr id="630" name="Picture Placeholder 13" descr=""/>
          <p:cNvPicPr/>
          <p:nvPr/>
        </p:nvPicPr>
        <p:blipFill>
          <a:blip r:embed="rId5"/>
          <a:stretch/>
        </p:blipFill>
        <p:spPr>
          <a:xfrm>
            <a:off x="3010320" y="3841200"/>
            <a:ext cx="4899600" cy="1810440"/>
          </a:xfrm>
          <a:prstGeom prst="rect">
            <a:avLst/>
          </a:prstGeom>
          <a:solidFill>
            <a:schemeClr val="bg2">
              <a:lumMod val="95000"/>
            </a:schemeClr>
          </a:solidFill>
          <a:ln w="0">
            <a:noFill/>
          </a:ln>
        </p:spPr>
      </p:pic>
      <p:pic>
        <p:nvPicPr>
          <p:cNvPr id="631" name="Picture Placeholder 17" descr=""/>
          <p:cNvPicPr/>
          <p:nvPr/>
        </p:nvPicPr>
        <p:blipFill>
          <a:blip r:embed="rId6"/>
          <a:stretch/>
        </p:blipFill>
        <p:spPr>
          <a:xfrm>
            <a:off x="1125360" y="3837600"/>
            <a:ext cx="1814040" cy="1810440"/>
          </a:xfrm>
          <a:prstGeom prst="rect">
            <a:avLst/>
          </a:prstGeom>
          <a:solidFill>
            <a:schemeClr val="bg2">
              <a:lumMod val="95000"/>
            </a:schemeClr>
          </a:solidFill>
          <a:ln w="0">
            <a:noFill/>
          </a:ln>
        </p:spPr>
      </p:pic>
    </p:spTree>
  </p:cSld>
  <mc:AlternateContent>
    <mc:Choice Requires="p14">
      <p:transition spd="med" p14:dur="700">
        <p:fade/>
      </p:transition>
    </mc:Choice>
    <mc:Fallback>
      <p:transition spd="med">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2" name="Picture Placeholder 2" descr=""/>
          <p:cNvPicPr/>
          <p:nvPr/>
        </p:nvPicPr>
        <p:blipFill>
          <a:blip r:embed="rId1"/>
          <a:stretch/>
        </p:blipFill>
        <p:spPr>
          <a:xfrm>
            <a:off x="5454360" y="0"/>
            <a:ext cx="3368160" cy="6857280"/>
          </a:xfrm>
          <a:prstGeom prst="rect">
            <a:avLst/>
          </a:prstGeom>
          <a:solidFill>
            <a:schemeClr val="bg2">
              <a:lumMod val="95000"/>
            </a:schemeClr>
          </a:solidFill>
          <a:ln w="0">
            <a:noFill/>
          </a:ln>
        </p:spPr>
      </p:pic>
      <p:pic>
        <p:nvPicPr>
          <p:cNvPr id="633" name="Picture Placeholder 4" descr=""/>
          <p:cNvPicPr/>
          <p:nvPr/>
        </p:nvPicPr>
        <p:blipFill>
          <a:blip r:embed="rId2"/>
          <a:stretch/>
        </p:blipFill>
        <p:spPr>
          <a:xfrm>
            <a:off x="8823240" y="0"/>
            <a:ext cx="3368160" cy="6857280"/>
          </a:xfrm>
          <a:prstGeom prst="rect">
            <a:avLst/>
          </a:prstGeom>
          <a:solidFill>
            <a:schemeClr val="bg2">
              <a:lumMod val="95000"/>
            </a:schemeClr>
          </a:solidFill>
          <a:ln w="0">
            <a:noFill/>
          </a:ln>
        </p:spPr>
      </p:pic>
      <p:sp>
        <p:nvSpPr>
          <p:cNvPr id="634" name="PlaceHolder 1"/>
          <p:cNvSpPr>
            <a:spLocks noGrp="1"/>
          </p:cNvSpPr>
          <p:nvPr>
            <p:ph/>
          </p:nvPr>
        </p:nvSpPr>
        <p:spPr>
          <a:xfrm>
            <a:off x="766800" y="396720"/>
            <a:ext cx="4526280" cy="114264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6000" strike="noStrike" u="none">
                <a:solidFill>
                  <a:schemeClr val="dk1"/>
                </a:solidFill>
                <a:effectLst/>
                <a:uFillTx/>
                <a:latin typeface="Open Sans"/>
              </a:rPr>
              <a:t>Portfolio</a:t>
            </a:r>
            <a:endParaRPr b="0" lang="ru-RU" sz="6000" strike="noStrike" u="none">
              <a:solidFill>
                <a:srgbClr val="ffffff"/>
              </a:solidFill>
              <a:effectLst/>
              <a:uFillTx/>
              <a:latin typeface="Arial"/>
            </a:endParaRPr>
          </a:p>
        </p:txBody>
      </p:sp>
      <p:sp>
        <p:nvSpPr>
          <p:cNvPr id="635" name="Rectangle 22"/>
          <p:cNvSpPr/>
          <p:nvPr/>
        </p:nvSpPr>
        <p:spPr>
          <a:xfrm>
            <a:off x="8823240" y="3882240"/>
            <a:ext cx="3368160" cy="2975040"/>
          </a:xfrm>
          <a:prstGeom prst="rect">
            <a:avLst/>
          </a:prstGeom>
          <a:gradFill rotWithShape="0">
            <a:gsLst>
              <a:gs pos="0">
                <a:srgbClr val="df1e2c">
                  <a:alpha val="90000"/>
                </a:srgbClr>
              </a:gs>
              <a:gs pos="53100">
                <a:srgbClr val="a34d9d">
                  <a:alpha val="90000"/>
                </a:srgbClr>
              </a:gs>
              <a:gs pos="100000">
                <a:srgbClr val="ffc000">
                  <a:alpha val="9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36" name="Rectangle 23"/>
          <p:cNvSpPr/>
          <p:nvPr/>
        </p:nvSpPr>
        <p:spPr>
          <a:xfrm>
            <a:off x="5454360" y="0"/>
            <a:ext cx="3368160" cy="2975040"/>
          </a:xfrm>
          <a:prstGeom prst="rect">
            <a:avLst/>
          </a:prstGeom>
          <a:gradFill rotWithShape="0">
            <a:gsLst>
              <a:gs pos="0">
                <a:srgbClr val="df1e2c">
                  <a:alpha val="90000"/>
                </a:srgbClr>
              </a:gs>
              <a:gs pos="53100">
                <a:srgbClr val="a34d9d">
                  <a:alpha val="90000"/>
                </a:srgbClr>
              </a:gs>
              <a:gs pos="100000">
                <a:srgbClr val="ffc000">
                  <a:alpha val="9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37" name="TextBox 24"/>
          <p:cNvSpPr/>
          <p:nvPr/>
        </p:nvSpPr>
        <p:spPr>
          <a:xfrm>
            <a:off x="961920" y="3439800"/>
            <a:ext cx="3497040" cy="14486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Suitable for all categories business and personal presentation farmers ensure that we will bring the best of the market. </a:t>
            </a:r>
            <a:endParaRPr b="0" lang="ru-RU" sz="1200" strike="noStrike" u="none">
              <a:solidFill>
                <a:srgbClr val="ffffff"/>
              </a:solidFill>
              <a:effectLst/>
              <a:uFillTx/>
              <a:latin typeface="Arial"/>
            </a:endParaRPr>
          </a:p>
        </p:txBody>
      </p:sp>
      <p:sp>
        <p:nvSpPr>
          <p:cNvPr id="638" name="TextBox 25"/>
          <p:cNvSpPr/>
          <p:nvPr/>
        </p:nvSpPr>
        <p:spPr>
          <a:xfrm>
            <a:off x="766800" y="2138400"/>
            <a:ext cx="3368160" cy="1077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3200" strike="noStrike" u="none">
                <a:solidFill>
                  <a:schemeClr val="accent1"/>
                </a:solidFill>
                <a:effectLst/>
                <a:uFillTx/>
                <a:latin typeface="Ubuntu"/>
              </a:rPr>
              <a:t>“Capture every  </a:t>
            </a:r>
            <a:endParaRPr b="0" lang="ru-RU" sz="3200" strike="noStrike" u="none">
              <a:solidFill>
                <a:srgbClr val="ffffff"/>
              </a:solidFill>
              <a:effectLst/>
              <a:uFillTx/>
              <a:latin typeface="Arial"/>
            </a:endParaRPr>
          </a:p>
          <a:p>
            <a:pPr defTabSz="914400">
              <a:lnSpc>
                <a:spcPct val="100000"/>
              </a:lnSpc>
            </a:pPr>
            <a:r>
              <a:rPr b="1" lang="en-US" sz="3200" strike="noStrike" u="none">
                <a:solidFill>
                  <a:schemeClr val="accent1"/>
                </a:solidFill>
                <a:effectLst/>
                <a:uFillTx/>
                <a:latin typeface="Ubuntu"/>
              </a:rPr>
              <a:t>  moments”</a:t>
            </a:r>
            <a:endParaRPr b="0" lang="ru-RU" sz="3200" strike="noStrike" u="none">
              <a:solidFill>
                <a:srgbClr val="ffffff"/>
              </a:solidFill>
              <a:effectLst/>
              <a:uFillTx/>
              <a:latin typeface="Arial"/>
            </a:endParaRPr>
          </a:p>
        </p:txBody>
      </p:sp>
      <p:sp>
        <p:nvSpPr>
          <p:cNvPr id="639" name="TextBox 26"/>
          <p:cNvSpPr/>
          <p:nvPr/>
        </p:nvSpPr>
        <p:spPr>
          <a:xfrm>
            <a:off x="9545040" y="4356360"/>
            <a:ext cx="1806840" cy="708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trike="noStrike" u="none">
                <a:solidFill>
                  <a:schemeClr val="lt2"/>
                </a:solidFill>
                <a:effectLst/>
                <a:uFillTx/>
                <a:latin typeface="Ubuntu"/>
              </a:rPr>
              <a:t>8.356</a:t>
            </a:r>
            <a:endParaRPr b="0" lang="ru-RU" sz="4000" strike="noStrike" u="none">
              <a:solidFill>
                <a:srgbClr val="ffffff"/>
              </a:solidFill>
              <a:effectLst/>
              <a:uFillTx/>
              <a:latin typeface="Arial"/>
            </a:endParaRPr>
          </a:p>
        </p:txBody>
      </p:sp>
      <p:sp>
        <p:nvSpPr>
          <p:cNvPr id="640" name="TextBox 29"/>
          <p:cNvSpPr/>
          <p:nvPr/>
        </p:nvSpPr>
        <p:spPr>
          <a:xfrm>
            <a:off x="9545040" y="5330160"/>
            <a:ext cx="216504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ea typeface="Roboto"/>
              </a:rPr>
              <a:t>There are many variations of passages of lorem ipsum dolor sit amet available.</a:t>
            </a:r>
            <a:endParaRPr b="0" lang="ru-RU" sz="1200" strike="noStrike" u="none">
              <a:solidFill>
                <a:srgbClr val="ffffff"/>
              </a:solidFill>
              <a:effectLst/>
              <a:uFillTx/>
              <a:latin typeface="Arial"/>
            </a:endParaRPr>
          </a:p>
        </p:txBody>
      </p:sp>
      <p:sp>
        <p:nvSpPr>
          <p:cNvPr id="641" name="TextBox 30"/>
          <p:cNvSpPr/>
          <p:nvPr/>
        </p:nvSpPr>
        <p:spPr>
          <a:xfrm>
            <a:off x="9542520" y="497448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lt2"/>
                </a:solidFill>
                <a:effectLst/>
                <a:uFillTx/>
                <a:latin typeface="Ubuntu"/>
              </a:rPr>
              <a:t>Description</a:t>
            </a:r>
            <a:endParaRPr b="0" lang="ru-RU" sz="2000" strike="noStrike" u="none">
              <a:solidFill>
                <a:srgbClr val="ffffff"/>
              </a:solidFill>
              <a:effectLst/>
              <a:uFillTx/>
              <a:latin typeface="Arial"/>
            </a:endParaRPr>
          </a:p>
        </p:txBody>
      </p:sp>
      <p:sp>
        <p:nvSpPr>
          <p:cNvPr id="642" name="TextBox 31"/>
          <p:cNvSpPr/>
          <p:nvPr/>
        </p:nvSpPr>
        <p:spPr>
          <a:xfrm>
            <a:off x="6098400" y="565920"/>
            <a:ext cx="1806840" cy="708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trike="noStrike" u="none">
                <a:solidFill>
                  <a:schemeClr val="lt2"/>
                </a:solidFill>
                <a:effectLst/>
                <a:uFillTx/>
                <a:latin typeface="Ubuntu"/>
              </a:rPr>
              <a:t>3.554</a:t>
            </a:r>
            <a:endParaRPr b="0" lang="ru-RU" sz="4000" strike="noStrike" u="none">
              <a:solidFill>
                <a:srgbClr val="ffffff"/>
              </a:solidFill>
              <a:effectLst/>
              <a:uFillTx/>
              <a:latin typeface="Arial"/>
            </a:endParaRPr>
          </a:p>
        </p:txBody>
      </p:sp>
      <p:sp>
        <p:nvSpPr>
          <p:cNvPr id="643" name="TextBox 32"/>
          <p:cNvSpPr/>
          <p:nvPr/>
        </p:nvSpPr>
        <p:spPr>
          <a:xfrm>
            <a:off x="6098400" y="1540080"/>
            <a:ext cx="216504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ea typeface="Roboto"/>
              </a:rPr>
              <a:t>There are many variations of passages of lorem ipsum dolor sit amet available.</a:t>
            </a:r>
            <a:endParaRPr b="0" lang="ru-RU" sz="1200" strike="noStrike" u="none">
              <a:solidFill>
                <a:srgbClr val="ffffff"/>
              </a:solidFill>
              <a:effectLst/>
              <a:uFillTx/>
              <a:latin typeface="Arial"/>
            </a:endParaRPr>
          </a:p>
        </p:txBody>
      </p:sp>
      <p:sp>
        <p:nvSpPr>
          <p:cNvPr id="644" name="TextBox 33"/>
          <p:cNvSpPr/>
          <p:nvPr/>
        </p:nvSpPr>
        <p:spPr>
          <a:xfrm>
            <a:off x="6095880" y="118440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lt2"/>
                </a:solidFill>
                <a:effectLst/>
                <a:uFillTx/>
                <a:latin typeface="Ubuntu"/>
              </a:rPr>
              <a:t>Description</a:t>
            </a:r>
            <a:endParaRPr b="0" lang="ru-RU" sz="2000" strike="noStrike" u="none">
              <a:solidFill>
                <a:srgbClr val="ffffff"/>
              </a:solidFill>
              <a:effectLst/>
              <a:uFillTx/>
              <a:latin typeface="Arial"/>
            </a:endParaRPr>
          </a:p>
        </p:txBody>
      </p:sp>
      <p:sp>
        <p:nvSpPr>
          <p:cNvPr id="645" name="Rectangle: Rounded Corners 34"/>
          <p:cNvSpPr/>
          <p:nvPr/>
        </p:nvSpPr>
        <p:spPr>
          <a:xfrm>
            <a:off x="961920" y="5117760"/>
            <a:ext cx="1452600" cy="489240"/>
          </a:xfrm>
          <a:prstGeom prst="roundRect">
            <a:avLst>
              <a:gd name="adj" fmla="val 50000"/>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46" name="TextBox 35"/>
          <p:cNvSpPr/>
          <p:nvPr/>
        </p:nvSpPr>
        <p:spPr>
          <a:xfrm>
            <a:off x="1111680" y="5160240"/>
            <a:ext cx="1153080" cy="340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200" strike="noStrike" u="none">
                <a:solidFill>
                  <a:schemeClr val="lt2"/>
                </a:solidFill>
                <a:effectLst/>
                <a:uFillTx/>
                <a:latin typeface="Open Sans"/>
              </a:rPr>
              <a:t>Start Now</a:t>
            </a:r>
            <a:endParaRPr b="0" lang="ru-RU" sz="1200" strike="noStrike" u="none">
              <a:solidFill>
                <a:srgbClr val="ffffff"/>
              </a:solidFill>
              <a:effectLst/>
              <a:uFillTx/>
              <a:latin typeface="Arial"/>
            </a:endParaRPr>
          </a:p>
        </p:txBody>
      </p:sp>
    </p:spTree>
  </p:cSld>
  <mc:AlternateContent>
    <mc:Choice Requires="p14">
      <p:transition spd="med" p14:dur="700">
        <p:fade/>
      </p:transition>
    </mc:Choice>
    <mc:Fallback>
      <p:transition spd="med">
        <p:fade/>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Portfolio</a:t>
            </a:r>
            <a:endParaRPr b="0" lang="ru-RU" sz="6000" strike="noStrike" u="none">
              <a:solidFill>
                <a:srgbClr val="ffffff"/>
              </a:solidFill>
              <a:effectLst/>
              <a:uFillTx/>
              <a:latin typeface="Arial"/>
            </a:endParaRPr>
          </a:p>
        </p:txBody>
      </p:sp>
      <p:sp>
        <p:nvSpPr>
          <p:cNvPr id="648" name="TextBox 11"/>
          <p:cNvSpPr/>
          <p:nvPr/>
        </p:nvSpPr>
        <p:spPr>
          <a:xfrm>
            <a:off x="1041480" y="2188800"/>
            <a:ext cx="2642040" cy="17550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Suitable for all categories business and personal presentation farmers ensure that we will bring the best of the market. </a:t>
            </a:r>
            <a:endParaRPr b="0" lang="ru-RU" sz="1200" strike="noStrike" u="none">
              <a:solidFill>
                <a:srgbClr val="ffffff"/>
              </a:solidFill>
              <a:effectLst/>
              <a:uFillTx/>
              <a:latin typeface="Arial"/>
            </a:endParaRPr>
          </a:p>
        </p:txBody>
      </p:sp>
      <p:sp>
        <p:nvSpPr>
          <p:cNvPr id="649" name="TextBox 12"/>
          <p:cNvSpPr/>
          <p:nvPr/>
        </p:nvSpPr>
        <p:spPr>
          <a:xfrm>
            <a:off x="1038960" y="183312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sp>
        <p:nvSpPr>
          <p:cNvPr id="650" name="TextBox 13"/>
          <p:cNvSpPr/>
          <p:nvPr/>
        </p:nvSpPr>
        <p:spPr>
          <a:xfrm>
            <a:off x="4223160" y="5223600"/>
            <a:ext cx="621972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Suitable for all categories business and personal presentation farmers ensure that we will bring the best of the market. </a:t>
            </a:r>
            <a:endParaRPr b="0" lang="ru-RU" sz="1200" strike="noStrike" u="none">
              <a:solidFill>
                <a:srgbClr val="ffffff"/>
              </a:solidFill>
              <a:effectLst/>
              <a:uFillTx/>
              <a:latin typeface="Arial"/>
            </a:endParaRPr>
          </a:p>
        </p:txBody>
      </p:sp>
      <p:sp>
        <p:nvSpPr>
          <p:cNvPr id="651" name="TextBox 14"/>
          <p:cNvSpPr/>
          <p:nvPr/>
        </p:nvSpPr>
        <p:spPr>
          <a:xfrm>
            <a:off x="4220640" y="486792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sp>
        <p:nvSpPr>
          <p:cNvPr id="652" name="Rectangle: Rounded Corners 15"/>
          <p:cNvSpPr/>
          <p:nvPr/>
        </p:nvSpPr>
        <p:spPr>
          <a:xfrm>
            <a:off x="0" y="4867920"/>
            <a:ext cx="3683520" cy="1248840"/>
          </a:xfrm>
          <a:prstGeom prst="roundRect">
            <a:avLst>
              <a:gd name="adj" fmla="val 2516"/>
            </a:avLst>
          </a:prstGeom>
          <a:gradFill rotWithShape="0">
            <a:gsLst>
              <a:gs pos="0">
                <a:srgbClr val="df1e2c">
                  <a:alpha val="90000"/>
                </a:srgbClr>
              </a:gs>
              <a:gs pos="53100">
                <a:srgbClr val="a34d9d">
                  <a:alpha val="90000"/>
                </a:srgbClr>
              </a:gs>
              <a:gs pos="100000">
                <a:srgbClr val="ffc000">
                  <a:alpha val="9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653" name="TextBox 16"/>
          <p:cNvSpPr/>
          <p:nvPr/>
        </p:nvSpPr>
        <p:spPr>
          <a:xfrm>
            <a:off x="1787760" y="4994640"/>
            <a:ext cx="1809360" cy="64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3600" strike="noStrike" u="none">
                <a:solidFill>
                  <a:schemeClr val="lt2"/>
                </a:solidFill>
                <a:effectLst/>
                <a:uFillTx/>
                <a:latin typeface="Ubuntu"/>
              </a:rPr>
              <a:t>7.886</a:t>
            </a:r>
            <a:endParaRPr b="0" lang="ru-RU" sz="3600" strike="noStrike" u="none">
              <a:solidFill>
                <a:srgbClr val="ffffff"/>
              </a:solidFill>
              <a:effectLst/>
              <a:uFillTx/>
              <a:latin typeface="Arial"/>
            </a:endParaRPr>
          </a:p>
        </p:txBody>
      </p:sp>
      <p:sp>
        <p:nvSpPr>
          <p:cNvPr id="654" name="TextBox 17"/>
          <p:cNvSpPr/>
          <p:nvPr/>
        </p:nvSpPr>
        <p:spPr>
          <a:xfrm>
            <a:off x="1803240" y="5472720"/>
            <a:ext cx="117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lt2"/>
                </a:solidFill>
                <a:effectLst/>
                <a:uFillTx/>
                <a:latin typeface="Ubuntu"/>
              </a:rPr>
              <a:t>Users</a:t>
            </a:r>
            <a:endParaRPr b="0" lang="ru-RU" sz="2000" strike="noStrike" u="none">
              <a:solidFill>
                <a:srgbClr val="ffffff"/>
              </a:solidFill>
              <a:effectLst/>
              <a:uFillTx/>
              <a:latin typeface="Arial"/>
            </a:endParaRPr>
          </a:p>
        </p:txBody>
      </p:sp>
      <p:grpSp>
        <p:nvGrpSpPr>
          <p:cNvPr id="655" name="Group 25"/>
          <p:cNvGrpSpPr/>
          <p:nvPr/>
        </p:nvGrpSpPr>
        <p:grpSpPr>
          <a:xfrm>
            <a:off x="982440" y="5139720"/>
            <a:ext cx="645840" cy="639000"/>
            <a:chOff x="982440" y="5139720"/>
            <a:chExt cx="645840" cy="639000"/>
          </a:xfrm>
        </p:grpSpPr>
        <p:sp>
          <p:nvSpPr>
            <p:cNvPr id="656" name="Freeform 5"/>
            <p:cNvSpPr/>
            <p:nvPr/>
          </p:nvSpPr>
          <p:spPr>
            <a:xfrm>
              <a:off x="982440" y="5441040"/>
              <a:ext cx="428040" cy="337680"/>
            </a:xfrm>
            <a:custGeom>
              <a:avLst/>
              <a:gdLst>
                <a:gd name="textAreaLeft" fmla="*/ 0 w 428040"/>
                <a:gd name="textAreaRight" fmla="*/ 428760 w 428040"/>
                <a:gd name="textAreaTop" fmla="*/ 0 h 337680"/>
                <a:gd name="textAreaBottom" fmla="*/ 338400 h 337680"/>
                <a:gd name="GluePoint1X" fmla="*/ 731.723404255319 w 940"/>
                <a:gd name="GluePoint1Y" fmla="*/ 12.6146095717884 h 1191"/>
                <a:gd name="GluePoint2X" fmla="*/ 0 w 940"/>
                <a:gd name="GluePoint2Y" fmla="*/ 558.984886649874 h 1191"/>
                <a:gd name="GluePoint3X" fmla="*/ 1464.71276595745 w 940"/>
                <a:gd name="GluePoint3Y" fmla="*/ 585.002518891688 h 1191"/>
                <a:gd name="GluePoint4X" fmla="*/ 731.723404255319 w 940"/>
                <a:gd name="GluePoint4Y" fmla="*/ 12.6146095717884 h 1191"/>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72" h="57">
                  <a:moveTo>
                    <a:pt x="35" y="1"/>
                  </a:moveTo>
                  <a:cubicBezTo>
                    <a:pt x="2" y="0"/>
                    <a:pt x="0" y="43"/>
                    <a:pt x="0" y="43"/>
                  </a:cubicBezTo>
                  <a:cubicBezTo>
                    <a:pt x="20" y="57"/>
                    <a:pt x="70" y="45"/>
                    <a:pt x="70" y="45"/>
                  </a:cubicBezTo>
                  <a:cubicBezTo>
                    <a:pt x="71" y="44"/>
                    <a:pt x="72" y="2"/>
                    <a:pt x="35" y="1"/>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57" name="Freeform 6"/>
            <p:cNvSpPr/>
            <p:nvPr/>
          </p:nvSpPr>
          <p:spPr>
            <a:xfrm>
              <a:off x="1059480" y="5209920"/>
              <a:ext cx="243720" cy="213480"/>
            </a:xfrm>
            <a:custGeom>
              <a:avLst/>
              <a:gdLst>
                <a:gd name="textAreaLeft" fmla="*/ 0 w 243720"/>
                <a:gd name="textAreaRight" fmla="*/ 244440 w 243720"/>
                <a:gd name="textAreaTop" fmla="*/ 0 h 213480"/>
                <a:gd name="textAreaBottom" fmla="*/ 214200 h 213480"/>
                <a:gd name="GluePoint1X" fmla="*/ 584.561344537815 w 595"/>
                <a:gd name="GluePoint1Y" fmla="*/ 57.7378497790869 h 679"/>
                <a:gd name="GluePoint2X" fmla="*/ 339.56974789916 w 595"/>
                <a:gd name="GluePoint2Y" fmla="*/ 0 h 679"/>
                <a:gd name="GluePoint3X" fmla="*/ 18.2319327731092 w 595"/>
                <a:gd name="GluePoint3Y" fmla="*/ 288.689248895434 h 679"/>
                <a:gd name="GluePoint4X" fmla="*/ 395.405042016807 w 595"/>
                <a:gd name="GluePoint4Y" fmla="*/ 505.643593519882 h 679"/>
                <a:gd name="GluePoint5X" fmla="*/ 679.139495798319 w 595"/>
                <a:gd name="GluePoint5Y" fmla="*/ 361.298969072165 h 679"/>
                <a:gd name="GluePoint6X" fmla="*/ 584.561344537815 w 595"/>
                <a:gd name="GluePoint6Y" fmla="*/ 57.7378497790869 h 67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1" h="36">
                  <a:moveTo>
                    <a:pt x="31" y="4"/>
                  </a:moveTo>
                  <a:cubicBezTo>
                    <a:pt x="28" y="1"/>
                    <a:pt x="23" y="0"/>
                    <a:pt x="18" y="0"/>
                  </a:cubicBezTo>
                  <a:cubicBezTo>
                    <a:pt x="7" y="1"/>
                    <a:pt x="0" y="10"/>
                    <a:pt x="1" y="20"/>
                  </a:cubicBezTo>
                  <a:cubicBezTo>
                    <a:pt x="2" y="29"/>
                    <a:pt x="11" y="36"/>
                    <a:pt x="21" y="35"/>
                  </a:cubicBezTo>
                  <a:cubicBezTo>
                    <a:pt x="28" y="35"/>
                    <a:pt x="34" y="30"/>
                    <a:pt x="36" y="25"/>
                  </a:cubicBezTo>
                  <a:cubicBezTo>
                    <a:pt x="41" y="12"/>
                    <a:pt x="32" y="4"/>
                    <a:pt x="31" y="4"/>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58" name="Freeform 7"/>
            <p:cNvSpPr/>
            <p:nvPr/>
          </p:nvSpPr>
          <p:spPr>
            <a:xfrm>
              <a:off x="1250640" y="5139720"/>
              <a:ext cx="377640" cy="300600"/>
            </a:xfrm>
            <a:custGeom>
              <a:avLst/>
              <a:gdLst>
                <a:gd name="textAreaLeft" fmla="*/ 0 w 377640"/>
                <a:gd name="textAreaRight" fmla="*/ 378360 w 377640"/>
                <a:gd name="textAreaTop" fmla="*/ 0 h 300600"/>
                <a:gd name="textAreaBottom" fmla="*/ 301320 h 300600"/>
                <a:gd name="GluePoint1X" fmla="*/ 864.336917562724 w 837"/>
                <a:gd name="GluePoint1Y" fmla="*/ 0 h 1051"/>
                <a:gd name="GluePoint2X" fmla="*/ 411.469534050179 w 837"/>
                <a:gd name="GluePoint2Y" fmla="*/ 0 h 1051"/>
                <a:gd name="GluePoint3X" fmla="*/ 0 w 837"/>
                <a:gd name="GluePoint3Y" fmla="*/ 169.427212178877 h 1051"/>
                <a:gd name="GluePoint4X" fmla="*/ 164.336917562724 w 837"/>
                <a:gd name="GluePoint4Y" fmla="*/ 299.878211227402 h 1051"/>
                <a:gd name="GluePoint5X" fmla="*/ 143.010752688172 w 837"/>
                <a:gd name="GluePoint5Y" fmla="*/ 509.077069457659 h 1051"/>
                <a:gd name="GluePoint6X" fmla="*/ 308.602150537634 w 837"/>
                <a:gd name="GluePoint6Y" fmla="*/ 560.780209324453 h 1051"/>
                <a:gd name="GluePoint7X" fmla="*/ 164.336917562724 w 837"/>
                <a:gd name="GluePoint7Y" fmla="*/ 665.777354900095 h 1051"/>
                <a:gd name="GluePoint8X" fmla="*/ 555.73476702509 w 837"/>
                <a:gd name="GluePoint8Y" fmla="*/ 574.302568981922 h 1051"/>
                <a:gd name="GluePoint9X" fmla="*/ 864.336917562724 w 837"/>
                <a:gd name="GluePoint9Y" fmla="*/ 574.302568981922 h 1051"/>
                <a:gd name="GluePoint10X" fmla="*/ 1318.45878136201 w 837"/>
                <a:gd name="GluePoint10Y" fmla="*/ 287.151284490961 h 1051"/>
                <a:gd name="GluePoint11X" fmla="*/ 1318.45878136201 w 837"/>
                <a:gd name="GluePoint11Y" fmla="*/ 273.628924833492 h 1051"/>
                <a:gd name="GluePoint12X" fmla="*/ 864.336917562724 w 837"/>
                <a:gd name="GluePoint12Y" fmla="*/ 0 h 1051"/>
                <a:gd name="GluePoint13X" fmla="*/ 988.530465949821 w 837"/>
                <a:gd name="GluePoint13Y" fmla="*/ 365.103710751665 h 1051"/>
                <a:gd name="GluePoint14X" fmla="*/ 287.275985663082 w 837"/>
                <a:gd name="GluePoint14Y" fmla="*/ 365.103710751665 h 1051"/>
                <a:gd name="GluePoint15X" fmla="*/ 287.275985663082 w 837"/>
                <a:gd name="GluePoint15Y" fmla="*/ 312.605137963844 h 1051"/>
                <a:gd name="GluePoint16X" fmla="*/ 988.530465949821 w 837"/>
                <a:gd name="GluePoint16Y" fmla="*/ 312.605137963844 h 1051"/>
                <a:gd name="GluePoint17X" fmla="*/ 988.530465949821 w 837"/>
                <a:gd name="GluePoint17Y" fmla="*/ 365.103710751665 h 1051"/>
                <a:gd name="GluePoint18X" fmla="*/ 988.530465949821 w 837"/>
                <a:gd name="GluePoint18Y" fmla="*/ 260.90199809705 h 1051"/>
                <a:gd name="GluePoint19X" fmla="*/ 287.275985663082 w 837"/>
                <a:gd name="GluePoint19Y" fmla="*/ 260.90199809705 h 1051"/>
                <a:gd name="GluePoint20X" fmla="*/ 287.275985663082 w 837"/>
                <a:gd name="GluePoint20Y" fmla="*/ 195.676498572788 h 1051"/>
                <a:gd name="GluePoint21X" fmla="*/ 988.530465949821 w 837"/>
                <a:gd name="GluePoint21Y" fmla="*/ 195.676498572788 h 1051"/>
                <a:gd name="GluePoint22X" fmla="*/ 988.530465949821 w 837"/>
                <a:gd name="GluePoint22Y" fmla="*/ 260.90199809705 h 10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64" h="51">
                  <a:moveTo>
                    <a:pt x="42" y="0"/>
                  </a:moveTo>
                  <a:cubicBezTo>
                    <a:pt x="20" y="0"/>
                    <a:pt x="20" y="0"/>
                    <a:pt x="20" y="0"/>
                  </a:cubicBezTo>
                  <a:cubicBezTo>
                    <a:pt x="11" y="0"/>
                    <a:pt x="4" y="5"/>
                    <a:pt x="0" y="13"/>
                  </a:cubicBezTo>
                  <a:cubicBezTo>
                    <a:pt x="2" y="14"/>
                    <a:pt x="6" y="17"/>
                    <a:pt x="8" y="23"/>
                  </a:cubicBezTo>
                  <a:cubicBezTo>
                    <a:pt x="10" y="28"/>
                    <a:pt x="10" y="35"/>
                    <a:pt x="7" y="39"/>
                  </a:cubicBezTo>
                  <a:cubicBezTo>
                    <a:pt x="9" y="41"/>
                    <a:pt x="11" y="42"/>
                    <a:pt x="15" y="43"/>
                  </a:cubicBezTo>
                  <a:cubicBezTo>
                    <a:pt x="8" y="51"/>
                    <a:pt x="8" y="51"/>
                    <a:pt x="8" y="51"/>
                  </a:cubicBezTo>
                  <a:cubicBezTo>
                    <a:pt x="27" y="44"/>
                    <a:pt x="27" y="44"/>
                    <a:pt x="27" y="44"/>
                  </a:cubicBezTo>
                  <a:cubicBezTo>
                    <a:pt x="42" y="44"/>
                    <a:pt x="42" y="44"/>
                    <a:pt x="42" y="44"/>
                  </a:cubicBezTo>
                  <a:cubicBezTo>
                    <a:pt x="54" y="44"/>
                    <a:pt x="64" y="34"/>
                    <a:pt x="64" y="22"/>
                  </a:cubicBezTo>
                  <a:cubicBezTo>
                    <a:pt x="64" y="21"/>
                    <a:pt x="64" y="21"/>
                    <a:pt x="64" y="21"/>
                  </a:cubicBezTo>
                  <a:cubicBezTo>
                    <a:pt x="64" y="9"/>
                    <a:pt x="54" y="0"/>
                    <a:pt x="42" y="0"/>
                  </a:cubicBezTo>
                  <a:close/>
                  <a:moveTo>
                    <a:pt x="48" y="28"/>
                  </a:moveTo>
                  <a:cubicBezTo>
                    <a:pt x="14" y="28"/>
                    <a:pt x="14" y="28"/>
                    <a:pt x="14" y="28"/>
                  </a:cubicBezTo>
                  <a:cubicBezTo>
                    <a:pt x="14" y="24"/>
                    <a:pt x="14" y="24"/>
                    <a:pt x="14" y="24"/>
                  </a:cubicBezTo>
                  <a:cubicBezTo>
                    <a:pt x="48" y="24"/>
                    <a:pt x="48" y="24"/>
                    <a:pt x="48" y="24"/>
                  </a:cubicBezTo>
                  <a:lnTo>
                    <a:pt x="48" y="28"/>
                  </a:lnTo>
                  <a:close/>
                  <a:moveTo>
                    <a:pt x="48" y="20"/>
                  </a:moveTo>
                  <a:cubicBezTo>
                    <a:pt x="14" y="20"/>
                    <a:pt x="14" y="20"/>
                    <a:pt x="14" y="20"/>
                  </a:cubicBezTo>
                  <a:cubicBezTo>
                    <a:pt x="14" y="15"/>
                    <a:pt x="14" y="15"/>
                    <a:pt x="14" y="15"/>
                  </a:cubicBezTo>
                  <a:cubicBezTo>
                    <a:pt x="48" y="15"/>
                    <a:pt x="48" y="15"/>
                    <a:pt x="48" y="15"/>
                  </a:cubicBezTo>
                  <a:lnTo>
                    <a:pt x="48" y="20"/>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pic>
        <p:nvPicPr>
          <p:cNvPr id="659" name="Picture Placeholder 2" descr=""/>
          <p:cNvPicPr/>
          <p:nvPr/>
        </p:nvPicPr>
        <p:blipFill>
          <a:blip r:embed="rId1"/>
          <a:stretch/>
        </p:blipFill>
        <p:spPr>
          <a:xfrm>
            <a:off x="4299120" y="1750320"/>
            <a:ext cx="3351960" cy="3015360"/>
          </a:xfrm>
          <a:prstGeom prst="rect">
            <a:avLst/>
          </a:prstGeom>
          <a:solidFill>
            <a:schemeClr val="bg2">
              <a:lumMod val="95000"/>
            </a:schemeClr>
          </a:solidFill>
          <a:ln w="0">
            <a:noFill/>
          </a:ln>
        </p:spPr>
      </p:pic>
      <p:pic>
        <p:nvPicPr>
          <p:cNvPr id="660" name="Picture Placeholder 5" descr=""/>
          <p:cNvPicPr/>
          <p:nvPr/>
        </p:nvPicPr>
        <p:blipFill>
          <a:blip r:embed="rId2"/>
          <a:stretch/>
        </p:blipFill>
        <p:spPr>
          <a:xfrm>
            <a:off x="7924680" y="1726200"/>
            <a:ext cx="2517840" cy="1374480"/>
          </a:xfrm>
          <a:prstGeom prst="rect">
            <a:avLst/>
          </a:prstGeom>
          <a:solidFill>
            <a:schemeClr val="bg2">
              <a:lumMod val="95000"/>
            </a:schemeClr>
          </a:solidFill>
          <a:ln w="0">
            <a:noFill/>
          </a:ln>
        </p:spPr>
      </p:pic>
      <p:pic>
        <p:nvPicPr>
          <p:cNvPr id="661" name="Picture Placeholder 7" descr=""/>
          <p:cNvPicPr/>
          <p:nvPr/>
        </p:nvPicPr>
        <p:blipFill>
          <a:blip r:embed="rId3"/>
          <a:stretch/>
        </p:blipFill>
        <p:spPr>
          <a:xfrm>
            <a:off x="7924680" y="3355200"/>
            <a:ext cx="2517840" cy="1374480"/>
          </a:xfrm>
          <a:prstGeom prst="rect">
            <a:avLst/>
          </a:prstGeom>
          <a:solidFill>
            <a:schemeClr val="bg2">
              <a:lumMod val="95000"/>
            </a:schemeClr>
          </a:solidFill>
          <a:ln w="0">
            <a:noFill/>
          </a:ln>
        </p:spPr>
      </p:pic>
    </p:spTree>
  </p:cSld>
  <p:transition spd="slow">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2" name="Picture Placeholder 2" descr=""/>
          <p:cNvPicPr/>
          <p:nvPr/>
        </p:nvPicPr>
        <p:blipFill>
          <a:blip r:embed="rId1"/>
          <a:stretch/>
        </p:blipFill>
        <p:spPr>
          <a:xfrm>
            <a:off x="1317240" y="2136960"/>
            <a:ext cx="2786760" cy="1886760"/>
          </a:xfrm>
          <a:prstGeom prst="rect">
            <a:avLst/>
          </a:prstGeom>
          <a:solidFill>
            <a:schemeClr val="bg2">
              <a:lumMod val="95000"/>
            </a:schemeClr>
          </a:solidFill>
          <a:ln w="0">
            <a:noFill/>
          </a:ln>
        </p:spPr>
      </p:pic>
      <p:pic>
        <p:nvPicPr>
          <p:cNvPr id="663" name="Picture Placeholder 4" descr=""/>
          <p:cNvPicPr/>
          <p:nvPr/>
        </p:nvPicPr>
        <p:blipFill>
          <a:blip r:embed="rId2"/>
          <a:stretch/>
        </p:blipFill>
        <p:spPr>
          <a:xfrm>
            <a:off x="4702320" y="2136960"/>
            <a:ext cx="2786760" cy="1886760"/>
          </a:xfrm>
          <a:prstGeom prst="rect">
            <a:avLst/>
          </a:prstGeom>
          <a:solidFill>
            <a:schemeClr val="bg2">
              <a:lumMod val="95000"/>
            </a:schemeClr>
          </a:solidFill>
          <a:ln w="0">
            <a:noFill/>
          </a:ln>
        </p:spPr>
      </p:pic>
      <p:pic>
        <p:nvPicPr>
          <p:cNvPr id="664" name="Picture Placeholder 6" descr=""/>
          <p:cNvPicPr/>
          <p:nvPr/>
        </p:nvPicPr>
        <p:blipFill>
          <a:blip r:embed="rId3"/>
          <a:stretch/>
        </p:blipFill>
        <p:spPr>
          <a:xfrm>
            <a:off x="8087400" y="2136960"/>
            <a:ext cx="2786760" cy="1886760"/>
          </a:xfrm>
          <a:prstGeom prst="rect">
            <a:avLst/>
          </a:prstGeom>
          <a:solidFill>
            <a:schemeClr val="bg2">
              <a:lumMod val="95000"/>
            </a:schemeClr>
          </a:solidFill>
          <a:ln w="0">
            <a:noFill/>
          </a:ln>
        </p:spPr>
      </p:pic>
      <p:sp>
        <p:nvSpPr>
          <p:cNvPr id="665"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PORTFOLIO</a:t>
            </a:r>
            <a:endParaRPr b="0" lang="ru-RU" sz="6000" strike="noStrike" u="none">
              <a:solidFill>
                <a:srgbClr val="ffffff"/>
              </a:solidFill>
              <a:effectLst/>
              <a:uFillTx/>
              <a:latin typeface="Arial"/>
            </a:endParaRPr>
          </a:p>
        </p:txBody>
      </p:sp>
      <p:sp>
        <p:nvSpPr>
          <p:cNvPr id="666" name="TextBox 16"/>
          <p:cNvSpPr/>
          <p:nvPr/>
        </p:nvSpPr>
        <p:spPr>
          <a:xfrm>
            <a:off x="1756080" y="5051520"/>
            <a:ext cx="2478600" cy="8931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667" name="TextBox 17"/>
          <p:cNvSpPr/>
          <p:nvPr/>
        </p:nvSpPr>
        <p:spPr>
          <a:xfrm>
            <a:off x="1742040" y="4651920"/>
            <a:ext cx="2275200" cy="4622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Open Sans"/>
              </a:rPr>
              <a:t>Description</a:t>
            </a:r>
            <a:endParaRPr b="0" lang="ru-RU" sz="1800" strike="noStrike" u="none">
              <a:solidFill>
                <a:srgbClr val="ffffff"/>
              </a:solidFill>
              <a:effectLst/>
              <a:uFillTx/>
              <a:latin typeface="Arial"/>
            </a:endParaRPr>
          </a:p>
        </p:txBody>
      </p:sp>
      <p:sp>
        <p:nvSpPr>
          <p:cNvPr id="668" name="TextBox 18"/>
          <p:cNvSpPr/>
          <p:nvPr/>
        </p:nvSpPr>
        <p:spPr>
          <a:xfrm>
            <a:off x="5141160" y="5051520"/>
            <a:ext cx="2478600" cy="8931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669" name="TextBox 19"/>
          <p:cNvSpPr/>
          <p:nvPr/>
        </p:nvSpPr>
        <p:spPr>
          <a:xfrm>
            <a:off x="5127120" y="4651920"/>
            <a:ext cx="2275200" cy="4622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Open Sans"/>
              </a:rPr>
              <a:t>Description</a:t>
            </a:r>
            <a:endParaRPr b="0" lang="ru-RU" sz="1800" strike="noStrike" u="none">
              <a:solidFill>
                <a:srgbClr val="ffffff"/>
              </a:solidFill>
              <a:effectLst/>
              <a:uFillTx/>
              <a:latin typeface="Arial"/>
            </a:endParaRPr>
          </a:p>
        </p:txBody>
      </p:sp>
      <p:sp>
        <p:nvSpPr>
          <p:cNvPr id="670" name="TextBox 20"/>
          <p:cNvSpPr/>
          <p:nvPr/>
        </p:nvSpPr>
        <p:spPr>
          <a:xfrm>
            <a:off x="8526240" y="5051520"/>
            <a:ext cx="2478600" cy="8931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671" name="TextBox 21"/>
          <p:cNvSpPr/>
          <p:nvPr/>
        </p:nvSpPr>
        <p:spPr>
          <a:xfrm>
            <a:off x="8512200" y="4651920"/>
            <a:ext cx="2275200" cy="4622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Ubuntu"/>
              </a:rPr>
              <a:t>Description</a:t>
            </a:r>
            <a:endParaRPr b="0" lang="ru-RU" sz="1800" strike="noStrike" u="none">
              <a:solidFill>
                <a:srgbClr val="ffffff"/>
              </a:solidFill>
              <a:effectLst/>
              <a:uFillTx/>
              <a:latin typeface="Arial"/>
            </a:endParaRPr>
          </a:p>
        </p:txBody>
      </p:sp>
      <p:sp>
        <p:nvSpPr>
          <p:cNvPr id="672" name="Freeform 5"/>
          <p:cNvSpPr/>
          <p:nvPr/>
        </p:nvSpPr>
        <p:spPr>
          <a:xfrm>
            <a:off x="4851000" y="4793400"/>
            <a:ext cx="218520" cy="299160"/>
          </a:xfrm>
          <a:custGeom>
            <a:avLst/>
            <a:gdLst>
              <a:gd name="textAreaLeft" fmla="*/ 0 w 218520"/>
              <a:gd name="textAreaRight" fmla="*/ 219240 w 218520"/>
              <a:gd name="textAreaTop" fmla="*/ 0 h 299160"/>
              <a:gd name="textAreaBottom" fmla="*/ 299880 h 299160"/>
              <a:gd name="GluePoint1X" fmla="*/ 355.457382953181 w 833"/>
              <a:gd name="GluePoint1Y" fmla="*/ 1106.60098522167 h 609"/>
              <a:gd name="GluePoint2X" fmla="*/ 316.043217286915 w 833"/>
              <a:gd name="GluePoint2Y" fmla="*/ 837.464696223317 h 609"/>
              <a:gd name="GluePoint3X" fmla="*/ 277.358943577431 w 833"/>
              <a:gd name="GluePoint3Y" fmla="*/ 362.036124794746 h 609"/>
              <a:gd name="GluePoint4X" fmla="*/ 10.9483793517407 w 833"/>
              <a:gd name="GluePoint4Y" fmla="*/ 0 h 609"/>
              <a:gd name="GluePoint5X" fmla="*/ 21.8967587034814 w 833"/>
              <a:gd name="GluePoint5Y" fmla="*/ 681.720853858785 h 609"/>
              <a:gd name="GluePoint6X" fmla="*/ 243.783913565426 w 833"/>
              <a:gd name="GluePoint6Y" fmla="*/ 909.871921182266 h 609"/>
              <a:gd name="GluePoint7X" fmla="*/ 249.623049219688 w 833"/>
              <a:gd name="GluePoint7Y" fmla="*/ 909.871921182266 h 609"/>
              <a:gd name="GluePoint8X" fmla="*/ 243.783913565426 w 833"/>
              <a:gd name="GluePoint8Y" fmla="*/ 774.620689655172 h 609"/>
              <a:gd name="GluePoint9X" fmla="*/ 43.7935174069628 w 833"/>
              <a:gd name="GluePoint9Y" fmla="*/ 165.307060755337 h 609"/>
              <a:gd name="GluePoint10X" fmla="*/ 238.674669867947 w 833"/>
              <a:gd name="GluePoint10Y" fmla="*/ 672.15763546798 h 609"/>
              <a:gd name="GluePoint11X" fmla="*/ 338.669867947179 w 833"/>
              <a:gd name="GluePoint11Y" fmla="*/ 1138.02298850575 h 609"/>
              <a:gd name="GluePoint12X" fmla="*/ 355.457382953181 w 833"/>
              <a:gd name="GluePoint12Y" fmla="*/ 1106.60098522167 h 6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Lst>
            <a:rect l="textAreaLeft" t="textAreaTop" r="textAreaRight" b="textAreaBottom"/>
            <a:pathLst>
              <a:path w="80" h="110">
                <a:moveTo>
                  <a:pt x="64" y="107"/>
                </a:moveTo>
                <a:cubicBezTo>
                  <a:pt x="57" y="81"/>
                  <a:pt x="57" y="81"/>
                  <a:pt x="57" y="81"/>
                </a:cubicBezTo>
                <a:cubicBezTo>
                  <a:pt x="57" y="81"/>
                  <a:pt x="80" y="51"/>
                  <a:pt x="50" y="35"/>
                </a:cubicBezTo>
                <a:cubicBezTo>
                  <a:pt x="30" y="25"/>
                  <a:pt x="8" y="12"/>
                  <a:pt x="2" y="0"/>
                </a:cubicBezTo>
                <a:cubicBezTo>
                  <a:pt x="0" y="25"/>
                  <a:pt x="2" y="58"/>
                  <a:pt x="4" y="66"/>
                </a:cubicBezTo>
                <a:cubicBezTo>
                  <a:pt x="6" y="78"/>
                  <a:pt x="21" y="103"/>
                  <a:pt x="44" y="88"/>
                </a:cubicBezTo>
                <a:cubicBezTo>
                  <a:pt x="46" y="86"/>
                  <a:pt x="45" y="88"/>
                  <a:pt x="45" y="88"/>
                </a:cubicBezTo>
                <a:cubicBezTo>
                  <a:pt x="45" y="88"/>
                  <a:pt x="48" y="85"/>
                  <a:pt x="44" y="75"/>
                </a:cubicBezTo>
                <a:cubicBezTo>
                  <a:pt x="40" y="62"/>
                  <a:pt x="15" y="42"/>
                  <a:pt x="8" y="16"/>
                </a:cubicBezTo>
                <a:cubicBezTo>
                  <a:pt x="23" y="42"/>
                  <a:pt x="37" y="55"/>
                  <a:pt x="43" y="65"/>
                </a:cubicBezTo>
                <a:cubicBezTo>
                  <a:pt x="51" y="77"/>
                  <a:pt x="61" y="110"/>
                  <a:pt x="61" y="110"/>
                </a:cubicBezTo>
                <a:lnTo>
                  <a:pt x="64" y="107"/>
                </a:ln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673" name="Group 23"/>
          <p:cNvGrpSpPr/>
          <p:nvPr/>
        </p:nvGrpSpPr>
        <p:grpSpPr>
          <a:xfrm>
            <a:off x="1309320" y="4817880"/>
            <a:ext cx="308880" cy="250200"/>
            <a:chOff x="1309320" y="4817880"/>
            <a:chExt cx="308880" cy="250200"/>
          </a:xfrm>
        </p:grpSpPr>
        <p:sp>
          <p:nvSpPr>
            <p:cNvPr id="674" name="Freeform 6"/>
            <p:cNvSpPr/>
            <p:nvPr/>
          </p:nvSpPr>
          <p:spPr>
            <a:xfrm>
              <a:off x="1309320" y="4817880"/>
              <a:ext cx="308880" cy="250200"/>
            </a:xfrm>
            <a:custGeom>
              <a:avLst/>
              <a:gdLst>
                <a:gd name="textAreaLeft" fmla="*/ 0 w 308880"/>
                <a:gd name="textAreaRight" fmla="*/ 309600 w 308880"/>
                <a:gd name="textAreaTop" fmla="*/ 0 h 250200"/>
                <a:gd name="textAreaBottom" fmla="*/ 250920 h 250200"/>
                <a:gd name="GluePoint1X" fmla="*/ 976.080344332855 w 697"/>
                <a:gd name="GluePoint1Y" fmla="*/ 0 h 860"/>
                <a:gd name="GluePoint2X" fmla="*/ 82.5724533715925 w 697"/>
                <a:gd name="GluePoint2Y" fmla="*/ 0 h 860"/>
                <a:gd name="GluePoint3X" fmla="*/ 0 w 697"/>
                <a:gd name="GluePoint3Y" fmla="*/ 55.0325581395349 h 860"/>
                <a:gd name="GluePoint4X" fmla="*/ 0 w 697"/>
                <a:gd name="GluePoint4Y" fmla="*/ 508.241860465116 h 860"/>
                <a:gd name="GluePoint5X" fmla="*/ 82.5724533715925 w 697"/>
                <a:gd name="GluePoint5Y" fmla="*/ 564.083720930233 h 860"/>
                <a:gd name="GluePoint6X" fmla="*/ 976.080344332855 w 697"/>
                <a:gd name="GluePoint6Y" fmla="*/ 564.083720930233 h 860"/>
                <a:gd name="GluePoint7X" fmla="*/ 1059.88522238164 w 697"/>
                <a:gd name="GluePoint7Y" fmla="*/ 508.241860465116 h 860"/>
                <a:gd name="GluePoint8X" fmla="*/ 1059.88522238164 w 697"/>
                <a:gd name="GluePoint8Y" fmla="*/ 55.0325581395349 h 860"/>
                <a:gd name="GluePoint9X" fmla="*/ 976.080344332855 w 697"/>
                <a:gd name="GluePoint9Y" fmla="*/ 0 h 860"/>
                <a:gd name="GluePoint10X" fmla="*/ 1003.19368723099 w 697"/>
                <a:gd name="GluePoint10Y" fmla="*/ 508.241860465116 h 860"/>
                <a:gd name="GluePoint11X" fmla="*/ 976.080344332855 w 697"/>
                <a:gd name="GluePoint11Y" fmla="*/ 520.381395348837 h 860"/>
                <a:gd name="GluePoint12X" fmla="*/ 82.5724533715925 w 697"/>
                <a:gd name="GluePoint12Y" fmla="*/ 520.381395348837 h 860"/>
                <a:gd name="GluePoint13X" fmla="*/ 55.4591104734577 w 697"/>
                <a:gd name="GluePoint13Y" fmla="*/ 508.241860465116 h 860"/>
                <a:gd name="GluePoint14X" fmla="*/ 55.4591104734577 w 697"/>
                <a:gd name="GluePoint14Y" fmla="*/ 55.0325581395349 h 860"/>
                <a:gd name="GluePoint15X" fmla="*/ 82.5724533715925 w 697"/>
                <a:gd name="GluePoint15Y" fmla="*/ 36.4186046511628 h 860"/>
                <a:gd name="GluePoint16X" fmla="*/ 976.080344332855 w 697"/>
                <a:gd name="GluePoint16Y" fmla="*/ 36.4186046511628 h 860"/>
                <a:gd name="GluePoint17X" fmla="*/ 1003.19368723099 w 697"/>
                <a:gd name="GluePoint17Y" fmla="*/ 55.0325581395349 h 860"/>
                <a:gd name="GluePoint18X" fmla="*/ 1003.19368723099 w 697"/>
                <a:gd name="GluePoint18Y" fmla="*/ 508.241860465116 h 86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114" h="92">
                  <a:moveTo>
                    <a:pt x="105" y="0"/>
                  </a:moveTo>
                  <a:cubicBezTo>
                    <a:pt x="9" y="0"/>
                    <a:pt x="9" y="0"/>
                    <a:pt x="9" y="0"/>
                  </a:cubicBezTo>
                  <a:cubicBezTo>
                    <a:pt x="4" y="0"/>
                    <a:pt x="0" y="4"/>
                    <a:pt x="0" y="9"/>
                  </a:cubicBezTo>
                  <a:cubicBezTo>
                    <a:pt x="0" y="83"/>
                    <a:pt x="0" y="83"/>
                    <a:pt x="0" y="83"/>
                  </a:cubicBezTo>
                  <a:cubicBezTo>
                    <a:pt x="0" y="88"/>
                    <a:pt x="4" y="92"/>
                    <a:pt x="9" y="92"/>
                  </a:cubicBezTo>
                  <a:cubicBezTo>
                    <a:pt x="105" y="92"/>
                    <a:pt x="105" y="92"/>
                    <a:pt x="105" y="92"/>
                  </a:cubicBezTo>
                  <a:cubicBezTo>
                    <a:pt x="110" y="92"/>
                    <a:pt x="114" y="88"/>
                    <a:pt x="114" y="83"/>
                  </a:cubicBezTo>
                  <a:cubicBezTo>
                    <a:pt x="114" y="9"/>
                    <a:pt x="114" y="9"/>
                    <a:pt x="114" y="9"/>
                  </a:cubicBezTo>
                  <a:cubicBezTo>
                    <a:pt x="114" y="4"/>
                    <a:pt x="110" y="0"/>
                    <a:pt x="105" y="0"/>
                  </a:cubicBezTo>
                  <a:close/>
                  <a:moveTo>
                    <a:pt x="108" y="83"/>
                  </a:moveTo>
                  <a:cubicBezTo>
                    <a:pt x="108" y="84"/>
                    <a:pt x="107" y="85"/>
                    <a:pt x="105" y="85"/>
                  </a:cubicBezTo>
                  <a:cubicBezTo>
                    <a:pt x="9" y="85"/>
                    <a:pt x="9" y="85"/>
                    <a:pt x="9" y="85"/>
                  </a:cubicBezTo>
                  <a:cubicBezTo>
                    <a:pt x="8" y="85"/>
                    <a:pt x="6" y="84"/>
                    <a:pt x="6" y="83"/>
                  </a:cubicBezTo>
                  <a:cubicBezTo>
                    <a:pt x="6" y="9"/>
                    <a:pt x="6" y="9"/>
                    <a:pt x="6" y="9"/>
                  </a:cubicBezTo>
                  <a:cubicBezTo>
                    <a:pt x="6" y="8"/>
                    <a:pt x="8" y="6"/>
                    <a:pt x="9" y="6"/>
                  </a:cubicBezTo>
                  <a:cubicBezTo>
                    <a:pt x="105" y="6"/>
                    <a:pt x="105" y="6"/>
                    <a:pt x="105" y="6"/>
                  </a:cubicBezTo>
                  <a:cubicBezTo>
                    <a:pt x="107" y="6"/>
                    <a:pt x="108" y="8"/>
                    <a:pt x="108" y="9"/>
                  </a:cubicBezTo>
                  <a:lnTo>
                    <a:pt x="108" y="83"/>
                  </a:ln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75" name="Freeform 7"/>
            <p:cNvSpPr/>
            <p:nvPr/>
          </p:nvSpPr>
          <p:spPr>
            <a:xfrm>
              <a:off x="1356840" y="4868640"/>
              <a:ext cx="134280" cy="142200"/>
            </a:xfrm>
            <a:custGeom>
              <a:avLst/>
              <a:gdLst>
                <a:gd name="textAreaLeft" fmla="*/ 0 w 134280"/>
                <a:gd name="textAreaRight" fmla="*/ 135000 w 134280"/>
                <a:gd name="textAreaTop" fmla="*/ 0 h 142200"/>
                <a:gd name="textAreaBottom" fmla="*/ 142920 h 142200"/>
                <a:gd name="GluePoint1X" fmla="*/ 353.274559193955 w 397"/>
                <a:gd name="GluePoint1Y" fmla="*/ 284.064 h 375"/>
                <a:gd name="GluePoint2X" fmla="*/ 315.5919395466 w 397"/>
                <a:gd name="GluePoint2Y" fmla="*/ 209.088 h 375"/>
                <a:gd name="GluePoint3X" fmla="*/ 207.254408060453 w 397"/>
                <a:gd name="GluePoint3Y" fmla="*/ 0 h 375"/>
                <a:gd name="GluePoint4X" fmla="*/ 98.9168765743073 w 397"/>
                <a:gd name="GluePoint4Y" fmla="*/ 209.088 h 375"/>
                <a:gd name="GluePoint5X" fmla="*/ 0 w 397"/>
                <a:gd name="GluePoint5Y" fmla="*/ 419.232 h 375"/>
                <a:gd name="GluePoint6X" fmla="*/ 207.254408060453 w 397"/>
                <a:gd name="GluePoint6Y" fmla="*/ 419.232 h 375"/>
                <a:gd name="GluePoint7X" fmla="*/ 277.909319899244 w 397"/>
                <a:gd name="GluePoint7Y" fmla="*/ 419.232 h 375"/>
                <a:gd name="GluePoint8X" fmla="*/ 336.317380352645 w 397"/>
                <a:gd name="GluePoint8Y" fmla="*/ 307.296 h 375"/>
                <a:gd name="GluePoint9X" fmla="*/ 353.274559193955 w 397"/>
                <a:gd name="GluePoint9Y" fmla="*/ 284.064 h 37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85" h="90">
                  <a:moveTo>
                    <a:pt x="85" y="61"/>
                  </a:moveTo>
                  <a:lnTo>
                    <a:pt x="76" y="45"/>
                  </a:lnTo>
                  <a:lnTo>
                    <a:pt x="50" y="0"/>
                  </a:lnTo>
                  <a:lnTo>
                    <a:pt x="24" y="45"/>
                  </a:lnTo>
                  <a:lnTo>
                    <a:pt x="0" y="90"/>
                  </a:lnTo>
                  <a:lnTo>
                    <a:pt x="50" y="90"/>
                  </a:lnTo>
                  <a:lnTo>
                    <a:pt x="67" y="90"/>
                  </a:lnTo>
                  <a:lnTo>
                    <a:pt x="81" y="66"/>
                  </a:lnTo>
                  <a:lnTo>
                    <a:pt x="85" y="61"/>
                  </a:ln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76" name="Freeform 8"/>
            <p:cNvSpPr/>
            <p:nvPr/>
          </p:nvSpPr>
          <p:spPr>
            <a:xfrm>
              <a:off x="1474200" y="4924440"/>
              <a:ext cx="100800" cy="86760"/>
            </a:xfrm>
            <a:custGeom>
              <a:avLst/>
              <a:gdLst>
                <a:gd name="textAreaLeft" fmla="*/ 0 w 100800"/>
                <a:gd name="textAreaRight" fmla="*/ 101520 w 100800"/>
                <a:gd name="textAreaTop" fmla="*/ 0 h 86760"/>
                <a:gd name="textAreaBottom" fmla="*/ 87480 h 86760"/>
                <a:gd name="GluePoint1X" fmla="*/ 239.37037037037 w 243"/>
                <a:gd name="GluePoint1Y" fmla="*/ 102.120567375887 h 282"/>
                <a:gd name="GluePoint2X" fmla="*/ 157.267489711934 w 243"/>
                <a:gd name="GluePoint2Y" fmla="*/ 0 h 282"/>
                <a:gd name="GluePoint3X" fmla="*/ 80.9465020576132 w 243"/>
                <a:gd name="GluePoint3Y" fmla="*/ 102.120567375887 h 282"/>
                <a:gd name="GluePoint4X" fmla="*/ 0 w 243"/>
                <a:gd name="GluePoint4Y" fmla="*/ 208.531914893617 h 282"/>
                <a:gd name="GluePoint5X" fmla="*/ 157.267489711934 w 243"/>
                <a:gd name="GluePoint5Y" fmla="*/ 208.531914893617 h 282"/>
                <a:gd name="GluePoint6X" fmla="*/ 326.098765432099 w 243"/>
                <a:gd name="GluePoint6Y" fmla="*/ 208.531914893617 h 282"/>
                <a:gd name="GluePoint7X" fmla="*/ 239.37037037037 w 243"/>
                <a:gd name="GluePoint7Y" fmla="*/ 102.120567375887 h 2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64" h="55">
                  <a:moveTo>
                    <a:pt x="47" y="27"/>
                  </a:moveTo>
                  <a:lnTo>
                    <a:pt x="31" y="0"/>
                  </a:lnTo>
                  <a:lnTo>
                    <a:pt x="16" y="27"/>
                  </a:lnTo>
                  <a:lnTo>
                    <a:pt x="0" y="55"/>
                  </a:lnTo>
                  <a:lnTo>
                    <a:pt x="31" y="55"/>
                  </a:lnTo>
                  <a:lnTo>
                    <a:pt x="64" y="55"/>
                  </a:lnTo>
                  <a:lnTo>
                    <a:pt x="47" y="27"/>
                  </a:ln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3560" bIns="43560" anchor="t">
              <a:noAutofit/>
            </a:bodyPr>
            <a:p>
              <a:pPr defTabSz="914400">
                <a:lnSpc>
                  <a:spcPct val="100000"/>
                </a:lnSpc>
              </a:pPr>
              <a:endParaRPr b="0" lang="en-US" sz="1800" strike="noStrike" u="none">
                <a:solidFill>
                  <a:schemeClr val="dk1"/>
                </a:solidFill>
                <a:effectLst/>
                <a:uFillTx/>
                <a:latin typeface="Open Sans"/>
              </a:endParaRPr>
            </a:p>
          </p:txBody>
        </p:sp>
      </p:grpSp>
      <p:grpSp>
        <p:nvGrpSpPr>
          <p:cNvPr id="677" name="Group 27"/>
          <p:cNvGrpSpPr/>
          <p:nvPr/>
        </p:nvGrpSpPr>
        <p:grpSpPr>
          <a:xfrm>
            <a:off x="8101800" y="4802760"/>
            <a:ext cx="359640" cy="280440"/>
            <a:chOff x="8101800" y="4802760"/>
            <a:chExt cx="359640" cy="280440"/>
          </a:xfrm>
        </p:grpSpPr>
        <p:sp>
          <p:nvSpPr>
            <p:cNvPr id="678" name="Freeform 9"/>
            <p:cNvSpPr/>
            <p:nvPr/>
          </p:nvSpPr>
          <p:spPr>
            <a:xfrm>
              <a:off x="8128800" y="4802760"/>
              <a:ext cx="293040" cy="181800"/>
            </a:xfrm>
            <a:custGeom>
              <a:avLst/>
              <a:gdLst>
                <a:gd name="textAreaLeft" fmla="*/ 0 w 293040"/>
                <a:gd name="textAreaRight" fmla="*/ 293760 w 293040"/>
                <a:gd name="textAreaTop" fmla="*/ 0 h 181800"/>
                <a:gd name="textAreaBottom" fmla="*/ 182520 h 181800"/>
                <a:gd name="GluePoint1X" fmla="*/ 1237.77120315582 w 507"/>
                <a:gd name="GluePoint1Y" fmla="*/ 0 h 816"/>
                <a:gd name="GluePoint2X" fmla="*/ 72.3372781065089 w 507"/>
                <a:gd name="GluePoint2Y" fmla="*/ 0 h 816"/>
                <a:gd name="GluePoint3X" fmla="*/ 0 w 507"/>
                <a:gd name="GluePoint3Y" fmla="*/ 27.9044117647059 h 816"/>
                <a:gd name="GluePoint4X" fmla="*/ 0 w 507"/>
                <a:gd name="GluePoint4Y" fmla="*/ 290.825980392157 h 816"/>
                <a:gd name="GluePoint5X" fmla="*/ 72.3372781065089 w 507"/>
                <a:gd name="GluePoint5Y" fmla="*/ 314.389705882353 h 816"/>
                <a:gd name="GluePoint6X" fmla="*/ 1237.77120315582 w 507"/>
                <a:gd name="GluePoint6Y" fmla="*/ 314.389705882353 h 816"/>
                <a:gd name="GluePoint7X" fmla="*/ 1311.71597633136 w 507"/>
                <a:gd name="GluePoint7Y" fmla="*/ 290.825980392157 h 816"/>
                <a:gd name="GluePoint8X" fmla="*/ 1311.71597633136 w 507"/>
                <a:gd name="GluePoint8Y" fmla="*/ 27.9044117647059 h 816"/>
                <a:gd name="GluePoint9X" fmla="*/ 1237.77120315582 w 507"/>
                <a:gd name="GluePoint9Y" fmla="*/ 0 h 816"/>
                <a:gd name="GluePoint10X" fmla="*/ 1202.40631163708 w 507"/>
                <a:gd name="GluePoint10Y" fmla="*/ 281.524509803922 h 816"/>
                <a:gd name="GluePoint11X" fmla="*/ 109.30966469428 w 507"/>
                <a:gd name="GluePoint11Y" fmla="*/ 281.524509803922 h 816"/>
                <a:gd name="GluePoint12X" fmla="*/ 109.30966469428 w 507"/>
                <a:gd name="GluePoint12Y" fmla="*/ 32.2450980392157 h 816"/>
                <a:gd name="GluePoint13X" fmla="*/ 1202.40631163708 w 507"/>
                <a:gd name="GluePoint13Y" fmla="*/ 32.2450980392157 h 816"/>
                <a:gd name="GluePoint14X" fmla="*/ 1202.40631163708 w 507"/>
                <a:gd name="GluePoint14Y" fmla="*/ 281.524509803922 h 81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Lst>
              <a:rect l="textAreaLeft" t="textAreaTop" r="textAreaRight" b="textAreaBottom"/>
              <a:pathLst>
                <a:path w="108" h="67">
                  <a:moveTo>
                    <a:pt x="102" y="0"/>
                  </a:moveTo>
                  <a:cubicBezTo>
                    <a:pt x="6" y="0"/>
                    <a:pt x="6" y="0"/>
                    <a:pt x="6" y="0"/>
                  </a:cubicBezTo>
                  <a:cubicBezTo>
                    <a:pt x="3" y="0"/>
                    <a:pt x="0" y="3"/>
                    <a:pt x="0" y="6"/>
                  </a:cubicBezTo>
                  <a:cubicBezTo>
                    <a:pt x="0" y="62"/>
                    <a:pt x="0" y="62"/>
                    <a:pt x="0" y="62"/>
                  </a:cubicBezTo>
                  <a:cubicBezTo>
                    <a:pt x="0" y="65"/>
                    <a:pt x="3" y="67"/>
                    <a:pt x="6" y="67"/>
                  </a:cubicBezTo>
                  <a:cubicBezTo>
                    <a:pt x="102" y="67"/>
                    <a:pt x="102" y="67"/>
                    <a:pt x="102" y="67"/>
                  </a:cubicBezTo>
                  <a:cubicBezTo>
                    <a:pt x="105" y="67"/>
                    <a:pt x="108" y="65"/>
                    <a:pt x="108" y="62"/>
                  </a:cubicBezTo>
                  <a:cubicBezTo>
                    <a:pt x="108" y="6"/>
                    <a:pt x="108" y="6"/>
                    <a:pt x="108" y="6"/>
                  </a:cubicBezTo>
                  <a:cubicBezTo>
                    <a:pt x="108" y="3"/>
                    <a:pt x="105" y="0"/>
                    <a:pt x="102" y="0"/>
                  </a:cubicBezTo>
                  <a:close/>
                  <a:moveTo>
                    <a:pt x="99" y="60"/>
                  </a:moveTo>
                  <a:cubicBezTo>
                    <a:pt x="9" y="60"/>
                    <a:pt x="9" y="60"/>
                    <a:pt x="9" y="60"/>
                  </a:cubicBezTo>
                  <a:cubicBezTo>
                    <a:pt x="9" y="7"/>
                    <a:pt x="9" y="7"/>
                    <a:pt x="9" y="7"/>
                  </a:cubicBezTo>
                  <a:cubicBezTo>
                    <a:pt x="99" y="7"/>
                    <a:pt x="99" y="7"/>
                    <a:pt x="99" y="7"/>
                  </a:cubicBezTo>
                  <a:lnTo>
                    <a:pt x="99" y="60"/>
                  </a:ln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79" name="Freeform 10"/>
            <p:cNvSpPr/>
            <p:nvPr/>
          </p:nvSpPr>
          <p:spPr>
            <a:xfrm>
              <a:off x="8101800" y="4993200"/>
              <a:ext cx="356400" cy="62640"/>
            </a:xfrm>
            <a:custGeom>
              <a:avLst/>
              <a:gdLst>
                <a:gd name="textAreaLeft" fmla="*/ 0 w 356400"/>
                <a:gd name="textAreaRight" fmla="*/ 357120 w 356400"/>
                <a:gd name="textAreaTop" fmla="*/ 0 h 62640"/>
                <a:gd name="textAreaBottom" fmla="*/ 63360 h 62640"/>
                <a:gd name="GluePoint1X" fmla="*/ 5585.63636363636 w 176"/>
                <a:gd name="GluePoint1Y" fmla="*/ 31.0483870967742 h 992"/>
                <a:gd name="GluePoint2X" fmla="*/ 5585.63636363636 w 176"/>
                <a:gd name="GluePoint2Y" fmla="*/ 31.0483870967742 h 992"/>
                <a:gd name="GluePoint3X" fmla="*/ 5585.63636363636 w 176"/>
                <a:gd name="GluePoint3Y" fmla="*/ 31.0483870967742 h 992"/>
                <a:gd name="GluePoint4X" fmla="*/ 4943.73863636364 w 176"/>
                <a:gd name="GluePoint4Y" fmla="*/ 1.23487903225806 h 992"/>
                <a:gd name="GluePoint5X" fmla="*/ 506.761363636364 w 176"/>
                <a:gd name="GluePoint5Y" fmla="*/ 0 h 992"/>
                <a:gd name="GluePoint6X" fmla="*/ 0 w 176"/>
                <a:gd name="GluePoint6Y" fmla="*/ 31.0483870967742 h 992"/>
                <a:gd name="GluePoint7X" fmla="*/ 39.4147727272727 w 176"/>
                <a:gd name="GluePoint7Y" fmla="*/ 31.0483870967742 h 992"/>
                <a:gd name="GluePoint8X" fmla="*/ 39.4147727272727 w 176"/>
                <a:gd name="GluePoint8Y" fmla="*/ 31.0483870967742 h 992"/>
                <a:gd name="GluePoint9X" fmla="*/ 5585.63636363636 w 176"/>
                <a:gd name="GluePoint9Y" fmla="*/ 31.0483870967742 h 992"/>
                <a:gd name="GluePoint10X" fmla="*/ 2212.85795454545 w 176"/>
                <a:gd name="GluePoint10Y" fmla="*/ 28.2258064516129 h 992"/>
                <a:gd name="GluePoint11X" fmla="*/ 2297.31818181818 w 176"/>
                <a:gd name="GluePoint11Y" fmla="*/ 24.1683467741935 h 992"/>
                <a:gd name="GluePoint12X" fmla="*/ 3282.6875 w 176"/>
                <a:gd name="GluePoint12Y" fmla="*/ 24.1683467741935 h 992"/>
                <a:gd name="GluePoint13X" fmla="*/ 3367.14772727273 w 176"/>
                <a:gd name="GluePoint13Y" fmla="*/ 28.2258064516129 h 992"/>
                <a:gd name="GluePoint14X" fmla="*/ 2212.85795454545 w 176"/>
                <a:gd name="GluePoint14Y" fmla="*/ 28.2258064516129 h 992"/>
                <a:gd name="GluePoint15X" fmla="*/ 765.772727272727 w 176"/>
                <a:gd name="GluePoint15Y" fmla="*/ 5.29233870967742 h 992"/>
                <a:gd name="GluePoint16X" fmla="*/ 4645.3125 w 176"/>
                <a:gd name="GluePoint16Y" fmla="*/ 5.29233870967742 h 992"/>
                <a:gd name="GluePoint17X" fmla="*/ 5028.19886363636 w 176"/>
                <a:gd name="GluePoint17Y" fmla="*/ 20.1108870967742 h 992"/>
                <a:gd name="GluePoint18X" fmla="*/ 506.761363636364 w 176"/>
                <a:gd name="GluePoint18Y" fmla="*/ 20.1108870967742 h 992"/>
                <a:gd name="GluePoint19X" fmla="*/ 765.772727272727 w 176"/>
                <a:gd name="GluePoint19Y" fmla="*/ 5.29233870967742 h 99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Lst>
              <a:rect l="textAreaLeft" t="textAreaTop" r="textAreaRight" b="textAreaBottom"/>
              <a:pathLst>
                <a:path w="131" h="23">
                  <a:moveTo>
                    <a:pt x="131" y="23"/>
                  </a:moveTo>
                  <a:cubicBezTo>
                    <a:pt x="131" y="23"/>
                    <a:pt x="131" y="23"/>
                    <a:pt x="131" y="23"/>
                  </a:cubicBezTo>
                  <a:cubicBezTo>
                    <a:pt x="131" y="23"/>
                    <a:pt x="131" y="23"/>
                    <a:pt x="131" y="23"/>
                  </a:cubicBezTo>
                  <a:cubicBezTo>
                    <a:pt x="116" y="1"/>
                    <a:pt x="116" y="1"/>
                    <a:pt x="116" y="1"/>
                  </a:cubicBezTo>
                  <a:cubicBezTo>
                    <a:pt x="12" y="0"/>
                    <a:pt x="12" y="0"/>
                    <a:pt x="12" y="0"/>
                  </a:cubicBezTo>
                  <a:cubicBezTo>
                    <a:pt x="0" y="23"/>
                    <a:pt x="0" y="23"/>
                    <a:pt x="0" y="23"/>
                  </a:cubicBezTo>
                  <a:cubicBezTo>
                    <a:pt x="1" y="23"/>
                    <a:pt x="1" y="23"/>
                    <a:pt x="1" y="23"/>
                  </a:cubicBezTo>
                  <a:cubicBezTo>
                    <a:pt x="1" y="23"/>
                    <a:pt x="1" y="23"/>
                    <a:pt x="1" y="23"/>
                  </a:cubicBezTo>
                  <a:lnTo>
                    <a:pt x="131" y="23"/>
                  </a:lnTo>
                  <a:close/>
                  <a:moveTo>
                    <a:pt x="52" y="21"/>
                  </a:moveTo>
                  <a:cubicBezTo>
                    <a:pt x="54" y="18"/>
                    <a:pt x="54" y="18"/>
                    <a:pt x="54" y="18"/>
                  </a:cubicBezTo>
                  <a:cubicBezTo>
                    <a:pt x="77" y="18"/>
                    <a:pt x="77" y="18"/>
                    <a:pt x="77" y="18"/>
                  </a:cubicBezTo>
                  <a:cubicBezTo>
                    <a:pt x="79" y="21"/>
                    <a:pt x="79" y="21"/>
                    <a:pt x="79" y="21"/>
                  </a:cubicBezTo>
                  <a:lnTo>
                    <a:pt x="52" y="21"/>
                  </a:lnTo>
                  <a:close/>
                  <a:moveTo>
                    <a:pt x="18" y="4"/>
                  </a:moveTo>
                  <a:cubicBezTo>
                    <a:pt x="109" y="4"/>
                    <a:pt x="109" y="4"/>
                    <a:pt x="109" y="4"/>
                  </a:cubicBezTo>
                  <a:cubicBezTo>
                    <a:pt x="118" y="15"/>
                    <a:pt x="118" y="15"/>
                    <a:pt x="118" y="15"/>
                  </a:cubicBezTo>
                  <a:cubicBezTo>
                    <a:pt x="12" y="15"/>
                    <a:pt x="12" y="15"/>
                    <a:pt x="12" y="15"/>
                  </a:cubicBezTo>
                  <a:lnTo>
                    <a:pt x="18" y="4"/>
                  </a:ln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680" name="Freeform 11"/>
            <p:cNvSpPr/>
            <p:nvPr/>
          </p:nvSpPr>
          <p:spPr>
            <a:xfrm>
              <a:off x="8101800" y="5068080"/>
              <a:ext cx="359640" cy="15120"/>
            </a:xfrm>
            <a:custGeom>
              <a:avLst/>
              <a:gdLst>
                <a:gd name="textAreaLeft" fmla="*/ 0 w 359640"/>
                <a:gd name="textAreaRight" fmla="*/ 360360 w 359640"/>
                <a:gd name="textAreaTop" fmla="*/ 0 h 15120"/>
                <a:gd name="textAreaBottom" fmla="*/ 15840 h 15120"/>
                <a:gd name="GluePoint1X" fmla="*/ 22568.1818181818 w 44"/>
                <a:gd name="GluePoint1Y" fmla="*/ 0 h 1001"/>
                <a:gd name="GluePoint2X" fmla="*/ 159.090909090909 w 44"/>
                <a:gd name="GluePoint2Y" fmla="*/ 0 h 1001"/>
                <a:gd name="GluePoint3X" fmla="*/ 0 w 44"/>
                <a:gd name="GluePoint3Y" fmla="*/ 0.945054945054945 h 1001"/>
                <a:gd name="GluePoint4X" fmla="*/ 159.090909090909 w 44"/>
                <a:gd name="GluePoint4Y" fmla="*/ 1.89010989010989 h 1001"/>
                <a:gd name="GluePoint5X" fmla="*/ 22568.1818181818 w 44"/>
                <a:gd name="GluePoint5Y" fmla="*/ 1.89010989010989 h 1001"/>
                <a:gd name="GluePoint6X" fmla="*/ 22750 w 44"/>
                <a:gd name="GluePoint6Y" fmla="*/ 0.945054945054945 h 1001"/>
                <a:gd name="GluePoint7X" fmla="*/ 22568.1818181818 w 44"/>
                <a:gd name="GluePoint7Y" fmla="*/ 0 h 100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32" h="6">
                  <a:moveTo>
                    <a:pt x="131" y="0"/>
                  </a:moveTo>
                  <a:cubicBezTo>
                    <a:pt x="1" y="0"/>
                    <a:pt x="1" y="0"/>
                    <a:pt x="1" y="0"/>
                  </a:cubicBezTo>
                  <a:cubicBezTo>
                    <a:pt x="0" y="0"/>
                    <a:pt x="0" y="1"/>
                    <a:pt x="0" y="3"/>
                  </a:cubicBezTo>
                  <a:cubicBezTo>
                    <a:pt x="0" y="4"/>
                    <a:pt x="0" y="6"/>
                    <a:pt x="1" y="6"/>
                  </a:cubicBezTo>
                  <a:cubicBezTo>
                    <a:pt x="131" y="6"/>
                    <a:pt x="131" y="6"/>
                    <a:pt x="131" y="6"/>
                  </a:cubicBezTo>
                  <a:cubicBezTo>
                    <a:pt x="132" y="6"/>
                    <a:pt x="132" y="4"/>
                    <a:pt x="132" y="3"/>
                  </a:cubicBezTo>
                  <a:cubicBezTo>
                    <a:pt x="132" y="1"/>
                    <a:pt x="132" y="0"/>
                    <a:pt x="131" y="0"/>
                  </a:cubicBez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7920" bIns="7920" anchor="t">
              <a:noAutofit/>
            </a:bodyPr>
            <a:p>
              <a:pPr defTabSz="914400">
                <a:lnSpc>
                  <a:spcPct val="100000"/>
                </a:lnSpc>
              </a:pPr>
              <a:endParaRPr b="0" lang="en-US" sz="1800" strike="noStrike" u="none">
                <a:solidFill>
                  <a:schemeClr val="dk1"/>
                </a:solidFill>
                <a:effectLst/>
                <a:uFillTx/>
                <a:latin typeface="Open Sans"/>
              </a:endParaRPr>
            </a:p>
          </p:txBody>
        </p:sp>
      </p:grpSp>
    </p:spTree>
  </p:cSld>
  <p:transition spd="slow">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81" name="Group 6"/>
          <p:cNvGrpSpPr/>
          <p:nvPr/>
        </p:nvGrpSpPr>
        <p:grpSpPr>
          <a:xfrm>
            <a:off x="577080" y="1269000"/>
            <a:ext cx="8560440" cy="5040360"/>
            <a:chOff x="577080" y="1269000"/>
            <a:chExt cx="8560440" cy="5040360"/>
          </a:xfrm>
        </p:grpSpPr>
        <p:sp>
          <p:nvSpPr>
            <p:cNvPr id="682" name="Freeform 5"/>
            <p:cNvSpPr/>
            <p:nvPr/>
          </p:nvSpPr>
          <p:spPr>
            <a:xfrm>
              <a:off x="4150080" y="1607760"/>
              <a:ext cx="4987440" cy="3943080"/>
            </a:xfrm>
            <a:custGeom>
              <a:avLst/>
              <a:gdLst>
                <a:gd name="textAreaLeft" fmla="*/ 0 w 4987440"/>
                <a:gd name="textAreaRight" fmla="*/ 4988160 w 4987440"/>
                <a:gd name="textAreaTop" fmla="*/ 0 h 3943080"/>
                <a:gd name="textAreaBottom" fmla="*/ 3943800 h 3943080"/>
                <a:gd name="GluePoint1X" fmla="*/ 7150.72295755363 w 10955"/>
                <a:gd name="GluePoint1Y" fmla="*/ 2924.2816108545 h 13856"/>
                <a:gd name="GluePoint2X" fmla="*/ 6189.53628480146 w 10955"/>
                <a:gd name="GluePoint2Y" fmla="*/ 2909.26096997691 h 13856"/>
                <a:gd name="GluePoint3X" fmla="*/ 6457.65677772707 w 10955"/>
                <a:gd name="GluePoint3Y" fmla="*/ 3381.22531755196 h 13856"/>
                <a:gd name="GluePoint4X" fmla="*/ 4646.57873117298 w 10955"/>
                <a:gd name="GluePoint4Y" fmla="*/ 2978.83025404157 h 13856"/>
                <a:gd name="GluePoint5X" fmla="*/ 4881.81652213601 w 10955"/>
                <a:gd name="GluePoint5Y" fmla="*/ 3321.93331408776 h 13856"/>
                <a:gd name="GluePoint6X" fmla="*/ 4417.66453674121 w 10955"/>
                <a:gd name="GluePoint6Y" fmla="*/ 3078.44081986143 h 13856"/>
                <a:gd name="GluePoint7X" fmla="*/ 8490.0607028754 w 10955"/>
                <a:gd name="GluePoint7Y" fmla="*/ 292.507217090069 h 13856"/>
                <a:gd name="GluePoint8X" fmla="*/ 8348.41214057508 w 10955"/>
                <a:gd name="GluePoint8Y" fmla="*/ 729.686922632794 h 13856"/>
                <a:gd name="GluePoint9X" fmla="*/ 7662.93427658603 w 10955"/>
                <a:gd name="GluePoint9Y" fmla="*/ 893.332852193995 h 13856"/>
                <a:gd name="GluePoint10X" fmla="*/ 7521.28571428572 w 10955"/>
                <a:gd name="GluePoint10Y" fmla="*/ 1191.37398960739 h 13856"/>
                <a:gd name="GluePoint11X" fmla="*/ 7063.45732542218 w 10955"/>
                <a:gd name="GluePoint11Y" fmla="*/ 675.138279445727 h 13856"/>
                <a:gd name="GluePoint12X" fmla="*/ 6513.30442720219 w 10955"/>
                <a:gd name="GluePoint12Y" fmla="*/ 988.200057736721 h 13856"/>
                <a:gd name="GluePoint13X" fmla="*/ 5181.55499771794 w 10955"/>
                <a:gd name="GluePoint13Y" fmla="*/ 988.200057736721 h 13856"/>
                <a:gd name="GluePoint14X" fmla="*/ 4749.02099497946 w 10955"/>
                <a:gd name="GluePoint14Y" fmla="*/ 1310.74855658199 h 13856"/>
                <a:gd name="GluePoint15X" fmla="*/ 4229.22136010954 w 10955"/>
                <a:gd name="GluePoint15Y" fmla="*/ 843.527569284065 h 13856"/>
                <a:gd name="GluePoint16X" fmla="*/ 3441.30123231401 w 10955"/>
                <a:gd name="GluePoint16Y" fmla="*/ 903.610132794457 h 13856"/>
                <a:gd name="GluePoint17X" fmla="*/ 2645.79278868097 w 10955"/>
                <a:gd name="GluePoint17Y" fmla="*/ 1961.37947459584 h 13856"/>
                <a:gd name="GluePoint18X" fmla="*/ 3558.92012779553 w 10955"/>
                <a:gd name="GluePoint18Y" fmla="*/ 1260.94327367206 h 13856"/>
                <a:gd name="GluePoint19X" fmla="*/ 3905.45321770881 w 10955"/>
                <a:gd name="GluePoint19Y" fmla="*/ 1742.39434180139 h 13856"/>
                <a:gd name="GluePoint20X" fmla="*/ 3307.24098585121 w 10955"/>
                <a:gd name="GluePoint20Y" fmla="*/ 2259.42061200924 h 13856"/>
                <a:gd name="GluePoint21X" fmla="*/ 2480.11455956184 w 10955"/>
                <a:gd name="GluePoint21Y" fmla="*/ 1976.40011547344 h 13856"/>
                <a:gd name="GluePoint22X" fmla="*/ 1613.78183477864 w 10955"/>
                <a:gd name="GluePoint22Y" fmla="*/ 2695.80975750577 h 13856"/>
                <a:gd name="GluePoint23X" fmla="*/ 739.860794157919 w 10955"/>
                <a:gd name="GluePoint23Y" fmla="*/ 3550.40516743649 h 13856"/>
                <a:gd name="GluePoint24X" fmla="*/ 1701.04746691009 w 10955"/>
                <a:gd name="GluePoint24Y" fmla="*/ 3420.75331986143 h 13856"/>
                <a:gd name="GluePoint25X" fmla="*/ 3362.88863532634 w 10955"/>
                <a:gd name="GluePoint25Y" fmla="*/ 3476.09252309469 h 13856"/>
                <a:gd name="GluePoint26X" fmla="*/ 3646.18575992697 w 10955"/>
                <a:gd name="GluePoint26Y" fmla="*/ 3654.75909353349 h 13856"/>
                <a:gd name="GluePoint27X" fmla="*/ 4607.37243267914 w 10955"/>
                <a:gd name="GluePoint27Y" fmla="*/ 3729.07173787529 h 13856"/>
                <a:gd name="GluePoint28X" fmla="*/ 4449.28251939754 w 10955"/>
                <a:gd name="GluePoint28Y" fmla="*/ 4071.38423787529 h 13856"/>
                <a:gd name="GluePoint29X" fmla="*/ 3402.09493382017 w 10955"/>
                <a:gd name="GluePoint29Y" fmla="*/ 4146.48744226328 h 13856"/>
                <a:gd name="GluePoint30X" fmla="*/ 2377.67229575536 w 10955"/>
                <a:gd name="GluePoint30Y" fmla="*/ 3674.52309468822 h 13856"/>
                <a:gd name="GluePoint31X" fmla="*/ 637.418530351438 w 10955"/>
                <a:gd name="GluePoint31Y" fmla="*/ 4255.58472863741 h 13856"/>
                <a:gd name="GluePoint32X" fmla="*/ 810.685075308079 w 10955"/>
                <a:gd name="GluePoint32Y" fmla="*/ 5973.47170900693 h 13856"/>
                <a:gd name="GluePoint33X" fmla="*/ 1976.75627567321 w 10955"/>
                <a:gd name="GluePoint33Y" fmla="*/ 5824.84642032333 h 13856"/>
                <a:gd name="GluePoint34X" fmla="*/ 2772.26471930625 w 10955"/>
                <a:gd name="GluePoint34Y" fmla="*/ 7235.20554272517 h 13856"/>
                <a:gd name="GluePoint35X" fmla="*/ 3819.45230488362 w 10955"/>
                <a:gd name="GluePoint35Y" fmla="*/ 8615.52338337183 h 13856"/>
                <a:gd name="GluePoint36X" fmla="*/ 4945.05248744865 w 10955"/>
                <a:gd name="GluePoint36Y" fmla="*/ 7577.51804272517 h 13856"/>
                <a:gd name="GluePoint37X" fmla="*/ 6142.74167047011 w 10955"/>
                <a:gd name="GluePoint37Y" fmla="*/ 5492.0206408776 h 13856"/>
                <a:gd name="GluePoint38X" fmla="*/ 4544.1364673665 w 10955"/>
                <a:gd name="GluePoint38Y" fmla="*/ 4225.54344688222 h 13856"/>
                <a:gd name="GluePoint39X" fmla="*/ 5677.32496576906 w 10955"/>
                <a:gd name="GluePoint39Y" fmla="*/ 5407.43071593534 h 13856"/>
                <a:gd name="GluePoint40X" fmla="*/ 6733.36558649019 w 10955"/>
                <a:gd name="GluePoint40Y" fmla="*/ 4499.07722286374 h 13856"/>
                <a:gd name="GluePoint41X" fmla="*/ 6150.32998630762 w 10955"/>
                <a:gd name="GluePoint41Y" fmla="*/ 4220.80008660508 h 13856"/>
                <a:gd name="GluePoint42X" fmla="*/ 7961.40803286171 w 10955"/>
                <a:gd name="GluePoint42Y" fmla="*/ 4697.50779445728 h 13856"/>
                <a:gd name="GluePoint43X" fmla="*/ 9025.03696942036 w 10955"/>
                <a:gd name="GluePoint43Y" fmla="*/ 5313.3540704388 h 13856"/>
                <a:gd name="GluePoint44X" fmla="*/ 10347.9333637608 w 10955"/>
                <a:gd name="GluePoint44Y" fmla="*/ 5104.6462182448 h 13856"/>
                <a:gd name="GluePoint45X" fmla="*/ 11120.6768598813 w 10955"/>
                <a:gd name="GluePoint45Y" fmla="*/ 6107.86691685912 h 13856"/>
                <a:gd name="GluePoint46X" fmla="*/ 11167.4714742127 w 10955"/>
                <a:gd name="GluePoint46Y" fmla="*/ 5507.0412817552 h 13856"/>
                <a:gd name="GluePoint47X" fmla="*/ 11734.065723414 w 10955"/>
                <a:gd name="GluePoint47Y" fmla="*/ 4861.15372401848 h 13856"/>
                <a:gd name="GluePoint48X" fmla="*/ 12497.9561843907 w 10955"/>
                <a:gd name="GluePoint48Y" fmla="*/ 3768.59974018476 h 13856"/>
                <a:gd name="GluePoint49X" fmla="*/ 12285.4833409402 w 10955"/>
                <a:gd name="GluePoint49Y" fmla="*/ 3510.87716512702 h 13856"/>
                <a:gd name="GluePoint50X" fmla="*/ 13293.4646280237 w 10955"/>
                <a:gd name="GluePoint50Y" fmla="*/ 3872.95366628176 h 13856"/>
                <a:gd name="GluePoint51X" fmla="*/ 13608.3797352807 w 10955"/>
                <a:gd name="GluePoint51Y" fmla="*/ 2343.21997690531 h 13856"/>
                <a:gd name="GluePoint52X" fmla="*/ 14569.5664080329 w 10955"/>
                <a:gd name="GluePoint52Y" fmla="*/ 1852.28218822171 h 13856"/>
                <a:gd name="GluePoint53X" fmla="*/ 15286.6622546782 w 10955"/>
                <a:gd name="GluePoint53Y" fmla="*/ 1713.14362009238 h 13856"/>
                <a:gd name="GluePoint54X" fmla="*/ 15609.1656777727 w 10955"/>
                <a:gd name="GluePoint54Y" fmla="*/ 1990.63019630485 h 13856"/>
                <a:gd name="GluePoint55X" fmla="*/ 16665.2062984938 w 10955"/>
                <a:gd name="GluePoint55Y" fmla="*/ 1171.60998845266 h 13856"/>
                <a:gd name="GluePoint56X" fmla="*/ 16987.7097215883 w 10955"/>
                <a:gd name="GluePoint56Y" fmla="*/ 1121.80470554273 h 13856"/>
                <a:gd name="GluePoint57X" fmla="*/ 14128.1793701506 w 10955"/>
                <a:gd name="GluePoint57Y" fmla="*/ 734.430282909931 h 13856"/>
                <a:gd name="GluePoint58X" fmla="*/ 12183.0410771337 w 10955"/>
                <a:gd name="GluePoint58Y" fmla="*/ 690.158920323326 h 13856"/>
                <a:gd name="GluePoint59X" fmla="*/ 10600.8772250114 w 10955"/>
                <a:gd name="GluePoint59Y" fmla="*/ 227.68129330254 h 138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Lst>
              <a:rect l="textAreaLeft" t="textAreaTop" r="textAreaRight" b="textAreaBottom"/>
              <a:pathLst>
                <a:path w="2225" h="1744">
                  <a:moveTo>
                    <a:pt x="855" y="906"/>
                  </a:moveTo>
                  <a:cubicBezTo>
                    <a:pt x="855" y="906"/>
                    <a:pt x="855" y="906"/>
                    <a:pt x="855" y="906"/>
                  </a:cubicBezTo>
                  <a:cubicBezTo>
                    <a:pt x="855" y="906"/>
                    <a:pt x="855" y="906"/>
                    <a:pt x="855" y="906"/>
                  </a:cubicBezTo>
                  <a:cubicBezTo>
                    <a:pt x="855" y="906"/>
                    <a:pt x="855" y="906"/>
                    <a:pt x="855" y="906"/>
                  </a:cubicBezTo>
                  <a:moveTo>
                    <a:pt x="929" y="644"/>
                  </a:moveTo>
                  <a:cubicBezTo>
                    <a:pt x="913" y="638"/>
                    <a:pt x="903" y="634"/>
                    <a:pt x="889" y="629"/>
                  </a:cubicBezTo>
                  <a:cubicBezTo>
                    <a:pt x="895" y="615"/>
                    <a:pt x="900" y="602"/>
                    <a:pt x="906" y="589"/>
                  </a:cubicBezTo>
                  <a:cubicBezTo>
                    <a:pt x="906" y="589"/>
                    <a:pt x="907" y="589"/>
                    <a:pt x="908" y="589"/>
                  </a:cubicBezTo>
                  <a:cubicBezTo>
                    <a:pt x="912" y="589"/>
                    <a:pt x="923" y="592"/>
                    <a:pt x="924" y="594"/>
                  </a:cubicBezTo>
                  <a:cubicBezTo>
                    <a:pt x="927" y="609"/>
                    <a:pt x="927" y="624"/>
                    <a:pt x="929" y="644"/>
                  </a:cubicBezTo>
                  <a:moveTo>
                    <a:pt x="797" y="746"/>
                  </a:moveTo>
                  <a:cubicBezTo>
                    <a:pt x="796" y="746"/>
                    <a:pt x="794" y="746"/>
                    <a:pt x="793" y="746"/>
                  </a:cubicBezTo>
                  <a:cubicBezTo>
                    <a:pt x="767" y="740"/>
                    <a:pt x="757" y="717"/>
                    <a:pt x="772" y="695"/>
                  </a:cubicBezTo>
                  <a:cubicBezTo>
                    <a:pt x="773" y="693"/>
                    <a:pt x="777" y="693"/>
                    <a:pt x="781" y="691"/>
                  </a:cubicBezTo>
                  <a:cubicBezTo>
                    <a:pt x="756" y="669"/>
                    <a:pt x="729" y="648"/>
                    <a:pt x="739" y="618"/>
                  </a:cubicBezTo>
                  <a:cubicBezTo>
                    <a:pt x="745" y="597"/>
                    <a:pt x="764" y="586"/>
                    <a:pt x="786" y="586"/>
                  </a:cubicBezTo>
                  <a:cubicBezTo>
                    <a:pt x="792" y="586"/>
                    <a:pt x="799" y="587"/>
                    <a:pt x="806" y="588"/>
                  </a:cubicBezTo>
                  <a:cubicBezTo>
                    <a:pt x="805" y="593"/>
                    <a:pt x="805" y="599"/>
                    <a:pt x="804" y="602"/>
                  </a:cubicBezTo>
                  <a:cubicBezTo>
                    <a:pt x="794" y="611"/>
                    <a:pt x="784" y="617"/>
                    <a:pt x="778" y="626"/>
                  </a:cubicBezTo>
                  <a:cubicBezTo>
                    <a:pt x="776" y="630"/>
                    <a:pt x="782" y="641"/>
                    <a:pt x="787" y="647"/>
                  </a:cubicBezTo>
                  <a:cubicBezTo>
                    <a:pt x="791" y="652"/>
                    <a:pt x="799" y="655"/>
                    <a:pt x="807" y="661"/>
                  </a:cubicBezTo>
                  <a:cubicBezTo>
                    <a:pt x="807" y="660"/>
                    <a:pt x="813" y="659"/>
                    <a:pt x="818" y="657"/>
                  </a:cubicBezTo>
                  <a:cubicBezTo>
                    <a:pt x="820" y="664"/>
                    <a:pt x="822" y="671"/>
                    <a:pt x="825" y="679"/>
                  </a:cubicBezTo>
                  <a:cubicBezTo>
                    <a:pt x="823" y="679"/>
                    <a:pt x="821" y="680"/>
                    <a:pt x="820" y="681"/>
                  </a:cubicBezTo>
                  <a:cubicBezTo>
                    <a:pt x="816" y="678"/>
                    <a:pt x="811" y="675"/>
                    <a:pt x="804" y="670"/>
                  </a:cubicBezTo>
                  <a:cubicBezTo>
                    <a:pt x="809" y="690"/>
                    <a:pt x="814" y="705"/>
                    <a:pt x="817" y="721"/>
                  </a:cubicBezTo>
                  <a:cubicBezTo>
                    <a:pt x="820" y="734"/>
                    <a:pt x="809" y="746"/>
                    <a:pt x="797" y="746"/>
                  </a:cubicBezTo>
                  <a:moveTo>
                    <a:pt x="565" y="629"/>
                  </a:moveTo>
                  <a:cubicBezTo>
                    <a:pt x="581" y="625"/>
                    <a:pt x="596" y="622"/>
                    <a:pt x="612" y="619"/>
                  </a:cubicBezTo>
                  <a:cubicBezTo>
                    <a:pt x="612" y="617"/>
                    <a:pt x="612" y="615"/>
                    <a:pt x="612" y="613"/>
                  </a:cubicBezTo>
                  <a:cubicBezTo>
                    <a:pt x="605" y="610"/>
                    <a:pt x="599" y="608"/>
                    <a:pt x="593" y="606"/>
                  </a:cubicBezTo>
                  <a:cubicBezTo>
                    <a:pt x="592" y="604"/>
                    <a:pt x="591" y="602"/>
                    <a:pt x="590" y="600"/>
                  </a:cubicBezTo>
                  <a:cubicBezTo>
                    <a:pt x="606" y="593"/>
                    <a:pt x="622" y="586"/>
                    <a:pt x="638" y="579"/>
                  </a:cubicBezTo>
                  <a:cubicBezTo>
                    <a:pt x="639" y="580"/>
                    <a:pt x="640" y="581"/>
                    <a:pt x="641" y="583"/>
                  </a:cubicBezTo>
                  <a:cubicBezTo>
                    <a:pt x="633" y="591"/>
                    <a:pt x="625" y="600"/>
                    <a:pt x="615" y="611"/>
                  </a:cubicBezTo>
                  <a:cubicBezTo>
                    <a:pt x="634" y="624"/>
                    <a:pt x="652" y="635"/>
                    <a:pt x="667" y="647"/>
                  </a:cubicBezTo>
                  <a:cubicBezTo>
                    <a:pt x="673" y="651"/>
                    <a:pt x="676" y="661"/>
                    <a:pt x="676" y="667"/>
                  </a:cubicBezTo>
                  <a:cubicBezTo>
                    <a:pt x="676" y="671"/>
                    <a:pt x="666" y="677"/>
                    <a:pt x="661" y="677"/>
                  </a:cubicBezTo>
                  <a:cubicBezTo>
                    <a:pt x="661" y="677"/>
                    <a:pt x="661" y="677"/>
                    <a:pt x="661" y="677"/>
                  </a:cubicBezTo>
                  <a:cubicBezTo>
                    <a:pt x="647" y="677"/>
                    <a:pt x="629" y="677"/>
                    <a:pt x="620" y="669"/>
                  </a:cubicBezTo>
                  <a:cubicBezTo>
                    <a:pt x="611" y="662"/>
                    <a:pt x="604" y="660"/>
                    <a:pt x="597" y="660"/>
                  </a:cubicBezTo>
                  <a:cubicBezTo>
                    <a:pt x="591" y="660"/>
                    <a:pt x="586" y="661"/>
                    <a:pt x="579" y="663"/>
                  </a:cubicBezTo>
                  <a:cubicBezTo>
                    <a:pt x="560" y="668"/>
                    <a:pt x="540" y="669"/>
                    <a:pt x="519" y="672"/>
                  </a:cubicBezTo>
                  <a:cubicBezTo>
                    <a:pt x="514" y="645"/>
                    <a:pt x="521" y="631"/>
                    <a:pt x="541" y="618"/>
                  </a:cubicBezTo>
                  <a:cubicBezTo>
                    <a:pt x="546" y="615"/>
                    <a:pt x="547" y="606"/>
                    <a:pt x="550" y="599"/>
                  </a:cubicBezTo>
                  <a:cubicBezTo>
                    <a:pt x="553" y="593"/>
                    <a:pt x="555" y="587"/>
                    <a:pt x="558" y="580"/>
                  </a:cubicBezTo>
                  <a:cubicBezTo>
                    <a:pt x="566" y="590"/>
                    <a:pt x="572" y="598"/>
                    <a:pt x="580" y="609"/>
                  </a:cubicBezTo>
                  <a:cubicBezTo>
                    <a:pt x="575" y="612"/>
                    <a:pt x="568" y="616"/>
                    <a:pt x="561" y="620"/>
                  </a:cubicBezTo>
                  <a:cubicBezTo>
                    <a:pt x="562" y="623"/>
                    <a:pt x="564" y="626"/>
                    <a:pt x="565" y="629"/>
                  </a:cubicBezTo>
                  <a:moveTo>
                    <a:pt x="1235" y="0"/>
                  </a:moveTo>
                  <a:cubicBezTo>
                    <a:pt x="1226" y="0"/>
                    <a:pt x="1219" y="7"/>
                    <a:pt x="1215" y="19"/>
                  </a:cubicBezTo>
                  <a:cubicBezTo>
                    <a:pt x="1213" y="26"/>
                    <a:pt x="1211" y="33"/>
                    <a:pt x="1210" y="37"/>
                  </a:cubicBezTo>
                  <a:cubicBezTo>
                    <a:pt x="1198" y="37"/>
                    <a:pt x="1186" y="36"/>
                    <a:pt x="1174" y="36"/>
                  </a:cubicBezTo>
                  <a:cubicBezTo>
                    <a:pt x="1167" y="36"/>
                    <a:pt x="1159" y="36"/>
                    <a:pt x="1152" y="38"/>
                  </a:cubicBezTo>
                  <a:cubicBezTo>
                    <a:pt x="1129" y="41"/>
                    <a:pt x="1106" y="50"/>
                    <a:pt x="1084" y="56"/>
                  </a:cubicBezTo>
                  <a:cubicBezTo>
                    <a:pt x="1082" y="57"/>
                    <a:pt x="1080" y="58"/>
                    <a:pt x="1078" y="59"/>
                  </a:cubicBezTo>
                  <a:cubicBezTo>
                    <a:pt x="1069" y="64"/>
                    <a:pt x="1065" y="70"/>
                    <a:pt x="1076" y="76"/>
                  </a:cubicBezTo>
                  <a:cubicBezTo>
                    <a:pt x="1080" y="78"/>
                    <a:pt x="1084" y="79"/>
                    <a:pt x="1088" y="80"/>
                  </a:cubicBezTo>
                  <a:cubicBezTo>
                    <a:pt x="1086" y="82"/>
                    <a:pt x="1084" y="85"/>
                    <a:pt x="1082" y="88"/>
                  </a:cubicBezTo>
                  <a:cubicBezTo>
                    <a:pt x="1075" y="88"/>
                    <a:pt x="1067" y="87"/>
                    <a:pt x="1060" y="87"/>
                  </a:cubicBezTo>
                  <a:cubicBezTo>
                    <a:pt x="1055" y="87"/>
                    <a:pt x="1050" y="87"/>
                    <a:pt x="1045" y="88"/>
                  </a:cubicBezTo>
                  <a:cubicBezTo>
                    <a:pt x="1038" y="90"/>
                    <a:pt x="1028" y="97"/>
                    <a:pt x="1027" y="103"/>
                  </a:cubicBezTo>
                  <a:cubicBezTo>
                    <a:pt x="1026" y="108"/>
                    <a:pt x="1034" y="115"/>
                    <a:pt x="1039" y="121"/>
                  </a:cubicBezTo>
                  <a:cubicBezTo>
                    <a:pt x="1046" y="130"/>
                    <a:pt x="1053" y="139"/>
                    <a:pt x="1060" y="147"/>
                  </a:cubicBezTo>
                  <a:cubicBezTo>
                    <a:pt x="1043" y="141"/>
                    <a:pt x="1031" y="131"/>
                    <a:pt x="1017" y="123"/>
                  </a:cubicBezTo>
                  <a:cubicBezTo>
                    <a:pt x="1015" y="121"/>
                    <a:pt x="1012" y="121"/>
                    <a:pt x="1009" y="121"/>
                  </a:cubicBezTo>
                  <a:cubicBezTo>
                    <a:pt x="1007" y="121"/>
                    <a:pt x="1005" y="121"/>
                    <a:pt x="1004" y="122"/>
                  </a:cubicBezTo>
                  <a:cubicBezTo>
                    <a:pt x="1001" y="124"/>
                    <a:pt x="999" y="130"/>
                    <a:pt x="998" y="134"/>
                  </a:cubicBezTo>
                  <a:cubicBezTo>
                    <a:pt x="998" y="138"/>
                    <a:pt x="1000" y="142"/>
                    <a:pt x="1002" y="146"/>
                  </a:cubicBezTo>
                  <a:cubicBezTo>
                    <a:pt x="999" y="147"/>
                    <a:pt x="997" y="148"/>
                    <a:pt x="994" y="150"/>
                  </a:cubicBezTo>
                  <a:cubicBezTo>
                    <a:pt x="985" y="135"/>
                    <a:pt x="976" y="121"/>
                    <a:pt x="966" y="107"/>
                  </a:cubicBezTo>
                  <a:cubicBezTo>
                    <a:pt x="962" y="116"/>
                    <a:pt x="967" y="175"/>
                    <a:pt x="973" y="180"/>
                  </a:cubicBezTo>
                  <a:cubicBezTo>
                    <a:pt x="977" y="182"/>
                    <a:pt x="983" y="181"/>
                    <a:pt x="987" y="182"/>
                  </a:cubicBezTo>
                  <a:cubicBezTo>
                    <a:pt x="996" y="185"/>
                    <a:pt x="1006" y="185"/>
                    <a:pt x="1012" y="191"/>
                  </a:cubicBezTo>
                  <a:cubicBezTo>
                    <a:pt x="1019" y="197"/>
                    <a:pt x="1023" y="207"/>
                    <a:pt x="1029" y="217"/>
                  </a:cubicBezTo>
                  <a:cubicBezTo>
                    <a:pt x="1026" y="215"/>
                    <a:pt x="1024" y="215"/>
                    <a:pt x="1022" y="214"/>
                  </a:cubicBezTo>
                  <a:cubicBezTo>
                    <a:pt x="1008" y="201"/>
                    <a:pt x="1001" y="194"/>
                    <a:pt x="995" y="194"/>
                  </a:cubicBezTo>
                  <a:cubicBezTo>
                    <a:pt x="989" y="194"/>
                    <a:pt x="985" y="203"/>
                    <a:pt x="976" y="222"/>
                  </a:cubicBezTo>
                  <a:cubicBezTo>
                    <a:pt x="976" y="223"/>
                    <a:pt x="975" y="225"/>
                    <a:pt x="975" y="226"/>
                  </a:cubicBezTo>
                  <a:cubicBezTo>
                    <a:pt x="969" y="235"/>
                    <a:pt x="963" y="240"/>
                    <a:pt x="955" y="240"/>
                  </a:cubicBezTo>
                  <a:cubicBezTo>
                    <a:pt x="950" y="240"/>
                    <a:pt x="944" y="238"/>
                    <a:pt x="936" y="233"/>
                  </a:cubicBezTo>
                  <a:cubicBezTo>
                    <a:pt x="944" y="229"/>
                    <a:pt x="950" y="228"/>
                    <a:pt x="953" y="225"/>
                  </a:cubicBezTo>
                  <a:cubicBezTo>
                    <a:pt x="959" y="217"/>
                    <a:pt x="968" y="207"/>
                    <a:pt x="966" y="200"/>
                  </a:cubicBezTo>
                  <a:cubicBezTo>
                    <a:pt x="960" y="168"/>
                    <a:pt x="951" y="137"/>
                    <a:pt x="941" y="106"/>
                  </a:cubicBezTo>
                  <a:cubicBezTo>
                    <a:pt x="939" y="100"/>
                    <a:pt x="930" y="92"/>
                    <a:pt x="925" y="92"/>
                  </a:cubicBezTo>
                  <a:cubicBezTo>
                    <a:pt x="925" y="92"/>
                    <a:pt x="924" y="92"/>
                    <a:pt x="924" y="92"/>
                  </a:cubicBezTo>
                  <a:cubicBezTo>
                    <a:pt x="917" y="93"/>
                    <a:pt x="911" y="102"/>
                    <a:pt x="907" y="109"/>
                  </a:cubicBezTo>
                  <a:cubicBezTo>
                    <a:pt x="902" y="117"/>
                    <a:pt x="899" y="127"/>
                    <a:pt x="897" y="136"/>
                  </a:cubicBezTo>
                  <a:cubicBezTo>
                    <a:pt x="895" y="144"/>
                    <a:pt x="891" y="153"/>
                    <a:pt x="893" y="160"/>
                  </a:cubicBezTo>
                  <a:cubicBezTo>
                    <a:pt x="897" y="169"/>
                    <a:pt x="905" y="177"/>
                    <a:pt x="911" y="186"/>
                  </a:cubicBezTo>
                  <a:cubicBezTo>
                    <a:pt x="914" y="191"/>
                    <a:pt x="914" y="196"/>
                    <a:pt x="915" y="201"/>
                  </a:cubicBezTo>
                  <a:cubicBezTo>
                    <a:pt x="913" y="202"/>
                    <a:pt x="912" y="203"/>
                    <a:pt x="910" y="204"/>
                  </a:cubicBezTo>
                  <a:cubicBezTo>
                    <a:pt x="893" y="181"/>
                    <a:pt x="873" y="169"/>
                    <a:pt x="848" y="169"/>
                  </a:cubicBezTo>
                  <a:cubicBezTo>
                    <a:pt x="842" y="169"/>
                    <a:pt x="836" y="170"/>
                    <a:pt x="830" y="171"/>
                  </a:cubicBezTo>
                  <a:cubicBezTo>
                    <a:pt x="831" y="182"/>
                    <a:pt x="831" y="190"/>
                    <a:pt x="832" y="198"/>
                  </a:cubicBezTo>
                  <a:cubicBezTo>
                    <a:pt x="830" y="199"/>
                    <a:pt x="829" y="199"/>
                    <a:pt x="827" y="199"/>
                  </a:cubicBezTo>
                  <a:cubicBezTo>
                    <a:pt x="823" y="194"/>
                    <a:pt x="819" y="189"/>
                    <a:pt x="818" y="187"/>
                  </a:cubicBezTo>
                  <a:cubicBezTo>
                    <a:pt x="802" y="192"/>
                    <a:pt x="787" y="201"/>
                    <a:pt x="775" y="201"/>
                  </a:cubicBezTo>
                  <a:cubicBezTo>
                    <a:pt x="773" y="201"/>
                    <a:pt x="771" y="201"/>
                    <a:pt x="769" y="200"/>
                  </a:cubicBezTo>
                  <a:cubicBezTo>
                    <a:pt x="764" y="198"/>
                    <a:pt x="760" y="198"/>
                    <a:pt x="756" y="198"/>
                  </a:cubicBezTo>
                  <a:cubicBezTo>
                    <a:pt x="740" y="198"/>
                    <a:pt x="729" y="208"/>
                    <a:pt x="716" y="215"/>
                  </a:cubicBezTo>
                  <a:cubicBezTo>
                    <a:pt x="709" y="220"/>
                    <a:pt x="702" y="225"/>
                    <a:pt x="693" y="232"/>
                  </a:cubicBezTo>
                  <a:cubicBezTo>
                    <a:pt x="688" y="215"/>
                    <a:pt x="687" y="197"/>
                    <a:pt x="670" y="197"/>
                  </a:cubicBezTo>
                  <a:cubicBezTo>
                    <a:pt x="667" y="197"/>
                    <a:pt x="663" y="197"/>
                    <a:pt x="658" y="199"/>
                  </a:cubicBezTo>
                  <a:cubicBezTo>
                    <a:pt x="663" y="214"/>
                    <a:pt x="668" y="229"/>
                    <a:pt x="674" y="246"/>
                  </a:cubicBezTo>
                  <a:cubicBezTo>
                    <a:pt x="668" y="244"/>
                    <a:pt x="665" y="242"/>
                    <a:pt x="663" y="242"/>
                  </a:cubicBezTo>
                  <a:cubicBezTo>
                    <a:pt x="663" y="242"/>
                    <a:pt x="663" y="242"/>
                    <a:pt x="662" y="242"/>
                  </a:cubicBezTo>
                  <a:cubicBezTo>
                    <a:pt x="650" y="245"/>
                    <a:pt x="638" y="249"/>
                    <a:pt x="626" y="252"/>
                  </a:cubicBezTo>
                  <a:cubicBezTo>
                    <a:pt x="628" y="258"/>
                    <a:pt x="631" y="264"/>
                    <a:pt x="632" y="270"/>
                  </a:cubicBezTo>
                  <a:cubicBezTo>
                    <a:pt x="632" y="273"/>
                    <a:pt x="629" y="277"/>
                    <a:pt x="629" y="277"/>
                  </a:cubicBezTo>
                  <a:cubicBezTo>
                    <a:pt x="628" y="277"/>
                    <a:pt x="628" y="277"/>
                    <a:pt x="629" y="277"/>
                  </a:cubicBezTo>
                  <a:cubicBezTo>
                    <a:pt x="618" y="272"/>
                    <a:pt x="609" y="264"/>
                    <a:pt x="603" y="264"/>
                  </a:cubicBezTo>
                  <a:cubicBezTo>
                    <a:pt x="602" y="264"/>
                    <a:pt x="601" y="264"/>
                    <a:pt x="601" y="264"/>
                  </a:cubicBezTo>
                  <a:cubicBezTo>
                    <a:pt x="579" y="272"/>
                    <a:pt x="607" y="280"/>
                    <a:pt x="604" y="290"/>
                  </a:cubicBezTo>
                  <a:cubicBezTo>
                    <a:pt x="581" y="279"/>
                    <a:pt x="572" y="263"/>
                    <a:pt x="575" y="239"/>
                  </a:cubicBezTo>
                  <a:cubicBezTo>
                    <a:pt x="582" y="241"/>
                    <a:pt x="590" y="244"/>
                    <a:pt x="597" y="244"/>
                  </a:cubicBezTo>
                  <a:cubicBezTo>
                    <a:pt x="599" y="244"/>
                    <a:pt x="600" y="244"/>
                    <a:pt x="602" y="244"/>
                  </a:cubicBezTo>
                  <a:cubicBezTo>
                    <a:pt x="613" y="241"/>
                    <a:pt x="622" y="232"/>
                    <a:pt x="631" y="226"/>
                  </a:cubicBezTo>
                  <a:cubicBezTo>
                    <a:pt x="625" y="219"/>
                    <a:pt x="621" y="209"/>
                    <a:pt x="613" y="205"/>
                  </a:cubicBezTo>
                  <a:cubicBezTo>
                    <a:pt x="588" y="192"/>
                    <a:pt x="562" y="181"/>
                    <a:pt x="537" y="170"/>
                  </a:cubicBezTo>
                  <a:cubicBezTo>
                    <a:pt x="534" y="168"/>
                    <a:pt x="529" y="166"/>
                    <a:pt x="529" y="163"/>
                  </a:cubicBezTo>
                  <a:cubicBezTo>
                    <a:pt x="527" y="151"/>
                    <a:pt x="523" y="147"/>
                    <a:pt x="518" y="147"/>
                  </a:cubicBezTo>
                  <a:cubicBezTo>
                    <a:pt x="512" y="147"/>
                    <a:pt x="504" y="152"/>
                    <a:pt x="498" y="153"/>
                  </a:cubicBezTo>
                  <a:cubicBezTo>
                    <a:pt x="489" y="149"/>
                    <a:pt x="479" y="146"/>
                    <a:pt x="469" y="146"/>
                  </a:cubicBezTo>
                  <a:cubicBezTo>
                    <a:pt x="468" y="146"/>
                    <a:pt x="466" y="157"/>
                    <a:pt x="464" y="164"/>
                  </a:cubicBezTo>
                  <a:cubicBezTo>
                    <a:pt x="456" y="161"/>
                    <a:pt x="448" y="155"/>
                    <a:pt x="440" y="155"/>
                  </a:cubicBezTo>
                  <a:cubicBezTo>
                    <a:pt x="435" y="155"/>
                    <a:pt x="430" y="157"/>
                    <a:pt x="425" y="163"/>
                  </a:cubicBezTo>
                  <a:cubicBezTo>
                    <a:pt x="429" y="168"/>
                    <a:pt x="432" y="173"/>
                    <a:pt x="437" y="182"/>
                  </a:cubicBezTo>
                  <a:cubicBezTo>
                    <a:pt x="421" y="190"/>
                    <a:pt x="407" y="201"/>
                    <a:pt x="392" y="204"/>
                  </a:cubicBezTo>
                  <a:cubicBezTo>
                    <a:pt x="364" y="208"/>
                    <a:pt x="352" y="228"/>
                    <a:pt x="342" y="249"/>
                  </a:cubicBezTo>
                  <a:cubicBezTo>
                    <a:pt x="328" y="276"/>
                    <a:pt x="312" y="299"/>
                    <a:pt x="282" y="309"/>
                  </a:cubicBezTo>
                  <a:cubicBezTo>
                    <a:pt x="264" y="315"/>
                    <a:pt x="253" y="331"/>
                    <a:pt x="257" y="346"/>
                  </a:cubicBezTo>
                  <a:cubicBezTo>
                    <a:pt x="263" y="363"/>
                    <a:pt x="270" y="380"/>
                    <a:pt x="278" y="401"/>
                  </a:cubicBezTo>
                  <a:cubicBezTo>
                    <a:pt x="288" y="396"/>
                    <a:pt x="299" y="391"/>
                    <a:pt x="309" y="386"/>
                  </a:cubicBezTo>
                  <a:cubicBezTo>
                    <a:pt x="313" y="385"/>
                    <a:pt x="317" y="383"/>
                    <a:pt x="320" y="383"/>
                  </a:cubicBezTo>
                  <a:cubicBezTo>
                    <a:pt x="327" y="383"/>
                    <a:pt x="332" y="387"/>
                    <a:pt x="336" y="395"/>
                  </a:cubicBezTo>
                  <a:cubicBezTo>
                    <a:pt x="341" y="406"/>
                    <a:pt x="346" y="417"/>
                    <a:pt x="350" y="428"/>
                  </a:cubicBezTo>
                  <a:cubicBezTo>
                    <a:pt x="354" y="438"/>
                    <a:pt x="357" y="443"/>
                    <a:pt x="361" y="443"/>
                  </a:cubicBezTo>
                  <a:cubicBezTo>
                    <a:pt x="364" y="443"/>
                    <a:pt x="368" y="440"/>
                    <a:pt x="374" y="432"/>
                  </a:cubicBezTo>
                  <a:cubicBezTo>
                    <a:pt x="384" y="420"/>
                    <a:pt x="387" y="402"/>
                    <a:pt x="398" y="392"/>
                  </a:cubicBezTo>
                  <a:cubicBezTo>
                    <a:pt x="416" y="376"/>
                    <a:pt x="417" y="364"/>
                    <a:pt x="401" y="345"/>
                  </a:cubicBezTo>
                  <a:cubicBezTo>
                    <a:pt x="387" y="329"/>
                    <a:pt x="394" y="313"/>
                    <a:pt x="414" y="301"/>
                  </a:cubicBezTo>
                  <a:cubicBezTo>
                    <a:pt x="424" y="295"/>
                    <a:pt x="430" y="283"/>
                    <a:pt x="438" y="274"/>
                  </a:cubicBezTo>
                  <a:cubicBezTo>
                    <a:pt x="443" y="267"/>
                    <a:pt x="447" y="254"/>
                    <a:pt x="452" y="254"/>
                  </a:cubicBezTo>
                  <a:cubicBezTo>
                    <a:pt x="453" y="254"/>
                    <a:pt x="454" y="254"/>
                    <a:pt x="455" y="254"/>
                  </a:cubicBezTo>
                  <a:cubicBezTo>
                    <a:pt x="463" y="254"/>
                    <a:pt x="472" y="259"/>
                    <a:pt x="479" y="261"/>
                  </a:cubicBezTo>
                  <a:cubicBezTo>
                    <a:pt x="470" y="270"/>
                    <a:pt x="465" y="276"/>
                    <a:pt x="459" y="282"/>
                  </a:cubicBezTo>
                  <a:cubicBezTo>
                    <a:pt x="456" y="285"/>
                    <a:pt x="453" y="289"/>
                    <a:pt x="449" y="292"/>
                  </a:cubicBezTo>
                  <a:cubicBezTo>
                    <a:pt x="430" y="304"/>
                    <a:pt x="427" y="323"/>
                    <a:pt x="439" y="345"/>
                  </a:cubicBezTo>
                  <a:cubicBezTo>
                    <a:pt x="444" y="355"/>
                    <a:pt x="453" y="361"/>
                    <a:pt x="463" y="361"/>
                  </a:cubicBezTo>
                  <a:cubicBezTo>
                    <a:pt x="470" y="361"/>
                    <a:pt x="477" y="359"/>
                    <a:pt x="485" y="355"/>
                  </a:cubicBezTo>
                  <a:cubicBezTo>
                    <a:pt x="490" y="352"/>
                    <a:pt x="493" y="351"/>
                    <a:pt x="496" y="351"/>
                  </a:cubicBezTo>
                  <a:cubicBezTo>
                    <a:pt x="501" y="351"/>
                    <a:pt x="504" y="356"/>
                    <a:pt x="507" y="370"/>
                  </a:cubicBezTo>
                  <a:cubicBezTo>
                    <a:pt x="500" y="367"/>
                    <a:pt x="494" y="365"/>
                    <a:pt x="488" y="365"/>
                  </a:cubicBezTo>
                  <a:cubicBezTo>
                    <a:pt x="476" y="365"/>
                    <a:pt x="467" y="371"/>
                    <a:pt x="459" y="385"/>
                  </a:cubicBezTo>
                  <a:cubicBezTo>
                    <a:pt x="464" y="390"/>
                    <a:pt x="469" y="395"/>
                    <a:pt x="473" y="400"/>
                  </a:cubicBezTo>
                  <a:cubicBezTo>
                    <a:pt x="472" y="403"/>
                    <a:pt x="471" y="405"/>
                    <a:pt x="470" y="407"/>
                  </a:cubicBezTo>
                  <a:cubicBezTo>
                    <a:pt x="462" y="403"/>
                    <a:pt x="454" y="399"/>
                    <a:pt x="443" y="393"/>
                  </a:cubicBezTo>
                  <a:cubicBezTo>
                    <a:pt x="442" y="401"/>
                    <a:pt x="442" y="407"/>
                    <a:pt x="440" y="414"/>
                  </a:cubicBezTo>
                  <a:cubicBezTo>
                    <a:pt x="436" y="429"/>
                    <a:pt x="435" y="455"/>
                    <a:pt x="420" y="455"/>
                  </a:cubicBezTo>
                  <a:cubicBezTo>
                    <a:pt x="420" y="455"/>
                    <a:pt x="419" y="454"/>
                    <a:pt x="417" y="454"/>
                  </a:cubicBezTo>
                  <a:cubicBezTo>
                    <a:pt x="414" y="453"/>
                    <a:pt x="410" y="453"/>
                    <a:pt x="407" y="453"/>
                  </a:cubicBezTo>
                  <a:cubicBezTo>
                    <a:pt x="396" y="453"/>
                    <a:pt x="387" y="456"/>
                    <a:pt x="378" y="460"/>
                  </a:cubicBezTo>
                  <a:cubicBezTo>
                    <a:pt x="368" y="463"/>
                    <a:pt x="359" y="466"/>
                    <a:pt x="349" y="466"/>
                  </a:cubicBezTo>
                  <a:cubicBezTo>
                    <a:pt x="348" y="466"/>
                    <a:pt x="348" y="466"/>
                    <a:pt x="348" y="466"/>
                  </a:cubicBezTo>
                  <a:cubicBezTo>
                    <a:pt x="329" y="466"/>
                    <a:pt x="316" y="455"/>
                    <a:pt x="321" y="437"/>
                  </a:cubicBezTo>
                  <a:cubicBezTo>
                    <a:pt x="322" y="433"/>
                    <a:pt x="325" y="430"/>
                    <a:pt x="327" y="426"/>
                  </a:cubicBezTo>
                  <a:cubicBezTo>
                    <a:pt x="331" y="414"/>
                    <a:pt x="320" y="398"/>
                    <a:pt x="315" y="398"/>
                  </a:cubicBezTo>
                  <a:cubicBezTo>
                    <a:pt x="315" y="398"/>
                    <a:pt x="315" y="398"/>
                    <a:pt x="315" y="398"/>
                  </a:cubicBezTo>
                  <a:cubicBezTo>
                    <a:pt x="310" y="407"/>
                    <a:pt x="308" y="417"/>
                    <a:pt x="304" y="418"/>
                  </a:cubicBezTo>
                  <a:cubicBezTo>
                    <a:pt x="287" y="424"/>
                    <a:pt x="290" y="432"/>
                    <a:pt x="297" y="443"/>
                  </a:cubicBezTo>
                  <a:cubicBezTo>
                    <a:pt x="302" y="451"/>
                    <a:pt x="305" y="459"/>
                    <a:pt x="310" y="468"/>
                  </a:cubicBezTo>
                  <a:cubicBezTo>
                    <a:pt x="287" y="481"/>
                    <a:pt x="254" y="475"/>
                    <a:pt x="255" y="512"/>
                  </a:cubicBezTo>
                  <a:cubicBezTo>
                    <a:pt x="252" y="511"/>
                    <a:pt x="249" y="510"/>
                    <a:pt x="246" y="510"/>
                  </a:cubicBezTo>
                  <a:cubicBezTo>
                    <a:pt x="236" y="510"/>
                    <a:pt x="230" y="518"/>
                    <a:pt x="224" y="527"/>
                  </a:cubicBezTo>
                  <a:cubicBezTo>
                    <a:pt x="219" y="535"/>
                    <a:pt x="213" y="543"/>
                    <a:pt x="205" y="543"/>
                  </a:cubicBezTo>
                  <a:cubicBezTo>
                    <a:pt x="202" y="543"/>
                    <a:pt x="199" y="543"/>
                    <a:pt x="196" y="540"/>
                  </a:cubicBezTo>
                  <a:cubicBezTo>
                    <a:pt x="180" y="549"/>
                    <a:pt x="168" y="556"/>
                    <a:pt x="151" y="566"/>
                  </a:cubicBezTo>
                  <a:cubicBezTo>
                    <a:pt x="197" y="580"/>
                    <a:pt x="195" y="609"/>
                    <a:pt x="184" y="642"/>
                  </a:cubicBezTo>
                  <a:cubicBezTo>
                    <a:pt x="164" y="639"/>
                    <a:pt x="145" y="635"/>
                    <a:pt x="126" y="632"/>
                  </a:cubicBezTo>
                  <a:cubicBezTo>
                    <a:pt x="125" y="632"/>
                    <a:pt x="123" y="632"/>
                    <a:pt x="122" y="632"/>
                  </a:cubicBezTo>
                  <a:cubicBezTo>
                    <a:pt x="110" y="632"/>
                    <a:pt x="102" y="641"/>
                    <a:pt x="104" y="652"/>
                  </a:cubicBezTo>
                  <a:cubicBezTo>
                    <a:pt x="106" y="671"/>
                    <a:pt x="109" y="689"/>
                    <a:pt x="94" y="705"/>
                  </a:cubicBezTo>
                  <a:cubicBezTo>
                    <a:pt x="92" y="707"/>
                    <a:pt x="92" y="714"/>
                    <a:pt x="94" y="715"/>
                  </a:cubicBezTo>
                  <a:cubicBezTo>
                    <a:pt x="103" y="721"/>
                    <a:pt x="103" y="741"/>
                    <a:pt x="117" y="741"/>
                  </a:cubicBezTo>
                  <a:cubicBezTo>
                    <a:pt x="120" y="741"/>
                    <a:pt x="123" y="741"/>
                    <a:pt x="128" y="738"/>
                  </a:cubicBezTo>
                  <a:cubicBezTo>
                    <a:pt x="128" y="738"/>
                    <a:pt x="128" y="738"/>
                    <a:pt x="128" y="738"/>
                  </a:cubicBezTo>
                  <a:cubicBezTo>
                    <a:pt x="130" y="738"/>
                    <a:pt x="133" y="742"/>
                    <a:pt x="135" y="744"/>
                  </a:cubicBezTo>
                  <a:cubicBezTo>
                    <a:pt x="138" y="747"/>
                    <a:pt x="147" y="748"/>
                    <a:pt x="158" y="748"/>
                  </a:cubicBezTo>
                  <a:cubicBezTo>
                    <a:pt x="173" y="748"/>
                    <a:pt x="190" y="746"/>
                    <a:pt x="192" y="741"/>
                  </a:cubicBezTo>
                  <a:cubicBezTo>
                    <a:pt x="198" y="731"/>
                    <a:pt x="203" y="721"/>
                    <a:pt x="208" y="711"/>
                  </a:cubicBezTo>
                  <a:cubicBezTo>
                    <a:pt x="211" y="704"/>
                    <a:pt x="211" y="694"/>
                    <a:pt x="216" y="689"/>
                  </a:cubicBezTo>
                  <a:cubicBezTo>
                    <a:pt x="228" y="674"/>
                    <a:pt x="241" y="660"/>
                    <a:pt x="257" y="642"/>
                  </a:cubicBezTo>
                  <a:cubicBezTo>
                    <a:pt x="262" y="645"/>
                    <a:pt x="267" y="646"/>
                    <a:pt x="273" y="646"/>
                  </a:cubicBezTo>
                  <a:cubicBezTo>
                    <a:pt x="286" y="646"/>
                    <a:pt x="300" y="638"/>
                    <a:pt x="312" y="630"/>
                  </a:cubicBezTo>
                  <a:cubicBezTo>
                    <a:pt x="327" y="646"/>
                    <a:pt x="337" y="661"/>
                    <a:pt x="351" y="671"/>
                  </a:cubicBezTo>
                  <a:cubicBezTo>
                    <a:pt x="369" y="685"/>
                    <a:pt x="391" y="695"/>
                    <a:pt x="388" y="724"/>
                  </a:cubicBezTo>
                  <a:cubicBezTo>
                    <a:pt x="391" y="724"/>
                    <a:pt x="393" y="724"/>
                    <a:pt x="395" y="724"/>
                  </a:cubicBezTo>
                  <a:cubicBezTo>
                    <a:pt x="398" y="715"/>
                    <a:pt x="401" y="705"/>
                    <a:pt x="404" y="695"/>
                  </a:cubicBezTo>
                  <a:cubicBezTo>
                    <a:pt x="409" y="696"/>
                    <a:pt x="415" y="698"/>
                    <a:pt x="427" y="700"/>
                  </a:cubicBezTo>
                  <a:cubicBezTo>
                    <a:pt x="419" y="692"/>
                    <a:pt x="415" y="688"/>
                    <a:pt x="412" y="684"/>
                  </a:cubicBezTo>
                  <a:cubicBezTo>
                    <a:pt x="394" y="662"/>
                    <a:pt x="364" y="656"/>
                    <a:pt x="352" y="626"/>
                  </a:cubicBezTo>
                  <a:cubicBezTo>
                    <a:pt x="348" y="615"/>
                    <a:pt x="347" y="609"/>
                    <a:pt x="358" y="601"/>
                  </a:cubicBezTo>
                  <a:cubicBezTo>
                    <a:pt x="360" y="604"/>
                    <a:pt x="364" y="605"/>
                    <a:pt x="366" y="608"/>
                  </a:cubicBezTo>
                  <a:cubicBezTo>
                    <a:pt x="377" y="621"/>
                    <a:pt x="388" y="634"/>
                    <a:pt x="400" y="646"/>
                  </a:cubicBezTo>
                  <a:cubicBezTo>
                    <a:pt x="407" y="654"/>
                    <a:pt x="419" y="659"/>
                    <a:pt x="423" y="668"/>
                  </a:cubicBezTo>
                  <a:cubicBezTo>
                    <a:pt x="434" y="686"/>
                    <a:pt x="442" y="707"/>
                    <a:pt x="451" y="726"/>
                  </a:cubicBezTo>
                  <a:cubicBezTo>
                    <a:pt x="453" y="730"/>
                    <a:pt x="459" y="735"/>
                    <a:pt x="463" y="736"/>
                  </a:cubicBezTo>
                  <a:cubicBezTo>
                    <a:pt x="463" y="736"/>
                    <a:pt x="463" y="736"/>
                    <a:pt x="463" y="736"/>
                  </a:cubicBezTo>
                  <a:cubicBezTo>
                    <a:pt x="466" y="736"/>
                    <a:pt x="470" y="730"/>
                    <a:pt x="473" y="727"/>
                  </a:cubicBezTo>
                  <a:cubicBezTo>
                    <a:pt x="477" y="724"/>
                    <a:pt x="481" y="721"/>
                    <a:pt x="486" y="717"/>
                  </a:cubicBezTo>
                  <a:cubicBezTo>
                    <a:pt x="480" y="713"/>
                    <a:pt x="474" y="708"/>
                    <a:pt x="468" y="704"/>
                  </a:cubicBezTo>
                  <a:cubicBezTo>
                    <a:pt x="480" y="679"/>
                    <a:pt x="504" y="685"/>
                    <a:pt x="523" y="679"/>
                  </a:cubicBezTo>
                  <a:cubicBezTo>
                    <a:pt x="500" y="717"/>
                    <a:pt x="504" y="729"/>
                    <a:pt x="547" y="752"/>
                  </a:cubicBezTo>
                  <a:cubicBezTo>
                    <a:pt x="552" y="749"/>
                    <a:pt x="557" y="745"/>
                    <a:pt x="561" y="743"/>
                  </a:cubicBezTo>
                  <a:cubicBezTo>
                    <a:pt x="570" y="746"/>
                    <a:pt x="577" y="750"/>
                    <a:pt x="585" y="751"/>
                  </a:cubicBezTo>
                  <a:cubicBezTo>
                    <a:pt x="587" y="751"/>
                    <a:pt x="589" y="751"/>
                    <a:pt x="591" y="751"/>
                  </a:cubicBezTo>
                  <a:cubicBezTo>
                    <a:pt x="598" y="751"/>
                    <a:pt x="604" y="750"/>
                    <a:pt x="611" y="750"/>
                  </a:cubicBezTo>
                  <a:cubicBezTo>
                    <a:pt x="612" y="758"/>
                    <a:pt x="616" y="765"/>
                    <a:pt x="614" y="770"/>
                  </a:cubicBezTo>
                  <a:cubicBezTo>
                    <a:pt x="609" y="787"/>
                    <a:pt x="604" y="805"/>
                    <a:pt x="594" y="819"/>
                  </a:cubicBezTo>
                  <a:cubicBezTo>
                    <a:pt x="593" y="821"/>
                    <a:pt x="591" y="821"/>
                    <a:pt x="588" y="821"/>
                  </a:cubicBezTo>
                  <a:cubicBezTo>
                    <a:pt x="585" y="821"/>
                    <a:pt x="582" y="821"/>
                    <a:pt x="579" y="821"/>
                  </a:cubicBezTo>
                  <a:cubicBezTo>
                    <a:pt x="576" y="820"/>
                    <a:pt x="572" y="820"/>
                    <a:pt x="569" y="820"/>
                  </a:cubicBezTo>
                  <a:cubicBezTo>
                    <a:pt x="568" y="820"/>
                    <a:pt x="566" y="820"/>
                    <a:pt x="565" y="820"/>
                  </a:cubicBezTo>
                  <a:cubicBezTo>
                    <a:pt x="557" y="822"/>
                    <a:pt x="549" y="826"/>
                    <a:pt x="539" y="830"/>
                  </a:cubicBezTo>
                  <a:cubicBezTo>
                    <a:pt x="536" y="828"/>
                    <a:pt x="529" y="821"/>
                    <a:pt x="523" y="821"/>
                  </a:cubicBezTo>
                  <a:cubicBezTo>
                    <a:pt x="523" y="821"/>
                    <a:pt x="523" y="821"/>
                    <a:pt x="522" y="821"/>
                  </a:cubicBezTo>
                  <a:cubicBezTo>
                    <a:pt x="520" y="821"/>
                    <a:pt x="518" y="821"/>
                    <a:pt x="516" y="821"/>
                  </a:cubicBezTo>
                  <a:cubicBezTo>
                    <a:pt x="498" y="821"/>
                    <a:pt x="485" y="808"/>
                    <a:pt x="471" y="800"/>
                  </a:cubicBezTo>
                  <a:cubicBezTo>
                    <a:pt x="465" y="797"/>
                    <a:pt x="460" y="795"/>
                    <a:pt x="456" y="795"/>
                  </a:cubicBezTo>
                  <a:cubicBezTo>
                    <a:pt x="449" y="795"/>
                    <a:pt x="444" y="800"/>
                    <a:pt x="440" y="808"/>
                  </a:cubicBezTo>
                  <a:cubicBezTo>
                    <a:pt x="435" y="814"/>
                    <a:pt x="435" y="823"/>
                    <a:pt x="432" y="835"/>
                  </a:cubicBezTo>
                  <a:cubicBezTo>
                    <a:pt x="423" y="830"/>
                    <a:pt x="415" y="826"/>
                    <a:pt x="406" y="822"/>
                  </a:cubicBezTo>
                  <a:cubicBezTo>
                    <a:pt x="392" y="816"/>
                    <a:pt x="378" y="810"/>
                    <a:pt x="364" y="803"/>
                  </a:cubicBezTo>
                  <a:cubicBezTo>
                    <a:pt x="351" y="798"/>
                    <a:pt x="339" y="793"/>
                    <a:pt x="327" y="788"/>
                  </a:cubicBezTo>
                  <a:cubicBezTo>
                    <a:pt x="329" y="786"/>
                    <a:pt x="332" y="784"/>
                    <a:pt x="335" y="783"/>
                  </a:cubicBezTo>
                  <a:cubicBezTo>
                    <a:pt x="335" y="770"/>
                    <a:pt x="340" y="756"/>
                    <a:pt x="336" y="745"/>
                  </a:cubicBezTo>
                  <a:cubicBezTo>
                    <a:pt x="333" y="738"/>
                    <a:pt x="328" y="735"/>
                    <a:pt x="321" y="735"/>
                  </a:cubicBezTo>
                  <a:cubicBezTo>
                    <a:pt x="316" y="735"/>
                    <a:pt x="311" y="737"/>
                    <a:pt x="306" y="739"/>
                  </a:cubicBezTo>
                  <a:cubicBezTo>
                    <a:pt x="305" y="740"/>
                    <a:pt x="303" y="740"/>
                    <a:pt x="302" y="740"/>
                  </a:cubicBezTo>
                  <a:cubicBezTo>
                    <a:pt x="300" y="740"/>
                    <a:pt x="299" y="740"/>
                    <a:pt x="298" y="740"/>
                  </a:cubicBezTo>
                  <a:cubicBezTo>
                    <a:pt x="289" y="738"/>
                    <a:pt x="280" y="737"/>
                    <a:pt x="272" y="737"/>
                  </a:cubicBezTo>
                  <a:cubicBezTo>
                    <a:pt x="244" y="737"/>
                    <a:pt x="218" y="746"/>
                    <a:pt x="195" y="759"/>
                  </a:cubicBezTo>
                  <a:cubicBezTo>
                    <a:pt x="186" y="765"/>
                    <a:pt x="178" y="767"/>
                    <a:pt x="171" y="767"/>
                  </a:cubicBezTo>
                  <a:cubicBezTo>
                    <a:pt x="162" y="767"/>
                    <a:pt x="154" y="764"/>
                    <a:pt x="144" y="760"/>
                  </a:cubicBezTo>
                  <a:cubicBezTo>
                    <a:pt x="136" y="771"/>
                    <a:pt x="130" y="788"/>
                    <a:pt x="120" y="791"/>
                  </a:cubicBezTo>
                  <a:cubicBezTo>
                    <a:pt x="100" y="797"/>
                    <a:pt x="98" y="809"/>
                    <a:pt x="96" y="826"/>
                  </a:cubicBezTo>
                  <a:cubicBezTo>
                    <a:pt x="94" y="837"/>
                    <a:pt x="89" y="848"/>
                    <a:pt x="81" y="857"/>
                  </a:cubicBezTo>
                  <a:cubicBezTo>
                    <a:pt x="74" y="865"/>
                    <a:pt x="60" y="868"/>
                    <a:pt x="54" y="877"/>
                  </a:cubicBezTo>
                  <a:cubicBezTo>
                    <a:pt x="43" y="894"/>
                    <a:pt x="32" y="912"/>
                    <a:pt x="27" y="931"/>
                  </a:cubicBezTo>
                  <a:cubicBezTo>
                    <a:pt x="21" y="954"/>
                    <a:pt x="17" y="979"/>
                    <a:pt x="20" y="1003"/>
                  </a:cubicBezTo>
                  <a:cubicBezTo>
                    <a:pt x="23" y="1026"/>
                    <a:pt x="22" y="1043"/>
                    <a:pt x="0" y="1056"/>
                  </a:cubicBezTo>
                  <a:cubicBezTo>
                    <a:pt x="11" y="1065"/>
                    <a:pt x="24" y="1071"/>
                    <a:pt x="13" y="1087"/>
                  </a:cubicBezTo>
                  <a:cubicBezTo>
                    <a:pt x="12" y="1089"/>
                    <a:pt x="17" y="1095"/>
                    <a:pt x="19" y="1098"/>
                  </a:cubicBezTo>
                  <a:cubicBezTo>
                    <a:pt x="22" y="1102"/>
                    <a:pt x="27" y="1104"/>
                    <a:pt x="30" y="1108"/>
                  </a:cubicBezTo>
                  <a:cubicBezTo>
                    <a:pt x="54" y="1140"/>
                    <a:pt x="77" y="1172"/>
                    <a:pt x="103" y="1203"/>
                  </a:cubicBezTo>
                  <a:cubicBezTo>
                    <a:pt x="105" y="1205"/>
                    <a:pt x="109" y="1206"/>
                    <a:pt x="115" y="1206"/>
                  </a:cubicBezTo>
                  <a:cubicBezTo>
                    <a:pt x="119" y="1206"/>
                    <a:pt x="125" y="1205"/>
                    <a:pt x="129" y="1204"/>
                  </a:cubicBezTo>
                  <a:cubicBezTo>
                    <a:pt x="139" y="1202"/>
                    <a:pt x="150" y="1193"/>
                    <a:pt x="160" y="1193"/>
                  </a:cubicBezTo>
                  <a:cubicBezTo>
                    <a:pt x="160" y="1193"/>
                    <a:pt x="161" y="1193"/>
                    <a:pt x="161" y="1193"/>
                  </a:cubicBezTo>
                  <a:cubicBezTo>
                    <a:pt x="165" y="1194"/>
                    <a:pt x="170" y="1194"/>
                    <a:pt x="173" y="1194"/>
                  </a:cubicBezTo>
                  <a:cubicBezTo>
                    <a:pt x="193" y="1194"/>
                    <a:pt x="210" y="1188"/>
                    <a:pt x="226" y="1178"/>
                  </a:cubicBezTo>
                  <a:cubicBezTo>
                    <a:pt x="233" y="1174"/>
                    <a:pt x="243" y="1173"/>
                    <a:pt x="251" y="1173"/>
                  </a:cubicBezTo>
                  <a:cubicBezTo>
                    <a:pt x="251" y="1173"/>
                    <a:pt x="251" y="1173"/>
                    <a:pt x="251" y="1173"/>
                  </a:cubicBezTo>
                  <a:cubicBezTo>
                    <a:pt x="256" y="1173"/>
                    <a:pt x="264" y="1178"/>
                    <a:pt x="264" y="1181"/>
                  </a:cubicBezTo>
                  <a:cubicBezTo>
                    <a:pt x="266" y="1202"/>
                    <a:pt x="282" y="1204"/>
                    <a:pt x="298" y="1207"/>
                  </a:cubicBezTo>
                  <a:cubicBezTo>
                    <a:pt x="307" y="1209"/>
                    <a:pt x="315" y="1213"/>
                    <a:pt x="321" y="1216"/>
                  </a:cubicBezTo>
                  <a:cubicBezTo>
                    <a:pt x="320" y="1233"/>
                    <a:pt x="325" y="1251"/>
                    <a:pt x="318" y="1261"/>
                  </a:cubicBezTo>
                  <a:cubicBezTo>
                    <a:pt x="303" y="1281"/>
                    <a:pt x="315" y="1291"/>
                    <a:pt x="327" y="1303"/>
                  </a:cubicBezTo>
                  <a:cubicBezTo>
                    <a:pt x="336" y="1312"/>
                    <a:pt x="348" y="1321"/>
                    <a:pt x="351" y="1332"/>
                  </a:cubicBezTo>
                  <a:cubicBezTo>
                    <a:pt x="359" y="1362"/>
                    <a:pt x="363" y="1392"/>
                    <a:pt x="369" y="1426"/>
                  </a:cubicBezTo>
                  <a:cubicBezTo>
                    <a:pt x="365" y="1433"/>
                    <a:pt x="359" y="1445"/>
                    <a:pt x="352" y="1457"/>
                  </a:cubicBezTo>
                  <a:cubicBezTo>
                    <a:pt x="338" y="1479"/>
                    <a:pt x="339" y="1500"/>
                    <a:pt x="351" y="1524"/>
                  </a:cubicBezTo>
                  <a:cubicBezTo>
                    <a:pt x="361" y="1544"/>
                    <a:pt x="375" y="1566"/>
                    <a:pt x="374" y="1587"/>
                  </a:cubicBezTo>
                  <a:cubicBezTo>
                    <a:pt x="374" y="1623"/>
                    <a:pt x="394" y="1649"/>
                    <a:pt x="404" y="1679"/>
                  </a:cubicBezTo>
                  <a:cubicBezTo>
                    <a:pt x="408" y="1691"/>
                    <a:pt x="417" y="1703"/>
                    <a:pt x="415" y="1713"/>
                  </a:cubicBezTo>
                  <a:cubicBezTo>
                    <a:pt x="411" y="1729"/>
                    <a:pt x="419" y="1738"/>
                    <a:pt x="429" y="1743"/>
                  </a:cubicBezTo>
                  <a:cubicBezTo>
                    <a:pt x="431" y="1744"/>
                    <a:pt x="434" y="1744"/>
                    <a:pt x="437" y="1744"/>
                  </a:cubicBezTo>
                  <a:cubicBezTo>
                    <a:pt x="444" y="1744"/>
                    <a:pt x="451" y="1742"/>
                    <a:pt x="457" y="1742"/>
                  </a:cubicBezTo>
                  <a:cubicBezTo>
                    <a:pt x="467" y="1740"/>
                    <a:pt x="476" y="1738"/>
                    <a:pt x="485" y="1735"/>
                  </a:cubicBezTo>
                  <a:cubicBezTo>
                    <a:pt x="503" y="1729"/>
                    <a:pt x="521" y="1724"/>
                    <a:pt x="538" y="1716"/>
                  </a:cubicBezTo>
                  <a:cubicBezTo>
                    <a:pt x="546" y="1712"/>
                    <a:pt x="552" y="1703"/>
                    <a:pt x="558" y="1695"/>
                  </a:cubicBezTo>
                  <a:cubicBezTo>
                    <a:pt x="564" y="1688"/>
                    <a:pt x="569" y="1681"/>
                    <a:pt x="573" y="1673"/>
                  </a:cubicBezTo>
                  <a:cubicBezTo>
                    <a:pt x="576" y="1669"/>
                    <a:pt x="576" y="1661"/>
                    <a:pt x="579" y="1660"/>
                  </a:cubicBezTo>
                  <a:cubicBezTo>
                    <a:pt x="595" y="1654"/>
                    <a:pt x="593" y="1640"/>
                    <a:pt x="595" y="1628"/>
                  </a:cubicBezTo>
                  <a:cubicBezTo>
                    <a:pt x="596" y="1621"/>
                    <a:pt x="599" y="1611"/>
                    <a:pt x="603" y="1610"/>
                  </a:cubicBezTo>
                  <a:cubicBezTo>
                    <a:pt x="630" y="1605"/>
                    <a:pt x="625" y="1584"/>
                    <a:pt x="623" y="1567"/>
                  </a:cubicBezTo>
                  <a:cubicBezTo>
                    <a:pt x="622" y="1553"/>
                    <a:pt x="614" y="1539"/>
                    <a:pt x="628" y="1526"/>
                  </a:cubicBezTo>
                  <a:cubicBezTo>
                    <a:pt x="638" y="1516"/>
                    <a:pt x="646" y="1503"/>
                    <a:pt x="658" y="1496"/>
                  </a:cubicBezTo>
                  <a:cubicBezTo>
                    <a:pt x="699" y="1472"/>
                    <a:pt x="692" y="1463"/>
                    <a:pt x="687" y="1433"/>
                  </a:cubicBezTo>
                  <a:cubicBezTo>
                    <a:pt x="683" y="1403"/>
                    <a:pt x="672" y="1374"/>
                    <a:pt x="672" y="1344"/>
                  </a:cubicBezTo>
                  <a:cubicBezTo>
                    <a:pt x="673" y="1307"/>
                    <a:pt x="698" y="1279"/>
                    <a:pt x="723" y="1253"/>
                  </a:cubicBezTo>
                  <a:cubicBezTo>
                    <a:pt x="743" y="1232"/>
                    <a:pt x="767" y="1213"/>
                    <a:pt x="783" y="1189"/>
                  </a:cubicBezTo>
                  <a:cubicBezTo>
                    <a:pt x="798" y="1166"/>
                    <a:pt x="804" y="1138"/>
                    <a:pt x="815" y="1111"/>
                  </a:cubicBezTo>
                  <a:cubicBezTo>
                    <a:pt x="811" y="1106"/>
                    <a:pt x="806" y="1099"/>
                    <a:pt x="801" y="1094"/>
                  </a:cubicBezTo>
                  <a:cubicBezTo>
                    <a:pt x="793" y="1098"/>
                    <a:pt x="786" y="1102"/>
                    <a:pt x="780" y="1106"/>
                  </a:cubicBezTo>
                  <a:cubicBezTo>
                    <a:pt x="773" y="1109"/>
                    <a:pt x="765" y="1113"/>
                    <a:pt x="758" y="1115"/>
                  </a:cubicBezTo>
                  <a:cubicBezTo>
                    <a:pt x="756" y="1116"/>
                    <a:pt x="753" y="1116"/>
                    <a:pt x="750" y="1116"/>
                  </a:cubicBezTo>
                  <a:cubicBezTo>
                    <a:pt x="733" y="1116"/>
                    <a:pt x="707" y="1105"/>
                    <a:pt x="702" y="1094"/>
                  </a:cubicBezTo>
                  <a:cubicBezTo>
                    <a:pt x="687" y="1067"/>
                    <a:pt x="671" y="1039"/>
                    <a:pt x="656" y="1011"/>
                  </a:cubicBezTo>
                  <a:cubicBezTo>
                    <a:pt x="644" y="989"/>
                    <a:pt x="632" y="967"/>
                    <a:pt x="620" y="945"/>
                  </a:cubicBezTo>
                  <a:cubicBezTo>
                    <a:pt x="619" y="943"/>
                    <a:pt x="619" y="942"/>
                    <a:pt x="619" y="941"/>
                  </a:cubicBezTo>
                  <a:cubicBezTo>
                    <a:pt x="631" y="916"/>
                    <a:pt x="610" y="905"/>
                    <a:pt x="599" y="889"/>
                  </a:cubicBezTo>
                  <a:cubicBezTo>
                    <a:pt x="591" y="878"/>
                    <a:pt x="585" y="865"/>
                    <a:pt x="577" y="851"/>
                  </a:cubicBezTo>
                  <a:cubicBezTo>
                    <a:pt x="590" y="860"/>
                    <a:pt x="600" y="865"/>
                    <a:pt x="608" y="871"/>
                  </a:cubicBezTo>
                  <a:cubicBezTo>
                    <a:pt x="613" y="875"/>
                    <a:pt x="616" y="880"/>
                    <a:pt x="620" y="885"/>
                  </a:cubicBezTo>
                  <a:cubicBezTo>
                    <a:pt x="623" y="892"/>
                    <a:pt x="626" y="899"/>
                    <a:pt x="630" y="905"/>
                  </a:cubicBezTo>
                  <a:cubicBezTo>
                    <a:pt x="638" y="920"/>
                    <a:pt x="647" y="935"/>
                    <a:pt x="655" y="950"/>
                  </a:cubicBezTo>
                  <a:cubicBezTo>
                    <a:pt x="660" y="959"/>
                    <a:pt x="663" y="968"/>
                    <a:pt x="669" y="977"/>
                  </a:cubicBezTo>
                  <a:cubicBezTo>
                    <a:pt x="688" y="1005"/>
                    <a:pt x="711" y="1032"/>
                    <a:pt x="707" y="1071"/>
                  </a:cubicBezTo>
                  <a:cubicBezTo>
                    <a:pt x="706" y="1076"/>
                    <a:pt x="713" y="1085"/>
                    <a:pt x="719" y="1088"/>
                  </a:cubicBezTo>
                  <a:cubicBezTo>
                    <a:pt x="720" y="1089"/>
                    <a:pt x="720" y="1089"/>
                    <a:pt x="721" y="1089"/>
                  </a:cubicBezTo>
                  <a:cubicBezTo>
                    <a:pt x="724" y="1089"/>
                    <a:pt x="731" y="1083"/>
                    <a:pt x="736" y="1080"/>
                  </a:cubicBezTo>
                  <a:cubicBezTo>
                    <a:pt x="747" y="1075"/>
                    <a:pt x="759" y="1070"/>
                    <a:pt x="770" y="1066"/>
                  </a:cubicBezTo>
                  <a:cubicBezTo>
                    <a:pt x="775" y="1064"/>
                    <a:pt x="780" y="1064"/>
                    <a:pt x="784" y="1062"/>
                  </a:cubicBezTo>
                  <a:cubicBezTo>
                    <a:pt x="799" y="1054"/>
                    <a:pt x="814" y="1046"/>
                    <a:pt x="828" y="1037"/>
                  </a:cubicBezTo>
                  <a:cubicBezTo>
                    <a:pt x="867" y="1012"/>
                    <a:pt x="870" y="1014"/>
                    <a:pt x="888" y="978"/>
                  </a:cubicBezTo>
                  <a:cubicBezTo>
                    <a:pt x="890" y="976"/>
                    <a:pt x="892" y="974"/>
                    <a:pt x="894" y="972"/>
                  </a:cubicBezTo>
                  <a:cubicBezTo>
                    <a:pt x="910" y="957"/>
                    <a:pt x="905" y="937"/>
                    <a:pt x="885" y="928"/>
                  </a:cubicBezTo>
                  <a:cubicBezTo>
                    <a:pt x="875" y="923"/>
                    <a:pt x="866" y="914"/>
                    <a:pt x="855" y="906"/>
                  </a:cubicBezTo>
                  <a:cubicBezTo>
                    <a:pt x="855" y="906"/>
                    <a:pt x="852" y="910"/>
                    <a:pt x="849" y="913"/>
                  </a:cubicBezTo>
                  <a:cubicBezTo>
                    <a:pt x="840" y="918"/>
                    <a:pt x="831" y="925"/>
                    <a:pt x="822" y="925"/>
                  </a:cubicBezTo>
                  <a:cubicBezTo>
                    <a:pt x="822" y="925"/>
                    <a:pt x="822" y="925"/>
                    <a:pt x="822" y="925"/>
                  </a:cubicBezTo>
                  <a:cubicBezTo>
                    <a:pt x="812" y="925"/>
                    <a:pt x="800" y="920"/>
                    <a:pt x="804" y="904"/>
                  </a:cubicBezTo>
                  <a:cubicBezTo>
                    <a:pt x="805" y="902"/>
                    <a:pt x="797" y="897"/>
                    <a:pt x="793" y="893"/>
                  </a:cubicBezTo>
                  <a:cubicBezTo>
                    <a:pt x="778" y="879"/>
                    <a:pt x="762" y="866"/>
                    <a:pt x="757" y="843"/>
                  </a:cubicBezTo>
                  <a:cubicBezTo>
                    <a:pt x="767" y="844"/>
                    <a:pt x="776" y="845"/>
                    <a:pt x="785" y="846"/>
                  </a:cubicBezTo>
                  <a:cubicBezTo>
                    <a:pt x="784" y="847"/>
                    <a:pt x="782" y="848"/>
                    <a:pt x="781" y="850"/>
                  </a:cubicBezTo>
                  <a:cubicBezTo>
                    <a:pt x="792" y="861"/>
                    <a:pt x="802" y="874"/>
                    <a:pt x="814" y="884"/>
                  </a:cubicBezTo>
                  <a:cubicBezTo>
                    <a:pt x="821" y="890"/>
                    <a:pt x="829" y="893"/>
                    <a:pt x="836" y="893"/>
                  </a:cubicBezTo>
                  <a:cubicBezTo>
                    <a:pt x="845" y="893"/>
                    <a:pt x="854" y="889"/>
                    <a:pt x="862" y="881"/>
                  </a:cubicBezTo>
                  <a:cubicBezTo>
                    <a:pt x="869" y="902"/>
                    <a:pt x="888" y="913"/>
                    <a:pt x="905" y="913"/>
                  </a:cubicBezTo>
                  <a:cubicBezTo>
                    <a:pt x="913" y="913"/>
                    <a:pt x="921" y="911"/>
                    <a:pt x="927" y="906"/>
                  </a:cubicBezTo>
                  <a:cubicBezTo>
                    <a:pt x="945" y="909"/>
                    <a:pt x="958" y="911"/>
                    <a:pt x="976" y="914"/>
                  </a:cubicBezTo>
                  <a:cubicBezTo>
                    <a:pt x="978" y="916"/>
                    <a:pt x="985" y="921"/>
                    <a:pt x="991" y="927"/>
                  </a:cubicBezTo>
                  <a:cubicBezTo>
                    <a:pt x="998" y="933"/>
                    <a:pt x="1007" y="939"/>
                    <a:pt x="1011" y="946"/>
                  </a:cubicBezTo>
                  <a:cubicBezTo>
                    <a:pt x="1019" y="964"/>
                    <a:pt x="1024" y="971"/>
                    <a:pt x="1033" y="971"/>
                  </a:cubicBezTo>
                  <a:cubicBezTo>
                    <a:pt x="1039" y="971"/>
                    <a:pt x="1046" y="969"/>
                    <a:pt x="1056" y="963"/>
                  </a:cubicBezTo>
                  <a:cubicBezTo>
                    <a:pt x="1056" y="969"/>
                    <a:pt x="1058" y="975"/>
                    <a:pt x="1058" y="980"/>
                  </a:cubicBezTo>
                  <a:cubicBezTo>
                    <a:pt x="1055" y="1011"/>
                    <a:pt x="1064" y="1038"/>
                    <a:pt x="1079" y="1065"/>
                  </a:cubicBezTo>
                  <a:cubicBezTo>
                    <a:pt x="1092" y="1086"/>
                    <a:pt x="1098" y="1111"/>
                    <a:pt x="1108" y="1134"/>
                  </a:cubicBezTo>
                  <a:cubicBezTo>
                    <a:pt x="1110" y="1140"/>
                    <a:pt x="1114" y="1145"/>
                    <a:pt x="1117" y="1150"/>
                  </a:cubicBezTo>
                  <a:cubicBezTo>
                    <a:pt x="1123" y="1146"/>
                    <a:pt x="1130" y="1143"/>
                    <a:pt x="1134" y="1138"/>
                  </a:cubicBezTo>
                  <a:cubicBezTo>
                    <a:pt x="1150" y="1118"/>
                    <a:pt x="1149" y="1094"/>
                    <a:pt x="1146" y="1070"/>
                  </a:cubicBezTo>
                  <a:cubicBezTo>
                    <a:pt x="1145" y="1063"/>
                    <a:pt x="1144" y="1053"/>
                    <a:pt x="1148" y="1049"/>
                  </a:cubicBezTo>
                  <a:cubicBezTo>
                    <a:pt x="1163" y="1032"/>
                    <a:pt x="1181" y="1017"/>
                    <a:pt x="1198" y="1002"/>
                  </a:cubicBezTo>
                  <a:cubicBezTo>
                    <a:pt x="1207" y="994"/>
                    <a:pt x="1223" y="987"/>
                    <a:pt x="1224" y="978"/>
                  </a:cubicBezTo>
                  <a:cubicBezTo>
                    <a:pt x="1226" y="961"/>
                    <a:pt x="1234" y="957"/>
                    <a:pt x="1243" y="957"/>
                  </a:cubicBezTo>
                  <a:cubicBezTo>
                    <a:pt x="1246" y="957"/>
                    <a:pt x="1249" y="957"/>
                    <a:pt x="1252" y="958"/>
                  </a:cubicBezTo>
                  <a:cubicBezTo>
                    <a:pt x="1259" y="949"/>
                    <a:pt x="1265" y="941"/>
                    <a:pt x="1269" y="936"/>
                  </a:cubicBezTo>
                  <a:cubicBezTo>
                    <a:pt x="1276" y="949"/>
                    <a:pt x="1281" y="961"/>
                    <a:pt x="1289" y="971"/>
                  </a:cubicBezTo>
                  <a:cubicBezTo>
                    <a:pt x="1303" y="988"/>
                    <a:pt x="1317" y="1003"/>
                    <a:pt x="1314" y="1028"/>
                  </a:cubicBezTo>
                  <a:cubicBezTo>
                    <a:pt x="1313" y="1036"/>
                    <a:pt x="1317" y="1040"/>
                    <a:pt x="1323" y="1040"/>
                  </a:cubicBezTo>
                  <a:cubicBezTo>
                    <a:pt x="1326" y="1040"/>
                    <a:pt x="1329" y="1039"/>
                    <a:pt x="1333" y="1036"/>
                  </a:cubicBezTo>
                  <a:cubicBezTo>
                    <a:pt x="1337" y="1032"/>
                    <a:pt x="1339" y="1026"/>
                    <a:pt x="1341" y="1021"/>
                  </a:cubicBezTo>
                  <a:cubicBezTo>
                    <a:pt x="1344" y="1022"/>
                    <a:pt x="1346" y="1024"/>
                    <a:pt x="1348" y="1025"/>
                  </a:cubicBezTo>
                  <a:cubicBezTo>
                    <a:pt x="1349" y="1031"/>
                    <a:pt x="1353" y="1038"/>
                    <a:pt x="1352" y="1043"/>
                  </a:cubicBezTo>
                  <a:cubicBezTo>
                    <a:pt x="1345" y="1070"/>
                    <a:pt x="1363" y="1090"/>
                    <a:pt x="1368" y="1114"/>
                  </a:cubicBezTo>
                  <a:cubicBezTo>
                    <a:pt x="1370" y="1123"/>
                    <a:pt x="1385" y="1132"/>
                    <a:pt x="1385" y="1140"/>
                  </a:cubicBezTo>
                  <a:cubicBezTo>
                    <a:pt x="1383" y="1174"/>
                    <a:pt x="1394" y="1203"/>
                    <a:pt x="1412" y="1230"/>
                  </a:cubicBezTo>
                  <a:cubicBezTo>
                    <a:pt x="1412" y="1230"/>
                    <a:pt x="1412" y="1230"/>
                    <a:pt x="1412" y="1230"/>
                  </a:cubicBezTo>
                  <a:cubicBezTo>
                    <a:pt x="1422" y="1232"/>
                    <a:pt x="1432" y="1235"/>
                    <a:pt x="1443" y="1237"/>
                  </a:cubicBezTo>
                  <a:cubicBezTo>
                    <a:pt x="1448" y="1208"/>
                    <a:pt x="1449" y="1184"/>
                    <a:pt x="1427" y="1164"/>
                  </a:cubicBezTo>
                  <a:cubicBezTo>
                    <a:pt x="1412" y="1151"/>
                    <a:pt x="1397" y="1137"/>
                    <a:pt x="1394" y="1116"/>
                  </a:cubicBezTo>
                  <a:cubicBezTo>
                    <a:pt x="1393" y="1107"/>
                    <a:pt x="1394" y="1097"/>
                    <a:pt x="1395" y="1087"/>
                  </a:cubicBezTo>
                  <a:cubicBezTo>
                    <a:pt x="1395" y="1086"/>
                    <a:pt x="1402" y="1084"/>
                    <a:pt x="1404" y="1084"/>
                  </a:cubicBezTo>
                  <a:cubicBezTo>
                    <a:pt x="1405" y="1084"/>
                    <a:pt x="1405" y="1085"/>
                    <a:pt x="1405" y="1085"/>
                  </a:cubicBezTo>
                  <a:cubicBezTo>
                    <a:pt x="1410" y="1092"/>
                    <a:pt x="1414" y="1101"/>
                    <a:pt x="1418" y="1109"/>
                  </a:cubicBezTo>
                  <a:cubicBezTo>
                    <a:pt x="1419" y="1110"/>
                    <a:pt x="1420" y="1111"/>
                    <a:pt x="1422" y="1113"/>
                  </a:cubicBezTo>
                  <a:cubicBezTo>
                    <a:pt x="1428" y="1111"/>
                    <a:pt x="1432" y="1110"/>
                    <a:pt x="1436" y="1110"/>
                  </a:cubicBezTo>
                  <a:cubicBezTo>
                    <a:pt x="1454" y="1110"/>
                    <a:pt x="1437" y="1140"/>
                    <a:pt x="1450" y="1148"/>
                  </a:cubicBezTo>
                  <a:cubicBezTo>
                    <a:pt x="1468" y="1129"/>
                    <a:pt x="1495" y="1120"/>
                    <a:pt x="1497" y="1088"/>
                  </a:cubicBezTo>
                  <a:cubicBezTo>
                    <a:pt x="1499" y="1062"/>
                    <a:pt x="1491" y="1041"/>
                    <a:pt x="1469" y="1024"/>
                  </a:cubicBezTo>
                  <a:cubicBezTo>
                    <a:pt x="1446" y="1006"/>
                    <a:pt x="1447" y="994"/>
                    <a:pt x="1467" y="976"/>
                  </a:cubicBezTo>
                  <a:cubicBezTo>
                    <a:pt x="1472" y="971"/>
                    <a:pt x="1475" y="965"/>
                    <a:pt x="1480" y="958"/>
                  </a:cubicBezTo>
                  <a:cubicBezTo>
                    <a:pt x="1483" y="965"/>
                    <a:pt x="1486" y="971"/>
                    <a:pt x="1490" y="979"/>
                  </a:cubicBezTo>
                  <a:cubicBezTo>
                    <a:pt x="1506" y="963"/>
                    <a:pt x="1521" y="950"/>
                    <a:pt x="1542" y="950"/>
                  </a:cubicBezTo>
                  <a:cubicBezTo>
                    <a:pt x="1547" y="950"/>
                    <a:pt x="1551" y="950"/>
                    <a:pt x="1556" y="952"/>
                  </a:cubicBezTo>
                  <a:cubicBezTo>
                    <a:pt x="1556" y="952"/>
                    <a:pt x="1557" y="952"/>
                    <a:pt x="1557" y="952"/>
                  </a:cubicBezTo>
                  <a:cubicBezTo>
                    <a:pt x="1562" y="952"/>
                    <a:pt x="1569" y="947"/>
                    <a:pt x="1572" y="943"/>
                  </a:cubicBezTo>
                  <a:cubicBezTo>
                    <a:pt x="1588" y="921"/>
                    <a:pt x="1609" y="902"/>
                    <a:pt x="1618" y="875"/>
                  </a:cubicBezTo>
                  <a:cubicBezTo>
                    <a:pt x="1619" y="870"/>
                    <a:pt x="1626" y="864"/>
                    <a:pt x="1625" y="861"/>
                  </a:cubicBezTo>
                  <a:cubicBezTo>
                    <a:pt x="1616" y="839"/>
                    <a:pt x="1623" y="811"/>
                    <a:pt x="1602" y="792"/>
                  </a:cubicBezTo>
                  <a:cubicBezTo>
                    <a:pt x="1594" y="784"/>
                    <a:pt x="1588" y="771"/>
                    <a:pt x="1587" y="759"/>
                  </a:cubicBezTo>
                  <a:cubicBezTo>
                    <a:pt x="1587" y="754"/>
                    <a:pt x="1601" y="749"/>
                    <a:pt x="1608" y="742"/>
                  </a:cubicBezTo>
                  <a:cubicBezTo>
                    <a:pt x="1611" y="740"/>
                    <a:pt x="1614" y="732"/>
                    <a:pt x="1613" y="730"/>
                  </a:cubicBezTo>
                  <a:cubicBezTo>
                    <a:pt x="1609" y="726"/>
                    <a:pt x="1603" y="721"/>
                    <a:pt x="1597" y="720"/>
                  </a:cubicBezTo>
                  <a:cubicBezTo>
                    <a:pt x="1597" y="720"/>
                    <a:pt x="1597" y="720"/>
                    <a:pt x="1596" y="720"/>
                  </a:cubicBezTo>
                  <a:cubicBezTo>
                    <a:pt x="1592" y="720"/>
                    <a:pt x="1587" y="726"/>
                    <a:pt x="1582" y="727"/>
                  </a:cubicBezTo>
                  <a:cubicBezTo>
                    <a:pt x="1581" y="727"/>
                    <a:pt x="1579" y="727"/>
                    <a:pt x="1578" y="727"/>
                  </a:cubicBezTo>
                  <a:cubicBezTo>
                    <a:pt x="1572" y="727"/>
                    <a:pt x="1567" y="726"/>
                    <a:pt x="1564" y="723"/>
                  </a:cubicBezTo>
                  <a:cubicBezTo>
                    <a:pt x="1560" y="721"/>
                    <a:pt x="1557" y="710"/>
                    <a:pt x="1560" y="707"/>
                  </a:cubicBezTo>
                  <a:cubicBezTo>
                    <a:pt x="1568" y="697"/>
                    <a:pt x="1578" y="689"/>
                    <a:pt x="1590" y="678"/>
                  </a:cubicBezTo>
                  <a:cubicBezTo>
                    <a:pt x="1592" y="690"/>
                    <a:pt x="1594" y="699"/>
                    <a:pt x="1596" y="709"/>
                  </a:cubicBezTo>
                  <a:cubicBezTo>
                    <a:pt x="1611" y="703"/>
                    <a:pt x="1625" y="699"/>
                    <a:pt x="1639" y="694"/>
                  </a:cubicBezTo>
                  <a:cubicBezTo>
                    <a:pt x="1640" y="696"/>
                    <a:pt x="1640" y="698"/>
                    <a:pt x="1641" y="701"/>
                  </a:cubicBezTo>
                  <a:cubicBezTo>
                    <a:pt x="1638" y="706"/>
                    <a:pt x="1635" y="711"/>
                    <a:pt x="1631" y="717"/>
                  </a:cubicBezTo>
                  <a:cubicBezTo>
                    <a:pt x="1654" y="725"/>
                    <a:pt x="1661" y="745"/>
                    <a:pt x="1664" y="765"/>
                  </a:cubicBezTo>
                  <a:cubicBezTo>
                    <a:pt x="1666" y="776"/>
                    <a:pt x="1670" y="782"/>
                    <a:pt x="1678" y="782"/>
                  </a:cubicBezTo>
                  <a:cubicBezTo>
                    <a:pt x="1680" y="782"/>
                    <a:pt x="1684" y="782"/>
                    <a:pt x="1688" y="780"/>
                  </a:cubicBezTo>
                  <a:cubicBezTo>
                    <a:pt x="1704" y="771"/>
                    <a:pt x="1703" y="755"/>
                    <a:pt x="1697" y="742"/>
                  </a:cubicBezTo>
                  <a:cubicBezTo>
                    <a:pt x="1688" y="726"/>
                    <a:pt x="1675" y="713"/>
                    <a:pt x="1666" y="700"/>
                  </a:cubicBezTo>
                  <a:cubicBezTo>
                    <a:pt x="1672" y="689"/>
                    <a:pt x="1682" y="679"/>
                    <a:pt x="1684" y="666"/>
                  </a:cubicBezTo>
                  <a:cubicBezTo>
                    <a:pt x="1687" y="651"/>
                    <a:pt x="1695" y="648"/>
                    <a:pt x="1709" y="646"/>
                  </a:cubicBezTo>
                  <a:cubicBezTo>
                    <a:pt x="1718" y="646"/>
                    <a:pt x="1729" y="642"/>
                    <a:pt x="1735" y="636"/>
                  </a:cubicBezTo>
                  <a:cubicBezTo>
                    <a:pt x="1771" y="594"/>
                    <a:pt x="1780" y="543"/>
                    <a:pt x="1770" y="490"/>
                  </a:cubicBezTo>
                  <a:cubicBezTo>
                    <a:pt x="1767" y="473"/>
                    <a:pt x="1757" y="464"/>
                    <a:pt x="1746" y="464"/>
                  </a:cubicBezTo>
                  <a:cubicBezTo>
                    <a:pt x="1740" y="464"/>
                    <a:pt x="1734" y="467"/>
                    <a:pt x="1728" y="472"/>
                  </a:cubicBezTo>
                  <a:cubicBezTo>
                    <a:pt x="1718" y="464"/>
                    <a:pt x="1709" y="457"/>
                    <a:pt x="1700" y="449"/>
                  </a:cubicBezTo>
                  <a:cubicBezTo>
                    <a:pt x="1709" y="436"/>
                    <a:pt x="1718" y="425"/>
                    <a:pt x="1725" y="411"/>
                  </a:cubicBezTo>
                  <a:cubicBezTo>
                    <a:pt x="1740" y="384"/>
                    <a:pt x="1752" y="374"/>
                    <a:pt x="1775" y="374"/>
                  </a:cubicBezTo>
                  <a:cubicBezTo>
                    <a:pt x="1782" y="374"/>
                    <a:pt x="1789" y="375"/>
                    <a:pt x="1798" y="376"/>
                  </a:cubicBezTo>
                  <a:cubicBezTo>
                    <a:pt x="1803" y="377"/>
                    <a:pt x="1808" y="379"/>
                    <a:pt x="1813" y="379"/>
                  </a:cubicBezTo>
                  <a:cubicBezTo>
                    <a:pt x="1819" y="379"/>
                    <a:pt x="1824" y="377"/>
                    <a:pt x="1829" y="369"/>
                  </a:cubicBezTo>
                  <a:cubicBezTo>
                    <a:pt x="1829" y="369"/>
                    <a:pt x="1830" y="369"/>
                    <a:pt x="1831" y="369"/>
                  </a:cubicBezTo>
                  <a:cubicBezTo>
                    <a:pt x="1835" y="369"/>
                    <a:pt x="1844" y="372"/>
                    <a:pt x="1850" y="373"/>
                  </a:cubicBezTo>
                  <a:cubicBezTo>
                    <a:pt x="1855" y="375"/>
                    <a:pt x="1862" y="379"/>
                    <a:pt x="1867" y="379"/>
                  </a:cubicBezTo>
                  <a:cubicBezTo>
                    <a:pt x="1867" y="379"/>
                    <a:pt x="1868" y="379"/>
                    <a:pt x="1869" y="379"/>
                  </a:cubicBezTo>
                  <a:cubicBezTo>
                    <a:pt x="1875" y="377"/>
                    <a:pt x="1880" y="370"/>
                    <a:pt x="1884" y="364"/>
                  </a:cubicBezTo>
                  <a:cubicBezTo>
                    <a:pt x="1886" y="359"/>
                    <a:pt x="1884" y="352"/>
                    <a:pt x="1887" y="347"/>
                  </a:cubicBezTo>
                  <a:cubicBezTo>
                    <a:pt x="1891" y="340"/>
                    <a:pt x="1896" y="328"/>
                    <a:pt x="1903" y="327"/>
                  </a:cubicBezTo>
                  <a:cubicBezTo>
                    <a:pt x="1903" y="327"/>
                    <a:pt x="1904" y="327"/>
                    <a:pt x="1905" y="327"/>
                  </a:cubicBezTo>
                  <a:cubicBezTo>
                    <a:pt x="1913" y="327"/>
                    <a:pt x="1923" y="333"/>
                    <a:pt x="1931" y="336"/>
                  </a:cubicBezTo>
                  <a:cubicBezTo>
                    <a:pt x="1935" y="338"/>
                    <a:pt x="1937" y="341"/>
                    <a:pt x="1941" y="345"/>
                  </a:cubicBezTo>
                  <a:cubicBezTo>
                    <a:pt x="1948" y="337"/>
                    <a:pt x="1953" y="330"/>
                    <a:pt x="1959" y="322"/>
                  </a:cubicBezTo>
                  <a:cubicBezTo>
                    <a:pt x="1972" y="336"/>
                    <a:pt x="1964" y="343"/>
                    <a:pt x="1956" y="354"/>
                  </a:cubicBezTo>
                  <a:cubicBezTo>
                    <a:pt x="1941" y="372"/>
                    <a:pt x="1923" y="391"/>
                    <a:pt x="1917" y="413"/>
                  </a:cubicBezTo>
                  <a:cubicBezTo>
                    <a:pt x="1907" y="446"/>
                    <a:pt x="1931" y="473"/>
                    <a:pt x="1943" y="502"/>
                  </a:cubicBezTo>
                  <a:cubicBezTo>
                    <a:pt x="1944" y="505"/>
                    <a:pt x="1950" y="506"/>
                    <a:pt x="1955" y="510"/>
                  </a:cubicBezTo>
                  <a:cubicBezTo>
                    <a:pt x="1960" y="501"/>
                    <a:pt x="1964" y="494"/>
                    <a:pt x="1968" y="486"/>
                  </a:cubicBezTo>
                  <a:cubicBezTo>
                    <a:pt x="1973" y="476"/>
                    <a:pt x="1975" y="464"/>
                    <a:pt x="1982" y="455"/>
                  </a:cubicBezTo>
                  <a:cubicBezTo>
                    <a:pt x="1995" y="437"/>
                    <a:pt x="1996" y="415"/>
                    <a:pt x="1982" y="401"/>
                  </a:cubicBezTo>
                  <a:cubicBezTo>
                    <a:pt x="1970" y="390"/>
                    <a:pt x="1970" y="376"/>
                    <a:pt x="1983" y="366"/>
                  </a:cubicBezTo>
                  <a:cubicBezTo>
                    <a:pt x="1997" y="355"/>
                    <a:pt x="2008" y="349"/>
                    <a:pt x="2018" y="349"/>
                  </a:cubicBezTo>
                  <a:cubicBezTo>
                    <a:pt x="2028" y="349"/>
                    <a:pt x="2038" y="354"/>
                    <a:pt x="2050" y="363"/>
                  </a:cubicBezTo>
                  <a:cubicBezTo>
                    <a:pt x="2062" y="353"/>
                    <a:pt x="2054" y="328"/>
                    <a:pt x="2078" y="326"/>
                  </a:cubicBezTo>
                  <a:cubicBezTo>
                    <a:pt x="2093" y="324"/>
                    <a:pt x="2107" y="318"/>
                    <a:pt x="2128" y="312"/>
                  </a:cubicBezTo>
                  <a:cubicBezTo>
                    <a:pt x="2133" y="291"/>
                    <a:pt x="2103" y="290"/>
                    <a:pt x="2092" y="275"/>
                  </a:cubicBezTo>
                  <a:cubicBezTo>
                    <a:pt x="2100" y="270"/>
                    <a:pt x="2107" y="266"/>
                    <a:pt x="2113" y="261"/>
                  </a:cubicBezTo>
                  <a:cubicBezTo>
                    <a:pt x="2112" y="251"/>
                    <a:pt x="2099" y="238"/>
                    <a:pt x="2116" y="236"/>
                  </a:cubicBezTo>
                  <a:cubicBezTo>
                    <a:pt x="2125" y="246"/>
                    <a:pt x="2131" y="256"/>
                    <a:pt x="2139" y="261"/>
                  </a:cubicBezTo>
                  <a:cubicBezTo>
                    <a:pt x="2154" y="270"/>
                    <a:pt x="2170" y="276"/>
                    <a:pt x="2185" y="283"/>
                  </a:cubicBezTo>
                  <a:cubicBezTo>
                    <a:pt x="2188" y="284"/>
                    <a:pt x="2190" y="284"/>
                    <a:pt x="2193" y="284"/>
                  </a:cubicBezTo>
                  <a:cubicBezTo>
                    <a:pt x="2196" y="284"/>
                    <a:pt x="2198" y="284"/>
                    <a:pt x="2200" y="283"/>
                  </a:cubicBezTo>
                  <a:cubicBezTo>
                    <a:pt x="2202" y="282"/>
                    <a:pt x="2203" y="275"/>
                    <a:pt x="2202" y="271"/>
                  </a:cubicBezTo>
                  <a:cubicBezTo>
                    <a:pt x="2201" y="267"/>
                    <a:pt x="2198" y="264"/>
                    <a:pt x="2195" y="259"/>
                  </a:cubicBezTo>
                  <a:cubicBezTo>
                    <a:pt x="2207" y="254"/>
                    <a:pt x="2225" y="253"/>
                    <a:pt x="2217" y="233"/>
                  </a:cubicBezTo>
                  <a:cubicBezTo>
                    <a:pt x="2196" y="231"/>
                    <a:pt x="2177" y="229"/>
                    <a:pt x="2157" y="226"/>
                  </a:cubicBezTo>
                  <a:cubicBezTo>
                    <a:pt x="2103" y="190"/>
                    <a:pt x="2044" y="161"/>
                    <a:pt x="1974" y="157"/>
                  </a:cubicBezTo>
                  <a:cubicBezTo>
                    <a:pt x="1971" y="164"/>
                    <a:pt x="1969" y="170"/>
                    <a:pt x="1967" y="175"/>
                  </a:cubicBezTo>
                  <a:cubicBezTo>
                    <a:pt x="1949" y="174"/>
                    <a:pt x="1931" y="166"/>
                    <a:pt x="1913" y="166"/>
                  </a:cubicBezTo>
                  <a:cubicBezTo>
                    <a:pt x="1902" y="166"/>
                    <a:pt x="1891" y="169"/>
                    <a:pt x="1880" y="180"/>
                  </a:cubicBezTo>
                  <a:cubicBezTo>
                    <a:pt x="1873" y="173"/>
                    <a:pt x="1865" y="167"/>
                    <a:pt x="1859" y="160"/>
                  </a:cubicBezTo>
                  <a:cubicBezTo>
                    <a:pt x="1850" y="148"/>
                    <a:pt x="1838" y="142"/>
                    <a:pt x="1825" y="142"/>
                  </a:cubicBezTo>
                  <a:cubicBezTo>
                    <a:pt x="1821" y="142"/>
                    <a:pt x="1817" y="142"/>
                    <a:pt x="1812" y="144"/>
                  </a:cubicBezTo>
                  <a:cubicBezTo>
                    <a:pt x="1806" y="147"/>
                    <a:pt x="1800" y="148"/>
                    <a:pt x="1794" y="148"/>
                  </a:cubicBezTo>
                  <a:cubicBezTo>
                    <a:pt x="1775" y="148"/>
                    <a:pt x="1760" y="135"/>
                    <a:pt x="1743" y="127"/>
                  </a:cubicBezTo>
                  <a:cubicBezTo>
                    <a:pt x="1735" y="124"/>
                    <a:pt x="1726" y="119"/>
                    <a:pt x="1719" y="119"/>
                  </a:cubicBezTo>
                  <a:cubicBezTo>
                    <a:pt x="1718" y="119"/>
                    <a:pt x="1717" y="119"/>
                    <a:pt x="1716" y="120"/>
                  </a:cubicBezTo>
                  <a:cubicBezTo>
                    <a:pt x="1711" y="121"/>
                    <a:pt x="1707" y="121"/>
                    <a:pt x="1703" y="121"/>
                  </a:cubicBezTo>
                  <a:cubicBezTo>
                    <a:pt x="1685" y="121"/>
                    <a:pt x="1670" y="110"/>
                    <a:pt x="1652" y="104"/>
                  </a:cubicBezTo>
                  <a:cubicBezTo>
                    <a:pt x="1637" y="108"/>
                    <a:pt x="1629" y="116"/>
                    <a:pt x="1639" y="136"/>
                  </a:cubicBezTo>
                  <a:cubicBezTo>
                    <a:pt x="1611" y="134"/>
                    <a:pt x="1587" y="132"/>
                    <a:pt x="1560" y="129"/>
                  </a:cubicBezTo>
                  <a:cubicBezTo>
                    <a:pt x="1558" y="135"/>
                    <a:pt x="1553" y="139"/>
                    <a:pt x="1547" y="139"/>
                  </a:cubicBezTo>
                  <a:cubicBezTo>
                    <a:pt x="1538" y="139"/>
                    <a:pt x="1525" y="134"/>
                    <a:pt x="1506" y="123"/>
                  </a:cubicBezTo>
                  <a:cubicBezTo>
                    <a:pt x="1511" y="119"/>
                    <a:pt x="1515" y="115"/>
                    <a:pt x="1520" y="111"/>
                  </a:cubicBezTo>
                  <a:cubicBezTo>
                    <a:pt x="1511" y="96"/>
                    <a:pt x="1499" y="88"/>
                    <a:pt x="1487" y="88"/>
                  </a:cubicBezTo>
                  <a:cubicBezTo>
                    <a:pt x="1475" y="88"/>
                    <a:pt x="1463" y="96"/>
                    <a:pt x="1454" y="110"/>
                  </a:cubicBezTo>
                  <a:cubicBezTo>
                    <a:pt x="1423" y="95"/>
                    <a:pt x="1392" y="86"/>
                    <a:pt x="1360" y="86"/>
                  </a:cubicBezTo>
                  <a:cubicBezTo>
                    <a:pt x="1336" y="86"/>
                    <a:pt x="1312" y="91"/>
                    <a:pt x="1287" y="101"/>
                  </a:cubicBezTo>
                  <a:cubicBezTo>
                    <a:pt x="1300" y="92"/>
                    <a:pt x="1314" y="87"/>
                    <a:pt x="1325" y="77"/>
                  </a:cubicBezTo>
                  <a:cubicBezTo>
                    <a:pt x="1335" y="69"/>
                    <a:pt x="1345" y="57"/>
                    <a:pt x="1346" y="46"/>
                  </a:cubicBezTo>
                  <a:cubicBezTo>
                    <a:pt x="1346" y="35"/>
                    <a:pt x="1314" y="18"/>
                    <a:pt x="1297" y="18"/>
                  </a:cubicBezTo>
                  <a:cubicBezTo>
                    <a:pt x="1294" y="18"/>
                    <a:pt x="1292" y="18"/>
                    <a:pt x="1290" y="20"/>
                  </a:cubicBezTo>
                  <a:cubicBezTo>
                    <a:pt x="1284" y="24"/>
                    <a:pt x="1279" y="25"/>
                    <a:pt x="1275" y="25"/>
                  </a:cubicBezTo>
                  <a:cubicBezTo>
                    <a:pt x="1266" y="25"/>
                    <a:pt x="1260" y="18"/>
                    <a:pt x="1252" y="9"/>
                  </a:cubicBezTo>
                  <a:cubicBezTo>
                    <a:pt x="1246" y="3"/>
                    <a:pt x="1240" y="0"/>
                    <a:pt x="123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83" name="Freeform 6"/>
            <p:cNvSpPr/>
            <p:nvPr/>
          </p:nvSpPr>
          <p:spPr>
            <a:xfrm>
              <a:off x="7315560" y="4388400"/>
              <a:ext cx="1080" cy="360"/>
            </a:xfrm>
            <a:custGeom>
              <a:avLst/>
              <a:gdLst>
                <a:gd name="textAreaLeft" fmla="*/ 0 w 1080"/>
                <a:gd name="textAreaRight" fmla="*/ 1800 w 1080"/>
                <a:gd name="textAreaTop" fmla="*/ 0 h 360"/>
                <a:gd name="textAreaBottom" fmla="*/ 1440 h 360"/>
                <a:gd name="GluePoint1X" fmla="*/ 0 w 4"/>
                <a:gd name="GluePoint1Y" fmla="*/ 0 h 5"/>
                <a:gd name="GluePoint2X" fmla="*/ 0 w 4"/>
                <a:gd name="GluePoint2Y" fmla="*/ 0 h 5"/>
                <a:gd name="GluePoint3X" fmla="*/ 10 w 4"/>
                <a:gd name="GluePoint3Y" fmla="*/ 0 h 5"/>
                <a:gd name="GluePoint4X" fmla="*/ 0 w 4"/>
                <a:gd name="GluePoint4Y" fmla="*/ 0 h 5"/>
                <a:gd name="GluePoint5X" fmla="*/ 0 w 4"/>
                <a:gd name="GluePoint5Y" fmla="*/ 0 h 5"/>
                <a:gd name="GluePoint6X" fmla="*/ 0 w 4"/>
                <a:gd name="GluePoint6Y" fmla="*/ 0 h 5"/>
                <a:gd name="GluePoint7X" fmla="*/ 0 w 4"/>
                <a:gd name="GluePoint7Y" fmla="*/ 0 h 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 h="0">
                  <a:moveTo>
                    <a:pt x="0" y="0"/>
                  </a:moveTo>
                  <a:lnTo>
                    <a:pt x="0" y="0"/>
                  </a:lnTo>
                  <a:lnTo>
                    <a:pt x="1" y="0"/>
                  </a:lnTo>
                  <a:lnTo>
                    <a:pt x="0" y="0"/>
                  </a:lnTo>
                  <a:lnTo>
                    <a:pt x="0" y="0"/>
                  </a:lnTo>
                  <a:close/>
                  <a:moveTo>
                    <a:pt x="0" y="0"/>
                  </a:move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60" bIns="360" anchor="t">
              <a:noAutofit/>
            </a:bodyPr>
            <a:p>
              <a:pPr defTabSz="914400">
                <a:lnSpc>
                  <a:spcPct val="100000"/>
                </a:lnSpc>
              </a:pPr>
              <a:endParaRPr b="0" lang="en-US" sz="1800" strike="noStrike" u="none">
                <a:solidFill>
                  <a:schemeClr val="dk1"/>
                </a:solidFill>
                <a:effectLst/>
                <a:uFillTx/>
                <a:latin typeface="Open Sans"/>
              </a:endParaRPr>
            </a:p>
          </p:txBody>
        </p:sp>
        <p:sp>
          <p:nvSpPr>
            <p:cNvPr id="684" name="Freeform 7"/>
            <p:cNvSpPr/>
            <p:nvPr/>
          </p:nvSpPr>
          <p:spPr>
            <a:xfrm>
              <a:off x="7315560" y="4388400"/>
              <a:ext cx="1080" cy="360"/>
            </a:xfrm>
            <a:custGeom>
              <a:avLst/>
              <a:gdLst>
                <a:gd name="textAreaLeft" fmla="*/ 0 w 1080"/>
                <a:gd name="textAreaRight" fmla="*/ 1800 w 1080"/>
                <a:gd name="textAreaTop" fmla="*/ 0 h 360"/>
                <a:gd name="textAreaBottom" fmla="*/ 1440 h 360"/>
                <a:gd name="GluePoint1X" fmla="*/ 0 w 4"/>
                <a:gd name="GluePoint1Y" fmla="*/ 0 h 5"/>
                <a:gd name="GluePoint2X" fmla="*/ 0 w 4"/>
                <a:gd name="GluePoint2Y" fmla="*/ 0 h 5"/>
                <a:gd name="GluePoint3X" fmla="*/ 10 w 4"/>
                <a:gd name="GluePoint3Y" fmla="*/ 0 h 5"/>
                <a:gd name="GluePoint4X" fmla="*/ 0 w 4"/>
                <a:gd name="GluePoint4Y" fmla="*/ 0 h 5"/>
                <a:gd name="GluePoint5X" fmla="*/ 0 w 4"/>
                <a:gd name="GluePoint5Y" fmla="*/ 0 h 5"/>
                <a:gd name="GluePoint6X" fmla="*/ 0 w 4"/>
                <a:gd name="GluePoint6Y" fmla="*/ 0 h 5"/>
                <a:gd name="GluePoint7X" fmla="*/ 0 w 4"/>
                <a:gd name="GluePoint7Y" fmla="*/ 0 h 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 h="0">
                  <a:moveTo>
                    <a:pt x="0" y="0"/>
                  </a:moveTo>
                  <a:lnTo>
                    <a:pt x="0" y="0"/>
                  </a:lnTo>
                  <a:lnTo>
                    <a:pt x="1" y="0"/>
                  </a:lnTo>
                  <a:lnTo>
                    <a:pt x="0" y="0"/>
                  </a:lnTo>
                  <a:lnTo>
                    <a:pt x="0" y="0"/>
                  </a:lnTo>
                  <a:moveTo>
                    <a:pt x="0" y="0"/>
                  </a:moveTo>
                  <a:lnTo>
                    <a:pt x="0" y="0"/>
                  </a:lnTo>
                </a:path>
              </a:pathLst>
            </a:custGeom>
            <a:solidFill>
              <a:schemeClr val="tx1">
                <a:lumMod val="20000"/>
                <a:lumOff val="80000"/>
              </a:schemeClr>
            </a:solidFill>
            <a:ln w="0">
              <a:noFill/>
            </a:ln>
          </p:spPr>
          <p:style>
            <a:lnRef idx="0"/>
            <a:fillRef idx="0"/>
            <a:effectRef idx="0"/>
            <a:fontRef idx="minor"/>
          </p:style>
          <p:txBody>
            <a:bodyPr numCol="1" spcCol="0" lIns="90000" rIns="90000" tIns="360" bIns="360" anchor="t">
              <a:noAutofit/>
            </a:bodyPr>
            <a:p>
              <a:pPr defTabSz="914400">
                <a:lnSpc>
                  <a:spcPct val="100000"/>
                </a:lnSpc>
              </a:pPr>
              <a:endParaRPr b="0" lang="en-US" sz="1800" strike="noStrike" u="none">
                <a:solidFill>
                  <a:schemeClr val="dk1"/>
                </a:solidFill>
                <a:effectLst/>
                <a:uFillTx/>
                <a:latin typeface="Open Sans"/>
              </a:endParaRPr>
            </a:p>
          </p:txBody>
        </p:sp>
        <p:sp>
          <p:nvSpPr>
            <p:cNvPr id="685" name="Freeform 8"/>
            <p:cNvSpPr/>
            <p:nvPr/>
          </p:nvSpPr>
          <p:spPr>
            <a:xfrm>
              <a:off x="577080" y="1935720"/>
              <a:ext cx="3157920" cy="4338360"/>
            </a:xfrm>
            <a:custGeom>
              <a:avLst/>
              <a:gdLst>
                <a:gd name="textAreaLeft" fmla="*/ 0 w 3157920"/>
                <a:gd name="textAreaRight" fmla="*/ 3158640 w 3157920"/>
                <a:gd name="textAreaTop" fmla="*/ 0 h 4338360"/>
                <a:gd name="textAreaBottom" fmla="*/ 4339080 h 4338360"/>
                <a:gd name="GluePoint1X" fmla="*/ 3600.7658674189 w 12053"/>
                <a:gd name="GluePoint1Y" fmla="*/ 560.430362434466 h 8774"/>
                <a:gd name="GluePoint2X" fmla="*/ 3124.73981581349 w 12053"/>
                <a:gd name="GluePoint2Y" fmla="*/ 766.470936858901 h 8774"/>
                <a:gd name="GluePoint3X" fmla="*/ 2543.90068862524 w 12053"/>
                <a:gd name="GluePoint3Y" fmla="*/ 326.917711420105 h 8774"/>
                <a:gd name="GluePoint4X" fmla="*/ 2113.00248900689 w 12053"/>
                <a:gd name="GluePoint4Y" fmla="*/ 379.114656940962 h 8774"/>
                <a:gd name="GluePoint5X" fmla="*/ 2118.09756906994 w 12053"/>
                <a:gd name="GluePoint5Y" fmla="*/ 223.897424207887 h 8774"/>
                <a:gd name="GluePoint6X" fmla="*/ 1337.82245084211 w 12053"/>
                <a:gd name="GluePoint6Y" fmla="*/ 258.237519945293 h 8774"/>
                <a:gd name="GluePoint7X" fmla="*/ 925.120965734672 w 12053"/>
                <a:gd name="GluePoint7Y" fmla="*/ 59.0649646683383 h 8774"/>
                <a:gd name="GluePoint8X" fmla="*/ 335.547415581183 w 12053"/>
                <a:gd name="GluePoint8Y" fmla="*/ 576.91360838842 h 8774"/>
                <a:gd name="GluePoint9X" fmla="*/ 194.34091097652 w 12053"/>
                <a:gd name="GluePoint9Y" fmla="*/ 1017.84043765671 h 8774"/>
                <a:gd name="GluePoint10X" fmla="*/ 371.212976022567 w 12053"/>
                <a:gd name="GluePoint10Y" fmla="*/ 1370.85662183725 h 8774"/>
                <a:gd name="GluePoint11X" fmla="*/ 262.760557537543 w 12053"/>
                <a:gd name="GluePoint11Y" fmla="*/ 1957.38545703214 h 8774"/>
                <a:gd name="GluePoint12X" fmla="*/ 0 w 12053"/>
                <a:gd name="GluePoint12Y" fmla="*/ 2820.00866195578 h 8774"/>
                <a:gd name="GluePoint13X" fmla="*/ 789.009541193064 w 12053"/>
                <a:gd name="GluePoint13Y" fmla="*/ 1854.36516981992 h 8774"/>
                <a:gd name="GluePoint14X" fmla="*/ 779.547249647391 w 12053"/>
                <a:gd name="GluePoint14Y" fmla="*/ 2138.70116252564 h 8774"/>
                <a:gd name="GluePoint15X" fmla="*/ 1187.88152327221 w 12053"/>
                <a:gd name="GluePoint15Y" fmla="*/ 1957.38545703214 h 8774"/>
                <a:gd name="GluePoint16X" fmla="*/ 1695.93379241683 w 12053"/>
                <a:gd name="GluePoint16Y" fmla="*/ 2622.20971050832 h 8774"/>
                <a:gd name="GluePoint17X" fmla="*/ 1781.82228490832 w 12053"/>
                <a:gd name="GluePoint17Y" fmla="*/ 4830.96466833827 h 8774"/>
                <a:gd name="GluePoint18X" fmla="*/ 2054.04513399154 w 12053"/>
                <a:gd name="GluePoint18Y" fmla="*/ 5685.34625028493 h 8774"/>
                <a:gd name="GluePoint19X" fmla="*/ 2417.2515556293 w 12053"/>
                <a:gd name="GluePoint19Y" fmla="*/ 7005.37953043082 h 8774"/>
                <a:gd name="GluePoint20X" fmla="*/ 2643.61868414503 w 12053"/>
                <a:gd name="GluePoint20Y" fmla="*/ 7366.63733758833 h 8774"/>
                <a:gd name="GluePoint21X" fmla="*/ 3560.00522691446 w 12053"/>
                <a:gd name="GluePoint21Y" fmla="*/ 8264.97424207887 h 8774"/>
                <a:gd name="GluePoint22X" fmla="*/ 3972.7067120219 w 12053"/>
                <a:gd name="GluePoint22Y" fmla="*/ 8704.52746751767 h 8774"/>
                <a:gd name="GluePoint23X" fmla="*/ 4027.29685555463 w 12053"/>
                <a:gd name="GluePoint23Y" fmla="*/ 10878.9423296102 h 8774"/>
                <a:gd name="GluePoint24X" fmla="*/ 4376.67377416411 w 12053"/>
                <a:gd name="GluePoint24Y" fmla="*/ 14398.1153407796 h 8774"/>
                <a:gd name="GluePoint25X" fmla="*/ 4689.65726375176 w 12053"/>
                <a:gd name="GluePoint25Y" fmla="*/ 16546.4317301117 h 8774"/>
                <a:gd name="GluePoint26X" fmla="*/ 4880.3588318261 w 12053"/>
                <a:gd name="GluePoint26Y" fmla="*/ 15571.1730111694 h 8774"/>
                <a:gd name="GluePoint27X" fmla="*/ 4980.07682734589 w 12053"/>
                <a:gd name="GluePoint27Y" fmla="*/ 14726.4066560292 h 8774"/>
                <a:gd name="GluePoint28X" fmla="*/ 5311.25703144445 w 12053"/>
                <a:gd name="GluePoint28Y" fmla="*/ 13855.5418281286 h 8774"/>
                <a:gd name="GluePoint29X" fmla="*/ 6050.04364058741 w 12053"/>
                <a:gd name="GluePoint29Y" fmla="*/ 12293.7542739913 h 8774"/>
                <a:gd name="GluePoint30X" fmla="*/ 5823.67651207168 w 12053"/>
                <a:gd name="GluePoint30Y" fmla="*/ 9791.04809664919 h 8774"/>
                <a:gd name="GluePoint31X" fmla="*/ 5519.42744544927 w 12053"/>
                <a:gd name="GluePoint31Y" fmla="*/ 9740.22475495783 h 8774"/>
                <a:gd name="GluePoint32X" fmla="*/ 5179.51281838546 w 12053"/>
                <a:gd name="GluePoint32Y" fmla="*/ 8988.86346022339 h 8774"/>
                <a:gd name="GluePoint33X" fmla="*/ 4825.76868829337 w 12053"/>
                <a:gd name="GluePoint33Y" fmla="*/ 8402.33462502849 h 8774"/>
                <a:gd name="GluePoint34X" fmla="*/ 4108.81813656351 w 12053"/>
                <a:gd name="GluePoint34Y" fmla="*/ 8678.42899475724 h 8774"/>
                <a:gd name="GluePoint35X" fmla="*/ 3551.27080394922 w 12053"/>
                <a:gd name="GluePoint35Y" fmla="*/ 7773.22407111922 h 8774"/>
                <a:gd name="GluePoint36X" fmla="*/ 3396.96266489671 w 12053"/>
                <a:gd name="GluePoint36Y" fmla="*/ 7315.81399589697 h 8774"/>
                <a:gd name="GluePoint37X" fmla="*/ 3333.63809839874 w 12053"/>
                <a:gd name="GluePoint37Y" fmla="*/ 6193.57966719854 h 8774"/>
                <a:gd name="GluePoint38X" fmla="*/ 3510.51016344479 w 12053"/>
                <a:gd name="GluePoint38Y" fmla="*/ 6227.91976293595 h 8774"/>
                <a:gd name="GluePoint39X" fmla="*/ 4022.92964407202 w 12053"/>
                <a:gd name="GluePoint39Y" fmla="*/ 6814.44859813084 h 8774"/>
                <a:gd name="GluePoint40X" fmla="*/ 4608.13598274289 w 12053"/>
                <a:gd name="GluePoint40Y" fmla="*/ 4554.87029860953 h 8774"/>
                <a:gd name="GluePoint41X" fmla="*/ 4974.98174728283 w 12053"/>
                <a:gd name="GluePoint41Y" fmla="*/ 3950.48461363118 h 8774"/>
                <a:gd name="GluePoint42X" fmla="*/ 5138.75217788103 w 12053"/>
                <a:gd name="GluePoint42Y" fmla="*/ 3950.48461363118 h 8774"/>
                <a:gd name="GluePoint43X" fmla="*/ 4907.28996930225 w 12053"/>
                <a:gd name="GluePoint43Y" fmla="*/ 3537.02986095282 h 8774"/>
                <a:gd name="GluePoint44X" fmla="*/ 4726.05069277358 w 12053"/>
                <a:gd name="GluePoint44Y" fmla="*/ 3605.71005242763 h 8774"/>
                <a:gd name="GluePoint45X" fmla="*/ 5370.2143864598 w 12053"/>
                <a:gd name="GluePoint45Y" fmla="*/ 2846.10713471621 h 8774"/>
                <a:gd name="GluePoint46X" fmla="*/ 5183.88002986808 w 12053"/>
                <a:gd name="GluePoint46Y" fmla="*/ 2293.91839525872 h 8774"/>
                <a:gd name="GluePoint47X" fmla="*/ 4811.93918526508 w 12053"/>
                <a:gd name="GluePoint47Y" fmla="*/ 1741.72965580123 h 8774"/>
                <a:gd name="GluePoint48X" fmla="*/ 4372.30656268149 w 12053"/>
                <a:gd name="GluePoint48Y" fmla="*/ 2604.35286072487 h 8774"/>
                <a:gd name="GluePoint49X" fmla="*/ 4113.91321662657 w 12053"/>
                <a:gd name="GluePoint49Y" fmla="*/ 2716.98837474356 h 8774"/>
                <a:gd name="GluePoint50X" fmla="*/ 3659.72322243425 w 12053"/>
                <a:gd name="GluePoint50Y" fmla="*/ 2267.81992249829 h 8774"/>
                <a:gd name="GluePoint51X" fmla="*/ 3923.21164855223 w 12053"/>
                <a:gd name="GluePoint51Y" fmla="*/ 1310.41805333941 h 8774"/>
                <a:gd name="GluePoint52X" fmla="*/ 4118.28042810919 w 12053"/>
                <a:gd name="GluePoint52Y" fmla="*/ 870.864827900615 h 8774"/>
                <a:gd name="GluePoint53X" fmla="*/ 4249.29677258774 w 12053"/>
                <a:gd name="GluePoint53Y" fmla="*/ 879.106450877593 h 8774"/>
                <a:gd name="GluePoint54X" fmla="*/ 4095.71650211566 w 12053"/>
                <a:gd name="GluePoint54Y" fmla="*/ 749.987690904947 h 8774"/>
                <a:gd name="GluePoint55X" fmla="*/ 3972.7067120219 w 12053"/>
                <a:gd name="GluePoint55Y" fmla="*/ 526.09026669706 h 877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1408" h="1919">
                  <a:moveTo>
                    <a:pt x="850" y="0"/>
                  </a:moveTo>
                  <a:cubicBezTo>
                    <a:pt x="845" y="0"/>
                    <a:pt x="838" y="3"/>
                    <a:pt x="834" y="6"/>
                  </a:cubicBezTo>
                  <a:cubicBezTo>
                    <a:pt x="828" y="10"/>
                    <a:pt x="824" y="16"/>
                    <a:pt x="820" y="22"/>
                  </a:cubicBezTo>
                  <a:cubicBezTo>
                    <a:pt x="817" y="25"/>
                    <a:pt x="818" y="30"/>
                    <a:pt x="821" y="33"/>
                  </a:cubicBezTo>
                  <a:cubicBezTo>
                    <a:pt x="841" y="51"/>
                    <a:pt x="840" y="58"/>
                    <a:pt x="821" y="69"/>
                  </a:cubicBezTo>
                  <a:cubicBezTo>
                    <a:pt x="820" y="69"/>
                    <a:pt x="820" y="69"/>
                    <a:pt x="820" y="69"/>
                  </a:cubicBezTo>
                  <a:cubicBezTo>
                    <a:pt x="809" y="68"/>
                    <a:pt x="800" y="65"/>
                    <a:pt x="794" y="65"/>
                  </a:cubicBezTo>
                  <a:cubicBezTo>
                    <a:pt x="791" y="65"/>
                    <a:pt x="789" y="65"/>
                    <a:pt x="788" y="66"/>
                  </a:cubicBezTo>
                  <a:cubicBezTo>
                    <a:pt x="774" y="74"/>
                    <a:pt x="763" y="78"/>
                    <a:pt x="752" y="78"/>
                  </a:cubicBezTo>
                  <a:cubicBezTo>
                    <a:pt x="741" y="78"/>
                    <a:pt x="730" y="74"/>
                    <a:pt x="717" y="65"/>
                  </a:cubicBezTo>
                  <a:cubicBezTo>
                    <a:pt x="716" y="64"/>
                    <a:pt x="713" y="64"/>
                    <a:pt x="711" y="64"/>
                  </a:cubicBezTo>
                  <a:cubicBezTo>
                    <a:pt x="706" y="64"/>
                    <a:pt x="701" y="65"/>
                    <a:pt x="698" y="67"/>
                  </a:cubicBezTo>
                  <a:cubicBezTo>
                    <a:pt x="694" y="72"/>
                    <a:pt x="693" y="80"/>
                    <a:pt x="690" y="88"/>
                  </a:cubicBezTo>
                  <a:cubicBezTo>
                    <a:pt x="690" y="89"/>
                    <a:pt x="689" y="89"/>
                    <a:pt x="689" y="89"/>
                  </a:cubicBezTo>
                  <a:cubicBezTo>
                    <a:pt x="689" y="89"/>
                    <a:pt x="688" y="89"/>
                    <a:pt x="688" y="89"/>
                  </a:cubicBezTo>
                  <a:cubicBezTo>
                    <a:pt x="677" y="86"/>
                    <a:pt x="668" y="69"/>
                    <a:pt x="655" y="69"/>
                  </a:cubicBezTo>
                  <a:cubicBezTo>
                    <a:pt x="650" y="69"/>
                    <a:pt x="644" y="72"/>
                    <a:pt x="637" y="79"/>
                  </a:cubicBezTo>
                  <a:cubicBezTo>
                    <a:pt x="637" y="79"/>
                    <a:pt x="637" y="79"/>
                    <a:pt x="636" y="79"/>
                  </a:cubicBezTo>
                  <a:cubicBezTo>
                    <a:pt x="636" y="79"/>
                    <a:pt x="635" y="79"/>
                    <a:pt x="635" y="78"/>
                  </a:cubicBezTo>
                  <a:cubicBezTo>
                    <a:pt x="641" y="56"/>
                    <a:pt x="629" y="54"/>
                    <a:pt x="617" y="52"/>
                  </a:cubicBezTo>
                  <a:cubicBezTo>
                    <a:pt x="598" y="48"/>
                    <a:pt x="579" y="43"/>
                    <a:pt x="561" y="38"/>
                  </a:cubicBezTo>
                  <a:cubicBezTo>
                    <a:pt x="557" y="37"/>
                    <a:pt x="553" y="35"/>
                    <a:pt x="550" y="35"/>
                  </a:cubicBezTo>
                  <a:cubicBezTo>
                    <a:pt x="549" y="35"/>
                    <a:pt x="549" y="35"/>
                    <a:pt x="548" y="35"/>
                  </a:cubicBezTo>
                  <a:cubicBezTo>
                    <a:pt x="540" y="37"/>
                    <a:pt x="533" y="39"/>
                    <a:pt x="526" y="39"/>
                  </a:cubicBezTo>
                  <a:cubicBezTo>
                    <a:pt x="514" y="39"/>
                    <a:pt x="504" y="35"/>
                    <a:pt x="497" y="21"/>
                  </a:cubicBezTo>
                  <a:cubicBezTo>
                    <a:pt x="497" y="20"/>
                    <a:pt x="496" y="20"/>
                    <a:pt x="496" y="20"/>
                  </a:cubicBezTo>
                  <a:cubicBezTo>
                    <a:pt x="496" y="20"/>
                    <a:pt x="495" y="20"/>
                    <a:pt x="495" y="20"/>
                  </a:cubicBezTo>
                  <a:cubicBezTo>
                    <a:pt x="485" y="29"/>
                    <a:pt x="475" y="37"/>
                    <a:pt x="466" y="44"/>
                  </a:cubicBezTo>
                  <a:cubicBezTo>
                    <a:pt x="465" y="45"/>
                    <a:pt x="465" y="45"/>
                    <a:pt x="465" y="45"/>
                  </a:cubicBezTo>
                  <a:cubicBezTo>
                    <a:pt x="464" y="45"/>
                    <a:pt x="464" y="45"/>
                    <a:pt x="464" y="44"/>
                  </a:cubicBezTo>
                  <a:cubicBezTo>
                    <a:pt x="463" y="43"/>
                    <a:pt x="462" y="42"/>
                    <a:pt x="462" y="41"/>
                  </a:cubicBezTo>
                  <a:cubicBezTo>
                    <a:pt x="461" y="41"/>
                    <a:pt x="461" y="40"/>
                    <a:pt x="462" y="40"/>
                  </a:cubicBezTo>
                  <a:cubicBezTo>
                    <a:pt x="466" y="36"/>
                    <a:pt x="470" y="33"/>
                    <a:pt x="475" y="30"/>
                  </a:cubicBezTo>
                  <a:cubicBezTo>
                    <a:pt x="476" y="29"/>
                    <a:pt x="475" y="28"/>
                    <a:pt x="474" y="27"/>
                  </a:cubicBezTo>
                  <a:cubicBezTo>
                    <a:pt x="472" y="27"/>
                    <a:pt x="470" y="26"/>
                    <a:pt x="467" y="26"/>
                  </a:cubicBezTo>
                  <a:cubicBezTo>
                    <a:pt x="451" y="26"/>
                    <a:pt x="433" y="40"/>
                    <a:pt x="421" y="59"/>
                  </a:cubicBezTo>
                  <a:cubicBezTo>
                    <a:pt x="421" y="59"/>
                    <a:pt x="420" y="60"/>
                    <a:pt x="420" y="60"/>
                  </a:cubicBezTo>
                  <a:cubicBezTo>
                    <a:pt x="420" y="60"/>
                    <a:pt x="420" y="60"/>
                    <a:pt x="420" y="60"/>
                  </a:cubicBezTo>
                  <a:cubicBezTo>
                    <a:pt x="396" y="53"/>
                    <a:pt x="370" y="51"/>
                    <a:pt x="351" y="38"/>
                  </a:cubicBezTo>
                  <a:cubicBezTo>
                    <a:pt x="341" y="30"/>
                    <a:pt x="330" y="29"/>
                    <a:pt x="319" y="29"/>
                  </a:cubicBezTo>
                  <a:cubicBezTo>
                    <a:pt x="315" y="29"/>
                    <a:pt x="311" y="29"/>
                    <a:pt x="307" y="29"/>
                  </a:cubicBezTo>
                  <a:cubicBezTo>
                    <a:pt x="303" y="29"/>
                    <a:pt x="299" y="30"/>
                    <a:pt x="295" y="30"/>
                  </a:cubicBezTo>
                  <a:cubicBezTo>
                    <a:pt x="288" y="30"/>
                    <a:pt x="281" y="29"/>
                    <a:pt x="274" y="27"/>
                  </a:cubicBezTo>
                  <a:cubicBezTo>
                    <a:pt x="262" y="22"/>
                    <a:pt x="247" y="28"/>
                    <a:pt x="239" y="11"/>
                  </a:cubicBezTo>
                  <a:cubicBezTo>
                    <a:pt x="239" y="10"/>
                    <a:pt x="239" y="10"/>
                    <a:pt x="238" y="10"/>
                  </a:cubicBezTo>
                  <a:cubicBezTo>
                    <a:pt x="238" y="10"/>
                    <a:pt x="238" y="10"/>
                    <a:pt x="237" y="11"/>
                  </a:cubicBezTo>
                  <a:cubicBezTo>
                    <a:pt x="230" y="17"/>
                    <a:pt x="224" y="22"/>
                    <a:pt x="218" y="22"/>
                  </a:cubicBezTo>
                  <a:cubicBezTo>
                    <a:pt x="213" y="22"/>
                    <a:pt x="209" y="18"/>
                    <a:pt x="206" y="8"/>
                  </a:cubicBezTo>
                  <a:cubicBezTo>
                    <a:pt x="205" y="7"/>
                    <a:pt x="205" y="7"/>
                    <a:pt x="204" y="7"/>
                  </a:cubicBezTo>
                  <a:cubicBezTo>
                    <a:pt x="204" y="7"/>
                    <a:pt x="204" y="7"/>
                    <a:pt x="204" y="7"/>
                  </a:cubicBezTo>
                  <a:cubicBezTo>
                    <a:pt x="195" y="10"/>
                    <a:pt x="186" y="13"/>
                    <a:pt x="178" y="15"/>
                  </a:cubicBezTo>
                  <a:cubicBezTo>
                    <a:pt x="162" y="20"/>
                    <a:pt x="145" y="25"/>
                    <a:pt x="129" y="30"/>
                  </a:cubicBezTo>
                  <a:cubicBezTo>
                    <a:pt x="126" y="31"/>
                    <a:pt x="125" y="35"/>
                    <a:pt x="124" y="37"/>
                  </a:cubicBezTo>
                  <a:cubicBezTo>
                    <a:pt x="121" y="53"/>
                    <a:pt x="110" y="55"/>
                    <a:pt x="97" y="56"/>
                  </a:cubicBezTo>
                  <a:cubicBezTo>
                    <a:pt x="89" y="56"/>
                    <a:pt x="82" y="61"/>
                    <a:pt x="74" y="65"/>
                  </a:cubicBezTo>
                  <a:cubicBezTo>
                    <a:pt x="74" y="65"/>
                    <a:pt x="74" y="66"/>
                    <a:pt x="74" y="67"/>
                  </a:cubicBezTo>
                  <a:cubicBezTo>
                    <a:pt x="80" y="73"/>
                    <a:pt x="84" y="82"/>
                    <a:pt x="92" y="86"/>
                  </a:cubicBezTo>
                  <a:cubicBezTo>
                    <a:pt x="101" y="91"/>
                    <a:pt x="113" y="93"/>
                    <a:pt x="128" y="98"/>
                  </a:cubicBezTo>
                  <a:cubicBezTo>
                    <a:pt x="129" y="98"/>
                    <a:pt x="129" y="100"/>
                    <a:pt x="128" y="100"/>
                  </a:cubicBezTo>
                  <a:cubicBezTo>
                    <a:pt x="119" y="103"/>
                    <a:pt x="111" y="103"/>
                    <a:pt x="102" y="103"/>
                  </a:cubicBezTo>
                  <a:cubicBezTo>
                    <a:pt x="99" y="103"/>
                    <a:pt x="96" y="103"/>
                    <a:pt x="93" y="103"/>
                  </a:cubicBezTo>
                  <a:cubicBezTo>
                    <a:pt x="89" y="103"/>
                    <a:pt x="86" y="103"/>
                    <a:pt x="83" y="103"/>
                  </a:cubicBezTo>
                  <a:cubicBezTo>
                    <a:pt x="68" y="103"/>
                    <a:pt x="54" y="105"/>
                    <a:pt x="43" y="118"/>
                  </a:cubicBezTo>
                  <a:cubicBezTo>
                    <a:pt x="42" y="118"/>
                    <a:pt x="42" y="119"/>
                    <a:pt x="42" y="119"/>
                  </a:cubicBezTo>
                  <a:cubicBezTo>
                    <a:pt x="50" y="128"/>
                    <a:pt x="56" y="142"/>
                    <a:pt x="66" y="145"/>
                  </a:cubicBezTo>
                  <a:cubicBezTo>
                    <a:pt x="68" y="146"/>
                    <a:pt x="70" y="146"/>
                    <a:pt x="73" y="146"/>
                  </a:cubicBezTo>
                  <a:cubicBezTo>
                    <a:pt x="81" y="146"/>
                    <a:pt x="91" y="142"/>
                    <a:pt x="100" y="141"/>
                  </a:cubicBezTo>
                  <a:cubicBezTo>
                    <a:pt x="100" y="141"/>
                    <a:pt x="100" y="141"/>
                    <a:pt x="101" y="141"/>
                  </a:cubicBezTo>
                  <a:cubicBezTo>
                    <a:pt x="101" y="141"/>
                    <a:pt x="102" y="142"/>
                    <a:pt x="102" y="142"/>
                  </a:cubicBezTo>
                  <a:cubicBezTo>
                    <a:pt x="97" y="150"/>
                    <a:pt x="90" y="155"/>
                    <a:pt x="82" y="159"/>
                  </a:cubicBezTo>
                  <a:cubicBezTo>
                    <a:pt x="72" y="163"/>
                    <a:pt x="60" y="164"/>
                    <a:pt x="51" y="170"/>
                  </a:cubicBezTo>
                  <a:cubicBezTo>
                    <a:pt x="43" y="176"/>
                    <a:pt x="38" y="187"/>
                    <a:pt x="30" y="197"/>
                  </a:cubicBezTo>
                  <a:cubicBezTo>
                    <a:pt x="30" y="197"/>
                    <a:pt x="30" y="198"/>
                    <a:pt x="30" y="198"/>
                  </a:cubicBezTo>
                  <a:cubicBezTo>
                    <a:pt x="33" y="202"/>
                    <a:pt x="38" y="206"/>
                    <a:pt x="38" y="209"/>
                  </a:cubicBezTo>
                  <a:cubicBezTo>
                    <a:pt x="38" y="225"/>
                    <a:pt x="38" y="230"/>
                    <a:pt x="45" y="230"/>
                  </a:cubicBezTo>
                  <a:cubicBezTo>
                    <a:pt x="48" y="230"/>
                    <a:pt x="52" y="229"/>
                    <a:pt x="58" y="227"/>
                  </a:cubicBezTo>
                  <a:cubicBezTo>
                    <a:pt x="58" y="227"/>
                    <a:pt x="58" y="227"/>
                    <a:pt x="58" y="227"/>
                  </a:cubicBezTo>
                  <a:cubicBezTo>
                    <a:pt x="59" y="227"/>
                    <a:pt x="59" y="228"/>
                    <a:pt x="59" y="228"/>
                  </a:cubicBezTo>
                  <a:cubicBezTo>
                    <a:pt x="57" y="237"/>
                    <a:pt x="56" y="245"/>
                    <a:pt x="54" y="254"/>
                  </a:cubicBezTo>
                  <a:cubicBezTo>
                    <a:pt x="54" y="255"/>
                    <a:pt x="54" y="256"/>
                    <a:pt x="55" y="256"/>
                  </a:cubicBezTo>
                  <a:cubicBezTo>
                    <a:pt x="55" y="256"/>
                    <a:pt x="55" y="256"/>
                    <a:pt x="55" y="256"/>
                  </a:cubicBezTo>
                  <a:cubicBezTo>
                    <a:pt x="70" y="255"/>
                    <a:pt x="82" y="254"/>
                    <a:pt x="94" y="253"/>
                  </a:cubicBezTo>
                  <a:cubicBezTo>
                    <a:pt x="97" y="257"/>
                    <a:pt x="97" y="258"/>
                    <a:pt x="100" y="261"/>
                  </a:cubicBezTo>
                  <a:cubicBezTo>
                    <a:pt x="78" y="298"/>
                    <a:pt x="32" y="301"/>
                    <a:pt x="0" y="327"/>
                  </a:cubicBezTo>
                  <a:cubicBezTo>
                    <a:pt x="0" y="327"/>
                    <a:pt x="0" y="328"/>
                    <a:pt x="1" y="329"/>
                  </a:cubicBezTo>
                  <a:cubicBezTo>
                    <a:pt x="8" y="331"/>
                    <a:pt x="15" y="333"/>
                    <a:pt x="21" y="333"/>
                  </a:cubicBezTo>
                  <a:cubicBezTo>
                    <a:pt x="25" y="333"/>
                    <a:pt x="28" y="332"/>
                    <a:pt x="31" y="331"/>
                  </a:cubicBezTo>
                  <a:cubicBezTo>
                    <a:pt x="55" y="320"/>
                    <a:pt x="77" y="306"/>
                    <a:pt x="100" y="293"/>
                  </a:cubicBezTo>
                  <a:cubicBezTo>
                    <a:pt x="113" y="285"/>
                    <a:pt x="125" y="277"/>
                    <a:pt x="137" y="269"/>
                  </a:cubicBezTo>
                  <a:cubicBezTo>
                    <a:pt x="137" y="268"/>
                    <a:pt x="137" y="268"/>
                    <a:pt x="137" y="268"/>
                  </a:cubicBezTo>
                  <a:cubicBezTo>
                    <a:pt x="149" y="251"/>
                    <a:pt x="161" y="233"/>
                    <a:pt x="174" y="215"/>
                  </a:cubicBezTo>
                  <a:cubicBezTo>
                    <a:pt x="178" y="208"/>
                    <a:pt x="183" y="202"/>
                    <a:pt x="190" y="202"/>
                  </a:cubicBezTo>
                  <a:cubicBezTo>
                    <a:pt x="192" y="202"/>
                    <a:pt x="195" y="204"/>
                    <a:pt x="198" y="206"/>
                  </a:cubicBezTo>
                  <a:cubicBezTo>
                    <a:pt x="199" y="206"/>
                    <a:pt x="199" y="207"/>
                    <a:pt x="199" y="208"/>
                  </a:cubicBezTo>
                  <a:cubicBezTo>
                    <a:pt x="188" y="219"/>
                    <a:pt x="178" y="229"/>
                    <a:pt x="167" y="240"/>
                  </a:cubicBezTo>
                  <a:cubicBezTo>
                    <a:pt x="167" y="240"/>
                    <a:pt x="167" y="241"/>
                    <a:pt x="167" y="241"/>
                  </a:cubicBezTo>
                  <a:cubicBezTo>
                    <a:pt x="168" y="243"/>
                    <a:pt x="169" y="245"/>
                    <a:pt x="171" y="247"/>
                  </a:cubicBezTo>
                  <a:cubicBezTo>
                    <a:pt x="171" y="248"/>
                    <a:pt x="171" y="248"/>
                    <a:pt x="172" y="248"/>
                  </a:cubicBezTo>
                  <a:cubicBezTo>
                    <a:pt x="175" y="248"/>
                    <a:pt x="180" y="249"/>
                    <a:pt x="184" y="249"/>
                  </a:cubicBezTo>
                  <a:cubicBezTo>
                    <a:pt x="186" y="249"/>
                    <a:pt x="188" y="249"/>
                    <a:pt x="190" y="248"/>
                  </a:cubicBezTo>
                  <a:cubicBezTo>
                    <a:pt x="201" y="238"/>
                    <a:pt x="212" y="228"/>
                    <a:pt x="220" y="215"/>
                  </a:cubicBezTo>
                  <a:cubicBezTo>
                    <a:pt x="224" y="210"/>
                    <a:pt x="226" y="207"/>
                    <a:pt x="230" y="207"/>
                  </a:cubicBezTo>
                  <a:cubicBezTo>
                    <a:pt x="232" y="207"/>
                    <a:pt x="235" y="208"/>
                    <a:pt x="239" y="212"/>
                  </a:cubicBezTo>
                  <a:cubicBezTo>
                    <a:pt x="245" y="218"/>
                    <a:pt x="254" y="227"/>
                    <a:pt x="261" y="227"/>
                  </a:cubicBezTo>
                  <a:cubicBezTo>
                    <a:pt x="261" y="227"/>
                    <a:pt x="262" y="227"/>
                    <a:pt x="262" y="227"/>
                  </a:cubicBezTo>
                  <a:cubicBezTo>
                    <a:pt x="264" y="226"/>
                    <a:pt x="266" y="226"/>
                    <a:pt x="268" y="226"/>
                  </a:cubicBezTo>
                  <a:cubicBezTo>
                    <a:pt x="283" y="226"/>
                    <a:pt x="292" y="236"/>
                    <a:pt x="303" y="244"/>
                  </a:cubicBezTo>
                  <a:cubicBezTo>
                    <a:pt x="311" y="250"/>
                    <a:pt x="317" y="261"/>
                    <a:pt x="330" y="261"/>
                  </a:cubicBezTo>
                  <a:cubicBezTo>
                    <a:pt x="331" y="261"/>
                    <a:pt x="333" y="261"/>
                    <a:pt x="335" y="260"/>
                  </a:cubicBezTo>
                  <a:cubicBezTo>
                    <a:pt x="335" y="260"/>
                    <a:pt x="335" y="260"/>
                    <a:pt x="335" y="260"/>
                  </a:cubicBezTo>
                  <a:cubicBezTo>
                    <a:pt x="339" y="260"/>
                    <a:pt x="352" y="264"/>
                    <a:pt x="353" y="278"/>
                  </a:cubicBezTo>
                  <a:cubicBezTo>
                    <a:pt x="353" y="287"/>
                    <a:pt x="366" y="295"/>
                    <a:pt x="374" y="304"/>
                  </a:cubicBezTo>
                  <a:cubicBezTo>
                    <a:pt x="375" y="304"/>
                    <a:pt x="375" y="306"/>
                    <a:pt x="374" y="306"/>
                  </a:cubicBezTo>
                  <a:cubicBezTo>
                    <a:pt x="373" y="306"/>
                    <a:pt x="373" y="307"/>
                    <a:pt x="373" y="307"/>
                  </a:cubicBezTo>
                  <a:cubicBezTo>
                    <a:pt x="384" y="334"/>
                    <a:pt x="395" y="361"/>
                    <a:pt x="406" y="387"/>
                  </a:cubicBezTo>
                  <a:cubicBezTo>
                    <a:pt x="406" y="388"/>
                    <a:pt x="406" y="388"/>
                    <a:pt x="406" y="388"/>
                  </a:cubicBezTo>
                  <a:cubicBezTo>
                    <a:pt x="404" y="397"/>
                    <a:pt x="402" y="407"/>
                    <a:pt x="406" y="412"/>
                  </a:cubicBezTo>
                  <a:cubicBezTo>
                    <a:pt x="422" y="433"/>
                    <a:pt x="417" y="453"/>
                    <a:pt x="410" y="475"/>
                  </a:cubicBezTo>
                  <a:cubicBezTo>
                    <a:pt x="402" y="503"/>
                    <a:pt x="398" y="532"/>
                    <a:pt x="393" y="560"/>
                  </a:cubicBezTo>
                  <a:cubicBezTo>
                    <a:pt x="392" y="567"/>
                    <a:pt x="396" y="574"/>
                    <a:pt x="399" y="580"/>
                  </a:cubicBezTo>
                  <a:cubicBezTo>
                    <a:pt x="403" y="591"/>
                    <a:pt x="408" y="601"/>
                    <a:pt x="413" y="612"/>
                  </a:cubicBezTo>
                  <a:cubicBezTo>
                    <a:pt x="413" y="612"/>
                    <a:pt x="413" y="613"/>
                    <a:pt x="413" y="613"/>
                  </a:cubicBezTo>
                  <a:cubicBezTo>
                    <a:pt x="411" y="614"/>
                    <a:pt x="410" y="615"/>
                    <a:pt x="409" y="615"/>
                  </a:cubicBezTo>
                  <a:cubicBezTo>
                    <a:pt x="408" y="616"/>
                    <a:pt x="408" y="617"/>
                    <a:pt x="409" y="617"/>
                  </a:cubicBezTo>
                  <a:cubicBezTo>
                    <a:pt x="424" y="631"/>
                    <a:pt x="439" y="646"/>
                    <a:pt x="453" y="659"/>
                  </a:cubicBezTo>
                  <a:cubicBezTo>
                    <a:pt x="453" y="659"/>
                    <a:pt x="453" y="659"/>
                    <a:pt x="453" y="659"/>
                  </a:cubicBezTo>
                  <a:cubicBezTo>
                    <a:pt x="457" y="674"/>
                    <a:pt x="457" y="692"/>
                    <a:pt x="466" y="704"/>
                  </a:cubicBezTo>
                  <a:cubicBezTo>
                    <a:pt x="475" y="717"/>
                    <a:pt x="485" y="727"/>
                    <a:pt x="471" y="743"/>
                  </a:cubicBezTo>
                  <a:cubicBezTo>
                    <a:pt x="470" y="744"/>
                    <a:pt x="471" y="745"/>
                    <a:pt x="471" y="745"/>
                  </a:cubicBezTo>
                  <a:cubicBezTo>
                    <a:pt x="490" y="755"/>
                    <a:pt x="506" y="764"/>
                    <a:pt x="508" y="789"/>
                  </a:cubicBezTo>
                  <a:cubicBezTo>
                    <a:pt x="509" y="797"/>
                    <a:pt x="522" y="805"/>
                    <a:pt x="531" y="813"/>
                  </a:cubicBezTo>
                  <a:cubicBezTo>
                    <a:pt x="531" y="813"/>
                    <a:pt x="531" y="813"/>
                    <a:pt x="532" y="813"/>
                  </a:cubicBezTo>
                  <a:cubicBezTo>
                    <a:pt x="532" y="813"/>
                    <a:pt x="533" y="813"/>
                    <a:pt x="533" y="812"/>
                  </a:cubicBezTo>
                  <a:cubicBezTo>
                    <a:pt x="535" y="764"/>
                    <a:pt x="493" y="735"/>
                    <a:pt x="486" y="691"/>
                  </a:cubicBezTo>
                  <a:cubicBezTo>
                    <a:pt x="486" y="691"/>
                    <a:pt x="487" y="690"/>
                    <a:pt x="488" y="690"/>
                  </a:cubicBezTo>
                  <a:cubicBezTo>
                    <a:pt x="488" y="690"/>
                    <a:pt x="488" y="690"/>
                    <a:pt x="488" y="690"/>
                  </a:cubicBezTo>
                  <a:cubicBezTo>
                    <a:pt x="497" y="696"/>
                    <a:pt x="507" y="702"/>
                    <a:pt x="509" y="711"/>
                  </a:cubicBezTo>
                  <a:cubicBezTo>
                    <a:pt x="518" y="744"/>
                    <a:pt x="540" y="768"/>
                    <a:pt x="559" y="795"/>
                  </a:cubicBezTo>
                  <a:cubicBezTo>
                    <a:pt x="567" y="807"/>
                    <a:pt x="570" y="824"/>
                    <a:pt x="576" y="838"/>
                  </a:cubicBezTo>
                  <a:cubicBezTo>
                    <a:pt x="578" y="844"/>
                    <a:pt x="579" y="851"/>
                    <a:pt x="583" y="854"/>
                  </a:cubicBezTo>
                  <a:cubicBezTo>
                    <a:pt x="601" y="867"/>
                    <a:pt x="619" y="881"/>
                    <a:pt x="638" y="892"/>
                  </a:cubicBezTo>
                  <a:cubicBezTo>
                    <a:pt x="651" y="899"/>
                    <a:pt x="664" y="907"/>
                    <a:pt x="679" y="907"/>
                  </a:cubicBezTo>
                  <a:cubicBezTo>
                    <a:pt x="684" y="907"/>
                    <a:pt x="689" y="906"/>
                    <a:pt x="695" y="904"/>
                  </a:cubicBezTo>
                  <a:cubicBezTo>
                    <a:pt x="695" y="904"/>
                    <a:pt x="696" y="904"/>
                    <a:pt x="697" y="904"/>
                  </a:cubicBezTo>
                  <a:cubicBezTo>
                    <a:pt x="704" y="904"/>
                    <a:pt x="713" y="912"/>
                    <a:pt x="721" y="916"/>
                  </a:cubicBezTo>
                  <a:cubicBezTo>
                    <a:pt x="732" y="921"/>
                    <a:pt x="742" y="927"/>
                    <a:pt x="752" y="933"/>
                  </a:cubicBezTo>
                  <a:cubicBezTo>
                    <a:pt x="764" y="941"/>
                    <a:pt x="775" y="949"/>
                    <a:pt x="785" y="958"/>
                  </a:cubicBezTo>
                  <a:cubicBezTo>
                    <a:pt x="798" y="971"/>
                    <a:pt x="793" y="999"/>
                    <a:pt x="821" y="1001"/>
                  </a:cubicBezTo>
                  <a:cubicBezTo>
                    <a:pt x="822" y="1001"/>
                    <a:pt x="823" y="1008"/>
                    <a:pt x="825" y="1009"/>
                  </a:cubicBezTo>
                  <a:cubicBezTo>
                    <a:pt x="837" y="1015"/>
                    <a:pt x="849" y="1021"/>
                    <a:pt x="862" y="1023"/>
                  </a:cubicBezTo>
                  <a:cubicBezTo>
                    <a:pt x="862" y="1023"/>
                    <a:pt x="862" y="1023"/>
                    <a:pt x="862" y="1023"/>
                  </a:cubicBezTo>
                  <a:cubicBezTo>
                    <a:pt x="865" y="1023"/>
                    <a:pt x="870" y="1015"/>
                    <a:pt x="875" y="1010"/>
                  </a:cubicBezTo>
                  <a:cubicBezTo>
                    <a:pt x="875" y="1009"/>
                    <a:pt x="875" y="1009"/>
                    <a:pt x="876" y="1009"/>
                  </a:cubicBezTo>
                  <a:cubicBezTo>
                    <a:pt x="876" y="1009"/>
                    <a:pt x="876" y="1009"/>
                    <a:pt x="876" y="1009"/>
                  </a:cubicBezTo>
                  <a:cubicBezTo>
                    <a:pt x="896" y="1023"/>
                    <a:pt x="897" y="1045"/>
                    <a:pt x="899" y="1066"/>
                  </a:cubicBezTo>
                  <a:cubicBezTo>
                    <a:pt x="900" y="1072"/>
                    <a:pt x="894" y="1081"/>
                    <a:pt x="888" y="1086"/>
                  </a:cubicBezTo>
                  <a:cubicBezTo>
                    <a:pt x="861" y="1108"/>
                    <a:pt x="850" y="1139"/>
                    <a:pt x="863" y="1166"/>
                  </a:cubicBezTo>
                  <a:cubicBezTo>
                    <a:pt x="863" y="1166"/>
                    <a:pt x="863" y="1167"/>
                    <a:pt x="863" y="1167"/>
                  </a:cubicBezTo>
                  <a:cubicBezTo>
                    <a:pt x="843" y="1181"/>
                    <a:pt x="843" y="1192"/>
                    <a:pt x="862" y="1208"/>
                  </a:cubicBezTo>
                  <a:cubicBezTo>
                    <a:pt x="864" y="1209"/>
                    <a:pt x="865" y="1212"/>
                    <a:pt x="866" y="1215"/>
                  </a:cubicBezTo>
                  <a:cubicBezTo>
                    <a:pt x="873" y="1230"/>
                    <a:pt x="881" y="1245"/>
                    <a:pt x="888" y="1261"/>
                  </a:cubicBezTo>
                  <a:cubicBezTo>
                    <a:pt x="905" y="1299"/>
                    <a:pt x="917" y="1341"/>
                    <a:pt x="963" y="1358"/>
                  </a:cubicBezTo>
                  <a:cubicBezTo>
                    <a:pt x="971" y="1360"/>
                    <a:pt x="981" y="1371"/>
                    <a:pt x="982" y="1380"/>
                  </a:cubicBezTo>
                  <a:cubicBezTo>
                    <a:pt x="987" y="1411"/>
                    <a:pt x="992" y="1443"/>
                    <a:pt x="990" y="1474"/>
                  </a:cubicBezTo>
                  <a:cubicBezTo>
                    <a:pt x="989" y="1502"/>
                    <a:pt x="979" y="1530"/>
                    <a:pt x="973" y="1558"/>
                  </a:cubicBezTo>
                  <a:cubicBezTo>
                    <a:pt x="972" y="1565"/>
                    <a:pt x="970" y="1575"/>
                    <a:pt x="973" y="1581"/>
                  </a:cubicBezTo>
                  <a:cubicBezTo>
                    <a:pt x="984" y="1602"/>
                    <a:pt x="977" y="1621"/>
                    <a:pt x="970" y="1641"/>
                  </a:cubicBezTo>
                  <a:cubicBezTo>
                    <a:pt x="966" y="1650"/>
                    <a:pt x="964" y="1660"/>
                    <a:pt x="965" y="1669"/>
                  </a:cubicBezTo>
                  <a:cubicBezTo>
                    <a:pt x="965" y="1690"/>
                    <a:pt x="968" y="1711"/>
                    <a:pt x="970" y="1731"/>
                  </a:cubicBezTo>
                  <a:cubicBezTo>
                    <a:pt x="970" y="1733"/>
                    <a:pt x="973" y="1735"/>
                    <a:pt x="974" y="1738"/>
                  </a:cubicBezTo>
                  <a:cubicBezTo>
                    <a:pt x="977" y="1746"/>
                    <a:pt x="982" y="1755"/>
                    <a:pt x="983" y="1764"/>
                  </a:cubicBezTo>
                  <a:cubicBezTo>
                    <a:pt x="984" y="1781"/>
                    <a:pt x="964" y="1798"/>
                    <a:pt x="982" y="1816"/>
                  </a:cubicBezTo>
                  <a:cubicBezTo>
                    <a:pt x="982" y="1816"/>
                    <a:pt x="980" y="1819"/>
                    <a:pt x="979" y="1821"/>
                  </a:cubicBezTo>
                  <a:cubicBezTo>
                    <a:pt x="970" y="1837"/>
                    <a:pt x="977" y="1850"/>
                    <a:pt x="987" y="1862"/>
                  </a:cubicBezTo>
                  <a:cubicBezTo>
                    <a:pt x="1003" y="1882"/>
                    <a:pt x="1019" y="1901"/>
                    <a:pt x="1034" y="1918"/>
                  </a:cubicBezTo>
                  <a:cubicBezTo>
                    <a:pt x="1034" y="1918"/>
                    <a:pt x="1034" y="1919"/>
                    <a:pt x="1035" y="1919"/>
                  </a:cubicBezTo>
                  <a:cubicBezTo>
                    <a:pt x="1035" y="1919"/>
                    <a:pt x="1035" y="1918"/>
                    <a:pt x="1035" y="1918"/>
                  </a:cubicBezTo>
                  <a:cubicBezTo>
                    <a:pt x="1042" y="1913"/>
                    <a:pt x="1047" y="1909"/>
                    <a:pt x="1052" y="1905"/>
                  </a:cubicBezTo>
                  <a:cubicBezTo>
                    <a:pt x="1052" y="1905"/>
                    <a:pt x="1053" y="1904"/>
                    <a:pt x="1053" y="1904"/>
                  </a:cubicBezTo>
                  <a:cubicBezTo>
                    <a:pt x="1052" y="1891"/>
                    <a:pt x="1050" y="1879"/>
                    <a:pt x="1050" y="1866"/>
                  </a:cubicBezTo>
                  <a:cubicBezTo>
                    <a:pt x="1050" y="1860"/>
                    <a:pt x="1054" y="1855"/>
                    <a:pt x="1056" y="1849"/>
                  </a:cubicBezTo>
                  <a:cubicBezTo>
                    <a:pt x="1063" y="1834"/>
                    <a:pt x="1070" y="1820"/>
                    <a:pt x="1076" y="1805"/>
                  </a:cubicBezTo>
                  <a:cubicBezTo>
                    <a:pt x="1076" y="1803"/>
                    <a:pt x="1071" y="1796"/>
                    <a:pt x="1068" y="1794"/>
                  </a:cubicBezTo>
                  <a:cubicBezTo>
                    <a:pt x="1051" y="1788"/>
                    <a:pt x="1055" y="1781"/>
                    <a:pt x="1065" y="1771"/>
                  </a:cubicBezTo>
                  <a:cubicBezTo>
                    <a:pt x="1091" y="1747"/>
                    <a:pt x="1092" y="1734"/>
                    <a:pt x="1076" y="1704"/>
                  </a:cubicBezTo>
                  <a:cubicBezTo>
                    <a:pt x="1075" y="1704"/>
                    <a:pt x="1076" y="1703"/>
                    <a:pt x="1077" y="1702"/>
                  </a:cubicBezTo>
                  <a:cubicBezTo>
                    <a:pt x="1078" y="1701"/>
                    <a:pt x="1078" y="1701"/>
                    <a:pt x="1078" y="1701"/>
                  </a:cubicBezTo>
                  <a:cubicBezTo>
                    <a:pt x="1078" y="1701"/>
                    <a:pt x="1079" y="1701"/>
                    <a:pt x="1079" y="1701"/>
                  </a:cubicBezTo>
                  <a:cubicBezTo>
                    <a:pt x="1088" y="1705"/>
                    <a:pt x="1094" y="1707"/>
                    <a:pt x="1098" y="1707"/>
                  </a:cubicBezTo>
                  <a:cubicBezTo>
                    <a:pt x="1106" y="1707"/>
                    <a:pt x="1107" y="1699"/>
                    <a:pt x="1110" y="1676"/>
                  </a:cubicBezTo>
                  <a:cubicBezTo>
                    <a:pt x="1110" y="1676"/>
                    <a:pt x="1110" y="1675"/>
                    <a:pt x="1111" y="1675"/>
                  </a:cubicBezTo>
                  <a:cubicBezTo>
                    <a:pt x="1129" y="1667"/>
                    <a:pt x="1150" y="1663"/>
                    <a:pt x="1162" y="1651"/>
                  </a:cubicBezTo>
                  <a:cubicBezTo>
                    <a:pt x="1178" y="1635"/>
                    <a:pt x="1159" y="1621"/>
                    <a:pt x="1151" y="1606"/>
                  </a:cubicBezTo>
                  <a:cubicBezTo>
                    <a:pt x="1150" y="1605"/>
                    <a:pt x="1151" y="1604"/>
                    <a:pt x="1152" y="1604"/>
                  </a:cubicBezTo>
                  <a:cubicBezTo>
                    <a:pt x="1152" y="1604"/>
                    <a:pt x="1152" y="1604"/>
                    <a:pt x="1152" y="1604"/>
                  </a:cubicBezTo>
                  <a:cubicBezTo>
                    <a:pt x="1159" y="1605"/>
                    <a:pt x="1166" y="1606"/>
                    <a:pt x="1171" y="1606"/>
                  </a:cubicBezTo>
                  <a:cubicBezTo>
                    <a:pt x="1198" y="1606"/>
                    <a:pt x="1208" y="1595"/>
                    <a:pt x="1210" y="1571"/>
                  </a:cubicBezTo>
                  <a:cubicBezTo>
                    <a:pt x="1210" y="1570"/>
                    <a:pt x="1210" y="1570"/>
                    <a:pt x="1210" y="1570"/>
                  </a:cubicBezTo>
                  <a:cubicBezTo>
                    <a:pt x="1220" y="1560"/>
                    <a:pt x="1230" y="1553"/>
                    <a:pt x="1232" y="1545"/>
                  </a:cubicBezTo>
                  <a:cubicBezTo>
                    <a:pt x="1236" y="1523"/>
                    <a:pt x="1258" y="1507"/>
                    <a:pt x="1252" y="1481"/>
                  </a:cubicBezTo>
                  <a:cubicBezTo>
                    <a:pt x="1251" y="1477"/>
                    <a:pt x="1255" y="1470"/>
                    <a:pt x="1259" y="1467"/>
                  </a:cubicBezTo>
                  <a:cubicBezTo>
                    <a:pt x="1283" y="1453"/>
                    <a:pt x="1307" y="1440"/>
                    <a:pt x="1334" y="1425"/>
                  </a:cubicBezTo>
                  <a:cubicBezTo>
                    <a:pt x="1334" y="1425"/>
                    <a:pt x="1334" y="1425"/>
                    <a:pt x="1334" y="1425"/>
                  </a:cubicBezTo>
                  <a:cubicBezTo>
                    <a:pt x="1342" y="1390"/>
                    <a:pt x="1364" y="1352"/>
                    <a:pt x="1355" y="1309"/>
                  </a:cubicBezTo>
                  <a:cubicBezTo>
                    <a:pt x="1355" y="1307"/>
                    <a:pt x="1356" y="1304"/>
                    <a:pt x="1357" y="1303"/>
                  </a:cubicBezTo>
                  <a:cubicBezTo>
                    <a:pt x="1369" y="1285"/>
                    <a:pt x="1382" y="1268"/>
                    <a:pt x="1393" y="1250"/>
                  </a:cubicBezTo>
                  <a:cubicBezTo>
                    <a:pt x="1399" y="1240"/>
                    <a:pt x="1408" y="1227"/>
                    <a:pt x="1405" y="1217"/>
                  </a:cubicBezTo>
                  <a:cubicBezTo>
                    <a:pt x="1401" y="1196"/>
                    <a:pt x="1384" y="1181"/>
                    <a:pt x="1366" y="1170"/>
                  </a:cubicBezTo>
                  <a:cubicBezTo>
                    <a:pt x="1358" y="1165"/>
                    <a:pt x="1350" y="1159"/>
                    <a:pt x="1341" y="1156"/>
                  </a:cubicBezTo>
                  <a:cubicBezTo>
                    <a:pt x="1322" y="1150"/>
                    <a:pt x="1298" y="1158"/>
                    <a:pt x="1284" y="1135"/>
                  </a:cubicBezTo>
                  <a:cubicBezTo>
                    <a:pt x="1281" y="1132"/>
                    <a:pt x="1273" y="1130"/>
                    <a:pt x="1268" y="1130"/>
                  </a:cubicBezTo>
                  <a:cubicBezTo>
                    <a:pt x="1267" y="1130"/>
                    <a:pt x="1266" y="1130"/>
                    <a:pt x="1266" y="1130"/>
                  </a:cubicBezTo>
                  <a:cubicBezTo>
                    <a:pt x="1263" y="1130"/>
                    <a:pt x="1260" y="1130"/>
                    <a:pt x="1257" y="1131"/>
                  </a:cubicBezTo>
                  <a:cubicBezTo>
                    <a:pt x="1253" y="1132"/>
                    <a:pt x="1250" y="1132"/>
                    <a:pt x="1247" y="1132"/>
                  </a:cubicBezTo>
                  <a:cubicBezTo>
                    <a:pt x="1242" y="1132"/>
                    <a:pt x="1236" y="1130"/>
                    <a:pt x="1232" y="1123"/>
                  </a:cubicBezTo>
                  <a:cubicBezTo>
                    <a:pt x="1232" y="1123"/>
                    <a:pt x="1232" y="1123"/>
                    <a:pt x="1231" y="1123"/>
                  </a:cubicBezTo>
                  <a:cubicBezTo>
                    <a:pt x="1229" y="1123"/>
                    <a:pt x="1221" y="1126"/>
                    <a:pt x="1217" y="1129"/>
                  </a:cubicBezTo>
                  <a:cubicBezTo>
                    <a:pt x="1215" y="1130"/>
                    <a:pt x="1213" y="1132"/>
                    <a:pt x="1211" y="1134"/>
                  </a:cubicBezTo>
                  <a:cubicBezTo>
                    <a:pt x="1211" y="1134"/>
                    <a:pt x="1211" y="1134"/>
                    <a:pt x="1211" y="1134"/>
                  </a:cubicBezTo>
                  <a:cubicBezTo>
                    <a:pt x="1210" y="1134"/>
                    <a:pt x="1209" y="1133"/>
                    <a:pt x="1209" y="1132"/>
                  </a:cubicBezTo>
                  <a:cubicBezTo>
                    <a:pt x="1229" y="1098"/>
                    <a:pt x="1226" y="1090"/>
                    <a:pt x="1196" y="1057"/>
                  </a:cubicBezTo>
                  <a:cubicBezTo>
                    <a:pt x="1185" y="1044"/>
                    <a:pt x="1173" y="1037"/>
                    <a:pt x="1162" y="1037"/>
                  </a:cubicBezTo>
                  <a:cubicBezTo>
                    <a:pt x="1156" y="1037"/>
                    <a:pt x="1149" y="1039"/>
                    <a:pt x="1143" y="1042"/>
                  </a:cubicBezTo>
                  <a:cubicBezTo>
                    <a:pt x="1143" y="1042"/>
                    <a:pt x="1143" y="1042"/>
                    <a:pt x="1142" y="1042"/>
                  </a:cubicBezTo>
                  <a:cubicBezTo>
                    <a:pt x="1142" y="1042"/>
                    <a:pt x="1142" y="1042"/>
                    <a:pt x="1142" y="1042"/>
                  </a:cubicBezTo>
                  <a:cubicBezTo>
                    <a:pt x="1123" y="1021"/>
                    <a:pt x="1104" y="1001"/>
                    <a:pt x="1085" y="980"/>
                  </a:cubicBezTo>
                  <a:cubicBezTo>
                    <a:pt x="1085" y="980"/>
                    <a:pt x="1085" y="979"/>
                    <a:pt x="1085" y="978"/>
                  </a:cubicBezTo>
                  <a:cubicBezTo>
                    <a:pt x="1086" y="978"/>
                    <a:pt x="1087" y="977"/>
                    <a:pt x="1088" y="976"/>
                  </a:cubicBezTo>
                  <a:cubicBezTo>
                    <a:pt x="1088" y="975"/>
                    <a:pt x="1088" y="974"/>
                    <a:pt x="1087" y="974"/>
                  </a:cubicBezTo>
                  <a:cubicBezTo>
                    <a:pt x="1082" y="973"/>
                    <a:pt x="1077" y="973"/>
                    <a:pt x="1073" y="973"/>
                  </a:cubicBezTo>
                  <a:cubicBezTo>
                    <a:pt x="1069" y="973"/>
                    <a:pt x="1066" y="973"/>
                    <a:pt x="1064" y="974"/>
                  </a:cubicBezTo>
                  <a:cubicBezTo>
                    <a:pt x="1055" y="979"/>
                    <a:pt x="1047" y="981"/>
                    <a:pt x="1039" y="981"/>
                  </a:cubicBezTo>
                  <a:cubicBezTo>
                    <a:pt x="1023" y="981"/>
                    <a:pt x="1009" y="972"/>
                    <a:pt x="994" y="962"/>
                  </a:cubicBezTo>
                  <a:cubicBezTo>
                    <a:pt x="987" y="957"/>
                    <a:pt x="975" y="952"/>
                    <a:pt x="966" y="952"/>
                  </a:cubicBezTo>
                  <a:cubicBezTo>
                    <a:pt x="963" y="952"/>
                    <a:pt x="960" y="953"/>
                    <a:pt x="958" y="954"/>
                  </a:cubicBezTo>
                  <a:cubicBezTo>
                    <a:pt x="937" y="967"/>
                    <a:pt x="913" y="981"/>
                    <a:pt x="907" y="1005"/>
                  </a:cubicBezTo>
                  <a:cubicBezTo>
                    <a:pt x="907" y="1006"/>
                    <a:pt x="907" y="1006"/>
                    <a:pt x="906" y="1006"/>
                  </a:cubicBezTo>
                  <a:cubicBezTo>
                    <a:pt x="906" y="1006"/>
                    <a:pt x="906" y="1006"/>
                    <a:pt x="906" y="1006"/>
                  </a:cubicBezTo>
                  <a:cubicBezTo>
                    <a:pt x="893" y="1001"/>
                    <a:pt x="881" y="992"/>
                    <a:pt x="870" y="992"/>
                  </a:cubicBezTo>
                  <a:cubicBezTo>
                    <a:pt x="869" y="992"/>
                    <a:pt x="868" y="992"/>
                    <a:pt x="868" y="992"/>
                  </a:cubicBezTo>
                  <a:cubicBezTo>
                    <a:pt x="864" y="993"/>
                    <a:pt x="860" y="993"/>
                    <a:pt x="856" y="993"/>
                  </a:cubicBezTo>
                  <a:cubicBezTo>
                    <a:pt x="836" y="993"/>
                    <a:pt x="825" y="982"/>
                    <a:pt x="827" y="958"/>
                  </a:cubicBezTo>
                  <a:cubicBezTo>
                    <a:pt x="828" y="944"/>
                    <a:pt x="831" y="930"/>
                    <a:pt x="834" y="912"/>
                  </a:cubicBezTo>
                  <a:cubicBezTo>
                    <a:pt x="835" y="912"/>
                    <a:pt x="834" y="911"/>
                    <a:pt x="833" y="911"/>
                  </a:cubicBezTo>
                  <a:cubicBezTo>
                    <a:pt x="818" y="908"/>
                    <a:pt x="803" y="905"/>
                    <a:pt x="783" y="901"/>
                  </a:cubicBezTo>
                  <a:cubicBezTo>
                    <a:pt x="782" y="901"/>
                    <a:pt x="782" y="900"/>
                    <a:pt x="782" y="899"/>
                  </a:cubicBezTo>
                  <a:cubicBezTo>
                    <a:pt x="785" y="884"/>
                    <a:pt x="789" y="867"/>
                    <a:pt x="792" y="849"/>
                  </a:cubicBezTo>
                  <a:cubicBezTo>
                    <a:pt x="793" y="842"/>
                    <a:pt x="790" y="834"/>
                    <a:pt x="789" y="827"/>
                  </a:cubicBezTo>
                  <a:cubicBezTo>
                    <a:pt x="789" y="826"/>
                    <a:pt x="788" y="826"/>
                    <a:pt x="788" y="826"/>
                  </a:cubicBezTo>
                  <a:cubicBezTo>
                    <a:pt x="787" y="826"/>
                    <a:pt x="787" y="826"/>
                    <a:pt x="787" y="826"/>
                  </a:cubicBezTo>
                  <a:cubicBezTo>
                    <a:pt x="776" y="829"/>
                    <a:pt x="765" y="831"/>
                    <a:pt x="755" y="835"/>
                  </a:cubicBezTo>
                  <a:cubicBezTo>
                    <a:pt x="752" y="836"/>
                    <a:pt x="751" y="844"/>
                    <a:pt x="749" y="848"/>
                  </a:cubicBezTo>
                  <a:cubicBezTo>
                    <a:pt x="743" y="860"/>
                    <a:pt x="726" y="868"/>
                    <a:pt x="710" y="868"/>
                  </a:cubicBezTo>
                  <a:cubicBezTo>
                    <a:pt x="699" y="868"/>
                    <a:pt x="688" y="863"/>
                    <a:pt x="683" y="854"/>
                  </a:cubicBezTo>
                  <a:cubicBezTo>
                    <a:pt x="674" y="835"/>
                    <a:pt x="670" y="811"/>
                    <a:pt x="670" y="790"/>
                  </a:cubicBezTo>
                  <a:cubicBezTo>
                    <a:pt x="670" y="754"/>
                    <a:pt x="697" y="732"/>
                    <a:pt x="720" y="708"/>
                  </a:cubicBezTo>
                  <a:cubicBezTo>
                    <a:pt x="720" y="708"/>
                    <a:pt x="721" y="708"/>
                    <a:pt x="721" y="708"/>
                  </a:cubicBezTo>
                  <a:cubicBezTo>
                    <a:pt x="721" y="708"/>
                    <a:pt x="722" y="708"/>
                    <a:pt x="722" y="708"/>
                  </a:cubicBezTo>
                  <a:cubicBezTo>
                    <a:pt x="727" y="712"/>
                    <a:pt x="731" y="715"/>
                    <a:pt x="735" y="718"/>
                  </a:cubicBezTo>
                  <a:cubicBezTo>
                    <a:pt x="736" y="718"/>
                    <a:pt x="736" y="718"/>
                    <a:pt x="736" y="718"/>
                  </a:cubicBezTo>
                  <a:cubicBezTo>
                    <a:pt x="736" y="718"/>
                    <a:pt x="737" y="718"/>
                    <a:pt x="737" y="718"/>
                  </a:cubicBezTo>
                  <a:cubicBezTo>
                    <a:pt x="740" y="713"/>
                    <a:pt x="743" y="710"/>
                    <a:pt x="746" y="704"/>
                  </a:cubicBezTo>
                  <a:cubicBezTo>
                    <a:pt x="747" y="704"/>
                    <a:pt x="747" y="704"/>
                    <a:pt x="747" y="704"/>
                  </a:cubicBezTo>
                  <a:cubicBezTo>
                    <a:pt x="748" y="704"/>
                    <a:pt x="749" y="704"/>
                    <a:pt x="749" y="705"/>
                  </a:cubicBezTo>
                  <a:cubicBezTo>
                    <a:pt x="750" y="720"/>
                    <a:pt x="757" y="723"/>
                    <a:pt x="765" y="723"/>
                  </a:cubicBezTo>
                  <a:cubicBezTo>
                    <a:pt x="768" y="723"/>
                    <a:pt x="771" y="723"/>
                    <a:pt x="774" y="722"/>
                  </a:cubicBezTo>
                  <a:cubicBezTo>
                    <a:pt x="775" y="722"/>
                    <a:pt x="775" y="722"/>
                    <a:pt x="775" y="721"/>
                  </a:cubicBezTo>
                  <a:cubicBezTo>
                    <a:pt x="777" y="714"/>
                    <a:pt x="778" y="708"/>
                    <a:pt x="781" y="705"/>
                  </a:cubicBezTo>
                  <a:cubicBezTo>
                    <a:pt x="785" y="701"/>
                    <a:pt x="792" y="700"/>
                    <a:pt x="800" y="700"/>
                  </a:cubicBezTo>
                  <a:cubicBezTo>
                    <a:pt x="819" y="700"/>
                    <a:pt x="845" y="709"/>
                    <a:pt x="851" y="720"/>
                  </a:cubicBezTo>
                  <a:cubicBezTo>
                    <a:pt x="853" y="724"/>
                    <a:pt x="851" y="730"/>
                    <a:pt x="851" y="734"/>
                  </a:cubicBezTo>
                  <a:cubicBezTo>
                    <a:pt x="851" y="758"/>
                    <a:pt x="859" y="776"/>
                    <a:pt x="887" y="790"/>
                  </a:cubicBezTo>
                  <a:cubicBezTo>
                    <a:pt x="887" y="790"/>
                    <a:pt x="887" y="790"/>
                    <a:pt x="887" y="790"/>
                  </a:cubicBezTo>
                  <a:cubicBezTo>
                    <a:pt x="888" y="790"/>
                    <a:pt x="889" y="789"/>
                    <a:pt x="888" y="789"/>
                  </a:cubicBezTo>
                  <a:cubicBezTo>
                    <a:pt x="885" y="765"/>
                    <a:pt x="883" y="746"/>
                    <a:pt x="879" y="727"/>
                  </a:cubicBezTo>
                  <a:cubicBezTo>
                    <a:pt x="870" y="682"/>
                    <a:pt x="880" y="660"/>
                    <a:pt x="920" y="643"/>
                  </a:cubicBezTo>
                  <a:cubicBezTo>
                    <a:pt x="946" y="632"/>
                    <a:pt x="951" y="621"/>
                    <a:pt x="942" y="598"/>
                  </a:cubicBezTo>
                  <a:cubicBezTo>
                    <a:pt x="942" y="597"/>
                    <a:pt x="942" y="597"/>
                    <a:pt x="943" y="597"/>
                  </a:cubicBezTo>
                  <a:cubicBezTo>
                    <a:pt x="953" y="581"/>
                    <a:pt x="960" y="565"/>
                    <a:pt x="972" y="553"/>
                  </a:cubicBezTo>
                  <a:cubicBezTo>
                    <a:pt x="984" y="542"/>
                    <a:pt x="1000" y="536"/>
                    <a:pt x="1016" y="528"/>
                  </a:cubicBezTo>
                  <a:cubicBezTo>
                    <a:pt x="1017" y="528"/>
                    <a:pt x="1017" y="527"/>
                    <a:pt x="1016" y="526"/>
                  </a:cubicBezTo>
                  <a:cubicBezTo>
                    <a:pt x="1007" y="513"/>
                    <a:pt x="1012" y="505"/>
                    <a:pt x="1027" y="497"/>
                  </a:cubicBezTo>
                  <a:cubicBezTo>
                    <a:pt x="1043" y="488"/>
                    <a:pt x="1057" y="476"/>
                    <a:pt x="1072" y="465"/>
                  </a:cubicBezTo>
                  <a:cubicBezTo>
                    <a:pt x="1078" y="461"/>
                    <a:pt x="1085" y="457"/>
                    <a:pt x="1092" y="453"/>
                  </a:cubicBezTo>
                  <a:cubicBezTo>
                    <a:pt x="1093" y="452"/>
                    <a:pt x="1093" y="452"/>
                    <a:pt x="1093" y="452"/>
                  </a:cubicBezTo>
                  <a:cubicBezTo>
                    <a:pt x="1094" y="452"/>
                    <a:pt x="1094" y="453"/>
                    <a:pt x="1094" y="453"/>
                  </a:cubicBezTo>
                  <a:cubicBezTo>
                    <a:pt x="1097" y="458"/>
                    <a:pt x="1097" y="458"/>
                    <a:pt x="1097" y="458"/>
                  </a:cubicBezTo>
                  <a:cubicBezTo>
                    <a:pt x="1098" y="459"/>
                    <a:pt x="1097" y="459"/>
                    <a:pt x="1097" y="460"/>
                  </a:cubicBezTo>
                  <a:cubicBezTo>
                    <a:pt x="1088" y="467"/>
                    <a:pt x="1078" y="473"/>
                    <a:pt x="1070" y="480"/>
                  </a:cubicBezTo>
                  <a:cubicBezTo>
                    <a:pt x="1067" y="483"/>
                    <a:pt x="1064" y="490"/>
                    <a:pt x="1065" y="493"/>
                  </a:cubicBezTo>
                  <a:cubicBezTo>
                    <a:pt x="1066" y="495"/>
                    <a:pt x="1072" y="498"/>
                    <a:pt x="1076" y="498"/>
                  </a:cubicBezTo>
                  <a:cubicBezTo>
                    <a:pt x="1076" y="498"/>
                    <a:pt x="1077" y="498"/>
                    <a:pt x="1077" y="498"/>
                  </a:cubicBezTo>
                  <a:cubicBezTo>
                    <a:pt x="1095" y="486"/>
                    <a:pt x="1112" y="474"/>
                    <a:pt x="1134" y="460"/>
                  </a:cubicBezTo>
                  <a:cubicBezTo>
                    <a:pt x="1134" y="459"/>
                    <a:pt x="1134" y="458"/>
                    <a:pt x="1133" y="458"/>
                  </a:cubicBezTo>
                  <a:cubicBezTo>
                    <a:pt x="1121" y="454"/>
                    <a:pt x="1112" y="452"/>
                    <a:pt x="1104" y="447"/>
                  </a:cubicBezTo>
                  <a:cubicBezTo>
                    <a:pt x="1097" y="442"/>
                    <a:pt x="1092" y="434"/>
                    <a:pt x="1088" y="426"/>
                  </a:cubicBezTo>
                  <a:cubicBezTo>
                    <a:pt x="1086" y="422"/>
                    <a:pt x="1088" y="416"/>
                    <a:pt x="1088" y="411"/>
                  </a:cubicBezTo>
                  <a:cubicBezTo>
                    <a:pt x="1088" y="410"/>
                    <a:pt x="1088" y="410"/>
                    <a:pt x="1087" y="410"/>
                  </a:cubicBezTo>
                  <a:cubicBezTo>
                    <a:pt x="1087" y="410"/>
                    <a:pt x="1087" y="410"/>
                    <a:pt x="1087" y="410"/>
                  </a:cubicBezTo>
                  <a:cubicBezTo>
                    <a:pt x="1086" y="410"/>
                    <a:pt x="1086" y="410"/>
                    <a:pt x="1085" y="410"/>
                  </a:cubicBezTo>
                  <a:cubicBezTo>
                    <a:pt x="1084" y="410"/>
                    <a:pt x="1083" y="410"/>
                    <a:pt x="1082" y="410"/>
                  </a:cubicBezTo>
                  <a:cubicBezTo>
                    <a:pt x="1080" y="410"/>
                    <a:pt x="1079" y="410"/>
                    <a:pt x="1078" y="410"/>
                  </a:cubicBezTo>
                  <a:cubicBezTo>
                    <a:pt x="1074" y="410"/>
                    <a:pt x="1070" y="410"/>
                    <a:pt x="1067" y="411"/>
                  </a:cubicBezTo>
                  <a:cubicBezTo>
                    <a:pt x="1059" y="414"/>
                    <a:pt x="1052" y="419"/>
                    <a:pt x="1045" y="424"/>
                  </a:cubicBezTo>
                  <a:cubicBezTo>
                    <a:pt x="1045" y="424"/>
                    <a:pt x="1045" y="424"/>
                    <a:pt x="1045" y="424"/>
                  </a:cubicBezTo>
                  <a:cubicBezTo>
                    <a:pt x="1044" y="424"/>
                    <a:pt x="1044" y="424"/>
                    <a:pt x="1044" y="423"/>
                  </a:cubicBezTo>
                  <a:cubicBezTo>
                    <a:pt x="1041" y="419"/>
                    <a:pt x="1041" y="419"/>
                    <a:pt x="1041" y="419"/>
                  </a:cubicBezTo>
                  <a:cubicBezTo>
                    <a:pt x="1041" y="419"/>
                    <a:pt x="1041" y="418"/>
                    <a:pt x="1042" y="418"/>
                  </a:cubicBezTo>
                  <a:cubicBezTo>
                    <a:pt x="1058" y="408"/>
                    <a:pt x="1071" y="393"/>
                    <a:pt x="1093" y="393"/>
                  </a:cubicBezTo>
                  <a:cubicBezTo>
                    <a:pt x="1094" y="393"/>
                    <a:pt x="1096" y="393"/>
                    <a:pt x="1097" y="393"/>
                  </a:cubicBezTo>
                  <a:cubicBezTo>
                    <a:pt x="1106" y="394"/>
                    <a:pt x="1115" y="395"/>
                    <a:pt x="1124" y="395"/>
                  </a:cubicBezTo>
                  <a:cubicBezTo>
                    <a:pt x="1139" y="395"/>
                    <a:pt x="1153" y="392"/>
                    <a:pt x="1164" y="379"/>
                  </a:cubicBezTo>
                  <a:cubicBezTo>
                    <a:pt x="1166" y="376"/>
                    <a:pt x="1171" y="376"/>
                    <a:pt x="1174" y="376"/>
                  </a:cubicBezTo>
                  <a:cubicBezTo>
                    <a:pt x="1195" y="373"/>
                    <a:pt x="1199" y="366"/>
                    <a:pt x="1195" y="343"/>
                  </a:cubicBezTo>
                  <a:cubicBezTo>
                    <a:pt x="1193" y="333"/>
                    <a:pt x="1189" y="330"/>
                    <a:pt x="1184" y="330"/>
                  </a:cubicBezTo>
                  <a:cubicBezTo>
                    <a:pt x="1180" y="330"/>
                    <a:pt x="1174" y="333"/>
                    <a:pt x="1168" y="334"/>
                  </a:cubicBezTo>
                  <a:cubicBezTo>
                    <a:pt x="1168" y="334"/>
                    <a:pt x="1168" y="334"/>
                    <a:pt x="1168" y="334"/>
                  </a:cubicBezTo>
                  <a:cubicBezTo>
                    <a:pt x="1167" y="334"/>
                    <a:pt x="1166" y="333"/>
                    <a:pt x="1167" y="333"/>
                  </a:cubicBezTo>
                  <a:cubicBezTo>
                    <a:pt x="1170" y="326"/>
                    <a:pt x="1173" y="321"/>
                    <a:pt x="1176" y="315"/>
                  </a:cubicBezTo>
                  <a:cubicBezTo>
                    <a:pt x="1177" y="314"/>
                    <a:pt x="1176" y="314"/>
                    <a:pt x="1176" y="313"/>
                  </a:cubicBezTo>
                  <a:cubicBezTo>
                    <a:pt x="1161" y="308"/>
                    <a:pt x="1148" y="303"/>
                    <a:pt x="1144" y="287"/>
                  </a:cubicBezTo>
                  <a:cubicBezTo>
                    <a:pt x="1142" y="281"/>
                    <a:pt x="1146" y="272"/>
                    <a:pt x="1143" y="266"/>
                  </a:cubicBezTo>
                  <a:cubicBezTo>
                    <a:pt x="1136" y="251"/>
                    <a:pt x="1126" y="237"/>
                    <a:pt x="1117" y="221"/>
                  </a:cubicBezTo>
                  <a:cubicBezTo>
                    <a:pt x="1116" y="221"/>
                    <a:pt x="1116" y="221"/>
                    <a:pt x="1116" y="221"/>
                  </a:cubicBezTo>
                  <a:cubicBezTo>
                    <a:pt x="1115" y="221"/>
                    <a:pt x="1115" y="221"/>
                    <a:pt x="1115" y="221"/>
                  </a:cubicBezTo>
                  <a:cubicBezTo>
                    <a:pt x="1104" y="234"/>
                    <a:pt x="1098" y="254"/>
                    <a:pt x="1082" y="254"/>
                  </a:cubicBezTo>
                  <a:cubicBezTo>
                    <a:pt x="1078" y="254"/>
                    <a:pt x="1073" y="253"/>
                    <a:pt x="1068" y="249"/>
                  </a:cubicBezTo>
                  <a:cubicBezTo>
                    <a:pt x="1061" y="245"/>
                    <a:pt x="1064" y="223"/>
                    <a:pt x="1062" y="203"/>
                  </a:cubicBezTo>
                  <a:cubicBezTo>
                    <a:pt x="1061" y="202"/>
                    <a:pt x="1061" y="202"/>
                    <a:pt x="1061" y="202"/>
                  </a:cubicBezTo>
                  <a:cubicBezTo>
                    <a:pt x="1045" y="187"/>
                    <a:pt x="1018" y="176"/>
                    <a:pt x="986" y="171"/>
                  </a:cubicBezTo>
                  <a:cubicBezTo>
                    <a:pt x="986" y="171"/>
                    <a:pt x="986" y="171"/>
                    <a:pt x="986" y="171"/>
                  </a:cubicBezTo>
                  <a:cubicBezTo>
                    <a:pt x="985" y="171"/>
                    <a:pt x="985" y="171"/>
                    <a:pt x="985" y="172"/>
                  </a:cubicBezTo>
                  <a:cubicBezTo>
                    <a:pt x="974" y="182"/>
                    <a:pt x="967" y="195"/>
                    <a:pt x="972" y="213"/>
                  </a:cubicBezTo>
                  <a:cubicBezTo>
                    <a:pt x="974" y="220"/>
                    <a:pt x="974" y="233"/>
                    <a:pt x="970" y="235"/>
                  </a:cubicBezTo>
                  <a:cubicBezTo>
                    <a:pt x="954" y="245"/>
                    <a:pt x="961" y="257"/>
                    <a:pt x="963" y="269"/>
                  </a:cubicBezTo>
                  <a:cubicBezTo>
                    <a:pt x="964" y="280"/>
                    <a:pt x="968" y="299"/>
                    <a:pt x="964" y="302"/>
                  </a:cubicBezTo>
                  <a:cubicBezTo>
                    <a:pt x="941" y="313"/>
                    <a:pt x="944" y="332"/>
                    <a:pt x="945" y="350"/>
                  </a:cubicBezTo>
                  <a:cubicBezTo>
                    <a:pt x="947" y="371"/>
                    <a:pt x="931" y="371"/>
                    <a:pt x="919" y="375"/>
                  </a:cubicBezTo>
                  <a:cubicBezTo>
                    <a:pt x="919" y="375"/>
                    <a:pt x="919" y="375"/>
                    <a:pt x="919" y="375"/>
                  </a:cubicBezTo>
                  <a:cubicBezTo>
                    <a:pt x="918" y="375"/>
                    <a:pt x="918" y="375"/>
                    <a:pt x="918" y="374"/>
                  </a:cubicBezTo>
                  <a:cubicBezTo>
                    <a:pt x="914" y="364"/>
                    <a:pt x="908" y="355"/>
                    <a:pt x="907" y="344"/>
                  </a:cubicBezTo>
                  <a:cubicBezTo>
                    <a:pt x="906" y="336"/>
                    <a:pt x="908" y="328"/>
                    <a:pt x="910" y="319"/>
                  </a:cubicBezTo>
                  <a:cubicBezTo>
                    <a:pt x="910" y="317"/>
                    <a:pt x="909" y="315"/>
                    <a:pt x="907" y="315"/>
                  </a:cubicBezTo>
                  <a:cubicBezTo>
                    <a:pt x="906" y="315"/>
                    <a:pt x="906" y="316"/>
                    <a:pt x="905" y="316"/>
                  </a:cubicBezTo>
                  <a:cubicBezTo>
                    <a:pt x="905" y="316"/>
                    <a:pt x="905" y="316"/>
                    <a:pt x="905" y="316"/>
                  </a:cubicBezTo>
                  <a:cubicBezTo>
                    <a:pt x="905" y="316"/>
                    <a:pt x="905" y="316"/>
                    <a:pt x="904" y="316"/>
                  </a:cubicBezTo>
                  <a:cubicBezTo>
                    <a:pt x="904" y="316"/>
                    <a:pt x="904" y="316"/>
                    <a:pt x="904" y="316"/>
                  </a:cubicBezTo>
                  <a:cubicBezTo>
                    <a:pt x="887" y="307"/>
                    <a:pt x="871" y="297"/>
                    <a:pt x="854" y="288"/>
                  </a:cubicBezTo>
                  <a:cubicBezTo>
                    <a:pt x="845" y="283"/>
                    <a:pt x="835" y="280"/>
                    <a:pt x="826" y="275"/>
                  </a:cubicBezTo>
                  <a:cubicBezTo>
                    <a:pt x="820" y="272"/>
                    <a:pt x="812" y="269"/>
                    <a:pt x="807" y="263"/>
                  </a:cubicBezTo>
                  <a:cubicBezTo>
                    <a:pt x="801" y="255"/>
                    <a:pt x="798" y="245"/>
                    <a:pt x="793" y="235"/>
                  </a:cubicBezTo>
                  <a:cubicBezTo>
                    <a:pt x="793" y="235"/>
                    <a:pt x="793" y="235"/>
                    <a:pt x="793" y="235"/>
                  </a:cubicBezTo>
                  <a:cubicBezTo>
                    <a:pt x="798" y="194"/>
                    <a:pt x="839" y="181"/>
                    <a:pt x="863" y="152"/>
                  </a:cubicBezTo>
                  <a:cubicBezTo>
                    <a:pt x="863" y="152"/>
                    <a:pt x="864" y="152"/>
                    <a:pt x="864" y="152"/>
                  </a:cubicBezTo>
                  <a:cubicBezTo>
                    <a:pt x="864" y="152"/>
                    <a:pt x="864" y="152"/>
                    <a:pt x="865" y="152"/>
                  </a:cubicBezTo>
                  <a:cubicBezTo>
                    <a:pt x="865" y="152"/>
                    <a:pt x="865" y="152"/>
                    <a:pt x="865" y="152"/>
                  </a:cubicBezTo>
                  <a:cubicBezTo>
                    <a:pt x="865" y="152"/>
                    <a:pt x="865" y="152"/>
                    <a:pt x="865" y="152"/>
                  </a:cubicBezTo>
                  <a:cubicBezTo>
                    <a:pt x="883" y="151"/>
                    <a:pt x="887" y="140"/>
                    <a:pt x="887" y="125"/>
                  </a:cubicBezTo>
                  <a:cubicBezTo>
                    <a:pt x="887" y="125"/>
                    <a:pt x="887" y="125"/>
                    <a:pt x="887" y="124"/>
                  </a:cubicBezTo>
                  <a:cubicBezTo>
                    <a:pt x="882" y="122"/>
                    <a:pt x="878" y="119"/>
                    <a:pt x="874" y="117"/>
                  </a:cubicBezTo>
                  <a:cubicBezTo>
                    <a:pt x="873" y="116"/>
                    <a:pt x="873" y="115"/>
                    <a:pt x="874" y="115"/>
                  </a:cubicBezTo>
                  <a:cubicBezTo>
                    <a:pt x="874" y="115"/>
                    <a:pt x="874" y="115"/>
                    <a:pt x="875" y="115"/>
                  </a:cubicBezTo>
                  <a:cubicBezTo>
                    <a:pt x="880" y="116"/>
                    <a:pt x="886" y="118"/>
                    <a:pt x="892" y="118"/>
                  </a:cubicBezTo>
                  <a:cubicBezTo>
                    <a:pt x="899" y="118"/>
                    <a:pt x="904" y="114"/>
                    <a:pt x="908" y="101"/>
                  </a:cubicBezTo>
                  <a:cubicBezTo>
                    <a:pt x="908" y="101"/>
                    <a:pt x="908" y="101"/>
                    <a:pt x="909" y="101"/>
                  </a:cubicBezTo>
                  <a:cubicBezTo>
                    <a:pt x="911" y="101"/>
                    <a:pt x="913" y="101"/>
                    <a:pt x="915" y="101"/>
                  </a:cubicBezTo>
                  <a:cubicBezTo>
                    <a:pt x="917" y="101"/>
                    <a:pt x="919" y="102"/>
                    <a:pt x="921" y="102"/>
                  </a:cubicBezTo>
                  <a:cubicBezTo>
                    <a:pt x="921" y="102"/>
                    <a:pt x="921" y="102"/>
                    <a:pt x="921" y="102"/>
                  </a:cubicBezTo>
                  <a:cubicBezTo>
                    <a:pt x="922" y="102"/>
                    <a:pt x="922" y="102"/>
                    <a:pt x="923" y="102"/>
                  </a:cubicBezTo>
                  <a:cubicBezTo>
                    <a:pt x="925" y="102"/>
                    <a:pt x="927" y="102"/>
                    <a:pt x="930" y="102"/>
                  </a:cubicBezTo>
                  <a:cubicBezTo>
                    <a:pt x="932" y="102"/>
                    <a:pt x="935" y="102"/>
                    <a:pt x="937" y="102"/>
                  </a:cubicBezTo>
                  <a:cubicBezTo>
                    <a:pt x="942" y="102"/>
                    <a:pt x="947" y="101"/>
                    <a:pt x="952" y="100"/>
                  </a:cubicBezTo>
                  <a:cubicBezTo>
                    <a:pt x="956" y="97"/>
                    <a:pt x="956" y="85"/>
                    <a:pt x="958" y="77"/>
                  </a:cubicBezTo>
                  <a:cubicBezTo>
                    <a:pt x="959" y="72"/>
                    <a:pt x="959" y="67"/>
                    <a:pt x="962" y="64"/>
                  </a:cubicBezTo>
                  <a:cubicBezTo>
                    <a:pt x="972" y="51"/>
                    <a:pt x="964" y="43"/>
                    <a:pt x="954" y="38"/>
                  </a:cubicBezTo>
                  <a:cubicBezTo>
                    <a:pt x="949" y="36"/>
                    <a:pt x="945" y="35"/>
                    <a:pt x="941" y="35"/>
                  </a:cubicBezTo>
                  <a:cubicBezTo>
                    <a:pt x="936" y="35"/>
                    <a:pt x="931" y="37"/>
                    <a:pt x="927" y="46"/>
                  </a:cubicBezTo>
                  <a:cubicBezTo>
                    <a:pt x="921" y="59"/>
                    <a:pt x="912" y="71"/>
                    <a:pt x="903" y="87"/>
                  </a:cubicBezTo>
                  <a:cubicBezTo>
                    <a:pt x="902" y="88"/>
                    <a:pt x="902" y="88"/>
                    <a:pt x="902" y="88"/>
                  </a:cubicBezTo>
                  <a:cubicBezTo>
                    <a:pt x="901" y="88"/>
                    <a:pt x="900" y="87"/>
                    <a:pt x="900" y="87"/>
                  </a:cubicBezTo>
                  <a:cubicBezTo>
                    <a:pt x="898" y="71"/>
                    <a:pt x="897" y="60"/>
                    <a:pt x="895" y="44"/>
                  </a:cubicBezTo>
                  <a:cubicBezTo>
                    <a:pt x="895" y="44"/>
                    <a:pt x="895" y="43"/>
                    <a:pt x="894" y="43"/>
                  </a:cubicBezTo>
                  <a:cubicBezTo>
                    <a:pt x="894" y="43"/>
                    <a:pt x="893" y="43"/>
                    <a:pt x="893" y="44"/>
                  </a:cubicBezTo>
                  <a:cubicBezTo>
                    <a:pt x="886" y="51"/>
                    <a:pt x="883" y="55"/>
                    <a:pt x="877" y="61"/>
                  </a:cubicBezTo>
                  <a:cubicBezTo>
                    <a:pt x="877" y="61"/>
                    <a:pt x="877" y="61"/>
                    <a:pt x="876" y="61"/>
                  </a:cubicBezTo>
                  <a:cubicBezTo>
                    <a:pt x="876" y="61"/>
                    <a:pt x="875" y="61"/>
                    <a:pt x="875" y="60"/>
                  </a:cubicBezTo>
                  <a:cubicBezTo>
                    <a:pt x="871" y="45"/>
                    <a:pt x="868" y="33"/>
                    <a:pt x="864" y="21"/>
                  </a:cubicBezTo>
                  <a:cubicBezTo>
                    <a:pt x="862" y="14"/>
                    <a:pt x="860" y="4"/>
                    <a:pt x="854" y="1"/>
                  </a:cubicBezTo>
                  <a:cubicBezTo>
                    <a:pt x="853" y="0"/>
                    <a:pt x="852" y="0"/>
                    <a:pt x="85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86" name="Freeform 9"/>
            <p:cNvSpPr/>
            <p:nvPr/>
          </p:nvSpPr>
          <p:spPr>
            <a:xfrm>
              <a:off x="3027960" y="1269000"/>
              <a:ext cx="1336680" cy="1151640"/>
            </a:xfrm>
            <a:custGeom>
              <a:avLst/>
              <a:gdLst>
                <a:gd name="textAreaLeft" fmla="*/ 0 w 1336680"/>
                <a:gd name="textAreaRight" fmla="*/ 1337400 w 1336680"/>
                <a:gd name="textAreaTop" fmla="*/ 0 h 1151640"/>
                <a:gd name="textAreaBottom" fmla="*/ 1152360 h 1151640"/>
                <a:gd name="GluePoint1X" fmla="*/ 2436.55107778819 w 3201"/>
                <a:gd name="GluePoint1Y" fmla="*/ 80.9690444145357 h 3715"/>
                <a:gd name="GluePoint2X" fmla="*/ 2074.54920337395 w 3201"/>
                <a:gd name="GluePoint2Y" fmla="*/ 112.839838492598 h 3715"/>
                <a:gd name="GluePoint3X" fmla="*/ 2002.61293345829 w 3201"/>
                <a:gd name="GluePoint3Y" fmla="*/ 264.441453566622 h 3715"/>
                <a:gd name="GluePoint4X" fmla="*/ 1698.62417994377 w 3201"/>
                <a:gd name="GluePoint4Y" fmla="*/ 216.204576043069 h 3715"/>
                <a:gd name="GluePoint5X" fmla="*/ 1662.65604498594 w 3201"/>
                <a:gd name="GluePoint5Y" fmla="*/ 372.974427994616 h 3715"/>
                <a:gd name="GluePoint6X" fmla="*/ 1554.75164011246 w 3201"/>
                <a:gd name="GluePoint6Y" fmla="*/ 285.975773889637 h 3715"/>
                <a:gd name="GluePoint7X" fmla="*/ 1387.67385192127 w 3201"/>
                <a:gd name="GluePoint7Y" fmla="*/ 280.807537012113 h 3715"/>
                <a:gd name="GluePoint8X" fmla="*/ 1178.82661668229 w 3201"/>
                <a:gd name="GluePoint8Y" fmla="*/ 237.738896366083 h 3715"/>
                <a:gd name="GluePoint9X" fmla="*/ 548.80412371134 w 3201"/>
                <a:gd name="GluePoint9Y" fmla="*/ 545.248990578735 h 3715"/>
                <a:gd name="GluePoint10X" fmla="*/ 6.96157450796626 w 3201"/>
                <a:gd name="GluePoint10Y" fmla="*/ 810.551816958277 h 3715"/>
                <a:gd name="GluePoint11X" fmla="*/ 85.8594189315839 w 3201"/>
                <a:gd name="GluePoint11Y" fmla="*/ 853.620457604307 h 3715"/>
                <a:gd name="GluePoint12X" fmla="*/ 375.925023430178 w 3201"/>
                <a:gd name="GluePoint12Y" fmla="*/ 858.78869448183 h 3715"/>
                <a:gd name="GluePoint13X" fmla="*/ 360.841611996251 w 3201"/>
                <a:gd name="GluePoint13Y" fmla="*/ 896.689098250336 h 3715"/>
                <a:gd name="GluePoint14X" fmla="*/ 447.861293345829 w 3201"/>
                <a:gd name="GluePoint14Y" fmla="*/ 1053.45895020188 h 3715"/>
                <a:gd name="GluePoint15X" fmla="*/ 1026.83223992502 w 3201"/>
                <a:gd name="GluePoint15Y" fmla="*/ 1226.59488559892 h 3715"/>
                <a:gd name="GluePoint16X" fmla="*/ 1243.80131208997 w 3201"/>
                <a:gd name="GluePoint16Y" fmla="*/ 1561.66890982503 h 3715"/>
                <a:gd name="GluePoint17X" fmla="*/ 1286.73102155576 w 3201"/>
                <a:gd name="GluePoint17Y" fmla="*/ 1637.46971736205 h 3715"/>
                <a:gd name="GluePoint18X" fmla="*/ 1214.79475164011 w 3201"/>
                <a:gd name="GluePoint18Y" fmla="*/ 1713.27052489906 h 3715"/>
                <a:gd name="GluePoint19X" fmla="*/ 1228.71790065605 w 3201"/>
                <a:gd name="GluePoint19Y" fmla="*/ 1902.77254374159 h 3715"/>
                <a:gd name="GluePoint20X" fmla="*/ 1756.63730084349 w 3201"/>
                <a:gd name="GluePoint20Y" fmla="*/ 2757.25437415882 h 3715"/>
                <a:gd name="GluePoint21X" fmla="*/ 2053.66447985005 w 3201"/>
                <a:gd name="GluePoint21Y" fmla="*/ 2313.64737550471 h 3715"/>
                <a:gd name="GluePoint22X" fmla="*/ 2660.48172446111 w 3201"/>
                <a:gd name="GluePoint22Y" fmla="*/ 2016.47375504711 h 3715"/>
                <a:gd name="GluePoint23X" fmla="*/ 2950.5473289597 w 3201"/>
                <a:gd name="GluePoint23Y" fmla="*/ 1945.84118438762 h 3715"/>
                <a:gd name="GluePoint24X" fmla="*/ 3145.47141518276 w 3201"/>
                <a:gd name="GluePoint24Y" fmla="*/ 1637.46971736205 h 3715"/>
                <a:gd name="GluePoint25X" fmla="*/ 3326.47235238988 w 3201"/>
                <a:gd name="GluePoint25Y" fmla="*/ 1578.03499327052 h 3715"/>
                <a:gd name="GluePoint26X" fmla="*/ 3528.3580131209 w 3201"/>
                <a:gd name="GluePoint26Y" fmla="*/ 1637.46971736205 h 3715"/>
                <a:gd name="GluePoint27X" fmla="*/ 3398.40862230553 w 3201"/>
                <a:gd name="GluePoint27Y" fmla="*/ 1442.79946164199 h 3715"/>
                <a:gd name="GluePoint28X" fmla="*/ 3434.37675726336 w 3201"/>
                <a:gd name="GluePoint28Y" fmla="*/ 1356.66218034993 h 3715"/>
                <a:gd name="GluePoint29X" fmla="*/ 3854.39175257732 w 3201"/>
                <a:gd name="GluePoint29Y" fmla="*/ 1124.09152086137 h 3715"/>
                <a:gd name="GluePoint30X" fmla="*/ 3832.34676663543 w 3201"/>
                <a:gd name="GluePoint30Y" fmla="*/ 853.620457604307 h 3715"/>
                <a:gd name="GluePoint31X" fmla="*/ 3593.33270852859 w 3201"/>
                <a:gd name="GluePoint31Y" fmla="*/ 810.551816958277 h 3715"/>
                <a:gd name="GluePoint32X" fmla="*/ 3825.38519212746 w 3201"/>
                <a:gd name="GluePoint32Y" fmla="*/ 572.812920592194 h 3715"/>
                <a:gd name="GluePoint33X" fmla="*/ 4302.25304592315 w 3201"/>
                <a:gd name="GluePoint33Y" fmla="*/ 329.044414535666 h 3715"/>
                <a:gd name="GluePoint34X" fmla="*/ 3521.39643861293 w 3201"/>
                <a:gd name="GluePoint34Y" fmla="*/ 437.577388963661 h 3715"/>
                <a:gd name="GluePoint35X" fmla="*/ 3593.33270852859 w 3201"/>
                <a:gd name="GluePoint35Y" fmla="*/ 291.14401076716 h 3715"/>
                <a:gd name="GluePoint36X" fmla="*/ 3564.32614807873 w 3201"/>
                <a:gd name="GluePoint36Y" fmla="*/ 264.441453566622 h 3715"/>
                <a:gd name="GluePoint37X" fmla="*/ 3290.50421743205 w 3201"/>
                <a:gd name="GluePoint37Y" fmla="*/ 345.410497981157 h 3715"/>
                <a:gd name="GluePoint38X" fmla="*/ 3282.38238050609 w 3201"/>
                <a:gd name="GluePoint38Y" fmla="*/ 231.709286675639 h 3715"/>
                <a:gd name="GluePoint39X" fmla="*/ 2841.48266166823 w 3201"/>
                <a:gd name="GluePoint39Y" fmla="*/ 302.341857335128 h 3715"/>
                <a:gd name="GluePoint40X" fmla="*/ 3557.36457357076 w 3201"/>
                <a:gd name="GluePoint40Y" fmla="*/ 167.106325706595 h 3715"/>
                <a:gd name="GluePoint41X" fmla="*/ 3557.36457357076 w 3201"/>
                <a:gd name="GluePoint41Y" fmla="*/ 124.037685060565 h 3715"/>
                <a:gd name="GluePoint42X" fmla="*/ 3080.49671977507 w 3201"/>
                <a:gd name="GluePoint42Y" fmla="*/ 124.037685060565 h 3715"/>
                <a:gd name="GluePoint43X" fmla="*/ 3094.419868791 w 3201"/>
                <a:gd name="GluePoint43Y" fmla="*/ 74.9394347240915 h 3715"/>
                <a:gd name="GluePoint44X" fmla="*/ 3008.56044985942 w 3201"/>
                <a:gd name="GluePoint44Y" fmla="*/ 0 h 371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Lst>
              <a:rect l="textAreaLeft" t="textAreaTop" r="textAreaRight" b="textAreaBottom"/>
              <a:pathLst>
                <a:path w="596" h="510">
                  <a:moveTo>
                    <a:pt x="416" y="0"/>
                  </a:moveTo>
                  <a:cubicBezTo>
                    <a:pt x="416" y="0"/>
                    <a:pt x="416" y="0"/>
                    <a:pt x="416" y="0"/>
                  </a:cubicBezTo>
                  <a:cubicBezTo>
                    <a:pt x="389" y="4"/>
                    <a:pt x="358" y="2"/>
                    <a:pt x="337" y="15"/>
                  </a:cubicBezTo>
                  <a:cubicBezTo>
                    <a:pt x="326" y="23"/>
                    <a:pt x="317" y="29"/>
                    <a:pt x="307" y="29"/>
                  </a:cubicBezTo>
                  <a:cubicBezTo>
                    <a:pt x="302" y="29"/>
                    <a:pt x="296" y="27"/>
                    <a:pt x="289" y="22"/>
                  </a:cubicBezTo>
                  <a:cubicBezTo>
                    <a:pt x="288" y="22"/>
                    <a:pt x="288" y="21"/>
                    <a:pt x="287" y="21"/>
                  </a:cubicBezTo>
                  <a:cubicBezTo>
                    <a:pt x="285" y="21"/>
                    <a:pt x="283" y="22"/>
                    <a:pt x="282" y="22"/>
                  </a:cubicBezTo>
                  <a:cubicBezTo>
                    <a:pt x="281" y="22"/>
                    <a:pt x="281" y="23"/>
                    <a:pt x="281" y="23"/>
                  </a:cubicBezTo>
                  <a:cubicBezTo>
                    <a:pt x="279" y="33"/>
                    <a:pt x="278" y="43"/>
                    <a:pt x="277" y="49"/>
                  </a:cubicBezTo>
                  <a:cubicBezTo>
                    <a:pt x="277" y="49"/>
                    <a:pt x="277" y="50"/>
                    <a:pt x="276" y="50"/>
                  </a:cubicBezTo>
                  <a:cubicBezTo>
                    <a:pt x="276" y="50"/>
                    <a:pt x="276" y="50"/>
                    <a:pt x="276" y="50"/>
                  </a:cubicBezTo>
                  <a:cubicBezTo>
                    <a:pt x="261" y="46"/>
                    <a:pt x="248" y="43"/>
                    <a:pt x="235" y="40"/>
                  </a:cubicBezTo>
                  <a:cubicBezTo>
                    <a:pt x="235" y="40"/>
                    <a:pt x="235" y="40"/>
                    <a:pt x="235" y="40"/>
                  </a:cubicBezTo>
                  <a:cubicBezTo>
                    <a:pt x="234" y="40"/>
                    <a:pt x="234" y="40"/>
                    <a:pt x="234" y="40"/>
                  </a:cubicBezTo>
                  <a:cubicBezTo>
                    <a:pt x="232" y="50"/>
                    <a:pt x="232" y="57"/>
                    <a:pt x="230" y="69"/>
                  </a:cubicBezTo>
                  <a:cubicBezTo>
                    <a:pt x="230" y="70"/>
                    <a:pt x="229" y="70"/>
                    <a:pt x="229" y="70"/>
                  </a:cubicBezTo>
                  <a:cubicBezTo>
                    <a:pt x="229" y="70"/>
                    <a:pt x="228" y="70"/>
                    <a:pt x="228" y="70"/>
                  </a:cubicBezTo>
                  <a:cubicBezTo>
                    <a:pt x="222" y="61"/>
                    <a:pt x="219" y="57"/>
                    <a:pt x="215" y="53"/>
                  </a:cubicBezTo>
                  <a:cubicBezTo>
                    <a:pt x="211" y="49"/>
                    <a:pt x="207" y="44"/>
                    <a:pt x="202" y="43"/>
                  </a:cubicBezTo>
                  <a:cubicBezTo>
                    <a:pt x="201" y="43"/>
                    <a:pt x="201" y="43"/>
                    <a:pt x="201" y="43"/>
                  </a:cubicBezTo>
                  <a:cubicBezTo>
                    <a:pt x="199" y="43"/>
                    <a:pt x="195" y="49"/>
                    <a:pt x="192" y="52"/>
                  </a:cubicBezTo>
                  <a:cubicBezTo>
                    <a:pt x="191" y="52"/>
                    <a:pt x="191" y="52"/>
                    <a:pt x="191" y="52"/>
                  </a:cubicBezTo>
                  <a:cubicBezTo>
                    <a:pt x="183" y="50"/>
                    <a:pt x="174" y="44"/>
                    <a:pt x="167" y="44"/>
                  </a:cubicBezTo>
                  <a:cubicBezTo>
                    <a:pt x="165" y="44"/>
                    <a:pt x="164" y="44"/>
                    <a:pt x="163" y="44"/>
                  </a:cubicBezTo>
                  <a:cubicBezTo>
                    <a:pt x="147" y="49"/>
                    <a:pt x="127" y="52"/>
                    <a:pt x="118" y="72"/>
                  </a:cubicBezTo>
                  <a:cubicBezTo>
                    <a:pt x="115" y="77"/>
                    <a:pt x="104" y="80"/>
                    <a:pt x="97" y="80"/>
                  </a:cubicBezTo>
                  <a:cubicBezTo>
                    <a:pt x="84" y="81"/>
                    <a:pt x="75" y="84"/>
                    <a:pt x="76" y="101"/>
                  </a:cubicBezTo>
                  <a:cubicBezTo>
                    <a:pt x="77" y="105"/>
                    <a:pt x="73" y="112"/>
                    <a:pt x="69" y="114"/>
                  </a:cubicBezTo>
                  <a:cubicBezTo>
                    <a:pt x="49" y="124"/>
                    <a:pt x="28" y="132"/>
                    <a:pt x="7" y="142"/>
                  </a:cubicBezTo>
                  <a:cubicBezTo>
                    <a:pt x="4" y="143"/>
                    <a:pt x="3" y="147"/>
                    <a:pt x="1" y="150"/>
                  </a:cubicBezTo>
                  <a:cubicBezTo>
                    <a:pt x="0" y="151"/>
                    <a:pt x="0" y="151"/>
                    <a:pt x="1" y="152"/>
                  </a:cubicBezTo>
                  <a:cubicBezTo>
                    <a:pt x="4" y="154"/>
                    <a:pt x="8" y="158"/>
                    <a:pt x="12" y="158"/>
                  </a:cubicBezTo>
                  <a:cubicBezTo>
                    <a:pt x="12" y="158"/>
                    <a:pt x="12" y="158"/>
                    <a:pt x="12" y="158"/>
                  </a:cubicBezTo>
                  <a:cubicBezTo>
                    <a:pt x="19" y="158"/>
                    <a:pt x="25" y="154"/>
                    <a:pt x="32" y="154"/>
                  </a:cubicBezTo>
                  <a:cubicBezTo>
                    <a:pt x="33" y="154"/>
                    <a:pt x="33" y="154"/>
                    <a:pt x="33" y="154"/>
                  </a:cubicBezTo>
                  <a:cubicBezTo>
                    <a:pt x="39" y="154"/>
                    <a:pt x="45" y="157"/>
                    <a:pt x="52" y="159"/>
                  </a:cubicBezTo>
                  <a:cubicBezTo>
                    <a:pt x="52" y="159"/>
                    <a:pt x="53" y="160"/>
                    <a:pt x="52" y="160"/>
                  </a:cubicBezTo>
                  <a:cubicBezTo>
                    <a:pt x="52" y="162"/>
                    <a:pt x="51" y="164"/>
                    <a:pt x="51" y="165"/>
                  </a:cubicBezTo>
                  <a:cubicBezTo>
                    <a:pt x="51" y="166"/>
                    <a:pt x="51" y="166"/>
                    <a:pt x="50" y="166"/>
                  </a:cubicBezTo>
                  <a:cubicBezTo>
                    <a:pt x="40" y="167"/>
                    <a:pt x="29" y="169"/>
                    <a:pt x="16" y="170"/>
                  </a:cubicBezTo>
                  <a:cubicBezTo>
                    <a:pt x="15" y="170"/>
                    <a:pt x="15" y="171"/>
                    <a:pt x="15" y="172"/>
                  </a:cubicBezTo>
                  <a:cubicBezTo>
                    <a:pt x="29" y="189"/>
                    <a:pt x="45" y="195"/>
                    <a:pt x="62" y="195"/>
                  </a:cubicBezTo>
                  <a:cubicBezTo>
                    <a:pt x="69" y="195"/>
                    <a:pt x="76" y="194"/>
                    <a:pt x="83" y="193"/>
                  </a:cubicBezTo>
                  <a:cubicBezTo>
                    <a:pt x="90" y="191"/>
                    <a:pt x="97" y="191"/>
                    <a:pt x="102" y="191"/>
                  </a:cubicBezTo>
                  <a:cubicBezTo>
                    <a:pt x="123" y="191"/>
                    <a:pt x="133" y="200"/>
                    <a:pt x="142" y="227"/>
                  </a:cubicBezTo>
                  <a:cubicBezTo>
                    <a:pt x="147" y="243"/>
                    <a:pt x="151" y="260"/>
                    <a:pt x="155" y="277"/>
                  </a:cubicBezTo>
                  <a:cubicBezTo>
                    <a:pt x="156" y="285"/>
                    <a:pt x="163" y="290"/>
                    <a:pt x="170" y="290"/>
                  </a:cubicBezTo>
                  <a:cubicBezTo>
                    <a:pt x="170" y="290"/>
                    <a:pt x="171" y="289"/>
                    <a:pt x="172" y="289"/>
                  </a:cubicBezTo>
                  <a:cubicBezTo>
                    <a:pt x="172" y="289"/>
                    <a:pt x="173" y="289"/>
                    <a:pt x="173" y="289"/>
                  </a:cubicBezTo>
                  <a:cubicBezTo>
                    <a:pt x="177" y="289"/>
                    <a:pt x="180" y="292"/>
                    <a:pt x="179" y="302"/>
                  </a:cubicBezTo>
                  <a:cubicBezTo>
                    <a:pt x="179" y="302"/>
                    <a:pt x="179" y="303"/>
                    <a:pt x="178" y="303"/>
                  </a:cubicBezTo>
                  <a:cubicBezTo>
                    <a:pt x="175" y="304"/>
                    <a:pt x="172" y="305"/>
                    <a:pt x="169" y="306"/>
                  </a:cubicBezTo>
                  <a:cubicBezTo>
                    <a:pt x="164" y="307"/>
                    <a:pt x="163" y="314"/>
                    <a:pt x="167" y="317"/>
                  </a:cubicBezTo>
                  <a:cubicBezTo>
                    <a:pt x="168" y="317"/>
                    <a:pt x="168" y="317"/>
                    <a:pt x="168" y="317"/>
                  </a:cubicBezTo>
                  <a:cubicBezTo>
                    <a:pt x="174" y="321"/>
                    <a:pt x="181" y="326"/>
                    <a:pt x="187" y="330"/>
                  </a:cubicBezTo>
                  <a:cubicBezTo>
                    <a:pt x="188" y="331"/>
                    <a:pt x="188" y="331"/>
                    <a:pt x="187" y="332"/>
                  </a:cubicBezTo>
                  <a:cubicBezTo>
                    <a:pt x="182" y="339"/>
                    <a:pt x="177" y="347"/>
                    <a:pt x="170" y="352"/>
                  </a:cubicBezTo>
                  <a:cubicBezTo>
                    <a:pt x="156" y="360"/>
                    <a:pt x="150" y="373"/>
                    <a:pt x="156" y="386"/>
                  </a:cubicBezTo>
                  <a:cubicBezTo>
                    <a:pt x="176" y="425"/>
                    <a:pt x="167" y="478"/>
                    <a:pt x="220" y="501"/>
                  </a:cubicBezTo>
                  <a:cubicBezTo>
                    <a:pt x="230" y="506"/>
                    <a:pt x="237" y="510"/>
                    <a:pt x="243" y="510"/>
                  </a:cubicBezTo>
                  <a:cubicBezTo>
                    <a:pt x="250" y="510"/>
                    <a:pt x="254" y="504"/>
                    <a:pt x="260" y="488"/>
                  </a:cubicBezTo>
                  <a:cubicBezTo>
                    <a:pt x="265" y="473"/>
                    <a:pt x="273" y="459"/>
                    <a:pt x="280" y="444"/>
                  </a:cubicBezTo>
                  <a:cubicBezTo>
                    <a:pt x="282" y="439"/>
                    <a:pt x="285" y="433"/>
                    <a:pt x="284" y="428"/>
                  </a:cubicBezTo>
                  <a:cubicBezTo>
                    <a:pt x="282" y="412"/>
                    <a:pt x="291" y="408"/>
                    <a:pt x="304" y="406"/>
                  </a:cubicBezTo>
                  <a:cubicBezTo>
                    <a:pt x="314" y="405"/>
                    <a:pt x="323" y="403"/>
                    <a:pt x="332" y="402"/>
                  </a:cubicBezTo>
                  <a:cubicBezTo>
                    <a:pt x="351" y="401"/>
                    <a:pt x="365" y="395"/>
                    <a:pt x="368" y="373"/>
                  </a:cubicBezTo>
                  <a:cubicBezTo>
                    <a:pt x="369" y="362"/>
                    <a:pt x="376" y="357"/>
                    <a:pt x="385" y="357"/>
                  </a:cubicBezTo>
                  <a:cubicBezTo>
                    <a:pt x="388" y="357"/>
                    <a:pt x="391" y="358"/>
                    <a:pt x="394" y="358"/>
                  </a:cubicBezTo>
                  <a:cubicBezTo>
                    <a:pt x="399" y="359"/>
                    <a:pt x="403" y="360"/>
                    <a:pt x="408" y="360"/>
                  </a:cubicBezTo>
                  <a:cubicBezTo>
                    <a:pt x="437" y="360"/>
                    <a:pt x="465" y="342"/>
                    <a:pt x="479" y="312"/>
                  </a:cubicBezTo>
                  <a:cubicBezTo>
                    <a:pt x="480" y="311"/>
                    <a:pt x="479" y="311"/>
                    <a:pt x="479" y="311"/>
                  </a:cubicBezTo>
                  <a:cubicBezTo>
                    <a:pt x="464" y="308"/>
                    <a:pt x="450" y="306"/>
                    <a:pt x="435" y="303"/>
                  </a:cubicBezTo>
                  <a:cubicBezTo>
                    <a:pt x="434" y="303"/>
                    <a:pt x="434" y="302"/>
                    <a:pt x="434" y="302"/>
                  </a:cubicBezTo>
                  <a:cubicBezTo>
                    <a:pt x="438" y="292"/>
                    <a:pt x="442" y="286"/>
                    <a:pt x="448" y="286"/>
                  </a:cubicBezTo>
                  <a:cubicBezTo>
                    <a:pt x="451" y="286"/>
                    <a:pt x="455" y="288"/>
                    <a:pt x="460" y="292"/>
                  </a:cubicBezTo>
                  <a:cubicBezTo>
                    <a:pt x="463" y="295"/>
                    <a:pt x="467" y="299"/>
                    <a:pt x="471" y="301"/>
                  </a:cubicBezTo>
                  <a:cubicBezTo>
                    <a:pt x="477" y="303"/>
                    <a:pt x="483" y="303"/>
                    <a:pt x="488" y="303"/>
                  </a:cubicBezTo>
                  <a:cubicBezTo>
                    <a:pt x="488" y="303"/>
                    <a:pt x="488" y="303"/>
                    <a:pt x="488" y="303"/>
                  </a:cubicBezTo>
                  <a:cubicBezTo>
                    <a:pt x="489" y="303"/>
                    <a:pt x="489" y="303"/>
                    <a:pt x="489" y="302"/>
                  </a:cubicBezTo>
                  <a:cubicBezTo>
                    <a:pt x="490" y="296"/>
                    <a:pt x="493" y="288"/>
                    <a:pt x="490" y="283"/>
                  </a:cubicBezTo>
                  <a:cubicBezTo>
                    <a:pt x="486" y="277"/>
                    <a:pt x="476" y="273"/>
                    <a:pt x="470" y="267"/>
                  </a:cubicBezTo>
                  <a:cubicBezTo>
                    <a:pt x="467" y="264"/>
                    <a:pt x="465" y="260"/>
                    <a:pt x="462" y="256"/>
                  </a:cubicBezTo>
                  <a:cubicBezTo>
                    <a:pt x="462" y="255"/>
                    <a:pt x="462" y="254"/>
                    <a:pt x="463" y="254"/>
                  </a:cubicBezTo>
                  <a:cubicBezTo>
                    <a:pt x="467" y="253"/>
                    <a:pt x="471" y="252"/>
                    <a:pt x="475" y="251"/>
                  </a:cubicBezTo>
                  <a:cubicBezTo>
                    <a:pt x="481" y="250"/>
                    <a:pt x="487" y="250"/>
                    <a:pt x="492" y="247"/>
                  </a:cubicBezTo>
                  <a:cubicBezTo>
                    <a:pt x="503" y="241"/>
                    <a:pt x="513" y="234"/>
                    <a:pt x="523" y="226"/>
                  </a:cubicBezTo>
                  <a:cubicBezTo>
                    <a:pt x="528" y="221"/>
                    <a:pt x="530" y="214"/>
                    <a:pt x="533" y="208"/>
                  </a:cubicBezTo>
                  <a:cubicBezTo>
                    <a:pt x="533" y="207"/>
                    <a:pt x="533" y="207"/>
                    <a:pt x="533" y="206"/>
                  </a:cubicBezTo>
                  <a:cubicBezTo>
                    <a:pt x="506" y="193"/>
                    <a:pt x="506" y="190"/>
                    <a:pt x="526" y="173"/>
                  </a:cubicBezTo>
                  <a:cubicBezTo>
                    <a:pt x="529" y="170"/>
                    <a:pt x="531" y="163"/>
                    <a:pt x="530" y="158"/>
                  </a:cubicBezTo>
                  <a:cubicBezTo>
                    <a:pt x="530" y="155"/>
                    <a:pt x="524" y="151"/>
                    <a:pt x="520" y="150"/>
                  </a:cubicBezTo>
                  <a:cubicBezTo>
                    <a:pt x="517" y="150"/>
                    <a:pt x="513" y="150"/>
                    <a:pt x="510" y="150"/>
                  </a:cubicBezTo>
                  <a:cubicBezTo>
                    <a:pt x="505" y="150"/>
                    <a:pt x="501" y="150"/>
                    <a:pt x="497" y="150"/>
                  </a:cubicBezTo>
                  <a:cubicBezTo>
                    <a:pt x="495" y="145"/>
                    <a:pt x="495" y="145"/>
                    <a:pt x="493" y="141"/>
                  </a:cubicBezTo>
                  <a:cubicBezTo>
                    <a:pt x="505" y="130"/>
                    <a:pt x="517" y="119"/>
                    <a:pt x="529" y="107"/>
                  </a:cubicBezTo>
                  <a:cubicBezTo>
                    <a:pt x="529" y="107"/>
                    <a:pt x="529" y="106"/>
                    <a:pt x="529" y="106"/>
                  </a:cubicBezTo>
                  <a:cubicBezTo>
                    <a:pt x="524" y="103"/>
                    <a:pt x="520" y="100"/>
                    <a:pt x="515" y="97"/>
                  </a:cubicBezTo>
                  <a:cubicBezTo>
                    <a:pt x="514" y="97"/>
                    <a:pt x="515" y="96"/>
                    <a:pt x="515" y="96"/>
                  </a:cubicBezTo>
                  <a:cubicBezTo>
                    <a:pt x="542" y="85"/>
                    <a:pt x="572" y="88"/>
                    <a:pt x="595" y="61"/>
                  </a:cubicBezTo>
                  <a:cubicBezTo>
                    <a:pt x="596" y="60"/>
                    <a:pt x="596" y="60"/>
                    <a:pt x="595" y="59"/>
                  </a:cubicBezTo>
                  <a:cubicBezTo>
                    <a:pt x="583" y="55"/>
                    <a:pt x="572" y="53"/>
                    <a:pt x="561" y="53"/>
                  </a:cubicBezTo>
                  <a:cubicBezTo>
                    <a:pt x="533" y="53"/>
                    <a:pt x="509" y="65"/>
                    <a:pt x="487" y="81"/>
                  </a:cubicBezTo>
                  <a:cubicBezTo>
                    <a:pt x="484" y="78"/>
                    <a:pt x="484" y="79"/>
                    <a:pt x="482" y="76"/>
                  </a:cubicBezTo>
                  <a:cubicBezTo>
                    <a:pt x="487" y="69"/>
                    <a:pt x="492" y="62"/>
                    <a:pt x="497" y="55"/>
                  </a:cubicBezTo>
                  <a:cubicBezTo>
                    <a:pt x="497" y="54"/>
                    <a:pt x="497" y="54"/>
                    <a:pt x="497" y="54"/>
                  </a:cubicBezTo>
                  <a:cubicBezTo>
                    <a:pt x="496" y="52"/>
                    <a:pt x="495" y="51"/>
                    <a:pt x="494" y="49"/>
                  </a:cubicBezTo>
                  <a:cubicBezTo>
                    <a:pt x="494" y="49"/>
                    <a:pt x="493" y="49"/>
                    <a:pt x="493" y="49"/>
                  </a:cubicBezTo>
                  <a:cubicBezTo>
                    <a:pt x="493" y="49"/>
                    <a:pt x="493" y="49"/>
                    <a:pt x="493" y="49"/>
                  </a:cubicBezTo>
                  <a:cubicBezTo>
                    <a:pt x="481" y="54"/>
                    <a:pt x="470" y="59"/>
                    <a:pt x="456" y="65"/>
                  </a:cubicBezTo>
                  <a:cubicBezTo>
                    <a:pt x="456" y="65"/>
                    <a:pt x="456" y="65"/>
                    <a:pt x="456" y="65"/>
                  </a:cubicBezTo>
                  <a:cubicBezTo>
                    <a:pt x="455" y="65"/>
                    <a:pt x="455" y="65"/>
                    <a:pt x="455" y="64"/>
                  </a:cubicBezTo>
                  <a:cubicBezTo>
                    <a:pt x="455" y="44"/>
                    <a:pt x="455" y="44"/>
                    <a:pt x="455" y="44"/>
                  </a:cubicBezTo>
                  <a:cubicBezTo>
                    <a:pt x="455" y="43"/>
                    <a:pt x="454" y="43"/>
                    <a:pt x="454" y="43"/>
                  </a:cubicBezTo>
                  <a:cubicBezTo>
                    <a:pt x="454" y="43"/>
                    <a:pt x="454" y="43"/>
                    <a:pt x="454" y="43"/>
                  </a:cubicBezTo>
                  <a:cubicBezTo>
                    <a:pt x="433" y="48"/>
                    <a:pt x="413" y="52"/>
                    <a:pt x="394" y="56"/>
                  </a:cubicBezTo>
                  <a:cubicBezTo>
                    <a:pt x="394" y="56"/>
                    <a:pt x="394" y="56"/>
                    <a:pt x="394" y="56"/>
                  </a:cubicBezTo>
                  <a:cubicBezTo>
                    <a:pt x="393" y="56"/>
                    <a:pt x="393" y="56"/>
                    <a:pt x="393" y="56"/>
                  </a:cubicBezTo>
                  <a:cubicBezTo>
                    <a:pt x="392" y="53"/>
                    <a:pt x="392" y="51"/>
                    <a:pt x="392" y="49"/>
                  </a:cubicBezTo>
                  <a:cubicBezTo>
                    <a:pt x="392" y="49"/>
                    <a:pt x="392" y="48"/>
                    <a:pt x="392" y="48"/>
                  </a:cubicBezTo>
                  <a:cubicBezTo>
                    <a:pt x="426" y="42"/>
                    <a:pt x="459" y="37"/>
                    <a:pt x="492" y="31"/>
                  </a:cubicBezTo>
                  <a:cubicBezTo>
                    <a:pt x="492" y="31"/>
                    <a:pt x="493" y="31"/>
                    <a:pt x="493" y="30"/>
                  </a:cubicBezTo>
                  <a:cubicBezTo>
                    <a:pt x="493" y="28"/>
                    <a:pt x="493" y="26"/>
                    <a:pt x="493" y="24"/>
                  </a:cubicBezTo>
                  <a:cubicBezTo>
                    <a:pt x="493" y="23"/>
                    <a:pt x="493" y="23"/>
                    <a:pt x="492" y="23"/>
                  </a:cubicBezTo>
                  <a:cubicBezTo>
                    <a:pt x="481" y="20"/>
                    <a:pt x="470" y="16"/>
                    <a:pt x="460" y="16"/>
                  </a:cubicBezTo>
                  <a:cubicBezTo>
                    <a:pt x="460" y="16"/>
                    <a:pt x="459" y="16"/>
                    <a:pt x="459" y="16"/>
                  </a:cubicBezTo>
                  <a:cubicBezTo>
                    <a:pt x="448" y="16"/>
                    <a:pt x="437" y="20"/>
                    <a:pt x="426" y="23"/>
                  </a:cubicBezTo>
                  <a:cubicBezTo>
                    <a:pt x="425" y="23"/>
                    <a:pt x="425" y="23"/>
                    <a:pt x="425" y="23"/>
                  </a:cubicBezTo>
                  <a:cubicBezTo>
                    <a:pt x="424" y="18"/>
                    <a:pt x="424" y="20"/>
                    <a:pt x="423" y="15"/>
                  </a:cubicBezTo>
                  <a:cubicBezTo>
                    <a:pt x="428" y="14"/>
                    <a:pt x="428" y="14"/>
                    <a:pt x="428" y="14"/>
                  </a:cubicBezTo>
                  <a:cubicBezTo>
                    <a:pt x="429" y="14"/>
                    <a:pt x="429" y="13"/>
                    <a:pt x="429" y="12"/>
                  </a:cubicBezTo>
                  <a:cubicBezTo>
                    <a:pt x="426" y="8"/>
                    <a:pt x="425" y="5"/>
                    <a:pt x="423" y="4"/>
                  </a:cubicBezTo>
                  <a:cubicBezTo>
                    <a:pt x="421" y="2"/>
                    <a:pt x="418" y="0"/>
                    <a:pt x="41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87" name="Freeform 10"/>
            <p:cNvSpPr/>
            <p:nvPr/>
          </p:nvSpPr>
          <p:spPr>
            <a:xfrm>
              <a:off x="2574360" y="1801800"/>
              <a:ext cx="608040" cy="551520"/>
            </a:xfrm>
            <a:custGeom>
              <a:avLst/>
              <a:gdLst>
                <a:gd name="textAreaLeft" fmla="*/ 0 w 608040"/>
                <a:gd name="textAreaRight" fmla="*/ 608760 w 608040"/>
                <a:gd name="textAreaTop" fmla="*/ 0 h 551520"/>
                <a:gd name="textAreaBottom" fmla="*/ 552240 h 551520"/>
                <a:gd name="GluePoint1X" fmla="*/ 535.423728813559 w 1534"/>
                <a:gd name="GluePoint1Y" fmla="*/ 0 h 1691"/>
                <a:gd name="GluePoint2X" fmla="*/ 336.016949152542 w 1534"/>
                <a:gd name="GluePoint2Y" fmla="*/ 164.9946777055 h 1691"/>
                <a:gd name="GluePoint3X" fmla="*/ 288.64406779661 w 1534"/>
                <a:gd name="GluePoint3Y" fmla="*/ 147.769958604376 h 1691"/>
                <a:gd name="GluePoint4X" fmla="*/ 316.186440677966 w 1534"/>
                <a:gd name="GluePoint4Y" fmla="*/ 45.3282081608516 h 1691"/>
                <a:gd name="GluePoint5X" fmla="*/ 295.254237288136 w 1534"/>
                <a:gd name="GluePoint5Y" fmla="*/ 16.3181549379066 h 1691"/>
                <a:gd name="GluePoint6X" fmla="*/ 123.389830508475 w 1534"/>
                <a:gd name="GluePoint6Y" fmla="*/ 369.878178592549 h 1691"/>
                <a:gd name="GluePoint7X" fmla="*/ 130 w 1534"/>
                <a:gd name="GluePoint7Y" fmla="*/ 455.09520993495 h 1691"/>
                <a:gd name="GluePoint8X" fmla="*/ 170.762711864407 w 1534"/>
                <a:gd name="GluePoint8Y" fmla="*/ 484.105263157895 h 1691"/>
                <a:gd name="GluePoint9X" fmla="*/ 412.033898305085 w 1534"/>
                <a:gd name="GluePoint9Y" fmla="*/ 461.441159077469 h 1691"/>
                <a:gd name="GluePoint10X" fmla="*/ 583.898305084746 w 1534"/>
                <a:gd name="GluePoint10Y" fmla="*/ 518.554701360142 h 1691"/>
                <a:gd name="GluePoint11X" fmla="*/ 728.220338983051 w 1534"/>
                <a:gd name="GluePoint11Y" fmla="*/ 484.105263157895 h 1691"/>
                <a:gd name="GluePoint12X" fmla="*/ 858.220338983051 w 1534"/>
                <a:gd name="GluePoint12Y" fmla="*/ 609.211117681845 h 1691"/>
                <a:gd name="GluePoint13X" fmla="*/ 1071.94915254237 w 1534"/>
                <a:gd name="GluePoint13Y" fmla="*/ 717.998817267889 h 1691"/>
                <a:gd name="GluePoint14X" fmla="*/ 845 w 1534"/>
                <a:gd name="GluePoint14Y" fmla="*/ 985.435245416913 h 1691"/>
                <a:gd name="GluePoint15X" fmla="*/ 652.203389830509 w 1534"/>
                <a:gd name="GluePoint15Y" fmla="*/ 1087.87699586044 h 1691"/>
                <a:gd name="GluePoint16X" fmla="*/ 768.983050847458 w 1534"/>
                <a:gd name="GluePoint16Y" fmla="*/ 1174.00059136606 h 1691"/>
                <a:gd name="GluePoint17X" fmla="*/ 900.084745762712 w 1534"/>
                <a:gd name="GluePoint17Y" fmla="*/ 1139.55115316381 h 1691"/>
                <a:gd name="GluePoint18X" fmla="*/ 1422.28813559322 w 1534"/>
                <a:gd name="GluePoint18Y" fmla="*/ 1390.66942637493 h 1691"/>
                <a:gd name="GluePoint19X" fmla="*/ 1443.22033898305 w 1534"/>
                <a:gd name="GluePoint19Y" fmla="*/ 1356.21998817268 h 1691"/>
                <a:gd name="GluePoint20X" fmla="*/ 1428.89830508475 w 1534"/>
                <a:gd name="GluePoint20Y" fmla="*/ 1253.77823772915 h 1691"/>
                <a:gd name="GluePoint21X" fmla="*/ 1449.83050847458 w 1534"/>
                <a:gd name="GluePoint21Y" fmla="*/ 1264.65700768776 h 1691"/>
                <a:gd name="GluePoint22X" fmla="*/ 1525.84745762712 w 1534"/>
                <a:gd name="GluePoint22Y" fmla="*/ 1304.54583086931 h 1691"/>
                <a:gd name="GluePoint23X" fmla="*/ 1456.4406779661 w 1534"/>
                <a:gd name="GluePoint23Y" fmla="*/ 1019.88468361916 h 1691"/>
                <a:gd name="GluePoint24X" fmla="*/ 1456.4406779661 w 1534"/>
                <a:gd name="GluePoint24Y" fmla="*/ 888.432879952691 h 1691"/>
                <a:gd name="GluePoint25X" fmla="*/ 1545.6779661017 w 1534"/>
                <a:gd name="GluePoint25Y" fmla="*/ 911.096984033117 h 1691"/>
                <a:gd name="GluePoint26X" fmla="*/ 1738.47457627119 w 1534"/>
                <a:gd name="GluePoint26Y" fmla="*/ 1047.98817267889 h 1691"/>
                <a:gd name="GluePoint27X" fmla="*/ 1862.96610169492 w 1534"/>
                <a:gd name="GluePoint27Y" fmla="*/ 848.544056771141 h 1691"/>
                <a:gd name="GluePoint28X" fmla="*/ 1470.76271186441 w 1534"/>
                <a:gd name="GluePoint28Y" fmla="*/ 654.539325842697 h 1691"/>
                <a:gd name="GluePoint29X" fmla="*/ 1367.20338983051 w 1534"/>
                <a:gd name="GluePoint29Y" fmla="*/ 369.878178592549 h 1691"/>
                <a:gd name="GluePoint30X" fmla="*/ 1065.33898305085 w 1534"/>
                <a:gd name="GluePoint30Y" fmla="*/ 204.883500887049 h 1691"/>
                <a:gd name="GluePoint31X" fmla="*/ 838.389830508475 w 1534"/>
                <a:gd name="GluePoint31Y" fmla="*/ 107.881135422827 h 1691"/>
                <a:gd name="GluePoint32X" fmla="*/ 679.745762711864 w 1534"/>
                <a:gd name="GluePoint32Y" fmla="*/ 170.434062684802 h 1691"/>
                <a:gd name="GluePoint33X" fmla="*/ 652.203389830509 w 1534"/>
                <a:gd name="GluePoint33Y" fmla="*/ 135.984624482555 h 169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Lst>
              <a:rect l="textAreaLeft" t="textAreaTop" r="textAreaRight" b="textAreaBottom"/>
              <a:pathLst>
                <a:path w="271" h="244">
                  <a:moveTo>
                    <a:pt x="81" y="0"/>
                  </a:moveTo>
                  <a:cubicBezTo>
                    <a:pt x="80" y="0"/>
                    <a:pt x="79" y="0"/>
                    <a:pt x="78" y="0"/>
                  </a:cubicBezTo>
                  <a:cubicBezTo>
                    <a:pt x="62" y="1"/>
                    <a:pt x="57" y="12"/>
                    <a:pt x="52" y="25"/>
                  </a:cubicBezTo>
                  <a:cubicBezTo>
                    <a:pt x="52" y="26"/>
                    <a:pt x="51" y="28"/>
                    <a:pt x="49" y="29"/>
                  </a:cubicBezTo>
                  <a:cubicBezTo>
                    <a:pt x="49" y="30"/>
                    <a:pt x="47" y="30"/>
                    <a:pt x="46" y="30"/>
                  </a:cubicBezTo>
                  <a:cubicBezTo>
                    <a:pt x="44" y="30"/>
                    <a:pt x="42" y="29"/>
                    <a:pt x="42" y="26"/>
                  </a:cubicBezTo>
                  <a:cubicBezTo>
                    <a:pt x="42" y="24"/>
                    <a:pt x="42" y="22"/>
                    <a:pt x="42" y="21"/>
                  </a:cubicBezTo>
                  <a:cubicBezTo>
                    <a:pt x="43" y="17"/>
                    <a:pt x="45" y="13"/>
                    <a:pt x="46" y="8"/>
                  </a:cubicBezTo>
                  <a:cubicBezTo>
                    <a:pt x="48" y="6"/>
                    <a:pt x="46" y="3"/>
                    <a:pt x="43" y="3"/>
                  </a:cubicBezTo>
                  <a:cubicBezTo>
                    <a:pt x="43" y="3"/>
                    <a:pt x="43" y="3"/>
                    <a:pt x="43" y="3"/>
                  </a:cubicBezTo>
                  <a:cubicBezTo>
                    <a:pt x="23" y="3"/>
                    <a:pt x="13" y="13"/>
                    <a:pt x="8" y="29"/>
                  </a:cubicBezTo>
                  <a:cubicBezTo>
                    <a:pt x="3" y="44"/>
                    <a:pt x="0" y="59"/>
                    <a:pt x="18" y="65"/>
                  </a:cubicBezTo>
                  <a:cubicBezTo>
                    <a:pt x="20" y="66"/>
                    <a:pt x="21" y="68"/>
                    <a:pt x="21" y="70"/>
                  </a:cubicBezTo>
                  <a:cubicBezTo>
                    <a:pt x="20" y="73"/>
                    <a:pt x="20" y="76"/>
                    <a:pt x="19" y="80"/>
                  </a:cubicBezTo>
                  <a:cubicBezTo>
                    <a:pt x="18" y="82"/>
                    <a:pt x="20" y="85"/>
                    <a:pt x="23" y="85"/>
                  </a:cubicBezTo>
                  <a:cubicBezTo>
                    <a:pt x="23" y="85"/>
                    <a:pt x="24" y="85"/>
                    <a:pt x="25" y="85"/>
                  </a:cubicBezTo>
                  <a:cubicBezTo>
                    <a:pt x="31" y="85"/>
                    <a:pt x="36" y="84"/>
                    <a:pt x="42" y="83"/>
                  </a:cubicBezTo>
                  <a:cubicBezTo>
                    <a:pt x="48" y="82"/>
                    <a:pt x="54" y="81"/>
                    <a:pt x="60" y="81"/>
                  </a:cubicBezTo>
                  <a:cubicBezTo>
                    <a:pt x="68" y="81"/>
                    <a:pt x="77" y="83"/>
                    <a:pt x="85" y="91"/>
                  </a:cubicBezTo>
                  <a:cubicBezTo>
                    <a:pt x="85" y="91"/>
                    <a:pt x="85" y="91"/>
                    <a:pt x="85" y="91"/>
                  </a:cubicBezTo>
                  <a:cubicBezTo>
                    <a:pt x="87" y="91"/>
                    <a:pt x="93" y="86"/>
                    <a:pt x="98" y="85"/>
                  </a:cubicBezTo>
                  <a:cubicBezTo>
                    <a:pt x="100" y="85"/>
                    <a:pt x="103" y="85"/>
                    <a:pt x="106" y="85"/>
                  </a:cubicBezTo>
                  <a:cubicBezTo>
                    <a:pt x="111" y="85"/>
                    <a:pt x="115" y="85"/>
                    <a:pt x="117" y="88"/>
                  </a:cubicBezTo>
                  <a:cubicBezTo>
                    <a:pt x="122" y="94"/>
                    <a:pt x="124" y="102"/>
                    <a:pt x="125" y="107"/>
                  </a:cubicBezTo>
                  <a:cubicBezTo>
                    <a:pt x="126" y="108"/>
                    <a:pt x="126" y="109"/>
                    <a:pt x="127" y="110"/>
                  </a:cubicBezTo>
                  <a:cubicBezTo>
                    <a:pt x="139" y="116"/>
                    <a:pt x="153" y="119"/>
                    <a:pt x="156" y="126"/>
                  </a:cubicBezTo>
                  <a:cubicBezTo>
                    <a:pt x="159" y="135"/>
                    <a:pt x="155" y="150"/>
                    <a:pt x="149" y="159"/>
                  </a:cubicBezTo>
                  <a:cubicBezTo>
                    <a:pt x="144" y="166"/>
                    <a:pt x="132" y="169"/>
                    <a:pt x="123" y="173"/>
                  </a:cubicBezTo>
                  <a:cubicBezTo>
                    <a:pt x="118" y="175"/>
                    <a:pt x="110" y="172"/>
                    <a:pt x="107" y="175"/>
                  </a:cubicBezTo>
                  <a:cubicBezTo>
                    <a:pt x="102" y="179"/>
                    <a:pt x="99" y="185"/>
                    <a:pt x="95" y="191"/>
                  </a:cubicBezTo>
                  <a:cubicBezTo>
                    <a:pt x="94" y="193"/>
                    <a:pt x="95" y="195"/>
                    <a:pt x="97" y="197"/>
                  </a:cubicBezTo>
                  <a:cubicBezTo>
                    <a:pt x="102" y="201"/>
                    <a:pt x="109" y="206"/>
                    <a:pt x="112" y="206"/>
                  </a:cubicBezTo>
                  <a:cubicBezTo>
                    <a:pt x="112" y="206"/>
                    <a:pt x="113" y="206"/>
                    <a:pt x="113" y="206"/>
                  </a:cubicBezTo>
                  <a:cubicBezTo>
                    <a:pt x="120" y="202"/>
                    <a:pt x="125" y="200"/>
                    <a:pt x="131" y="200"/>
                  </a:cubicBezTo>
                  <a:cubicBezTo>
                    <a:pt x="144" y="200"/>
                    <a:pt x="154" y="211"/>
                    <a:pt x="165" y="221"/>
                  </a:cubicBezTo>
                  <a:cubicBezTo>
                    <a:pt x="176" y="230"/>
                    <a:pt x="187" y="244"/>
                    <a:pt x="207" y="244"/>
                  </a:cubicBezTo>
                  <a:cubicBezTo>
                    <a:pt x="207" y="244"/>
                    <a:pt x="207" y="244"/>
                    <a:pt x="207" y="244"/>
                  </a:cubicBezTo>
                  <a:cubicBezTo>
                    <a:pt x="210" y="244"/>
                    <a:pt x="212" y="241"/>
                    <a:pt x="210" y="238"/>
                  </a:cubicBezTo>
                  <a:cubicBezTo>
                    <a:pt x="208" y="234"/>
                    <a:pt x="206" y="230"/>
                    <a:pt x="204" y="226"/>
                  </a:cubicBezTo>
                  <a:cubicBezTo>
                    <a:pt x="202" y="223"/>
                    <a:pt x="205" y="220"/>
                    <a:pt x="208" y="220"/>
                  </a:cubicBezTo>
                  <a:cubicBezTo>
                    <a:pt x="209" y="220"/>
                    <a:pt x="209" y="221"/>
                    <a:pt x="210" y="221"/>
                  </a:cubicBezTo>
                  <a:cubicBezTo>
                    <a:pt x="211" y="222"/>
                    <a:pt x="211" y="222"/>
                    <a:pt x="211" y="222"/>
                  </a:cubicBezTo>
                  <a:cubicBezTo>
                    <a:pt x="214" y="224"/>
                    <a:pt x="217" y="226"/>
                    <a:pt x="219" y="228"/>
                  </a:cubicBezTo>
                  <a:cubicBezTo>
                    <a:pt x="220" y="229"/>
                    <a:pt x="221" y="229"/>
                    <a:pt x="222" y="229"/>
                  </a:cubicBezTo>
                  <a:cubicBezTo>
                    <a:pt x="223" y="229"/>
                    <a:pt x="224" y="228"/>
                    <a:pt x="225" y="227"/>
                  </a:cubicBezTo>
                  <a:cubicBezTo>
                    <a:pt x="241" y="205"/>
                    <a:pt x="236" y="190"/>
                    <a:pt x="212" y="179"/>
                  </a:cubicBezTo>
                  <a:cubicBezTo>
                    <a:pt x="209" y="177"/>
                    <a:pt x="205" y="171"/>
                    <a:pt x="205" y="168"/>
                  </a:cubicBezTo>
                  <a:cubicBezTo>
                    <a:pt x="205" y="163"/>
                    <a:pt x="208" y="157"/>
                    <a:pt x="212" y="156"/>
                  </a:cubicBezTo>
                  <a:cubicBezTo>
                    <a:pt x="212" y="155"/>
                    <a:pt x="213" y="155"/>
                    <a:pt x="214" y="155"/>
                  </a:cubicBezTo>
                  <a:cubicBezTo>
                    <a:pt x="217" y="155"/>
                    <a:pt x="222" y="157"/>
                    <a:pt x="225" y="160"/>
                  </a:cubicBezTo>
                  <a:cubicBezTo>
                    <a:pt x="230" y="165"/>
                    <a:pt x="233" y="173"/>
                    <a:pt x="239" y="178"/>
                  </a:cubicBezTo>
                  <a:cubicBezTo>
                    <a:pt x="242" y="181"/>
                    <a:pt x="250" y="184"/>
                    <a:pt x="253" y="184"/>
                  </a:cubicBezTo>
                  <a:cubicBezTo>
                    <a:pt x="254" y="184"/>
                    <a:pt x="254" y="183"/>
                    <a:pt x="254" y="183"/>
                  </a:cubicBezTo>
                  <a:cubicBezTo>
                    <a:pt x="261" y="173"/>
                    <a:pt x="270" y="161"/>
                    <a:pt x="271" y="149"/>
                  </a:cubicBezTo>
                  <a:cubicBezTo>
                    <a:pt x="271" y="145"/>
                    <a:pt x="255" y="138"/>
                    <a:pt x="246" y="133"/>
                  </a:cubicBezTo>
                  <a:cubicBezTo>
                    <a:pt x="236" y="127"/>
                    <a:pt x="225" y="121"/>
                    <a:pt x="214" y="115"/>
                  </a:cubicBezTo>
                  <a:cubicBezTo>
                    <a:pt x="212" y="114"/>
                    <a:pt x="212" y="111"/>
                    <a:pt x="213" y="109"/>
                  </a:cubicBezTo>
                  <a:cubicBezTo>
                    <a:pt x="229" y="85"/>
                    <a:pt x="225" y="75"/>
                    <a:pt x="199" y="65"/>
                  </a:cubicBezTo>
                  <a:cubicBezTo>
                    <a:pt x="191" y="62"/>
                    <a:pt x="182" y="60"/>
                    <a:pt x="175" y="56"/>
                  </a:cubicBezTo>
                  <a:cubicBezTo>
                    <a:pt x="167" y="50"/>
                    <a:pt x="158" y="44"/>
                    <a:pt x="155" y="36"/>
                  </a:cubicBezTo>
                  <a:cubicBezTo>
                    <a:pt x="150" y="23"/>
                    <a:pt x="142" y="18"/>
                    <a:pt x="133" y="18"/>
                  </a:cubicBezTo>
                  <a:cubicBezTo>
                    <a:pt x="130" y="18"/>
                    <a:pt x="126" y="18"/>
                    <a:pt x="122" y="19"/>
                  </a:cubicBezTo>
                  <a:cubicBezTo>
                    <a:pt x="115" y="22"/>
                    <a:pt x="108" y="25"/>
                    <a:pt x="101" y="29"/>
                  </a:cubicBezTo>
                  <a:cubicBezTo>
                    <a:pt x="100" y="30"/>
                    <a:pt x="99" y="30"/>
                    <a:pt x="99" y="30"/>
                  </a:cubicBezTo>
                  <a:cubicBezTo>
                    <a:pt x="96" y="30"/>
                    <a:pt x="93" y="27"/>
                    <a:pt x="95" y="24"/>
                  </a:cubicBezTo>
                  <a:cubicBezTo>
                    <a:pt x="95" y="24"/>
                    <a:pt x="95" y="24"/>
                    <a:pt x="95" y="24"/>
                  </a:cubicBezTo>
                  <a:cubicBezTo>
                    <a:pt x="103" y="8"/>
                    <a:pt x="98" y="0"/>
                    <a:pt x="81"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88" name="Freeform 11"/>
            <p:cNvSpPr/>
            <p:nvPr/>
          </p:nvSpPr>
          <p:spPr>
            <a:xfrm>
              <a:off x="2652120" y="1325160"/>
              <a:ext cx="641520" cy="378720"/>
            </a:xfrm>
            <a:custGeom>
              <a:avLst/>
              <a:gdLst>
                <a:gd name="textAreaLeft" fmla="*/ 0 w 641520"/>
                <a:gd name="textAreaRight" fmla="*/ 642240 w 641520"/>
                <a:gd name="textAreaTop" fmla="*/ 0 h 378720"/>
                <a:gd name="textAreaBottom" fmla="*/ 379440 h 378720"/>
                <a:gd name="GluePoint1X" fmla="*/ 2155.16318785579 w 1054"/>
                <a:gd name="GluePoint1Y" fmla="*/ 0 h 1784"/>
                <a:gd name="GluePoint2X" fmla="*/ 1733.94212523719 w 1054"/>
                <a:gd name="GluePoint2Y" fmla="*/ 66.1076233183857 h 1784"/>
                <a:gd name="GluePoint3X" fmla="*/ 1701.80075901328 w 1054"/>
                <a:gd name="GluePoint3Y" fmla="*/ 70.2393497757848 h 1784"/>
                <a:gd name="GluePoint4X" fmla="*/ 1681.5009487666 w 1054"/>
                <a:gd name="GluePoint4Y" fmla="*/ 62.5661434977579 h 1784"/>
                <a:gd name="GluePoint5X" fmla="*/ 1671.35104364326 w 1054"/>
                <a:gd name="GluePoint5Y" fmla="*/ 62.5661434977579 h 1784"/>
                <a:gd name="GluePoint6X" fmla="*/ 1514.0275142315 w 1054"/>
                <a:gd name="GluePoint6Y" fmla="*/ 25.3806053811659 h 1784"/>
                <a:gd name="GluePoint7X" fmla="*/ 1471.73624288425 w 1054"/>
                <a:gd name="GluePoint7Y" fmla="*/ 29.512331838565 h 1784"/>
                <a:gd name="GluePoint8X" fmla="*/ 1355.01233396584 w 1054"/>
                <a:gd name="GluePoint8Y" fmla="*/ 33.0538116591928 h 1784"/>
                <a:gd name="GluePoint9X" fmla="*/ 1314.41271347249 w 1054"/>
                <a:gd name="GluePoint9Y" fmla="*/ 33.0538116591928 h 1784"/>
                <a:gd name="GluePoint10X" fmla="*/ 1219.68026565465 w 1054"/>
                <a:gd name="GluePoint10Y" fmla="*/ 29.512331838565 h 1784"/>
                <a:gd name="GluePoint11X" fmla="*/ 1018.37381404175 w 1054"/>
                <a:gd name="GluePoint11Y" fmla="*/ 70.2393497757848 h 1784"/>
                <a:gd name="GluePoint12X" fmla="*/ 893.19165085389 w 1054"/>
                <a:gd name="GluePoint12Y" fmla="*/ 103.293161434978 h 1784"/>
                <a:gd name="GluePoint13X" fmla="*/ 756.167931688805 w 1054"/>
                <a:gd name="GluePoint13Y" fmla="*/ 81.4540358744395 h 1784"/>
                <a:gd name="GluePoint14X" fmla="*/ 598.84440227704 w 1054"/>
                <a:gd name="GluePoint14Y" fmla="*/ 66.1076233183857 h 1784"/>
                <a:gd name="GluePoint15X" fmla="*/ 556.553130929791 w 1054"/>
                <a:gd name="GluePoint15Y" fmla="*/ 66.1076233183857 h 1784"/>
                <a:gd name="GluePoint16X" fmla="*/ 294.34724857685 w 1054"/>
                <a:gd name="GluePoint16Y" fmla="*/ 114.507847533632 h 1784"/>
                <a:gd name="GluePoint17X" fmla="*/ 240.214421252372 w 1054"/>
                <a:gd name="GluePoint17Y" fmla="*/ 177.664237668161 h 1784"/>
                <a:gd name="GluePoint18X" fmla="*/ 598.84440227704 w 1054"/>
                <a:gd name="GluePoint18Y" fmla="*/ 254.986547085202 h 1784"/>
                <a:gd name="GluePoint19X" fmla="*/ 998.074003795067 w 1054"/>
                <a:gd name="GluePoint19Y" fmla="*/ 229.015695067265 h 1784"/>
                <a:gd name="GluePoint20X" fmla="*/ 1008.22390891841 w 1054"/>
                <a:gd name="GluePoint20Y" fmla="*/ 229.015695067265 h 1784"/>
                <a:gd name="GluePoint21X" fmla="*/ 1018.37381404175 w 1054"/>
                <a:gd name="GluePoint21Y" fmla="*/ 251.445067264574 h 1784"/>
                <a:gd name="GluePoint22X" fmla="*/ 945.632827324478 w 1054"/>
                <a:gd name="GluePoint22Y" fmla="*/ 259.118273542601 h 1784"/>
                <a:gd name="GluePoint23X" fmla="*/ 798.459203036053 w 1054"/>
                <a:gd name="GluePoint23Y" fmla="*/ 306.928251121076 h 1784"/>
                <a:gd name="GluePoint24X" fmla="*/ 766.317836812144 w 1054"/>
                <a:gd name="GluePoint24Y" fmla="*/ 321.684417040359 h 1784"/>
                <a:gd name="GluePoint25X" fmla="*/ 756.167931688805 w 1054"/>
                <a:gd name="GluePoint25Y" fmla="*/ 321.684417040359 h 1784"/>
                <a:gd name="GluePoint26X" fmla="*/ 504.111954459203 w 1054"/>
                <a:gd name="GluePoint26Y" fmla="*/ 288.630605381166 h 1784"/>
                <a:gd name="GluePoint27X" fmla="*/ 493.962049335863 w 1054"/>
                <a:gd name="GluePoint27Y" fmla="*/ 288.630605381166 h 1784"/>
                <a:gd name="GluePoint28X" fmla="*/ 461.820683111954 w 1054"/>
                <a:gd name="GluePoint28Y" fmla="*/ 303.386771300448 h 1784"/>
                <a:gd name="GluePoint29X" fmla="*/ 546.403225806452 w 1054"/>
                <a:gd name="GluePoint29Y" fmla="*/ 407.270179372197 h 1784"/>
                <a:gd name="GluePoint30X" fmla="*/ 536.253320683112 w 1054"/>
                <a:gd name="GluePoint30Y" fmla="*/ 422.02634529148 h 1784"/>
                <a:gd name="GluePoint31X" fmla="*/ 82.8908918406072 w 1054"/>
                <a:gd name="GluePoint31Y" fmla="*/ 518.236547085202 h 1784"/>
                <a:gd name="GluePoint32X" fmla="*/ 72.7409867172676 w 1054"/>
                <a:gd name="GluePoint32Y" fmla="*/ 599.690582959641 h 1784"/>
                <a:gd name="GluePoint33X" fmla="*/ 147.173624288425 w 1054"/>
                <a:gd name="GluePoint33Y" fmla="*/ 610.905269058296 h 1784"/>
                <a:gd name="GluePoint34X" fmla="*/ 598.84440227704 w 1054"/>
                <a:gd name="GluePoint34Y" fmla="*/ 622.119955156951 h 1784"/>
                <a:gd name="GluePoint35X" fmla="*/ 935.482922201139 w 1054"/>
                <a:gd name="GluePoint35Y" fmla="*/ 614.446748878924 h 1784"/>
                <a:gd name="GluePoint36X" fmla="*/ 1124.94781783681 w 1054"/>
                <a:gd name="GluePoint36Y" fmla="*/ 510.563340807175 h 1784"/>
                <a:gd name="GluePoint37X" fmla="*/ 1124.94781783681 w 1054"/>
                <a:gd name="GluePoint37Y" fmla="*/ 495.807174887892 h 1784"/>
                <a:gd name="GluePoint38X" fmla="*/ 1586.76850094877 w 1054"/>
                <a:gd name="GluePoint38Y" fmla="*/ 340.57230941704 h 1784"/>
                <a:gd name="GluePoint39X" fmla="*/ 1818.52466793169 w 1054"/>
                <a:gd name="GluePoint39Y" fmla="*/ 306.928251121076 h 1784"/>
                <a:gd name="GluePoint40X" fmla="*/ 1838.82447817837 w 1054"/>
                <a:gd name="GluePoint40Y" fmla="*/ 306.928251121076 h 1784"/>
                <a:gd name="GluePoint41X" fmla="*/ 1965.69829222011 w 1054"/>
                <a:gd name="GluePoint41Y" fmla="*/ 314.601457399103 h 1784"/>
                <a:gd name="GluePoint42X" fmla="*/ 2407.21916508539 w 1054"/>
                <a:gd name="GluePoint42Y" fmla="*/ 140.47869955157 h 1784"/>
                <a:gd name="GluePoint43X" fmla="*/ 2439.3605313093 w 1054"/>
                <a:gd name="GluePoint43Y" fmla="*/ 129.264013452915 h 1784"/>
                <a:gd name="GluePoint44X" fmla="*/ 2985.76375711575 w 1054"/>
                <a:gd name="GluePoint44Y" fmla="*/ 92.0784753363229 h 1784"/>
                <a:gd name="GluePoint45X" fmla="*/ 3006.06356736243 w 1054"/>
                <a:gd name="GluePoint45Y" fmla="*/ 81.4540358744395 h 1784"/>
                <a:gd name="GluePoint46X" fmla="*/ 3017.90512333966 w 1054"/>
                <a:gd name="GluePoint46Y" fmla="*/ 70.2393497757848 h 1784"/>
                <a:gd name="GluePoint47X" fmla="*/ 3006.06356736243 w 1054"/>
                <a:gd name="GluePoint47Y" fmla="*/ 59.02466367713 h 1784"/>
                <a:gd name="GluePoint48X" fmla="*/ 2816.59867172676 w 1054"/>
                <a:gd name="GluePoint48Y" fmla="*/ 14.7561659192825 h 1784"/>
                <a:gd name="GluePoint49X" fmla="*/ 2816.59867172676 w 1054"/>
                <a:gd name="GluePoint49Y" fmla="*/ 14.7561659192825 h 1784"/>
                <a:gd name="GluePoint50X" fmla="*/ 2691.4165085389 w 1054"/>
                <a:gd name="GluePoint50Y" fmla="*/ 18.2976457399103 h 1784"/>
                <a:gd name="GluePoint51X" fmla="*/ 2427.51897533207 w 1054"/>
                <a:gd name="GluePoint51Y" fmla="*/ 7.08295964125561 h 1784"/>
                <a:gd name="GluePoint52X" fmla="*/ 2155.16318785579 w 1054"/>
                <a:gd name="GluePoint52Y" fmla="*/ 0 h 178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287" h="168">
                  <a:moveTo>
                    <a:pt x="205" y="0"/>
                  </a:moveTo>
                  <a:cubicBezTo>
                    <a:pt x="191" y="0"/>
                    <a:pt x="177" y="4"/>
                    <a:pt x="165" y="18"/>
                  </a:cubicBezTo>
                  <a:cubicBezTo>
                    <a:pt x="164" y="19"/>
                    <a:pt x="163" y="19"/>
                    <a:pt x="162" y="19"/>
                  </a:cubicBezTo>
                  <a:cubicBezTo>
                    <a:pt x="161" y="19"/>
                    <a:pt x="160" y="19"/>
                    <a:pt x="160" y="17"/>
                  </a:cubicBezTo>
                  <a:cubicBezTo>
                    <a:pt x="159" y="17"/>
                    <a:pt x="159" y="17"/>
                    <a:pt x="159" y="17"/>
                  </a:cubicBezTo>
                  <a:cubicBezTo>
                    <a:pt x="156" y="11"/>
                    <a:pt x="150" y="7"/>
                    <a:pt x="144" y="7"/>
                  </a:cubicBezTo>
                  <a:cubicBezTo>
                    <a:pt x="143" y="7"/>
                    <a:pt x="142" y="8"/>
                    <a:pt x="140" y="8"/>
                  </a:cubicBezTo>
                  <a:cubicBezTo>
                    <a:pt x="136" y="8"/>
                    <a:pt x="132" y="9"/>
                    <a:pt x="129" y="9"/>
                  </a:cubicBezTo>
                  <a:cubicBezTo>
                    <a:pt x="127" y="9"/>
                    <a:pt x="126" y="9"/>
                    <a:pt x="125" y="9"/>
                  </a:cubicBezTo>
                  <a:cubicBezTo>
                    <a:pt x="122" y="8"/>
                    <a:pt x="119" y="8"/>
                    <a:pt x="116" y="8"/>
                  </a:cubicBezTo>
                  <a:cubicBezTo>
                    <a:pt x="109" y="8"/>
                    <a:pt x="102" y="11"/>
                    <a:pt x="97" y="19"/>
                  </a:cubicBezTo>
                  <a:cubicBezTo>
                    <a:pt x="94" y="25"/>
                    <a:pt x="89" y="28"/>
                    <a:pt x="85" y="28"/>
                  </a:cubicBezTo>
                  <a:cubicBezTo>
                    <a:pt x="81" y="28"/>
                    <a:pt x="76" y="26"/>
                    <a:pt x="72" y="22"/>
                  </a:cubicBezTo>
                  <a:cubicBezTo>
                    <a:pt x="68" y="20"/>
                    <a:pt x="62" y="18"/>
                    <a:pt x="57" y="18"/>
                  </a:cubicBezTo>
                  <a:cubicBezTo>
                    <a:pt x="56" y="18"/>
                    <a:pt x="54" y="18"/>
                    <a:pt x="53" y="18"/>
                  </a:cubicBezTo>
                  <a:cubicBezTo>
                    <a:pt x="44" y="21"/>
                    <a:pt x="36" y="26"/>
                    <a:pt x="28" y="31"/>
                  </a:cubicBezTo>
                  <a:cubicBezTo>
                    <a:pt x="22" y="34"/>
                    <a:pt x="19" y="42"/>
                    <a:pt x="23" y="48"/>
                  </a:cubicBezTo>
                  <a:cubicBezTo>
                    <a:pt x="32" y="64"/>
                    <a:pt x="44" y="69"/>
                    <a:pt x="57" y="69"/>
                  </a:cubicBezTo>
                  <a:cubicBezTo>
                    <a:pt x="69" y="69"/>
                    <a:pt x="82" y="65"/>
                    <a:pt x="95" y="62"/>
                  </a:cubicBezTo>
                  <a:cubicBezTo>
                    <a:pt x="95" y="62"/>
                    <a:pt x="96" y="62"/>
                    <a:pt x="96" y="62"/>
                  </a:cubicBezTo>
                  <a:cubicBezTo>
                    <a:pt x="99" y="62"/>
                    <a:pt x="100" y="67"/>
                    <a:pt x="97" y="68"/>
                  </a:cubicBezTo>
                  <a:cubicBezTo>
                    <a:pt x="95" y="68"/>
                    <a:pt x="92" y="69"/>
                    <a:pt x="90" y="70"/>
                  </a:cubicBezTo>
                  <a:cubicBezTo>
                    <a:pt x="82" y="72"/>
                    <a:pt x="73" y="72"/>
                    <a:pt x="76" y="83"/>
                  </a:cubicBezTo>
                  <a:cubicBezTo>
                    <a:pt x="76" y="85"/>
                    <a:pt x="75" y="87"/>
                    <a:pt x="73" y="87"/>
                  </a:cubicBezTo>
                  <a:cubicBezTo>
                    <a:pt x="72" y="87"/>
                    <a:pt x="72" y="87"/>
                    <a:pt x="72" y="87"/>
                  </a:cubicBezTo>
                  <a:cubicBezTo>
                    <a:pt x="64" y="84"/>
                    <a:pt x="57" y="81"/>
                    <a:pt x="48" y="78"/>
                  </a:cubicBezTo>
                  <a:cubicBezTo>
                    <a:pt x="47" y="78"/>
                    <a:pt x="47" y="78"/>
                    <a:pt x="47" y="78"/>
                  </a:cubicBezTo>
                  <a:cubicBezTo>
                    <a:pt x="45" y="78"/>
                    <a:pt x="43" y="80"/>
                    <a:pt x="44" y="82"/>
                  </a:cubicBezTo>
                  <a:cubicBezTo>
                    <a:pt x="47" y="92"/>
                    <a:pt x="49" y="100"/>
                    <a:pt x="52" y="110"/>
                  </a:cubicBezTo>
                  <a:cubicBezTo>
                    <a:pt x="53" y="112"/>
                    <a:pt x="52" y="113"/>
                    <a:pt x="51" y="114"/>
                  </a:cubicBezTo>
                  <a:cubicBezTo>
                    <a:pt x="38" y="122"/>
                    <a:pt x="24" y="131"/>
                    <a:pt x="8" y="140"/>
                  </a:cubicBezTo>
                  <a:cubicBezTo>
                    <a:pt x="0" y="145"/>
                    <a:pt x="0" y="156"/>
                    <a:pt x="7" y="162"/>
                  </a:cubicBezTo>
                  <a:cubicBezTo>
                    <a:pt x="9" y="164"/>
                    <a:pt x="12" y="165"/>
                    <a:pt x="14" y="165"/>
                  </a:cubicBezTo>
                  <a:cubicBezTo>
                    <a:pt x="28" y="167"/>
                    <a:pt x="43" y="168"/>
                    <a:pt x="57" y="168"/>
                  </a:cubicBezTo>
                  <a:cubicBezTo>
                    <a:pt x="68" y="168"/>
                    <a:pt x="79" y="167"/>
                    <a:pt x="89" y="166"/>
                  </a:cubicBezTo>
                  <a:cubicBezTo>
                    <a:pt x="109" y="163"/>
                    <a:pt x="113" y="150"/>
                    <a:pt x="107" y="138"/>
                  </a:cubicBezTo>
                  <a:cubicBezTo>
                    <a:pt x="106" y="137"/>
                    <a:pt x="106" y="135"/>
                    <a:pt x="107" y="134"/>
                  </a:cubicBezTo>
                  <a:cubicBezTo>
                    <a:pt x="122" y="120"/>
                    <a:pt x="136" y="105"/>
                    <a:pt x="151" y="92"/>
                  </a:cubicBezTo>
                  <a:cubicBezTo>
                    <a:pt x="157" y="88"/>
                    <a:pt x="166" y="83"/>
                    <a:pt x="173" y="83"/>
                  </a:cubicBezTo>
                  <a:cubicBezTo>
                    <a:pt x="173" y="83"/>
                    <a:pt x="174" y="83"/>
                    <a:pt x="175" y="83"/>
                  </a:cubicBezTo>
                  <a:cubicBezTo>
                    <a:pt x="179" y="84"/>
                    <a:pt x="183" y="85"/>
                    <a:pt x="187" y="85"/>
                  </a:cubicBezTo>
                  <a:cubicBezTo>
                    <a:pt x="213" y="85"/>
                    <a:pt x="232" y="66"/>
                    <a:pt x="229" y="38"/>
                  </a:cubicBezTo>
                  <a:cubicBezTo>
                    <a:pt x="229" y="37"/>
                    <a:pt x="230" y="35"/>
                    <a:pt x="232" y="35"/>
                  </a:cubicBezTo>
                  <a:cubicBezTo>
                    <a:pt x="249" y="32"/>
                    <a:pt x="267" y="28"/>
                    <a:pt x="284" y="25"/>
                  </a:cubicBezTo>
                  <a:cubicBezTo>
                    <a:pt x="285" y="25"/>
                    <a:pt x="286" y="24"/>
                    <a:pt x="286" y="22"/>
                  </a:cubicBezTo>
                  <a:cubicBezTo>
                    <a:pt x="287" y="21"/>
                    <a:pt x="287" y="20"/>
                    <a:pt x="287" y="19"/>
                  </a:cubicBezTo>
                  <a:cubicBezTo>
                    <a:pt x="287" y="17"/>
                    <a:pt x="287" y="16"/>
                    <a:pt x="286" y="16"/>
                  </a:cubicBezTo>
                  <a:cubicBezTo>
                    <a:pt x="280" y="11"/>
                    <a:pt x="273" y="4"/>
                    <a:pt x="268" y="4"/>
                  </a:cubicBezTo>
                  <a:cubicBezTo>
                    <a:pt x="268" y="4"/>
                    <a:pt x="268" y="4"/>
                    <a:pt x="268" y="4"/>
                  </a:cubicBezTo>
                  <a:cubicBezTo>
                    <a:pt x="264" y="5"/>
                    <a:pt x="260" y="5"/>
                    <a:pt x="256" y="5"/>
                  </a:cubicBezTo>
                  <a:cubicBezTo>
                    <a:pt x="247" y="5"/>
                    <a:pt x="239" y="4"/>
                    <a:pt x="231" y="2"/>
                  </a:cubicBezTo>
                  <a:cubicBezTo>
                    <a:pt x="222" y="1"/>
                    <a:pt x="214" y="0"/>
                    <a:pt x="20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89" name="Freeform 12"/>
            <p:cNvSpPr/>
            <p:nvPr/>
          </p:nvSpPr>
          <p:spPr>
            <a:xfrm>
              <a:off x="7479720" y="4240440"/>
              <a:ext cx="324000" cy="339840"/>
            </a:xfrm>
            <a:custGeom>
              <a:avLst/>
              <a:gdLst>
                <a:gd name="textAreaLeft" fmla="*/ 0 w 324000"/>
                <a:gd name="textAreaRight" fmla="*/ 324720 w 324000"/>
                <a:gd name="textAreaTop" fmla="*/ 0 h 339840"/>
                <a:gd name="textAreaBottom" fmla="*/ 340560 h 339840"/>
                <a:gd name="GluePoint1X" fmla="*/ 603.841437632135 w 946"/>
                <a:gd name="GluePoint1Y" fmla="*/ 0 h 902"/>
                <a:gd name="GluePoint2X" fmla="*/ 390.496828752643 w 946"/>
                <a:gd name="GluePoint2Y" fmla="*/ 261.917960088692 h 902"/>
                <a:gd name="GluePoint3X" fmla="*/ 236.202959830867 w 946"/>
                <a:gd name="GluePoint3Y" fmla="*/ 386.590909090909 h 902"/>
                <a:gd name="GluePoint4X" fmla="*/ 123.816067653277 w 946"/>
                <a:gd name="GluePoint4Y" fmla="*/ 465.166297117517 h 902"/>
                <a:gd name="GluePoint5X" fmla="*/ 52.3837209302326 w 946"/>
                <a:gd name="GluePoint5Y" fmla="*/ 623.364745011087 h 902"/>
                <a:gd name="GluePoint6X" fmla="*/ 153.341437632135 w 946"/>
                <a:gd name="GluePoint6Y" fmla="*/ 806.707317073171 h 902"/>
                <a:gd name="GluePoint7X" fmla="*/ 289.53911205074 w 946"/>
                <a:gd name="GluePoint7Y" fmla="*/ 937.666297117517 h 902"/>
                <a:gd name="GluePoint8X" fmla="*/ 390.496828752643 w 946"/>
                <a:gd name="GluePoint8Y" fmla="*/ 898.90243902439 h 902"/>
                <a:gd name="GluePoint9X" fmla="*/ 515.26532769556 w 946"/>
                <a:gd name="GluePoint9Y" fmla="*/ 991.09756097561 h 902"/>
                <a:gd name="GluePoint10X" fmla="*/ 520.979915433404 w 946"/>
                <a:gd name="GluePoint10Y" fmla="*/ 991.09756097561 h 902"/>
                <a:gd name="GluePoint11X" fmla="*/ 615.270613107822 w 946"/>
                <a:gd name="GluePoint11Y" fmla="*/ 852.80487804878 h 902"/>
                <a:gd name="GluePoint12X" fmla="*/ 758.135306553911 w 946"/>
                <a:gd name="GluePoint12Y" fmla="*/ 557.361419068736 h 902"/>
                <a:gd name="GluePoint13X" fmla="*/ 758.135306553911 w 946"/>
                <a:gd name="GluePoint13Y" fmla="*/ 458.880266075388 h 902"/>
                <a:gd name="GluePoint14X" fmla="*/ 781.946088794926 w 946"/>
                <a:gd name="GluePoint14Y" fmla="*/ 223.154101995565 h 902"/>
                <a:gd name="GluePoint15X" fmla="*/ 758.135306553911 w 946"/>
                <a:gd name="GluePoint15Y" fmla="*/ 64.9556541019956 h 902"/>
                <a:gd name="GluePoint16X" fmla="*/ 603.841437632135 w 946"/>
                <a:gd name="GluePoint16Y" fmla="*/ 0 h 90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145" h="151">
                  <a:moveTo>
                    <a:pt x="102" y="0"/>
                  </a:moveTo>
                  <a:cubicBezTo>
                    <a:pt x="89" y="15"/>
                    <a:pt x="78" y="28"/>
                    <a:pt x="66" y="40"/>
                  </a:cubicBezTo>
                  <a:cubicBezTo>
                    <a:pt x="58" y="48"/>
                    <a:pt x="49" y="53"/>
                    <a:pt x="40" y="59"/>
                  </a:cubicBezTo>
                  <a:cubicBezTo>
                    <a:pt x="34" y="64"/>
                    <a:pt x="28" y="70"/>
                    <a:pt x="21" y="71"/>
                  </a:cubicBezTo>
                  <a:cubicBezTo>
                    <a:pt x="5" y="72"/>
                    <a:pt x="0" y="80"/>
                    <a:pt x="9" y="95"/>
                  </a:cubicBezTo>
                  <a:cubicBezTo>
                    <a:pt x="14" y="104"/>
                    <a:pt x="22" y="113"/>
                    <a:pt x="26" y="123"/>
                  </a:cubicBezTo>
                  <a:cubicBezTo>
                    <a:pt x="32" y="137"/>
                    <a:pt x="40" y="143"/>
                    <a:pt x="49" y="143"/>
                  </a:cubicBezTo>
                  <a:cubicBezTo>
                    <a:pt x="54" y="143"/>
                    <a:pt x="60" y="141"/>
                    <a:pt x="66" y="137"/>
                  </a:cubicBezTo>
                  <a:cubicBezTo>
                    <a:pt x="74" y="143"/>
                    <a:pt x="82" y="151"/>
                    <a:pt x="87" y="151"/>
                  </a:cubicBezTo>
                  <a:cubicBezTo>
                    <a:pt x="87" y="151"/>
                    <a:pt x="87" y="151"/>
                    <a:pt x="88" y="151"/>
                  </a:cubicBezTo>
                  <a:cubicBezTo>
                    <a:pt x="95" y="147"/>
                    <a:pt x="100" y="138"/>
                    <a:pt x="104" y="130"/>
                  </a:cubicBezTo>
                  <a:cubicBezTo>
                    <a:pt x="113" y="115"/>
                    <a:pt x="121" y="100"/>
                    <a:pt x="128" y="85"/>
                  </a:cubicBezTo>
                  <a:cubicBezTo>
                    <a:pt x="130" y="80"/>
                    <a:pt x="131" y="72"/>
                    <a:pt x="128" y="70"/>
                  </a:cubicBezTo>
                  <a:cubicBezTo>
                    <a:pt x="112" y="55"/>
                    <a:pt x="116" y="45"/>
                    <a:pt x="132" y="34"/>
                  </a:cubicBezTo>
                  <a:cubicBezTo>
                    <a:pt x="145" y="23"/>
                    <a:pt x="143" y="16"/>
                    <a:pt x="128" y="10"/>
                  </a:cubicBezTo>
                  <a:cubicBezTo>
                    <a:pt x="118" y="7"/>
                    <a:pt x="109" y="3"/>
                    <a:pt x="10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0" name="Freeform 13"/>
            <p:cNvSpPr/>
            <p:nvPr/>
          </p:nvSpPr>
          <p:spPr>
            <a:xfrm>
              <a:off x="8160840" y="4497840"/>
              <a:ext cx="461520" cy="269280"/>
            </a:xfrm>
            <a:custGeom>
              <a:avLst/>
              <a:gdLst>
                <a:gd name="textAreaLeft" fmla="*/ 0 w 461520"/>
                <a:gd name="textAreaRight" fmla="*/ 462240 w 461520"/>
                <a:gd name="textAreaTop" fmla="*/ 0 h 269280"/>
                <a:gd name="textAreaBottom" fmla="*/ 270000 h 269280"/>
                <a:gd name="GluePoint1X" fmla="*/ 574.784 w 750"/>
                <a:gd name="GluePoint1Y" fmla="*/ 0 h 1284"/>
                <a:gd name="GluePoint2X" fmla="*/ 511.489333333333 w 750"/>
                <a:gd name="GluePoint2Y" fmla="*/ 3.5 h 1284"/>
                <a:gd name="GluePoint3X" fmla="*/ 0 w 750"/>
                <a:gd name="GluePoint3Y" fmla="*/ 120.166666666667 h 1284"/>
                <a:gd name="GluePoint4X" fmla="*/ 148.828 w 750"/>
                <a:gd name="GluePoint4Y" fmla="*/ 134.75 h 1284"/>
                <a:gd name="GluePoint5X" fmla="*/ 585.048 w 750"/>
                <a:gd name="GluePoint5Y" fmla="*/ 229.25 h 1284"/>
                <a:gd name="GluePoint6X" fmla="*/ 499.514666666667 w 750"/>
                <a:gd name="GluePoint6Y" fmla="*/ 342.416666666667 h 1284"/>
                <a:gd name="GluePoint7X" fmla="*/ 841.648 w 750"/>
                <a:gd name="GluePoint7Y" fmla="*/ 364.583333333333 h 1284"/>
                <a:gd name="GluePoint8X" fmla="*/ 1012.71466666667 w 750"/>
                <a:gd name="GluePoint8Y" fmla="*/ 382.666666666667 h 1284"/>
                <a:gd name="GluePoint9X" fmla="*/ 1214.57333333333 w 750"/>
                <a:gd name="GluePoint9Y" fmla="*/ 335.416666666667 h 1284"/>
                <a:gd name="GluePoint10X" fmla="*/ 1375.376 w 750"/>
                <a:gd name="GluePoint10Y" fmla="*/ 295.166666666667 h 1284"/>
                <a:gd name="GluePoint11X" fmla="*/ 1534.468 w 750"/>
                <a:gd name="GluePoint11Y" fmla="*/ 335.416666666667 h 1284"/>
                <a:gd name="GluePoint12X" fmla="*/ 1652.504 w 750"/>
                <a:gd name="GluePoint12Y" fmla="*/ 393.75 h 1284"/>
                <a:gd name="GluePoint13X" fmla="*/ 1939.896 w 750"/>
                <a:gd name="GluePoint13Y" fmla="*/ 437.5 h 1284"/>
                <a:gd name="GluePoint14X" fmla="*/ 2196.496 w 750"/>
                <a:gd name="GluePoint14Y" fmla="*/ 411.833333333333 h 1284"/>
                <a:gd name="GluePoint15X" fmla="*/ 1960.424 w 750"/>
                <a:gd name="GluePoint15Y" fmla="*/ 353.5 h 1284"/>
                <a:gd name="GluePoint16X" fmla="*/ 1811.596 w 750"/>
                <a:gd name="GluePoint16Y" fmla="*/ 302.166666666667 h 1284"/>
                <a:gd name="GluePoint17X" fmla="*/ 1577.23466666667 w 750"/>
                <a:gd name="GluePoint17Y" fmla="*/ 156.333333333333 h 1284"/>
                <a:gd name="GluePoint18X" fmla="*/ 1471.17333333333 w 750"/>
                <a:gd name="GluePoint18Y" fmla="*/ 105.583333333333 h 1284"/>
                <a:gd name="GluePoint19X" fmla="*/ 723.612 w 750"/>
                <a:gd name="GluePoint19Y" fmla="*/ 10.5 h 1284"/>
                <a:gd name="GluePoint20X" fmla="*/ 574.784 w 750"/>
                <a:gd name="GluePoint20Y" fmla="*/ 0 h 128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Lst>
              <a:rect l="textAreaLeft" t="textAreaTop" r="textAreaRight" b="textAreaBottom"/>
              <a:pathLst>
                <a:path w="206" h="120">
                  <a:moveTo>
                    <a:pt x="54" y="0"/>
                  </a:moveTo>
                  <a:cubicBezTo>
                    <a:pt x="52" y="0"/>
                    <a:pt x="50" y="0"/>
                    <a:pt x="48" y="1"/>
                  </a:cubicBezTo>
                  <a:cubicBezTo>
                    <a:pt x="32" y="10"/>
                    <a:pt x="18" y="21"/>
                    <a:pt x="0" y="33"/>
                  </a:cubicBezTo>
                  <a:cubicBezTo>
                    <a:pt x="5" y="34"/>
                    <a:pt x="10" y="35"/>
                    <a:pt x="14" y="37"/>
                  </a:cubicBezTo>
                  <a:cubicBezTo>
                    <a:pt x="28" y="45"/>
                    <a:pt x="44" y="52"/>
                    <a:pt x="55" y="63"/>
                  </a:cubicBezTo>
                  <a:cubicBezTo>
                    <a:pt x="58" y="66"/>
                    <a:pt x="50" y="81"/>
                    <a:pt x="47" y="94"/>
                  </a:cubicBezTo>
                  <a:cubicBezTo>
                    <a:pt x="56" y="95"/>
                    <a:pt x="70" y="94"/>
                    <a:pt x="79" y="100"/>
                  </a:cubicBezTo>
                  <a:cubicBezTo>
                    <a:pt x="85" y="103"/>
                    <a:pt x="90" y="105"/>
                    <a:pt x="95" y="105"/>
                  </a:cubicBezTo>
                  <a:cubicBezTo>
                    <a:pt x="102" y="105"/>
                    <a:pt x="108" y="100"/>
                    <a:pt x="114" y="92"/>
                  </a:cubicBezTo>
                  <a:cubicBezTo>
                    <a:pt x="119" y="85"/>
                    <a:pt x="124" y="81"/>
                    <a:pt x="129" y="81"/>
                  </a:cubicBezTo>
                  <a:cubicBezTo>
                    <a:pt x="134" y="81"/>
                    <a:pt x="139" y="85"/>
                    <a:pt x="144" y="92"/>
                  </a:cubicBezTo>
                  <a:cubicBezTo>
                    <a:pt x="148" y="97"/>
                    <a:pt x="151" y="103"/>
                    <a:pt x="155" y="108"/>
                  </a:cubicBezTo>
                  <a:cubicBezTo>
                    <a:pt x="162" y="116"/>
                    <a:pt x="171" y="120"/>
                    <a:pt x="182" y="120"/>
                  </a:cubicBezTo>
                  <a:cubicBezTo>
                    <a:pt x="189" y="120"/>
                    <a:pt x="198" y="118"/>
                    <a:pt x="206" y="113"/>
                  </a:cubicBezTo>
                  <a:cubicBezTo>
                    <a:pt x="198" y="107"/>
                    <a:pt x="190" y="102"/>
                    <a:pt x="184" y="97"/>
                  </a:cubicBezTo>
                  <a:cubicBezTo>
                    <a:pt x="178" y="93"/>
                    <a:pt x="169" y="86"/>
                    <a:pt x="170" y="83"/>
                  </a:cubicBezTo>
                  <a:cubicBezTo>
                    <a:pt x="174" y="63"/>
                    <a:pt x="155" y="56"/>
                    <a:pt x="148" y="43"/>
                  </a:cubicBezTo>
                  <a:cubicBezTo>
                    <a:pt x="145" y="36"/>
                    <a:pt x="139" y="31"/>
                    <a:pt x="138" y="29"/>
                  </a:cubicBezTo>
                  <a:cubicBezTo>
                    <a:pt x="111" y="19"/>
                    <a:pt x="90" y="10"/>
                    <a:pt x="68" y="3"/>
                  </a:cubicBezTo>
                  <a:cubicBezTo>
                    <a:pt x="64" y="1"/>
                    <a:pt x="58" y="0"/>
                    <a:pt x="5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1" name="Freeform 14"/>
            <p:cNvSpPr/>
            <p:nvPr/>
          </p:nvSpPr>
          <p:spPr>
            <a:xfrm>
              <a:off x="1918080" y="1842120"/>
              <a:ext cx="382320" cy="210960"/>
            </a:xfrm>
            <a:custGeom>
              <a:avLst/>
              <a:gdLst>
                <a:gd name="textAreaLeft" fmla="*/ 0 w 382320"/>
                <a:gd name="textAreaRight" fmla="*/ 383040 w 382320"/>
                <a:gd name="textAreaTop" fmla="*/ 0 h 210960"/>
                <a:gd name="textAreaBottom" fmla="*/ 211680 h 210960"/>
                <a:gd name="GluePoint1X" fmla="*/ 1393.83163265306 w 588"/>
                <a:gd name="GluePoint1Y" fmla="*/ 0 h 1064"/>
                <a:gd name="GluePoint2X" fmla="*/ 1359.48299319728 w 588"/>
                <a:gd name="GluePoint2Y" fmla="*/ 3.31015037593985 h 1064"/>
                <a:gd name="GluePoint3X" fmla="*/ 1214.85714285714 w 588"/>
                <a:gd name="GluePoint3Y" fmla="*/ 83.3054511278196 h 1064"/>
                <a:gd name="GluePoint4X" fmla="*/ 1023.22789115646 w 588"/>
                <a:gd name="GluePoint4Y" fmla="*/ 20.4125939849624 h 1064"/>
                <a:gd name="GluePoint5X" fmla="*/ 898.488095238095 w 588"/>
                <a:gd name="GluePoint5Y" fmla="*/ 51.859022556391 h 1064"/>
                <a:gd name="GluePoint6X" fmla="*/ 674.318027210884 w 588"/>
                <a:gd name="GluePoint6Y" fmla="*/ 20.4125939849624 h 1064"/>
                <a:gd name="GluePoint7X" fmla="*/ 359.756802721088 w 588"/>
                <a:gd name="GluePoint7Y" fmla="*/ 72.8233082706767 h 1064"/>
                <a:gd name="GluePoint8X" fmla="*/ 168.127551020408 w 588"/>
                <a:gd name="GluePoint8Y" fmla="*/ 114.751879699248 h 1064"/>
                <a:gd name="GluePoint9X" fmla="*/ 133.778911564626 w 588"/>
                <a:gd name="GluePoint9Y" fmla="*/ 114.751879699248 h 1064"/>
                <a:gd name="GluePoint10X" fmla="*/ 122.931972789116 w 588"/>
                <a:gd name="GluePoint10Y" fmla="*/ 114.751879699248 h 1064"/>
                <a:gd name="GluePoint11X" fmla="*/ 0 w 588"/>
                <a:gd name="GluePoint11Y" fmla="*/ 146.198308270677 h 1064"/>
                <a:gd name="GluePoint12X" fmla="*/ 133.778911564626 w 588"/>
                <a:gd name="GluePoint12Y" fmla="*/ 174.334586466165 h 1064"/>
                <a:gd name="GluePoint13X" fmla="*/ 258.518707482993 w 588"/>
                <a:gd name="GluePoint13Y" fmla="*/ 177.644736842105 h 1064"/>
                <a:gd name="GluePoint14X" fmla="*/ 437.493197278912 w 588"/>
                <a:gd name="GluePoint14Y" fmla="*/ 177.644736842105 h 1064"/>
                <a:gd name="GluePoint15X" fmla="*/ 437.493197278912 w 588"/>
                <a:gd name="GluePoint15Y" fmla="*/ 191.437030075188 h 1064"/>
                <a:gd name="GluePoint16X" fmla="*/ 10.8469387755102 w 588"/>
                <a:gd name="GluePoint16Y" fmla="*/ 226.193609022556 h 1064"/>
                <a:gd name="GluePoint17X" fmla="*/ 1258.24489795918 w 588"/>
                <a:gd name="GluePoint17Y" fmla="*/ 324.394736842105 h 1064"/>
                <a:gd name="GluePoint18X" fmla="*/ 1777.09013605442 w 588"/>
                <a:gd name="GluePoint18Y" fmla="*/ 282.466165413534 h 1064"/>
                <a:gd name="GluePoint19X" fmla="*/ 1708.39285714286 w 588"/>
                <a:gd name="GluePoint19Y" fmla="*/ 222.883458646617 h 1064"/>
                <a:gd name="GluePoint20X" fmla="*/ 1923.52380952381 w 588"/>
                <a:gd name="GluePoint20Y" fmla="*/ 201.919172932331 h 1064"/>
                <a:gd name="GluePoint21X" fmla="*/ 1619.80952380952 w 588"/>
                <a:gd name="GluePoint21Y" fmla="*/ 13.7922932330827 h 1064"/>
                <a:gd name="GluePoint22X" fmla="*/ 1393.83163265306 w 588"/>
                <a:gd name="GluePoint22Y" fmla="*/ 0 h 106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171" h="93">
                  <a:moveTo>
                    <a:pt x="124" y="0"/>
                  </a:moveTo>
                  <a:cubicBezTo>
                    <a:pt x="123" y="0"/>
                    <a:pt x="121" y="0"/>
                    <a:pt x="121" y="1"/>
                  </a:cubicBezTo>
                  <a:cubicBezTo>
                    <a:pt x="114" y="6"/>
                    <a:pt x="112" y="16"/>
                    <a:pt x="108" y="24"/>
                  </a:cubicBezTo>
                  <a:cubicBezTo>
                    <a:pt x="101" y="23"/>
                    <a:pt x="99" y="6"/>
                    <a:pt x="91" y="6"/>
                  </a:cubicBezTo>
                  <a:cubicBezTo>
                    <a:pt x="88" y="6"/>
                    <a:pt x="84" y="9"/>
                    <a:pt x="80" y="15"/>
                  </a:cubicBezTo>
                  <a:cubicBezTo>
                    <a:pt x="75" y="9"/>
                    <a:pt x="68" y="6"/>
                    <a:pt x="60" y="6"/>
                  </a:cubicBezTo>
                  <a:cubicBezTo>
                    <a:pt x="50" y="6"/>
                    <a:pt x="39" y="11"/>
                    <a:pt x="32" y="21"/>
                  </a:cubicBezTo>
                  <a:cubicBezTo>
                    <a:pt x="27" y="29"/>
                    <a:pt x="23" y="33"/>
                    <a:pt x="15" y="33"/>
                  </a:cubicBezTo>
                  <a:cubicBezTo>
                    <a:pt x="14" y="33"/>
                    <a:pt x="13" y="33"/>
                    <a:pt x="12" y="33"/>
                  </a:cubicBezTo>
                  <a:cubicBezTo>
                    <a:pt x="12" y="33"/>
                    <a:pt x="11" y="33"/>
                    <a:pt x="11" y="33"/>
                  </a:cubicBezTo>
                  <a:cubicBezTo>
                    <a:pt x="8" y="33"/>
                    <a:pt x="4" y="39"/>
                    <a:pt x="0" y="42"/>
                  </a:cubicBezTo>
                  <a:cubicBezTo>
                    <a:pt x="4" y="45"/>
                    <a:pt x="8" y="50"/>
                    <a:pt x="12" y="50"/>
                  </a:cubicBezTo>
                  <a:cubicBezTo>
                    <a:pt x="16" y="51"/>
                    <a:pt x="20" y="51"/>
                    <a:pt x="23" y="51"/>
                  </a:cubicBezTo>
                  <a:cubicBezTo>
                    <a:pt x="29" y="51"/>
                    <a:pt x="34" y="51"/>
                    <a:pt x="39" y="51"/>
                  </a:cubicBezTo>
                  <a:cubicBezTo>
                    <a:pt x="39" y="52"/>
                    <a:pt x="39" y="54"/>
                    <a:pt x="39" y="55"/>
                  </a:cubicBezTo>
                  <a:cubicBezTo>
                    <a:pt x="28" y="58"/>
                    <a:pt x="16" y="61"/>
                    <a:pt x="1" y="65"/>
                  </a:cubicBezTo>
                  <a:cubicBezTo>
                    <a:pt x="21" y="82"/>
                    <a:pt x="73" y="93"/>
                    <a:pt x="112" y="93"/>
                  </a:cubicBezTo>
                  <a:cubicBezTo>
                    <a:pt x="136" y="93"/>
                    <a:pt x="154" y="89"/>
                    <a:pt x="158" y="81"/>
                  </a:cubicBezTo>
                  <a:cubicBezTo>
                    <a:pt x="156" y="76"/>
                    <a:pt x="154" y="70"/>
                    <a:pt x="152" y="64"/>
                  </a:cubicBezTo>
                  <a:cubicBezTo>
                    <a:pt x="158" y="62"/>
                    <a:pt x="163" y="61"/>
                    <a:pt x="171" y="58"/>
                  </a:cubicBezTo>
                  <a:cubicBezTo>
                    <a:pt x="152" y="44"/>
                    <a:pt x="126" y="36"/>
                    <a:pt x="144" y="4"/>
                  </a:cubicBezTo>
                  <a:cubicBezTo>
                    <a:pt x="137" y="3"/>
                    <a:pt x="129" y="0"/>
                    <a:pt x="12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2" name="Freeform 15"/>
            <p:cNvSpPr/>
            <p:nvPr/>
          </p:nvSpPr>
          <p:spPr>
            <a:xfrm>
              <a:off x="5602320" y="4902120"/>
              <a:ext cx="235800" cy="431640"/>
            </a:xfrm>
            <a:custGeom>
              <a:avLst/>
              <a:gdLst>
                <a:gd name="textAreaLeft" fmla="*/ 0 w 235800"/>
                <a:gd name="textAreaRight" fmla="*/ 236520 w 235800"/>
                <a:gd name="textAreaTop" fmla="*/ 0 h 431640"/>
                <a:gd name="textAreaBottom" fmla="*/ 432360 h 431640"/>
                <a:gd name="GluePoint1X" fmla="*/ 249.072439633639 w 1201"/>
                <a:gd name="GluePoint1Y" fmla="*/ 0 h 657"/>
                <a:gd name="GluePoint2X" fmla="*/ 245.795170691091 w 1201"/>
                <a:gd name="GluePoint2Y" fmla="*/ 113.24200913242 h 657"/>
                <a:gd name="GluePoint3X" fmla="*/ 143.107410491257 w 1201"/>
                <a:gd name="GluePoint3Y" fmla="*/ 573.51598173516 h 657"/>
                <a:gd name="GluePoint4X" fmla="*/ 47.5203996669442 w 1201"/>
                <a:gd name="GluePoint4Y" fmla="*/ 1101.3698630137 h 657"/>
                <a:gd name="GluePoint5X" fmla="*/ 27.3105745212323 w 1201"/>
                <a:gd name="GluePoint5Y" fmla="*/ 1526.94063926941 h 657"/>
                <a:gd name="GluePoint6X" fmla="*/ 0 w 1201"/>
                <a:gd name="GluePoint6Y" fmla="*/ 1733.33333333333 h 657"/>
                <a:gd name="GluePoint7X" fmla="*/ 33.8651124063281 w 1201"/>
                <a:gd name="GluePoint7Y" fmla="*/ 2135.1598173516 h 657"/>
                <a:gd name="GluePoint8X" fmla="*/ 95.5870108243131 w 1201"/>
                <a:gd name="GluePoint8Y" fmla="*/ 2193.60730593607 h 657"/>
                <a:gd name="GluePoint9X" fmla="*/ 105.418817651957 w 1201"/>
                <a:gd name="GluePoint9Y" fmla="*/ 2193.60730593607 h 657"/>
                <a:gd name="GluePoint10X" fmla="*/ 194.451290591174 w 1201"/>
                <a:gd name="GluePoint10Y" fmla="*/ 1998.17351598174 h 657"/>
                <a:gd name="GluePoint11X" fmla="*/ 280.206494587843 w 1201"/>
                <a:gd name="GluePoint11Y" fmla="*/ 1031.96347031963 h 657"/>
                <a:gd name="GluePoint12X" fmla="*/ 331.004163197336 w 1201"/>
                <a:gd name="GluePoint12Y" fmla="*/ 573.51598173516 h 657"/>
                <a:gd name="GluePoint13X" fmla="*/ 249.072439633639 w 1201"/>
                <a:gd name="GluePoint13Y" fmla="*/ 0 h 65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105" h="191">
                  <a:moveTo>
                    <a:pt x="73" y="0"/>
                  </a:moveTo>
                  <a:cubicBezTo>
                    <a:pt x="73" y="3"/>
                    <a:pt x="74" y="8"/>
                    <a:pt x="72" y="10"/>
                  </a:cubicBezTo>
                  <a:cubicBezTo>
                    <a:pt x="63" y="24"/>
                    <a:pt x="55" y="44"/>
                    <a:pt x="42" y="50"/>
                  </a:cubicBezTo>
                  <a:cubicBezTo>
                    <a:pt x="21" y="58"/>
                    <a:pt x="3" y="77"/>
                    <a:pt x="14" y="96"/>
                  </a:cubicBezTo>
                  <a:cubicBezTo>
                    <a:pt x="24" y="113"/>
                    <a:pt x="16" y="122"/>
                    <a:pt x="8" y="133"/>
                  </a:cubicBezTo>
                  <a:cubicBezTo>
                    <a:pt x="4" y="138"/>
                    <a:pt x="2" y="145"/>
                    <a:pt x="0" y="151"/>
                  </a:cubicBezTo>
                  <a:cubicBezTo>
                    <a:pt x="20" y="157"/>
                    <a:pt x="4" y="173"/>
                    <a:pt x="10" y="186"/>
                  </a:cubicBezTo>
                  <a:cubicBezTo>
                    <a:pt x="15" y="187"/>
                    <a:pt x="22" y="191"/>
                    <a:pt x="28" y="191"/>
                  </a:cubicBezTo>
                  <a:cubicBezTo>
                    <a:pt x="29" y="191"/>
                    <a:pt x="30" y="191"/>
                    <a:pt x="31" y="191"/>
                  </a:cubicBezTo>
                  <a:cubicBezTo>
                    <a:pt x="41" y="188"/>
                    <a:pt x="52" y="182"/>
                    <a:pt x="57" y="174"/>
                  </a:cubicBezTo>
                  <a:cubicBezTo>
                    <a:pt x="73" y="149"/>
                    <a:pt x="65" y="116"/>
                    <a:pt x="82" y="90"/>
                  </a:cubicBezTo>
                  <a:cubicBezTo>
                    <a:pt x="90" y="78"/>
                    <a:pt x="91" y="63"/>
                    <a:pt x="97" y="50"/>
                  </a:cubicBezTo>
                  <a:cubicBezTo>
                    <a:pt x="105" y="32"/>
                    <a:pt x="92" y="2"/>
                    <a:pt x="73"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3" name="Freeform 16"/>
            <p:cNvSpPr/>
            <p:nvPr/>
          </p:nvSpPr>
          <p:spPr>
            <a:xfrm>
              <a:off x="4469400" y="2481120"/>
              <a:ext cx="193320" cy="338040"/>
            </a:xfrm>
            <a:custGeom>
              <a:avLst/>
              <a:gdLst>
                <a:gd name="textAreaLeft" fmla="*/ 0 w 193320"/>
                <a:gd name="textAreaRight" fmla="*/ 194040 w 193320"/>
                <a:gd name="textAreaTop" fmla="*/ 0 h 338040"/>
                <a:gd name="textAreaBottom" fmla="*/ 338760 h 338040"/>
                <a:gd name="GluePoint1X" fmla="*/ 68.0361317747078 w 941"/>
                <a:gd name="GluePoint1Y" fmla="*/ 0 h 539"/>
                <a:gd name="GluePoint2X" fmla="*/ 46.3103081827843 w 941"/>
                <a:gd name="GluePoint2Y" fmla="*/ 43.5992578849722 h 539"/>
                <a:gd name="GluePoint3X" fmla="*/ 10.2911795961743 w 941"/>
                <a:gd name="GluePoint3Y" fmla="*/ 315.658627087199 h 539"/>
                <a:gd name="GluePoint4X" fmla="*/ 0 w 941"/>
                <a:gd name="GluePoint4Y" fmla="*/ 568.534322820037 h 539"/>
                <a:gd name="GluePoint5X" fmla="*/ 128.639744952179 w 941"/>
                <a:gd name="GluePoint5Y" fmla="*/ 929.536178107607 h 539"/>
                <a:gd name="GluePoint6X" fmla="*/ 57.173219978746 w 941"/>
                <a:gd name="GluePoint6Y" fmla="*/ 1016.73469387755 h 539"/>
                <a:gd name="GluePoint7X" fmla="*/ 49.740701381509 w 941"/>
                <a:gd name="GluePoint7Y" fmla="*/ 1311.46567717996 h 539"/>
                <a:gd name="GluePoint8X" fmla="*/ 78.327311370882 w 941"/>
                <a:gd name="GluePoint8Y" fmla="*/ 1344.60111317254 h 539"/>
                <a:gd name="GluePoint9X" fmla="*/ 10.2911795961743 w 941"/>
                <a:gd name="GluePoint9Y" fmla="*/ 1641.07606679035 h 539"/>
                <a:gd name="GluePoint10X" fmla="*/ 185.812964930925 w 941"/>
                <a:gd name="GluePoint10Y" fmla="*/ 1552.13358070501 h 539"/>
                <a:gd name="GluePoint11X" fmla="*/ 300.731137088204 w 941"/>
                <a:gd name="GluePoint11Y" fmla="*/ 1257.4025974026 h 539"/>
                <a:gd name="GluePoint12X" fmla="*/ 283.007438894793 w 941"/>
                <a:gd name="GluePoint12Y" fmla="*/ 1083.00556586271 h 539"/>
                <a:gd name="GluePoint13X" fmla="*/ 239.555791710946 w 941"/>
                <a:gd name="GluePoint13Y" fmla="*/ 896.400742115028 h 539"/>
                <a:gd name="GluePoint14X" fmla="*/ 142.933049946865 w 941"/>
                <a:gd name="GluePoint14Y" fmla="*/ 348.794063079777 h 539"/>
                <a:gd name="GluePoint15X" fmla="*/ 168.089266737513 w 941"/>
                <a:gd name="GluePoint15Y" fmla="*/ 184.860853432282 h 539"/>
                <a:gd name="GluePoint16X" fmla="*/ 100.053134962806 w 941"/>
                <a:gd name="GluePoint16Y" fmla="*/ 141.26159554731 h 539"/>
                <a:gd name="GluePoint17X" fmla="*/ 68.0361317747078 w 941"/>
                <a:gd name="GluePoint17Y" fmla="*/ 0 h 53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86" h="150">
                  <a:moveTo>
                    <a:pt x="19" y="0"/>
                  </a:moveTo>
                  <a:cubicBezTo>
                    <a:pt x="18" y="0"/>
                    <a:pt x="15" y="1"/>
                    <a:pt x="13" y="4"/>
                  </a:cubicBezTo>
                  <a:cubicBezTo>
                    <a:pt x="7" y="9"/>
                    <a:pt x="5" y="20"/>
                    <a:pt x="3" y="29"/>
                  </a:cubicBezTo>
                  <a:cubicBezTo>
                    <a:pt x="1" y="35"/>
                    <a:pt x="1" y="41"/>
                    <a:pt x="0" y="52"/>
                  </a:cubicBezTo>
                  <a:cubicBezTo>
                    <a:pt x="10" y="61"/>
                    <a:pt x="22" y="72"/>
                    <a:pt x="36" y="85"/>
                  </a:cubicBezTo>
                  <a:cubicBezTo>
                    <a:pt x="28" y="88"/>
                    <a:pt x="21" y="91"/>
                    <a:pt x="16" y="93"/>
                  </a:cubicBezTo>
                  <a:cubicBezTo>
                    <a:pt x="15" y="103"/>
                    <a:pt x="15" y="111"/>
                    <a:pt x="14" y="120"/>
                  </a:cubicBezTo>
                  <a:cubicBezTo>
                    <a:pt x="16" y="121"/>
                    <a:pt x="19" y="122"/>
                    <a:pt x="22" y="123"/>
                  </a:cubicBezTo>
                  <a:cubicBezTo>
                    <a:pt x="16" y="132"/>
                    <a:pt x="10" y="140"/>
                    <a:pt x="3" y="150"/>
                  </a:cubicBezTo>
                  <a:cubicBezTo>
                    <a:pt x="22" y="147"/>
                    <a:pt x="37" y="145"/>
                    <a:pt x="52" y="142"/>
                  </a:cubicBezTo>
                  <a:cubicBezTo>
                    <a:pt x="66" y="138"/>
                    <a:pt x="77" y="128"/>
                    <a:pt x="84" y="115"/>
                  </a:cubicBezTo>
                  <a:cubicBezTo>
                    <a:pt x="86" y="112"/>
                    <a:pt x="82" y="104"/>
                    <a:pt x="79" y="99"/>
                  </a:cubicBezTo>
                  <a:cubicBezTo>
                    <a:pt x="76" y="93"/>
                    <a:pt x="70" y="88"/>
                    <a:pt x="67" y="82"/>
                  </a:cubicBezTo>
                  <a:cubicBezTo>
                    <a:pt x="57" y="66"/>
                    <a:pt x="49" y="48"/>
                    <a:pt x="40" y="32"/>
                  </a:cubicBezTo>
                  <a:cubicBezTo>
                    <a:pt x="42" y="28"/>
                    <a:pt x="44" y="23"/>
                    <a:pt x="47" y="17"/>
                  </a:cubicBezTo>
                  <a:cubicBezTo>
                    <a:pt x="38" y="15"/>
                    <a:pt x="28" y="15"/>
                    <a:pt x="28" y="13"/>
                  </a:cubicBezTo>
                  <a:cubicBezTo>
                    <a:pt x="26" y="6"/>
                    <a:pt x="24" y="0"/>
                    <a:pt x="19"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4" name="Freeform 17"/>
            <p:cNvSpPr/>
            <p:nvPr/>
          </p:nvSpPr>
          <p:spPr>
            <a:xfrm>
              <a:off x="7315560" y="4388400"/>
              <a:ext cx="1080" cy="360"/>
            </a:xfrm>
            <a:custGeom>
              <a:avLst/>
              <a:gdLst>
                <a:gd name="textAreaLeft" fmla="*/ 0 w 1080"/>
                <a:gd name="textAreaRight" fmla="*/ 1800 w 1080"/>
                <a:gd name="textAreaTop" fmla="*/ 0 h 360"/>
                <a:gd name="textAreaBottom" fmla="*/ 1440 h 360"/>
                <a:gd name="GluePoint1X" fmla="*/ 0 w 4"/>
                <a:gd name="GluePoint1Y" fmla="*/ 0 h 5"/>
                <a:gd name="GluePoint2X" fmla="*/ 0 w 4"/>
                <a:gd name="GluePoint2Y" fmla="*/ 0 h 5"/>
                <a:gd name="GluePoint3X" fmla="*/ 0 w 4"/>
                <a:gd name="GluePoint3Y" fmla="*/ 0 h 5"/>
                <a:gd name="GluePoint4X" fmla="*/ 0 w 4"/>
                <a:gd name="GluePoint4Y" fmla="*/ 0 h 5"/>
                <a:gd name="GluePoint5X" fmla="*/ 0 w 4"/>
                <a:gd name="GluePoint5Y" fmla="*/ 0 h 5"/>
                <a:gd name="GluePoint6X" fmla="*/ 10 w 4"/>
                <a:gd name="GluePoint6Y" fmla="*/ 0 h 5"/>
                <a:gd name="GluePoint7X" fmla="*/ 0 w 4"/>
                <a:gd name="GluePoint7Y" fmla="*/ 0 h 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 h="0">
                  <a:moveTo>
                    <a:pt x="0" y="0"/>
                  </a:moveTo>
                  <a:lnTo>
                    <a:pt x="0" y="0"/>
                  </a:lnTo>
                  <a:lnTo>
                    <a:pt x="0" y="0"/>
                  </a:lnTo>
                  <a:lnTo>
                    <a:pt x="0" y="0"/>
                  </a:lnTo>
                  <a:lnTo>
                    <a:pt x="0" y="0"/>
                  </a:lnTo>
                  <a:lnTo>
                    <a:pt x="1" y="0"/>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60" bIns="360" anchor="t">
              <a:noAutofit/>
            </a:bodyPr>
            <a:p>
              <a:pPr defTabSz="914400">
                <a:lnSpc>
                  <a:spcPct val="100000"/>
                </a:lnSpc>
              </a:pPr>
              <a:endParaRPr b="0" lang="en-US" sz="1800" strike="noStrike" u="none">
                <a:solidFill>
                  <a:schemeClr val="dk1"/>
                </a:solidFill>
                <a:effectLst/>
                <a:uFillTx/>
                <a:latin typeface="Open Sans"/>
              </a:endParaRPr>
            </a:p>
          </p:txBody>
        </p:sp>
        <p:sp>
          <p:nvSpPr>
            <p:cNvPr id="695" name="Freeform 18"/>
            <p:cNvSpPr/>
            <p:nvPr/>
          </p:nvSpPr>
          <p:spPr>
            <a:xfrm>
              <a:off x="7315560" y="4388400"/>
              <a:ext cx="1080" cy="360"/>
            </a:xfrm>
            <a:custGeom>
              <a:avLst/>
              <a:gdLst>
                <a:gd name="textAreaLeft" fmla="*/ 0 w 1080"/>
                <a:gd name="textAreaRight" fmla="*/ 1800 w 1080"/>
                <a:gd name="textAreaTop" fmla="*/ 0 h 360"/>
                <a:gd name="textAreaBottom" fmla="*/ 1440 h 360"/>
                <a:gd name="GluePoint1X" fmla="*/ 0 w 4"/>
                <a:gd name="GluePoint1Y" fmla="*/ 0 h 5"/>
                <a:gd name="GluePoint2X" fmla="*/ 0 w 4"/>
                <a:gd name="GluePoint2Y" fmla="*/ 0 h 5"/>
                <a:gd name="GluePoint3X" fmla="*/ 0 w 4"/>
                <a:gd name="GluePoint3Y" fmla="*/ 0 h 5"/>
                <a:gd name="GluePoint4X" fmla="*/ 0 w 4"/>
                <a:gd name="GluePoint4Y" fmla="*/ 0 h 5"/>
                <a:gd name="GluePoint5X" fmla="*/ 0 w 4"/>
                <a:gd name="GluePoint5Y" fmla="*/ 0 h 5"/>
                <a:gd name="GluePoint6X" fmla="*/ 10 w 4"/>
                <a:gd name="GluePoint6Y" fmla="*/ 0 h 5"/>
                <a:gd name="GluePoint7X" fmla="*/ 0 w 4"/>
                <a:gd name="GluePoint7Y" fmla="*/ 0 h 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 h="0">
                  <a:moveTo>
                    <a:pt x="0" y="0"/>
                  </a:moveTo>
                  <a:lnTo>
                    <a:pt x="0" y="0"/>
                  </a:lnTo>
                  <a:lnTo>
                    <a:pt x="0" y="0"/>
                  </a:lnTo>
                  <a:lnTo>
                    <a:pt x="0" y="0"/>
                  </a:lnTo>
                  <a:lnTo>
                    <a:pt x="0" y="0"/>
                  </a:lnTo>
                  <a:lnTo>
                    <a:pt x="1" y="0"/>
                  </a:lnTo>
                  <a:lnTo>
                    <a:pt x="0" y="0"/>
                  </a:lnTo>
                </a:path>
              </a:pathLst>
            </a:custGeom>
            <a:solidFill>
              <a:schemeClr val="tx1">
                <a:lumMod val="20000"/>
                <a:lumOff val="80000"/>
              </a:schemeClr>
            </a:solidFill>
            <a:ln w="0">
              <a:noFill/>
            </a:ln>
          </p:spPr>
          <p:style>
            <a:lnRef idx="0"/>
            <a:fillRef idx="0"/>
            <a:effectRef idx="0"/>
            <a:fontRef idx="minor"/>
          </p:style>
          <p:txBody>
            <a:bodyPr numCol="1" spcCol="0" lIns="90000" rIns="90000" tIns="360" bIns="360" anchor="t">
              <a:noAutofit/>
            </a:bodyPr>
            <a:p>
              <a:pPr defTabSz="914400">
                <a:lnSpc>
                  <a:spcPct val="100000"/>
                </a:lnSpc>
              </a:pPr>
              <a:endParaRPr b="0" lang="en-US" sz="1800" strike="noStrike" u="none">
                <a:solidFill>
                  <a:schemeClr val="dk1"/>
                </a:solidFill>
                <a:effectLst/>
                <a:uFillTx/>
                <a:latin typeface="Open Sans"/>
              </a:endParaRPr>
            </a:p>
          </p:txBody>
        </p:sp>
        <p:sp>
          <p:nvSpPr>
            <p:cNvPr id="696" name="Freeform 19"/>
            <p:cNvSpPr/>
            <p:nvPr/>
          </p:nvSpPr>
          <p:spPr>
            <a:xfrm>
              <a:off x="7116480" y="4282560"/>
              <a:ext cx="347040" cy="347040"/>
            </a:xfrm>
            <a:custGeom>
              <a:avLst/>
              <a:gdLst>
                <a:gd name="textAreaLeft" fmla="*/ 0 w 347040"/>
                <a:gd name="textAreaRight" fmla="*/ 347760 w 347040"/>
                <a:gd name="textAreaTop" fmla="*/ 0 h 347040"/>
                <a:gd name="textAreaBottom" fmla="*/ 347760 h 347040"/>
                <a:gd name="GluePoint1X" fmla="*/ 98.8975155279503 w 966"/>
                <a:gd name="GluePoint1Y" fmla="*/ 0 h 966"/>
                <a:gd name="GluePoint2X" fmla="*/ 0 w 966"/>
                <a:gd name="GluePoint2Y" fmla="*/ 68.9285714285714 h 966"/>
                <a:gd name="GluePoint3X" fmla="*/ 117.87784679089 w 966"/>
                <a:gd name="GluePoint3Y" fmla="*/ 143.850931677019 h 966"/>
                <a:gd name="GluePoint4X" fmla="*/ 335.652173913044 w 966"/>
                <a:gd name="GluePoint4Y" fmla="*/ 356.630434782609 h 966"/>
                <a:gd name="GluePoint5X" fmla="*/ 703.271221532091 w 966"/>
                <a:gd name="GluePoint5Y" fmla="*/ 914.052795031056 h 966"/>
                <a:gd name="GluePoint6X" fmla="*/ 802.168737060041 w 966"/>
                <a:gd name="GluePoint6Y" fmla="*/ 965 h 966"/>
                <a:gd name="GluePoint7X" fmla="*/ 815.155279503106 w 966"/>
                <a:gd name="GluePoint7Y" fmla="*/ 958.007246376812 h 966"/>
                <a:gd name="GluePoint8X" fmla="*/ 877.091097308489 w 966"/>
                <a:gd name="GluePoint8Y" fmla="*/ 845.124223602484 h 966"/>
                <a:gd name="GluePoint9X" fmla="*/ 921.045548654244 w 966"/>
                <a:gd name="GluePoint9Y" fmla="*/ 663.312629399586 h 966"/>
                <a:gd name="GluePoint10X" fmla="*/ 965 w 966"/>
                <a:gd name="GluePoint10Y" fmla="*/ 657.31884057971 h 966"/>
                <a:gd name="GluePoint11X" fmla="*/ 865.103519668737 w 966"/>
                <a:gd name="GluePoint11Y" fmla="*/ 569.409937888199 h 966"/>
                <a:gd name="GluePoint12X" fmla="*/ 784.187370600414 w 966"/>
                <a:gd name="GluePoint12Y" fmla="*/ 638.33850931677 h 966"/>
                <a:gd name="GluePoint13X" fmla="*/ 778.193581780538 w 966"/>
                <a:gd name="GluePoint13Y" fmla="*/ 638.33850931677 h 966"/>
                <a:gd name="GluePoint14X" fmla="*/ 709.265010351967 w 966"/>
                <a:gd name="GluePoint14Y" fmla="*/ 557.422360248447 h 966"/>
                <a:gd name="GluePoint15X" fmla="*/ 553.426501035197 w 966"/>
                <a:gd name="GluePoint15Y" fmla="*/ 293.695652173913 h 966"/>
                <a:gd name="GluePoint16X" fmla="*/ 553.426501035197 w 966"/>
                <a:gd name="GluePoint16Y" fmla="*/ 293.695652173913 h 966"/>
                <a:gd name="GluePoint17X" fmla="*/ 553.426501035197 w 966"/>
                <a:gd name="GluePoint17Y" fmla="*/ 293.695652173913 h 966"/>
                <a:gd name="GluePoint18X" fmla="*/ 198.793995859213 w 966"/>
                <a:gd name="GluePoint18Y" fmla="*/ 42.9554865424431 h 966"/>
                <a:gd name="GluePoint19X" fmla="*/ 98.8975155279503 w 966"/>
                <a:gd name="GluePoint19Y" fmla="*/ 0 h 96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Lst>
              <a:rect l="textAreaLeft" t="textAreaTop" r="textAreaRight" b="textAreaBottom"/>
              <a:pathLst>
                <a:path w="155" h="154">
                  <a:moveTo>
                    <a:pt x="16" y="0"/>
                  </a:moveTo>
                  <a:cubicBezTo>
                    <a:pt x="11" y="0"/>
                    <a:pt x="6" y="3"/>
                    <a:pt x="0" y="11"/>
                  </a:cubicBezTo>
                  <a:cubicBezTo>
                    <a:pt x="7" y="16"/>
                    <a:pt x="14" y="19"/>
                    <a:pt x="19" y="23"/>
                  </a:cubicBezTo>
                  <a:cubicBezTo>
                    <a:pt x="31" y="34"/>
                    <a:pt x="50" y="43"/>
                    <a:pt x="54" y="57"/>
                  </a:cubicBezTo>
                  <a:cubicBezTo>
                    <a:pt x="64" y="94"/>
                    <a:pt x="91" y="118"/>
                    <a:pt x="113" y="146"/>
                  </a:cubicBezTo>
                  <a:cubicBezTo>
                    <a:pt x="116" y="150"/>
                    <a:pt x="123" y="154"/>
                    <a:pt x="129" y="154"/>
                  </a:cubicBezTo>
                  <a:cubicBezTo>
                    <a:pt x="130" y="154"/>
                    <a:pt x="131" y="153"/>
                    <a:pt x="131" y="153"/>
                  </a:cubicBezTo>
                  <a:cubicBezTo>
                    <a:pt x="136" y="151"/>
                    <a:pt x="139" y="142"/>
                    <a:pt x="141" y="135"/>
                  </a:cubicBezTo>
                  <a:cubicBezTo>
                    <a:pt x="144" y="126"/>
                    <a:pt x="146" y="116"/>
                    <a:pt x="148" y="106"/>
                  </a:cubicBezTo>
                  <a:cubicBezTo>
                    <a:pt x="151" y="106"/>
                    <a:pt x="153" y="106"/>
                    <a:pt x="155" y="105"/>
                  </a:cubicBezTo>
                  <a:cubicBezTo>
                    <a:pt x="150" y="100"/>
                    <a:pt x="144" y="96"/>
                    <a:pt x="139" y="91"/>
                  </a:cubicBezTo>
                  <a:cubicBezTo>
                    <a:pt x="134" y="95"/>
                    <a:pt x="128" y="102"/>
                    <a:pt x="126" y="102"/>
                  </a:cubicBezTo>
                  <a:cubicBezTo>
                    <a:pt x="126" y="102"/>
                    <a:pt x="126" y="102"/>
                    <a:pt x="125" y="102"/>
                  </a:cubicBezTo>
                  <a:cubicBezTo>
                    <a:pt x="121" y="99"/>
                    <a:pt x="117" y="94"/>
                    <a:pt x="114" y="89"/>
                  </a:cubicBezTo>
                  <a:cubicBezTo>
                    <a:pt x="105" y="75"/>
                    <a:pt x="97" y="61"/>
                    <a:pt x="89" y="47"/>
                  </a:cubicBezTo>
                  <a:cubicBezTo>
                    <a:pt x="89" y="47"/>
                    <a:pt x="89" y="47"/>
                    <a:pt x="89" y="47"/>
                  </a:cubicBezTo>
                  <a:cubicBezTo>
                    <a:pt x="89" y="47"/>
                    <a:pt x="89" y="47"/>
                    <a:pt x="89" y="47"/>
                  </a:cubicBezTo>
                  <a:cubicBezTo>
                    <a:pt x="70" y="34"/>
                    <a:pt x="50" y="22"/>
                    <a:pt x="32" y="7"/>
                  </a:cubicBezTo>
                  <a:cubicBezTo>
                    <a:pt x="26" y="3"/>
                    <a:pt x="21" y="0"/>
                    <a:pt x="1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7" name="Freeform 20"/>
            <p:cNvSpPr/>
            <p:nvPr/>
          </p:nvSpPr>
          <p:spPr>
            <a:xfrm>
              <a:off x="5794560" y="1669320"/>
              <a:ext cx="382320" cy="316800"/>
            </a:xfrm>
            <a:custGeom>
              <a:avLst/>
              <a:gdLst>
                <a:gd name="textAreaLeft" fmla="*/ 0 w 382320"/>
                <a:gd name="textAreaRight" fmla="*/ 383040 w 382320"/>
                <a:gd name="textAreaTop" fmla="*/ 0 h 316800"/>
                <a:gd name="textAreaBottom" fmla="*/ 317520 h 316800"/>
                <a:gd name="GluePoint1X" fmla="*/ 1130.49206349206 w 882"/>
                <a:gd name="GluePoint1Y" fmla="*/ 0 h 1064"/>
                <a:gd name="GluePoint2X" fmla="*/ 1025.63832199546 w 882"/>
                <a:gd name="GluePoint2Y" fmla="*/ 25.6682330827068 h 1064"/>
                <a:gd name="GluePoint3X" fmla="*/ 852.087301587302 w 882"/>
                <a:gd name="GluePoint3Y" fmla="*/ 82.8007518796993 h 1064"/>
                <a:gd name="GluePoint4X" fmla="*/ 202.47619047619 w 882"/>
                <a:gd name="GluePoint4Y" fmla="*/ 331.203007518797 h 1064"/>
                <a:gd name="GluePoint5X" fmla="*/ 165.114512471655 w 882"/>
                <a:gd name="GluePoint5Y" fmla="*/ 673.170112781955 h 1064"/>
                <a:gd name="GluePoint6X" fmla="*/ 345.896825396825 w 882"/>
                <a:gd name="GluePoint6Y" fmla="*/ 730.302631578947 h 1064"/>
                <a:gd name="GluePoint7X" fmla="*/ 497.753968253968 w 882"/>
                <a:gd name="GluePoint7Y" fmla="*/ 683.106203007519 h 1064"/>
                <a:gd name="GluePoint8X" fmla="*/ 572.477324263039 w 882"/>
                <a:gd name="GluePoint8Y" fmla="*/ 310.502819548872 h 1064"/>
                <a:gd name="GluePoint9X" fmla="*/ 1116.02947845805 w 882"/>
                <a:gd name="GluePoint9Y" fmla="*/ 113.437030075188 h 1064"/>
                <a:gd name="GluePoint10X" fmla="*/ 1282.34920634921 w 882"/>
                <a:gd name="GluePoint10Y" fmla="*/ 62.1005639097744 h 1064"/>
                <a:gd name="GluePoint11X" fmla="*/ 1130.49206349206 w 882"/>
                <a:gd name="GluePoint11Y" fmla="*/ 0 h 106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170" h="141">
                  <a:moveTo>
                    <a:pt x="150" y="0"/>
                  </a:moveTo>
                  <a:cubicBezTo>
                    <a:pt x="146" y="0"/>
                    <a:pt x="141" y="2"/>
                    <a:pt x="136" y="5"/>
                  </a:cubicBezTo>
                  <a:cubicBezTo>
                    <a:pt x="129" y="10"/>
                    <a:pt x="121" y="14"/>
                    <a:pt x="113" y="16"/>
                  </a:cubicBezTo>
                  <a:cubicBezTo>
                    <a:pt x="80" y="24"/>
                    <a:pt x="47" y="28"/>
                    <a:pt x="27" y="64"/>
                  </a:cubicBezTo>
                  <a:cubicBezTo>
                    <a:pt x="14" y="87"/>
                    <a:pt x="0" y="105"/>
                    <a:pt x="22" y="130"/>
                  </a:cubicBezTo>
                  <a:cubicBezTo>
                    <a:pt x="29" y="137"/>
                    <a:pt x="37" y="141"/>
                    <a:pt x="46" y="141"/>
                  </a:cubicBezTo>
                  <a:cubicBezTo>
                    <a:pt x="53" y="141"/>
                    <a:pt x="60" y="139"/>
                    <a:pt x="66" y="132"/>
                  </a:cubicBezTo>
                  <a:cubicBezTo>
                    <a:pt x="36" y="99"/>
                    <a:pt x="36" y="86"/>
                    <a:pt x="76" y="60"/>
                  </a:cubicBezTo>
                  <a:cubicBezTo>
                    <a:pt x="98" y="44"/>
                    <a:pt x="123" y="34"/>
                    <a:pt x="148" y="22"/>
                  </a:cubicBezTo>
                  <a:cubicBezTo>
                    <a:pt x="154" y="18"/>
                    <a:pt x="161" y="16"/>
                    <a:pt x="170" y="12"/>
                  </a:cubicBezTo>
                  <a:cubicBezTo>
                    <a:pt x="163" y="4"/>
                    <a:pt x="157" y="0"/>
                    <a:pt x="15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8" name="Freeform 21"/>
            <p:cNvSpPr/>
            <p:nvPr/>
          </p:nvSpPr>
          <p:spPr>
            <a:xfrm>
              <a:off x="1759320" y="1775160"/>
              <a:ext cx="241200" cy="175680"/>
            </a:xfrm>
            <a:custGeom>
              <a:avLst/>
              <a:gdLst>
                <a:gd name="textAreaLeft" fmla="*/ 0 w 241200"/>
                <a:gd name="textAreaRight" fmla="*/ 241920 w 241200"/>
                <a:gd name="textAreaTop" fmla="*/ 0 h 175680"/>
                <a:gd name="textAreaBottom" fmla="*/ 176400 h 175680"/>
                <a:gd name="GluePoint1X" fmla="*/ 460.114285714286 w 490"/>
                <a:gd name="GluePoint1Y" fmla="*/ 0 h 672"/>
                <a:gd name="GluePoint2X" fmla="*/ 408.077551020408 w 490"/>
                <a:gd name="GluePoint2Y" fmla="*/ 4.36607142857143 h 672"/>
                <a:gd name="GluePoint3X" fmla="*/ 349.19387755102 w 490"/>
                <a:gd name="GluePoint3Y" fmla="*/ 18.1919642857143 h 672"/>
                <a:gd name="GluePoint4X" fmla="*/ 212.255102040816 w 490"/>
                <a:gd name="GluePoint4Y" fmla="*/ 54.5758928571429 h 672"/>
                <a:gd name="GluePoint5X" fmla="*/ 32.865306122449 w 490"/>
                <a:gd name="GluePoint5Y" fmla="*/ 214.665178571429 h 672"/>
                <a:gd name="GluePoint6X" fmla="*/ 42.4510204081633 w 490"/>
                <a:gd name="GluePoint6Y" fmla="*/ 301.258928571429 h 672"/>
                <a:gd name="GluePoint7X" fmla="*/ 204.038775510204 w 490"/>
                <a:gd name="GluePoint7Y" fmla="*/ 356.5625 h 672"/>
                <a:gd name="GluePoint8X" fmla="*/ 416.29387755102 w 490"/>
                <a:gd name="GluePoint8Y" fmla="*/ 310.71875 h 672"/>
                <a:gd name="GluePoint9X" fmla="*/ 799.722448979592 w 490"/>
                <a:gd name="GluePoint9Y" fmla="*/ 209.571428571429 h 672"/>
                <a:gd name="GluePoint10X" fmla="*/ 833.957142857143 w 490"/>
                <a:gd name="GluePoint10Y" fmla="*/ 200.839285714286 h 672"/>
                <a:gd name="GluePoint11X" fmla="*/ 843.542857142857 w 490"/>
                <a:gd name="GluePoint11Y" fmla="*/ 77.1339285714286 h 672"/>
                <a:gd name="GluePoint12X" fmla="*/ 799.722448979592 w 490"/>
                <a:gd name="GluePoint12Y" fmla="*/ 63.3080357142857 h 672"/>
                <a:gd name="GluePoint13X" fmla="*/ 502.565306122449 w 490"/>
                <a:gd name="GluePoint13Y" fmla="*/ 4.36607142857143 h 672"/>
                <a:gd name="GluePoint14X" fmla="*/ 460.114285714286 w 490"/>
                <a:gd name="GluePoint14Y" fmla="*/ 0 h 67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Lst>
              <a:rect l="textAreaLeft" t="textAreaTop" r="textAreaRight" b="textAreaBottom"/>
              <a:pathLst>
                <a:path w="108" h="78">
                  <a:moveTo>
                    <a:pt x="54" y="0"/>
                  </a:moveTo>
                  <a:cubicBezTo>
                    <a:pt x="52" y="0"/>
                    <a:pt x="50" y="0"/>
                    <a:pt x="48" y="1"/>
                  </a:cubicBezTo>
                  <a:cubicBezTo>
                    <a:pt x="46" y="2"/>
                    <a:pt x="43" y="3"/>
                    <a:pt x="41" y="4"/>
                  </a:cubicBezTo>
                  <a:cubicBezTo>
                    <a:pt x="35" y="6"/>
                    <a:pt x="28" y="8"/>
                    <a:pt x="25" y="12"/>
                  </a:cubicBezTo>
                  <a:cubicBezTo>
                    <a:pt x="17" y="23"/>
                    <a:pt x="11" y="35"/>
                    <a:pt x="4" y="47"/>
                  </a:cubicBezTo>
                  <a:cubicBezTo>
                    <a:pt x="0" y="53"/>
                    <a:pt x="1" y="60"/>
                    <a:pt x="5" y="66"/>
                  </a:cubicBezTo>
                  <a:cubicBezTo>
                    <a:pt x="11" y="74"/>
                    <a:pt x="17" y="78"/>
                    <a:pt x="24" y="78"/>
                  </a:cubicBezTo>
                  <a:cubicBezTo>
                    <a:pt x="31" y="78"/>
                    <a:pt x="39" y="74"/>
                    <a:pt x="49" y="68"/>
                  </a:cubicBezTo>
                  <a:cubicBezTo>
                    <a:pt x="63" y="59"/>
                    <a:pt x="79" y="54"/>
                    <a:pt x="94" y="46"/>
                  </a:cubicBezTo>
                  <a:cubicBezTo>
                    <a:pt x="96" y="45"/>
                    <a:pt x="97" y="45"/>
                    <a:pt x="98" y="44"/>
                  </a:cubicBezTo>
                  <a:cubicBezTo>
                    <a:pt x="107" y="38"/>
                    <a:pt x="108" y="24"/>
                    <a:pt x="99" y="17"/>
                  </a:cubicBezTo>
                  <a:cubicBezTo>
                    <a:pt x="98" y="16"/>
                    <a:pt x="96" y="15"/>
                    <a:pt x="94" y="14"/>
                  </a:cubicBezTo>
                  <a:cubicBezTo>
                    <a:pt x="84" y="8"/>
                    <a:pt x="72" y="5"/>
                    <a:pt x="59" y="1"/>
                  </a:cubicBezTo>
                  <a:cubicBezTo>
                    <a:pt x="58" y="0"/>
                    <a:pt x="56" y="0"/>
                    <a:pt x="5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699" name="Freeform 22"/>
            <p:cNvSpPr/>
            <p:nvPr/>
          </p:nvSpPr>
          <p:spPr>
            <a:xfrm>
              <a:off x="4908960" y="1669320"/>
              <a:ext cx="320400" cy="184680"/>
            </a:xfrm>
            <a:custGeom>
              <a:avLst/>
              <a:gdLst>
                <a:gd name="textAreaLeft" fmla="*/ 0 w 320400"/>
                <a:gd name="textAreaRight" fmla="*/ 321120 w 320400"/>
                <a:gd name="textAreaTop" fmla="*/ 0 h 184680"/>
                <a:gd name="textAreaBottom" fmla="*/ 185400 h 184680"/>
                <a:gd name="GluePoint1X" fmla="*/ 787.194174757282 w 515"/>
                <a:gd name="GluePoint1Y" fmla="*/ 0 h 892"/>
                <a:gd name="GluePoint2X" fmla="*/ 538.060194174757 w 515"/>
                <a:gd name="GluePoint2Y" fmla="*/ 54.1659192825112 h 892"/>
                <a:gd name="GluePoint3X" fmla="*/ 171.279611650485 w 515"/>
                <a:gd name="GluePoint3Y" fmla="*/ 14.4058295964126 h 892"/>
                <a:gd name="GluePoint4X" fmla="*/ 128.027184466019 w 515"/>
                <a:gd name="GluePoint4Y" fmla="*/ 122.737668161435 h 892"/>
                <a:gd name="GluePoint5X" fmla="*/ 247.403883495146 w 515"/>
                <a:gd name="GluePoint5Y" fmla="*/ 155.582959641256 h 892"/>
                <a:gd name="GluePoint6X" fmla="*/ 517.299029126214 w 515"/>
                <a:gd name="GluePoint6Y" fmla="*/ 115.2466367713 h 892"/>
                <a:gd name="GluePoint7X" fmla="*/ 820.066019417476 w 515"/>
                <a:gd name="GluePoint7Y" fmla="*/ 296.760089686099 h 892"/>
                <a:gd name="GluePoint8X" fmla="*/ 1100.34174757282 w 515"/>
                <a:gd name="GluePoint8Y" fmla="*/ 162.497757847534 h 892"/>
                <a:gd name="GluePoint9X" fmla="*/ 1143.59417475728 w 515"/>
                <a:gd name="GluePoint9Y" fmla="*/ 235.103139013453 h 892"/>
                <a:gd name="GluePoint10X" fmla="*/ 1294.11262135922 w 515"/>
                <a:gd name="GluePoint10Y" fmla="*/ 235.103139013453 h 892"/>
                <a:gd name="GluePoint11X" fmla="*/ 1390.99805825243 w 515"/>
                <a:gd name="GluePoint11Y" fmla="*/ 231.069506726457 h 892"/>
                <a:gd name="GluePoint12X" fmla="*/ 1531.1359223301 w 515"/>
                <a:gd name="GluePoint12Y" fmla="*/ 205.715246636771 h 892"/>
                <a:gd name="GluePoint13X" fmla="*/ 1467.12233009709 w 515"/>
                <a:gd name="GluePoint13Y" fmla="*/ 159.040358744395 h 892"/>
                <a:gd name="GluePoint14X" fmla="*/ 1197.22718446602 w 515"/>
                <a:gd name="GluePoint14Y" fmla="*/ 115.2466367713 h 892"/>
                <a:gd name="GluePoint15X" fmla="*/ 970.584466019418 w 515"/>
                <a:gd name="GluePoint15Y" fmla="*/ 54.1659192825112 h 892"/>
                <a:gd name="GluePoint16X" fmla="*/ 787.194174757282 w 515"/>
                <a:gd name="GluePoint16Y" fmla="*/ 0 h 892"/>
                <a:gd name="GluePoint17X" fmla="*/ 787.194174757282 w 515"/>
                <a:gd name="GluePoint17Y" fmla="*/ 0 h 89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143" h="82">
                  <a:moveTo>
                    <a:pt x="73" y="0"/>
                  </a:moveTo>
                  <a:cubicBezTo>
                    <a:pt x="67" y="0"/>
                    <a:pt x="60" y="8"/>
                    <a:pt x="50" y="15"/>
                  </a:cubicBezTo>
                  <a:cubicBezTo>
                    <a:pt x="43" y="13"/>
                    <a:pt x="32" y="9"/>
                    <a:pt x="16" y="4"/>
                  </a:cubicBezTo>
                  <a:cubicBezTo>
                    <a:pt x="0" y="9"/>
                    <a:pt x="7" y="24"/>
                    <a:pt x="12" y="34"/>
                  </a:cubicBezTo>
                  <a:cubicBezTo>
                    <a:pt x="16" y="41"/>
                    <a:pt x="19" y="43"/>
                    <a:pt x="23" y="43"/>
                  </a:cubicBezTo>
                  <a:cubicBezTo>
                    <a:pt x="31" y="43"/>
                    <a:pt x="39" y="33"/>
                    <a:pt x="48" y="32"/>
                  </a:cubicBezTo>
                  <a:cubicBezTo>
                    <a:pt x="42" y="57"/>
                    <a:pt x="54" y="77"/>
                    <a:pt x="76" y="82"/>
                  </a:cubicBezTo>
                  <a:cubicBezTo>
                    <a:pt x="81" y="68"/>
                    <a:pt x="77" y="47"/>
                    <a:pt x="102" y="45"/>
                  </a:cubicBezTo>
                  <a:cubicBezTo>
                    <a:pt x="103" y="52"/>
                    <a:pt x="105" y="58"/>
                    <a:pt x="106" y="65"/>
                  </a:cubicBezTo>
                  <a:cubicBezTo>
                    <a:pt x="111" y="65"/>
                    <a:pt x="116" y="65"/>
                    <a:pt x="120" y="65"/>
                  </a:cubicBezTo>
                  <a:cubicBezTo>
                    <a:pt x="123" y="65"/>
                    <a:pt x="126" y="65"/>
                    <a:pt x="129" y="64"/>
                  </a:cubicBezTo>
                  <a:cubicBezTo>
                    <a:pt x="134" y="63"/>
                    <a:pt x="141" y="60"/>
                    <a:pt x="142" y="57"/>
                  </a:cubicBezTo>
                  <a:cubicBezTo>
                    <a:pt x="143" y="53"/>
                    <a:pt x="140" y="46"/>
                    <a:pt x="136" y="44"/>
                  </a:cubicBezTo>
                  <a:cubicBezTo>
                    <a:pt x="128" y="39"/>
                    <a:pt x="119" y="37"/>
                    <a:pt x="111" y="32"/>
                  </a:cubicBezTo>
                  <a:cubicBezTo>
                    <a:pt x="103" y="28"/>
                    <a:pt x="97" y="21"/>
                    <a:pt x="90" y="15"/>
                  </a:cubicBezTo>
                  <a:cubicBezTo>
                    <a:pt x="84" y="10"/>
                    <a:pt x="79" y="0"/>
                    <a:pt x="73" y="0"/>
                  </a:cubicBezTo>
                  <a:cubicBezTo>
                    <a:pt x="73" y="0"/>
                    <a:pt x="73" y="0"/>
                    <a:pt x="73"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0" name="Freeform 23"/>
            <p:cNvSpPr/>
            <p:nvPr/>
          </p:nvSpPr>
          <p:spPr>
            <a:xfrm>
              <a:off x="8017920" y="3123360"/>
              <a:ext cx="253440" cy="260280"/>
            </a:xfrm>
            <a:custGeom>
              <a:avLst/>
              <a:gdLst>
                <a:gd name="textAreaLeft" fmla="*/ 0 w 253440"/>
                <a:gd name="textAreaRight" fmla="*/ 254160 w 253440"/>
                <a:gd name="textAreaTop" fmla="*/ 0 h 260280"/>
                <a:gd name="textAreaBottom" fmla="*/ 261000 h 260280"/>
                <a:gd name="GluePoint1X" fmla="*/ 558.165517241379 w 725"/>
                <a:gd name="GluePoint1Y" fmla="*/ 0 h 706"/>
                <a:gd name="GluePoint2X" fmla="*/ 552.331034482759 w 725"/>
                <a:gd name="GluePoint2Y" fmla="*/ 0 h 706"/>
                <a:gd name="GluePoint3X" fmla="*/ 497.875862068966 w 725"/>
                <a:gd name="GluePoint3Y" fmla="*/ 57.4277620396601 h 706"/>
                <a:gd name="GluePoint4X" fmla="*/ 497.875862068966 w 725"/>
                <a:gd name="GluePoint4Y" fmla="*/ 153.824362606232 h 706"/>
                <a:gd name="GluePoint5X" fmla="*/ 321.868965517241 w 725"/>
                <a:gd name="GluePoint5Y" fmla="*/ 396.866855524079 h 706"/>
                <a:gd name="GluePoint6X" fmla="*/ 315.062068965517 w 725"/>
                <a:gd name="GluePoint6Y" fmla="*/ 396.866855524079 h 706"/>
                <a:gd name="GluePoint7X" fmla="*/ 290.751724137931 w 725"/>
                <a:gd name="GluePoint7Y" fmla="*/ 512.747875354108 h 706"/>
                <a:gd name="GluePoint8X" fmla="*/ 273.248275862069 w 725"/>
                <a:gd name="GluePoint8Y" fmla="*/ 487.110481586402 h 706"/>
                <a:gd name="GluePoint9X" fmla="*/ 0 w 725"/>
                <a:gd name="GluePoint9Y" fmla="*/ 640.934844192635 h 706"/>
                <a:gd name="GluePoint10X" fmla="*/ 163.365517241379 w 725"/>
                <a:gd name="GluePoint10Y" fmla="*/ 743.484419263456 h 706"/>
                <a:gd name="GluePoint11X" fmla="*/ 309.227586206897 w 725"/>
                <a:gd name="GluePoint11Y" fmla="*/ 710.668555240793 h 706"/>
                <a:gd name="GluePoint12X" fmla="*/ 321.868965517241 w 725"/>
                <a:gd name="GluePoint12Y" fmla="*/ 653.240793201133 h 706"/>
                <a:gd name="GluePoint13X" fmla="*/ 473.565517241379 w 725"/>
                <a:gd name="GluePoint13Y" fmla="*/ 659.393767705382 h 706"/>
                <a:gd name="GluePoint14X" fmla="*/ 546.496551724138 w 725"/>
                <a:gd name="GluePoint14Y" fmla="*/ 647.087818696884 h 706"/>
                <a:gd name="GluePoint15X" fmla="*/ 643.737931034483 w 725"/>
                <a:gd name="GluePoint15Y" fmla="*/ 390.71388101983 h 706"/>
                <a:gd name="GluePoint16X" fmla="*/ 686.524137931035 w 725"/>
                <a:gd name="GluePoint16Y" fmla="*/ 236.889518413598 h 706"/>
                <a:gd name="GluePoint17X" fmla="*/ 613.593103448276 w 725"/>
                <a:gd name="GluePoint17Y" fmla="*/ 51.2747875354108 h 706"/>
                <a:gd name="GluePoint18X" fmla="*/ 558.165517241379 w 725"/>
                <a:gd name="GluePoint18Y" fmla="*/ 0 h 70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113" h="116">
                  <a:moveTo>
                    <a:pt x="92" y="0"/>
                  </a:moveTo>
                  <a:cubicBezTo>
                    <a:pt x="92" y="0"/>
                    <a:pt x="91" y="0"/>
                    <a:pt x="91" y="0"/>
                  </a:cubicBezTo>
                  <a:cubicBezTo>
                    <a:pt x="88" y="0"/>
                    <a:pt x="83" y="5"/>
                    <a:pt x="82" y="9"/>
                  </a:cubicBezTo>
                  <a:cubicBezTo>
                    <a:pt x="80" y="13"/>
                    <a:pt x="82" y="19"/>
                    <a:pt x="82" y="24"/>
                  </a:cubicBezTo>
                  <a:cubicBezTo>
                    <a:pt x="82" y="55"/>
                    <a:pt x="77" y="62"/>
                    <a:pt x="53" y="62"/>
                  </a:cubicBezTo>
                  <a:cubicBezTo>
                    <a:pt x="53" y="62"/>
                    <a:pt x="53" y="62"/>
                    <a:pt x="52" y="62"/>
                  </a:cubicBezTo>
                  <a:cubicBezTo>
                    <a:pt x="51" y="68"/>
                    <a:pt x="49" y="74"/>
                    <a:pt x="48" y="80"/>
                  </a:cubicBezTo>
                  <a:cubicBezTo>
                    <a:pt x="47" y="78"/>
                    <a:pt x="46" y="77"/>
                    <a:pt x="45" y="76"/>
                  </a:cubicBezTo>
                  <a:cubicBezTo>
                    <a:pt x="31" y="83"/>
                    <a:pt x="17" y="91"/>
                    <a:pt x="0" y="100"/>
                  </a:cubicBezTo>
                  <a:cubicBezTo>
                    <a:pt x="13" y="108"/>
                    <a:pt x="21" y="113"/>
                    <a:pt x="27" y="116"/>
                  </a:cubicBezTo>
                  <a:cubicBezTo>
                    <a:pt x="36" y="114"/>
                    <a:pt x="43" y="113"/>
                    <a:pt x="51" y="111"/>
                  </a:cubicBezTo>
                  <a:cubicBezTo>
                    <a:pt x="52" y="108"/>
                    <a:pt x="52" y="103"/>
                    <a:pt x="53" y="102"/>
                  </a:cubicBezTo>
                  <a:cubicBezTo>
                    <a:pt x="61" y="102"/>
                    <a:pt x="70" y="103"/>
                    <a:pt x="78" y="103"/>
                  </a:cubicBezTo>
                  <a:cubicBezTo>
                    <a:pt x="82" y="103"/>
                    <a:pt x="86" y="103"/>
                    <a:pt x="90" y="101"/>
                  </a:cubicBezTo>
                  <a:cubicBezTo>
                    <a:pt x="104" y="93"/>
                    <a:pt x="112" y="80"/>
                    <a:pt x="106" y="61"/>
                  </a:cubicBezTo>
                  <a:cubicBezTo>
                    <a:pt x="104" y="55"/>
                    <a:pt x="110" y="45"/>
                    <a:pt x="113" y="37"/>
                  </a:cubicBezTo>
                  <a:cubicBezTo>
                    <a:pt x="110" y="29"/>
                    <a:pt x="106" y="18"/>
                    <a:pt x="101" y="8"/>
                  </a:cubicBezTo>
                  <a:cubicBezTo>
                    <a:pt x="100" y="4"/>
                    <a:pt x="95" y="0"/>
                    <a:pt x="9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1" name="Freeform 24"/>
            <p:cNvSpPr/>
            <p:nvPr/>
          </p:nvSpPr>
          <p:spPr>
            <a:xfrm>
              <a:off x="3952440" y="2103480"/>
              <a:ext cx="265680" cy="136800"/>
            </a:xfrm>
            <a:custGeom>
              <a:avLst/>
              <a:gdLst>
                <a:gd name="textAreaLeft" fmla="*/ 0 w 265680"/>
                <a:gd name="textAreaRight" fmla="*/ 266400 w 265680"/>
                <a:gd name="textAreaTop" fmla="*/ 0 h 136800"/>
                <a:gd name="textAreaBottom" fmla="*/ 137520 h 136800"/>
                <a:gd name="GluePoint1X" fmla="*/ 1226.50785340314 w 382"/>
                <a:gd name="GluePoint1Y" fmla="*/ 0 h 740"/>
                <a:gd name="GluePoint2X" fmla="*/ 1021.44502617801 w 382"/>
                <a:gd name="GluePoint2Y" fmla="*/ 9.26756756756757 h 740"/>
                <a:gd name="GluePoint3X" fmla="*/ 396.583769633508 w 382"/>
                <a:gd name="GluePoint3Y" fmla="*/ 19.05 h 740"/>
                <a:gd name="GluePoint4X" fmla="*/ 396.583769633508 w 382"/>
                <a:gd name="GluePoint4Y" fmla="*/ 19.05 h 740"/>
                <a:gd name="GluePoint5X" fmla="*/ 288.248691099476 w 382"/>
                <a:gd name="GluePoint5Y" fmla="*/ 12.8716216216216 h 740"/>
                <a:gd name="GluePoint6X" fmla="*/ 203.128272251309 w 382"/>
                <a:gd name="GluePoint6Y" fmla="*/ 6.17837837837838 h 740"/>
                <a:gd name="GluePoint7X" fmla="*/ 191.520942408377 w 382"/>
                <a:gd name="GluePoint7Y" fmla="*/ 6.17837837837838 h 740"/>
                <a:gd name="GluePoint8X" fmla="*/ 0 w 382"/>
                <a:gd name="GluePoint8Y" fmla="*/ 102.972972972973 h 740"/>
                <a:gd name="GluePoint9X" fmla="*/ 336.612565445026 w 382"/>
                <a:gd name="GluePoint9Y" fmla="*/ 83.4081081081081 h 740"/>
                <a:gd name="GluePoint10X" fmla="*/ 288.248691099476 w 382"/>
                <a:gd name="GluePoint10Y" fmla="*/ 151.37027027027 h 740"/>
                <a:gd name="GluePoint11X" fmla="*/ 793.167539267016 w 382"/>
                <a:gd name="GluePoint11Y" fmla="*/ 196.678378378378 h 740"/>
                <a:gd name="GluePoint12X" fmla="*/ 1141.38743455497 w 382"/>
                <a:gd name="GluePoint12Y" fmla="*/ 157.548648648649 h 740"/>
                <a:gd name="GluePoint13X" fmla="*/ 1369.66492146597 w 382"/>
                <a:gd name="GluePoint13Y" fmla="*/ 31.9216216216216 h 740"/>
                <a:gd name="GluePoint14X" fmla="*/ 1226.50785340314 w 382"/>
                <a:gd name="GluePoint14Y" fmla="*/ 0 h 74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Lst>
              <a:rect l="textAreaLeft" t="textAreaTop" r="textAreaRight" b="textAreaBottom"/>
              <a:pathLst>
                <a:path w="119" h="61">
                  <a:moveTo>
                    <a:pt x="102" y="0"/>
                  </a:moveTo>
                  <a:cubicBezTo>
                    <a:pt x="97" y="0"/>
                    <a:pt x="91" y="2"/>
                    <a:pt x="85" y="3"/>
                  </a:cubicBezTo>
                  <a:cubicBezTo>
                    <a:pt x="68" y="5"/>
                    <a:pt x="50" y="5"/>
                    <a:pt x="33" y="6"/>
                  </a:cubicBezTo>
                  <a:cubicBezTo>
                    <a:pt x="33" y="6"/>
                    <a:pt x="33" y="6"/>
                    <a:pt x="33" y="6"/>
                  </a:cubicBezTo>
                  <a:cubicBezTo>
                    <a:pt x="30" y="6"/>
                    <a:pt x="27" y="5"/>
                    <a:pt x="24" y="4"/>
                  </a:cubicBezTo>
                  <a:cubicBezTo>
                    <a:pt x="21" y="3"/>
                    <a:pt x="19" y="2"/>
                    <a:pt x="17" y="2"/>
                  </a:cubicBezTo>
                  <a:cubicBezTo>
                    <a:pt x="17" y="2"/>
                    <a:pt x="16" y="2"/>
                    <a:pt x="16" y="2"/>
                  </a:cubicBezTo>
                  <a:cubicBezTo>
                    <a:pt x="10" y="9"/>
                    <a:pt x="7" y="19"/>
                    <a:pt x="0" y="32"/>
                  </a:cubicBezTo>
                  <a:cubicBezTo>
                    <a:pt x="13" y="29"/>
                    <a:pt x="20" y="28"/>
                    <a:pt x="28" y="26"/>
                  </a:cubicBezTo>
                  <a:cubicBezTo>
                    <a:pt x="26" y="37"/>
                    <a:pt x="25" y="44"/>
                    <a:pt x="24" y="47"/>
                  </a:cubicBezTo>
                  <a:cubicBezTo>
                    <a:pt x="39" y="52"/>
                    <a:pt x="53" y="56"/>
                    <a:pt x="66" y="61"/>
                  </a:cubicBezTo>
                  <a:cubicBezTo>
                    <a:pt x="75" y="57"/>
                    <a:pt x="85" y="52"/>
                    <a:pt x="95" y="49"/>
                  </a:cubicBezTo>
                  <a:cubicBezTo>
                    <a:pt x="110" y="44"/>
                    <a:pt x="119" y="27"/>
                    <a:pt x="114" y="10"/>
                  </a:cubicBezTo>
                  <a:cubicBezTo>
                    <a:pt x="111" y="2"/>
                    <a:pt x="107" y="0"/>
                    <a:pt x="10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2" name="Freeform 25"/>
            <p:cNvSpPr/>
            <p:nvPr/>
          </p:nvSpPr>
          <p:spPr>
            <a:xfrm>
              <a:off x="2530440" y="1639440"/>
              <a:ext cx="302760" cy="151200"/>
            </a:xfrm>
            <a:custGeom>
              <a:avLst/>
              <a:gdLst>
                <a:gd name="textAreaLeft" fmla="*/ 0 w 302760"/>
                <a:gd name="textAreaRight" fmla="*/ 303480 w 302760"/>
                <a:gd name="textAreaTop" fmla="*/ 0 h 151200"/>
                <a:gd name="textAreaBottom" fmla="*/ 151920 h 151200"/>
                <a:gd name="GluePoint1X" fmla="*/ 335.203791469194 w 422"/>
                <a:gd name="GluePoint1Y" fmla="*/ 0 h 843"/>
                <a:gd name="GluePoint2X" fmla="*/ 23.9431279620853 w 422"/>
                <a:gd name="GluePoint2Y" fmla="*/ 40.4519572953737 h 843"/>
                <a:gd name="GluePoint3X" fmla="*/ 11.9715639810427 w 422"/>
                <a:gd name="GluePoint3Y" fmla="*/ 84.8991696322657 h 843"/>
                <a:gd name="GluePoint4X" fmla="*/ 758.199052132702 w 422"/>
                <a:gd name="GluePoint4Y" fmla="*/ 197.76512455516 h 843"/>
                <a:gd name="GluePoint5X" fmla="*/ 907.843601895735 w 422"/>
                <a:gd name="GluePoint5Y" fmla="*/ 194.768683274021 h 843"/>
                <a:gd name="GluePoint6X" fmla="*/ 1021.57345971564 w 422"/>
                <a:gd name="GluePoint6Y" fmla="*/ 194.768683274021 h 843"/>
                <a:gd name="GluePoint7X" fmla="*/ 1468.51184834123 w 422"/>
                <a:gd name="GluePoint7Y" fmla="*/ 207.253855278766 h 843"/>
                <a:gd name="GluePoint8X" fmla="*/ 1582.24170616114 w 422"/>
                <a:gd name="GluePoint8Y" fmla="*/ 210.749703440095 h 843"/>
                <a:gd name="GluePoint9X" fmla="*/ 1618.15639810427 w 422"/>
                <a:gd name="GluePoint9Y" fmla="*/ 207.253855278766 h 843"/>
                <a:gd name="GluePoint10X" fmla="*/ 1656.0663507109 w 422"/>
                <a:gd name="GluePoint10Y" fmla="*/ 166.302491103203 h 843"/>
                <a:gd name="GluePoint11X" fmla="*/ 1432.5971563981 w 422"/>
                <a:gd name="GluePoint11Y" fmla="*/ 122.354685646501 h 843"/>
                <a:gd name="GluePoint12X" fmla="*/ 1318.8672985782 w 422"/>
                <a:gd name="GluePoint12Y" fmla="*/ 119.358244365362 h 843"/>
                <a:gd name="GluePoint13X" fmla="*/ 1183.18957345972 w 422"/>
                <a:gd name="GluePoint13Y" fmla="*/ 119.358244365362 h 843"/>
                <a:gd name="GluePoint14X" fmla="*/ 1045.51658767773 w 422"/>
                <a:gd name="GluePoint14Y" fmla="*/ 122.354685646501 h 843"/>
                <a:gd name="GluePoint15X" fmla="*/ 971.691943127962 w 422"/>
                <a:gd name="GluePoint15Y" fmla="*/ 122.354685646501 h 843"/>
                <a:gd name="GluePoint16X" fmla="*/ 522.758293838863 w 422"/>
                <a:gd name="GluePoint16Y" fmla="*/ 40.4519572953737 h 843"/>
                <a:gd name="GluePoint17X" fmla="*/ 335.203791469194 w 422"/>
                <a:gd name="GluePoint17Y" fmla="*/ 0 h 8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135" h="67">
                  <a:moveTo>
                    <a:pt x="27" y="0"/>
                  </a:moveTo>
                  <a:cubicBezTo>
                    <a:pt x="18" y="5"/>
                    <a:pt x="9" y="8"/>
                    <a:pt x="2" y="13"/>
                  </a:cubicBezTo>
                  <a:cubicBezTo>
                    <a:pt x="0" y="15"/>
                    <a:pt x="0" y="23"/>
                    <a:pt x="1" y="27"/>
                  </a:cubicBezTo>
                  <a:cubicBezTo>
                    <a:pt x="13" y="51"/>
                    <a:pt x="35" y="63"/>
                    <a:pt x="61" y="63"/>
                  </a:cubicBezTo>
                  <a:cubicBezTo>
                    <a:pt x="65" y="63"/>
                    <a:pt x="69" y="63"/>
                    <a:pt x="73" y="62"/>
                  </a:cubicBezTo>
                  <a:cubicBezTo>
                    <a:pt x="76" y="62"/>
                    <a:pt x="79" y="62"/>
                    <a:pt x="82" y="62"/>
                  </a:cubicBezTo>
                  <a:cubicBezTo>
                    <a:pt x="94" y="62"/>
                    <a:pt x="106" y="65"/>
                    <a:pt x="118" y="66"/>
                  </a:cubicBezTo>
                  <a:cubicBezTo>
                    <a:pt x="121" y="66"/>
                    <a:pt x="125" y="67"/>
                    <a:pt x="127" y="67"/>
                  </a:cubicBezTo>
                  <a:cubicBezTo>
                    <a:pt x="129" y="67"/>
                    <a:pt x="129" y="66"/>
                    <a:pt x="130" y="66"/>
                  </a:cubicBezTo>
                  <a:cubicBezTo>
                    <a:pt x="132" y="62"/>
                    <a:pt x="135" y="55"/>
                    <a:pt x="133" y="53"/>
                  </a:cubicBezTo>
                  <a:cubicBezTo>
                    <a:pt x="128" y="47"/>
                    <a:pt x="121" y="40"/>
                    <a:pt x="115" y="39"/>
                  </a:cubicBezTo>
                  <a:cubicBezTo>
                    <a:pt x="112" y="38"/>
                    <a:pt x="109" y="38"/>
                    <a:pt x="106" y="38"/>
                  </a:cubicBezTo>
                  <a:cubicBezTo>
                    <a:pt x="102" y="38"/>
                    <a:pt x="99" y="38"/>
                    <a:pt x="95" y="38"/>
                  </a:cubicBezTo>
                  <a:cubicBezTo>
                    <a:pt x="91" y="39"/>
                    <a:pt x="88" y="39"/>
                    <a:pt x="84" y="39"/>
                  </a:cubicBezTo>
                  <a:cubicBezTo>
                    <a:pt x="82" y="39"/>
                    <a:pt x="80" y="39"/>
                    <a:pt x="78" y="39"/>
                  </a:cubicBezTo>
                  <a:cubicBezTo>
                    <a:pt x="62" y="37"/>
                    <a:pt x="44" y="37"/>
                    <a:pt x="42" y="13"/>
                  </a:cubicBezTo>
                  <a:cubicBezTo>
                    <a:pt x="41" y="9"/>
                    <a:pt x="33" y="5"/>
                    <a:pt x="27"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3" name="Freeform 26"/>
            <p:cNvSpPr/>
            <p:nvPr/>
          </p:nvSpPr>
          <p:spPr>
            <a:xfrm>
              <a:off x="2540880" y="1429560"/>
              <a:ext cx="177480" cy="168840"/>
            </a:xfrm>
            <a:custGeom>
              <a:avLst/>
              <a:gdLst>
                <a:gd name="textAreaLeft" fmla="*/ 0 w 177480"/>
                <a:gd name="textAreaRight" fmla="*/ 178200 w 177480"/>
                <a:gd name="textAreaTop" fmla="*/ 0 h 168840"/>
                <a:gd name="textAreaBottom" fmla="*/ 169560 h 168840"/>
                <a:gd name="GluePoint1X" fmla="*/ 189.83864118896 w 471"/>
                <a:gd name="GluePoint1Y" fmla="*/ 0 h 495"/>
                <a:gd name="GluePoint2X" fmla="*/ 157.324840764331 w 471"/>
                <a:gd name="GluePoint2Y" fmla="*/ 5.6969696969697 h 495"/>
                <a:gd name="GluePoint3X" fmla="*/ 26.2208067940552 w 471"/>
                <a:gd name="GluePoint3Y" fmla="*/ 238.323232323232 h 495"/>
                <a:gd name="GluePoint4X" fmla="*/ 71.3205944798302 w 471"/>
                <a:gd name="GluePoint4Y" fmla="*/ 273.454545454545 h 495"/>
                <a:gd name="GluePoint5X" fmla="*/ 117.469214437367 w 471"/>
                <a:gd name="GluePoint5Y" fmla="*/ 303.838383838384 h 495"/>
                <a:gd name="GluePoint6X" fmla="*/ 262.208067940552 w 471"/>
                <a:gd name="GluePoint6Y" fmla="*/ 447.212121212121 h 495"/>
                <a:gd name="GluePoint7X" fmla="*/ 340.870488322718 w 471"/>
                <a:gd name="GluePoint7Y" fmla="*/ 440.565656565657 h 495"/>
                <a:gd name="GluePoint8X" fmla="*/ 485.609341825902 w 471"/>
                <a:gd name="GluePoint8Y" fmla="*/ 315.232323232323 h 495"/>
                <a:gd name="GluePoint9X" fmla="*/ 479.316348195329 w 471"/>
                <a:gd name="GluePoint9Y" fmla="*/ 184.20202020202 h 495"/>
                <a:gd name="GluePoint10X" fmla="*/ 288.428874734607 w 471"/>
                <a:gd name="GluePoint10Y" fmla="*/ 29.4343434343434 h 495"/>
                <a:gd name="GluePoint11X" fmla="*/ 189.83864118896 w 471"/>
                <a:gd name="GluePoint11Y" fmla="*/ 0 h 49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79" h="75">
                  <a:moveTo>
                    <a:pt x="29" y="0"/>
                  </a:moveTo>
                  <a:cubicBezTo>
                    <a:pt x="26" y="0"/>
                    <a:pt x="25" y="1"/>
                    <a:pt x="24" y="1"/>
                  </a:cubicBezTo>
                  <a:cubicBezTo>
                    <a:pt x="16" y="13"/>
                    <a:pt x="0" y="26"/>
                    <a:pt x="4" y="40"/>
                  </a:cubicBezTo>
                  <a:cubicBezTo>
                    <a:pt x="6" y="45"/>
                    <a:pt x="9" y="44"/>
                    <a:pt x="11" y="46"/>
                  </a:cubicBezTo>
                  <a:cubicBezTo>
                    <a:pt x="14" y="48"/>
                    <a:pt x="18" y="49"/>
                    <a:pt x="18" y="51"/>
                  </a:cubicBezTo>
                  <a:cubicBezTo>
                    <a:pt x="18" y="70"/>
                    <a:pt x="29" y="75"/>
                    <a:pt x="40" y="75"/>
                  </a:cubicBezTo>
                  <a:cubicBezTo>
                    <a:pt x="45" y="75"/>
                    <a:pt x="49" y="75"/>
                    <a:pt x="52" y="74"/>
                  </a:cubicBezTo>
                  <a:cubicBezTo>
                    <a:pt x="60" y="71"/>
                    <a:pt x="66" y="63"/>
                    <a:pt x="74" y="53"/>
                  </a:cubicBezTo>
                  <a:cubicBezTo>
                    <a:pt x="79" y="46"/>
                    <a:pt x="79" y="37"/>
                    <a:pt x="73" y="31"/>
                  </a:cubicBezTo>
                  <a:cubicBezTo>
                    <a:pt x="63" y="21"/>
                    <a:pt x="54" y="12"/>
                    <a:pt x="44" y="5"/>
                  </a:cubicBezTo>
                  <a:cubicBezTo>
                    <a:pt x="41" y="2"/>
                    <a:pt x="33" y="0"/>
                    <a:pt x="29"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4" name="Freeform 27"/>
            <p:cNvSpPr/>
            <p:nvPr/>
          </p:nvSpPr>
          <p:spPr>
            <a:xfrm>
              <a:off x="8607240" y="5562000"/>
              <a:ext cx="226800" cy="244440"/>
            </a:xfrm>
            <a:custGeom>
              <a:avLst/>
              <a:gdLst>
                <a:gd name="textAreaLeft" fmla="*/ 0 w 226800"/>
                <a:gd name="textAreaRight" fmla="*/ 227520 w 226800"/>
                <a:gd name="textAreaTop" fmla="*/ 0 h 244440"/>
                <a:gd name="textAreaBottom" fmla="*/ 245160 h 244440"/>
                <a:gd name="GluePoint1X" fmla="*/ 498.499265785609 w 681"/>
                <a:gd name="GluePoint1Y" fmla="*/ 0 h 632"/>
                <a:gd name="GluePoint2X" fmla="*/ 452.17033773862 w 681"/>
                <a:gd name="GluePoint2Y" fmla="*/ 12.9113924050633 h 632"/>
                <a:gd name="GluePoint3X" fmla="*/ 132.500734214391 w 681"/>
                <a:gd name="GluePoint3Y" fmla="*/ 345.379746835443 h 632"/>
                <a:gd name="GluePoint4X" fmla="*/ 23.1644640234949 w 681"/>
                <a:gd name="GluePoint4Y" fmla="*/ 433.607594936709 h 632"/>
                <a:gd name="GluePoint5X" fmla="*/ 11.1189427312775 w 681"/>
                <a:gd name="GluePoint5Y" fmla="*/ 575.632911392405 h 632"/>
                <a:gd name="GluePoint6X" fmla="*/ 126.941262848752 w 681"/>
                <a:gd name="GluePoint6Y" fmla="*/ 732.721518987342 h 632"/>
                <a:gd name="GluePoint7X" fmla="*/ 272.4140969163 w 681"/>
                <a:gd name="GluePoint7Y" fmla="*/ 528.291139240506 h 632"/>
                <a:gd name="GluePoint8X" fmla="*/ 347.466960352423 w 681"/>
                <a:gd name="GluePoint8Y" fmla="*/ 406.708860759494 h 632"/>
                <a:gd name="GluePoint9X" fmla="*/ 579.111600587372 w 681"/>
                <a:gd name="GluePoint9Y" fmla="*/ 121.582278481013 h 632"/>
                <a:gd name="GluePoint10X" fmla="*/ 538.342143906021 w 681"/>
                <a:gd name="GluePoint10Y" fmla="*/ 12.9113924050633 h 632"/>
                <a:gd name="GluePoint11X" fmla="*/ 498.499265785609 w 681"/>
                <a:gd name="GluePoint11Y" fmla="*/ 0 h 63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101" h="108">
                  <a:moveTo>
                    <a:pt x="86" y="0"/>
                  </a:moveTo>
                  <a:cubicBezTo>
                    <a:pt x="82" y="0"/>
                    <a:pt x="79" y="0"/>
                    <a:pt x="78" y="2"/>
                  </a:cubicBezTo>
                  <a:cubicBezTo>
                    <a:pt x="67" y="26"/>
                    <a:pt x="48" y="42"/>
                    <a:pt x="23" y="51"/>
                  </a:cubicBezTo>
                  <a:cubicBezTo>
                    <a:pt x="16" y="53"/>
                    <a:pt x="8" y="58"/>
                    <a:pt x="4" y="64"/>
                  </a:cubicBezTo>
                  <a:cubicBezTo>
                    <a:pt x="1" y="70"/>
                    <a:pt x="0" y="80"/>
                    <a:pt x="2" y="85"/>
                  </a:cubicBezTo>
                  <a:cubicBezTo>
                    <a:pt x="5" y="93"/>
                    <a:pt x="13" y="99"/>
                    <a:pt x="22" y="108"/>
                  </a:cubicBezTo>
                  <a:cubicBezTo>
                    <a:pt x="32" y="96"/>
                    <a:pt x="40" y="87"/>
                    <a:pt x="47" y="78"/>
                  </a:cubicBezTo>
                  <a:cubicBezTo>
                    <a:pt x="51" y="72"/>
                    <a:pt x="54" y="61"/>
                    <a:pt x="60" y="60"/>
                  </a:cubicBezTo>
                  <a:cubicBezTo>
                    <a:pt x="83" y="55"/>
                    <a:pt x="83" y="29"/>
                    <a:pt x="100" y="18"/>
                  </a:cubicBezTo>
                  <a:cubicBezTo>
                    <a:pt x="101" y="18"/>
                    <a:pt x="97" y="6"/>
                    <a:pt x="93" y="2"/>
                  </a:cubicBezTo>
                  <a:cubicBezTo>
                    <a:pt x="92" y="0"/>
                    <a:pt x="89" y="0"/>
                    <a:pt x="8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5" name="Freeform 28"/>
            <p:cNvSpPr/>
            <p:nvPr/>
          </p:nvSpPr>
          <p:spPr>
            <a:xfrm>
              <a:off x="7761960" y="4404240"/>
              <a:ext cx="173880" cy="228600"/>
            </a:xfrm>
            <a:custGeom>
              <a:avLst/>
              <a:gdLst>
                <a:gd name="textAreaLeft" fmla="*/ 0 w 173880"/>
                <a:gd name="textAreaRight" fmla="*/ 174600 w 173880"/>
                <a:gd name="textAreaTop" fmla="*/ 0 h 228600"/>
                <a:gd name="textAreaBottom" fmla="*/ 229320 h 228600"/>
                <a:gd name="GluePoint1X" fmla="*/ 363.189952904239 w 637"/>
                <a:gd name="GluePoint1Y" fmla="*/ 0 h 485"/>
                <a:gd name="GluePoint2X" fmla="*/ 207.428571428571 w 637"/>
                <a:gd name="GluePoint2Y" fmla="*/ 23.6041237113402 h 485"/>
                <a:gd name="GluePoint3X" fmla="*/ 188.43328100471 w 637"/>
                <a:gd name="GluePoint3Y" fmla="*/ 15.7360824742268 h 485"/>
                <a:gd name="GluePoint4X" fmla="*/ 150.442700156986 w 637"/>
                <a:gd name="GluePoint4Y" fmla="*/ 15.7360824742268 h 485"/>
                <a:gd name="GluePoint5X" fmla="*/ 79.7802197802198 w 637"/>
                <a:gd name="GluePoint5Y" fmla="*/ 131.134020618557 h 485"/>
                <a:gd name="GluePoint6X" fmla="*/ 13.6766091051805 w 637"/>
                <a:gd name="GluePoint6Y" fmla="*/ 405.20412371134 h 485"/>
                <a:gd name="GluePoint7X" fmla="*/ 9.11773940345369 w 637"/>
                <a:gd name="GluePoint7Y" fmla="*/ 620.263917525773 h 485"/>
                <a:gd name="GluePoint8X" fmla="*/ 89.6577708006279 w 637"/>
                <a:gd name="GluePoint8Y" fmla="*/ 793.360824742268 h 485"/>
                <a:gd name="GluePoint9X" fmla="*/ 136.766091051805 w 637"/>
                <a:gd name="GluePoint9Y" fmla="*/ 620.263917525773 h 485"/>
                <a:gd name="GluePoint10X" fmla="*/ 235.541601255887 w 637"/>
                <a:gd name="GluePoint10Y" fmla="*/ 835.323711340206 h 485"/>
                <a:gd name="GluePoint11X" fmla="*/ 278.091051805338 w 637"/>
                <a:gd name="GluePoint11Y" fmla="*/ 785.492783505155 h 485"/>
                <a:gd name="GluePoint12X" fmla="*/ 230.98273155416 w 637"/>
                <a:gd name="GluePoint12Y" fmla="*/ 570.432989690722 h 485"/>
                <a:gd name="GluePoint13X" fmla="*/ 221.864992150706 w 637"/>
                <a:gd name="GluePoint13Y" fmla="*/ 420.940206185567 h 485"/>
                <a:gd name="GluePoint14X" fmla="*/ 254.536891679749 w 637"/>
                <a:gd name="GluePoint14Y" fmla="*/ 272.758762886598 h 485"/>
                <a:gd name="GluePoint15X" fmla="*/ 150.442700156986 w 637"/>
                <a:gd name="GluePoint15Y" fmla="*/ 280.626804123711 h 485"/>
                <a:gd name="GluePoint16X" fmla="*/ 132.207221350079 w 637"/>
                <a:gd name="GluePoint16Y" fmla="*/ 156.049484536082 h 485"/>
                <a:gd name="GluePoint17X" fmla="*/ 368.50863422292 w 637"/>
                <a:gd name="GluePoint17Y" fmla="*/ 73.4350515463918 h 485"/>
                <a:gd name="GluePoint18X" fmla="*/ 363.189952904239 w 637"/>
                <a:gd name="GluePoint18Y" fmla="*/ 0 h 48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78" h="101">
                  <a:moveTo>
                    <a:pt x="77" y="0"/>
                  </a:moveTo>
                  <a:cubicBezTo>
                    <a:pt x="63" y="1"/>
                    <a:pt x="54" y="3"/>
                    <a:pt x="44" y="3"/>
                  </a:cubicBezTo>
                  <a:cubicBezTo>
                    <a:pt x="43" y="3"/>
                    <a:pt x="41" y="3"/>
                    <a:pt x="40" y="2"/>
                  </a:cubicBezTo>
                  <a:cubicBezTo>
                    <a:pt x="37" y="2"/>
                    <a:pt x="35" y="2"/>
                    <a:pt x="32" y="2"/>
                  </a:cubicBezTo>
                  <a:cubicBezTo>
                    <a:pt x="24" y="2"/>
                    <a:pt x="19" y="4"/>
                    <a:pt x="17" y="16"/>
                  </a:cubicBezTo>
                  <a:cubicBezTo>
                    <a:pt x="15" y="28"/>
                    <a:pt x="6" y="38"/>
                    <a:pt x="3" y="49"/>
                  </a:cubicBezTo>
                  <a:cubicBezTo>
                    <a:pt x="0" y="57"/>
                    <a:pt x="0" y="68"/>
                    <a:pt x="2" y="75"/>
                  </a:cubicBezTo>
                  <a:cubicBezTo>
                    <a:pt x="5" y="83"/>
                    <a:pt x="14" y="90"/>
                    <a:pt x="19" y="96"/>
                  </a:cubicBezTo>
                  <a:cubicBezTo>
                    <a:pt x="23" y="88"/>
                    <a:pt x="27" y="80"/>
                    <a:pt x="29" y="75"/>
                  </a:cubicBezTo>
                  <a:cubicBezTo>
                    <a:pt x="36" y="83"/>
                    <a:pt x="43" y="92"/>
                    <a:pt x="50" y="101"/>
                  </a:cubicBezTo>
                  <a:cubicBezTo>
                    <a:pt x="53" y="99"/>
                    <a:pt x="56" y="97"/>
                    <a:pt x="59" y="95"/>
                  </a:cubicBezTo>
                  <a:cubicBezTo>
                    <a:pt x="56" y="86"/>
                    <a:pt x="52" y="78"/>
                    <a:pt x="49" y="69"/>
                  </a:cubicBezTo>
                  <a:cubicBezTo>
                    <a:pt x="47" y="64"/>
                    <a:pt x="46" y="57"/>
                    <a:pt x="47" y="51"/>
                  </a:cubicBezTo>
                  <a:cubicBezTo>
                    <a:pt x="48" y="45"/>
                    <a:pt x="52" y="39"/>
                    <a:pt x="54" y="33"/>
                  </a:cubicBezTo>
                  <a:cubicBezTo>
                    <a:pt x="47" y="33"/>
                    <a:pt x="40" y="34"/>
                    <a:pt x="32" y="34"/>
                  </a:cubicBezTo>
                  <a:cubicBezTo>
                    <a:pt x="31" y="28"/>
                    <a:pt x="29" y="21"/>
                    <a:pt x="28" y="19"/>
                  </a:cubicBezTo>
                  <a:cubicBezTo>
                    <a:pt x="47" y="15"/>
                    <a:pt x="63" y="13"/>
                    <a:pt x="78" y="9"/>
                  </a:cubicBezTo>
                  <a:cubicBezTo>
                    <a:pt x="77" y="0"/>
                    <a:pt x="77" y="0"/>
                    <a:pt x="77"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6" name="Freeform 29"/>
            <p:cNvSpPr/>
            <p:nvPr/>
          </p:nvSpPr>
          <p:spPr>
            <a:xfrm>
              <a:off x="2048760" y="1667520"/>
              <a:ext cx="225000" cy="122760"/>
            </a:xfrm>
            <a:custGeom>
              <a:avLst/>
              <a:gdLst>
                <a:gd name="textAreaLeft" fmla="*/ 0 w 225000"/>
                <a:gd name="textAreaRight" fmla="*/ 225720 w 225000"/>
                <a:gd name="textAreaTop" fmla="*/ 0 h 122760"/>
                <a:gd name="textAreaBottom" fmla="*/ 123480 h 122760"/>
                <a:gd name="GluePoint1X" fmla="*/ 700.827988338192 w 343"/>
                <a:gd name="GluePoint1Y" fmla="*/ 0 h 627"/>
                <a:gd name="GluePoint2X" fmla="*/ 542.046647230321 w 343"/>
                <a:gd name="GluePoint2Y" fmla="*/ 30.5454545454545 h 627"/>
                <a:gd name="GluePoint3X" fmla="*/ 156.956268221574 w 343"/>
                <a:gd name="GluePoint3Y" fmla="*/ 98.1818181818182 h 627"/>
                <a:gd name="GluePoint4X" fmla="*/ 67.5276967930029 w 343"/>
                <a:gd name="GluePoint4Y" fmla="*/ 115.636363636364 h 627"/>
                <a:gd name="GluePoint5X" fmla="*/ 32.8513119533528 w 343"/>
                <a:gd name="GluePoint5Y" fmla="*/ 166.363636363636 h 627"/>
                <a:gd name="GluePoint6X" fmla="*/ 124.104956268222 w 343"/>
                <a:gd name="GluePoint6Y" fmla="*/ 187.090909090909 h 627"/>
                <a:gd name="GluePoint7X" fmla="*/ 180.68221574344 w 343"/>
                <a:gd name="GluePoint7Y" fmla="*/ 187.090909090909 h 627"/>
                <a:gd name="GluePoint8X" fmla="*/ 554.822157434402 w 343"/>
                <a:gd name="GluePoint8Y" fmla="*/ 173.454545454545 h 627"/>
                <a:gd name="GluePoint9X" fmla="*/ 1007.44023323615 w 343"/>
                <a:gd name="GluePoint9Y" fmla="*/ 152.727272727273 h 627"/>
                <a:gd name="GluePoint10X" fmla="*/ 1074.96793002915 w 343"/>
                <a:gd name="GluePoint10Y" fmla="*/ 91.6363636363636 h 627"/>
                <a:gd name="GluePoint11X" fmla="*/ 1007.44023323615 w 343"/>
                <a:gd name="GluePoint11Y" fmla="*/ 70.9090909090909 h 627"/>
                <a:gd name="GluePoint12X" fmla="*/ 813.98250728863 w 343"/>
                <a:gd name="GluePoint12Y" fmla="*/ 33.8181818181818 h 627"/>
                <a:gd name="GluePoint13X" fmla="*/ 700.827988338192 w 343"/>
                <a:gd name="GluePoint13Y" fmla="*/ 0 h 62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101" h="55">
                  <a:moveTo>
                    <a:pt x="62" y="0"/>
                  </a:moveTo>
                  <a:cubicBezTo>
                    <a:pt x="58" y="0"/>
                    <a:pt x="54" y="4"/>
                    <a:pt x="48" y="9"/>
                  </a:cubicBezTo>
                  <a:cubicBezTo>
                    <a:pt x="39" y="18"/>
                    <a:pt x="25" y="22"/>
                    <a:pt x="14" y="29"/>
                  </a:cubicBezTo>
                  <a:cubicBezTo>
                    <a:pt x="11" y="30"/>
                    <a:pt x="8" y="32"/>
                    <a:pt x="6" y="34"/>
                  </a:cubicBezTo>
                  <a:cubicBezTo>
                    <a:pt x="1" y="37"/>
                    <a:pt x="0" y="44"/>
                    <a:pt x="3" y="49"/>
                  </a:cubicBezTo>
                  <a:cubicBezTo>
                    <a:pt x="6" y="52"/>
                    <a:pt x="8" y="55"/>
                    <a:pt x="11" y="55"/>
                  </a:cubicBezTo>
                  <a:cubicBezTo>
                    <a:pt x="13" y="55"/>
                    <a:pt x="14" y="55"/>
                    <a:pt x="16" y="55"/>
                  </a:cubicBezTo>
                  <a:cubicBezTo>
                    <a:pt x="27" y="55"/>
                    <a:pt x="38" y="53"/>
                    <a:pt x="49" y="51"/>
                  </a:cubicBezTo>
                  <a:cubicBezTo>
                    <a:pt x="62" y="49"/>
                    <a:pt x="74" y="47"/>
                    <a:pt x="89" y="45"/>
                  </a:cubicBezTo>
                  <a:cubicBezTo>
                    <a:pt x="98" y="43"/>
                    <a:pt x="101" y="33"/>
                    <a:pt x="95" y="27"/>
                  </a:cubicBezTo>
                  <a:cubicBezTo>
                    <a:pt x="93" y="25"/>
                    <a:pt x="91" y="23"/>
                    <a:pt x="89" y="21"/>
                  </a:cubicBezTo>
                  <a:cubicBezTo>
                    <a:pt x="84" y="17"/>
                    <a:pt x="76" y="15"/>
                    <a:pt x="72" y="10"/>
                  </a:cubicBezTo>
                  <a:cubicBezTo>
                    <a:pt x="68" y="3"/>
                    <a:pt x="65" y="0"/>
                    <a:pt x="6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7" name="Freeform 30"/>
            <p:cNvSpPr/>
            <p:nvPr/>
          </p:nvSpPr>
          <p:spPr>
            <a:xfrm>
              <a:off x="3151440" y="2798640"/>
              <a:ext cx="170280" cy="170280"/>
            </a:xfrm>
            <a:custGeom>
              <a:avLst/>
              <a:gdLst>
                <a:gd name="textAreaLeft" fmla="*/ 0 w 170280"/>
                <a:gd name="textAreaRight" fmla="*/ 171000 w 170280"/>
                <a:gd name="textAreaTop" fmla="*/ 0 h 170280"/>
                <a:gd name="textAreaBottom" fmla="*/ 171000 h 170280"/>
                <a:gd name="GluePoint1X" fmla="*/ 224.526315789474 w 475"/>
                <a:gd name="GluePoint1Y" fmla="*/ 0 h 475"/>
                <a:gd name="GluePoint2X" fmla="*/ 155.671578947368 w 475"/>
                <a:gd name="GluePoint2Y" fmla="*/ 43.9073684210526 h 475"/>
                <a:gd name="GluePoint3X" fmla="*/ 42.9094736842105 w 475"/>
                <a:gd name="GluePoint3Y" fmla="*/ 157.667368421053 h 475"/>
                <a:gd name="GluePoint4X" fmla="*/ 0 w 475"/>
                <a:gd name="GluePoint4Y" fmla="*/ 328.307368421053 h 475"/>
                <a:gd name="GluePoint5X" fmla="*/ 136.711578947368 w 475"/>
                <a:gd name="GluePoint5Y" fmla="*/ 341.28 h 475"/>
                <a:gd name="GluePoint6X" fmla="*/ 136.711578947368 w 475"/>
                <a:gd name="GluePoint6Y" fmla="*/ 341.28 h 475"/>
                <a:gd name="GluePoint7X" fmla="*/ 199.578947368421 w 475"/>
                <a:gd name="GluePoint7Y" fmla="*/ 328.307368421053 h 475"/>
                <a:gd name="GluePoint8X" fmla="*/ 255.461052631579 w 475"/>
                <a:gd name="GluePoint8Y" fmla="*/ 461.027368421053 h 475"/>
                <a:gd name="GluePoint9X" fmla="*/ 305.355789473684 w 475"/>
                <a:gd name="GluePoint9Y" fmla="*/ 398.16 h 475"/>
                <a:gd name="GluePoint10X" fmla="*/ 399.157894736842 w 475"/>
                <a:gd name="GluePoint10Y" fmla="*/ 474 h 475"/>
                <a:gd name="GluePoint11X" fmla="*/ 311.343157894737 w 475"/>
                <a:gd name="GluePoint11Y" fmla="*/ 125.734736842105 h 475"/>
                <a:gd name="GluePoint12X" fmla="*/ 267.435789473684 w 475"/>
                <a:gd name="GluePoint12Y" fmla="*/ 68.8547368421053 h 475"/>
                <a:gd name="GluePoint13X" fmla="*/ 224.526315789474 w 475"/>
                <a:gd name="GluePoint13Y" fmla="*/ 0 h 47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76" h="75">
                  <a:moveTo>
                    <a:pt x="36" y="0"/>
                  </a:moveTo>
                  <a:cubicBezTo>
                    <a:pt x="33" y="0"/>
                    <a:pt x="29" y="3"/>
                    <a:pt x="25" y="7"/>
                  </a:cubicBezTo>
                  <a:cubicBezTo>
                    <a:pt x="19" y="12"/>
                    <a:pt x="11" y="17"/>
                    <a:pt x="7" y="25"/>
                  </a:cubicBezTo>
                  <a:cubicBezTo>
                    <a:pt x="3" y="33"/>
                    <a:pt x="2" y="43"/>
                    <a:pt x="0" y="52"/>
                  </a:cubicBezTo>
                  <a:cubicBezTo>
                    <a:pt x="7" y="53"/>
                    <a:pt x="14" y="53"/>
                    <a:pt x="22" y="54"/>
                  </a:cubicBezTo>
                  <a:cubicBezTo>
                    <a:pt x="22" y="54"/>
                    <a:pt x="22" y="54"/>
                    <a:pt x="22" y="54"/>
                  </a:cubicBezTo>
                  <a:cubicBezTo>
                    <a:pt x="25" y="54"/>
                    <a:pt x="29" y="53"/>
                    <a:pt x="32" y="52"/>
                  </a:cubicBezTo>
                  <a:cubicBezTo>
                    <a:pt x="34" y="59"/>
                    <a:pt x="37" y="65"/>
                    <a:pt x="41" y="73"/>
                  </a:cubicBezTo>
                  <a:cubicBezTo>
                    <a:pt x="44" y="68"/>
                    <a:pt x="47" y="65"/>
                    <a:pt x="49" y="63"/>
                  </a:cubicBezTo>
                  <a:cubicBezTo>
                    <a:pt x="54" y="66"/>
                    <a:pt x="58" y="70"/>
                    <a:pt x="64" y="75"/>
                  </a:cubicBezTo>
                  <a:cubicBezTo>
                    <a:pt x="76" y="51"/>
                    <a:pt x="69" y="28"/>
                    <a:pt x="50" y="20"/>
                  </a:cubicBezTo>
                  <a:cubicBezTo>
                    <a:pt x="47" y="18"/>
                    <a:pt x="44" y="14"/>
                    <a:pt x="43" y="11"/>
                  </a:cubicBezTo>
                  <a:cubicBezTo>
                    <a:pt x="42" y="3"/>
                    <a:pt x="39" y="0"/>
                    <a:pt x="3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8" name="Freeform 31"/>
            <p:cNvSpPr/>
            <p:nvPr/>
          </p:nvSpPr>
          <p:spPr>
            <a:xfrm>
              <a:off x="8835120" y="5351760"/>
              <a:ext cx="145800" cy="242640"/>
            </a:xfrm>
            <a:custGeom>
              <a:avLst/>
              <a:gdLst>
                <a:gd name="textAreaLeft" fmla="*/ 0 w 145800"/>
                <a:gd name="textAreaRight" fmla="*/ 146520 w 145800"/>
                <a:gd name="textAreaTop" fmla="*/ 0 h 242640"/>
                <a:gd name="textAreaBottom" fmla="*/ 243360 h 242640"/>
                <a:gd name="GluePoint1X" fmla="*/ 33.0325443786982 w 676"/>
                <a:gd name="GluePoint1Y" fmla="*/ 0 h 407"/>
                <a:gd name="GluePoint2X" fmla="*/ 48.0473372781065 w 676"/>
                <a:gd name="GluePoint2Y" fmla="*/ 207.309582309582 h 407"/>
                <a:gd name="GluePoint3X" fmla="*/ 36.6360946745562 w 676"/>
                <a:gd name="GluePoint3Y" fmla="*/ 694.90171990172 h 407"/>
                <a:gd name="GluePoint4X" fmla="*/ 66.6656804733728 w 676"/>
                <a:gd name="GluePoint4Y" fmla="*/ 1121.13022113022 h 407"/>
                <a:gd name="GluePoint5X" fmla="*/ 184.98224852071 w 676"/>
                <a:gd name="GluePoint5Y" fmla="*/ 809.336609336609 h 407"/>
                <a:gd name="GluePoint6X" fmla="*/ 244.440828402367 w 676"/>
                <a:gd name="GluePoint6Y" fmla="*/ 539.004914004914 h 407"/>
                <a:gd name="GluePoint7X" fmla="*/ 222.218934911243 w 676"/>
                <a:gd name="GluePoint7Y" fmla="*/ 487.592137592138 h 407"/>
                <a:gd name="GluePoint8X" fmla="*/ 203.600591715976 w 676"/>
                <a:gd name="GluePoint8Y" fmla="*/ 487.592137592138 h 407"/>
                <a:gd name="GluePoint9X" fmla="*/ 33.0325443786982 w 676"/>
                <a:gd name="GluePoint9Y" fmla="*/ 0 h 40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66" h="108">
                  <a:moveTo>
                    <a:pt x="9" y="0"/>
                  </a:moveTo>
                  <a:cubicBezTo>
                    <a:pt x="11" y="9"/>
                    <a:pt x="10" y="16"/>
                    <a:pt x="13" y="20"/>
                  </a:cubicBezTo>
                  <a:cubicBezTo>
                    <a:pt x="24" y="37"/>
                    <a:pt x="25" y="51"/>
                    <a:pt x="10" y="67"/>
                  </a:cubicBezTo>
                  <a:cubicBezTo>
                    <a:pt x="0" y="79"/>
                    <a:pt x="11" y="105"/>
                    <a:pt x="18" y="108"/>
                  </a:cubicBezTo>
                  <a:cubicBezTo>
                    <a:pt x="31" y="97"/>
                    <a:pt x="41" y="88"/>
                    <a:pt x="50" y="78"/>
                  </a:cubicBezTo>
                  <a:cubicBezTo>
                    <a:pt x="56" y="71"/>
                    <a:pt x="60" y="61"/>
                    <a:pt x="66" y="52"/>
                  </a:cubicBezTo>
                  <a:cubicBezTo>
                    <a:pt x="64" y="50"/>
                    <a:pt x="62" y="49"/>
                    <a:pt x="60" y="47"/>
                  </a:cubicBezTo>
                  <a:cubicBezTo>
                    <a:pt x="58" y="47"/>
                    <a:pt x="57" y="47"/>
                    <a:pt x="55" y="47"/>
                  </a:cubicBezTo>
                  <a:cubicBezTo>
                    <a:pt x="27" y="47"/>
                    <a:pt x="36" y="8"/>
                    <a:pt x="9"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09" name="Freeform 32"/>
            <p:cNvSpPr/>
            <p:nvPr/>
          </p:nvSpPr>
          <p:spPr>
            <a:xfrm>
              <a:off x="7416360" y="4628520"/>
              <a:ext cx="253440" cy="87480"/>
            </a:xfrm>
            <a:custGeom>
              <a:avLst/>
              <a:gdLst>
                <a:gd name="textAreaLeft" fmla="*/ 0 w 253440"/>
                <a:gd name="textAreaRight" fmla="*/ 254160 w 253440"/>
                <a:gd name="textAreaTop" fmla="*/ 0 h 87480"/>
                <a:gd name="textAreaBottom" fmla="*/ 88200 h 87480"/>
                <a:gd name="GluePoint1X" fmla="*/ 305.020408163265 w 245"/>
                <a:gd name="GluePoint1Y" fmla="*/ 0 h 706"/>
                <a:gd name="GluePoint2X" fmla="*/ 0 w 245"/>
                <a:gd name="GluePoint2Y" fmla="*/ 32.4872521246459 h 706"/>
                <a:gd name="GluePoint3X" fmla="*/ 322.285714285714 w 245"/>
                <a:gd name="GluePoint3Y" fmla="*/ 56.3342776203966 h 706"/>
                <a:gd name="GluePoint4X" fmla="*/ 627.30612244898 w 245"/>
                <a:gd name="GluePoint4Y" fmla="*/ 60.4815864022663 h 706"/>
                <a:gd name="GluePoint5X" fmla="*/ 1562.51020408163 w 245"/>
                <a:gd name="GluePoint5Y" fmla="*/ 84.6742209631728 h 706"/>
                <a:gd name="GluePoint6X" fmla="*/ 2031.55102040816 w 245"/>
                <a:gd name="GluePoint6Y" fmla="*/ 73.614730878187 h 706"/>
                <a:gd name="GluePoint7X" fmla="*/ 1401.36734693878 w 245"/>
                <a:gd name="GluePoint7Y" fmla="*/ 21.4277620396601 h 706"/>
                <a:gd name="GluePoint8X" fmla="*/ 322.285714285714 w 245"/>
                <a:gd name="GluePoint8Y" fmla="*/ 0 h 706"/>
                <a:gd name="GluePoint9X" fmla="*/ 305.020408163265 w 245"/>
                <a:gd name="GluePoint9Y" fmla="*/ 0 h 70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113" h="39">
                  <a:moveTo>
                    <a:pt x="17" y="0"/>
                  </a:moveTo>
                  <a:cubicBezTo>
                    <a:pt x="12" y="0"/>
                    <a:pt x="6" y="10"/>
                    <a:pt x="0" y="15"/>
                  </a:cubicBezTo>
                  <a:cubicBezTo>
                    <a:pt x="6" y="19"/>
                    <a:pt x="12" y="23"/>
                    <a:pt x="18" y="26"/>
                  </a:cubicBezTo>
                  <a:cubicBezTo>
                    <a:pt x="24" y="28"/>
                    <a:pt x="30" y="27"/>
                    <a:pt x="35" y="28"/>
                  </a:cubicBezTo>
                  <a:cubicBezTo>
                    <a:pt x="52" y="32"/>
                    <a:pt x="69" y="39"/>
                    <a:pt x="87" y="39"/>
                  </a:cubicBezTo>
                  <a:cubicBezTo>
                    <a:pt x="96" y="39"/>
                    <a:pt x="104" y="38"/>
                    <a:pt x="113" y="34"/>
                  </a:cubicBezTo>
                  <a:cubicBezTo>
                    <a:pt x="108" y="15"/>
                    <a:pt x="94" y="12"/>
                    <a:pt x="78" y="10"/>
                  </a:cubicBezTo>
                  <a:cubicBezTo>
                    <a:pt x="58" y="8"/>
                    <a:pt x="38" y="1"/>
                    <a:pt x="18" y="0"/>
                  </a:cubicBezTo>
                  <a:cubicBezTo>
                    <a:pt x="18" y="0"/>
                    <a:pt x="17" y="0"/>
                    <a:pt x="17"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3920" bIns="43920" anchor="t">
              <a:noAutofit/>
            </a:bodyPr>
            <a:p>
              <a:pPr defTabSz="914400">
                <a:lnSpc>
                  <a:spcPct val="100000"/>
                </a:lnSpc>
              </a:pPr>
              <a:endParaRPr b="0" lang="en-US" sz="1800" strike="noStrike" u="none">
                <a:solidFill>
                  <a:schemeClr val="dk1"/>
                </a:solidFill>
                <a:effectLst/>
                <a:uFillTx/>
                <a:latin typeface="Open Sans"/>
              </a:endParaRPr>
            </a:p>
          </p:txBody>
        </p:sp>
        <p:sp>
          <p:nvSpPr>
            <p:cNvPr id="710" name="Freeform 33"/>
            <p:cNvSpPr/>
            <p:nvPr/>
          </p:nvSpPr>
          <p:spPr>
            <a:xfrm>
              <a:off x="4358520" y="2618640"/>
              <a:ext cx="142200" cy="151200"/>
            </a:xfrm>
            <a:custGeom>
              <a:avLst/>
              <a:gdLst>
                <a:gd name="textAreaLeft" fmla="*/ 0 w 142200"/>
                <a:gd name="textAreaRight" fmla="*/ 142920 w 142200"/>
                <a:gd name="textAreaTop" fmla="*/ 0 h 151200"/>
                <a:gd name="textAreaBottom" fmla="*/ 151920 h 151200"/>
                <a:gd name="GluePoint1X" fmla="*/ 238.350710900474 w 422"/>
                <a:gd name="GluePoint1Y" fmla="*/ 0 h 397"/>
                <a:gd name="GluePoint2X" fmla="*/ 0 w 422"/>
                <a:gd name="GluePoint2Y" fmla="*/ 160.128463476071 h 397"/>
                <a:gd name="GluePoint3X" fmla="*/ 16.8909952606635 w 422"/>
                <a:gd name="GluePoint3Y" fmla="*/ 447.511335012595 h 397"/>
                <a:gd name="GluePoint4X" fmla="*/ 209.260663507109 w 422"/>
                <a:gd name="GluePoint4Y" fmla="*/ 373.27959697733 h 397"/>
                <a:gd name="GluePoint5X" fmla="*/ 302.161137440758 w 422"/>
                <a:gd name="GluePoint5Y" fmla="*/ 126.19395465995 h 397"/>
                <a:gd name="GluePoint6X" fmla="*/ 284.331753554502 w 422"/>
                <a:gd name="GluePoint6Y" fmla="*/ 26.5113350125945 h 397"/>
                <a:gd name="GluePoint7X" fmla="*/ 255.241706161137 w 422"/>
                <a:gd name="GluePoint7Y" fmla="*/ 6.36272040302267 h 397"/>
                <a:gd name="GluePoint8X" fmla="*/ 238.350710900474 w 422"/>
                <a:gd name="GluePoint8Y" fmla="*/ 0 h 39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64" h="67">
                  <a:moveTo>
                    <a:pt x="41" y="0"/>
                  </a:moveTo>
                  <a:cubicBezTo>
                    <a:pt x="30" y="0"/>
                    <a:pt x="1" y="16"/>
                    <a:pt x="0" y="24"/>
                  </a:cubicBezTo>
                  <a:cubicBezTo>
                    <a:pt x="0" y="37"/>
                    <a:pt x="2" y="51"/>
                    <a:pt x="3" y="67"/>
                  </a:cubicBezTo>
                  <a:cubicBezTo>
                    <a:pt x="15" y="63"/>
                    <a:pt x="25" y="57"/>
                    <a:pt x="36" y="56"/>
                  </a:cubicBezTo>
                  <a:cubicBezTo>
                    <a:pt x="64" y="53"/>
                    <a:pt x="42" y="30"/>
                    <a:pt x="52" y="19"/>
                  </a:cubicBezTo>
                  <a:cubicBezTo>
                    <a:pt x="54" y="16"/>
                    <a:pt x="51" y="9"/>
                    <a:pt x="49" y="4"/>
                  </a:cubicBezTo>
                  <a:cubicBezTo>
                    <a:pt x="49" y="3"/>
                    <a:pt x="46" y="1"/>
                    <a:pt x="44" y="1"/>
                  </a:cubicBezTo>
                  <a:cubicBezTo>
                    <a:pt x="43" y="1"/>
                    <a:pt x="42" y="0"/>
                    <a:pt x="41"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11" name="Freeform 34"/>
            <p:cNvSpPr/>
            <p:nvPr/>
          </p:nvSpPr>
          <p:spPr>
            <a:xfrm>
              <a:off x="2421000" y="3751560"/>
              <a:ext cx="272880" cy="126360"/>
            </a:xfrm>
            <a:custGeom>
              <a:avLst/>
              <a:gdLst>
                <a:gd name="textAreaLeft" fmla="*/ 0 w 272880"/>
                <a:gd name="textAreaRight" fmla="*/ 273600 w 272880"/>
                <a:gd name="textAreaTop" fmla="*/ 0 h 126360"/>
                <a:gd name="textAreaBottom" fmla="*/ 127080 h 126360"/>
                <a:gd name="GluePoint1X" fmla="*/ 427.878186968839 w 353"/>
                <a:gd name="GluePoint1Y" fmla="*/ 0 h 760"/>
                <a:gd name="GluePoint2X" fmla="*/ 0 w 353"/>
                <a:gd name="GluePoint2Y" fmla="*/ 52.3368421052632 h 760"/>
                <a:gd name="GluePoint3X" fmla="*/ 212.86402266289 w 353"/>
                <a:gd name="GluePoint3Y" fmla="*/ 43.5368421052632 h 760"/>
                <a:gd name="GluePoint4X" fmla="*/ 387.025495750708 w 353"/>
                <a:gd name="GluePoint4Y" fmla="*/ 37.5157894736842 h 760"/>
                <a:gd name="GluePoint5X" fmla="*/ 1070.77053824363 w 353"/>
                <a:gd name="GluePoint5Y" fmla="*/ 142.652631578947 h 760"/>
                <a:gd name="GluePoint6X" fmla="*/ 1311.58640226629 w 353"/>
                <a:gd name="GluePoint6Y" fmla="*/ 163.494736842105 h 760"/>
                <a:gd name="GluePoint7X" fmla="*/ 1337.388101983 w 353"/>
                <a:gd name="GluePoint7Y" fmla="*/ 163.494736842105 h 760"/>
                <a:gd name="GluePoint8X" fmla="*/ 1634.10764872521 w 353"/>
                <a:gd name="GluePoint8Y" fmla="*/ 133.852631578947 h 760"/>
                <a:gd name="GluePoint9X" fmla="*/ 1459.94617563739 w 353"/>
                <a:gd name="GluePoint9Y" fmla="*/ 90.3157894736842 h 760"/>
                <a:gd name="GluePoint10X" fmla="*/ 817.053824362606 w 353"/>
                <a:gd name="GluePoint10Y" fmla="*/ 23.1578947368421 h 760"/>
                <a:gd name="GluePoint11X" fmla="*/ 427.878186968839 w 353"/>
                <a:gd name="GluePoint11Y" fmla="*/ 0 h 76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122" h="56">
                  <a:moveTo>
                    <a:pt x="32" y="0"/>
                  </a:moveTo>
                  <a:cubicBezTo>
                    <a:pt x="19" y="0"/>
                    <a:pt x="10" y="6"/>
                    <a:pt x="0" y="18"/>
                  </a:cubicBezTo>
                  <a:cubicBezTo>
                    <a:pt x="7" y="17"/>
                    <a:pt x="11" y="15"/>
                    <a:pt x="16" y="15"/>
                  </a:cubicBezTo>
                  <a:cubicBezTo>
                    <a:pt x="20" y="14"/>
                    <a:pt x="25" y="13"/>
                    <a:pt x="29" y="13"/>
                  </a:cubicBezTo>
                  <a:cubicBezTo>
                    <a:pt x="52" y="13"/>
                    <a:pt x="70" y="26"/>
                    <a:pt x="80" y="49"/>
                  </a:cubicBezTo>
                  <a:cubicBezTo>
                    <a:pt x="82" y="53"/>
                    <a:pt x="91" y="56"/>
                    <a:pt x="98" y="56"/>
                  </a:cubicBezTo>
                  <a:cubicBezTo>
                    <a:pt x="98" y="56"/>
                    <a:pt x="99" y="56"/>
                    <a:pt x="100" y="56"/>
                  </a:cubicBezTo>
                  <a:cubicBezTo>
                    <a:pt x="107" y="55"/>
                    <a:pt x="115" y="50"/>
                    <a:pt x="122" y="46"/>
                  </a:cubicBezTo>
                  <a:cubicBezTo>
                    <a:pt x="118" y="41"/>
                    <a:pt x="115" y="34"/>
                    <a:pt x="109" y="31"/>
                  </a:cubicBezTo>
                  <a:cubicBezTo>
                    <a:pt x="94" y="22"/>
                    <a:pt x="77" y="14"/>
                    <a:pt x="61" y="8"/>
                  </a:cubicBezTo>
                  <a:cubicBezTo>
                    <a:pt x="49" y="3"/>
                    <a:pt x="40" y="0"/>
                    <a:pt x="3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12" name="Freeform 35"/>
            <p:cNvSpPr/>
            <p:nvPr/>
          </p:nvSpPr>
          <p:spPr>
            <a:xfrm>
              <a:off x="2283120" y="1798200"/>
              <a:ext cx="136800" cy="135000"/>
            </a:xfrm>
            <a:custGeom>
              <a:avLst/>
              <a:gdLst>
                <a:gd name="textAreaLeft" fmla="*/ 0 w 136800"/>
                <a:gd name="textAreaRight" fmla="*/ 137520 w 136800"/>
                <a:gd name="textAreaTop" fmla="*/ 0 h 135000"/>
                <a:gd name="textAreaBottom" fmla="*/ 135720 h 135000"/>
                <a:gd name="GluePoint1X" fmla="*/ 265.790450928382 w 377"/>
                <a:gd name="GluePoint1Y" fmla="*/ 0 h 382"/>
                <a:gd name="GluePoint2X" fmla="*/ 265.790450928382 w 377"/>
                <a:gd name="GluePoint2Y" fmla="*/ 0 h 382"/>
                <a:gd name="GluePoint3X" fmla="*/ 163.718832891247 w 377"/>
                <a:gd name="GluePoint3Y" fmla="*/ 85.6335078534032 h 382"/>
                <a:gd name="GluePoint4X" fmla="*/ 176.856763925729 w 377"/>
                <a:gd name="GluePoint4Y" fmla="*/ 203.748691099476 h 382"/>
                <a:gd name="GluePoint5X" fmla="*/ 43.4562334217507 w 377"/>
                <a:gd name="GluePoint5Y" fmla="*/ 135.832460732984 h 382"/>
                <a:gd name="GluePoint6X" fmla="*/ 196.058355437666 w 377"/>
                <a:gd name="GluePoint6Y" fmla="*/ 358.282722513089 h 382"/>
                <a:gd name="GluePoint7X" fmla="*/ 265.790450928382 w 377"/>
                <a:gd name="GluePoint7Y" fmla="*/ 371.078534031414 h 382"/>
                <a:gd name="GluePoint8X" fmla="*/ 316.320954907162 w 377"/>
                <a:gd name="GluePoint8Y" fmla="*/ 364.188481675393 h 382"/>
                <a:gd name="GluePoint9X" fmla="*/ 378.978779840849 w 377"/>
                <a:gd name="GluePoint9Y" fmla="*/ 222.450261780105 h 382"/>
                <a:gd name="GluePoint10X" fmla="*/ 359.777188328913 w 377"/>
                <a:gd name="GluePoint10Y" fmla="*/ 79.7277486910995 h 382"/>
                <a:gd name="GluePoint11X" fmla="*/ 265.790450928382 w 377"/>
                <a:gd name="GluePoint11Y" fmla="*/ 0 h 3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61" h="60">
                  <a:moveTo>
                    <a:pt x="42" y="0"/>
                  </a:moveTo>
                  <a:cubicBezTo>
                    <a:pt x="42" y="0"/>
                    <a:pt x="42" y="0"/>
                    <a:pt x="42" y="0"/>
                  </a:cubicBezTo>
                  <a:cubicBezTo>
                    <a:pt x="36" y="1"/>
                    <a:pt x="30" y="8"/>
                    <a:pt x="26" y="14"/>
                  </a:cubicBezTo>
                  <a:cubicBezTo>
                    <a:pt x="24" y="18"/>
                    <a:pt x="27" y="25"/>
                    <a:pt x="28" y="33"/>
                  </a:cubicBezTo>
                  <a:cubicBezTo>
                    <a:pt x="20" y="29"/>
                    <a:pt x="15" y="26"/>
                    <a:pt x="7" y="22"/>
                  </a:cubicBezTo>
                  <a:cubicBezTo>
                    <a:pt x="0" y="46"/>
                    <a:pt x="27" y="44"/>
                    <a:pt x="31" y="58"/>
                  </a:cubicBezTo>
                  <a:cubicBezTo>
                    <a:pt x="32" y="59"/>
                    <a:pt x="37" y="60"/>
                    <a:pt x="42" y="60"/>
                  </a:cubicBezTo>
                  <a:cubicBezTo>
                    <a:pt x="46" y="60"/>
                    <a:pt x="49" y="60"/>
                    <a:pt x="50" y="59"/>
                  </a:cubicBezTo>
                  <a:cubicBezTo>
                    <a:pt x="56" y="53"/>
                    <a:pt x="59" y="44"/>
                    <a:pt x="60" y="36"/>
                  </a:cubicBezTo>
                  <a:cubicBezTo>
                    <a:pt x="61" y="28"/>
                    <a:pt x="60" y="20"/>
                    <a:pt x="57" y="13"/>
                  </a:cubicBezTo>
                  <a:cubicBezTo>
                    <a:pt x="54" y="8"/>
                    <a:pt x="47" y="0"/>
                    <a:pt x="4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13" name="Freeform 36"/>
            <p:cNvSpPr/>
            <p:nvPr/>
          </p:nvSpPr>
          <p:spPr>
            <a:xfrm>
              <a:off x="8182080" y="2962800"/>
              <a:ext cx="119160" cy="131760"/>
            </a:xfrm>
            <a:custGeom>
              <a:avLst/>
              <a:gdLst>
                <a:gd name="textAreaLeft" fmla="*/ 0 w 119160"/>
                <a:gd name="textAreaRight" fmla="*/ 119880 w 119160"/>
                <a:gd name="textAreaTop" fmla="*/ 0 h 131760"/>
                <a:gd name="textAreaBottom" fmla="*/ 132480 h 131760"/>
                <a:gd name="GluePoint1X" fmla="*/ 72.1739130434783 w 368"/>
                <a:gd name="GluePoint1Y" fmla="*/ 0 h 333"/>
                <a:gd name="GluePoint2X" fmla="*/ 5.41304347826087 w 368"/>
                <a:gd name="GluePoint2Y" fmla="*/ 329.528528528529 h 333"/>
                <a:gd name="GluePoint3X" fmla="*/ 66.7608695652174 w 368"/>
                <a:gd name="GluePoint3Y" fmla="*/ 397.858858858859 h 333"/>
                <a:gd name="GluePoint4X" fmla="*/ 127.20652173913 w 368"/>
                <a:gd name="GluePoint4Y" fmla="*/ 405.573573573574 h 333"/>
                <a:gd name="GluePoint5X" fmla="*/ 233.663043478261 w 368"/>
                <a:gd name="GluePoint5Y" fmla="*/ 397.858858858859 h 333"/>
                <a:gd name="GluePoint6X" fmla="*/ 288.695652173913 w 368"/>
                <a:gd name="GluePoint6Y" fmla="*/ 308.588588588589 h 333"/>
                <a:gd name="GluePoint7X" fmla="*/ 272.45652173913 w 368"/>
                <a:gd name="GluePoint7Y" fmla="*/ 170.825825825826 h 333"/>
                <a:gd name="GluePoint8X" fmla="*/ 72.1739130434783 w 368"/>
                <a:gd name="GluePoint8Y" fmla="*/ 0 h 3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54" h="59">
                  <a:moveTo>
                    <a:pt x="13" y="0"/>
                  </a:moveTo>
                  <a:cubicBezTo>
                    <a:pt x="9" y="13"/>
                    <a:pt x="4" y="30"/>
                    <a:pt x="1" y="48"/>
                  </a:cubicBezTo>
                  <a:cubicBezTo>
                    <a:pt x="0" y="51"/>
                    <a:pt x="7" y="57"/>
                    <a:pt x="12" y="58"/>
                  </a:cubicBezTo>
                  <a:cubicBezTo>
                    <a:pt x="15" y="59"/>
                    <a:pt x="19" y="59"/>
                    <a:pt x="23" y="59"/>
                  </a:cubicBezTo>
                  <a:cubicBezTo>
                    <a:pt x="29" y="59"/>
                    <a:pt x="35" y="58"/>
                    <a:pt x="42" y="58"/>
                  </a:cubicBezTo>
                  <a:cubicBezTo>
                    <a:pt x="44" y="56"/>
                    <a:pt x="51" y="51"/>
                    <a:pt x="52" y="45"/>
                  </a:cubicBezTo>
                  <a:cubicBezTo>
                    <a:pt x="54" y="39"/>
                    <a:pt x="53" y="29"/>
                    <a:pt x="49" y="25"/>
                  </a:cubicBezTo>
                  <a:cubicBezTo>
                    <a:pt x="37" y="15"/>
                    <a:pt x="23" y="7"/>
                    <a:pt x="13"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14" name="Freeform 37"/>
            <p:cNvSpPr/>
            <p:nvPr/>
          </p:nvSpPr>
          <p:spPr>
            <a:xfrm>
              <a:off x="7761960" y="3864600"/>
              <a:ext cx="97920" cy="151200"/>
            </a:xfrm>
            <a:custGeom>
              <a:avLst/>
              <a:gdLst>
                <a:gd name="textAreaLeft" fmla="*/ 0 w 97920"/>
                <a:gd name="textAreaRight" fmla="*/ 98640 w 97920"/>
                <a:gd name="textAreaTop" fmla="*/ 0 h 151200"/>
                <a:gd name="textAreaBottom" fmla="*/ 151920 h 151200"/>
                <a:gd name="GluePoint1X" fmla="*/ 116.445497630332 w 422"/>
                <a:gd name="GluePoint1Y" fmla="*/ 0 h 274"/>
                <a:gd name="GluePoint2X" fmla="*/ 112.563981042654 w 422"/>
                <a:gd name="GluePoint2Y" fmla="*/ 0 h 274"/>
                <a:gd name="GluePoint3X" fmla="*/ 56.281990521327 w 422"/>
                <a:gd name="GluePoint3Y" fmla="*/ 106.018248175182 h 274"/>
                <a:gd name="GluePoint4X" fmla="*/ 7.76303317535545 w 422"/>
                <a:gd name="GluePoint4Y" fmla="*/ 385.660583941606 h 274"/>
                <a:gd name="GluePoint5X" fmla="*/ 27.8175355450237 w 422"/>
                <a:gd name="GluePoint5Y" fmla="*/ 551.602189781022 h 274"/>
                <a:gd name="GluePoint6X" fmla="*/ 177.255924170616 w 422"/>
                <a:gd name="GluePoint6Y" fmla="*/ 648.401459854015 h 274"/>
                <a:gd name="GluePoint7X" fmla="*/ 152.672985781991 w 422"/>
                <a:gd name="GluePoint7Y" fmla="*/ 115.237226277372 h 274"/>
                <a:gd name="GluePoint8X" fmla="*/ 116.445497630332 w 422"/>
                <a:gd name="GluePoint8Y" fmla="*/ 0 h 27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44" h="67">
                  <a:moveTo>
                    <a:pt x="29" y="0"/>
                  </a:moveTo>
                  <a:cubicBezTo>
                    <a:pt x="28" y="0"/>
                    <a:pt x="28" y="0"/>
                    <a:pt x="28" y="0"/>
                  </a:cubicBezTo>
                  <a:cubicBezTo>
                    <a:pt x="23" y="1"/>
                    <a:pt x="17" y="6"/>
                    <a:pt x="14" y="11"/>
                  </a:cubicBezTo>
                  <a:cubicBezTo>
                    <a:pt x="9" y="20"/>
                    <a:pt x="4" y="30"/>
                    <a:pt x="2" y="40"/>
                  </a:cubicBezTo>
                  <a:cubicBezTo>
                    <a:pt x="0" y="45"/>
                    <a:pt x="3" y="56"/>
                    <a:pt x="7" y="57"/>
                  </a:cubicBezTo>
                  <a:cubicBezTo>
                    <a:pt x="18" y="62"/>
                    <a:pt x="29" y="64"/>
                    <a:pt x="44" y="67"/>
                  </a:cubicBezTo>
                  <a:cubicBezTo>
                    <a:pt x="41" y="43"/>
                    <a:pt x="41" y="27"/>
                    <a:pt x="38" y="12"/>
                  </a:cubicBezTo>
                  <a:cubicBezTo>
                    <a:pt x="37" y="8"/>
                    <a:pt x="31" y="0"/>
                    <a:pt x="29"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15" name="Freeform 38"/>
            <p:cNvSpPr/>
            <p:nvPr/>
          </p:nvSpPr>
          <p:spPr>
            <a:xfrm>
              <a:off x="5124240" y="1646280"/>
              <a:ext cx="175680" cy="77040"/>
            </a:xfrm>
            <a:custGeom>
              <a:avLst/>
              <a:gdLst>
                <a:gd name="textAreaLeft" fmla="*/ 0 w 175680"/>
                <a:gd name="textAreaRight" fmla="*/ 176400 w 175680"/>
                <a:gd name="textAreaTop" fmla="*/ 0 h 77040"/>
                <a:gd name="textAreaBottom" fmla="*/ 77760 h 77040"/>
                <a:gd name="GluePoint1X" fmla="*/ 339.583333333333 w 216"/>
                <a:gd name="GluePoint1Y" fmla="*/ 0 h 490"/>
                <a:gd name="GluePoint2X" fmla="*/ 0 w 216"/>
                <a:gd name="GluePoint2Y" fmla="*/ 21.9387755102041 h 490"/>
                <a:gd name="GluePoint3X" fmla="*/ 226.388888888889 w 216"/>
                <a:gd name="GluePoint3Y" fmla="*/ 83.3673469387755 h 490"/>
                <a:gd name="GluePoint4X" fmla="*/ 455.041666666667 w 216"/>
                <a:gd name="GluePoint4Y" fmla="*/ 94.7755102040816 h 490"/>
                <a:gd name="GluePoint5X" fmla="*/ 1109.30555555556 w 216"/>
                <a:gd name="GluePoint5Y" fmla="*/ 13.6020408163265 h 490"/>
                <a:gd name="GluePoint6X" fmla="*/ 339.583333333333 w 216"/>
                <a:gd name="GluePoint6Y" fmla="*/ 0 h 490"/>
                <a:gd name="GluePoint7X" fmla="*/ 339.583333333333 w 216"/>
                <a:gd name="GluePoint7Y" fmla="*/ 0 h 49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78" h="34">
                  <a:moveTo>
                    <a:pt x="24" y="0"/>
                  </a:moveTo>
                  <a:cubicBezTo>
                    <a:pt x="16" y="0"/>
                    <a:pt x="8" y="5"/>
                    <a:pt x="0" y="8"/>
                  </a:cubicBezTo>
                  <a:cubicBezTo>
                    <a:pt x="5" y="15"/>
                    <a:pt x="9" y="26"/>
                    <a:pt x="16" y="30"/>
                  </a:cubicBezTo>
                  <a:cubicBezTo>
                    <a:pt x="21" y="33"/>
                    <a:pt x="27" y="34"/>
                    <a:pt x="32" y="34"/>
                  </a:cubicBezTo>
                  <a:cubicBezTo>
                    <a:pt x="49" y="34"/>
                    <a:pt x="67" y="23"/>
                    <a:pt x="78" y="5"/>
                  </a:cubicBezTo>
                  <a:cubicBezTo>
                    <a:pt x="58" y="3"/>
                    <a:pt x="41" y="0"/>
                    <a:pt x="24" y="0"/>
                  </a:cubicBezTo>
                  <a:cubicBezTo>
                    <a:pt x="24" y="0"/>
                    <a:pt x="24" y="0"/>
                    <a:pt x="2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8880" bIns="38880" anchor="t">
              <a:noAutofit/>
            </a:bodyPr>
            <a:p>
              <a:pPr defTabSz="914400">
                <a:lnSpc>
                  <a:spcPct val="100000"/>
                </a:lnSpc>
              </a:pPr>
              <a:endParaRPr b="0" lang="en-US" sz="1800" strike="noStrike" u="none">
                <a:solidFill>
                  <a:schemeClr val="dk1"/>
                </a:solidFill>
                <a:effectLst/>
                <a:uFillTx/>
                <a:latin typeface="Open Sans"/>
              </a:endParaRPr>
            </a:p>
          </p:txBody>
        </p:sp>
        <p:sp>
          <p:nvSpPr>
            <p:cNvPr id="716" name="Freeform 39"/>
            <p:cNvSpPr/>
            <p:nvPr/>
          </p:nvSpPr>
          <p:spPr>
            <a:xfrm>
              <a:off x="7640280" y="1780560"/>
              <a:ext cx="179280" cy="68040"/>
            </a:xfrm>
            <a:custGeom>
              <a:avLst/>
              <a:gdLst>
                <a:gd name="textAreaLeft" fmla="*/ 0 w 179280"/>
                <a:gd name="textAreaRight" fmla="*/ 180000 w 179280"/>
                <a:gd name="textAreaTop" fmla="*/ 0 h 68040"/>
                <a:gd name="textAreaBottom" fmla="*/ 68760 h 68040"/>
                <a:gd name="GluePoint1X" fmla="*/ 864.759162303665 w 191"/>
                <a:gd name="GluePoint1Y" fmla="*/ 0 h 500"/>
                <a:gd name="GluePoint2X" fmla="*/ 603.502617801047 w 191"/>
                <a:gd name="GluePoint2Y" fmla="*/ 27.74 h 500"/>
                <a:gd name="GluePoint3X" fmla="*/ 488.549738219895 w 191"/>
                <a:gd name="GluePoint3Y" fmla="*/ 18.62 h 500"/>
                <a:gd name="GluePoint4X" fmla="*/ 112.340314136126 w 191"/>
                <a:gd name="GluePoint4Y" fmla="*/ 2.28 h 500"/>
                <a:gd name="GluePoint5X" fmla="*/ 112.340314136126 w 191"/>
                <a:gd name="GluePoint5Y" fmla="*/ 2.28 h 500"/>
                <a:gd name="GluePoint6X" fmla="*/ 15.6753926701571 w 191"/>
                <a:gd name="GluePoint6Y" fmla="*/ 27.74 h 500"/>
                <a:gd name="GluePoint7X" fmla="*/ 261.256544502618 w 191"/>
                <a:gd name="GluePoint7Y" fmla="*/ 69.92 h 500"/>
                <a:gd name="GluePoint8X" fmla="*/ 373.596858638743 w 191"/>
                <a:gd name="GluePoint8Y" fmla="*/ 72.58 h 500"/>
                <a:gd name="GluePoint9X" fmla="*/ 1287.99476439791 w 191"/>
                <a:gd name="GluePoint9Y" fmla="*/ 63.08 h 500"/>
                <a:gd name="GluePoint10X" fmla="*/ 1306.28272251309 w 191"/>
                <a:gd name="GluePoint10Y" fmla="*/ 49.02 h 500"/>
                <a:gd name="GluePoint11X" fmla="*/ 1287.99476439791 w 191"/>
                <a:gd name="GluePoint11Y" fmla="*/ 49.02 h 500"/>
                <a:gd name="GluePoint12X" fmla="*/ 1076.37696335079 w 191"/>
                <a:gd name="GluePoint12Y" fmla="*/ 23.18 h 500"/>
                <a:gd name="GluePoint13X" fmla="*/ 864.759162303665 w 191"/>
                <a:gd name="GluePoint13Y" fmla="*/ 0 h 5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80" h="31">
                  <a:moveTo>
                    <a:pt x="53" y="0"/>
                  </a:moveTo>
                  <a:cubicBezTo>
                    <a:pt x="49" y="0"/>
                    <a:pt x="44" y="3"/>
                    <a:pt x="37" y="12"/>
                  </a:cubicBezTo>
                  <a:cubicBezTo>
                    <a:pt x="35" y="11"/>
                    <a:pt x="32" y="9"/>
                    <a:pt x="30" y="8"/>
                  </a:cubicBezTo>
                  <a:cubicBezTo>
                    <a:pt x="22" y="5"/>
                    <a:pt x="15" y="2"/>
                    <a:pt x="7" y="1"/>
                  </a:cubicBezTo>
                  <a:cubicBezTo>
                    <a:pt x="7" y="1"/>
                    <a:pt x="7" y="1"/>
                    <a:pt x="7" y="1"/>
                  </a:cubicBezTo>
                  <a:cubicBezTo>
                    <a:pt x="6" y="1"/>
                    <a:pt x="0" y="10"/>
                    <a:pt x="1" y="12"/>
                  </a:cubicBezTo>
                  <a:cubicBezTo>
                    <a:pt x="5" y="19"/>
                    <a:pt x="11" y="30"/>
                    <a:pt x="16" y="30"/>
                  </a:cubicBezTo>
                  <a:cubicBezTo>
                    <a:pt x="18" y="31"/>
                    <a:pt x="21" y="31"/>
                    <a:pt x="23" y="31"/>
                  </a:cubicBezTo>
                  <a:cubicBezTo>
                    <a:pt x="42" y="31"/>
                    <a:pt x="60" y="28"/>
                    <a:pt x="79" y="27"/>
                  </a:cubicBezTo>
                  <a:cubicBezTo>
                    <a:pt x="79" y="27"/>
                    <a:pt x="79" y="24"/>
                    <a:pt x="80" y="21"/>
                  </a:cubicBezTo>
                  <a:cubicBezTo>
                    <a:pt x="80" y="21"/>
                    <a:pt x="79" y="21"/>
                    <a:pt x="79" y="21"/>
                  </a:cubicBezTo>
                  <a:cubicBezTo>
                    <a:pt x="74" y="21"/>
                    <a:pt x="70" y="16"/>
                    <a:pt x="66" y="10"/>
                  </a:cubicBezTo>
                  <a:cubicBezTo>
                    <a:pt x="62" y="5"/>
                    <a:pt x="58" y="0"/>
                    <a:pt x="53"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4200" bIns="34200" anchor="t">
              <a:noAutofit/>
            </a:bodyPr>
            <a:p>
              <a:pPr defTabSz="914400">
                <a:lnSpc>
                  <a:spcPct val="100000"/>
                </a:lnSpc>
              </a:pPr>
              <a:endParaRPr b="0" lang="en-US" sz="1800" strike="noStrike" u="none">
                <a:solidFill>
                  <a:schemeClr val="dk1"/>
                </a:solidFill>
                <a:effectLst/>
                <a:uFillTx/>
                <a:latin typeface="Open Sans"/>
              </a:endParaRPr>
            </a:p>
          </p:txBody>
        </p:sp>
        <p:sp>
          <p:nvSpPr>
            <p:cNvPr id="717" name="Freeform 40"/>
            <p:cNvSpPr/>
            <p:nvPr/>
          </p:nvSpPr>
          <p:spPr>
            <a:xfrm>
              <a:off x="1902240" y="1628640"/>
              <a:ext cx="156240" cy="106920"/>
            </a:xfrm>
            <a:custGeom>
              <a:avLst/>
              <a:gdLst>
                <a:gd name="textAreaLeft" fmla="*/ 0 w 156240"/>
                <a:gd name="textAreaRight" fmla="*/ 156960 w 156240"/>
                <a:gd name="textAreaTop" fmla="*/ 0 h 106920"/>
                <a:gd name="textAreaBottom" fmla="*/ 107640 h 106920"/>
                <a:gd name="GluePoint1X" fmla="*/ 561.571906354515 w 299"/>
                <a:gd name="GluePoint1Y" fmla="*/ 0 h 436"/>
                <a:gd name="GluePoint2X" fmla="*/ 461.1872909699 w 299"/>
                <a:gd name="GluePoint2Y" fmla="*/ 8.20183486238532 h 436"/>
                <a:gd name="GluePoint3X" fmla="*/ 107.658862876254 w 299"/>
                <a:gd name="GluePoint3Y" fmla="*/ 80.651376146789 h 436"/>
                <a:gd name="GluePoint4X" fmla="*/ 62.5585284280936 w 299"/>
                <a:gd name="GluePoint4Y" fmla="*/ 93.6376146788991 h 436"/>
                <a:gd name="GluePoint5X" fmla="*/ 62.5585284280936 w 299"/>
                <a:gd name="GluePoint5Y" fmla="*/ 187.275229357798 h 436"/>
                <a:gd name="GluePoint6X" fmla="*/ 144.030100334448 w 299"/>
                <a:gd name="GluePoint6Y" fmla="*/ 204.362385321101 h 436"/>
                <a:gd name="GluePoint7X" fmla="*/ 216.772575250836 w 299"/>
                <a:gd name="GluePoint7Y" fmla="*/ 191.376146788991 h 436"/>
                <a:gd name="GluePoint8X" fmla="*/ 334.615384615385 w 299"/>
                <a:gd name="GluePoint8Y" fmla="*/ 153.100917431193 h 436"/>
                <a:gd name="GluePoint9X" fmla="*/ 506.28762541806 w 299"/>
                <a:gd name="GluePoint9Y" fmla="*/ 101.839449541284 h 436"/>
                <a:gd name="GluePoint10X" fmla="*/ 624.130434782609 w 299"/>
                <a:gd name="GluePoint10Y" fmla="*/ 71.7660550458716 h 436"/>
                <a:gd name="GluePoint11X" fmla="*/ 606.672240802676 w 299"/>
                <a:gd name="GluePoint11Y" fmla="*/ 8.20183486238532 h 436"/>
                <a:gd name="GluePoint12X" fmla="*/ 561.571906354515 w 299"/>
                <a:gd name="GluePoint12Y" fmla="*/ 0 h 43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Lst>
              <a:rect l="textAreaLeft" t="textAreaTop" r="textAreaRight" b="textAreaBottom"/>
              <a:pathLst>
                <a:path w="70" h="48">
                  <a:moveTo>
                    <a:pt x="62" y="0"/>
                  </a:moveTo>
                  <a:cubicBezTo>
                    <a:pt x="58" y="0"/>
                    <a:pt x="54" y="1"/>
                    <a:pt x="51" y="2"/>
                  </a:cubicBezTo>
                  <a:cubicBezTo>
                    <a:pt x="38" y="7"/>
                    <a:pt x="24" y="13"/>
                    <a:pt x="12" y="19"/>
                  </a:cubicBezTo>
                  <a:cubicBezTo>
                    <a:pt x="10" y="20"/>
                    <a:pt x="9" y="21"/>
                    <a:pt x="7" y="22"/>
                  </a:cubicBezTo>
                  <a:cubicBezTo>
                    <a:pt x="0" y="27"/>
                    <a:pt x="0" y="39"/>
                    <a:pt x="7" y="44"/>
                  </a:cubicBezTo>
                  <a:cubicBezTo>
                    <a:pt x="10" y="46"/>
                    <a:pt x="13" y="48"/>
                    <a:pt x="16" y="48"/>
                  </a:cubicBezTo>
                  <a:cubicBezTo>
                    <a:pt x="19" y="48"/>
                    <a:pt x="22" y="47"/>
                    <a:pt x="24" y="45"/>
                  </a:cubicBezTo>
                  <a:cubicBezTo>
                    <a:pt x="29" y="41"/>
                    <a:pt x="33" y="39"/>
                    <a:pt x="37" y="36"/>
                  </a:cubicBezTo>
                  <a:cubicBezTo>
                    <a:pt x="44" y="32"/>
                    <a:pt x="50" y="28"/>
                    <a:pt x="56" y="24"/>
                  </a:cubicBezTo>
                  <a:cubicBezTo>
                    <a:pt x="60" y="22"/>
                    <a:pt x="67" y="20"/>
                    <a:pt x="69" y="17"/>
                  </a:cubicBezTo>
                  <a:cubicBezTo>
                    <a:pt x="70" y="13"/>
                    <a:pt x="70" y="4"/>
                    <a:pt x="67" y="2"/>
                  </a:cubicBezTo>
                  <a:cubicBezTo>
                    <a:pt x="65" y="1"/>
                    <a:pt x="64" y="0"/>
                    <a:pt x="6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18" name="Freeform 41"/>
            <p:cNvSpPr/>
            <p:nvPr/>
          </p:nvSpPr>
          <p:spPr>
            <a:xfrm>
              <a:off x="2300760" y="1678320"/>
              <a:ext cx="138600" cy="85680"/>
            </a:xfrm>
            <a:custGeom>
              <a:avLst/>
              <a:gdLst>
                <a:gd name="textAreaLeft" fmla="*/ 0 w 138600"/>
                <a:gd name="textAreaRight" fmla="*/ 139320 w 138600"/>
                <a:gd name="textAreaTop" fmla="*/ 0 h 85680"/>
                <a:gd name="textAreaBottom" fmla="*/ 86400 h 85680"/>
                <a:gd name="GluePoint1X" fmla="*/ 49.8583333333333 w 240"/>
                <a:gd name="GluePoint1Y" fmla="*/ 0 h 387"/>
                <a:gd name="GluePoint2X" fmla="*/ 0 w 240"/>
                <a:gd name="GluePoint2Y" fmla="*/ 30.8785529715762 h 387"/>
                <a:gd name="GluePoint3X" fmla="*/ 239.641666666667 w 240"/>
                <a:gd name="GluePoint3Y" fmla="*/ 140.188630490956 h 387"/>
                <a:gd name="GluePoint4X" fmla="*/ 300.758333333333 w 240"/>
                <a:gd name="GluePoint4Y" fmla="*/ 148.217054263566 h 387"/>
                <a:gd name="GluePoint5X" fmla="*/ 570.958333333333 w 240"/>
                <a:gd name="GluePoint5Y" fmla="*/ 113.015503875969 h 387"/>
                <a:gd name="GluePoint6X" fmla="*/ 591.866666666667 w 240"/>
                <a:gd name="GluePoint6Y" fmla="*/ 30.8785529715762 h 387"/>
                <a:gd name="GluePoint7X" fmla="*/ 421.383333333333 w 240"/>
                <a:gd name="GluePoint7Y" fmla="*/ 7.41085271317829 h 387"/>
                <a:gd name="GluePoint8X" fmla="*/ 410.125 w 240"/>
                <a:gd name="GluePoint8Y" fmla="*/ 7.41085271317829 h 387"/>
                <a:gd name="GluePoint9X" fmla="*/ 329.708333333333 w 240"/>
                <a:gd name="GluePoint9Y" fmla="*/ 15.4392764857881 h 387"/>
                <a:gd name="GluePoint10X" fmla="*/ 250.9 w 240"/>
                <a:gd name="GluePoint10Y" fmla="*/ 22.8501291989664 h 387"/>
                <a:gd name="GluePoint11X" fmla="*/ 180.133333333333 w 240"/>
                <a:gd name="GluePoint11Y" fmla="*/ 19.1447028423773 h 387"/>
                <a:gd name="GluePoint12X" fmla="*/ 49.8583333333333 w 240"/>
                <a:gd name="GluePoint12Y" fmla="*/ 0 h 387"/>
                <a:gd name="GluePoint13X" fmla="*/ 49.8583333333333 w 240"/>
                <a:gd name="GluePoint13Y" fmla="*/ 0 h 38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62" h="38">
                  <a:moveTo>
                    <a:pt x="5" y="0"/>
                  </a:moveTo>
                  <a:cubicBezTo>
                    <a:pt x="4" y="0"/>
                    <a:pt x="0" y="7"/>
                    <a:pt x="0" y="8"/>
                  </a:cubicBezTo>
                  <a:cubicBezTo>
                    <a:pt x="8" y="18"/>
                    <a:pt x="14" y="32"/>
                    <a:pt x="24" y="36"/>
                  </a:cubicBezTo>
                  <a:cubicBezTo>
                    <a:pt x="26" y="37"/>
                    <a:pt x="28" y="38"/>
                    <a:pt x="30" y="38"/>
                  </a:cubicBezTo>
                  <a:cubicBezTo>
                    <a:pt x="39" y="38"/>
                    <a:pt x="49" y="33"/>
                    <a:pt x="57" y="29"/>
                  </a:cubicBezTo>
                  <a:cubicBezTo>
                    <a:pt x="61" y="27"/>
                    <a:pt x="62" y="14"/>
                    <a:pt x="59" y="8"/>
                  </a:cubicBezTo>
                  <a:cubicBezTo>
                    <a:pt x="58" y="4"/>
                    <a:pt x="49" y="2"/>
                    <a:pt x="42" y="2"/>
                  </a:cubicBezTo>
                  <a:cubicBezTo>
                    <a:pt x="42" y="2"/>
                    <a:pt x="42" y="2"/>
                    <a:pt x="41" y="2"/>
                  </a:cubicBezTo>
                  <a:cubicBezTo>
                    <a:pt x="38" y="2"/>
                    <a:pt x="35" y="3"/>
                    <a:pt x="33" y="4"/>
                  </a:cubicBezTo>
                  <a:cubicBezTo>
                    <a:pt x="30" y="6"/>
                    <a:pt x="27" y="6"/>
                    <a:pt x="25" y="6"/>
                  </a:cubicBezTo>
                  <a:cubicBezTo>
                    <a:pt x="22" y="6"/>
                    <a:pt x="20" y="6"/>
                    <a:pt x="18" y="5"/>
                  </a:cubicBezTo>
                  <a:cubicBezTo>
                    <a:pt x="13" y="3"/>
                    <a:pt x="9" y="1"/>
                    <a:pt x="5" y="0"/>
                  </a:cubicBezTo>
                  <a:cubicBezTo>
                    <a:pt x="5" y="0"/>
                    <a:pt x="5" y="0"/>
                    <a:pt x="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3200" bIns="43200" anchor="t">
              <a:noAutofit/>
            </a:bodyPr>
            <a:p>
              <a:pPr defTabSz="914400">
                <a:lnSpc>
                  <a:spcPct val="100000"/>
                </a:lnSpc>
              </a:pPr>
              <a:endParaRPr b="0" lang="en-US" sz="1800" strike="noStrike" u="none">
                <a:solidFill>
                  <a:schemeClr val="dk1"/>
                </a:solidFill>
                <a:effectLst/>
                <a:uFillTx/>
                <a:latin typeface="Open Sans"/>
              </a:endParaRPr>
            </a:p>
          </p:txBody>
        </p:sp>
        <p:sp>
          <p:nvSpPr>
            <p:cNvPr id="719" name="Freeform 42"/>
            <p:cNvSpPr/>
            <p:nvPr/>
          </p:nvSpPr>
          <p:spPr>
            <a:xfrm>
              <a:off x="8132760" y="2652120"/>
              <a:ext cx="101520" cy="202320"/>
            </a:xfrm>
            <a:custGeom>
              <a:avLst/>
              <a:gdLst>
                <a:gd name="textAreaLeft" fmla="*/ 0 w 101520"/>
                <a:gd name="textAreaRight" fmla="*/ 102240 w 101520"/>
                <a:gd name="textAreaTop" fmla="*/ 0 h 202320"/>
                <a:gd name="textAreaBottom" fmla="*/ 203040 h 202320"/>
                <a:gd name="GluePoint1X" fmla="*/ 15.0531914893617 w 564"/>
                <a:gd name="GluePoint1Y" fmla="*/ 0 h 284"/>
                <a:gd name="GluePoint2X" fmla="*/ 0 w 564"/>
                <a:gd name="GluePoint2Y" fmla="*/ 35.6830985915493 h 284"/>
                <a:gd name="GluePoint3X" fmla="*/ 67.7393617021277 w 564"/>
                <a:gd name="GluePoint3Y" fmla="*/ 1118.07042253521 h 284"/>
                <a:gd name="GluePoint4X" fmla="*/ 142.503546099291 w 564"/>
                <a:gd name="GluePoint4Y" fmla="*/ 1054.6338028169 h 284"/>
                <a:gd name="GluePoint5X" fmla="*/ 98.8492907801418 w 564"/>
                <a:gd name="GluePoint5Y" fmla="*/ 471.80985915493 h 284"/>
                <a:gd name="GluePoint6X" fmla="*/ 52.1843971631206 w 564"/>
                <a:gd name="GluePoint6Y" fmla="*/ 122.908450704225 h 284"/>
                <a:gd name="GluePoint7X" fmla="*/ 15.0531914893617 w 564"/>
                <a:gd name="GluePoint7Y" fmla="*/ 0 h 28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46" h="90">
                  <a:moveTo>
                    <a:pt x="5" y="0"/>
                  </a:moveTo>
                  <a:cubicBezTo>
                    <a:pt x="3" y="1"/>
                    <a:pt x="2" y="2"/>
                    <a:pt x="0" y="3"/>
                  </a:cubicBezTo>
                  <a:cubicBezTo>
                    <a:pt x="7" y="30"/>
                    <a:pt x="14" y="58"/>
                    <a:pt x="22" y="90"/>
                  </a:cubicBezTo>
                  <a:cubicBezTo>
                    <a:pt x="30" y="88"/>
                    <a:pt x="38" y="86"/>
                    <a:pt x="46" y="85"/>
                  </a:cubicBezTo>
                  <a:cubicBezTo>
                    <a:pt x="42" y="69"/>
                    <a:pt x="37" y="53"/>
                    <a:pt x="32" y="38"/>
                  </a:cubicBezTo>
                  <a:cubicBezTo>
                    <a:pt x="28" y="28"/>
                    <a:pt x="23" y="19"/>
                    <a:pt x="17" y="10"/>
                  </a:cubicBezTo>
                  <a:cubicBezTo>
                    <a:pt x="14" y="6"/>
                    <a:pt x="9" y="3"/>
                    <a:pt x="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20" name="Freeform 43"/>
            <p:cNvSpPr/>
            <p:nvPr/>
          </p:nvSpPr>
          <p:spPr>
            <a:xfrm>
              <a:off x="2678400" y="3846960"/>
              <a:ext cx="182880" cy="73440"/>
            </a:xfrm>
            <a:custGeom>
              <a:avLst/>
              <a:gdLst>
                <a:gd name="textAreaLeft" fmla="*/ 0 w 182880"/>
                <a:gd name="textAreaRight" fmla="*/ 183600 w 182880"/>
                <a:gd name="textAreaTop" fmla="*/ 0 h 73440"/>
                <a:gd name="textAreaBottom" fmla="*/ 74160 h 73440"/>
                <a:gd name="GluePoint1X" fmla="*/ 459.582524271845 w 206"/>
                <a:gd name="GluePoint1Y" fmla="*/ 0 h 510"/>
                <a:gd name="GluePoint2X" fmla="*/ 306.388349514563 w 206"/>
                <a:gd name="GluePoint2Y" fmla="*/ 47.4313725490196 h 510"/>
                <a:gd name="GluePoint3X" fmla="*/ 0 w 206"/>
                <a:gd name="GluePoint3Y" fmla="*/ 52.656862745098 h 510"/>
                <a:gd name="GluePoint4X" fmla="*/ 612.776699029126 w 206"/>
                <a:gd name="GluePoint4Y" fmla="*/ 82.8039215686274 h 510"/>
                <a:gd name="GluePoint5X" fmla="*/ 1260.14563106796 w 206"/>
                <a:gd name="GluePoint5Y" fmla="*/ 55.0686274509804 h 510"/>
                <a:gd name="GluePoint6X" fmla="*/ 459.582524271845 w 206"/>
                <a:gd name="GluePoint6Y" fmla="*/ 0 h 510"/>
                <a:gd name="GluePoint7X" fmla="*/ 459.582524271845 w 206"/>
                <a:gd name="GluePoint7Y" fmla="*/ 0 h 51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82" h="33">
                  <a:moveTo>
                    <a:pt x="30" y="0"/>
                  </a:moveTo>
                  <a:cubicBezTo>
                    <a:pt x="29" y="0"/>
                    <a:pt x="24" y="11"/>
                    <a:pt x="20" y="19"/>
                  </a:cubicBezTo>
                  <a:cubicBezTo>
                    <a:pt x="16" y="19"/>
                    <a:pt x="8" y="20"/>
                    <a:pt x="0" y="21"/>
                  </a:cubicBezTo>
                  <a:cubicBezTo>
                    <a:pt x="6" y="28"/>
                    <a:pt x="23" y="33"/>
                    <a:pt x="40" y="33"/>
                  </a:cubicBezTo>
                  <a:cubicBezTo>
                    <a:pt x="56" y="33"/>
                    <a:pt x="73" y="29"/>
                    <a:pt x="82" y="22"/>
                  </a:cubicBezTo>
                  <a:cubicBezTo>
                    <a:pt x="63" y="13"/>
                    <a:pt x="47" y="6"/>
                    <a:pt x="30" y="0"/>
                  </a:cubicBezTo>
                  <a:cubicBezTo>
                    <a:pt x="30" y="0"/>
                    <a:pt x="30" y="0"/>
                    <a:pt x="3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7080" bIns="37080" anchor="t">
              <a:noAutofit/>
            </a:bodyPr>
            <a:p>
              <a:pPr defTabSz="914400">
                <a:lnSpc>
                  <a:spcPct val="100000"/>
                </a:lnSpc>
              </a:pPr>
              <a:endParaRPr b="0" lang="en-US" sz="1800" strike="noStrike" u="none">
                <a:solidFill>
                  <a:schemeClr val="dk1"/>
                </a:solidFill>
                <a:effectLst/>
                <a:uFillTx/>
                <a:latin typeface="Open Sans"/>
              </a:endParaRPr>
            </a:p>
          </p:txBody>
        </p:sp>
        <p:sp>
          <p:nvSpPr>
            <p:cNvPr id="721" name="Freeform 44"/>
            <p:cNvSpPr/>
            <p:nvPr/>
          </p:nvSpPr>
          <p:spPr>
            <a:xfrm>
              <a:off x="8301960" y="5754240"/>
              <a:ext cx="106920" cy="103320"/>
            </a:xfrm>
            <a:custGeom>
              <a:avLst/>
              <a:gdLst>
                <a:gd name="textAreaLeft" fmla="*/ 0 w 106920"/>
                <a:gd name="textAreaRight" fmla="*/ 107640 w 106920"/>
                <a:gd name="textAreaTop" fmla="*/ 0 h 103320"/>
                <a:gd name="textAreaBottom" fmla="*/ 104040 h 103320"/>
                <a:gd name="GluePoint1X" fmla="*/ 173.231833910035 w 289"/>
                <a:gd name="GluePoint1Y" fmla="*/ 0 h 299"/>
                <a:gd name="GluePoint2X" fmla="*/ 0 w 289"/>
                <a:gd name="GluePoint2Y" fmla="*/ 144.481605351171 h 299"/>
                <a:gd name="GluePoint3X" fmla="*/ 108.269896193772 w 289"/>
                <a:gd name="GluePoint3Y" fmla="*/ 278.367892976589 h 299"/>
                <a:gd name="GluePoint4X" fmla="*/ 115.487889273356 w 289"/>
                <a:gd name="GluePoint4Y" fmla="*/ 278.367892976589 h 299"/>
                <a:gd name="GluePoint5X" fmla="*/ 294.906574394464 w 289"/>
                <a:gd name="GluePoint5Y" fmla="*/ 90.5418060200669 h 299"/>
                <a:gd name="GluePoint6X" fmla="*/ 173.231833910035 w 289"/>
                <a:gd name="GluePoint6Y" fmla="*/ 0 h 29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8" h="46">
                  <a:moveTo>
                    <a:pt x="27" y="0"/>
                  </a:moveTo>
                  <a:cubicBezTo>
                    <a:pt x="6" y="4"/>
                    <a:pt x="1" y="8"/>
                    <a:pt x="0" y="24"/>
                  </a:cubicBezTo>
                  <a:cubicBezTo>
                    <a:pt x="0" y="36"/>
                    <a:pt x="2" y="46"/>
                    <a:pt x="17" y="46"/>
                  </a:cubicBezTo>
                  <a:cubicBezTo>
                    <a:pt x="17" y="46"/>
                    <a:pt x="17" y="46"/>
                    <a:pt x="18" y="46"/>
                  </a:cubicBezTo>
                  <a:cubicBezTo>
                    <a:pt x="30" y="46"/>
                    <a:pt x="48" y="30"/>
                    <a:pt x="46" y="15"/>
                  </a:cubicBezTo>
                  <a:cubicBezTo>
                    <a:pt x="45" y="10"/>
                    <a:pt x="34" y="5"/>
                    <a:pt x="27"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22" name="Freeform 45"/>
            <p:cNvSpPr/>
            <p:nvPr/>
          </p:nvSpPr>
          <p:spPr>
            <a:xfrm>
              <a:off x="2454480" y="1800000"/>
              <a:ext cx="126360" cy="105120"/>
            </a:xfrm>
            <a:custGeom>
              <a:avLst/>
              <a:gdLst>
                <a:gd name="textAreaLeft" fmla="*/ 0 w 126360"/>
                <a:gd name="textAreaRight" fmla="*/ 127080 w 126360"/>
                <a:gd name="textAreaTop" fmla="*/ 0 h 105120"/>
                <a:gd name="textAreaBottom" fmla="*/ 105840 h 105120"/>
                <a:gd name="GluePoint1X" fmla="*/ 207.12925170068 w 294"/>
                <a:gd name="GluePoint1Y" fmla="*/ 0 h 353"/>
                <a:gd name="GluePoint2X" fmla="*/ 0 w 294"/>
                <a:gd name="GluePoint2Y" fmla="*/ 217.467422096317 h 353"/>
                <a:gd name="GluePoint3X" fmla="*/ 35.9183673469388 w 294"/>
                <a:gd name="GluePoint3Y" fmla="*/ 244.028328611898 h 353"/>
                <a:gd name="GluePoint4X" fmla="*/ 51.4829931972789 w 294"/>
                <a:gd name="GluePoint4Y" fmla="*/ 238.218130311615 h 353"/>
                <a:gd name="GluePoint5X" fmla="*/ 399.891156462585 w 294"/>
                <a:gd name="GluePoint5Y" fmla="*/ 72.2124645892351 h 353"/>
                <a:gd name="GluePoint6X" fmla="*/ 392.707482993197 w 294"/>
                <a:gd name="GluePoint6Y" fmla="*/ 30.7110481586402 h 353"/>
                <a:gd name="GluePoint7X" fmla="*/ 207.12925170068 w 294"/>
                <a:gd name="GluePoint7Y" fmla="*/ 0 h 3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57" h="47">
                  <a:moveTo>
                    <a:pt x="28" y="0"/>
                  </a:moveTo>
                  <a:cubicBezTo>
                    <a:pt x="10" y="0"/>
                    <a:pt x="2" y="13"/>
                    <a:pt x="0" y="42"/>
                  </a:cubicBezTo>
                  <a:cubicBezTo>
                    <a:pt x="0" y="45"/>
                    <a:pt x="2" y="47"/>
                    <a:pt x="5" y="47"/>
                  </a:cubicBezTo>
                  <a:cubicBezTo>
                    <a:pt x="6" y="47"/>
                    <a:pt x="7" y="46"/>
                    <a:pt x="7" y="46"/>
                  </a:cubicBezTo>
                  <a:cubicBezTo>
                    <a:pt x="24" y="35"/>
                    <a:pt x="38" y="25"/>
                    <a:pt x="54" y="14"/>
                  </a:cubicBezTo>
                  <a:cubicBezTo>
                    <a:pt x="57" y="12"/>
                    <a:pt x="56" y="7"/>
                    <a:pt x="53" y="6"/>
                  </a:cubicBezTo>
                  <a:cubicBezTo>
                    <a:pt x="43" y="2"/>
                    <a:pt x="35" y="0"/>
                    <a:pt x="28"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23" name="Freeform 46"/>
            <p:cNvSpPr/>
            <p:nvPr/>
          </p:nvSpPr>
          <p:spPr>
            <a:xfrm>
              <a:off x="6604560" y="1483920"/>
              <a:ext cx="135000" cy="83880"/>
            </a:xfrm>
            <a:custGeom>
              <a:avLst/>
              <a:gdLst>
                <a:gd name="textAreaLeft" fmla="*/ 0 w 135000"/>
                <a:gd name="textAreaRight" fmla="*/ 135720 w 135000"/>
                <a:gd name="textAreaTop" fmla="*/ 0 h 83880"/>
                <a:gd name="textAreaBottom" fmla="*/ 84600 h 83880"/>
                <a:gd name="GluePoint1X" fmla="*/ 350.4 w 235"/>
                <a:gd name="GluePoint1Y" fmla="*/ 0 h 377"/>
                <a:gd name="GluePoint2X" fmla="*/ 300.8 w 235"/>
                <a:gd name="GluePoint2Y" fmla="*/ 0 h 377"/>
                <a:gd name="GluePoint3X" fmla="*/ 0 w 235"/>
                <a:gd name="GluePoint3Y" fmla="*/ 68.8965517241379 h 377"/>
                <a:gd name="GluePoint4X" fmla="*/ 200 w 235"/>
                <a:gd name="GluePoint4Y" fmla="*/ 145.862068965517 h 377"/>
                <a:gd name="GluePoint5X" fmla="*/ 462.4 w 235"/>
                <a:gd name="GluePoint5Y" fmla="*/ 114.827586206897 h 377"/>
                <a:gd name="GluePoint6X" fmla="*/ 532.8 w 235"/>
                <a:gd name="GluePoint6Y" fmla="*/ 22.9655172413793 h 377"/>
                <a:gd name="GluePoint7X" fmla="*/ 350.4 w 235"/>
                <a:gd name="GluePoint7Y" fmla="*/ 0 h 37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60" h="38">
                  <a:moveTo>
                    <a:pt x="35" y="0"/>
                  </a:moveTo>
                  <a:cubicBezTo>
                    <a:pt x="33" y="0"/>
                    <a:pt x="32" y="0"/>
                    <a:pt x="30" y="0"/>
                  </a:cubicBezTo>
                  <a:cubicBezTo>
                    <a:pt x="20" y="3"/>
                    <a:pt x="11" y="11"/>
                    <a:pt x="0" y="18"/>
                  </a:cubicBezTo>
                  <a:cubicBezTo>
                    <a:pt x="8" y="32"/>
                    <a:pt x="12" y="38"/>
                    <a:pt x="20" y="38"/>
                  </a:cubicBezTo>
                  <a:cubicBezTo>
                    <a:pt x="26" y="38"/>
                    <a:pt x="34" y="35"/>
                    <a:pt x="46" y="30"/>
                  </a:cubicBezTo>
                  <a:cubicBezTo>
                    <a:pt x="60" y="23"/>
                    <a:pt x="60" y="14"/>
                    <a:pt x="53" y="6"/>
                  </a:cubicBezTo>
                  <a:cubicBezTo>
                    <a:pt x="49" y="2"/>
                    <a:pt x="41" y="0"/>
                    <a:pt x="3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2120" bIns="42120" anchor="t">
              <a:noAutofit/>
            </a:bodyPr>
            <a:p>
              <a:pPr defTabSz="914400">
                <a:lnSpc>
                  <a:spcPct val="100000"/>
                </a:lnSpc>
              </a:pPr>
              <a:endParaRPr b="0" lang="en-US" sz="1800" strike="noStrike" u="none">
                <a:solidFill>
                  <a:schemeClr val="dk1"/>
                </a:solidFill>
                <a:effectLst/>
                <a:uFillTx/>
                <a:latin typeface="Open Sans"/>
              </a:endParaRPr>
            </a:p>
          </p:txBody>
        </p:sp>
        <p:sp>
          <p:nvSpPr>
            <p:cNvPr id="724" name="Freeform 47"/>
            <p:cNvSpPr/>
            <p:nvPr/>
          </p:nvSpPr>
          <p:spPr>
            <a:xfrm>
              <a:off x="2299320" y="1535400"/>
              <a:ext cx="117360" cy="94680"/>
            </a:xfrm>
            <a:custGeom>
              <a:avLst/>
              <a:gdLst>
                <a:gd name="textAreaLeft" fmla="*/ 0 w 117360"/>
                <a:gd name="textAreaRight" fmla="*/ 118080 w 117360"/>
                <a:gd name="textAreaTop" fmla="*/ 0 h 94680"/>
                <a:gd name="textAreaBottom" fmla="*/ 95400 h 94680"/>
                <a:gd name="GluePoint1X" fmla="*/ 136.969811320755 w 265"/>
                <a:gd name="GluePoint1Y" fmla="*/ 0 h 328"/>
                <a:gd name="GluePoint2X" fmla="*/ 98.7169811320755 w 265"/>
                <a:gd name="GluePoint2Y" fmla="*/ 4.82926829268293 h 328"/>
                <a:gd name="GluePoint3X" fmla="*/ 7.40377358490566 w 265"/>
                <a:gd name="GluePoint3Y" fmla="*/ 55.5365853658537 h 328"/>
                <a:gd name="GluePoint4X" fmla="*/ 67.8679245283019 w 265"/>
                <a:gd name="GluePoint4Y" fmla="*/ 136.829268292683 h 328"/>
                <a:gd name="GluePoint5X" fmla="*/ 235.68679245283 w 265"/>
                <a:gd name="GluePoint5Y" fmla="*/ 207.658536585366 h 328"/>
                <a:gd name="GluePoint6X" fmla="*/ 281.343396226415 w 265"/>
                <a:gd name="GluePoint6Y" fmla="*/ 213.292682926829 h 328"/>
                <a:gd name="GluePoint7X" fmla="*/ 343.041509433962 w 265"/>
                <a:gd name="GluePoint7Y" fmla="*/ 207.658536585366 h 328"/>
                <a:gd name="GluePoint8X" fmla="*/ 404.739622641509 w 265"/>
                <a:gd name="GluePoint8Y" fmla="*/ 161.780487804878 h 328"/>
                <a:gd name="GluePoint9X" fmla="*/ 388.698113207547 w 265"/>
                <a:gd name="GluePoint9Y" fmla="*/ 106.243902439024 h 328"/>
                <a:gd name="GluePoint10X" fmla="*/ 175.222641509434 w 265"/>
                <a:gd name="GluePoint10Y" fmla="*/ 4.82926829268293 h 328"/>
                <a:gd name="GluePoint11X" fmla="*/ 136.969811320755 w 265"/>
                <a:gd name="GluePoint11Y" fmla="*/ 0 h 32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53" h="42">
                  <a:moveTo>
                    <a:pt x="18" y="0"/>
                  </a:moveTo>
                  <a:cubicBezTo>
                    <a:pt x="16" y="0"/>
                    <a:pt x="14" y="0"/>
                    <a:pt x="13" y="1"/>
                  </a:cubicBezTo>
                  <a:cubicBezTo>
                    <a:pt x="7" y="5"/>
                    <a:pt x="2" y="8"/>
                    <a:pt x="1" y="11"/>
                  </a:cubicBezTo>
                  <a:cubicBezTo>
                    <a:pt x="0" y="16"/>
                    <a:pt x="5" y="23"/>
                    <a:pt x="9" y="27"/>
                  </a:cubicBezTo>
                  <a:cubicBezTo>
                    <a:pt x="15" y="33"/>
                    <a:pt x="23" y="38"/>
                    <a:pt x="31" y="41"/>
                  </a:cubicBezTo>
                  <a:cubicBezTo>
                    <a:pt x="33" y="42"/>
                    <a:pt x="35" y="42"/>
                    <a:pt x="37" y="42"/>
                  </a:cubicBezTo>
                  <a:cubicBezTo>
                    <a:pt x="40" y="42"/>
                    <a:pt x="42" y="41"/>
                    <a:pt x="45" y="41"/>
                  </a:cubicBezTo>
                  <a:cubicBezTo>
                    <a:pt x="50" y="40"/>
                    <a:pt x="53" y="36"/>
                    <a:pt x="53" y="32"/>
                  </a:cubicBezTo>
                  <a:cubicBezTo>
                    <a:pt x="53" y="27"/>
                    <a:pt x="53" y="23"/>
                    <a:pt x="51" y="21"/>
                  </a:cubicBezTo>
                  <a:cubicBezTo>
                    <a:pt x="43" y="14"/>
                    <a:pt x="33" y="8"/>
                    <a:pt x="23" y="1"/>
                  </a:cubicBezTo>
                  <a:cubicBezTo>
                    <a:pt x="21" y="0"/>
                    <a:pt x="20" y="0"/>
                    <a:pt x="18"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25" name="Freeform 48"/>
            <p:cNvSpPr/>
            <p:nvPr/>
          </p:nvSpPr>
          <p:spPr>
            <a:xfrm>
              <a:off x="7855560" y="4153680"/>
              <a:ext cx="138600" cy="128160"/>
            </a:xfrm>
            <a:custGeom>
              <a:avLst/>
              <a:gdLst>
                <a:gd name="textAreaLeft" fmla="*/ 0 w 138600"/>
                <a:gd name="textAreaRight" fmla="*/ 139320 w 138600"/>
                <a:gd name="textAreaTop" fmla="*/ 0 h 128160"/>
                <a:gd name="textAreaBottom" fmla="*/ 128880 h 128160"/>
                <a:gd name="GluePoint1X" fmla="*/ 262.005586592179 w 358"/>
                <a:gd name="GluePoint1Y" fmla="*/ 0 h 387"/>
                <a:gd name="GluePoint2X" fmla="*/ 160.653631284916 w 358"/>
                <a:gd name="GluePoint2Y" fmla="*/ 63.6511627906977 h 387"/>
                <a:gd name="GluePoint3X" fmla="*/ 241.519553072626 w 358"/>
                <a:gd name="GluePoint3Y" fmla="*/ 330.248062015504 h 387"/>
                <a:gd name="GluePoint4X" fmla="*/ 328.854748603352 w 358"/>
                <a:gd name="GluePoint4Y" fmla="*/ 28.5968992248062 h 387"/>
                <a:gd name="GluePoint5X" fmla="*/ 262.005586592179 w 358"/>
                <a:gd name="GluePoint5Y" fmla="*/ 0 h 387"/>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62" h="57">
                  <a:moveTo>
                    <a:pt x="39" y="0"/>
                  </a:moveTo>
                  <a:cubicBezTo>
                    <a:pt x="33" y="0"/>
                    <a:pt x="28" y="6"/>
                    <a:pt x="24" y="11"/>
                  </a:cubicBezTo>
                  <a:cubicBezTo>
                    <a:pt x="0" y="35"/>
                    <a:pt x="35" y="39"/>
                    <a:pt x="36" y="57"/>
                  </a:cubicBezTo>
                  <a:cubicBezTo>
                    <a:pt x="58" y="37"/>
                    <a:pt x="62" y="19"/>
                    <a:pt x="49" y="5"/>
                  </a:cubicBezTo>
                  <a:cubicBezTo>
                    <a:pt x="45" y="2"/>
                    <a:pt x="42" y="0"/>
                    <a:pt x="39"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26" name="Freeform 49"/>
            <p:cNvSpPr/>
            <p:nvPr/>
          </p:nvSpPr>
          <p:spPr>
            <a:xfrm>
              <a:off x="2577960" y="2211120"/>
              <a:ext cx="108720" cy="96480"/>
            </a:xfrm>
            <a:custGeom>
              <a:avLst/>
              <a:gdLst>
                <a:gd name="textAreaLeft" fmla="*/ 0 w 108720"/>
                <a:gd name="textAreaRight" fmla="*/ 109440 w 108720"/>
                <a:gd name="textAreaTop" fmla="*/ 0 h 96480"/>
                <a:gd name="textAreaBottom" fmla="*/ 97200 h 96480"/>
                <a:gd name="GluePoint1X" fmla="*/ 152.622222222222 w 270"/>
                <a:gd name="GluePoint1Y" fmla="*/ 0 h 304"/>
                <a:gd name="GluePoint2X" fmla="*/ 54.9888888888889 w 270"/>
                <a:gd name="GluePoint2Y" fmla="*/ 27.4309210526316 h 304"/>
                <a:gd name="GluePoint3X" fmla="*/ 6.73333333333333 w 270"/>
                <a:gd name="GluePoint3Y" fmla="*/ 138.039473684211 h 304"/>
                <a:gd name="GluePoint4X" fmla="*/ 76.3111111111111 w 270"/>
                <a:gd name="GluePoint4Y" fmla="*/ 238.914473684211 h 304"/>
                <a:gd name="GluePoint5X" fmla="*/ 83.0444444444445 w 270"/>
                <a:gd name="GluePoint5Y" fmla="*/ 238.914473684211 h 304"/>
                <a:gd name="GluePoint6X" fmla="*/ 180.677777777778 w 270"/>
                <a:gd name="GluePoint6Y" fmla="*/ 193.786184210526 h 304"/>
                <a:gd name="GluePoint7X" fmla="*/ 341.155555555556 w 270"/>
                <a:gd name="GluePoint7Y" fmla="*/ 110.608552631579 h 304"/>
                <a:gd name="GluePoint8X" fmla="*/ 152.622222222222 w 270"/>
                <a:gd name="GluePoint8Y" fmla="*/ 0 h 30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49" h="43">
                  <a:moveTo>
                    <a:pt x="22" y="0"/>
                  </a:moveTo>
                  <a:cubicBezTo>
                    <a:pt x="17" y="0"/>
                    <a:pt x="12" y="2"/>
                    <a:pt x="8" y="5"/>
                  </a:cubicBezTo>
                  <a:cubicBezTo>
                    <a:pt x="3" y="9"/>
                    <a:pt x="0" y="19"/>
                    <a:pt x="1" y="25"/>
                  </a:cubicBezTo>
                  <a:cubicBezTo>
                    <a:pt x="1" y="32"/>
                    <a:pt x="6" y="39"/>
                    <a:pt x="11" y="43"/>
                  </a:cubicBezTo>
                  <a:cubicBezTo>
                    <a:pt x="11" y="43"/>
                    <a:pt x="12" y="43"/>
                    <a:pt x="12" y="43"/>
                  </a:cubicBezTo>
                  <a:cubicBezTo>
                    <a:pt x="15" y="43"/>
                    <a:pt x="22" y="38"/>
                    <a:pt x="26" y="35"/>
                  </a:cubicBezTo>
                  <a:cubicBezTo>
                    <a:pt x="34" y="30"/>
                    <a:pt x="41" y="25"/>
                    <a:pt x="49" y="20"/>
                  </a:cubicBezTo>
                  <a:cubicBezTo>
                    <a:pt x="44" y="8"/>
                    <a:pt x="32" y="0"/>
                    <a:pt x="2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27" name="Freeform 50"/>
            <p:cNvSpPr/>
            <p:nvPr/>
          </p:nvSpPr>
          <p:spPr>
            <a:xfrm>
              <a:off x="6684120" y="1547640"/>
              <a:ext cx="128160" cy="75240"/>
            </a:xfrm>
            <a:custGeom>
              <a:avLst/>
              <a:gdLst>
                <a:gd name="textAreaLeft" fmla="*/ 0 w 128160"/>
                <a:gd name="textAreaRight" fmla="*/ 128880 w 128160"/>
                <a:gd name="textAreaTop" fmla="*/ 0 h 75240"/>
                <a:gd name="textAreaBottom" fmla="*/ 75960 h 75240"/>
                <a:gd name="GluePoint1X" fmla="*/ 375.611374407583 w 211"/>
                <a:gd name="GluePoint1Y" fmla="*/ 0 h 358"/>
                <a:gd name="GluePoint2X" fmla="*/ 0 w 211"/>
                <a:gd name="GluePoint2Y" fmla="*/ 72.7374301675978 h 358"/>
                <a:gd name="GluePoint3X" fmla="*/ 428.061611374408 w 211"/>
                <a:gd name="GluePoint3Y" fmla="*/ 123.77094972067 h 358"/>
                <a:gd name="GluePoint4X" fmla="*/ 605.715639810427 w 211"/>
                <a:gd name="GluePoint4Y" fmla="*/ 109.106145251397 h 358"/>
                <a:gd name="GluePoint5X" fmla="*/ 375.611374407583 w 211"/>
                <a:gd name="GluePoint5Y" fmla="*/ 0 h 35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8" h="34">
                  <a:moveTo>
                    <a:pt x="36" y="0"/>
                  </a:moveTo>
                  <a:cubicBezTo>
                    <a:pt x="29" y="0"/>
                    <a:pt x="19" y="7"/>
                    <a:pt x="0" y="20"/>
                  </a:cubicBezTo>
                  <a:cubicBezTo>
                    <a:pt x="14" y="26"/>
                    <a:pt x="27" y="34"/>
                    <a:pt x="41" y="34"/>
                  </a:cubicBezTo>
                  <a:cubicBezTo>
                    <a:pt x="46" y="34"/>
                    <a:pt x="52" y="33"/>
                    <a:pt x="58" y="30"/>
                  </a:cubicBezTo>
                  <a:cubicBezTo>
                    <a:pt x="48" y="10"/>
                    <a:pt x="44" y="0"/>
                    <a:pt x="3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7800" bIns="37800" anchor="t">
              <a:noAutofit/>
            </a:bodyPr>
            <a:p>
              <a:pPr defTabSz="914400">
                <a:lnSpc>
                  <a:spcPct val="100000"/>
                </a:lnSpc>
              </a:pPr>
              <a:endParaRPr b="0" lang="en-US" sz="1800" strike="noStrike" u="none">
                <a:solidFill>
                  <a:schemeClr val="dk1"/>
                </a:solidFill>
                <a:effectLst/>
                <a:uFillTx/>
                <a:latin typeface="Open Sans"/>
              </a:endParaRPr>
            </a:p>
          </p:txBody>
        </p:sp>
        <p:sp>
          <p:nvSpPr>
            <p:cNvPr id="728" name="Freeform 51"/>
            <p:cNvSpPr/>
            <p:nvPr/>
          </p:nvSpPr>
          <p:spPr>
            <a:xfrm>
              <a:off x="6827040" y="1515960"/>
              <a:ext cx="114120" cy="83880"/>
            </a:xfrm>
            <a:custGeom>
              <a:avLst/>
              <a:gdLst>
                <a:gd name="textAreaLeft" fmla="*/ 0 w 114120"/>
                <a:gd name="textAreaRight" fmla="*/ 114840 w 114120"/>
                <a:gd name="textAreaTop" fmla="*/ 0 h 83880"/>
                <a:gd name="textAreaBottom" fmla="*/ 84600 h 83880"/>
                <a:gd name="GluePoint1X" fmla="*/ 143.43829787234 w 235"/>
                <a:gd name="GluePoint1Y" fmla="*/ 0 h 319"/>
                <a:gd name="GluePoint2X" fmla="*/ 58.1872340425532 w 235"/>
                <a:gd name="GluePoint2Y" fmla="*/ 4.4012539184953 h 319"/>
                <a:gd name="GluePoint3X" fmla="*/ 41.9489361702128 w 235"/>
                <a:gd name="GluePoint3Y" fmla="*/ 149.64263322884 h 319"/>
                <a:gd name="GluePoint4X" fmla="*/ 151.557446808511 w 235"/>
                <a:gd name="GluePoint4Y" fmla="*/ 172.382445141066 h 319"/>
                <a:gd name="GluePoint5X" fmla="*/ 354.536170212766 w 235"/>
                <a:gd name="GluePoint5Y" fmla="*/ 121.76802507837 h 319"/>
                <a:gd name="GluePoint6X" fmla="*/ 143.43829787234 w 235"/>
                <a:gd name="GluePoint6Y" fmla="*/ 0 h 3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51" h="38">
                  <a:moveTo>
                    <a:pt x="17" y="0"/>
                  </a:moveTo>
                  <a:cubicBezTo>
                    <a:pt x="14" y="0"/>
                    <a:pt x="11" y="1"/>
                    <a:pt x="7" y="1"/>
                  </a:cubicBezTo>
                  <a:cubicBezTo>
                    <a:pt x="6" y="12"/>
                    <a:pt x="0" y="25"/>
                    <a:pt x="5" y="33"/>
                  </a:cubicBezTo>
                  <a:cubicBezTo>
                    <a:pt x="7" y="37"/>
                    <a:pt x="12" y="38"/>
                    <a:pt x="18" y="38"/>
                  </a:cubicBezTo>
                  <a:cubicBezTo>
                    <a:pt x="28" y="38"/>
                    <a:pt x="39" y="34"/>
                    <a:pt x="42" y="27"/>
                  </a:cubicBezTo>
                  <a:cubicBezTo>
                    <a:pt x="51" y="1"/>
                    <a:pt x="21" y="14"/>
                    <a:pt x="17"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2120" bIns="42120" anchor="t">
              <a:noAutofit/>
            </a:bodyPr>
            <a:p>
              <a:pPr defTabSz="914400">
                <a:lnSpc>
                  <a:spcPct val="100000"/>
                </a:lnSpc>
              </a:pPr>
              <a:endParaRPr b="0" lang="en-US" sz="1800" strike="noStrike" u="none">
                <a:solidFill>
                  <a:schemeClr val="dk1"/>
                </a:solidFill>
                <a:effectLst/>
                <a:uFillTx/>
                <a:latin typeface="Open Sans"/>
              </a:endParaRPr>
            </a:p>
          </p:txBody>
        </p:sp>
        <p:sp>
          <p:nvSpPr>
            <p:cNvPr id="729" name="Freeform 52"/>
            <p:cNvSpPr/>
            <p:nvPr/>
          </p:nvSpPr>
          <p:spPr>
            <a:xfrm>
              <a:off x="6721200" y="4153680"/>
              <a:ext cx="64440" cy="119160"/>
            </a:xfrm>
            <a:custGeom>
              <a:avLst/>
              <a:gdLst>
                <a:gd name="textAreaLeft" fmla="*/ 0 w 64440"/>
                <a:gd name="textAreaRight" fmla="*/ 65160 w 64440"/>
                <a:gd name="textAreaTop" fmla="*/ 0 h 119160"/>
                <a:gd name="textAreaBottom" fmla="*/ 119880 h 119160"/>
                <a:gd name="GluePoint1X" fmla="*/ 3.24324324324324 w 333"/>
                <a:gd name="GluePoint1Y" fmla="*/ 0 h 181"/>
                <a:gd name="GluePoint2X" fmla="*/ 6.48648648648649 w 333"/>
                <a:gd name="GluePoint2Y" fmla="*/ 517.259668508287 h 181"/>
                <a:gd name="GluePoint3X" fmla="*/ 43.7837837837838 w 333"/>
                <a:gd name="GluePoint3Y" fmla="*/ 610.806629834254 h 181"/>
                <a:gd name="GluePoint4X" fmla="*/ 47.027027027027 w 333"/>
                <a:gd name="GluePoint4Y" fmla="*/ 610.806629834254 h 181"/>
                <a:gd name="GluePoint5X" fmla="*/ 87.5675675675676 w 333"/>
                <a:gd name="GluePoint5Y" fmla="*/ 506.254143646409 h 181"/>
                <a:gd name="GluePoint6X" fmla="*/ 3.24324324324324 w 333"/>
                <a:gd name="GluePoint6Y" fmla="*/ 0 h 18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9" h="53">
                  <a:moveTo>
                    <a:pt x="1" y="0"/>
                  </a:moveTo>
                  <a:cubicBezTo>
                    <a:pt x="1" y="17"/>
                    <a:pt x="0" y="31"/>
                    <a:pt x="2" y="45"/>
                  </a:cubicBezTo>
                  <a:cubicBezTo>
                    <a:pt x="2" y="48"/>
                    <a:pt x="9" y="53"/>
                    <a:pt x="13" y="53"/>
                  </a:cubicBezTo>
                  <a:cubicBezTo>
                    <a:pt x="14" y="53"/>
                    <a:pt x="14" y="53"/>
                    <a:pt x="14" y="53"/>
                  </a:cubicBezTo>
                  <a:cubicBezTo>
                    <a:pt x="18" y="53"/>
                    <a:pt x="25" y="48"/>
                    <a:pt x="26" y="44"/>
                  </a:cubicBezTo>
                  <a:cubicBezTo>
                    <a:pt x="29" y="26"/>
                    <a:pt x="26" y="11"/>
                    <a:pt x="1"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30" name="Freeform 53"/>
            <p:cNvSpPr/>
            <p:nvPr/>
          </p:nvSpPr>
          <p:spPr>
            <a:xfrm>
              <a:off x="2937960" y="6241320"/>
              <a:ext cx="360" cy="1080"/>
            </a:xfrm>
            <a:custGeom>
              <a:avLst/>
              <a:gdLst>
                <a:gd name="textAreaLeft" fmla="*/ 0 w 360"/>
                <a:gd name="textAreaRight" fmla="*/ 1440 w 360"/>
                <a:gd name="textAreaTop" fmla="*/ 0 h 1080"/>
                <a:gd name="textAreaBottom" fmla="*/ 1800 h 1080"/>
                <a:gd name="GluePoint1X" fmla="*/ 0 w 5"/>
                <a:gd name="GluePoint1Y" fmla="*/ 0 h 4"/>
                <a:gd name="GluePoint2X" fmla="*/ 0 w 5"/>
                <a:gd name="GluePoint2Y" fmla="*/ 0 h 4"/>
                <a:gd name="GluePoint3X" fmla="*/ 0 w 5"/>
                <a:gd name="GluePoint3Y" fmla="*/ 10 h 4"/>
                <a:gd name="GluePoint4X" fmla="*/ 0 w 5"/>
                <a:gd name="GluePoint4Y" fmla="*/ 10 h 4"/>
                <a:gd name="GluePoint5X" fmla="*/ 0 w 5"/>
                <a:gd name="GluePoint5Y" fmla="*/ 10 h 4"/>
                <a:gd name="GluePoint6X" fmla="*/ 0 w 5"/>
                <a:gd name="GluePoint6Y" fmla="*/ 10 h 4"/>
                <a:gd name="GluePoint7X" fmla="*/ 0 w 5"/>
                <a:gd name="GluePoint7Y" fmla="*/ 10 h 4"/>
                <a:gd name="GluePoint8X" fmla="*/ 0 w 5"/>
                <a:gd name="GluePoint8Y" fmla="*/ 0 h 4"/>
                <a:gd name="GluePoint9X" fmla="*/ 0 w 5"/>
                <a:gd name="GluePoint9Y" fmla="*/ 0 h 4"/>
                <a:gd name="GluePoint10X" fmla="*/ 0 w 5"/>
                <a:gd name="GluePoint10Y" fmla="*/ 0 h 4"/>
                <a:gd name="GluePoint11X" fmla="*/ 0 w 5"/>
                <a:gd name="GluePoint11Y" fmla="*/ 0 h 4"/>
                <a:gd name="GluePoint12X" fmla="*/ 0 w 5"/>
                <a:gd name="GluePoint12Y" fmla="*/ 0 h 4"/>
                <a:gd name="GluePoint13X" fmla="*/ 0 w 5"/>
                <a:gd name="GluePoint13Y" fmla="*/ 0 h 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0" h="1">
                  <a:moveTo>
                    <a:pt x="0" y="0"/>
                  </a:moveTo>
                  <a:lnTo>
                    <a:pt x="0" y="0"/>
                  </a:lnTo>
                  <a:lnTo>
                    <a:pt x="0" y="1"/>
                  </a:lnTo>
                  <a:lnTo>
                    <a:pt x="0" y="1"/>
                  </a:lnTo>
                  <a:lnTo>
                    <a:pt x="0" y="1"/>
                  </a:lnTo>
                  <a:lnTo>
                    <a:pt x="0" y="1"/>
                  </a:lnTo>
                  <a:lnTo>
                    <a:pt x="0" y="1"/>
                  </a:lnTo>
                  <a:lnTo>
                    <a:pt x="0" y="0"/>
                  </a:lnTo>
                  <a:lnTo>
                    <a:pt x="0" y="0"/>
                  </a:lnTo>
                  <a:lnTo>
                    <a:pt x="0" y="0"/>
                  </a:lnTo>
                  <a:close/>
                  <a:moveTo>
                    <a:pt x="0" y="0"/>
                  </a:moveTo>
                  <a:lnTo>
                    <a:pt x="0" y="0"/>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731" name="Freeform 54"/>
            <p:cNvSpPr/>
            <p:nvPr/>
          </p:nvSpPr>
          <p:spPr>
            <a:xfrm>
              <a:off x="2937960" y="6241320"/>
              <a:ext cx="360" cy="1080"/>
            </a:xfrm>
            <a:custGeom>
              <a:avLst/>
              <a:gdLst>
                <a:gd name="textAreaLeft" fmla="*/ 0 w 360"/>
                <a:gd name="textAreaRight" fmla="*/ 1440 w 360"/>
                <a:gd name="textAreaTop" fmla="*/ 0 h 1080"/>
                <a:gd name="textAreaBottom" fmla="*/ 1800 h 1080"/>
                <a:gd name="GluePoint1X" fmla="*/ 0 w 5"/>
                <a:gd name="GluePoint1Y" fmla="*/ 0 h 4"/>
                <a:gd name="GluePoint2X" fmla="*/ 0 w 5"/>
                <a:gd name="GluePoint2Y" fmla="*/ 0 h 4"/>
                <a:gd name="GluePoint3X" fmla="*/ 0 w 5"/>
                <a:gd name="GluePoint3Y" fmla="*/ 10 h 4"/>
                <a:gd name="GluePoint4X" fmla="*/ 0 w 5"/>
                <a:gd name="GluePoint4Y" fmla="*/ 10 h 4"/>
                <a:gd name="GluePoint5X" fmla="*/ 0 w 5"/>
                <a:gd name="GluePoint5Y" fmla="*/ 10 h 4"/>
                <a:gd name="GluePoint6X" fmla="*/ 0 w 5"/>
                <a:gd name="GluePoint6Y" fmla="*/ 10 h 4"/>
                <a:gd name="GluePoint7X" fmla="*/ 0 w 5"/>
                <a:gd name="GluePoint7Y" fmla="*/ 10 h 4"/>
                <a:gd name="GluePoint8X" fmla="*/ 0 w 5"/>
                <a:gd name="GluePoint8Y" fmla="*/ 0 h 4"/>
                <a:gd name="GluePoint9X" fmla="*/ 0 w 5"/>
                <a:gd name="GluePoint9Y" fmla="*/ 0 h 4"/>
                <a:gd name="GluePoint10X" fmla="*/ 0 w 5"/>
                <a:gd name="GluePoint10Y" fmla="*/ 0 h 4"/>
                <a:gd name="GluePoint11X" fmla="*/ 0 w 5"/>
                <a:gd name="GluePoint11Y" fmla="*/ 0 h 4"/>
                <a:gd name="GluePoint12X" fmla="*/ 0 w 5"/>
                <a:gd name="GluePoint12Y" fmla="*/ 0 h 4"/>
                <a:gd name="GluePoint13X" fmla="*/ 0 w 5"/>
                <a:gd name="GluePoint13Y" fmla="*/ 0 h 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0" h="1">
                  <a:moveTo>
                    <a:pt x="0" y="0"/>
                  </a:moveTo>
                  <a:lnTo>
                    <a:pt x="0" y="0"/>
                  </a:lnTo>
                  <a:lnTo>
                    <a:pt x="0" y="1"/>
                  </a:lnTo>
                  <a:lnTo>
                    <a:pt x="0" y="1"/>
                  </a:lnTo>
                  <a:lnTo>
                    <a:pt x="0" y="1"/>
                  </a:lnTo>
                  <a:lnTo>
                    <a:pt x="0" y="1"/>
                  </a:lnTo>
                  <a:lnTo>
                    <a:pt x="0" y="1"/>
                  </a:lnTo>
                  <a:lnTo>
                    <a:pt x="0" y="0"/>
                  </a:lnTo>
                  <a:lnTo>
                    <a:pt x="0" y="0"/>
                  </a:lnTo>
                  <a:lnTo>
                    <a:pt x="0" y="0"/>
                  </a:lnTo>
                  <a:moveTo>
                    <a:pt x="0" y="0"/>
                  </a:moveTo>
                  <a:lnTo>
                    <a:pt x="0" y="0"/>
                  </a:lnTo>
                  <a:lnTo>
                    <a:pt x="0" y="0"/>
                  </a:lnTo>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732" name="Freeform 55"/>
            <p:cNvSpPr/>
            <p:nvPr/>
          </p:nvSpPr>
          <p:spPr>
            <a:xfrm>
              <a:off x="2916720" y="6234120"/>
              <a:ext cx="124560" cy="75240"/>
            </a:xfrm>
            <a:custGeom>
              <a:avLst/>
              <a:gdLst>
                <a:gd name="textAreaLeft" fmla="*/ 0 w 124560"/>
                <a:gd name="textAreaRight" fmla="*/ 125280 w 124560"/>
                <a:gd name="textAreaTop" fmla="*/ 0 h 75240"/>
                <a:gd name="textAreaBottom" fmla="*/ 75960 h 75240"/>
                <a:gd name="GluePoint1X" fmla="*/ 223.658767772512 w 211"/>
                <a:gd name="GluePoint1Y" fmla="*/ 0 h 348"/>
                <a:gd name="GluePoint2X" fmla="*/ 101.962085308057 w 211"/>
                <a:gd name="GluePoint2Y" fmla="*/ 14.4827586206897 h 348"/>
                <a:gd name="GluePoint3X" fmla="*/ 101.962085308057 w 211"/>
                <a:gd name="GluePoint3Y" fmla="*/ 14.4827586206897 h 348"/>
                <a:gd name="GluePoint4X" fmla="*/ 101.962085308057 w 211"/>
                <a:gd name="GluePoint4Y" fmla="*/ 14.4827586206897 h 348"/>
                <a:gd name="GluePoint5X" fmla="*/ 162.810426540284 w 211"/>
                <a:gd name="GluePoint5Y" fmla="*/ 112.241379310345 h 348"/>
                <a:gd name="GluePoint6X" fmla="*/ 274.63981042654 w 211"/>
                <a:gd name="GluePoint6Y" fmla="*/ 127.327586206897 h 348"/>
                <a:gd name="GluePoint7X" fmla="*/ 417.715639810427 w 211"/>
                <a:gd name="GluePoint7Y" fmla="*/ 112.241379310345 h 348"/>
                <a:gd name="GluePoint8X" fmla="*/ 550.924170616114 w 211"/>
                <a:gd name="GluePoint8Y" fmla="*/ 93.5344827586207 h 348"/>
                <a:gd name="GluePoint9X" fmla="*/ 572.303317535545 w 211"/>
                <a:gd name="GluePoint9Y" fmla="*/ 93.5344827586207 h 348"/>
                <a:gd name="GluePoint10X" fmla="*/ 223.658767772512 w 211"/>
                <a:gd name="GluePoint10Y" fmla="*/ 0 h 34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56" h="34">
                  <a:moveTo>
                    <a:pt x="22" y="0"/>
                  </a:moveTo>
                  <a:cubicBezTo>
                    <a:pt x="19" y="0"/>
                    <a:pt x="15" y="1"/>
                    <a:pt x="10" y="4"/>
                  </a:cubicBezTo>
                  <a:cubicBezTo>
                    <a:pt x="10" y="4"/>
                    <a:pt x="10" y="4"/>
                    <a:pt x="10" y="4"/>
                  </a:cubicBezTo>
                  <a:cubicBezTo>
                    <a:pt x="10" y="4"/>
                    <a:pt x="10" y="4"/>
                    <a:pt x="10" y="4"/>
                  </a:cubicBezTo>
                  <a:cubicBezTo>
                    <a:pt x="0" y="15"/>
                    <a:pt x="5" y="22"/>
                    <a:pt x="16" y="30"/>
                  </a:cubicBezTo>
                  <a:cubicBezTo>
                    <a:pt x="20" y="33"/>
                    <a:pt x="24" y="34"/>
                    <a:pt x="27" y="34"/>
                  </a:cubicBezTo>
                  <a:cubicBezTo>
                    <a:pt x="32" y="34"/>
                    <a:pt x="36" y="32"/>
                    <a:pt x="41" y="30"/>
                  </a:cubicBezTo>
                  <a:cubicBezTo>
                    <a:pt x="45" y="27"/>
                    <a:pt x="49" y="25"/>
                    <a:pt x="54" y="25"/>
                  </a:cubicBezTo>
                  <a:cubicBezTo>
                    <a:pt x="55" y="25"/>
                    <a:pt x="56" y="25"/>
                    <a:pt x="56" y="25"/>
                  </a:cubicBezTo>
                  <a:cubicBezTo>
                    <a:pt x="43" y="19"/>
                    <a:pt x="37" y="0"/>
                    <a:pt x="2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7800" bIns="37800" anchor="t">
              <a:noAutofit/>
            </a:bodyPr>
            <a:p>
              <a:pPr defTabSz="914400">
                <a:lnSpc>
                  <a:spcPct val="100000"/>
                </a:lnSpc>
              </a:pPr>
              <a:endParaRPr b="0" lang="en-US" sz="1800" strike="noStrike" u="none">
                <a:solidFill>
                  <a:schemeClr val="dk1"/>
                </a:solidFill>
                <a:effectLst/>
                <a:uFillTx/>
                <a:latin typeface="Open Sans"/>
              </a:endParaRPr>
            </a:p>
          </p:txBody>
        </p:sp>
        <p:sp>
          <p:nvSpPr>
            <p:cNvPr id="733" name="Freeform 56"/>
            <p:cNvSpPr/>
            <p:nvPr/>
          </p:nvSpPr>
          <p:spPr>
            <a:xfrm>
              <a:off x="2466720" y="1556280"/>
              <a:ext cx="78840" cy="71640"/>
            </a:xfrm>
            <a:custGeom>
              <a:avLst/>
              <a:gdLst>
                <a:gd name="textAreaLeft" fmla="*/ 0 w 78840"/>
                <a:gd name="textAreaRight" fmla="*/ 79560 w 78840"/>
                <a:gd name="textAreaTop" fmla="*/ 0 h 71640"/>
                <a:gd name="textAreaBottom" fmla="*/ 72360 h 71640"/>
                <a:gd name="GluePoint1X" fmla="*/ 102.885572139303 w 201"/>
                <a:gd name="GluePoint1Y" fmla="*/ 0 h 221"/>
                <a:gd name="GluePoint2X" fmla="*/ 102.885572139303 w 201"/>
                <a:gd name="GluePoint2Y" fmla="*/ 0 h 221"/>
                <a:gd name="GluePoint3X" fmla="*/ 0 w 201"/>
                <a:gd name="GluePoint3Y" fmla="*/ 90.4977375565611 h 221"/>
                <a:gd name="GluePoint4X" fmla="*/ 102.885572139303 w 201"/>
                <a:gd name="GluePoint4Y" fmla="*/ 181.900452488688 h 221"/>
                <a:gd name="GluePoint5X" fmla="*/ 102.885572139303 w 201"/>
                <a:gd name="GluePoint5Y" fmla="*/ 181.900452488688 h 221"/>
                <a:gd name="GluePoint6X" fmla="*/ 227.661691542289 w 201"/>
                <a:gd name="GluePoint6Y" fmla="*/ 113.122171945701 h 221"/>
                <a:gd name="GluePoint7X" fmla="*/ 227.661691542289 w 201"/>
                <a:gd name="GluePoint7Y" fmla="*/ 67.8733031674208 h 221"/>
                <a:gd name="GluePoint8X" fmla="*/ 102.885572139303 w 201"/>
                <a:gd name="GluePoint8Y" fmla="*/ 0 h 2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35" h="32">
                  <a:moveTo>
                    <a:pt x="15" y="0"/>
                  </a:moveTo>
                  <a:cubicBezTo>
                    <a:pt x="15" y="0"/>
                    <a:pt x="15" y="0"/>
                    <a:pt x="15" y="0"/>
                  </a:cubicBezTo>
                  <a:cubicBezTo>
                    <a:pt x="9" y="1"/>
                    <a:pt x="0" y="10"/>
                    <a:pt x="0" y="16"/>
                  </a:cubicBezTo>
                  <a:cubicBezTo>
                    <a:pt x="0" y="22"/>
                    <a:pt x="9" y="31"/>
                    <a:pt x="15" y="32"/>
                  </a:cubicBezTo>
                  <a:cubicBezTo>
                    <a:pt x="15" y="32"/>
                    <a:pt x="15" y="32"/>
                    <a:pt x="15" y="32"/>
                  </a:cubicBezTo>
                  <a:cubicBezTo>
                    <a:pt x="20" y="32"/>
                    <a:pt x="25" y="26"/>
                    <a:pt x="33" y="20"/>
                  </a:cubicBezTo>
                  <a:cubicBezTo>
                    <a:pt x="35" y="18"/>
                    <a:pt x="35" y="14"/>
                    <a:pt x="33" y="12"/>
                  </a:cubicBezTo>
                  <a:cubicBezTo>
                    <a:pt x="25" y="6"/>
                    <a:pt x="20" y="0"/>
                    <a:pt x="1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6000" bIns="36000" anchor="t">
              <a:noAutofit/>
            </a:bodyPr>
            <a:p>
              <a:pPr defTabSz="914400">
                <a:lnSpc>
                  <a:spcPct val="100000"/>
                </a:lnSpc>
              </a:pPr>
              <a:endParaRPr b="0" lang="en-US" sz="1800" strike="noStrike" u="none">
                <a:solidFill>
                  <a:schemeClr val="dk1"/>
                </a:solidFill>
                <a:effectLst/>
                <a:uFillTx/>
                <a:latin typeface="Open Sans"/>
              </a:endParaRPr>
            </a:p>
          </p:txBody>
        </p:sp>
        <p:sp>
          <p:nvSpPr>
            <p:cNvPr id="734" name="Freeform 57"/>
            <p:cNvSpPr/>
            <p:nvPr/>
          </p:nvSpPr>
          <p:spPr>
            <a:xfrm>
              <a:off x="3119760" y="6156720"/>
              <a:ext cx="105120" cy="48600"/>
            </a:xfrm>
            <a:custGeom>
              <a:avLst/>
              <a:gdLst>
                <a:gd name="textAreaLeft" fmla="*/ 0 w 105120"/>
                <a:gd name="textAreaRight" fmla="*/ 105840 w 105120"/>
                <a:gd name="textAreaTop" fmla="*/ 0 h 48600"/>
                <a:gd name="textAreaBottom" fmla="*/ 49320 h 48600"/>
                <a:gd name="GluePoint1X" fmla="*/ 320.802919708029 w 137"/>
                <a:gd name="GluePoint1Y" fmla="*/ 0 h 294"/>
                <a:gd name="GluePoint2X" fmla="*/ 79.1313868613139 w 137"/>
                <a:gd name="GluePoint2Y" fmla="*/ 2.77551020408163 h 294"/>
                <a:gd name="GluePoint3X" fmla="*/ 0 w 137"/>
                <a:gd name="GluePoint3Y" fmla="*/ 63.3741496598639 h 294"/>
                <a:gd name="GluePoint4X" fmla="*/ 628.773722627737 w 137"/>
                <a:gd name="GluePoint4Y" fmla="*/ 28.6802721088435 h 294"/>
                <a:gd name="GluePoint5X" fmla="*/ 600.970802919708 w 137"/>
                <a:gd name="GluePoint5Y" fmla="*/ 0 h 294"/>
                <a:gd name="GluePoint6X" fmla="*/ 320.802919708029 w 137"/>
                <a:gd name="GluePoint6Y" fmla="*/ 0 h 29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7" h="22">
                  <a:moveTo>
                    <a:pt x="24" y="0"/>
                  </a:moveTo>
                  <a:cubicBezTo>
                    <a:pt x="18" y="0"/>
                    <a:pt x="12" y="0"/>
                    <a:pt x="6" y="1"/>
                  </a:cubicBezTo>
                  <a:cubicBezTo>
                    <a:pt x="3" y="1"/>
                    <a:pt x="2" y="13"/>
                    <a:pt x="0" y="22"/>
                  </a:cubicBezTo>
                  <a:cubicBezTo>
                    <a:pt x="18" y="17"/>
                    <a:pt x="32" y="14"/>
                    <a:pt x="47" y="10"/>
                  </a:cubicBezTo>
                  <a:cubicBezTo>
                    <a:pt x="46" y="7"/>
                    <a:pt x="46" y="3"/>
                    <a:pt x="45" y="0"/>
                  </a:cubicBezTo>
                  <a:cubicBezTo>
                    <a:pt x="38" y="0"/>
                    <a:pt x="31" y="0"/>
                    <a:pt x="2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24480" bIns="24480" anchor="t">
              <a:noAutofit/>
            </a:bodyPr>
            <a:p>
              <a:pPr defTabSz="914400">
                <a:lnSpc>
                  <a:spcPct val="100000"/>
                </a:lnSpc>
              </a:pPr>
              <a:endParaRPr b="0" lang="en-US" sz="1800" strike="noStrike" u="none">
                <a:solidFill>
                  <a:schemeClr val="dk1"/>
                </a:solidFill>
                <a:effectLst/>
                <a:uFillTx/>
                <a:latin typeface="Open Sans"/>
              </a:endParaRPr>
            </a:p>
          </p:txBody>
        </p:sp>
        <p:sp>
          <p:nvSpPr>
            <p:cNvPr id="735" name="Freeform 58"/>
            <p:cNvSpPr/>
            <p:nvPr/>
          </p:nvSpPr>
          <p:spPr>
            <a:xfrm>
              <a:off x="7968600" y="3361680"/>
              <a:ext cx="64440" cy="110520"/>
            </a:xfrm>
            <a:custGeom>
              <a:avLst/>
              <a:gdLst>
                <a:gd name="textAreaLeft" fmla="*/ 0 w 64440"/>
                <a:gd name="textAreaRight" fmla="*/ 65160 w 64440"/>
                <a:gd name="textAreaTop" fmla="*/ 0 h 110520"/>
                <a:gd name="textAreaBottom" fmla="*/ 111240 h 110520"/>
                <a:gd name="GluePoint1X" fmla="*/ 90.873786407767 w 309"/>
                <a:gd name="GluePoint1Y" fmla="*/ 0 h 181"/>
                <a:gd name="GluePoint2X" fmla="*/ 6.99029126213592 w 309"/>
                <a:gd name="GluePoint2Y" fmla="*/ 224.618784530387 h 181"/>
                <a:gd name="GluePoint3X" fmla="*/ 6.99029126213592 w 309"/>
                <a:gd name="GluePoint3Y" fmla="*/ 353.944751381216 h 181"/>
                <a:gd name="GluePoint4X" fmla="*/ 25.0485436893204 w 309"/>
                <a:gd name="GluePoint4Y" fmla="*/ 342.033149171271 h 181"/>
                <a:gd name="GluePoint5X" fmla="*/ 57.6699029126214 w 309"/>
                <a:gd name="GluePoint5Y" fmla="*/ 428.817679558011 h 181"/>
                <a:gd name="GluePoint6X" fmla="*/ 105.436893203884 w 309"/>
                <a:gd name="GluePoint6Y" fmla="*/ 525.812154696133 h 181"/>
                <a:gd name="GluePoint7X" fmla="*/ 105.436893203884 w 309"/>
                <a:gd name="GluePoint7Y" fmla="*/ 525.812154696133 h 181"/>
                <a:gd name="GluePoint8X" fmla="*/ 90.873786407767 w 309"/>
                <a:gd name="GluePoint8Y" fmla="*/ 0 h 18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29" h="49">
                  <a:moveTo>
                    <a:pt x="25" y="0"/>
                  </a:moveTo>
                  <a:cubicBezTo>
                    <a:pt x="14" y="10"/>
                    <a:pt x="7" y="15"/>
                    <a:pt x="2" y="21"/>
                  </a:cubicBezTo>
                  <a:cubicBezTo>
                    <a:pt x="0" y="24"/>
                    <a:pt x="2" y="29"/>
                    <a:pt x="2" y="33"/>
                  </a:cubicBezTo>
                  <a:cubicBezTo>
                    <a:pt x="4" y="32"/>
                    <a:pt x="6" y="32"/>
                    <a:pt x="7" y="32"/>
                  </a:cubicBezTo>
                  <a:cubicBezTo>
                    <a:pt x="12" y="32"/>
                    <a:pt x="14" y="36"/>
                    <a:pt x="16" y="40"/>
                  </a:cubicBezTo>
                  <a:cubicBezTo>
                    <a:pt x="18" y="45"/>
                    <a:pt x="21" y="49"/>
                    <a:pt x="29" y="49"/>
                  </a:cubicBezTo>
                  <a:cubicBezTo>
                    <a:pt x="29" y="49"/>
                    <a:pt x="29" y="49"/>
                    <a:pt x="29" y="49"/>
                  </a:cubicBezTo>
                  <a:cubicBezTo>
                    <a:pt x="28" y="35"/>
                    <a:pt x="27" y="20"/>
                    <a:pt x="2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36" name="Freeform 59"/>
            <p:cNvSpPr/>
            <p:nvPr/>
          </p:nvSpPr>
          <p:spPr>
            <a:xfrm>
              <a:off x="7744320" y="3657960"/>
              <a:ext cx="64440" cy="106920"/>
            </a:xfrm>
            <a:custGeom>
              <a:avLst/>
              <a:gdLst>
                <a:gd name="textAreaLeft" fmla="*/ 0 w 64440"/>
                <a:gd name="textAreaRight" fmla="*/ 65160 w 64440"/>
                <a:gd name="textAreaTop" fmla="*/ 0 h 106920"/>
                <a:gd name="textAreaBottom" fmla="*/ 107640 h 106920"/>
                <a:gd name="GluePoint1X" fmla="*/ 89.6989966555184 w 299"/>
                <a:gd name="GluePoint1Y" fmla="*/ 0 h 181"/>
                <a:gd name="GluePoint2X" fmla="*/ 108.963210702341 w 299"/>
                <a:gd name="GluePoint2Y" fmla="*/ 492.276243093923 h 181"/>
                <a:gd name="GluePoint3X" fmla="*/ 89.6989966555184 w 299"/>
                <a:gd name="GluePoint3Y" fmla="*/ 0 h 181"/>
              </a:gdLst>
              <a:ahLst/>
              <a:cxnLst>
                <a:cxn ang="0">
                  <a:pos x="GluePoint1X" y="GluePoint1Y"/>
                </a:cxn>
                <a:cxn ang="0">
                  <a:pos x="GluePoint2X" y="GluePoint2Y"/>
                </a:cxn>
                <a:cxn ang="0">
                  <a:pos x="GluePoint3X" y="GluePoint3Y"/>
                </a:cxn>
              </a:cxnLst>
              <a:rect l="textAreaLeft" t="textAreaTop" r="textAreaRight" b="textAreaBottom"/>
              <a:pathLst>
                <a:path w="29" h="47">
                  <a:moveTo>
                    <a:pt x="24" y="0"/>
                  </a:moveTo>
                  <a:cubicBezTo>
                    <a:pt x="0" y="24"/>
                    <a:pt x="1" y="37"/>
                    <a:pt x="29" y="47"/>
                  </a:cubicBezTo>
                  <a:cubicBezTo>
                    <a:pt x="27" y="31"/>
                    <a:pt x="26" y="18"/>
                    <a:pt x="2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37" name="Freeform 60"/>
            <p:cNvSpPr/>
            <p:nvPr/>
          </p:nvSpPr>
          <p:spPr>
            <a:xfrm>
              <a:off x="2115720" y="1544040"/>
              <a:ext cx="99720" cy="54000"/>
            </a:xfrm>
            <a:custGeom>
              <a:avLst/>
              <a:gdLst>
                <a:gd name="textAreaLeft" fmla="*/ 0 w 99720"/>
                <a:gd name="textAreaRight" fmla="*/ 100440 w 99720"/>
                <a:gd name="textAreaTop" fmla="*/ 0 h 54000"/>
                <a:gd name="textAreaBottom" fmla="*/ 54720 h 54000"/>
                <a:gd name="GluePoint1X" fmla="*/ 283.486842105263 w 152"/>
                <a:gd name="GluePoint1Y" fmla="*/ 0 h 279"/>
                <a:gd name="GluePoint2X" fmla="*/ 248.736842105263 w 152"/>
                <a:gd name="GluePoint2Y" fmla="*/ 3.24731182795699 h 279"/>
                <a:gd name="GluePoint3X" fmla="*/ 10.9736842105263 w 152"/>
                <a:gd name="GluePoint3Y" fmla="*/ 54.663082437276 h 279"/>
                <a:gd name="GluePoint4X" fmla="*/ 10.9736842105263 w 152"/>
                <a:gd name="GluePoint4Y" fmla="*/ 64.9462365591398 h 279"/>
                <a:gd name="GluePoint5X" fmla="*/ 124.368421052632 w 152"/>
                <a:gd name="GluePoint5Y" fmla="*/ 78.4767025089606 h 279"/>
                <a:gd name="GluePoint6X" fmla="*/ 181.065789473684 w 152"/>
                <a:gd name="GluePoint6Y" fmla="*/ 82.2652329749104 h 279"/>
                <a:gd name="GluePoint7X" fmla="*/ 237.763157894737 w 152"/>
                <a:gd name="GluePoint7Y" fmla="*/ 78.4767025089606 h 279"/>
                <a:gd name="GluePoint8X" fmla="*/ 510.276315789474 w 152"/>
                <a:gd name="GluePoint8Y" fmla="*/ 27.0609318996416 h 279"/>
                <a:gd name="GluePoint9X" fmla="*/ 510.276315789474 w 152"/>
                <a:gd name="GluePoint9Y" fmla="*/ 23.8136200716846 h 279"/>
                <a:gd name="GluePoint10X" fmla="*/ 486.5 w 152"/>
                <a:gd name="GluePoint10Y" fmla="*/ 16.7777777777778 h 279"/>
                <a:gd name="GluePoint11X" fmla="*/ 283.486842105263 w 152"/>
                <a:gd name="GluePoint11Y" fmla="*/ 0 h 27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45" h="24">
                  <a:moveTo>
                    <a:pt x="25" y="0"/>
                  </a:moveTo>
                  <a:cubicBezTo>
                    <a:pt x="24" y="0"/>
                    <a:pt x="23" y="0"/>
                    <a:pt x="22" y="1"/>
                  </a:cubicBezTo>
                  <a:cubicBezTo>
                    <a:pt x="14" y="3"/>
                    <a:pt x="8" y="11"/>
                    <a:pt x="1" y="16"/>
                  </a:cubicBezTo>
                  <a:cubicBezTo>
                    <a:pt x="0" y="17"/>
                    <a:pt x="0" y="18"/>
                    <a:pt x="1" y="19"/>
                  </a:cubicBezTo>
                  <a:cubicBezTo>
                    <a:pt x="1" y="19"/>
                    <a:pt x="7" y="22"/>
                    <a:pt x="11" y="23"/>
                  </a:cubicBezTo>
                  <a:cubicBezTo>
                    <a:pt x="13" y="24"/>
                    <a:pt x="14" y="24"/>
                    <a:pt x="16" y="24"/>
                  </a:cubicBezTo>
                  <a:cubicBezTo>
                    <a:pt x="18" y="24"/>
                    <a:pt x="19" y="24"/>
                    <a:pt x="21" y="23"/>
                  </a:cubicBezTo>
                  <a:cubicBezTo>
                    <a:pt x="35" y="18"/>
                    <a:pt x="24" y="14"/>
                    <a:pt x="45" y="8"/>
                  </a:cubicBezTo>
                  <a:cubicBezTo>
                    <a:pt x="45" y="7"/>
                    <a:pt x="45" y="7"/>
                    <a:pt x="45" y="7"/>
                  </a:cubicBezTo>
                  <a:cubicBezTo>
                    <a:pt x="45" y="6"/>
                    <a:pt x="44" y="6"/>
                    <a:pt x="43" y="5"/>
                  </a:cubicBezTo>
                  <a:cubicBezTo>
                    <a:pt x="37" y="3"/>
                    <a:pt x="30" y="0"/>
                    <a:pt x="2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27360" bIns="27360" anchor="t">
              <a:noAutofit/>
            </a:bodyPr>
            <a:p>
              <a:pPr defTabSz="914400">
                <a:lnSpc>
                  <a:spcPct val="100000"/>
                </a:lnSpc>
              </a:pPr>
              <a:endParaRPr b="0" lang="en-US" sz="1800" strike="noStrike" u="none">
                <a:solidFill>
                  <a:schemeClr val="dk1"/>
                </a:solidFill>
                <a:effectLst/>
                <a:uFillTx/>
                <a:latin typeface="Open Sans"/>
              </a:endParaRPr>
            </a:p>
          </p:txBody>
        </p:sp>
        <p:sp>
          <p:nvSpPr>
            <p:cNvPr id="738" name="Freeform 61"/>
            <p:cNvSpPr/>
            <p:nvPr/>
          </p:nvSpPr>
          <p:spPr>
            <a:xfrm>
              <a:off x="2322000" y="1992240"/>
              <a:ext cx="77040" cy="66240"/>
            </a:xfrm>
            <a:custGeom>
              <a:avLst/>
              <a:gdLst>
                <a:gd name="textAreaLeft" fmla="*/ 0 w 77040"/>
                <a:gd name="textAreaRight" fmla="*/ 77760 w 77040"/>
                <a:gd name="textAreaTop" fmla="*/ 0 h 66240"/>
                <a:gd name="textAreaBottom" fmla="*/ 66960 h 66240"/>
                <a:gd name="GluePoint1X" fmla="*/ 120.215053763441 w 186"/>
                <a:gd name="GluePoint1Y" fmla="*/ 0 h 216"/>
                <a:gd name="GluePoint2X" fmla="*/ 0 w 186"/>
                <a:gd name="GluePoint2Y" fmla="*/ 159.305555555556 h 216"/>
                <a:gd name="GluePoint3X" fmla="*/ 249.677419354839 w 186"/>
                <a:gd name="GluePoint3Y" fmla="*/ 89.9305555555556 h 216"/>
                <a:gd name="GluePoint4X" fmla="*/ 156.048387096774 w 186"/>
                <a:gd name="GluePoint4Y" fmla="*/ 5.13888888888889 h 216"/>
                <a:gd name="GluePoint5X" fmla="*/ 120.215053763441 w 186"/>
                <a:gd name="GluePoint5Y" fmla="*/ 0 h 21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5" h="30">
                  <a:moveTo>
                    <a:pt x="17" y="0"/>
                  </a:moveTo>
                  <a:cubicBezTo>
                    <a:pt x="5" y="0"/>
                    <a:pt x="3" y="12"/>
                    <a:pt x="0" y="30"/>
                  </a:cubicBezTo>
                  <a:cubicBezTo>
                    <a:pt x="14" y="25"/>
                    <a:pt x="25" y="21"/>
                    <a:pt x="35" y="17"/>
                  </a:cubicBezTo>
                  <a:cubicBezTo>
                    <a:pt x="31" y="12"/>
                    <a:pt x="28" y="2"/>
                    <a:pt x="22" y="1"/>
                  </a:cubicBezTo>
                  <a:cubicBezTo>
                    <a:pt x="21" y="0"/>
                    <a:pt x="19" y="0"/>
                    <a:pt x="17"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3480" bIns="33480" anchor="t">
              <a:noAutofit/>
            </a:bodyPr>
            <a:p>
              <a:pPr defTabSz="914400">
                <a:lnSpc>
                  <a:spcPct val="100000"/>
                </a:lnSpc>
              </a:pPr>
              <a:endParaRPr b="0" lang="en-US" sz="1800" strike="noStrike" u="none">
                <a:solidFill>
                  <a:schemeClr val="dk1"/>
                </a:solidFill>
                <a:effectLst/>
                <a:uFillTx/>
                <a:latin typeface="Open Sans"/>
              </a:endParaRPr>
            </a:p>
          </p:txBody>
        </p:sp>
        <p:sp>
          <p:nvSpPr>
            <p:cNvPr id="739" name="Freeform 62"/>
            <p:cNvSpPr/>
            <p:nvPr/>
          </p:nvSpPr>
          <p:spPr>
            <a:xfrm>
              <a:off x="7860960" y="1808640"/>
              <a:ext cx="108720" cy="39960"/>
            </a:xfrm>
            <a:custGeom>
              <a:avLst/>
              <a:gdLst>
                <a:gd name="textAreaLeft" fmla="*/ 0 w 108720"/>
                <a:gd name="textAreaRight" fmla="*/ 109440 w 108720"/>
                <a:gd name="textAreaTop" fmla="*/ 0 h 39960"/>
                <a:gd name="textAreaBottom" fmla="*/ 40680 h 39960"/>
                <a:gd name="GluePoint1X" fmla="*/ 0 w 113"/>
                <a:gd name="GluePoint1Y" fmla="*/ 0 h 304"/>
                <a:gd name="GluePoint2X" fmla="*/ 431.70796460177 w 113"/>
                <a:gd name="GluePoint2Y" fmla="*/ 41.6315789473684 h 304"/>
                <a:gd name="GluePoint3X" fmla="*/ 796.380530973451 w 113"/>
                <a:gd name="GluePoint3Y" fmla="*/ 27.6315789473684 h 304"/>
                <a:gd name="GluePoint4X" fmla="*/ 815.150442477876 w 113"/>
                <a:gd name="GluePoint4Y" fmla="*/ 9.21052631578947 h 304"/>
                <a:gd name="GluePoint5X" fmla="*/ 0 w 113"/>
                <a:gd name="GluePoint5Y" fmla="*/ 0 h 30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9" h="18">
                  <a:moveTo>
                    <a:pt x="0" y="0"/>
                  </a:moveTo>
                  <a:cubicBezTo>
                    <a:pt x="8" y="12"/>
                    <a:pt x="15" y="18"/>
                    <a:pt x="26" y="18"/>
                  </a:cubicBezTo>
                  <a:cubicBezTo>
                    <a:pt x="32" y="18"/>
                    <a:pt x="39" y="16"/>
                    <a:pt x="48" y="12"/>
                  </a:cubicBezTo>
                  <a:cubicBezTo>
                    <a:pt x="48" y="10"/>
                    <a:pt x="49" y="7"/>
                    <a:pt x="49" y="4"/>
                  </a:cubicBezTo>
                  <a:cubicBezTo>
                    <a:pt x="33" y="3"/>
                    <a:pt x="18" y="1"/>
                    <a:pt x="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20160" bIns="20160" anchor="t">
              <a:noAutofit/>
            </a:bodyPr>
            <a:p>
              <a:pPr defTabSz="914400">
                <a:lnSpc>
                  <a:spcPct val="100000"/>
                </a:lnSpc>
              </a:pPr>
              <a:endParaRPr b="0" lang="en-US" sz="1800" strike="noStrike" u="none">
                <a:solidFill>
                  <a:schemeClr val="dk1"/>
                </a:solidFill>
                <a:effectLst/>
                <a:uFillTx/>
                <a:latin typeface="Open Sans"/>
              </a:endParaRPr>
            </a:p>
          </p:txBody>
        </p:sp>
        <p:sp>
          <p:nvSpPr>
            <p:cNvPr id="740" name="Freeform 63"/>
            <p:cNvSpPr/>
            <p:nvPr/>
          </p:nvSpPr>
          <p:spPr>
            <a:xfrm>
              <a:off x="7974000" y="4356720"/>
              <a:ext cx="54000" cy="103320"/>
            </a:xfrm>
            <a:custGeom>
              <a:avLst/>
              <a:gdLst>
                <a:gd name="textAreaLeft" fmla="*/ 0 w 54000"/>
                <a:gd name="textAreaRight" fmla="*/ 54720 w 54000"/>
                <a:gd name="textAreaTop" fmla="*/ 0 h 103320"/>
                <a:gd name="textAreaBottom" fmla="*/ 104040 h 103320"/>
                <a:gd name="GluePoint1X" fmla="*/ 79.4186851211073 w 289"/>
                <a:gd name="GluePoint1Y" fmla="*/ 0 h 152"/>
                <a:gd name="GluePoint2X" fmla="*/ 79.4186851211073 w 289"/>
                <a:gd name="GluePoint2Y" fmla="*/ 547.578947368421 h 152"/>
                <a:gd name="GluePoint3X" fmla="*/ 79.4186851211073 w 289"/>
                <a:gd name="GluePoint3Y" fmla="*/ 0 h 152"/>
              </a:gdLst>
              <a:ahLst/>
              <a:cxnLst>
                <a:cxn ang="0">
                  <a:pos x="GluePoint1X" y="GluePoint1Y"/>
                </a:cxn>
                <a:cxn ang="0">
                  <a:pos x="GluePoint2X" y="GluePoint2Y"/>
                </a:cxn>
                <a:cxn ang="0">
                  <a:pos x="GluePoint3X" y="GluePoint3Y"/>
                </a:cxn>
              </a:cxnLst>
              <a:rect l="textAreaLeft" t="textAreaTop" r="textAreaRight" b="textAreaBottom"/>
              <a:pathLst>
                <a:path w="25" h="46">
                  <a:moveTo>
                    <a:pt x="25" y="0"/>
                  </a:moveTo>
                  <a:cubicBezTo>
                    <a:pt x="0" y="36"/>
                    <a:pt x="1" y="37"/>
                    <a:pt x="25" y="46"/>
                  </a:cubicBezTo>
                  <a:cubicBezTo>
                    <a:pt x="25" y="32"/>
                    <a:pt x="25" y="18"/>
                    <a:pt x="2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41" name="Freeform 64"/>
            <p:cNvSpPr/>
            <p:nvPr/>
          </p:nvSpPr>
          <p:spPr>
            <a:xfrm>
              <a:off x="7465680" y="3827520"/>
              <a:ext cx="61200" cy="87480"/>
            </a:xfrm>
            <a:custGeom>
              <a:avLst/>
              <a:gdLst>
                <a:gd name="textAreaLeft" fmla="*/ 0 w 61200"/>
                <a:gd name="textAreaRight" fmla="*/ 61920 w 61200"/>
                <a:gd name="textAreaTop" fmla="*/ 0 h 87480"/>
                <a:gd name="textAreaBottom" fmla="*/ 88200 h 87480"/>
                <a:gd name="GluePoint1X" fmla="*/ 62.1183673469388 w 245"/>
                <a:gd name="GluePoint1Y" fmla="*/ 0 h 172"/>
                <a:gd name="GluePoint2X" fmla="*/ 0 w 245"/>
                <a:gd name="GluePoint2Y" fmla="*/ 285.139534883721 h 172"/>
                <a:gd name="GluePoint3X" fmla="*/ 39.7836734693878 w 245"/>
                <a:gd name="GluePoint3Y" fmla="*/ 347.558139534884 h 172"/>
                <a:gd name="GluePoint4X" fmla="*/ 106.089795918367 w 245"/>
                <a:gd name="GluePoint4Y" fmla="*/ 204.279069767442 h 172"/>
                <a:gd name="GluePoint5X" fmla="*/ 101.902040816327 w 245"/>
                <a:gd name="GluePoint5Y" fmla="*/ 8.51162790697674 h 172"/>
                <a:gd name="GluePoint6X" fmla="*/ 62.1183673469388 w 245"/>
                <a:gd name="GluePoint6Y" fmla="*/ 0 h 17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7" h="39">
                  <a:moveTo>
                    <a:pt x="14" y="0"/>
                  </a:moveTo>
                  <a:cubicBezTo>
                    <a:pt x="9" y="11"/>
                    <a:pt x="4" y="21"/>
                    <a:pt x="0" y="32"/>
                  </a:cubicBezTo>
                  <a:cubicBezTo>
                    <a:pt x="3" y="34"/>
                    <a:pt x="6" y="37"/>
                    <a:pt x="9" y="39"/>
                  </a:cubicBezTo>
                  <a:cubicBezTo>
                    <a:pt x="14" y="34"/>
                    <a:pt x="22" y="30"/>
                    <a:pt x="24" y="23"/>
                  </a:cubicBezTo>
                  <a:cubicBezTo>
                    <a:pt x="27" y="17"/>
                    <a:pt x="23" y="9"/>
                    <a:pt x="23" y="1"/>
                  </a:cubicBezTo>
                  <a:cubicBezTo>
                    <a:pt x="20" y="1"/>
                    <a:pt x="17" y="1"/>
                    <a:pt x="1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3920" bIns="43920" anchor="t">
              <a:noAutofit/>
            </a:bodyPr>
            <a:p>
              <a:pPr defTabSz="914400">
                <a:lnSpc>
                  <a:spcPct val="100000"/>
                </a:lnSpc>
              </a:pPr>
              <a:endParaRPr b="0" lang="en-US" sz="1800" strike="noStrike" u="none">
                <a:solidFill>
                  <a:schemeClr val="dk1"/>
                </a:solidFill>
                <a:effectLst/>
                <a:uFillTx/>
                <a:latin typeface="Open Sans"/>
              </a:endParaRPr>
            </a:p>
          </p:txBody>
        </p:sp>
        <p:sp>
          <p:nvSpPr>
            <p:cNvPr id="742" name="Freeform 65"/>
            <p:cNvSpPr/>
            <p:nvPr/>
          </p:nvSpPr>
          <p:spPr>
            <a:xfrm>
              <a:off x="7726680" y="4098960"/>
              <a:ext cx="68040" cy="117360"/>
            </a:xfrm>
            <a:custGeom>
              <a:avLst/>
              <a:gdLst>
                <a:gd name="textAreaLeft" fmla="*/ 0 w 68040"/>
                <a:gd name="textAreaRight" fmla="*/ 68760 w 68040"/>
                <a:gd name="textAreaTop" fmla="*/ 0 h 117360"/>
                <a:gd name="textAreaBottom" fmla="*/ 118080 h 117360"/>
                <a:gd name="GluePoint1X" fmla="*/ 85.1524390243903 w 328"/>
                <a:gd name="GluePoint1Y" fmla="*/ 0 h 191"/>
                <a:gd name="GluePoint2X" fmla="*/ 20.8536585365854 w 328"/>
                <a:gd name="GluePoint2Y" fmla="*/ 561.549738219895 h 191"/>
                <a:gd name="GluePoint3X" fmla="*/ 110.640243902439 w 328"/>
                <a:gd name="GluePoint3Y" fmla="*/ 30.8167539267016 h 191"/>
                <a:gd name="GluePoint4X" fmla="*/ 85.1524390243903 w 328"/>
                <a:gd name="GluePoint4Y" fmla="*/ 0 h 191"/>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31" h="52">
                  <a:moveTo>
                    <a:pt x="24" y="0"/>
                  </a:moveTo>
                  <a:cubicBezTo>
                    <a:pt x="0" y="36"/>
                    <a:pt x="0" y="36"/>
                    <a:pt x="6" y="52"/>
                  </a:cubicBezTo>
                  <a:cubicBezTo>
                    <a:pt x="16" y="33"/>
                    <a:pt x="23" y="18"/>
                    <a:pt x="31" y="3"/>
                  </a:cubicBezTo>
                  <a:cubicBezTo>
                    <a:pt x="28" y="2"/>
                    <a:pt x="26" y="1"/>
                    <a:pt x="2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43" name="Freeform 66"/>
            <p:cNvSpPr/>
            <p:nvPr/>
          </p:nvSpPr>
          <p:spPr>
            <a:xfrm>
              <a:off x="2122560" y="1609200"/>
              <a:ext cx="82080" cy="61200"/>
            </a:xfrm>
            <a:custGeom>
              <a:avLst/>
              <a:gdLst>
                <a:gd name="textAreaLeft" fmla="*/ 0 w 82080"/>
                <a:gd name="textAreaRight" fmla="*/ 82800 w 82080"/>
                <a:gd name="textAreaTop" fmla="*/ 0 h 61200"/>
                <a:gd name="textAreaBottom" fmla="*/ 61920 h 61200"/>
                <a:gd name="GluePoint1X" fmla="*/ 214.354651162791 w 172"/>
                <a:gd name="GluePoint1Y" fmla="*/ 0 h 230"/>
                <a:gd name="GluePoint2X" fmla="*/ 15.9767441860465 w 172"/>
                <a:gd name="GluePoint2Y" fmla="*/ 127.878260869565 h 230"/>
                <a:gd name="GluePoint3X" fmla="*/ 306.220930232558 w 172"/>
                <a:gd name="GluePoint3Y" fmla="*/ 28.2521739130435 h 230"/>
                <a:gd name="GluePoint4X" fmla="*/ 263.616279069767 w 172"/>
                <a:gd name="GluePoint4Y" fmla="*/ 0 h 230"/>
                <a:gd name="GluePoint5X" fmla="*/ 214.354651162791 w 172"/>
                <a:gd name="GluePoint5Y" fmla="*/ 0 h 230"/>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7" h="27">
                  <a:moveTo>
                    <a:pt x="26" y="0"/>
                  </a:moveTo>
                  <a:cubicBezTo>
                    <a:pt x="0" y="0"/>
                    <a:pt x="0" y="2"/>
                    <a:pt x="2" y="27"/>
                  </a:cubicBezTo>
                  <a:cubicBezTo>
                    <a:pt x="14" y="19"/>
                    <a:pt x="26" y="13"/>
                    <a:pt x="37" y="6"/>
                  </a:cubicBezTo>
                  <a:cubicBezTo>
                    <a:pt x="36" y="4"/>
                    <a:pt x="34" y="2"/>
                    <a:pt x="32" y="0"/>
                  </a:cubicBezTo>
                  <a:cubicBezTo>
                    <a:pt x="30" y="0"/>
                    <a:pt x="28" y="0"/>
                    <a:pt x="2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0960" bIns="30960" anchor="t">
              <a:noAutofit/>
            </a:bodyPr>
            <a:p>
              <a:pPr defTabSz="914400">
                <a:lnSpc>
                  <a:spcPct val="100000"/>
                </a:lnSpc>
              </a:pPr>
              <a:endParaRPr b="0" lang="en-US" sz="1800" strike="noStrike" u="none">
                <a:solidFill>
                  <a:schemeClr val="dk1"/>
                </a:solidFill>
                <a:effectLst/>
                <a:uFillTx/>
                <a:latin typeface="Open Sans"/>
              </a:endParaRPr>
            </a:p>
          </p:txBody>
        </p:sp>
        <p:sp>
          <p:nvSpPr>
            <p:cNvPr id="744" name="Freeform 67"/>
            <p:cNvSpPr/>
            <p:nvPr/>
          </p:nvSpPr>
          <p:spPr>
            <a:xfrm>
              <a:off x="8751960" y="1904040"/>
              <a:ext cx="68040" cy="55800"/>
            </a:xfrm>
            <a:custGeom>
              <a:avLst/>
              <a:gdLst>
                <a:gd name="textAreaLeft" fmla="*/ 0 w 68040"/>
                <a:gd name="textAreaRight" fmla="*/ 68760 w 68040"/>
                <a:gd name="textAreaTop" fmla="*/ 0 h 55800"/>
                <a:gd name="textAreaBottom" fmla="*/ 56520 h 55800"/>
                <a:gd name="GluePoint1X" fmla="*/ 125.859872611465 w 157"/>
                <a:gd name="GluePoint1Y" fmla="*/ 0 h 191"/>
                <a:gd name="GluePoint2X" fmla="*/ 7.26114649681529 w 157"/>
                <a:gd name="GluePoint2Y" fmla="*/ 128.230366492147 h 191"/>
                <a:gd name="GluePoint3X" fmla="*/ 231.146496815287 w 157"/>
                <a:gd name="GluePoint3Y" fmla="*/ 66.1570680628272 h 191"/>
                <a:gd name="GluePoint4X" fmla="*/ 163.375796178344 w 157"/>
                <a:gd name="GluePoint4Y" fmla="*/ 4.90052356020942 h 191"/>
                <a:gd name="GluePoint5X" fmla="*/ 125.859872611465 w 157"/>
                <a:gd name="GluePoint5Y" fmla="*/ 0 h 191"/>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1" h="25">
                  <a:moveTo>
                    <a:pt x="17" y="0"/>
                  </a:moveTo>
                  <a:cubicBezTo>
                    <a:pt x="6" y="0"/>
                    <a:pt x="0" y="8"/>
                    <a:pt x="1" y="25"/>
                  </a:cubicBezTo>
                  <a:cubicBezTo>
                    <a:pt x="11" y="21"/>
                    <a:pt x="21" y="17"/>
                    <a:pt x="31" y="13"/>
                  </a:cubicBezTo>
                  <a:cubicBezTo>
                    <a:pt x="28" y="8"/>
                    <a:pt x="26" y="1"/>
                    <a:pt x="22" y="1"/>
                  </a:cubicBezTo>
                  <a:cubicBezTo>
                    <a:pt x="20" y="0"/>
                    <a:pt x="19" y="0"/>
                    <a:pt x="17"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28080" bIns="28080" anchor="t">
              <a:noAutofit/>
            </a:bodyPr>
            <a:p>
              <a:pPr defTabSz="914400">
                <a:lnSpc>
                  <a:spcPct val="100000"/>
                </a:lnSpc>
              </a:pPr>
              <a:endParaRPr b="0" lang="en-US" sz="1800" strike="noStrike" u="none">
                <a:solidFill>
                  <a:schemeClr val="dk1"/>
                </a:solidFill>
                <a:effectLst/>
                <a:uFillTx/>
                <a:latin typeface="Open Sans"/>
              </a:endParaRPr>
            </a:p>
          </p:txBody>
        </p:sp>
        <p:sp>
          <p:nvSpPr>
            <p:cNvPr id="745" name="Freeform 68"/>
            <p:cNvSpPr/>
            <p:nvPr/>
          </p:nvSpPr>
          <p:spPr>
            <a:xfrm>
              <a:off x="8570160" y="4573800"/>
              <a:ext cx="78840" cy="64440"/>
            </a:xfrm>
            <a:custGeom>
              <a:avLst/>
              <a:gdLst>
                <a:gd name="textAreaLeft" fmla="*/ 0 w 78840"/>
                <a:gd name="textAreaRight" fmla="*/ 79560 w 78840"/>
                <a:gd name="textAreaTop" fmla="*/ 0 h 64440"/>
                <a:gd name="textAreaBottom" fmla="*/ 65160 h 64440"/>
                <a:gd name="GluePoint1X" fmla="*/ 230.939226519337 w 181"/>
                <a:gd name="GluePoint1Y" fmla="*/ 0 h 221"/>
                <a:gd name="GluePoint2X" fmla="*/ 0 w 181"/>
                <a:gd name="GluePoint2Y" fmla="*/ 100.995475113122 h 221"/>
                <a:gd name="GluePoint3X" fmla="*/ 14.585635359116 w 181"/>
                <a:gd name="GluePoint3Y" fmla="*/ 147.420814479638 h 221"/>
                <a:gd name="GluePoint4X" fmla="*/ 207.845303867403 w 181"/>
                <a:gd name="GluePoint4Y" fmla="*/ 111.58371040724 h 221"/>
                <a:gd name="GluePoint5X" fmla="*/ 268.618784530387 w 181"/>
                <a:gd name="GluePoint5Y" fmla="*/ 14.6606334841629 h 221"/>
                <a:gd name="GluePoint6X" fmla="*/ 230.939226519337 w 181"/>
                <a:gd name="GluePoint6Y" fmla="*/ 0 h 2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36" h="29">
                  <a:moveTo>
                    <a:pt x="31" y="0"/>
                  </a:moveTo>
                  <a:cubicBezTo>
                    <a:pt x="20" y="7"/>
                    <a:pt x="10" y="13"/>
                    <a:pt x="0" y="20"/>
                  </a:cubicBezTo>
                  <a:cubicBezTo>
                    <a:pt x="1" y="23"/>
                    <a:pt x="1" y="26"/>
                    <a:pt x="2" y="29"/>
                  </a:cubicBezTo>
                  <a:cubicBezTo>
                    <a:pt x="11" y="27"/>
                    <a:pt x="21" y="27"/>
                    <a:pt x="28" y="22"/>
                  </a:cubicBezTo>
                  <a:cubicBezTo>
                    <a:pt x="33" y="19"/>
                    <a:pt x="34" y="9"/>
                    <a:pt x="36" y="3"/>
                  </a:cubicBezTo>
                  <a:cubicBezTo>
                    <a:pt x="34" y="2"/>
                    <a:pt x="33" y="1"/>
                    <a:pt x="31"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2400" bIns="32400" anchor="t">
              <a:noAutofit/>
            </a:bodyPr>
            <a:p>
              <a:pPr defTabSz="914400">
                <a:lnSpc>
                  <a:spcPct val="100000"/>
                </a:lnSpc>
              </a:pPr>
              <a:endParaRPr b="0" lang="en-US" sz="1800" strike="noStrike" u="none">
                <a:solidFill>
                  <a:schemeClr val="dk1"/>
                </a:solidFill>
                <a:effectLst/>
                <a:uFillTx/>
                <a:latin typeface="Open Sans"/>
              </a:endParaRPr>
            </a:p>
          </p:txBody>
        </p:sp>
        <p:sp>
          <p:nvSpPr>
            <p:cNvPr id="746" name="Freeform 69"/>
            <p:cNvSpPr/>
            <p:nvPr/>
          </p:nvSpPr>
          <p:spPr>
            <a:xfrm>
              <a:off x="8178480" y="4473360"/>
              <a:ext cx="78840" cy="52200"/>
            </a:xfrm>
            <a:custGeom>
              <a:avLst/>
              <a:gdLst>
                <a:gd name="textAreaLeft" fmla="*/ 0 w 78840"/>
                <a:gd name="textAreaRight" fmla="*/ 79560 w 78840"/>
                <a:gd name="textAreaTop" fmla="*/ 0 h 52200"/>
                <a:gd name="textAreaBottom" fmla="*/ 52920 h 52200"/>
                <a:gd name="GluePoint1X" fmla="*/ 112.244897959184 w 147"/>
                <a:gd name="GluePoint1Y" fmla="*/ 0 h 221"/>
                <a:gd name="GluePoint2X" fmla="*/ 0 w 147"/>
                <a:gd name="GluePoint2Y" fmla="*/ 97.1131221719457 h 221"/>
                <a:gd name="GluePoint3X" fmla="*/ 330.748299319728 w 147"/>
                <a:gd name="GluePoint3Y" fmla="*/ 40.2986425339367 h 221"/>
                <a:gd name="GluePoint4X" fmla="*/ 112.244897959184 w 147"/>
                <a:gd name="GluePoint4Y" fmla="*/ 0 h 221"/>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35" h="24">
                  <a:moveTo>
                    <a:pt x="12" y="0"/>
                  </a:moveTo>
                  <a:cubicBezTo>
                    <a:pt x="5" y="0"/>
                    <a:pt x="3" y="7"/>
                    <a:pt x="0" y="24"/>
                  </a:cubicBezTo>
                  <a:cubicBezTo>
                    <a:pt x="12" y="19"/>
                    <a:pt x="22" y="15"/>
                    <a:pt x="35" y="10"/>
                  </a:cubicBezTo>
                  <a:cubicBezTo>
                    <a:pt x="24" y="4"/>
                    <a:pt x="16" y="0"/>
                    <a:pt x="1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26280" bIns="26280" anchor="t">
              <a:noAutofit/>
            </a:bodyPr>
            <a:p>
              <a:pPr defTabSz="914400">
                <a:lnSpc>
                  <a:spcPct val="100000"/>
                </a:lnSpc>
              </a:pPr>
              <a:endParaRPr b="0" lang="en-US" sz="1800" strike="noStrike" u="none">
                <a:solidFill>
                  <a:schemeClr val="dk1"/>
                </a:solidFill>
                <a:effectLst/>
                <a:uFillTx/>
                <a:latin typeface="Open Sans"/>
              </a:endParaRPr>
            </a:p>
          </p:txBody>
        </p:sp>
        <p:sp>
          <p:nvSpPr>
            <p:cNvPr id="747" name="Freeform 70"/>
            <p:cNvSpPr/>
            <p:nvPr/>
          </p:nvSpPr>
          <p:spPr>
            <a:xfrm>
              <a:off x="2461680" y="1733040"/>
              <a:ext cx="59400" cy="36360"/>
            </a:xfrm>
            <a:custGeom>
              <a:avLst/>
              <a:gdLst>
                <a:gd name="textAreaLeft" fmla="*/ 0 w 59400"/>
                <a:gd name="textAreaRight" fmla="*/ 60120 w 59400"/>
                <a:gd name="textAreaTop" fmla="*/ 0 h 36360"/>
                <a:gd name="textAreaBottom" fmla="*/ 37080 h 36360"/>
                <a:gd name="GluePoint1X" fmla="*/ 238.52427184466 w 103"/>
                <a:gd name="GluePoint1Y" fmla="*/ 0 h 167"/>
                <a:gd name="GluePoint2X" fmla="*/ 238.52427184466 w 103"/>
                <a:gd name="GluePoint2Y" fmla="*/ 0 h 167"/>
                <a:gd name="GluePoint3X" fmla="*/ 48.3495145631068 w 103"/>
                <a:gd name="GluePoint3Y" fmla="*/ 14.6586826347305 h 167"/>
                <a:gd name="GluePoint4X" fmla="*/ 9.66990291262136 w 103"/>
                <a:gd name="GluePoint4Y" fmla="*/ 40.311377245509 h 167"/>
                <a:gd name="GluePoint5X" fmla="*/ 9.66990291262136 w 103"/>
                <a:gd name="GluePoint5Y" fmla="*/ 43.9760479041916 h 167"/>
                <a:gd name="GluePoint6X" fmla="*/ 69.3009708737864 w 103"/>
                <a:gd name="GluePoint6Y" fmla="*/ 62.9101796407186 h 167"/>
                <a:gd name="GluePoint7X" fmla="*/ 78.9708737864078 w 103"/>
                <a:gd name="GluePoint7Y" fmla="*/ 62.9101796407186 h 167"/>
                <a:gd name="GluePoint8X" fmla="*/ 219.184466019417 w 103"/>
                <a:gd name="GluePoint8Y" fmla="*/ 51.3053892215569 h 167"/>
                <a:gd name="GluePoint9X" fmla="*/ 257.864077669903 w 103"/>
                <a:gd name="GluePoint9Y" fmla="*/ 25.6526946107784 h 167"/>
                <a:gd name="GluePoint10X" fmla="*/ 238.52427184466 w 103"/>
                <a:gd name="GluePoint10Y" fmla="*/ 0 h 16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27" h="17">
                  <a:moveTo>
                    <a:pt x="24" y="0"/>
                  </a:moveTo>
                  <a:cubicBezTo>
                    <a:pt x="24" y="0"/>
                    <a:pt x="24" y="0"/>
                    <a:pt x="24" y="0"/>
                  </a:cubicBezTo>
                  <a:cubicBezTo>
                    <a:pt x="18" y="1"/>
                    <a:pt x="12" y="3"/>
                    <a:pt x="5" y="4"/>
                  </a:cubicBezTo>
                  <a:cubicBezTo>
                    <a:pt x="2" y="5"/>
                    <a:pt x="0" y="8"/>
                    <a:pt x="1" y="11"/>
                  </a:cubicBezTo>
                  <a:cubicBezTo>
                    <a:pt x="1" y="12"/>
                    <a:pt x="1" y="12"/>
                    <a:pt x="1" y="12"/>
                  </a:cubicBezTo>
                  <a:cubicBezTo>
                    <a:pt x="2" y="15"/>
                    <a:pt x="5" y="17"/>
                    <a:pt x="7" y="17"/>
                  </a:cubicBezTo>
                  <a:cubicBezTo>
                    <a:pt x="8" y="17"/>
                    <a:pt x="8" y="17"/>
                    <a:pt x="8" y="17"/>
                  </a:cubicBezTo>
                  <a:cubicBezTo>
                    <a:pt x="13" y="16"/>
                    <a:pt x="17" y="15"/>
                    <a:pt x="22" y="14"/>
                  </a:cubicBezTo>
                  <a:cubicBezTo>
                    <a:pt x="25" y="14"/>
                    <a:pt x="27" y="10"/>
                    <a:pt x="26" y="7"/>
                  </a:cubicBezTo>
                  <a:cubicBezTo>
                    <a:pt x="25" y="3"/>
                    <a:pt x="25" y="0"/>
                    <a:pt x="2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18360" bIns="18360" anchor="t">
              <a:noAutofit/>
            </a:bodyPr>
            <a:p>
              <a:pPr defTabSz="914400">
                <a:lnSpc>
                  <a:spcPct val="100000"/>
                </a:lnSpc>
              </a:pPr>
              <a:endParaRPr b="0" lang="en-US" sz="1800" strike="noStrike" u="none">
                <a:solidFill>
                  <a:schemeClr val="dk1"/>
                </a:solidFill>
                <a:effectLst/>
                <a:uFillTx/>
                <a:latin typeface="Open Sans"/>
              </a:endParaRPr>
            </a:p>
          </p:txBody>
        </p:sp>
        <p:sp>
          <p:nvSpPr>
            <p:cNvPr id="748" name="Freeform 71"/>
            <p:cNvSpPr/>
            <p:nvPr/>
          </p:nvSpPr>
          <p:spPr>
            <a:xfrm>
              <a:off x="8633880" y="4491000"/>
              <a:ext cx="55800" cy="80280"/>
            </a:xfrm>
            <a:custGeom>
              <a:avLst/>
              <a:gdLst>
                <a:gd name="textAreaLeft" fmla="*/ 0 w 55800"/>
                <a:gd name="textAreaRight" fmla="*/ 56520 w 55800"/>
                <a:gd name="textAreaTop" fmla="*/ 0 h 80280"/>
                <a:gd name="textAreaBottom" fmla="*/ 81000 h 80280"/>
                <a:gd name="GluePoint1X" fmla="*/ 17.3333333333333 w 225"/>
                <a:gd name="GluePoint1Y" fmla="*/ 0 h 157"/>
                <a:gd name="GluePoint2X" fmla="*/ 0 w 225"/>
                <a:gd name="GluePoint2Y" fmla="*/ 44.2292993630573 h 157"/>
                <a:gd name="GluePoint3X" fmla="*/ 73.4933333333333 w 225"/>
                <a:gd name="GluePoint3Y" fmla="*/ 321.019108280255 h 157"/>
                <a:gd name="GluePoint4X" fmla="*/ 104 w 225"/>
                <a:gd name="GluePoint4Y" fmla="*/ 302.471337579618 h 157"/>
                <a:gd name="GluePoint5X" fmla="*/ 95.68 w 225"/>
                <a:gd name="GluePoint5Y" fmla="*/ 107.006369426752 h 157"/>
                <a:gd name="GluePoint6X" fmla="*/ 17.3333333333333 w 225"/>
                <a:gd name="GluePoint6Y" fmla="*/ 0 h 15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5" h="36">
                  <a:moveTo>
                    <a:pt x="4" y="0"/>
                  </a:moveTo>
                  <a:cubicBezTo>
                    <a:pt x="2" y="2"/>
                    <a:pt x="1" y="4"/>
                    <a:pt x="0" y="5"/>
                  </a:cubicBezTo>
                  <a:cubicBezTo>
                    <a:pt x="6" y="15"/>
                    <a:pt x="11" y="26"/>
                    <a:pt x="17" y="36"/>
                  </a:cubicBezTo>
                  <a:cubicBezTo>
                    <a:pt x="20" y="35"/>
                    <a:pt x="22" y="35"/>
                    <a:pt x="24" y="34"/>
                  </a:cubicBezTo>
                  <a:cubicBezTo>
                    <a:pt x="24" y="27"/>
                    <a:pt x="25" y="18"/>
                    <a:pt x="22" y="12"/>
                  </a:cubicBezTo>
                  <a:cubicBezTo>
                    <a:pt x="18" y="7"/>
                    <a:pt x="10" y="4"/>
                    <a:pt x="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0320" bIns="40320" anchor="t">
              <a:noAutofit/>
            </a:bodyPr>
            <a:p>
              <a:pPr defTabSz="914400">
                <a:lnSpc>
                  <a:spcPct val="100000"/>
                </a:lnSpc>
              </a:pPr>
              <a:endParaRPr b="0" lang="en-US" sz="1800" strike="noStrike" u="none">
                <a:solidFill>
                  <a:schemeClr val="dk1"/>
                </a:solidFill>
                <a:effectLst/>
                <a:uFillTx/>
                <a:latin typeface="Open Sans"/>
              </a:endParaRPr>
            </a:p>
          </p:txBody>
        </p:sp>
        <p:sp>
          <p:nvSpPr>
            <p:cNvPr id="749" name="Freeform 72"/>
            <p:cNvSpPr/>
            <p:nvPr/>
          </p:nvSpPr>
          <p:spPr>
            <a:xfrm>
              <a:off x="867960" y="2560320"/>
              <a:ext cx="46800" cy="50400"/>
            </a:xfrm>
            <a:custGeom>
              <a:avLst/>
              <a:gdLst>
                <a:gd name="textAreaLeft" fmla="*/ 0 w 46800"/>
                <a:gd name="textAreaRight" fmla="*/ 47520 w 46800"/>
                <a:gd name="textAreaTop" fmla="*/ 0 h 50400"/>
                <a:gd name="textAreaBottom" fmla="*/ 51120 h 50400"/>
                <a:gd name="GluePoint1X" fmla="*/ 63.6549295774648 w 142"/>
                <a:gd name="GluePoint1Y" fmla="*/ 0 h 132"/>
                <a:gd name="GluePoint2X" fmla="*/ 23.0633802816901 w 142"/>
                <a:gd name="GluePoint2Y" fmla="*/ 19.2272727272727 h 132"/>
                <a:gd name="GluePoint3X" fmla="*/ 5.53521126760563 w 142"/>
                <a:gd name="GluePoint3Y" fmla="*/ 58.75 h 132"/>
                <a:gd name="GluePoint4X" fmla="*/ 5.53521126760563 w 142"/>
                <a:gd name="GluePoint4Y" fmla="*/ 118.568181818182 h 132"/>
                <a:gd name="GluePoint5X" fmla="*/ 51.6619718309859 w 142"/>
                <a:gd name="GluePoint5Y" fmla="*/ 151.681818181818 h 132"/>
                <a:gd name="GluePoint6X" fmla="*/ 57.1971830985916 w 142"/>
                <a:gd name="GluePoint6Y" fmla="*/ 151.681818181818 h 132"/>
                <a:gd name="GluePoint7X" fmla="*/ 104.246478873239 w 142"/>
                <a:gd name="GluePoint7Y" fmla="*/ 85.4545454545455 h 132"/>
                <a:gd name="GluePoint8X" fmla="*/ 81.1830985915493 w 142"/>
                <a:gd name="GluePoint8Y" fmla="*/ 6.40909090909091 h 132"/>
                <a:gd name="GluePoint9X" fmla="*/ 81.1830985915493 w 142"/>
                <a:gd name="GluePoint9Y" fmla="*/ 6.40909090909091 h 132"/>
                <a:gd name="GluePoint10X" fmla="*/ 63.6549295774648 w 142"/>
                <a:gd name="GluePoint10Y" fmla="*/ 0 h 13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21" h="23">
                  <a:moveTo>
                    <a:pt x="11" y="0"/>
                  </a:moveTo>
                  <a:cubicBezTo>
                    <a:pt x="8" y="0"/>
                    <a:pt x="6" y="1"/>
                    <a:pt x="4" y="3"/>
                  </a:cubicBezTo>
                  <a:cubicBezTo>
                    <a:pt x="3" y="5"/>
                    <a:pt x="2" y="7"/>
                    <a:pt x="1" y="9"/>
                  </a:cubicBezTo>
                  <a:cubicBezTo>
                    <a:pt x="0" y="12"/>
                    <a:pt x="0" y="16"/>
                    <a:pt x="1" y="18"/>
                  </a:cubicBezTo>
                  <a:cubicBezTo>
                    <a:pt x="3" y="21"/>
                    <a:pt x="8" y="23"/>
                    <a:pt x="9" y="23"/>
                  </a:cubicBezTo>
                  <a:cubicBezTo>
                    <a:pt x="10" y="23"/>
                    <a:pt x="10" y="23"/>
                    <a:pt x="10" y="23"/>
                  </a:cubicBezTo>
                  <a:cubicBezTo>
                    <a:pt x="13" y="20"/>
                    <a:pt x="15" y="16"/>
                    <a:pt x="18" y="13"/>
                  </a:cubicBezTo>
                  <a:cubicBezTo>
                    <a:pt x="21" y="9"/>
                    <a:pt x="19" y="3"/>
                    <a:pt x="14" y="1"/>
                  </a:cubicBezTo>
                  <a:cubicBezTo>
                    <a:pt x="14" y="1"/>
                    <a:pt x="14" y="1"/>
                    <a:pt x="14" y="1"/>
                  </a:cubicBezTo>
                  <a:cubicBezTo>
                    <a:pt x="13" y="0"/>
                    <a:pt x="12" y="0"/>
                    <a:pt x="11"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25560" bIns="25560" anchor="t">
              <a:noAutofit/>
            </a:bodyPr>
            <a:p>
              <a:pPr defTabSz="914400">
                <a:lnSpc>
                  <a:spcPct val="100000"/>
                </a:lnSpc>
              </a:pPr>
              <a:endParaRPr b="0" lang="en-US" sz="1800" strike="noStrike" u="none">
                <a:solidFill>
                  <a:schemeClr val="dk1"/>
                </a:solidFill>
                <a:effectLst/>
                <a:uFillTx/>
                <a:latin typeface="Open Sans"/>
              </a:endParaRPr>
            </a:p>
          </p:txBody>
        </p:sp>
        <p:sp>
          <p:nvSpPr>
            <p:cNvPr id="750" name="Freeform 73"/>
            <p:cNvSpPr/>
            <p:nvPr/>
          </p:nvSpPr>
          <p:spPr>
            <a:xfrm>
              <a:off x="2452680" y="1477080"/>
              <a:ext cx="50400" cy="50400"/>
            </a:xfrm>
            <a:custGeom>
              <a:avLst/>
              <a:gdLst>
                <a:gd name="textAreaLeft" fmla="*/ 0 w 50400"/>
                <a:gd name="textAreaRight" fmla="*/ 51120 w 50400"/>
                <a:gd name="textAreaTop" fmla="*/ 0 h 50400"/>
                <a:gd name="textAreaBottom" fmla="*/ 51120 h 50400"/>
                <a:gd name="GluePoint1X" fmla="*/ 66.5281690140845 w 142"/>
                <a:gd name="GluePoint1Y" fmla="*/ 0 h 142"/>
                <a:gd name="GluePoint2X" fmla="*/ 48.6549295774648 w 142"/>
                <a:gd name="GluePoint2Y" fmla="*/ 5.95774647887324 h 142"/>
                <a:gd name="GluePoint3X" fmla="*/ 0 w 142"/>
                <a:gd name="GluePoint3Y" fmla="*/ 79.4366197183099 h 142"/>
                <a:gd name="GluePoint4X" fmla="*/ 42.6971830985916 w 142"/>
                <a:gd name="GluePoint4Y" fmla="*/ 134.049295774648 h 142"/>
                <a:gd name="GluePoint5X" fmla="*/ 54.612676056338 w 142"/>
                <a:gd name="GluePoint5Y" fmla="*/ 141 h 142"/>
                <a:gd name="GluePoint6X" fmla="*/ 66.5281690140845 w 142"/>
                <a:gd name="GluePoint6Y" fmla="*/ 141 h 142"/>
                <a:gd name="GluePoint7X" fmla="*/ 128.091549295775 w 142"/>
                <a:gd name="GluePoint7Y" fmla="*/ 91.3521126760563 h 142"/>
                <a:gd name="GluePoint8X" fmla="*/ 128.091549295775 w 142"/>
                <a:gd name="GluePoint8Y" fmla="*/ 60.5704225352113 h 142"/>
                <a:gd name="GluePoint9X" fmla="*/ 79.4366197183099 w 142"/>
                <a:gd name="GluePoint9Y" fmla="*/ 5.95774647887324 h 142"/>
                <a:gd name="GluePoint10X" fmla="*/ 66.5281690140845 w 142"/>
                <a:gd name="GluePoint10Y" fmla="*/ 0 h 14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23" h="23">
                  <a:moveTo>
                    <a:pt x="11" y="0"/>
                  </a:moveTo>
                  <a:cubicBezTo>
                    <a:pt x="10" y="0"/>
                    <a:pt x="9" y="0"/>
                    <a:pt x="8" y="1"/>
                  </a:cubicBezTo>
                  <a:cubicBezTo>
                    <a:pt x="4" y="6"/>
                    <a:pt x="0" y="9"/>
                    <a:pt x="0" y="13"/>
                  </a:cubicBezTo>
                  <a:cubicBezTo>
                    <a:pt x="0" y="16"/>
                    <a:pt x="4" y="19"/>
                    <a:pt x="7" y="22"/>
                  </a:cubicBezTo>
                  <a:cubicBezTo>
                    <a:pt x="7" y="23"/>
                    <a:pt x="8" y="23"/>
                    <a:pt x="9" y="23"/>
                  </a:cubicBezTo>
                  <a:cubicBezTo>
                    <a:pt x="10" y="23"/>
                    <a:pt x="10" y="23"/>
                    <a:pt x="11" y="23"/>
                  </a:cubicBezTo>
                  <a:cubicBezTo>
                    <a:pt x="14" y="20"/>
                    <a:pt x="18" y="17"/>
                    <a:pt x="21" y="15"/>
                  </a:cubicBezTo>
                  <a:cubicBezTo>
                    <a:pt x="22" y="14"/>
                    <a:pt x="23" y="12"/>
                    <a:pt x="21" y="10"/>
                  </a:cubicBezTo>
                  <a:cubicBezTo>
                    <a:pt x="19" y="8"/>
                    <a:pt x="16" y="5"/>
                    <a:pt x="13" y="1"/>
                  </a:cubicBezTo>
                  <a:cubicBezTo>
                    <a:pt x="12" y="0"/>
                    <a:pt x="12" y="0"/>
                    <a:pt x="11"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25560" bIns="25560" anchor="t">
              <a:noAutofit/>
            </a:bodyPr>
            <a:p>
              <a:pPr defTabSz="914400">
                <a:lnSpc>
                  <a:spcPct val="100000"/>
                </a:lnSpc>
              </a:pPr>
              <a:endParaRPr b="0" lang="en-US" sz="1800" strike="noStrike" u="none">
                <a:solidFill>
                  <a:schemeClr val="dk1"/>
                </a:solidFill>
                <a:effectLst/>
                <a:uFillTx/>
                <a:latin typeface="Open Sans"/>
              </a:endParaRPr>
            </a:p>
          </p:txBody>
        </p:sp>
        <p:sp>
          <p:nvSpPr>
            <p:cNvPr id="751" name="Freeform 74"/>
            <p:cNvSpPr/>
            <p:nvPr/>
          </p:nvSpPr>
          <p:spPr>
            <a:xfrm>
              <a:off x="7612200" y="4797720"/>
              <a:ext cx="1001520" cy="913320"/>
            </a:xfrm>
            <a:custGeom>
              <a:avLst/>
              <a:gdLst>
                <a:gd name="textAreaLeft" fmla="*/ 0 w 1001520"/>
                <a:gd name="textAreaRight" fmla="*/ 1002240 w 1001520"/>
                <a:gd name="textAreaTop" fmla="*/ 0 h 913320"/>
                <a:gd name="textAreaBottom" fmla="*/ 914040 h 913320"/>
                <a:gd name="GluePoint1X" fmla="*/ 2210.83536825522 w 2539"/>
                <a:gd name="GluePoint1Y" fmla="*/ 0 h 2784"/>
                <a:gd name="GluePoint2X" fmla="*/ 2204.25876329263 w 2539"/>
                <a:gd name="GluePoint2Y" fmla="*/ 0 h 2784"/>
                <a:gd name="GluePoint3X" fmla="*/ 2191.10555336747 w 2539"/>
                <a:gd name="GluePoint3Y" fmla="*/ 0 h 2784"/>
                <a:gd name="GluePoint4X" fmla="*/ 2191.10555336747 w 2539"/>
                <a:gd name="GluePoint4Y" fmla="*/ 0 h 2784"/>
                <a:gd name="GluePoint5X" fmla="*/ 2102.32138637259 w 2539"/>
                <a:gd name="GluePoint5Y" fmla="*/ 515.075431034483 h 2784"/>
                <a:gd name="GluePoint6X" fmla="*/ 1787.74044899567 w 2539"/>
                <a:gd name="GluePoint6Y" fmla="*/ 39.2004310344828 h 2784"/>
                <a:gd name="GluePoint7X" fmla="*/ 1371.2221346987 w 2539"/>
                <a:gd name="GluePoint7Y" fmla="*/ 85.6939655172414 h 2784"/>
                <a:gd name="GluePoint8X" fmla="*/ 1180.50059078377 w 2539"/>
                <a:gd name="GluePoint8Y" fmla="*/ 279.872844827586 h 2784"/>
                <a:gd name="GluePoint9X" fmla="*/ 1017.18156754628 w 2539"/>
                <a:gd name="GluePoint9Y" fmla="*/ 171.387931034483 h 2784"/>
                <a:gd name="GluePoint10X" fmla="*/ 662.044899566759 w 2539"/>
                <a:gd name="GluePoint10Y" fmla="*/ 544.247844827586 h 2784"/>
                <a:gd name="GluePoint11X" fmla="*/ 539.281606931863 w 2539"/>
                <a:gd name="GluePoint11Y" fmla="*/ 652.73275862069 h 2784"/>
                <a:gd name="GluePoint12X" fmla="*/ 265.256400157542 w 2539"/>
                <a:gd name="GluePoint12Y" fmla="*/ 744.808189655172 h 2784"/>
                <a:gd name="GluePoint13X" fmla="*/ 13.1532099251674 w 2539"/>
                <a:gd name="GluePoint13Y" fmla="*/ 1024.68103448276 h 2784"/>
                <a:gd name="GluePoint14X" fmla="*/ 101.937376920047 w 2539"/>
                <a:gd name="GluePoint14Y" fmla="*/ 1397.54094827586 h 2784"/>
                <a:gd name="GluePoint15X" fmla="*/ 169.895628200079 w 2539"/>
                <a:gd name="GluePoint15Y" fmla="*/ 1764.01939655172 h 2784"/>
                <a:gd name="GluePoint16X" fmla="*/ 197.298148877511 w 2539"/>
                <a:gd name="GluePoint16Y" fmla="*/ 1889.82543103448 h 2784"/>
                <a:gd name="GluePoint17X" fmla="*/ 313.484836549823 w 2539"/>
                <a:gd name="GluePoint17Y" fmla="*/ 1907.14655172414 h 2784"/>
                <a:gd name="GluePoint18X" fmla="*/ 402.269003544703 w 2539"/>
                <a:gd name="GluePoint18Y" fmla="*/ 1901.67672413793 h 2784"/>
                <a:gd name="GluePoint19X" fmla="*/ 675.198109491926 w 2539"/>
                <a:gd name="GluePoint19Y" fmla="*/ 1838.77370689655 h 2784"/>
                <a:gd name="GluePoint20X" fmla="*/ 825.363922804254 w 2539"/>
                <a:gd name="GluePoint20Y" fmla="*/ 1786.81034482759 h 2784"/>
                <a:gd name="GluePoint21X" fmla="*/ 1228.72902717605 w 2539"/>
                <a:gd name="GluePoint21Y" fmla="*/ 1655.53448275862 h 2784"/>
                <a:gd name="GluePoint22X" fmla="*/ 1692.3796770382 w 2539"/>
                <a:gd name="GluePoint22Y" fmla="*/ 1884.35560344828 h 2784"/>
                <a:gd name="GluePoint23X" fmla="*/ 1829.39228042536 w 2539"/>
                <a:gd name="GluePoint23Y" fmla="*/ 1809.60129310345 h 2784"/>
                <a:gd name="GluePoint24X" fmla="*/ 1821.71957463568 w 2539"/>
                <a:gd name="GluePoint24Y" fmla="*/ 1929.9375 h 2784"/>
                <a:gd name="GluePoint25X" fmla="*/ 2013.53721937771 w 2539"/>
                <a:gd name="GluePoint25Y" fmla="*/ 2147.81896551724 h 2784"/>
                <a:gd name="GluePoint26X" fmla="*/ 2265.64040961008 w 2539"/>
                <a:gd name="GluePoint26Y" fmla="*/ 2274.53663793103 h 2784"/>
                <a:gd name="GluePoint27X" fmla="*/ 2396.07640803466 w 2539"/>
                <a:gd name="GluePoint27Y" fmla="*/ 2245.36422413793 h 2784"/>
                <a:gd name="GluePoint28X" fmla="*/ 2498.01378495471 w 2539"/>
                <a:gd name="GluePoint28Y" fmla="*/ 2314.64870689655 h 2784"/>
                <a:gd name="GluePoint29X" fmla="*/ 2716.13784954707 w 2539"/>
                <a:gd name="GluePoint29Y" fmla="*/ 2187.93103448276 h 2784"/>
                <a:gd name="GluePoint30X" fmla="*/ 2969.33714060654 w 2539"/>
                <a:gd name="GluePoint30Y" fmla="*/ 1712.96767241379 h 2784"/>
                <a:gd name="GluePoint31X" fmla="*/ 3030.71878692399 w 2539"/>
                <a:gd name="GluePoint31Y" fmla="*/ 1369.28017241379 h 2784"/>
                <a:gd name="GluePoint32X" fmla="*/ 2552.81882630957 w 2539"/>
                <a:gd name="GluePoint32Y" fmla="*/ 618.090517241379 h 2784"/>
                <a:gd name="GluePoint33X" fmla="*/ 2511.16699487987 w 2539"/>
                <a:gd name="GluePoint33Y" fmla="*/ 537.866379310345 h 2784"/>
                <a:gd name="GluePoint34X" fmla="*/ 2225.08467900748 w 2539"/>
                <a:gd name="GluePoint34Y" fmla="*/ 5.4698275862069 h 2784"/>
                <a:gd name="GluePoint35X" fmla="*/ 2210.83536825522 w 2539"/>
                <a:gd name="GluePoint35Y" fmla="*/ 0 h 278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Lst>
              <a:rect l="textAreaLeft" t="textAreaTop" r="textAreaRight" b="textAreaBottom"/>
              <a:pathLst>
                <a:path w="447" h="404">
                  <a:moveTo>
                    <a:pt x="324" y="0"/>
                  </a:moveTo>
                  <a:cubicBezTo>
                    <a:pt x="324" y="0"/>
                    <a:pt x="323" y="0"/>
                    <a:pt x="323" y="0"/>
                  </a:cubicBezTo>
                  <a:cubicBezTo>
                    <a:pt x="322" y="0"/>
                    <a:pt x="321" y="0"/>
                    <a:pt x="321" y="0"/>
                  </a:cubicBezTo>
                  <a:cubicBezTo>
                    <a:pt x="321" y="0"/>
                    <a:pt x="321" y="0"/>
                    <a:pt x="321" y="0"/>
                  </a:cubicBezTo>
                  <a:cubicBezTo>
                    <a:pt x="316" y="30"/>
                    <a:pt x="312" y="59"/>
                    <a:pt x="308" y="90"/>
                  </a:cubicBezTo>
                  <a:cubicBezTo>
                    <a:pt x="255" y="63"/>
                    <a:pt x="250" y="53"/>
                    <a:pt x="262" y="7"/>
                  </a:cubicBezTo>
                  <a:cubicBezTo>
                    <a:pt x="240" y="9"/>
                    <a:pt x="219" y="8"/>
                    <a:pt x="201" y="15"/>
                  </a:cubicBezTo>
                  <a:cubicBezTo>
                    <a:pt x="189" y="20"/>
                    <a:pt x="183" y="36"/>
                    <a:pt x="173" y="49"/>
                  </a:cubicBezTo>
                  <a:cubicBezTo>
                    <a:pt x="166" y="44"/>
                    <a:pt x="160" y="38"/>
                    <a:pt x="149" y="30"/>
                  </a:cubicBezTo>
                  <a:cubicBezTo>
                    <a:pt x="131" y="53"/>
                    <a:pt x="115" y="74"/>
                    <a:pt x="97" y="95"/>
                  </a:cubicBezTo>
                  <a:cubicBezTo>
                    <a:pt x="92" y="102"/>
                    <a:pt x="86" y="110"/>
                    <a:pt x="79" y="114"/>
                  </a:cubicBezTo>
                  <a:cubicBezTo>
                    <a:pt x="66" y="120"/>
                    <a:pt x="52" y="124"/>
                    <a:pt x="39" y="130"/>
                  </a:cubicBezTo>
                  <a:cubicBezTo>
                    <a:pt x="19" y="140"/>
                    <a:pt x="0" y="154"/>
                    <a:pt x="2" y="179"/>
                  </a:cubicBezTo>
                  <a:cubicBezTo>
                    <a:pt x="3" y="201"/>
                    <a:pt x="11" y="223"/>
                    <a:pt x="15" y="244"/>
                  </a:cubicBezTo>
                  <a:cubicBezTo>
                    <a:pt x="19" y="265"/>
                    <a:pt x="22" y="287"/>
                    <a:pt x="25" y="308"/>
                  </a:cubicBezTo>
                  <a:cubicBezTo>
                    <a:pt x="26" y="315"/>
                    <a:pt x="25" y="328"/>
                    <a:pt x="29" y="330"/>
                  </a:cubicBezTo>
                  <a:cubicBezTo>
                    <a:pt x="34" y="332"/>
                    <a:pt x="40" y="333"/>
                    <a:pt x="46" y="333"/>
                  </a:cubicBezTo>
                  <a:cubicBezTo>
                    <a:pt x="50" y="333"/>
                    <a:pt x="55" y="332"/>
                    <a:pt x="59" y="332"/>
                  </a:cubicBezTo>
                  <a:cubicBezTo>
                    <a:pt x="72" y="329"/>
                    <a:pt x="86" y="325"/>
                    <a:pt x="99" y="321"/>
                  </a:cubicBezTo>
                  <a:cubicBezTo>
                    <a:pt x="106" y="318"/>
                    <a:pt x="115" y="317"/>
                    <a:pt x="121" y="312"/>
                  </a:cubicBezTo>
                  <a:cubicBezTo>
                    <a:pt x="141" y="297"/>
                    <a:pt x="161" y="289"/>
                    <a:pt x="180" y="289"/>
                  </a:cubicBezTo>
                  <a:cubicBezTo>
                    <a:pt x="205" y="289"/>
                    <a:pt x="228" y="302"/>
                    <a:pt x="248" y="329"/>
                  </a:cubicBezTo>
                  <a:cubicBezTo>
                    <a:pt x="254" y="325"/>
                    <a:pt x="260" y="321"/>
                    <a:pt x="268" y="316"/>
                  </a:cubicBezTo>
                  <a:cubicBezTo>
                    <a:pt x="267" y="325"/>
                    <a:pt x="265" y="333"/>
                    <a:pt x="267" y="337"/>
                  </a:cubicBezTo>
                  <a:cubicBezTo>
                    <a:pt x="275" y="350"/>
                    <a:pt x="287" y="361"/>
                    <a:pt x="295" y="375"/>
                  </a:cubicBezTo>
                  <a:cubicBezTo>
                    <a:pt x="302" y="388"/>
                    <a:pt x="317" y="397"/>
                    <a:pt x="332" y="397"/>
                  </a:cubicBezTo>
                  <a:cubicBezTo>
                    <a:pt x="338" y="397"/>
                    <a:pt x="345" y="395"/>
                    <a:pt x="351" y="392"/>
                  </a:cubicBezTo>
                  <a:cubicBezTo>
                    <a:pt x="357" y="396"/>
                    <a:pt x="363" y="401"/>
                    <a:pt x="366" y="404"/>
                  </a:cubicBezTo>
                  <a:cubicBezTo>
                    <a:pt x="380" y="394"/>
                    <a:pt x="391" y="386"/>
                    <a:pt x="398" y="382"/>
                  </a:cubicBezTo>
                  <a:cubicBezTo>
                    <a:pt x="412" y="352"/>
                    <a:pt x="426" y="326"/>
                    <a:pt x="435" y="299"/>
                  </a:cubicBezTo>
                  <a:cubicBezTo>
                    <a:pt x="442" y="280"/>
                    <a:pt x="447" y="259"/>
                    <a:pt x="444" y="239"/>
                  </a:cubicBezTo>
                  <a:cubicBezTo>
                    <a:pt x="437" y="188"/>
                    <a:pt x="412" y="144"/>
                    <a:pt x="374" y="108"/>
                  </a:cubicBezTo>
                  <a:cubicBezTo>
                    <a:pt x="370" y="105"/>
                    <a:pt x="370" y="99"/>
                    <a:pt x="368" y="94"/>
                  </a:cubicBezTo>
                  <a:cubicBezTo>
                    <a:pt x="354" y="63"/>
                    <a:pt x="340" y="32"/>
                    <a:pt x="326" y="1"/>
                  </a:cubicBezTo>
                  <a:cubicBezTo>
                    <a:pt x="326" y="0"/>
                    <a:pt x="325" y="0"/>
                    <a:pt x="324"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752" name="Rectangle: Rounded Corners 77"/>
          <p:cNvSpPr/>
          <p:nvPr/>
        </p:nvSpPr>
        <p:spPr>
          <a:xfrm>
            <a:off x="1489320" y="1530720"/>
            <a:ext cx="1804320" cy="2154600"/>
          </a:xfrm>
          <a:prstGeom prst="roundRect">
            <a:avLst>
              <a:gd name="adj" fmla="val 0"/>
            </a:avLst>
          </a:prstGeom>
          <a:solidFill>
            <a:schemeClr val="bg1"/>
          </a:solidFill>
          <a:ln>
            <a:noFill/>
          </a:ln>
          <a:effectLst>
            <a:outerShdw algn="ctr" blurRad="127080" dir="5400000" dist="5076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753" name="Rectangle: Rounded Corners 78"/>
          <p:cNvSpPr/>
          <p:nvPr/>
        </p:nvSpPr>
        <p:spPr>
          <a:xfrm>
            <a:off x="4133520" y="3196440"/>
            <a:ext cx="1804320" cy="2154600"/>
          </a:xfrm>
          <a:prstGeom prst="roundRect">
            <a:avLst>
              <a:gd name="adj" fmla="val 0"/>
            </a:avLst>
          </a:prstGeom>
          <a:solidFill>
            <a:schemeClr val="bg1"/>
          </a:solidFill>
          <a:ln>
            <a:noFill/>
          </a:ln>
          <a:effectLst>
            <a:outerShdw algn="ctr" blurRad="127080" dir="5400000" dist="5076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pic>
        <p:nvPicPr>
          <p:cNvPr id="754" name="Picture Placeholder 80" descr=""/>
          <p:cNvPicPr/>
          <p:nvPr/>
        </p:nvPicPr>
        <p:blipFill>
          <a:blip r:embed="rId1"/>
          <a:stretch/>
        </p:blipFill>
        <p:spPr>
          <a:xfrm>
            <a:off x="7625520" y="1526400"/>
            <a:ext cx="3524040" cy="4747680"/>
          </a:xfrm>
          <a:prstGeom prst="rect">
            <a:avLst/>
          </a:prstGeom>
          <a:solidFill>
            <a:schemeClr val="bg2">
              <a:lumMod val="95000"/>
            </a:schemeClr>
          </a:solidFill>
          <a:ln w="0">
            <a:noFill/>
          </a:ln>
        </p:spPr>
      </p:pic>
      <p:sp>
        <p:nvSpPr>
          <p:cNvPr id="755"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World Map</a:t>
            </a:r>
            <a:endParaRPr b="0" lang="ru-RU" sz="6000" strike="noStrike" u="none">
              <a:solidFill>
                <a:srgbClr val="ffffff"/>
              </a:solidFill>
              <a:effectLst/>
              <a:uFillTx/>
              <a:latin typeface="Arial"/>
            </a:endParaRPr>
          </a:p>
        </p:txBody>
      </p:sp>
      <p:sp>
        <p:nvSpPr>
          <p:cNvPr id="756" name="Rectangle 95"/>
          <p:cNvSpPr/>
          <p:nvPr/>
        </p:nvSpPr>
        <p:spPr>
          <a:xfrm>
            <a:off x="7625520" y="1528560"/>
            <a:ext cx="3524040" cy="4758120"/>
          </a:xfrm>
          <a:prstGeom prst="rect">
            <a:avLst/>
          </a:prstGeom>
          <a:solidFill>
            <a:schemeClr val="dk2">
              <a:alpha val="74000"/>
            </a:schemeClr>
          </a:solidFill>
          <a:ln>
            <a:noFill/>
          </a:ln>
          <a:effectLst>
            <a:outerShdw algn="ctr" blurRad="203040" dir="5400000" dist="50760" rotWithShape="0">
              <a:srgbClr val="000000">
                <a:alpha val="6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757" name="TextBox 96"/>
          <p:cNvSpPr/>
          <p:nvPr/>
        </p:nvSpPr>
        <p:spPr>
          <a:xfrm>
            <a:off x="1626840" y="3035880"/>
            <a:ext cx="1656360" cy="4863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900" strike="noStrike" u="none">
                <a:solidFill>
                  <a:schemeClr val="dk1"/>
                </a:solidFill>
                <a:effectLst/>
                <a:uFillTx/>
                <a:latin typeface="Open Sans"/>
                <a:ea typeface="Roboto"/>
              </a:rPr>
              <a:t>There are many variations of passages of lorem</a:t>
            </a:r>
            <a:endParaRPr b="0" lang="ru-RU" sz="900" strike="noStrike" u="none">
              <a:solidFill>
                <a:srgbClr val="ffffff"/>
              </a:solidFill>
              <a:effectLst/>
              <a:uFillTx/>
              <a:latin typeface="Arial"/>
            </a:endParaRPr>
          </a:p>
        </p:txBody>
      </p:sp>
      <p:sp>
        <p:nvSpPr>
          <p:cNvPr id="758" name="TextBox 97"/>
          <p:cNvSpPr/>
          <p:nvPr/>
        </p:nvSpPr>
        <p:spPr>
          <a:xfrm>
            <a:off x="1624320" y="2819880"/>
            <a:ext cx="1114920" cy="277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200" strike="noStrike" u="none">
                <a:solidFill>
                  <a:schemeClr val="accent1"/>
                </a:solidFill>
                <a:effectLst/>
                <a:uFillTx/>
                <a:latin typeface="Ubuntu"/>
              </a:rPr>
              <a:t>Description</a:t>
            </a:r>
            <a:endParaRPr b="0" lang="ru-RU" sz="1200" strike="noStrike" u="none">
              <a:solidFill>
                <a:srgbClr val="ffffff"/>
              </a:solidFill>
              <a:effectLst/>
              <a:uFillTx/>
              <a:latin typeface="Arial"/>
            </a:endParaRPr>
          </a:p>
        </p:txBody>
      </p:sp>
      <p:sp>
        <p:nvSpPr>
          <p:cNvPr id="759" name="TextBox 98"/>
          <p:cNvSpPr/>
          <p:nvPr/>
        </p:nvSpPr>
        <p:spPr>
          <a:xfrm>
            <a:off x="4189320" y="4725000"/>
            <a:ext cx="1656360" cy="4863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900" strike="noStrike" u="none">
                <a:solidFill>
                  <a:schemeClr val="dk1"/>
                </a:solidFill>
                <a:effectLst/>
                <a:uFillTx/>
                <a:latin typeface="Open Sans"/>
                <a:ea typeface="Roboto"/>
              </a:rPr>
              <a:t>There are many variations of passages of lorem</a:t>
            </a:r>
            <a:endParaRPr b="0" lang="ru-RU" sz="900" strike="noStrike" u="none">
              <a:solidFill>
                <a:srgbClr val="ffffff"/>
              </a:solidFill>
              <a:effectLst/>
              <a:uFillTx/>
              <a:latin typeface="Arial"/>
            </a:endParaRPr>
          </a:p>
        </p:txBody>
      </p:sp>
      <p:sp>
        <p:nvSpPr>
          <p:cNvPr id="760" name="TextBox 99"/>
          <p:cNvSpPr/>
          <p:nvPr/>
        </p:nvSpPr>
        <p:spPr>
          <a:xfrm>
            <a:off x="4186800" y="4509000"/>
            <a:ext cx="1114920" cy="277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200" strike="noStrike" u="none">
                <a:solidFill>
                  <a:schemeClr val="accent1"/>
                </a:solidFill>
                <a:effectLst/>
                <a:uFillTx/>
                <a:latin typeface="Ubuntu"/>
              </a:rPr>
              <a:t>Description</a:t>
            </a:r>
            <a:endParaRPr b="0" lang="ru-RU" sz="1200" strike="noStrike" u="none">
              <a:solidFill>
                <a:srgbClr val="ffffff"/>
              </a:solidFill>
              <a:effectLst/>
              <a:uFillTx/>
              <a:latin typeface="Arial"/>
            </a:endParaRPr>
          </a:p>
        </p:txBody>
      </p:sp>
      <p:pic>
        <p:nvPicPr>
          <p:cNvPr id="761" name="Picture Placeholder 2" descr=""/>
          <p:cNvPicPr/>
          <p:nvPr/>
        </p:nvPicPr>
        <p:blipFill>
          <a:blip r:embed="rId2"/>
          <a:stretch/>
        </p:blipFill>
        <p:spPr>
          <a:xfrm>
            <a:off x="4133520" y="3191400"/>
            <a:ext cx="1804320" cy="1196280"/>
          </a:xfrm>
          <a:prstGeom prst="rect">
            <a:avLst/>
          </a:prstGeom>
          <a:solidFill>
            <a:schemeClr val="bg2">
              <a:lumMod val="95000"/>
            </a:schemeClr>
          </a:solidFill>
          <a:ln w="0">
            <a:noFill/>
          </a:ln>
        </p:spPr>
      </p:pic>
      <p:pic>
        <p:nvPicPr>
          <p:cNvPr id="762" name="Picture Placeholder 4" descr=""/>
          <p:cNvPicPr/>
          <p:nvPr/>
        </p:nvPicPr>
        <p:blipFill>
          <a:blip r:embed="rId3"/>
          <a:stretch/>
        </p:blipFill>
        <p:spPr>
          <a:xfrm>
            <a:off x="1489320" y="1525680"/>
            <a:ext cx="1804320" cy="1196280"/>
          </a:xfrm>
          <a:prstGeom prst="rect">
            <a:avLst/>
          </a:prstGeom>
          <a:solidFill>
            <a:schemeClr val="bg2">
              <a:lumMod val="95000"/>
            </a:schemeClr>
          </a:solidFill>
          <a:ln w="0">
            <a:noFill/>
          </a:ln>
        </p:spPr>
      </p:pic>
      <p:sp>
        <p:nvSpPr>
          <p:cNvPr id="763" name="Freeform 5"/>
          <p:cNvSpPr/>
          <p:nvPr/>
        </p:nvSpPr>
        <p:spPr>
          <a:xfrm>
            <a:off x="2248560" y="1968480"/>
            <a:ext cx="212040" cy="326160"/>
          </a:xfrm>
          <a:custGeom>
            <a:avLst/>
            <a:gdLst>
              <a:gd name="textAreaLeft" fmla="*/ 0 w 212040"/>
              <a:gd name="textAreaRight" fmla="*/ 212760 w 212040"/>
              <a:gd name="textAreaTop" fmla="*/ 0 h 326160"/>
              <a:gd name="textAreaBottom" fmla="*/ 326880 h 326160"/>
              <a:gd name="GluePoint1X" fmla="*/ 373.623348017621 w 908"/>
              <a:gd name="GluePoint1Y" fmla="*/ 345.304568527919 h 591"/>
              <a:gd name="GluePoint2X" fmla="*/ 194.284140969163 w 908"/>
              <a:gd name="GluePoint2Y" fmla="*/ 0 h 591"/>
              <a:gd name="GluePoint3X" fmla="*/ 194.284140969163 w 908"/>
              <a:gd name="GluePoint3Y" fmla="*/ 0 h 591"/>
              <a:gd name="GluePoint4X" fmla="*/ 9.74669603524229 w 908"/>
              <a:gd name="GluePoint4Y" fmla="*/ 345.304568527919 h 591"/>
              <a:gd name="GluePoint5X" fmla="*/ 30.5396475770925 w 908"/>
              <a:gd name="GluePoint5Y" fmla="*/ 630.756345177665 h 591"/>
              <a:gd name="GluePoint6X" fmla="*/ 71.4757709251101 w 908"/>
              <a:gd name="GluePoint6Y" fmla="*/ 821.057529610829 h 591"/>
              <a:gd name="GluePoint7X" fmla="*/ 189.0859030837 w 908"/>
              <a:gd name="GluePoint7Y" fmla="*/ 1393.49576988156 h 591"/>
              <a:gd name="GluePoint8X" fmla="*/ 311.894273127753 w 908"/>
              <a:gd name="GluePoint8Y" fmla="*/ 821.057529610829 h 591"/>
              <a:gd name="GluePoint9X" fmla="*/ 352.830396475771 w 908"/>
              <a:gd name="GluePoint9Y" fmla="*/ 630.756345177665 h 591"/>
              <a:gd name="GluePoint10X" fmla="*/ 373.623348017621 w 908"/>
              <a:gd name="GluePoint10Y" fmla="*/ 345.304568527919 h 591"/>
              <a:gd name="GluePoint11X" fmla="*/ 194.284140969163 w 908"/>
              <a:gd name="GluePoint11Y" fmla="*/ 558.626057529611 h 591"/>
              <a:gd name="GluePoint12X" fmla="*/ 137.753303964758 w 908"/>
              <a:gd name="GluePoint12Y" fmla="*/ 428.177664974619 h 591"/>
              <a:gd name="GluePoint13X" fmla="*/ 194.284140969163 w 908"/>
              <a:gd name="GluePoint13Y" fmla="*/ 297.729272419628 h 591"/>
              <a:gd name="GluePoint14X" fmla="*/ 250.814977973568 w 908"/>
              <a:gd name="GluePoint14Y" fmla="*/ 428.177664974619 h 591"/>
              <a:gd name="GluePoint15X" fmla="*/ 194.284140969163 w 908"/>
              <a:gd name="GluePoint15Y" fmla="*/ 558.626057529611 h 59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75" h="117">
                <a:moveTo>
                  <a:pt x="73" y="29"/>
                </a:moveTo>
                <a:cubicBezTo>
                  <a:pt x="66" y="0"/>
                  <a:pt x="38" y="0"/>
                  <a:pt x="38" y="0"/>
                </a:cubicBezTo>
                <a:cubicBezTo>
                  <a:pt x="38" y="0"/>
                  <a:pt x="38" y="0"/>
                  <a:pt x="38" y="0"/>
                </a:cubicBezTo>
                <a:cubicBezTo>
                  <a:pt x="35" y="0"/>
                  <a:pt x="9" y="1"/>
                  <a:pt x="2" y="29"/>
                </a:cubicBezTo>
                <a:cubicBezTo>
                  <a:pt x="2" y="29"/>
                  <a:pt x="0" y="40"/>
                  <a:pt x="6" y="53"/>
                </a:cubicBezTo>
                <a:cubicBezTo>
                  <a:pt x="6" y="53"/>
                  <a:pt x="13" y="67"/>
                  <a:pt x="14" y="69"/>
                </a:cubicBezTo>
                <a:cubicBezTo>
                  <a:pt x="14" y="69"/>
                  <a:pt x="33" y="97"/>
                  <a:pt x="37" y="117"/>
                </a:cubicBezTo>
                <a:cubicBezTo>
                  <a:pt x="41" y="97"/>
                  <a:pt x="61" y="69"/>
                  <a:pt x="61" y="69"/>
                </a:cubicBezTo>
                <a:cubicBezTo>
                  <a:pt x="62" y="67"/>
                  <a:pt x="69" y="53"/>
                  <a:pt x="69" y="53"/>
                </a:cubicBezTo>
                <a:cubicBezTo>
                  <a:pt x="75" y="40"/>
                  <a:pt x="73" y="29"/>
                  <a:pt x="73" y="29"/>
                </a:cubicBezTo>
                <a:close/>
                <a:moveTo>
                  <a:pt x="38" y="47"/>
                </a:moveTo>
                <a:cubicBezTo>
                  <a:pt x="32" y="47"/>
                  <a:pt x="27" y="42"/>
                  <a:pt x="27" y="36"/>
                </a:cubicBezTo>
                <a:cubicBezTo>
                  <a:pt x="27" y="30"/>
                  <a:pt x="32" y="25"/>
                  <a:pt x="38" y="25"/>
                </a:cubicBezTo>
                <a:cubicBezTo>
                  <a:pt x="44" y="25"/>
                  <a:pt x="49" y="30"/>
                  <a:pt x="49" y="36"/>
                </a:cubicBezTo>
                <a:cubicBezTo>
                  <a:pt x="49" y="42"/>
                  <a:pt x="44" y="47"/>
                  <a:pt x="38" y="47"/>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64" name="Freeform 5"/>
          <p:cNvSpPr/>
          <p:nvPr/>
        </p:nvSpPr>
        <p:spPr>
          <a:xfrm>
            <a:off x="4929840" y="3711960"/>
            <a:ext cx="212040" cy="326160"/>
          </a:xfrm>
          <a:custGeom>
            <a:avLst/>
            <a:gdLst>
              <a:gd name="textAreaLeft" fmla="*/ 0 w 212040"/>
              <a:gd name="textAreaRight" fmla="*/ 212760 w 212040"/>
              <a:gd name="textAreaTop" fmla="*/ 0 h 326160"/>
              <a:gd name="textAreaBottom" fmla="*/ 326880 h 326160"/>
              <a:gd name="GluePoint1X" fmla="*/ 373.623348017621 w 908"/>
              <a:gd name="GluePoint1Y" fmla="*/ 345.304568527919 h 591"/>
              <a:gd name="GluePoint2X" fmla="*/ 194.284140969163 w 908"/>
              <a:gd name="GluePoint2Y" fmla="*/ 0 h 591"/>
              <a:gd name="GluePoint3X" fmla="*/ 194.284140969163 w 908"/>
              <a:gd name="GluePoint3Y" fmla="*/ 0 h 591"/>
              <a:gd name="GluePoint4X" fmla="*/ 9.74669603524229 w 908"/>
              <a:gd name="GluePoint4Y" fmla="*/ 345.304568527919 h 591"/>
              <a:gd name="GluePoint5X" fmla="*/ 30.5396475770925 w 908"/>
              <a:gd name="GluePoint5Y" fmla="*/ 630.756345177665 h 591"/>
              <a:gd name="GluePoint6X" fmla="*/ 71.4757709251101 w 908"/>
              <a:gd name="GluePoint6Y" fmla="*/ 821.057529610829 h 591"/>
              <a:gd name="GluePoint7X" fmla="*/ 189.0859030837 w 908"/>
              <a:gd name="GluePoint7Y" fmla="*/ 1393.49576988156 h 591"/>
              <a:gd name="GluePoint8X" fmla="*/ 311.894273127753 w 908"/>
              <a:gd name="GluePoint8Y" fmla="*/ 821.057529610829 h 591"/>
              <a:gd name="GluePoint9X" fmla="*/ 352.830396475771 w 908"/>
              <a:gd name="GluePoint9Y" fmla="*/ 630.756345177665 h 591"/>
              <a:gd name="GluePoint10X" fmla="*/ 373.623348017621 w 908"/>
              <a:gd name="GluePoint10Y" fmla="*/ 345.304568527919 h 591"/>
              <a:gd name="GluePoint11X" fmla="*/ 194.284140969163 w 908"/>
              <a:gd name="GluePoint11Y" fmla="*/ 558.626057529611 h 591"/>
              <a:gd name="GluePoint12X" fmla="*/ 137.753303964758 w 908"/>
              <a:gd name="GluePoint12Y" fmla="*/ 428.177664974619 h 591"/>
              <a:gd name="GluePoint13X" fmla="*/ 194.284140969163 w 908"/>
              <a:gd name="GluePoint13Y" fmla="*/ 297.729272419628 h 591"/>
              <a:gd name="GluePoint14X" fmla="*/ 250.814977973568 w 908"/>
              <a:gd name="GluePoint14Y" fmla="*/ 428.177664974619 h 591"/>
              <a:gd name="GluePoint15X" fmla="*/ 194.284140969163 w 908"/>
              <a:gd name="GluePoint15Y" fmla="*/ 558.626057529611 h 59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75" h="117">
                <a:moveTo>
                  <a:pt x="73" y="29"/>
                </a:moveTo>
                <a:cubicBezTo>
                  <a:pt x="66" y="0"/>
                  <a:pt x="38" y="0"/>
                  <a:pt x="38" y="0"/>
                </a:cubicBezTo>
                <a:cubicBezTo>
                  <a:pt x="38" y="0"/>
                  <a:pt x="38" y="0"/>
                  <a:pt x="38" y="0"/>
                </a:cubicBezTo>
                <a:cubicBezTo>
                  <a:pt x="35" y="0"/>
                  <a:pt x="9" y="1"/>
                  <a:pt x="2" y="29"/>
                </a:cubicBezTo>
                <a:cubicBezTo>
                  <a:pt x="2" y="29"/>
                  <a:pt x="0" y="40"/>
                  <a:pt x="6" y="53"/>
                </a:cubicBezTo>
                <a:cubicBezTo>
                  <a:pt x="6" y="53"/>
                  <a:pt x="13" y="67"/>
                  <a:pt x="14" y="69"/>
                </a:cubicBezTo>
                <a:cubicBezTo>
                  <a:pt x="14" y="69"/>
                  <a:pt x="33" y="97"/>
                  <a:pt x="37" y="117"/>
                </a:cubicBezTo>
                <a:cubicBezTo>
                  <a:pt x="41" y="97"/>
                  <a:pt x="61" y="69"/>
                  <a:pt x="61" y="69"/>
                </a:cubicBezTo>
                <a:cubicBezTo>
                  <a:pt x="62" y="67"/>
                  <a:pt x="69" y="53"/>
                  <a:pt x="69" y="53"/>
                </a:cubicBezTo>
                <a:cubicBezTo>
                  <a:pt x="75" y="40"/>
                  <a:pt x="73" y="29"/>
                  <a:pt x="73" y="29"/>
                </a:cubicBezTo>
                <a:close/>
                <a:moveTo>
                  <a:pt x="38" y="47"/>
                </a:moveTo>
                <a:cubicBezTo>
                  <a:pt x="32" y="47"/>
                  <a:pt x="27" y="42"/>
                  <a:pt x="27" y="36"/>
                </a:cubicBezTo>
                <a:cubicBezTo>
                  <a:pt x="27" y="30"/>
                  <a:pt x="32" y="25"/>
                  <a:pt x="38" y="25"/>
                </a:cubicBezTo>
                <a:cubicBezTo>
                  <a:pt x="44" y="25"/>
                  <a:pt x="49" y="30"/>
                  <a:pt x="49" y="36"/>
                </a:cubicBezTo>
                <a:cubicBezTo>
                  <a:pt x="49" y="42"/>
                  <a:pt x="44" y="47"/>
                  <a:pt x="38" y="47"/>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765" name="TextBox 105"/>
          <p:cNvSpPr/>
          <p:nvPr/>
        </p:nvSpPr>
        <p:spPr>
          <a:xfrm>
            <a:off x="8123760" y="2358720"/>
            <a:ext cx="2642040" cy="20026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ea typeface="Roboto"/>
              </a:rPr>
              <a:t>There are many variations of passages of lorem ipsum dolor sit amet available. Suitable for all categories business and personal presentation farmers ensure that we will bring the best of the market. </a:t>
            </a:r>
            <a:endParaRPr b="0" lang="ru-RU" sz="1200" strike="noStrike" u="none">
              <a:solidFill>
                <a:srgbClr val="ffffff"/>
              </a:solidFill>
              <a:effectLst/>
              <a:uFillTx/>
              <a:latin typeface="Arial"/>
            </a:endParaRPr>
          </a:p>
        </p:txBody>
      </p:sp>
      <p:sp>
        <p:nvSpPr>
          <p:cNvPr id="766" name="TextBox 106"/>
          <p:cNvSpPr/>
          <p:nvPr/>
        </p:nvSpPr>
        <p:spPr>
          <a:xfrm>
            <a:off x="8121240" y="200304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1"/>
                </a:solidFill>
                <a:effectLst/>
                <a:uFillTx/>
                <a:latin typeface="Ubuntu"/>
              </a:rPr>
              <a:t>Description</a:t>
            </a:r>
            <a:endParaRPr b="0" lang="ru-RU" sz="2000" strike="noStrike" u="none">
              <a:solidFill>
                <a:srgbClr val="ffffff"/>
              </a:solidFill>
              <a:effectLst/>
              <a:uFillTx/>
              <a:latin typeface="Arial"/>
            </a:endParaRPr>
          </a:p>
        </p:txBody>
      </p:sp>
      <p:sp>
        <p:nvSpPr>
          <p:cNvPr id="767" name="TextBox 107"/>
          <p:cNvSpPr/>
          <p:nvPr/>
        </p:nvSpPr>
        <p:spPr>
          <a:xfrm>
            <a:off x="8123760" y="4459680"/>
            <a:ext cx="2642040" cy="340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ea typeface="Roboto"/>
              </a:rPr>
              <a:t>Building 1</a:t>
            </a:r>
            <a:endParaRPr b="0" lang="ru-RU" sz="1200" strike="noStrike" u="none">
              <a:solidFill>
                <a:srgbClr val="ffffff"/>
              </a:solidFill>
              <a:effectLst/>
              <a:uFillTx/>
              <a:latin typeface="Arial"/>
            </a:endParaRPr>
          </a:p>
        </p:txBody>
      </p:sp>
      <p:sp>
        <p:nvSpPr>
          <p:cNvPr id="768" name="Rectangle: Rounded Corners 108"/>
          <p:cNvSpPr/>
          <p:nvPr/>
        </p:nvSpPr>
        <p:spPr>
          <a:xfrm>
            <a:off x="8221680" y="4859280"/>
            <a:ext cx="2463840" cy="103320"/>
          </a:xfrm>
          <a:prstGeom prst="roundRect">
            <a:avLst>
              <a:gd name="adj" fmla="val 5000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28440" bIns="2844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769" name="Rectangle: Rounded Corners 109"/>
          <p:cNvSpPr/>
          <p:nvPr/>
        </p:nvSpPr>
        <p:spPr>
          <a:xfrm>
            <a:off x="8221680" y="4859280"/>
            <a:ext cx="2012400" cy="103320"/>
          </a:xfrm>
          <a:prstGeom prst="roundRect">
            <a:avLst>
              <a:gd name="adj" fmla="val 50000"/>
            </a:avLst>
          </a:prstGeom>
          <a:gradFill rotWithShape="0">
            <a:gsLst>
              <a:gs pos="0">
                <a:srgbClr val="df1e2c">
                  <a:alpha val="90000"/>
                </a:srgbClr>
              </a:gs>
              <a:gs pos="53100">
                <a:srgbClr val="a34d9d">
                  <a:alpha val="90000"/>
                </a:srgbClr>
              </a:gs>
              <a:gs pos="100000">
                <a:srgbClr val="ffc000">
                  <a:alpha val="9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28440" bIns="2844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770" name="TextBox 110"/>
          <p:cNvSpPr/>
          <p:nvPr/>
        </p:nvSpPr>
        <p:spPr>
          <a:xfrm>
            <a:off x="8123760" y="4985640"/>
            <a:ext cx="2642040" cy="340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ea typeface="Roboto"/>
              </a:rPr>
              <a:t>Building 2</a:t>
            </a:r>
            <a:endParaRPr b="0" lang="ru-RU" sz="1200" strike="noStrike" u="none">
              <a:solidFill>
                <a:srgbClr val="ffffff"/>
              </a:solidFill>
              <a:effectLst/>
              <a:uFillTx/>
              <a:latin typeface="Arial"/>
            </a:endParaRPr>
          </a:p>
        </p:txBody>
      </p:sp>
      <p:sp>
        <p:nvSpPr>
          <p:cNvPr id="771" name="Rectangle: Rounded Corners 111"/>
          <p:cNvSpPr/>
          <p:nvPr/>
        </p:nvSpPr>
        <p:spPr>
          <a:xfrm>
            <a:off x="8221680" y="5385600"/>
            <a:ext cx="2463840" cy="103320"/>
          </a:xfrm>
          <a:prstGeom prst="roundRect">
            <a:avLst>
              <a:gd name="adj" fmla="val 5000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28440" bIns="2844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772" name="Rectangle: Rounded Corners 112"/>
          <p:cNvSpPr/>
          <p:nvPr/>
        </p:nvSpPr>
        <p:spPr>
          <a:xfrm>
            <a:off x="8221680" y="5385600"/>
            <a:ext cx="1599840" cy="103320"/>
          </a:xfrm>
          <a:prstGeom prst="roundRect">
            <a:avLst>
              <a:gd name="adj" fmla="val 50000"/>
            </a:avLst>
          </a:prstGeom>
          <a:gradFill rotWithShape="0">
            <a:gsLst>
              <a:gs pos="0">
                <a:srgbClr val="df1e2c">
                  <a:alpha val="90000"/>
                </a:srgbClr>
              </a:gs>
              <a:gs pos="53100">
                <a:srgbClr val="a34d9d">
                  <a:alpha val="90000"/>
                </a:srgbClr>
              </a:gs>
              <a:gs pos="100000">
                <a:srgbClr val="ffc000">
                  <a:alpha val="9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28440" bIns="28440" anchor="ctr">
            <a:noAutofit/>
          </a:bodyPr>
          <a:p>
            <a:pPr algn="ctr" defTabSz="914400">
              <a:lnSpc>
                <a:spcPct val="100000"/>
              </a:lnSpc>
            </a:pPr>
            <a:endParaRPr b="0" lang="en-US" sz="1800" strike="noStrike" u="none">
              <a:solidFill>
                <a:schemeClr val="lt1"/>
              </a:solidFill>
              <a:effectLst/>
              <a:uFillTx/>
              <a:latin typeface="Open Sans"/>
            </a:endParaRPr>
          </a:p>
        </p:txBody>
      </p:sp>
    </p:spTree>
  </p:cSld>
  <p:transition spd="slow">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Region Map</a:t>
            </a:r>
            <a:endParaRPr b="0" lang="ru-RU" sz="6000" strike="noStrike" u="none">
              <a:solidFill>
                <a:srgbClr val="ffffff"/>
              </a:solidFill>
              <a:effectLst/>
              <a:uFillTx/>
              <a:latin typeface="Arial"/>
            </a:endParaRPr>
          </a:p>
        </p:txBody>
      </p:sp>
      <p:grpSp>
        <p:nvGrpSpPr>
          <p:cNvPr id="774" name="Group 6"/>
          <p:cNvGrpSpPr/>
          <p:nvPr/>
        </p:nvGrpSpPr>
        <p:grpSpPr>
          <a:xfrm>
            <a:off x="3390840" y="2259720"/>
            <a:ext cx="5409360" cy="3328200"/>
            <a:chOff x="3390840" y="2259720"/>
            <a:chExt cx="5409360" cy="3328200"/>
          </a:xfrm>
        </p:grpSpPr>
        <p:grpSp>
          <p:nvGrpSpPr>
            <p:cNvPr id="775" name="Group 261"/>
            <p:cNvGrpSpPr/>
            <p:nvPr/>
          </p:nvGrpSpPr>
          <p:grpSpPr>
            <a:xfrm>
              <a:off x="3656160" y="2515320"/>
              <a:ext cx="4952160" cy="2430000"/>
              <a:chOff x="3656160" y="2515320"/>
              <a:chExt cx="4952160" cy="2430000"/>
            </a:xfrm>
          </p:grpSpPr>
          <p:sp>
            <p:nvSpPr>
              <p:cNvPr id="776" name="Freeform 61"/>
              <p:cNvSpPr/>
              <p:nvPr/>
            </p:nvSpPr>
            <p:spPr>
              <a:xfrm>
                <a:off x="8310600" y="3318840"/>
                <a:ext cx="2520" cy="720"/>
              </a:xfrm>
              <a:custGeom>
                <a:avLst/>
                <a:gdLst>
                  <a:gd name="textAreaLeft" fmla="*/ 0 w 2520"/>
                  <a:gd name="textAreaRight" fmla="*/ 3240 w 2520"/>
                  <a:gd name="textAreaTop" fmla="*/ 0 h 720"/>
                  <a:gd name="textAreaBottom" fmla="*/ 1440 h 720"/>
                  <a:gd name="GluePoint1X" fmla="*/ 18 w 4"/>
                  <a:gd name="GluePoint1Y" fmla="*/ 1.33333333333333 h 9"/>
                  <a:gd name="GluePoint2X" fmla="*/ 0 w 4"/>
                  <a:gd name="GluePoint2Y" fmla="*/ 0 h 9"/>
                  <a:gd name="GluePoint3X" fmla="*/ 18 w 4"/>
                  <a:gd name="GluePoint3Y" fmla="*/ 1.33333333333333 h 9"/>
                </a:gdLst>
                <a:ahLst/>
                <a:cxnLst>
                  <a:cxn ang="0">
                    <a:pos x="GluePoint1X" y="GluePoint1Y"/>
                  </a:cxn>
                  <a:cxn ang="0">
                    <a:pos x="GluePoint2X" y="GluePoint2Y"/>
                  </a:cxn>
                  <a:cxn ang="0">
                    <a:pos x="GluePoint3X" y="GluePoint3Y"/>
                  </a:cxn>
                </a:cxnLst>
                <a:rect l="textAreaLeft" t="textAreaTop" r="textAreaRight" b="textAreaBottom"/>
                <a:pathLst>
                  <a:path w="2" h="1">
                    <a:moveTo>
                      <a:pt x="2" y="1"/>
                    </a:moveTo>
                    <a:lnTo>
                      <a:pt x="0" y="0"/>
                    </a:lnTo>
                    <a:lnTo>
                      <a:pt x="2"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777" name="Line 62"/>
              <p:cNvSpPr/>
              <p:nvPr/>
            </p:nvSpPr>
            <p:spPr>
              <a:xfrm flipH="1" flipV="1">
                <a:off x="8310240" y="3318480"/>
                <a:ext cx="324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78" name="Freeform 63"/>
              <p:cNvSpPr/>
              <p:nvPr/>
            </p:nvSpPr>
            <p:spPr>
              <a:xfrm>
                <a:off x="8308800" y="3315600"/>
                <a:ext cx="5760" cy="7200"/>
              </a:xfrm>
              <a:custGeom>
                <a:avLst/>
                <a:gdLst>
                  <a:gd name="textAreaLeft" fmla="*/ 0 w 5760"/>
                  <a:gd name="textAreaRight" fmla="*/ 6480 w 5760"/>
                  <a:gd name="textAreaTop" fmla="*/ 0 h 7200"/>
                  <a:gd name="textAreaBottom" fmla="*/ 7920 h 7200"/>
                  <a:gd name="GluePoint1X" fmla="*/ 10.0454545454545 w 22"/>
                  <a:gd name="GluePoint1Y" fmla="*/ 25.6666666666667 h 18"/>
                  <a:gd name="GluePoint2X" fmla="*/ 0 w 22"/>
                  <a:gd name="GluePoint2Y" fmla="*/ 19.8333333333333 h 18"/>
                  <a:gd name="GluePoint3X" fmla="*/ 6.95454545454545 w 22"/>
                  <a:gd name="GluePoint3Y" fmla="*/ 0 h 18"/>
                  <a:gd name="GluePoint4X" fmla="*/ 13.9090909090909 w 22"/>
                  <a:gd name="GluePoint4Y" fmla="*/ 9.33333333333333 h 18"/>
                  <a:gd name="GluePoint5X" fmla="*/ 10.0454545454545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3" y="5"/>
                    </a:moveTo>
                    <a:lnTo>
                      <a:pt x="0" y="4"/>
                    </a:lnTo>
                    <a:lnTo>
                      <a:pt x="2" y="0"/>
                    </a:lnTo>
                    <a:lnTo>
                      <a:pt x="4" y="2"/>
                    </a:lnTo>
                    <a:lnTo>
                      <a:pt x="3"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779" name="Freeform 64"/>
              <p:cNvSpPr/>
              <p:nvPr/>
            </p:nvSpPr>
            <p:spPr>
              <a:xfrm>
                <a:off x="8307360" y="3318840"/>
                <a:ext cx="2520" cy="720"/>
              </a:xfrm>
              <a:custGeom>
                <a:avLst/>
                <a:gdLst>
                  <a:gd name="textAreaLeft" fmla="*/ 0 w 2520"/>
                  <a:gd name="textAreaRight" fmla="*/ 3240 w 2520"/>
                  <a:gd name="textAreaTop" fmla="*/ 0 h 720"/>
                  <a:gd name="textAreaBottom" fmla="*/ 1440 h 720"/>
                  <a:gd name="GluePoint1X" fmla="*/ 18 w 4"/>
                  <a:gd name="GluePoint1Y" fmla="*/ 0 h 9"/>
                  <a:gd name="GluePoint2X" fmla="*/ 0 w 4"/>
                  <a:gd name="GluePoint2Y" fmla="*/ 1.33333333333333 h 9"/>
                  <a:gd name="GluePoint3X" fmla="*/ 18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1">
                    <a:moveTo>
                      <a:pt x="2" y="0"/>
                    </a:moveTo>
                    <a:lnTo>
                      <a:pt x="0" y="1"/>
                    </a:lnTo>
                    <a:lnTo>
                      <a:pt x="2"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780" name="Line 65"/>
              <p:cNvSpPr/>
              <p:nvPr/>
            </p:nvSpPr>
            <p:spPr>
              <a:xfrm flipH="1">
                <a:off x="8307360" y="3318480"/>
                <a:ext cx="288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81" name="Freeform 66"/>
              <p:cNvSpPr/>
              <p:nvPr/>
            </p:nvSpPr>
            <p:spPr>
              <a:xfrm>
                <a:off x="8305920" y="3315600"/>
                <a:ext cx="5760" cy="7200"/>
              </a:xfrm>
              <a:custGeom>
                <a:avLst/>
                <a:gdLst>
                  <a:gd name="textAreaLeft" fmla="*/ 0 w 5760"/>
                  <a:gd name="textAreaRight" fmla="*/ 6480 w 5760"/>
                  <a:gd name="textAreaTop" fmla="*/ 0 h 7200"/>
                  <a:gd name="textAreaBottom" fmla="*/ 7920 h 7200"/>
                  <a:gd name="GluePoint1X" fmla="*/ 3.09090909090909 w 22"/>
                  <a:gd name="GluePoint1Y" fmla="*/ 25.6666666666667 h 18"/>
                  <a:gd name="GluePoint2X" fmla="*/ 0 w 22"/>
                  <a:gd name="GluePoint2Y" fmla="*/ 9.33333333333333 h 18"/>
                  <a:gd name="GluePoint3X" fmla="*/ 6.95454545454545 w 22"/>
                  <a:gd name="GluePoint3Y" fmla="*/ 0 h 18"/>
                  <a:gd name="GluePoint4X" fmla="*/ 13.9090909090909 w 22"/>
                  <a:gd name="GluePoint4Y" fmla="*/ 19.8333333333333 h 18"/>
                  <a:gd name="GluePoint5X" fmla="*/ 3.09090909090909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1" y="5"/>
                    </a:moveTo>
                    <a:lnTo>
                      <a:pt x="0" y="2"/>
                    </a:lnTo>
                    <a:lnTo>
                      <a:pt x="2" y="0"/>
                    </a:lnTo>
                    <a:lnTo>
                      <a:pt x="4" y="4"/>
                    </a:lnTo>
                    <a:lnTo>
                      <a:pt x="1"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782" name="Freeform 67"/>
              <p:cNvSpPr/>
              <p:nvPr/>
            </p:nvSpPr>
            <p:spPr>
              <a:xfrm>
                <a:off x="6958080" y="3036240"/>
                <a:ext cx="3960" cy="720"/>
              </a:xfrm>
              <a:custGeom>
                <a:avLst/>
                <a:gdLst>
                  <a:gd name="textAreaLeft" fmla="*/ 0 w 3960"/>
                  <a:gd name="textAreaRight" fmla="*/ 4680 w 3960"/>
                  <a:gd name="textAreaTop" fmla="*/ 0 h 720"/>
                  <a:gd name="textAreaBottom" fmla="*/ 1440 h 720"/>
                  <a:gd name="GluePoint1X" fmla="*/ 0 w 4"/>
                  <a:gd name="GluePoint1Y" fmla="*/ 0 h 13"/>
                  <a:gd name="GluePoint2X" fmla="*/ 39 w 4"/>
                  <a:gd name="GluePoint2Y" fmla="*/ 0.923076923076923 h 13"/>
                  <a:gd name="GluePoint3X" fmla="*/ 0 w 4"/>
                  <a:gd name="GluePoint3Y" fmla="*/ 0 h 13"/>
                </a:gdLst>
                <a:ahLst/>
                <a:cxnLst>
                  <a:cxn ang="0">
                    <a:pos x="GluePoint1X" y="GluePoint1Y"/>
                  </a:cxn>
                  <a:cxn ang="0">
                    <a:pos x="GluePoint2X" y="GluePoint2Y"/>
                  </a:cxn>
                  <a:cxn ang="0">
                    <a:pos x="GluePoint3X" y="GluePoint3Y"/>
                  </a:cxn>
                </a:cxnLst>
                <a:rect l="textAreaLeft" t="textAreaTop" r="textAreaRight" b="textAreaBottom"/>
                <a:pathLst>
                  <a:path w="3" h="1">
                    <a:moveTo>
                      <a:pt x="0" y="0"/>
                    </a:moveTo>
                    <a:lnTo>
                      <a:pt x="3" y="1"/>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783" name="Line 68"/>
              <p:cNvSpPr/>
              <p:nvPr/>
            </p:nvSpPr>
            <p:spPr>
              <a:xfrm>
                <a:off x="6957720" y="3035880"/>
                <a:ext cx="504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84" name="Freeform 69"/>
              <p:cNvSpPr/>
              <p:nvPr/>
            </p:nvSpPr>
            <p:spPr>
              <a:xfrm>
                <a:off x="6958080" y="3033000"/>
                <a:ext cx="3960" cy="7200"/>
              </a:xfrm>
              <a:custGeom>
                <a:avLst/>
                <a:gdLst>
                  <a:gd name="textAreaLeft" fmla="*/ 0 w 3960"/>
                  <a:gd name="textAreaRight" fmla="*/ 4680 w 3960"/>
                  <a:gd name="textAreaTop" fmla="*/ 0 h 7200"/>
                  <a:gd name="textAreaBottom" fmla="*/ 7920 h 7200"/>
                  <a:gd name="GluePoint1X" fmla="*/ 4.36363636363636 w 22"/>
                  <a:gd name="GluePoint1Y" fmla="*/ 35.5384615384615 h 13"/>
                  <a:gd name="GluePoint2X" fmla="*/ 0 w 22"/>
                  <a:gd name="GluePoint2Y" fmla="*/ 21 h 13"/>
                  <a:gd name="GluePoint3X" fmla="*/ 2.18181818181818 w 22"/>
                  <a:gd name="GluePoint3Y" fmla="*/ 0 h 13"/>
                  <a:gd name="GluePoint4X" fmla="*/ 7.09090909090909 w 22"/>
                  <a:gd name="GluePoint4Y" fmla="*/ 12.9230769230769 h 13"/>
                  <a:gd name="GluePoint5X" fmla="*/ 4.36363636363636 w 22"/>
                  <a:gd name="GluePoint5Y" fmla="*/ 35.5384615384615 h 1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 h="5">
                    <a:moveTo>
                      <a:pt x="2" y="5"/>
                    </a:moveTo>
                    <a:lnTo>
                      <a:pt x="0" y="3"/>
                    </a:lnTo>
                    <a:lnTo>
                      <a:pt x="1" y="0"/>
                    </a:lnTo>
                    <a:lnTo>
                      <a:pt x="3" y="2"/>
                    </a:lnTo>
                    <a:lnTo>
                      <a:pt x="2"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785" name="Freeform 70"/>
              <p:cNvSpPr/>
              <p:nvPr/>
            </p:nvSpPr>
            <p:spPr>
              <a:xfrm>
                <a:off x="6962760" y="3036240"/>
                <a:ext cx="2520" cy="720"/>
              </a:xfrm>
              <a:custGeom>
                <a:avLst/>
                <a:gdLst>
                  <a:gd name="textAreaLeft" fmla="*/ 0 w 2520"/>
                  <a:gd name="textAreaRight" fmla="*/ 3240 w 2520"/>
                  <a:gd name="textAreaTop" fmla="*/ 0 h 720"/>
                  <a:gd name="textAreaBottom" fmla="*/ 1440 h 720"/>
                  <a:gd name="GluePoint1X" fmla="*/ 0 w 4"/>
                  <a:gd name="GluePoint1Y" fmla="*/ 1.33333333333333 h 9"/>
                  <a:gd name="GluePoint2X" fmla="*/ 18 w 4"/>
                  <a:gd name="GluePoint2Y" fmla="*/ 0 h 9"/>
                  <a:gd name="GluePoint3X" fmla="*/ 0 w 4"/>
                  <a:gd name="GluePoint3Y" fmla="*/ 1.33333333333333 h 9"/>
                </a:gdLst>
                <a:ahLst/>
                <a:cxnLst>
                  <a:cxn ang="0">
                    <a:pos x="GluePoint1X" y="GluePoint1Y"/>
                  </a:cxn>
                  <a:cxn ang="0">
                    <a:pos x="GluePoint2X" y="GluePoint2Y"/>
                  </a:cxn>
                  <a:cxn ang="0">
                    <a:pos x="GluePoint3X" y="GluePoint3Y"/>
                  </a:cxn>
                </a:cxnLst>
                <a:rect l="textAreaLeft" t="textAreaTop" r="textAreaRight" b="textAreaBottom"/>
                <a:pathLst>
                  <a:path w="2" h="1">
                    <a:moveTo>
                      <a:pt x="0" y="1"/>
                    </a:moveTo>
                    <a:lnTo>
                      <a:pt x="2" y="0"/>
                    </a:lnTo>
                    <a:lnTo>
                      <a:pt x="0"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786" name="Line 71"/>
              <p:cNvSpPr/>
              <p:nvPr/>
            </p:nvSpPr>
            <p:spPr>
              <a:xfrm flipV="1">
                <a:off x="6962760" y="3035880"/>
                <a:ext cx="288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87" name="Freeform 72"/>
              <p:cNvSpPr/>
              <p:nvPr/>
            </p:nvSpPr>
            <p:spPr>
              <a:xfrm>
                <a:off x="6961320" y="3033000"/>
                <a:ext cx="5760" cy="7200"/>
              </a:xfrm>
              <a:custGeom>
                <a:avLst/>
                <a:gdLst>
                  <a:gd name="textAreaLeft" fmla="*/ 0 w 5760"/>
                  <a:gd name="textAreaRight" fmla="*/ 6480 w 5760"/>
                  <a:gd name="textAreaTop" fmla="*/ 0 h 7200"/>
                  <a:gd name="textAreaBottom" fmla="*/ 7920 h 7200"/>
                  <a:gd name="GluePoint1X" fmla="*/ 3.09090909090909 w 22"/>
                  <a:gd name="GluePoint1Y" fmla="*/ 25.6666666666667 h 18"/>
                  <a:gd name="GluePoint2X" fmla="*/ 0 w 22"/>
                  <a:gd name="GluePoint2Y" fmla="*/ 9.33333333333333 h 18"/>
                  <a:gd name="GluePoint3X" fmla="*/ 6.95454545454545 w 22"/>
                  <a:gd name="GluePoint3Y" fmla="*/ 0 h 18"/>
                  <a:gd name="GluePoint4X" fmla="*/ 13.9090909090909 w 22"/>
                  <a:gd name="GluePoint4Y" fmla="*/ 15.1666666666667 h 18"/>
                  <a:gd name="GluePoint5X" fmla="*/ 3.09090909090909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1" y="5"/>
                    </a:moveTo>
                    <a:lnTo>
                      <a:pt x="0" y="2"/>
                    </a:lnTo>
                    <a:lnTo>
                      <a:pt x="2" y="0"/>
                    </a:lnTo>
                    <a:lnTo>
                      <a:pt x="4" y="3"/>
                    </a:lnTo>
                    <a:lnTo>
                      <a:pt x="1"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788" name="Freeform 73"/>
              <p:cNvSpPr/>
              <p:nvPr/>
            </p:nvSpPr>
            <p:spPr>
              <a:xfrm>
                <a:off x="8215200" y="3831480"/>
                <a:ext cx="2520" cy="2520"/>
              </a:xfrm>
              <a:custGeom>
                <a:avLst/>
                <a:gdLst>
                  <a:gd name="textAreaLeft" fmla="*/ 0 w 2520"/>
                  <a:gd name="textAreaRight" fmla="*/ 3240 w 2520"/>
                  <a:gd name="textAreaTop" fmla="*/ 0 h 2520"/>
                  <a:gd name="textAreaBottom" fmla="*/ 3240 h 2520"/>
                  <a:gd name="GluePoint1X" fmla="*/ 8 w 9"/>
                  <a:gd name="GluePoint1Y" fmla="*/ 8 h 9"/>
                  <a:gd name="GluePoint2X" fmla="*/ 0 w 9"/>
                  <a:gd name="GluePoint2Y" fmla="*/ 0 h 9"/>
                  <a:gd name="GluePoint3X" fmla="*/ 8 w 9"/>
                  <a:gd name="GluePoint3Y" fmla="*/ 8 h 9"/>
                </a:gdLst>
                <a:ahLst/>
                <a:cxnLst>
                  <a:cxn ang="0">
                    <a:pos x="GluePoint1X" y="GluePoint1Y"/>
                  </a:cxn>
                  <a:cxn ang="0">
                    <a:pos x="GluePoint2X" y="GluePoint2Y"/>
                  </a:cxn>
                  <a:cxn ang="0">
                    <a:pos x="GluePoint3X" y="GluePoint3Y"/>
                  </a:cxn>
                </a:cxnLst>
                <a:rect l="textAreaLeft" t="textAreaTop" r="textAreaRight" b="textAreaBottom"/>
                <a:pathLst>
                  <a:path w="2" h="2">
                    <a:moveTo>
                      <a:pt x="2" y="2"/>
                    </a:moveTo>
                    <a:lnTo>
                      <a:pt x="0" y="0"/>
                    </a:lnTo>
                    <a:lnTo>
                      <a:pt x="2" y="2"/>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789" name="Line 74"/>
              <p:cNvSpPr/>
              <p:nvPr/>
            </p:nvSpPr>
            <p:spPr>
              <a:xfrm flipH="1" flipV="1">
                <a:off x="8215200" y="3831480"/>
                <a:ext cx="3240" cy="288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90" name="Freeform 75"/>
              <p:cNvSpPr/>
              <p:nvPr/>
            </p:nvSpPr>
            <p:spPr>
              <a:xfrm>
                <a:off x="8213760" y="3828240"/>
                <a:ext cx="7200" cy="7200"/>
              </a:xfrm>
              <a:custGeom>
                <a:avLst/>
                <a:gdLst>
                  <a:gd name="textAreaLeft" fmla="*/ 0 w 7200"/>
                  <a:gd name="textAreaRight" fmla="*/ 7920 w 7200"/>
                  <a:gd name="textAreaTop" fmla="*/ 0 h 7200"/>
                  <a:gd name="textAreaBottom" fmla="*/ 7920 h 7200"/>
                  <a:gd name="GluePoint1X" fmla="*/ 12.4090909090909 w 22"/>
                  <a:gd name="GluePoint1Y" fmla="*/ 21 h 22"/>
                  <a:gd name="GluePoint2X" fmla="*/ 0 w 22"/>
                  <a:gd name="GluePoint2Y" fmla="*/ 16.2272727272727 h 22"/>
                  <a:gd name="GluePoint3X" fmla="*/ 7.63636363636364 w 22"/>
                  <a:gd name="GluePoint3Y" fmla="*/ 0 h 22"/>
                  <a:gd name="GluePoint4X" fmla="*/ 21 w 22"/>
                  <a:gd name="GluePoint4Y" fmla="*/ 7.63636363636364 h 22"/>
                  <a:gd name="GluePoint5X" fmla="*/ 12.4090909090909 w 22"/>
                  <a:gd name="GluePoint5Y" fmla="*/ 21 h 2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 h="5">
                    <a:moveTo>
                      <a:pt x="3" y="5"/>
                    </a:moveTo>
                    <a:lnTo>
                      <a:pt x="0" y="4"/>
                    </a:lnTo>
                    <a:lnTo>
                      <a:pt x="2" y="0"/>
                    </a:lnTo>
                    <a:lnTo>
                      <a:pt x="5" y="2"/>
                    </a:lnTo>
                    <a:lnTo>
                      <a:pt x="3"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791" name="Freeform 76"/>
              <p:cNvSpPr/>
              <p:nvPr/>
            </p:nvSpPr>
            <p:spPr>
              <a:xfrm>
                <a:off x="8210520" y="3831480"/>
                <a:ext cx="3960" cy="2520"/>
              </a:xfrm>
              <a:custGeom>
                <a:avLst/>
                <a:gdLst>
                  <a:gd name="textAreaLeft" fmla="*/ 0 w 3960"/>
                  <a:gd name="textAreaRight" fmla="*/ 4680 w 3960"/>
                  <a:gd name="textAreaTop" fmla="*/ 0 h 2520"/>
                  <a:gd name="textAreaBottom" fmla="*/ 3240 h 2520"/>
                  <a:gd name="GluePoint1X" fmla="*/ 17.3333333333333 w 9"/>
                  <a:gd name="GluePoint1Y" fmla="*/ 0 h 13"/>
                  <a:gd name="GluePoint2X" fmla="*/ 0 w 9"/>
                  <a:gd name="GluePoint2Y" fmla="*/ 5.53846153846154 h 13"/>
                  <a:gd name="GluePoint3X" fmla="*/ 17.3333333333333 w 9"/>
                  <a:gd name="GluePoint3Y" fmla="*/ 0 h 13"/>
                </a:gdLst>
                <a:ahLst/>
                <a:cxnLst>
                  <a:cxn ang="0">
                    <a:pos x="GluePoint1X" y="GluePoint1Y"/>
                  </a:cxn>
                  <a:cxn ang="0">
                    <a:pos x="GluePoint2X" y="GluePoint2Y"/>
                  </a:cxn>
                  <a:cxn ang="0">
                    <a:pos x="GluePoint3X" y="GluePoint3Y"/>
                  </a:cxn>
                </a:cxnLst>
                <a:rect l="textAreaLeft" t="textAreaTop" r="textAreaRight" b="textAreaBottom"/>
                <a:pathLst>
                  <a:path w="3" h="2">
                    <a:moveTo>
                      <a:pt x="3" y="0"/>
                    </a:moveTo>
                    <a:lnTo>
                      <a:pt x="0" y="2"/>
                    </a:lnTo>
                    <a:lnTo>
                      <a:pt x="3"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792" name="Line 77"/>
              <p:cNvSpPr/>
              <p:nvPr/>
            </p:nvSpPr>
            <p:spPr>
              <a:xfrm flipH="1">
                <a:off x="8210520" y="3831480"/>
                <a:ext cx="4680" cy="288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93" name="Freeform 78"/>
              <p:cNvSpPr/>
              <p:nvPr/>
            </p:nvSpPr>
            <p:spPr>
              <a:xfrm>
                <a:off x="8210520" y="3828240"/>
                <a:ext cx="5760" cy="7200"/>
              </a:xfrm>
              <a:custGeom>
                <a:avLst/>
                <a:gdLst>
                  <a:gd name="textAreaLeft" fmla="*/ 0 w 5760"/>
                  <a:gd name="textAreaRight" fmla="*/ 6480 w 5760"/>
                  <a:gd name="textAreaTop" fmla="*/ 0 h 7200"/>
                  <a:gd name="textAreaBottom" fmla="*/ 7920 h 7200"/>
                  <a:gd name="GluePoint1X" fmla="*/ 6.95454545454545 w 22"/>
                  <a:gd name="GluePoint1Y" fmla="*/ 25.6666666666667 h 18"/>
                  <a:gd name="GluePoint2X" fmla="*/ 0 w 22"/>
                  <a:gd name="GluePoint2Y" fmla="*/ 9.33333333333333 h 18"/>
                  <a:gd name="GluePoint3X" fmla="*/ 6.95454545454545 w 22"/>
                  <a:gd name="GluePoint3Y" fmla="*/ 0 h 18"/>
                  <a:gd name="GluePoint4X" fmla="*/ 13.9090909090909 w 22"/>
                  <a:gd name="GluePoint4Y" fmla="*/ 19.8333333333333 h 18"/>
                  <a:gd name="GluePoint5X" fmla="*/ 6.95454545454545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2" y="5"/>
                    </a:moveTo>
                    <a:lnTo>
                      <a:pt x="0" y="2"/>
                    </a:lnTo>
                    <a:lnTo>
                      <a:pt x="2" y="0"/>
                    </a:lnTo>
                    <a:lnTo>
                      <a:pt x="4" y="4"/>
                    </a:lnTo>
                    <a:lnTo>
                      <a:pt x="2"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794" name="Freeform 79"/>
              <p:cNvSpPr/>
              <p:nvPr/>
            </p:nvSpPr>
            <p:spPr>
              <a:xfrm>
                <a:off x="6875640" y="4156920"/>
                <a:ext cx="720" cy="3960"/>
              </a:xfrm>
              <a:custGeom>
                <a:avLst/>
                <a:gdLst>
                  <a:gd name="textAreaLeft" fmla="*/ 0 w 720"/>
                  <a:gd name="textAreaRight" fmla="*/ 1440 w 720"/>
                  <a:gd name="textAreaTop" fmla="*/ 0 h 3960"/>
                  <a:gd name="textAreaBottom" fmla="*/ 4680 h 3960"/>
                  <a:gd name="GluePoint1X" fmla="*/ 0 w 13"/>
                  <a:gd name="GluePoint1Y" fmla="*/ 39 h 4"/>
                  <a:gd name="GluePoint2X" fmla="*/ 0.923076923076923 w 13"/>
                  <a:gd name="GluePoint2Y" fmla="*/ 0 h 4"/>
                  <a:gd name="GluePoint3X" fmla="*/ 0 w 13"/>
                  <a:gd name="GluePoint3Y" fmla="*/ 39 h 4"/>
                </a:gdLst>
                <a:ahLst/>
                <a:cxnLst>
                  <a:cxn ang="0">
                    <a:pos x="GluePoint1X" y="GluePoint1Y"/>
                  </a:cxn>
                  <a:cxn ang="0">
                    <a:pos x="GluePoint2X" y="GluePoint2Y"/>
                  </a:cxn>
                  <a:cxn ang="0">
                    <a:pos x="GluePoint3X" y="GluePoint3Y"/>
                  </a:cxn>
                </a:cxnLst>
                <a:rect l="textAreaLeft" t="textAreaTop" r="textAreaRight" b="textAreaBottom"/>
                <a:pathLst>
                  <a:path w="1" h="3">
                    <a:moveTo>
                      <a:pt x="0" y="3"/>
                    </a:moveTo>
                    <a:lnTo>
                      <a:pt x="1" y="0"/>
                    </a:lnTo>
                    <a:lnTo>
                      <a:pt x="0"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795" name="Line 80"/>
              <p:cNvSpPr/>
              <p:nvPr/>
            </p:nvSpPr>
            <p:spPr>
              <a:xfrm flipV="1">
                <a:off x="6875280" y="4156920"/>
                <a:ext cx="1440" cy="468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96" name="Freeform 81"/>
              <p:cNvSpPr/>
              <p:nvPr/>
            </p:nvSpPr>
            <p:spPr>
              <a:xfrm>
                <a:off x="6872400" y="4156920"/>
                <a:ext cx="7200" cy="5760"/>
              </a:xfrm>
              <a:custGeom>
                <a:avLst/>
                <a:gdLst>
                  <a:gd name="textAreaLeft" fmla="*/ 0 w 7200"/>
                  <a:gd name="textAreaRight" fmla="*/ 7920 w 7200"/>
                  <a:gd name="textAreaTop" fmla="*/ 0 h 5760"/>
                  <a:gd name="textAreaBottom" fmla="*/ 6480 h 5760"/>
                  <a:gd name="GluePoint1X" fmla="*/ 15.1666666666667 w 18"/>
                  <a:gd name="GluePoint1Y" fmla="*/ 13.9090909090909 h 22"/>
                  <a:gd name="GluePoint2X" fmla="*/ 0 w 18"/>
                  <a:gd name="GluePoint2Y" fmla="*/ 6.95454545454545 h 22"/>
                  <a:gd name="GluePoint3X" fmla="*/ 9.33333333333333 w 18"/>
                  <a:gd name="GluePoint3Y" fmla="*/ 0 h 22"/>
                  <a:gd name="GluePoint4X" fmla="*/ 25.6666666666667 w 18"/>
                  <a:gd name="GluePoint4Y" fmla="*/ 3.09090909090909 h 22"/>
                  <a:gd name="GluePoint5X" fmla="*/ 15.1666666666667 w 18"/>
                  <a:gd name="GluePoint5Y" fmla="*/ 13.9090909090909 h 2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 h="4">
                    <a:moveTo>
                      <a:pt x="3" y="4"/>
                    </a:moveTo>
                    <a:lnTo>
                      <a:pt x="0" y="2"/>
                    </a:lnTo>
                    <a:lnTo>
                      <a:pt x="2" y="0"/>
                    </a:lnTo>
                    <a:lnTo>
                      <a:pt x="5" y="1"/>
                    </a:lnTo>
                    <a:lnTo>
                      <a:pt x="3"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797" name="Freeform 82"/>
              <p:cNvSpPr/>
              <p:nvPr/>
            </p:nvSpPr>
            <p:spPr>
              <a:xfrm>
                <a:off x="6875640" y="4153680"/>
                <a:ext cx="720" cy="2520"/>
              </a:xfrm>
              <a:custGeom>
                <a:avLst/>
                <a:gdLst>
                  <a:gd name="textAreaLeft" fmla="*/ 0 w 720"/>
                  <a:gd name="textAreaRight" fmla="*/ 1440 w 720"/>
                  <a:gd name="textAreaTop" fmla="*/ 0 h 2520"/>
                  <a:gd name="textAreaBottom" fmla="*/ 3240 h 2520"/>
                  <a:gd name="GluePoint1X" fmla="*/ 1.33333333333333 w 9"/>
                  <a:gd name="GluePoint1Y" fmla="*/ 18 h 4"/>
                  <a:gd name="GluePoint2X" fmla="*/ 0 w 9"/>
                  <a:gd name="GluePoint2Y" fmla="*/ 0 h 4"/>
                  <a:gd name="GluePoint3X" fmla="*/ 1.33333333333333 w 9"/>
                  <a:gd name="GluePoint3Y" fmla="*/ 18 h 4"/>
                </a:gdLst>
                <a:ahLst/>
                <a:cxnLst>
                  <a:cxn ang="0">
                    <a:pos x="GluePoint1X" y="GluePoint1Y"/>
                  </a:cxn>
                  <a:cxn ang="0">
                    <a:pos x="GluePoint2X" y="GluePoint2Y"/>
                  </a:cxn>
                  <a:cxn ang="0">
                    <a:pos x="GluePoint3X" y="GluePoint3Y"/>
                  </a:cxn>
                </a:cxnLst>
                <a:rect l="textAreaLeft" t="textAreaTop" r="textAreaRight" b="textAreaBottom"/>
                <a:pathLst>
                  <a:path w="1" h="2">
                    <a:moveTo>
                      <a:pt x="1" y="2"/>
                    </a:moveTo>
                    <a:lnTo>
                      <a:pt x="0" y="0"/>
                    </a:lnTo>
                    <a:lnTo>
                      <a:pt x="1" y="2"/>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798" name="Line 83"/>
              <p:cNvSpPr/>
              <p:nvPr/>
            </p:nvSpPr>
            <p:spPr>
              <a:xfrm flipH="1" flipV="1">
                <a:off x="6875280" y="4153680"/>
                <a:ext cx="1440" cy="32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799" name="Freeform 84"/>
              <p:cNvSpPr/>
              <p:nvPr/>
            </p:nvSpPr>
            <p:spPr>
              <a:xfrm>
                <a:off x="6872400" y="4152240"/>
                <a:ext cx="7200" cy="5760"/>
              </a:xfrm>
              <a:custGeom>
                <a:avLst/>
                <a:gdLst>
                  <a:gd name="textAreaLeft" fmla="*/ 0 w 7200"/>
                  <a:gd name="textAreaRight" fmla="*/ 7920 w 7200"/>
                  <a:gd name="textAreaTop" fmla="*/ 0 h 5760"/>
                  <a:gd name="textAreaBottom" fmla="*/ 6480 h 5760"/>
                  <a:gd name="GluePoint1X" fmla="*/ 9.33333333333333 w 18"/>
                  <a:gd name="GluePoint1Y" fmla="*/ 13.9090909090909 h 22"/>
                  <a:gd name="GluePoint2X" fmla="*/ 0 w 18"/>
                  <a:gd name="GluePoint2Y" fmla="*/ 3.09090909090909 h 22"/>
                  <a:gd name="GluePoint3X" fmla="*/ 15.1666666666667 w 18"/>
                  <a:gd name="GluePoint3Y" fmla="*/ 0 h 22"/>
                  <a:gd name="GluePoint4X" fmla="*/ 25.6666666666667 w 18"/>
                  <a:gd name="GluePoint4Y" fmla="*/ 10.0454545454545 h 22"/>
                  <a:gd name="GluePoint5X" fmla="*/ 9.33333333333333 w 18"/>
                  <a:gd name="GluePoint5Y" fmla="*/ 13.9090909090909 h 2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 h="4">
                    <a:moveTo>
                      <a:pt x="2" y="4"/>
                    </a:moveTo>
                    <a:lnTo>
                      <a:pt x="0" y="1"/>
                    </a:lnTo>
                    <a:lnTo>
                      <a:pt x="3" y="0"/>
                    </a:lnTo>
                    <a:lnTo>
                      <a:pt x="5" y="3"/>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00" name="Freeform 85"/>
              <p:cNvSpPr/>
              <p:nvPr/>
            </p:nvSpPr>
            <p:spPr>
              <a:xfrm>
                <a:off x="6967440" y="3971160"/>
                <a:ext cx="19800" cy="11880"/>
              </a:xfrm>
              <a:custGeom>
                <a:avLst/>
                <a:gdLst>
                  <a:gd name="textAreaLeft" fmla="*/ 0 w 19800"/>
                  <a:gd name="textAreaRight" fmla="*/ 20520 w 19800"/>
                  <a:gd name="textAreaTop" fmla="*/ 0 h 11880"/>
                  <a:gd name="textAreaBottom" fmla="*/ 12600 h 11880"/>
                  <a:gd name="GluePoint1X" fmla="*/ 27.2 w 35"/>
                  <a:gd name="GluePoint1Y" fmla="*/ 1.19298245614035 h 57"/>
                  <a:gd name="GluePoint2X" fmla="*/ 81.6 w 35"/>
                  <a:gd name="GluePoint2Y" fmla="*/ 7.75438596491228 h 57"/>
                  <a:gd name="GluePoint3X" fmla="*/ 27.2 w 35"/>
                  <a:gd name="GluePoint3Y" fmla="*/ 1.19298245614035 h 57"/>
                </a:gdLst>
                <a:ahLst/>
                <a:cxnLst>
                  <a:cxn ang="0">
                    <a:pos x="GluePoint1X" y="GluePoint1Y"/>
                  </a:cxn>
                  <a:cxn ang="0">
                    <a:pos x="GluePoint2X" y="GluePoint2Y"/>
                  </a:cxn>
                  <a:cxn ang="0">
                    <a:pos x="GluePoint3X" y="GluePoint3Y"/>
                  </a:cxn>
                </a:cxnLst>
                <a:rect l="textAreaLeft" t="textAreaTop" r="textAreaRight" b="textAreaBottom"/>
                <a:pathLst>
                  <a:path w="20" h="13">
                    <a:moveTo>
                      <a:pt x="6" y="1"/>
                    </a:moveTo>
                    <a:cubicBezTo>
                      <a:pt x="13" y="0"/>
                      <a:pt x="13" y="5"/>
                      <a:pt x="18" y="5"/>
                    </a:cubicBezTo>
                    <a:cubicBezTo>
                      <a:pt x="20" y="13"/>
                      <a:pt x="0" y="11"/>
                      <a:pt x="6" y="1"/>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6120" bIns="6120" anchor="t">
                <a:noAutofit/>
              </a:bodyPr>
              <a:p>
                <a:pPr defTabSz="914400">
                  <a:lnSpc>
                    <a:spcPct val="100000"/>
                  </a:lnSpc>
                </a:pPr>
                <a:endParaRPr b="0" lang="en-US" sz="1800" strike="noStrike" u="none">
                  <a:solidFill>
                    <a:schemeClr val="dk1"/>
                  </a:solidFill>
                  <a:effectLst/>
                  <a:uFillTx/>
                  <a:latin typeface="Open Sans"/>
                </a:endParaRPr>
              </a:p>
            </p:txBody>
          </p:sp>
          <p:sp>
            <p:nvSpPr>
              <p:cNvPr id="801" name="Freeform 86"/>
              <p:cNvSpPr/>
              <p:nvPr/>
            </p:nvSpPr>
            <p:spPr>
              <a:xfrm>
                <a:off x="6969240" y="3967920"/>
                <a:ext cx="18360" cy="15120"/>
              </a:xfrm>
              <a:custGeom>
                <a:avLst/>
                <a:gdLst>
                  <a:gd name="textAreaLeft" fmla="*/ 0 w 18360"/>
                  <a:gd name="textAreaRight" fmla="*/ 19080 w 18360"/>
                  <a:gd name="textAreaTop" fmla="*/ 0 h 15120"/>
                  <a:gd name="textAreaBottom" fmla="*/ 15840 h 15120"/>
                  <a:gd name="GluePoint1X" fmla="*/ 34.2727272727273 w 44"/>
                  <a:gd name="GluePoint1Y" fmla="*/ 35.6981132075472 h 53"/>
                  <a:gd name="GluePoint2X" fmla="*/ 5.90909090909091 w 44"/>
                  <a:gd name="GluePoint2Y" fmla="*/ 23.5283018867925 h 53"/>
                  <a:gd name="GluePoint3X" fmla="*/ 8.27272727272727 w 44"/>
                  <a:gd name="GluePoint3Y" fmla="*/ 4.05660377358491 h 53"/>
                  <a:gd name="GluePoint4X" fmla="*/ 8.27272727272727 w 44"/>
                  <a:gd name="GluePoint4Y" fmla="*/ 1.62264150943396 h 53"/>
                  <a:gd name="GluePoint5X" fmla="*/ 15.3636363636364 w 44"/>
                  <a:gd name="GluePoint5Y" fmla="*/ 1.62264150943396 h 53"/>
                  <a:gd name="GluePoint6X" fmla="*/ 43.7272727272727 w 44"/>
                  <a:gd name="GluePoint6Y" fmla="*/ 6.49056603773585 h 53"/>
                  <a:gd name="GluePoint7X" fmla="*/ 53.1818181818182 w 44"/>
                  <a:gd name="GluePoint7Y" fmla="*/ 11.3584905660377 h 53"/>
                  <a:gd name="GluePoint8X" fmla="*/ 59.0909090909091 w 44"/>
                  <a:gd name="GluePoint8Y" fmla="*/ 11.3584905660377 h 53"/>
                  <a:gd name="GluePoint9X" fmla="*/ 62.6363636363636 w 44"/>
                  <a:gd name="GluePoint9Y" fmla="*/ 16.2264150943396 h 53"/>
                  <a:gd name="GluePoint10X" fmla="*/ 59.0909090909091 w 44"/>
                  <a:gd name="GluePoint10Y" fmla="*/ 28.3962264150943 h 53"/>
                  <a:gd name="GluePoint11X" fmla="*/ 34.2727272727273 w 44"/>
                  <a:gd name="GluePoint11Y" fmla="*/ 35.6981132075472 h 53"/>
                  <a:gd name="GluePoint12X" fmla="*/ 21.2727272727273 w 44"/>
                  <a:gd name="GluePoint12Y" fmla="*/ 13.7924528301887 h 53"/>
                  <a:gd name="GluePoint13X" fmla="*/ 21.2727272727273 w 44"/>
                  <a:gd name="GluePoint13Y" fmla="*/ 18.6603773584906 h 53"/>
                  <a:gd name="GluePoint14X" fmla="*/ 40.1818181818182 w 44"/>
                  <a:gd name="GluePoint14Y" fmla="*/ 21.0943396226415 h 53"/>
                  <a:gd name="GluePoint15X" fmla="*/ 34.2727272727273 w 44"/>
                  <a:gd name="GluePoint15Y" fmla="*/ 16.2264150943396 h 53"/>
                  <a:gd name="GluePoint16X" fmla="*/ 21.2727272727273 w 44"/>
                  <a:gd name="GluePoint16Y" fmla="*/ 13.7924528301887 h 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20" h="15">
                    <a:moveTo>
                      <a:pt x="11" y="15"/>
                    </a:moveTo>
                    <a:cubicBezTo>
                      <a:pt x="8" y="15"/>
                      <a:pt x="4" y="14"/>
                      <a:pt x="2" y="10"/>
                    </a:cubicBezTo>
                    <a:cubicBezTo>
                      <a:pt x="1" y="9"/>
                      <a:pt x="0" y="6"/>
                      <a:pt x="3" y="2"/>
                    </a:cubicBezTo>
                    <a:cubicBezTo>
                      <a:pt x="3" y="1"/>
                      <a:pt x="3" y="1"/>
                      <a:pt x="3" y="1"/>
                    </a:cubicBezTo>
                    <a:cubicBezTo>
                      <a:pt x="5" y="1"/>
                      <a:pt x="5" y="1"/>
                      <a:pt x="5" y="1"/>
                    </a:cubicBezTo>
                    <a:cubicBezTo>
                      <a:pt x="10" y="0"/>
                      <a:pt x="12" y="2"/>
                      <a:pt x="14" y="3"/>
                    </a:cubicBezTo>
                    <a:cubicBezTo>
                      <a:pt x="15" y="4"/>
                      <a:pt x="16" y="5"/>
                      <a:pt x="17" y="5"/>
                    </a:cubicBezTo>
                    <a:cubicBezTo>
                      <a:pt x="19" y="5"/>
                      <a:pt x="19" y="5"/>
                      <a:pt x="19" y="5"/>
                    </a:cubicBezTo>
                    <a:cubicBezTo>
                      <a:pt x="20" y="7"/>
                      <a:pt x="20" y="7"/>
                      <a:pt x="20" y="7"/>
                    </a:cubicBezTo>
                    <a:cubicBezTo>
                      <a:pt x="20" y="9"/>
                      <a:pt x="20" y="11"/>
                      <a:pt x="19" y="12"/>
                    </a:cubicBezTo>
                    <a:cubicBezTo>
                      <a:pt x="17" y="14"/>
                      <a:pt x="14" y="15"/>
                      <a:pt x="11" y="15"/>
                    </a:cubicBezTo>
                    <a:close/>
                    <a:moveTo>
                      <a:pt x="7" y="6"/>
                    </a:moveTo>
                    <a:cubicBezTo>
                      <a:pt x="7" y="7"/>
                      <a:pt x="7" y="7"/>
                      <a:pt x="7" y="8"/>
                    </a:cubicBezTo>
                    <a:cubicBezTo>
                      <a:pt x="8" y="9"/>
                      <a:pt x="11" y="10"/>
                      <a:pt x="13" y="9"/>
                    </a:cubicBezTo>
                    <a:cubicBezTo>
                      <a:pt x="12" y="9"/>
                      <a:pt x="11" y="8"/>
                      <a:pt x="11" y="7"/>
                    </a:cubicBezTo>
                    <a:cubicBezTo>
                      <a:pt x="9" y="7"/>
                      <a:pt x="8" y="6"/>
                      <a:pt x="7" y="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7920" bIns="7920" anchor="t">
                <a:noAutofit/>
              </a:bodyPr>
              <a:p>
                <a:pPr defTabSz="914400">
                  <a:lnSpc>
                    <a:spcPct val="100000"/>
                  </a:lnSpc>
                </a:pPr>
                <a:endParaRPr b="0" lang="en-US" sz="1800" strike="noStrike" u="none">
                  <a:solidFill>
                    <a:schemeClr val="dk1"/>
                  </a:solidFill>
                  <a:effectLst/>
                  <a:uFillTx/>
                  <a:latin typeface="Open Sans"/>
                </a:endParaRPr>
              </a:p>
            </p:txBody>
          </p:sp>
          <p:sp>
            <p:nvSpPr>
              <p:cNvPr id="802" name="Freeform 87"/>
              <p:cNvSpPr/>
              <p:nvPr/>
            </p:nvSpPr>
            <p:spPr>
              <a:xfrm>
                <a:off x="3664080" y="2569320"/>
                <a:ext cx="2520" cy="3960"/>
              </a:xfrm>
              <a:custGeom>
                <a:avLst/>
                <a:gdLst>
                  <a:gd name="textAreaLeft" fmla="*/ 0 w 2520"/>
                  <a:gd name="textAreaRight" fmla="*/ 3240 w 2520"/>
                  <a:gd name="textAreaTop" fmla="*/ 0 h 3960"/>
                  <a:gd name="textAreaBottom" fmla="*/ 4680 h 3960"/>
                  <a:gd name="GluePoint1X" fmla="*/ 0 w 13"/>
                  <a:gd name="GluePoint1Y" fmla="*/ 17.3333333333333 h 9"/>
                  <a:gd name="GluePoint2X" fmla="*/ 5.53846153846154 w 13"/>
                  <a:gd name="GluePoint2Y" fmla="*/ 0 h 9"/>
                  <a:gd name="GluePoint3X" fmla="*/ 0 w 13"/>
                  <a:gd name="GluePoint3Y" fmla="*/ 17.3333333333333 h 9"/>
                </a:gdLst>
                <a:ahLst/>
                <a:cxnLst>
                  <a:cxn ang="0">
                    <a:pos x="GluePoint1X" y="GluePoint1Y"/>
                  </a:cxn>
                  <a:cxn ang="0">
                    <a:pos x="GluePoint2X" y="GluePoint2Y"/>
                  </a:cxn>
                  <a:cxn ang="0">
                    <a:pos x="GluePoint3X" y="GluePoint3Y"/>
                  </a:cxn>
                </a:cxnLst>
                <a:rect l="textAreaLeft" t="textAreaTop" r="textAreaRight" b="textAreaBottom"/>
                <a:pathLst>
                  <a:path w="2" h="3">
                    <a:moveTo>
                      <a:pt x="0" y="3"/>
                    </a:moveTo>
                    <a:lnTo>
                      <a:pt x="2" y="0"/>
                    </a:lnTo>
                    <a:lnTo>
                      <a:pt x="0"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03" name="Line 88"/>
              <p:cNvSpPr/>
              <p:nvPr/>
            </p:nvSpPr>
            <p:spPr>
              <a:xfrm flipV="1">
                <a:off x="3663720" y="2569320"/>
                <a:ext cx="3240" cy="468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04" name="Freeform 89"/>
              <p:cNvSpPr/>
              <p:nvPr/>
            </p:nvSpPr>
            <p:spPr>
              <a:xfrm>
                <a:off x="3662280" y="2569320"/>
                <a:ext cx="5760" cy="5760"/>
              </a:xfrm>
              <a:custGeom>
                <a:avLst/>
                <a:gdLst>
                  <a:gd name="textAreaLeft" fmla="*/ 0 w 5760"/>
                  <a:gd name="textAreaRight" fmla="*/ 6480 w 5760"/>
                  <a:gd name="textAreaTop" fmla="*/ 0 h 5760"/>
                  <a:gd name="textAreaBottom" fmla="*/ 6480 h 5760"/>
                  <a:gd name="GluePoint1X" fmla="*/ 12.2777777777778 w 18"/>
                  <a:gd name="GluePoint1Y" fmla="*/ 17 h 18"/>
                  <a:gd name="GluePoint2X" fmla="*/ 0 w 18"/>
                  <a:gd name="GluePoint2Y" fmla="*/ 8.5 h 18"/>
                  <a:gd name="GluePoint3X" fmla="*/ 3.77777777777778 w 18"/>
                  <a:gd name="GluePoint3Y" fmla="*/ 0 h 18"/>
                  <a:gd name="GluePoint4X" fmla="*/ 17 w 18"/>
                  <a:gd name="GluePoint4Y" fmla="*/ 3.77777777777778 h 18"/>
                  <a:gd name="GluePoint5X" fmla="*/ 12.2777777777778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3" y="4"/>
                    </a:moveTo>
                    <a:lnTo>
                      <a:pt x="0" y="2"/>
                    </a:lnTo>
                    <a:lnTo>
                      <a:pt x="1" y="0"/>
                    </a:lnTo>
                    <a:lnTo>
                      <a:pt x="4" y="1"/>
                    </a:lnTo>
                    <a:lnTo>
                      <a:pt x="3"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05" name="Freeform 90"/>
              <p:cNvSpPr/>
              <p:nvPr/>
            </p:nvSpPr>
            <p:spPr>
              <a:xfrm>
                <a:off x="3656160" y="2569320"/>
                <a:ext cx="10440" cy="720"/>
              </a:xfrm>
              <a:custGeom>
                <a:avLst/>
                <a:gdLst>
                  <a:gd name="textAreaLeft" fmla="*/ 0 w 10440"/>
                  <a:gd name="textAreaRight" fmla="*/ 11160 w 10440"/>
                  <a:gd name="textAreaTop" fmla="*/ 0 h 720"/>
                  <a:gd name="textAreaBottom" fmla="*/ 1440 h 720"/>
                  <a:gd name="GluePoint1X" fmla="*/ 0 w 4"/>
                  <a:gd name="GluePoint1Y" fmla="*/ 0 h 31"/>
                  <a:gd name="GluePoint2X" fmla="*/ 232.5 w 4"/>
                  <a:gd name="GluePoint2Y" fmla="*/ 0 h 31"/>
                </a:gdLst>
                <a:ahLst/>
                <a:cxnLst>
                  <a:cxn ang="0">
                    <a:pos x="GluePoint1X" y="GluePoint1Y"/>
                  </a:cxn>
                  <a:cxn ang="0">
                    <a:pos x="GluePoint2X" y="GluePoint2Y"/>
                  </a:cxn>
                </a:cxnLst>
                <a:rect l="textAreaLeft" t="textAreaTop" r="textAreaRight" b="textAreaBottom"/>
                <a:pathLst>
                  <a:path w="10" h="0">
                    <a:moveTo>
                      <a:pt x="0" y="0"/>
                    </a:moveTo>
                    <a:cubicBezTo>
                      <a:pt x="3" y="0"/>
                      <a:pt x="7" y="0"/>
                      <a:pt x="1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06" name="Rectangle 91"/>
              <p:cNvSpPr/>
              <p:nvPr/>
            </p:nvSpPr>
            <p:spPr>
              <a:xfrm>
                <a:off x="3656160" y="2567880"/>
                <a:ext cx="1044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07" name="Freeform 92"/>
              <p:cNvSpPr/>
              <p:nvPr/>
            </p:nvSpPr>
            <p:spPr>
              <a:xfrm>
                <a:off x="3664080" y="2566440"/>
                <a:ext cx="2520" cy="2520"/>
              </a:xfrm>
              <a:custGeom>
                <a:avLst/>
                <a:gdLst>
                  <a:gd name="textAreaLeft" fmla="*/ 0 w 2520"/>
                  <a:gd name="textAreaRight" fmla="*/ 3240 w 2520"/>
                  <a:gd name="textAreaTop" fmla="*/ 0 h 2520"/>
                  <a:gd name="textAreaBottom" fmla="*/ 3240 h 2520"/>
                  <a:gd name="GluePoint1X" fmla="*/ 8 w 9"/>
                  <a:gd name="GluePoint1Y" fmla="*/ 8 h 9"/>
                  <a:gd name="GluePoint2X" fmla="*/ 0 w 9"/>
                  <a:gd name="GluePoint2Y" fmla="*/ 0 h 9"/>
                  <a:gd name="GluePoint3X" fmla="*/ 8 w 9"/>
                  <a:gd name="GluePoint3Y" fmla="*/ 8 h 9"/>
                </a:gdLst>
                <a:ahLst/>
                <a:cxnLst>
                  <a:cxn ang="0">
                    <a:pos x="GluePoint1X" y="GluePoint1Y"/>
                  </a:cxn>
                  <a:cxn ang="0">
                    <a:pos x="GluePoint2X" y="GluePoint2Y"/>
                  </a:cxn>
                  <a:cxn ang="0">
                    <a:pos x="GluePoint3X" y="GluePoint3Y"/>
                  </a:cxn>
                </a:cxnLst>
                <a:rect l="textAreaLeft" t="textAreaTop" r="textAreaRight" b="textAreaBottom"/>
                <a:pathLst>
                  <a:path w="2" h="2">
                    <a:moveTo>
                      <a:pt x="2" y="2"/>
                    </a:moveTo>
                    <a:lnTo>
                      <a:pt x="0" y="0"/>
                    </a:lnTo>
                    <a:lnTo>
                      <a:pt x="2" y="2"/>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08" name="Line 93"/>
              <p:cNvSpPr/>
              <p:nvPr/>
            </p:nvSpPr>
            <p:spPr>
              <a:xfrm flipH="1" flipV="1">
                <a:off x="3663720" y="2566080"/>
                <a:ext cx="3240" cy="32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09" name="Freeform 94"/>
              <p:cNvSpPr/>
              <p:nvPr/>
            </p:nvSpPr>
            <p:spPr>
              <a:xfrm>
                <a:off x="3662280" y="2564640"/>
                <a:ext cx="5760" cy="5760"/>
              </a:xfrm>
              <a:custGeom>
                <a:avLst/>
                <a:gdLst>
                  <a:gd name="textAreaLeft" fmla="*/ 0 w 5760"/>
                  <a:gd name="textAreaRight" fmla="*/ 6480 w 5760"/>
                  <a:gd name="textAreaTop" fmla="*/ 0 h 5760"/>
                  <a:gd name="textAreaBottom" fmla="*/ 6480 h 5760"/>
                  <a:gd name="GluePoint1X" fmla="*/ 3.77777777777778 w 18"/>
                  <a:gd name="GluePoint1Y" fmla="*/ 17 h 18"/>
                  <a:gd name="GluePoint2X" fmla="*/ 0 w 18"/>
                  <a:gd name="GluePoint2Y" fmla="*/ 8.5 h 18"/>
                  <a:gd name="GluePoint3X" fmla="*/ 12.2777777777778 w 18"/>
                  <a:gd name="GluePoint3Y" fmla="*/ 0 h 18"/>
                  <a:gd name="GluePoint4X" fmla="*/ 17 w 18"/>
                  <a:gd name="GluePoint4Y" fmla="*/ 12.2777777777778 h 18"/>
                  <a:gd name="GluePoint5X" fmla="*/ 3.77777777777778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1" y="4"/>
                    </a:moveTo>
                    <a:lnTo>
                      <a:pt x="0" y="2"/>
                    </a:lnTo>
                    <a:lnTo>
                      <a:pt x="3" y="0"/>
                    </a:lnTo>
                    <a:lnTo>
                      <a:pt x="4" y="3"/>
                    </a:lnTo>
                    <a:lnTo>
                      <a:pt x="1"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10" name="Freeform 95"/>
              <p:cNvSpPr/>
              <p:nvPr/>
            </p:nvSpPr>
            <p:spPr>
              <a:xfrm>
                <a:off x="6861240" y="2728080"/>
                <a:ext cx="720" cy="2520"/>
              </a:xfrm>
              <a:custGeom>
                <a:avLst/>
                <a:gdLst>
                  <a:gd name="textAreaLeft" fmla="*/ 0 w 720"/>
                  <a:gd name="textAreaRight" fmla="*/ 1440 w 720"/>
                  <a:gd name="textAreaTop" fmla="*/ 0 h 2520"/>
                  <a:gd name="textAreaBottom" fmla="*/ 3240 h 2520"/>
                  <a:gd name="GluePoint1X" fmla="*/ 0 w 9"/>
                  <a:gd name="GluePoint1Y" fmla="*/ 0 h 4"/>
                  <a:gd name="GluePoint2X" fmla="*/ 1.33333333333333 w 9"/>
                  <a:gd name="GluePoint2Y" fmla="*/ 18 h 4"/>
                  <a:gd name="GluePoint3X" fmla="*/ 0 w 9"/>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1" h="2">
                    <a:moveTo>
                      <a:pt x="0" y="0"/>
                    </a:moveTo>
                    <a:lnTo>
                      <a:pt x="1" y="2"/>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11" name="Line 96"/>
              <p:cNvSpPr/>
              <p:nvPr/>
            </p:nvSpPr>
            <p:spPr>
              <a:xfrm>
                <a:off x="6860880" y="2728080"/>
                <a:ext cx="1800" cy="32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12" name="Freeform 97"/>
              <p:cNvSpPr/>
              <p:nvPr/>
            </p:nvSpPr>
            <p:spPr>
              <a:xfrm>
                <a:off x="6859440" y="2726640"/>
                <a:ext cx="5760" cy="5760"/>
              </a:xfrm>
              <a:custGeom>
                <a:avLst/>
                <a:gdLst>
                  <a:gd name="textAreaLeft" fmla="*/ 0 w 5760"/>
                  <a:gd name="textAreaRight" fmla="*/ 6480 w 5760"/>
                  <a:gd name="textAreaTop" fmla="*/ 0 h 5760"/>
                  <a:gd name="textAreaBottom" fmla="*/ 6480 h 5760"/>
                  <a:gd name="GluePoint1X" fmla="*/ 3.77777777777778 w 18"/>
                  <a:gd name="GluePoint1Y" fmla="*/ 17 h 18"/>
                  <a:gd name="GluePoint2X" fmla="*/ 0 w 18"/>
                  <a:gd name="GluePoint2Y" fmla="*/ 3.77777777777778 h 18"/>
                  <a:gd name="GluePoint3X" fmla="*/ 12.2777777777778 w 18"/>
                  <a:gd name="GluePoint3Y" fmla="*/ 0 h 18"/>
                  <a:gd name="GluePoint4X" fmla="*/ 17 w 18"/>
                  <a:gd name="GluePoint4Y" fmla="*/ 12.2777777777778 h 18"/>
                  <a:gd name="GluePoint5X" fmla="*/ 3.77777777777778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1" y="4"/>
                    </a:moveTo>
                    <a:lnTo>
                      <a:pt x="0" y="1"/>
                    </a:lnTo>
                    <a:lnTo>
                      <a:pt x="3" y="0"/>
                    </a:lnTo>
                    <a:lnTo>
                      <a:pt x="4" y="3"/>
                    </a:lnTo>
                    <a:lnTo>
                      <a:pt x="1"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13" name="Freeform 98"/>
              <p:cNvSpPr/>
              <p:nvPr/>
            </p:nvSpPr>
            <p:spPr>
              <a:xfrm>
                <a:off x="6835680" y="2761560"/>
                <a:ext cx="2520" cy="720"/>
              </a:xfrm>
              <a:custGeom>
                <a:avLst/>
                <a:gdLst>
                  <a:gd name="textAreaLeft" fmla="*/ 0 w 2520"/>
                  <a:gd name="textAreaRight" fmla="*/ 3240 w 2520"/>
                  <a:gd name="textAreaTop" fmla="*/ 0 h 720"/>
                  <a:gd name="textAreaBottom" fmla="*/ 1440 h 720"/>
                  <a:gd name="GluePoint1X" fmla="*/ 18 w 4"/>
                  <a:gd name="GluePoint1Y" fmla="*/ 1.33333333333333 h 9"/>
                  <a:gd name="GluePoint2X" fmla="*/ 0 w 4"/>
                  <a:gd name="GluePoint2Y" fmla="*/ 0 h 9"/>
                  <a:gd name="GluePoint3X" fmla="*/ 18 w 4"/>
                  <a:gd name="GluePoint3Y" fmla="*/ 1.33333333333333 h 9"/>
                </a:gdLst>
                <a:ahLst/>
                <a:cxnLst>
                  <a:cxn ang="0">
                    <a:pos x="GluePoint1X" y="GluePoint1Y"/>
                  </a:cxn>
                  <a:cxn ang="0">
                    <a:pos x="GluePoint2X" y="GluePoint2Y"/>
                  </a:cxn>
                  <a:cxn ang="0">
                    <a:pos x="GluePoint3X" y="GluePoint3Y"/>
                  </a:cxn>
                </a:cxnLst>
                <a:rect l="textAreaLeft" t="textAreaTop" r="textAreaRight" b="textAreaBottom"/>
                <a:pathLst>
                  <a:path w="2" h="1">
                    <a:moveTo>
                      <a:pt x="2" y="1"/>
                    </a:moveTo>
                    <a:lnTo>
                      <a:pt x="0" y="0"/>
                    </a:lnTo>
                    <a:lnTo>
                      <a:pt x="2"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14" name="Line 99"/>
              <p:cNvSpPr/>
              <p:nvPr/>
            </p:nvSpPr>
            <p:spPr>
              <a:xfrm flipH="1" flipV="1">
                <a:off x="6835680" y="2761200"/>
                <a:ext cx="324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15" name="Freeform 100"/>
              <p:cNvSpPr/>
              <p:nvPr/>
            </p:nvSpPr>
            <p:spPr>
              <a:xfrm>
                <a:off x="6834240" y="2760120"/>
                <a:ext cx="5760" cy="5760"/>
              </a:xfrm>
              <a:custGeom>
                <a:avLst/>
                <a:gdLst>
                  <a:gd name="textAreaLeft" fmla="*/ 0 w 5760"/>
                  <a:gd name="textAreaRight" fmla="*/ 6480 w 5760"/>
                  <a:gd name="textAreaTop" fmla="*/ 0 h 5760"/>
                  <a:gd name="textAreaBottom" fmla="*/ 6480 h 5760"/>
                  <a:gd name="GluePoint1X" fmla="*/ 12.2777777777778 w 18"/>
                  <a:gd name="GluePoint1Y" fmla="*/ 17 h 18"/>
                  <a:gd name="GluePoint2X" fmla="*/ 0 w 18"/>
                  <a:gd name="GluePoint2Y" fmla="*/ 12.2777777777778 h 18"/>
                  <a:gd name="GluePoint3X" fmla="*/ 8.5 w 18"/>
                  <a:gd name="GluePoint3Y" fmla="*/ 0 h 18"/>
                  <a:gd name="GluePoint4X" fmla="*/ 17 w 18"/>
                  <a:gd name="GluePoint4Y" fmla="*/ 3.77777777777778 h 18"/>
                  <a:gd name="GluePoint5X" fmla="*/ 12.2777777777778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3" y="4"/>
                    </a:moveTo>
                    <a:lnTo>
                      <a:pt x="0" y="3"/>
                    </a:lnTo>
                    <a:lnTo>
                      <a:pt x="2" y="0"/>
                    </a:lnTo>
                    <a:lnTo>
                      <a:pt x="4" y="1"/>
                    </a:lnTo>
                    <a:lnTo>
                      <a:pt x="3"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16" name="Freeform 101"/>
              <p:cNvSpPr/>
              <p:nvPr/>
            </p:nvSpPr>
            <p:spPr>
              <a:xfrm>
                <a:off x="7021440" y="2921760"/>
                <a:ext cx="720" cy="2520"/>
              </a:xfrm>
              <a:custGeom>
                <a:avLst/>
                <a:gdLst>
                  <a:gd name="textAreaLeft" fmla="*/ 0 w 720"/>
                  <a:gd name="textAreaRight" fmla="*/ 1440 w 720"/>
                  <a:gd name="textAreaTop" fmla="*/ 0 h 2520"/>
                  <a:gd name="textAreaBottom" fmla="*/ 3240 h 2520"/>
                  <a:gd name="GluePoint1X" fmla="*/ 0 w 9"/>
                  <a:gd name="GluePoint1Y" fmla="*/ 18 h 4"/>
                  <a:gd name="GluePoint2X" fmla="*/ 0 w 9"/>
                  <a:gd name="GluePoint2Y" fmla="*/ 0 h 4"/>
                  <a:gd name="GluePoint3X" fmla="*/ 0 w 9"/>
                  <a:gd name="GluePoint3Y" fmla="*/ 18 h 4"/>
                </a:gdLst>
                <a:ahLst/>
                <a:cxnLst>
                  <a:cxn ang="0">
                    <a:pos x="GluePoint1X" y="GluePoint1Y"/>
                  </a:cxn>
                  <a:cxn ang="0">
                    <a:pos x="GluePoint2X" y="GluePoint2Y"/>
                  </a:cxn>
                  <a:cxn ang="0">
                    <a:pos x="GluePoint3X" y="GluePoint3Y"/>
                  </a:cxn>
                </a:cxnLst>
                <a:rect l="textAreaLeft" t="textAreaTop" r="textAreaRight" b="textAreaBottom"/>
                <a:pathLst>
                  <a:path w="0" h="2">
                    <a:moveTo>
                      <a:pt x="0" y="2"/>
                    </a:moveTo>
                    <a:lnTo>
                      <a:pt x="0" y="0"/>
                    </a:lnTo>
                    <a:lnTo>
                      <a:pt x="0" y="2"/>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17" name="Line 102"/>
              <p:cNvSpPr/>
              <p:nvPr/>
            </p:nvSpPr>
            <p:spPr>
              <a:xfrm flipV="1">
                <a:off x="7021440" y="2921760"/>
                <a:ext cx="360" cy="32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18" name="Rectangle 103"/>
              <p:cNvSpPr/>
              <p:nvPr/>
            </p:nvSpPr>
            <p:spPr>
              <a:xfrm>
                <a:off x="7020000" y="2921760"/>
                <a:ext cx="3960" cy="252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19" name="Freeform 104"/>
              <p:cNvSpPr/>
              <p:nvPr/>
            </p:nvSpPr>
            <p:spPr>
              <a:xfrm>
                <a:off x="7015320" y="2921760"/>
                <a:ext cx="5760" cy="8640"/>
              </a:xfrm>
              <a:custGeom>
                <a:avLst/>
                <a:gdLst>
                  <a:gd name="textAreaLeft" fmla="*/ 0 w 5760"/>
                  <a:gd name="textAreaRight" fmla="*/ 6480 w 5760"/>
                  <a:gd name="textAreaTop" fmla="*/ 0 h 8640"/>
                  <a:gd name="textAreaBottom" fmla="*/ 9360 h 8640"/>
                  <a:gd name="GluePoint1X" fmla="*/ 0 w 26"/>
                  <a:gd name="GluePoint1Y" fmla="*/ 36.1111111111111 h 18"/>
                  <a:gd name="GluePoint2X" fmla="*/ 11.7692307692308 w 26"/>
                  <a:gd name="GluePoint2Y" fmla="*/ 0 h 18"/>
                </a:gdLst>
                <a:ahLst/>
                <a:cxnLst>
                  <a:cxn ang="0">
                    <a:pos x="GluePoint1X" y="GluePoint1Y"/>
                  </a:cxn>
                  <a:cxn ang="0">
                    <a:pos x="GluePoint2X" y="GluePoint2Y"/>
                  </a:cxn>
                </a:cxnLst>
                <a:rect l="textAreaLeft" t="textAreaTop" r="textAreaRight" b="textAreaBottom"/>
                <a:pathLst>
                  <a:path w="6" h="10">
                    <a:moveTo>
                      <a:pt x="0" y="10"/>
                    </a:moveTo>
                    <a:cubicBezTo>
                      <a:pt x="3" y="6"/>
                      <a:pt x="4" y="3"/>
                      <a:pt x="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680" bIns="4680" anchor="t">
                <a:noAutofit/>
              </a:bodyPr>
              <a:p>
                <a:pPr defTabSz="914400">
                  <a:lnSpc>
                    <a:spcPct val="100000"/>
                  </a:lnSpc>
                </a:pPr>
                <a:endParaRPr b="0" lang="en-US" sz="1800" strike="noStrike" u="none">
                  <a:solidFill>
                    <a:schemeClr val="dk1"/>
                  </a:solidFill>
                  <a:effectLst/>
                  <a:uFillTx/>
                  <a:latin typeface="Open Sans"/>
                </a:endParaRPr>
              </a:p>
            </p:txBody>
          </p:sp>
          <p:sp>
            <p:nvSpPr>
              <p:cNvPr id="820" name="Freeform 105"/>
              <p:cNvSpPr/>
              <p:nvPr/>
            </p:nvSpPr>
            <p:spPr>
              <a:xfrm>
                <a:off x="7013520" y="2918880"/>
                <a:ext cx="10440" cy="13680"/>
              </a:xfrm>
              <a:custGeom>
                <a:avLst/>
                <a:gdLst>
                  <a:gd name="textAreaLeft" fmla="*/ 0 w 10440"/>
                  <a:gd name="textAreaRight" fmla="*/ 11160 w 10440"/>
                  <a:gd name="textAreaTop" fmla="*/ 0 h 13680"/>
                  <a:gd name="textAreaBottom" fmla="*/ 14400 h 13680"/>
                  <a:gd name="GluePoint1X" fmla="*/ 10.5 w 40"/>
                  <a:gd name="GluePoint1Y" fmla="*/ 50.3225806451613 h 31"/>
                  <a:gd name="GluePoint2X" fmla="*/ 0 w 40"/>
                  <a:gd name="GluePoint2Y" fmla="*/ 39 h 31"/>
                  <a:gd name="GluePoint3X" fmla="*/ 6 w 40"/>
                  <a:gd name="GluePoint3Y" fmla="*/ 17.6129032258065 h 31"/>
                  <a:gd name="GluePoint4X" fmla="*/ 12 w 40"/>
                  <a:gd name="GluePoint4Y" fmla="*/ 0 h 31"/>
                  <a:gd name="GluePoint5X" fmla="*/ 23.25 w 40"/>
                  <a:gd name="GluePoint5Y" fmla="*/ 13.8387096774194 h 31"/>
                  <a:gd name="GluePoint6X" fmla="*/ 16.5 w 40"/>
                  <a:gd name="GluePoint6Y" fmla="*/ 27.6774193548387 h 31"/>
                  <a:gd name="GluePoint7X" fmla="*/ 10.5 w 40"/>
                  <a:gd name="GluePoint7Y" fmla="*/ 50.3225806451613 h 3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1" h="14">
                    <a:moveTo>
                      <a:pt x="5" y="14"/>
                    </a:moveTo>
                    <a:cubicBezTo>
                      <a:pt x="0" y="11"/>
                      <a:pt x="0" y="11"/>
                      <a:pt x="0" y="11"/>
                    </a:cubicBezTo>
                    <a:cubicBezTo>
                      <a:pt x="1" y="9"/>
                      <a:pt x="2" y="7"/>
                      <a:pt x="3" y="5"/>
                    </a:cubicBezTo>
                    <a:cubicBezTo>
                      <a:pt x="4" y="4"/>
                      <a:pt x="5" y="2"/>
                      <a:pt x="6" y="0"/>
                    </a:cubicBezTo>
                    <a:cubicBezTo>
                      <a:pt x="11" y="4"/>
                      <a:pt x="11" y="4"/>
                      <a:pt x="11" y="4"/>
                    </a:cubicBezTo>
                    <a:cubicBezTo>
                      <a:pt x="10" y="5"/>
                      <a:pt x="9" y="6"/>
                      <a:pt x="8" y="8"/>
                    </a:cubicBezTo>
                    <a:cubicBezTo>
                      <a:pt x="7" y="10"/>
                      <a:pt x="6" y="12"/>
                      <a:pt x="5" y="1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7200" bIns="7200" anchor="t">
                <a:noAutofit/>
              </a:bodyPr>
              <a:p>
                <a:pPr defTabSz="914400">
                  <a:lnSpc>
                    <a:spcPct val="100000"/>
                  </a:lnSpc>
                </a:pPr>
                <a:endParaRPr b="0" lang="en-US" sz="1800" strike="noStrike" u="none">
                  <a:solidFill>
                    <a:schemeClr val="dk1"/>
                  </a:solidFill>
                  <a:effectLst/>
                  <a:uFillTx/>
                  <a:latin typeface="Open Sans"/>
                </a:endParaRPr>
              </a:p>
            </p:txBody>
          </p:sp>
          <p:sp>
            <p:nvSpPr>
              <p:cNvPr id="821" name="Freeform 106"/>
              <p:cNvSpPr/>
              <p:nvPr/>
            </p:nvSpPr>
            <p:spPr>
              <a:xfrm>
                <a:off x="7016760" y="2921760"/>
                <a:ext cx="3960" cy="720"/>
              </a:xfrm>
              <a:custGeom>
                <a:avLst/>
                <a:gdLst>
                  <a:gd name="textAreaLeft" fmla="*/ 0 w 3960"/>
                  <a:gd name="textAreaRight" fmla="*/ 4680 w 3960"/>
                  <a:gd name="textAreaTop" fmla="*/ 0 h 720"/>
                  <a:gd name="textAreaBottom" fmla="*/ 1440 h 720"/>
                  <a:gd name="GluePoint1X" fmla="*/ 39 w 4"/>
                  <a:gd name="GluePoint1Y" fmla="*/ 0 h 13"/>
                  <a:gd name="GluePoint2X" fmla="*/ 0 w 4"/>
                  <a:gd name="GluePoint2Y" fmla="*/ 0 h 13"/>
                  <a:gd name="GluePoint3X" fmla="*/ 39 w 4"/>
                  <a:gd name="GluePoint3Y" fmla="*/ 0 h 13"/>
                </a:gdLst>
                <a:ahLst/>
                <a:cxnLst>
                  <a:cxn ang="0">
                    <a:pos x="GluePoint1X" y="GluePoint1Y"/>
                  </a:cxn>
                  <a:cxn ang="0">
                    <a:pos x="GluePoint2X" y="GluePoint2Y"/>
                  </a:cxn>
                  <a:cxn ang="0">
                    <a:pos x="GluePoint3X" y="GluePoint3Y"/>
                  </a:cxn>
                </a:cxnLst>
                <a:rect l="textAreaLeft" t="textAreaTop" r="textAreaRight" b="textAreaBottom"/>
                <a:pathLst>
                  <a:path w="3" h="0">
                    <a:moveTo>
                      <a:pt x="3" y="0"/>
                    </a:moveTo>
                    <a:lnTo>
                      <a:pt x="0" y="0"/>
                    </a:lnTo>
                    <a:lnTo>
                      <a:pt x="3"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22" name="Line 107"/>
              <p:cNvSpPr/>
              <p:nvPr/>
            </p:nvSpPr>
            <p:spPr>
              <a:xfrm flipH="1">
                <a:off x="7016400" y="2921760"/>
                <a:ext cx="504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23" name="Rectangle 108"/>
              <p:cNvSpPr/>
              <p:nvPr/>
            </p:nvSpPr>
            <p:spPr>
              <a:xfrm>
                <a:off x="7016760" y="2918880"/>
                <a:ext cx="3960" cy="57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880" bIns="2880" anchor="t">
                <a:noAutofit/>
              </a:bodyPr>
              <a:p>
                <a:pPr defTabSz="914400">
                  <a:lnSpc>
                    <a:spcPct val="100000"/>
                  </a:lnSpc>
                </a:pPr>
                <a:endParaRPr b="0" lang="en-US" sz="1800" strike="noStrike" u="none">
                  <a:solidFill>
                    <a:schemeClr val="dk1"/>
                  </a:solidFill>
                  <a:effectLst/>
                  <a:uFillTx/>
                  <a:latin typeface="Open Sans"/>
                </a:endParaRPr>
              </a:p>
            </p:txBody>
          </p:sp>
          <p:sp>
            <p:nvSpPr>
              <p:cNvPr id="824" name="Freeform 109"/>
              <p:cNvSpPr/>
              <p:nvPr/>
            </p:nvSpPr>
            <p:spPr>
              <a:xfrm>
                <a:off x="7104240" y="3012480"/>
                <a:ext cx="720" cy="3960"/>
              </a:xfrm>
              <a:custGeom>
                <a:avLst/>
                <a:gdLst>
                  <a:gd name="textAreaLeft" fmla="*/ 0 w 720"/>
                  <a:gd name="textAreaRight" fmla="*/ 1440 w 720"/>
                  <a:gd name="textAreaTop" fmla="*/ 0 h 3960"/>
                  <a:gd name="textAreaBottom" fmla="*/ 4680 h 3960"/>
                  <a:gd name="GluePoint1X" fmla="*/ 0 w 13"/>
                  <a:gd name="GluePoint1Y" fmla="*/ 0 h 4"/>
                  <a:gd name="GluePoint2X" fmla="*/ 0 w 13"/>
                  <a:gd name="GluePoint2Y" fmla="*/ 39 h 4"/>
                  <a:gd name="GluePoint3X" fmla="*/ 0 w 13"/>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0" h="3">
                    <a:moveTo>
                      <a:pt x="0" y="0"/>
                    </a:moveTo>
                    <a:lnTo>
                      <a:pt x="0" y="3"/>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25" name="Line 110"/>
              <p:cNvSpPr/>
              <p:nvPr/>
            </p:nvSpPr>
            <p:spPr>
              <a:xfrm>
                <a:off x="7103880" y="3012120"/>
                <a:ext cx="360" cy="468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26" name="Rectangle 111"/>
              <p:cNvSpPr/>
              <p:nvPr/>
            </p:nvSpPr>
            <p:spPr>
              <a:xfrm>
                <a:off x="7102440" y="3012480"/>
                <a:ext cx="396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27" name="Freeform 112"/>
              <p:cNvSpPr/>
              <p:nvPr/>
            </p:nvSpPr>
            <p:spPr>
              <a:xfrm>
                <a:off x="7104240" y="3006000"/>
                <a:ext cx="2520" cy="10440"/>
              </a:xfrm>
              <a:custGeom>
                <a:avLst/>
                <a:gdLst>
                  <a:gd name="textAreaLeft" fmla="*/ 0 w 2520"/>
                  <a:gd name="textAreaRight" fmla="*/ 3240 w 2520"/>
                  <a:gd name="textAreaTop" fmla="*/ 0 h 10440"/>
                  <a:gd name="textAreaBottom" fmla="*/ 11160 h 10440"/>
                  <a:gd name="GluePoint1X" fmla="*/ 0 w 31"/>
                  <a:gd name="GluePoint1Y" fmla="*/ 103.333333333333 h 9"/>
                  <a:gd name="GluePoint2X" fmla="*/ 2.32258064516129 w 31"/>
                  <a:gd name="GluePoint2Y" fmla="*/ 0 h 9"/>
                </a:gdLst>
                <a:ahLst/>
                <a:cxnLst>
                  <a:cxn ang="0">
                    <a:pos x="GluePoint1X" y="GluePoint1Y"/>
                  </a:cxn>
                  <a:cxn ang="0">
                    <a:pos x="GluePoint2X" y="GluePoint2Y"/>
                  </a:cxn>
                </a:cxnLst>
                <a:rect l="textAreaLeft" t="textAreaTop" r="textAreaRight" b="textAreaBottom"/>
                <a:pathLst>
                  <a:path w="2" h="11">
                    <a:moveTo>
                      <a:pt x="0" y="11"/>
                    </a:moveTo>
                    <a:cubicBezTo>
                      <a:pt x="1" y="8"/>
                      <a:pt x="1" y="4"/>
                      <a:pt x="2"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5400" bIns="5400" anchor="t">
                <a:noAutofit/>
              </a:bodyPr>
              <a:p>
                <a:pPr defTabSz="914400">
                  <a:lnSpc>
                    <a:spcPct val="100000"/>
                  </a:lnSpc>
                </a:pPr>
                <a:endParaRPr b="0" lang="en-US" sz="1800" strike="noStrike" u="none">
                  <a:solidFill>
                    <a:schemeClr val="dk1"/>
                  </a:solidFill>
                  <a:effectLst/>
                  <a:uFillTx/>
                  <a:latin typeface="Open Sans"/>
                </a:endParaRPr>
              </a:p>
            </p:txBody>
          </p:sp>
          <p:sp>
            <p:nvSpPr>
              <p:cNvPr id="828" name="Freeform 113"/>
              <p:cNvSpPr/>
              <p:nvPr/>
            </p:nvSpPr>
            <p:spPr>
              <a:xfrm>
                <a:off x="7102440" y="3006000"/>
                <a:ext cx="5760" cy="10440"/>
              </a:xfrm>
              <a:custGeom>
                <a:avLst/>
                <a:gdLst>
                  <a:gd name="textAreaLeft" fmla="*/ 0 w 5760"/>
                  <a:gd name="textAreaRight" fmla="*/ 6480 w 5760"/>
                  <a:gd name="textAreaTop" fmla="*/ 0 h 10440"/>
                  <a:gd name="textAreaBottom" fmla="*/ 11160 h 10440"/>
                  <a:gd name="GluePoint1X" fmla="*/ 6.58064516129032 w 31"/>
                  <a:gd name="GluePoint1Y" fmla="*/ 51.6666666666667 h 18"/>
                  <a:gd name="GluePoint2X" fmla="*/ 0 w 31"/>
                  <a:gd name="GluePoint2Y" fmla="*/ 38.3333333333333 h 18"/>
                  <a:gd name="GluePoint3X" fmla="*/ 2.74193548387097 w 31"/>
                  <a:gd name="GluePoint3Y" fmla="*/ 8.33333333333333 h 18"/>
                  <a:gd name="GluePoint4X" fmla="*/ 2.74193548387097 w 31"/>
                  <a:gd name="GluePoint4Y" fmla="*/ 0 h 18"/>
                  <a:gd name="GluePoint5X" fmla="*/ 9.87096774193548 w 31"/>
                  <a:gd name="GluePoint5Y" fmla="*/ 3.33333333333333 h 18"/>
                  <a:gd name="GluePoint6X" fmla="*/ 9.87096774193548 w 31"/>
                  <a:gd name="GluePoint6Y" fmla="*/ 11.6666666666667 h 18"/>
                  <a:gd name="GluePoint7X" fmla="*/ 6.58064516129032 w 31"/>
                  <a:gd name="GluePoint7Y" fmla="*/ 51.6666666666667 h 1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7" h="12">
                    <a:moveTo>
                      <a:pt x="5" y="12"/>
                    </a:moveTo>
                    <a:cubicBezTo>
                      <a:pt x="0" y="9"/>
                      <a:pt x="0" y="9"/>
                      <a:pt x="0" y="9"/>
                    </a:cubicBezTo>
                    <a:cubicBezTo>
                      <a:pt x="1" y="8"/>
                      <a:pt x="1" y="5"/>
                      <a:pt x="2" y="2"/>
                    </a:cubicBezTo>
                    <a:cubicBezTo>
                      <a:pt x="2" y="0"/>
                      <a:pt x="2" y="0"/>
                      <a:pt x="2" y="0"/>
                    </a:cubicBezTo>
                    <a:cubicBezTo>
                      <a:pt x="7" y="1"/>
                      <a:pt x="7" y="1"/>
                      <a:pt x="7" y="1"/>
                    </a:cubicBezTo>
                    <a:cubicBezTo>
                      <a:pt x="7" y="3"/>
                      <a:pt x="7" y="3"/>
                      <a:pt x="7" y="3"/>
                    </a:cubicBezTo>
                    <a:cubicBezTo>
                      <a:pt x="7" y="6"/>
                      <a:pt x="7" y="9"/>
                      <a:pt x="5" y="1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5400" bIns="5400" anchor="t">
                <a:noAutofit/>
              </a:bodyPr>
              <a:p>
                <a:pPr defTabSz="914400">
                  <a:lnSpc>
                    <a:spcPct val="100000"/>
                  </a:lnSpc>
                </a:pPr>
                <a:endParaRPr b="0" lang="en-US" sz="1800" strike="noStrike" u="none">
                  <a:solidFill>
                    <a:schemeClr val="dk1"/>
                  </a:solidFill>
                  <a:effectLst/>
                  <a:uFillTx/>
                  <a:latin typeface="Open Sans"/>
                </a:endParaRPr>
              </a:p>
            </p:txBody>
          </p:sp>
          <p:sp>
            <p:nvSpPr>
              <p:cNvPr id="829" name="Freeform 114"/>
              <p:cNvSpPr/>
              <p:nvPr/>
            </p:nvSpPr>
            <p:spPr>
              <a:xfrm>
                <a:off x="7104240" y="3017160"/>
                <a:ext cx="3960" cy="720"/>
              </a:xfrm>
              <a:custGeom>
                <a:avLst/>
                <a:gdLst>
                  <a:gd name="textAreaLeft" fmla="*/ 0 w 3960"/>
                  <a:gd name="textAreaRight" fmla="*/ 4680 w 3960"/>
                  <a:gd name="textAreaTop" fmla="*/ 0 h 720"/>
                  <a:gd name="textAreaBottom" fmla="*/ 1440 h 720"/>
                  <a:gd name="GluePoint1X" fmla="*/ 0 w 4"/>
                  <a:gd name="GluePoint1Y" fmla="*/ 0 h 13"/>
                  <a:gd name="GluePoint2X" fmla="*/ 39 w 4"/>
                  <a:gd name="GluePoint2Y" fmla="*/ 0 h 13"/>
                  <a:gd name="GluePoint3X" fmla="*/ 0 w 4"/>
                  <a:gd name="GluePoint3Y" fmla="*/ 0 h 13"/>
                </a:gdLst>
                <a:ahLst/>
                <a:cxnLst>
                  <a:cxn ang="0">
                    <a:pos x="GluePoint1X" y="GluePoint1Y"/>
                  </a:cxn>
                  <a:cxn ang="0">
                    <a:pos x="GluePoint2X" y="GluePoint2Y"/>
                  </a:cxn>
                  <a:cxn ang="0">
                    <a:pos x="GluePoint3X" y="GluePoint3Y"/>
                  </a:cxn>
                </a:cxnLst>
                <a:rect l="textAreaLeft" t="textAreaTop" r="textAreaRight" b="textAreaBottom"/>
                <a:pathLst>
                  <a:path w="3" h="0">
                    <a:moveTo>
                      <a:pt x="0" y="0"/>
                    </a:moveTo>
                    <a:lnTo>
                      <a:pt x="3" y="0"/>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30" name="Line 115"/>
              <p:cNvSpPr/>
              <p:nvPr/>
            </p:nvSpPr>
            <p:spPr>
              <a:xfrm>
                <a:off x="7103880" y="3016800"/>
                <a:ext cx="468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31" name="Rectangle 116"/>
              <p:cNvSpPr/>
              <p:nvPr/>
            </p:nvSpPr>
            <p:spPr>
              <a:xfrm>
                <a:off x="7104240" y="3013920"/>
                <a:ext cx="396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32" name="Freeform 117"/>
              <p:cNvSpPr/>
              <p:nvPr/>
            </p:nvSpPr>
            <p:spPr>
              <a:xfrm>
                <a:off x="8271000" y="3590280"/>
                <a:ext cx="3960" cy="720"/>
              </a:xfrm>
              <a:custGeom>
                <a:avLst/>
                <a:gdLst>
                  <a:gd name="textAreaLeft" fmla="*/ 0 w 3960"/>
                  <a:gd name="textAreaRight" fmla="*/ 4680 w 3960"/>
                  <a:gd name="textAreaTop" fmla="*/ 0 h 720"/>
                  <a:gd name="textAreaBottom" fmla="*/ 1440 h 720"/>
                  <a:gd name="GluePoint1X" fmla="*/ 39 w 4"/>
                  <a:gd name="GluePoint1Y" fmla="*/ 0.923076923076923 h 13"/>
                  <a:gd name="GluePoint2X" fmla="*/ 0 w 4"/>
                  <a:gd name="GluePoint2Y" fmla="*/ 0 h 13"/>
                  <a:gd name="GluePoint3X" fmla="*/ 39 w 4"/>
                  <a:gd name="GluePoint3Y" fmla="*/ 0.923076923076923 h 13"/>
                </a:gdLst>
                <a:ahLst/>
                <a:cxnLst>
                  <a:cxn ang="0">
                    <a:pos x="GluePoint1X" y="GluePoint1Y"/>
                  </a:cxn>
                  <a:cxn ang="0">
                    <a:pos x="GluePoint2X" y="GluePoint2Y"/>
                  </a:cxn>
                  <a:cxn ang="0">
                    <a:pos x="GluePoint3X" y="GluePoint3Y"/>
                  </a:cxn>
                </a:cxnLst>
                <a:rect l="textAreaLeft" t="textAreaTop" r="textAreaRight" b="textAreaBottom"/>
                <a:pathLst>
                  <a:path w="3" h="1">
                    <a:moveTo>
                      <a:pt x="3" y="1"/>
                    </a:moveTo>
                    <a:lnTo>
                      <a:pt x="0" y="0"/>
                    </a:lnTo>
                    <a:lnTo>
                      <a:pt x="3"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33" name="Line 118"/>
              <p:cNvSpPr/>
              <p:nvPr/>
            </p:nvSpPr>
            <p:spPr>
              <a:xfrm flipH="1" flipV="1">
                <a:off x="8270640" y="3589920"/>
                <a:ext cx="468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34" name="Freeform 119"/>
              <p:cNvSpPr/>
              <p:nvPr/>
            </p:nvSpPr>
            <p:spPr>
              <a:xfrm>
                <a:off x="8269200" y="3588480"/>
                <a:ext cx="5760" cy="5760"/>
              </a:xfrm>
              <a:custGeom>
                <a:avLst/>
                <a:gdLst>
                  <a:gd name="textAreaLeft" fmla="*/ 0 w 5760"/>
                  <a:gd name="textAreaRight" fmla="*/ 6480 w 5760"/>
                  <a:gd name="textAreaTop" fmla="*/ 0 h 5760"/>
                  <a:gd name="textAreaBottom" fmla="*/ 6480 h 5760"/>
                  <a:gd name="GluePoint1X" fmla="*/ 8.5 w 18"/>
                  <a:gd name="GluePoint1Y" fmla="*/ 17 h 18"/>
                  <a:gd name="GluePoint2X" fmla="*/ 0 w 18"/>
                  <a:gd name="GluePoint2Y" fmla="*/ 12.2777777777778 h 18"/>
                  <a:gd name="GluePoint3X" fmla="*/ 8.5 w 18"/>
                  <a:gd name="GluePoint3Y" fmla="*/ 0 h 18"/>
                  <a:gd name="GluePoint4X" fmla="*/ 17 w 18"/>
                  <a:gd name="GluePoint4Y" fmla="*/ 3.77777777777778 h 18"/>
                  <a:gd name="GluePoint5X" fmla="*/ 8.5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2" y="4"/>
                    </a:moveTo>
                    <a:lnTo>
                      <a:pt x="0" y="3"/>
                    </a:lnTo>
                    <a:lnTo>
                      <a:pt x="2" y="0"/>
                    </a:lnTo>
                    <a:lnTo>
                      <a:pt x="4" y="1"/>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35" name="Freeform 120"/>
              <p:cNvSpPr/>
              <p:nvPr/>
            </p:nvSpPr>
            <p:spPr>
              <a:xfrm>
                <a:off x="8267760" y="3590280"/>
                <a:ext cx="2520" cy="720"/>
              </a:xfrm>
              <a:custGeom>
                <a:avLst/>
                <a:gdLst>
                  <a:gd name="textAreaLeft" fmla="*/ 0 w 2520"/>
                  <a:gd name="textAreaRight" fmla="*/ 3240 w 2520"/>
                  <a:gd name="textAreaTop" fmla="*/ 0 h 720"/>
                  <a:gd name="textAreaBottom" fmla="*/ 1440 h 720"/>
                  <a:gd name="GluePoint1X" fmla="*/ 18 w 4"/>
                  <a:gd name="GluePoint1Y" fmla="*/ 0 h 9"/>
                  <a:gd name="GluePoint2X" fmla="*/ 0 w 4"/>
                  <a:gd name="GluePoint2Y" fmla="*/ 1.33333333333333 h 9"/>
                  <a:gd name="GluePoint3X" fmla="*/ 18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1">
                    <a:moveTo>
                      <a:pt x="2" y="0"/>
                    </a:moveTo>
                    <a:lnTo>
                      <a:pt x="0" y="1"/>
                    </a:lnTo>
                    <a:lnTo>
                      <a:pt x="2"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36" name="Line 121"/>
              <p:cNvSpPr/>
              <p:nvPr/>
            </p:nvSpPr>
            <p:spPr>
              <a:xfrm flipH="1">
                <a:off x="8267400" y="3589920"/>
                <a:ext cx="324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37" name="Freeform 122"/>
              <p:cNvSpPr/>
              <p:nvPr/>
            </p:nvSpPr>
            <p:spPr>
              <a:xfrm>
                <a:off x="8265960" y="3588480"/>
                <a:ext cx="5760" cy="5760"/>
              </a:xfrm>
              <a:custGeom>
                <a:avLst/>
                <a:gdLst>
                  <a:gd name="textAreaLeft" fmla="*/ 0 w 5760"/>
                  <a:gd name="textAreaRight" fmla="*/ 6480 w 5760"/>
                  <a:gd name="textAreaTop" fmla="*/ 0 h 5760"/>
                  <a:gd name="textAreaBottom" fmla="*/ 6480 h 5760"/>
                  <a:gd name="GluePoint1X" fmla="*/ 3.77777777777778 w 18"/>
                  <a:gd name="GluePoint1Y" fmla="*/ 17 h 18"/>
                  <a:gd name="GluePoint2X" fmla="*/ 0 w 18"/>
                  <a:gd name="GluePoint2Y" fmla="*/ 3.77777777777778 h 18"/>
                  <a:gd name="GluePoint3X" fmla="*/ 8.5 w 18"/>
                  <a:gd name="GluePoint3Y" fmla="*/ 0 h 18"/>
                  <a:gd name="GluePoint4X" fmla="*/ 17 w 18"/>
                  <a:gd name="GluePoint4Y" fmla="*/ 12.2777777777778 h 18"/>
                  <a:gd name="GluePoint5X" fmla="*/ 3.77777777777778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1" y="4"/>
                    </a:moveTo>
                    <a:lnTo>
                      <a:pt x="0" y="1"/>
                    </a:lnTo>
                    <a:lnTo>
                      <a:pt x="2" y="0"/>
                    </a:lnTo>
                    <a:lnTo>
                      <a:pt x="4" y="3"/>
                    </a:lnTo>
                    <a:lnTo>
                      <a:pt x="1"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38" name="Freeform 123"/>
              <p:cNvSpPr/>
              <p:nvPr/>
            </p:nvSpPr>
            <p:spPr>
              <a:xfrm>
                <a:off x="6835680" y="4204440"/>
                <a:ext cx="720" cy="3960"/>
              </a:xfrm>
              <a:custGeom>
                <a:avLst/>
                <a:gdLst>
                  <a:gd name="textAreaLeft" fmla="*/ 0 w 720"/>
                  <a:gd name="textAreaRight" fmla="*/ 1440 w 720"/>
                  <a:gd name="textAreaTop" fmla="*/ 0 h 3960"/>
                  <a:gd name="textAreaBottom" fmla="*/ 4680 h 3960"/>
                  <a:gd name="GluePoint1X" fmla="*/ 0 w 13"/>
                  <a:gd name="GluePoint1Y" fmla="*/ 39 h 4"/>
                  <a:gd name="GluePoint2X" fmla="*/ 0 w 13"/>
                  <a:gd name="GluePoint2Y" fmla="*/ 0 h 4"/>
                  <a:gd name="GluePoint3X" fmla="*/ 0 w 13"/>
                  <a:gd name="GluePoint3Y" fmla="*/ 39 h 4"/>
                </a:gdLst>
                <a:ahLst/>
                <a:cxnLst>
                  <a:cxn ang="0">
                    <a:pos x="GluePoint1X" y="GluePoint1Y"/>
                  </a:cxn>
                  <a:cxn ang="0">
                    <a:pos x="GluePoint2X" y="GluePoint2Y"/>
                  </a:cxn>
                  <a:cxn ang="0">
                    <a:pos x="GluePoint3X" y="GluePoint3Y"/>
                  </a:cxn>
                </a:cxnLst>
                <a:rect l="textAreaLeft" t="textAreaTop" r="textAreaRight" b="textAreaBottom"/>
                <a:pathLst>
                  <a:path w="0" h="3">
                    <a:moveTo>
                      <a:pt x="0" y="3"/>
                    </a:moveTo>
                    <a:lnTo>
                      <a:pt x="0" y="0"/>
                    </a:lnTo>
                    <a:lnTo>
                      <a:pt x="0"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39" name="Line 124"/>
              <p:cNvSpPr/>
              <p:nvPr/>
            </p:nvSpPr>
            <p:spPr>
              <a:xfrm flipV="1">
                <a:off x="6835680" y="4204440"/>
                <a:ext cx="360" cy="468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40" name="Rectangle 125"/>
              <p:cNvSpPr/>
              <p:nvPr/>
            </p:nvSpPr>
            <p:spPr>
              <a:xfrm>
                <a:off x="6832440" y="4204440"/>
                <a:ext cx="576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41" name="Freeform 126"/>
              <p:cNvSpPr/>
              <p:nvPr/>
            </p:nvSpPr>
            <p:spPr>
              <a:xfrm>
                <a:off x="6826320" y="4209480"/>
                <a:ext cx="720" cy="720"/>
              </a:xfrm>
              <a:custGeom>
                <a:avLst/>
                <a:gdLst>
                  <a:gd name="textAreaLeft" fmla="*/ 0 w 720"/>
                  <a:gd name="textAreaRight" fmla="*/ 1440 w 720"/>
                  <a:gd name="textAreaTop" fmla="*/ 0 h 720"/>
                  <a:gd name="textAreaBottom" fmla="*/ 1440 h 720"/>
                  <a:gd name="GluePoint1X" fmla="*/ 0 w 4"/>
                  <a:gd name="GluePoint1Y" fmla="*/ 3 h 4"/>
                  <a:gd name="GluePoint2X" fmla="*/ 3 w 4"/>
                  <a:gd name="GluePoint2Y" fmla="*/ 0 h 4"/>
                  <a:gd name="GluePoint3X" fmla="*/ 0 w 4"/>
                  <a:gd name="GluePoint3Y" fmla="*/ 3 h 4"/>
                </a:gdLst>
                <a:ahLst/>
                <a:cxnLst>
                  <a:cxn ang="0">
                    <a:pos x="GluePoint1X" y="GluePoint1Y"/>
                  </a:cxn>
                  <a:cxn ang="0">
                    <a:pos x="GluePoint2X" y="GluePoint2Y"/>
                  </a:cxn>
                  <a:cxn ang="0">
                    <a:pos x="GluePoint3X" y="GluePoint3Y"/>
                  </a:cxn>
                </a:cxnLst>
                <a:rect l="textAreaLeft" t="textAreaTop" r="textAreaRight" b="textAreaBottom"/>
                <a:pathLst>
                  <a:path w="1" h="1">
                    <a:moveTo>
                      <a:pt x="0" y="1"/>
                    </a:moveTo>
                    <a:lnTo>
                      <a:pt x="1" y="0"/>
                    </a:lnTo>
                    <a:lnTo>
                      <a:pt x="0"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42" name="Line 127"/>
              <p:cNvSpPr/>
              <p:nvPr/>
            </p:nvSpPr>
            <p:spPr>
              <a:xfrm flipV="1">
                <a:off x="6825960" y="4209120"/>
                <a:ext cx="180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43" name="Freeform 128"/>
              <p:cNvSpPr/>
              <p:nvPr/>
            </p:nvSpPr>
            <p:spPr>
              <a:xfrm>
                <a:off x="6823080" y="4207680"/>
                <a:ext cx="5760" cy="3960"/>
              </a:xfrm>
              <a:custGeom>
                <a:avLst/>
                <a:gdLst>
                  <a:gd name="textAreaLeft" fmla="*/ 0 w 5760"/>
                  <a:gd name="textAreaRight" fmla="*/ 6480 w 5760"/>
                  <a:gd name="textAreaTop" fmla="*/ 0 h 3960"/>
                  <a:gd name="textAreaBottom" fmla="*/ 4680 h 3960"/>
                  <a:gd name="GluePoint1X" fmla="*/ 17 w 13"/>
                  <a:gd name="GluePoint1Y" fmla="*/ 8.66666666666667 h 18"/>
                  <a:gd name="GluePoint2X" fmla="*/ 0 w 13"/>
                  <a:gd name="GluePoint2Y" fmla="*/ 2.66666666666667 h 18"/>
                  <a:gd name="GluePoint3X" fmla="*/ 11.7692307692308 w 13"/>
                  <a:gd name="GluePoint3Y" fmla="*/ 0 h 18"/>
                  <a:gd name="GluePoint4X" fmla="*/ 23.5384615384615 w 13"/>
                  <a:gd name="GluePoint4Y" fmla="*/ 5.33333333333333 h 18"/>
                  <a:gd name="GluePoint5X" fmla="*/ 17 w 13"/>
                  <a:gd name="GluePoint5Y" fmla="*/ 8.6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3">
                    <a:moveTo>
                      <a:pt x="3" y="3"/>
                    </a:moveTo>
                    <a:lnTo>
                      <a:pt x="0" y="1"/>
                    </a:lnTo>
                    <a:lnTo>
                      <a:pt x="2" y="0"/>
                    </a:lnTo>
                    <a:lnTo>
                      <a:pt x="4" y="2"/>
                    </a:lnTo>
                    <a:lnTo>
                      <a:pt x="3"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44" name="Freeform 129"/>
              <p:cNvSpPr/>
              <p:nvPr/>
            </p:nvSpPr>
            <p:spPr>
              <a:xfrm>
                <a:off x="6826320" y="4209480"/>
                <a:ext cx="720" cy="720"/>
              </a:xfrm>
              <a:custGeom>
                <a:avLst/>
                <a:gdLst>
                  <a:gd name="textAreaLeft" fmla="*/ 0 w 720"/>
                  <a:gd name="textAreaRight" fmla="*/ 1440 w 720"/>
                  <a:gd name="textAreaTop" fmla="*/ 0 h 720"/>
                  <a:gd name="textAreaBottom" fmla="*/ 1440 h 720"/>
                  <a:gd name="GluePoint1X" fmla="*/ 3 w 4"/>
                  <a:gd name="GluePoint1Y" fmla="*/ 0 h 4"/>
                  <a:gd name="GluePoint2X" fmla="*/ 0 w 4"/>
                  <a:gd name="GluePoint2Y" fmla="*/ 3 h 4"/>
                  <a:gd name="GluePoint3X" fmla="*/ 3 w 4"/>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1" h="1">
                    <a:moveTo>
                      <a:pt x="1" y="0"/>
                    </a:moveTo>
                    <a:lnTo>
                      <a:pt x="0" y="1"/>
                    </a:lnTo>
                    <a:lnTo>
                      <a:pt x="1"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45" name="Line 130"/>
              <p:cNvSpPr/>
              <p:nvPr/>
            </p:nvSpPr>
            <p:spPr>
              <a:xfrm flipH="1">
                <a:off x="6825960" y="4209120"/>
                <a:ext cx="180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46" name="Freeform 131"/>
              <p:cNvSpPr/>
              <p:nvPr/>
            </p:nvSpPr>
            <p:spPr>
              <a:xfrm>
                <a:off x="6823080" y="4207680"/>
                <a:ext cx="5760" cy="3960"/>
              </a:xfrm>
              <a:custGeom>
                <a:avLst/>
                <a:gdLst>
                  <a:gd name="textAreaLeft" fmla="*/ 0 w 5760"/>
                  <a:gd name="textAreaRight" fmla="*/ 6480 w 5760"/>
                  <a:gd name="textAreaTop" fmla="*/ 0 h 3960"/>
                  <a:gd name="textAreaBottom" fmla="*/ 4680 h 3960"/>
                  <a:gd name="GluePoint1X" fmla="*/ 17 w 13"/>
                  <a:gd name="GluePoint1Y" fmla="*/ 8.66666666666667 h 18"/>
                  <a:gd name="GluePoint2X" fmla="*/ 0 w 13"/>
                  <a:gd name="GluePoint2Y" fmla="*/ 2.66666666666667 h 18"/>
                  <a:gd name="GluePoint3X" fmla="*/ 11.7692307692308 w 13"/>
                  <a:gd name="GluePoint3Y" fmla="*/ 0 h 18"/>
                  <a:gd name="GluePoint4X" fmla="*/ 23.5384615384615 w 13"/>
                  <a:gd name="GluePoint4Y" fmla="*/ 5.33333333333333 h 18"/>
                  <a:gd name="GluePoint5X" fmla="*/ 17 w 13"/>
                  <a:gd name="GluePoint5Y" fmla="*/ 8.6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3">
                    <a:moveTo>
                      <a:pt x="3" y="3"/>
                    </a:moveTo>
                    <a:lnTo>
                      <a:pt x="0" y="1"/>
                    </a:lnTo>
                    <a:lnTo>
                      <a:pt x="2" y="0"/>
                    </a:lnTo>
                    <a:lnTo>
                      <a:pt x="4" y="2"/>
                    </a:lnTo>
                    <a:lnTo>
                      <a:pt x="3"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47" name="Freeform 132"/>
              <p:cNvSpPr/>
              <p:nvPr/>
            </p:nvSpPr>
            <p:spPr>
              <a:xfrm>
                <a:off x="6831000" y="4204440"/>
                <a:ext cx="3960" cy="720"/>
              </a:xfrm>
              <a:custGeom>
                <a:avLst/>
                <a:gdLst>
                  <a:gd name="textAreaLeft" fmla="*/ 0 w 3960"/>
                  <a:gd name="textAreaRight" fmla="*/ 4680 w 3960"/>
                  <a:gd name="textAreaTop" fmla="*/ 0 h 720"/>
                  <a:gd name="textAreaBottom" fmla="*/ 1440 h 720"/>
                  <a:gd name="GluePoint1X" fmla="*/ 39 w 4"/>
                  <a:gd name="GluePoint1Y" fmla="*/ 0 h 13"/>
                  <a:gd name="GluePoint2X" fmla="*/ 0 w 4"/>
                  <a:gd name="GluePoint2Y" fmla="*/ 0 h 13"/>
                  <a:gd name="GluePoint3X" fmla="*/ 39 w 4"/>
                  <a:gd name="GluePoint3Y" fmla="*/ 0 h 13"/>
                </a:gdLst>
                <a:ahLst/>
                <a:cxnLst>
                  <a:cxn ang="0">
                    <a:pos x="GluePoint1X" y="GluePoint1Y"/>
                  </a:cxn>
                  <a:cxn ang="0">
                    <a:pos x="GluePoint2X" y="GluePoint2Y"/>
                  </a:cxn>
                  <a:cxn ang="0">
                    <a:pos x="GluePoint3X" y="GluePoint3Y"/>
                  </a:cxn>
                </a:cxnLst>
                <a:rect l="textAreaLeft" t="textAreaTop" r="textAreaRight" b="textAreaBottom"/>
                <a:pathLst>
                  <a:path w="3" h="0">
                    <a:moveTo>
                      <a:pt x="3" y="0"/>
                    </a:moveTo>
                    <a:lnTo>
                      <a:pt x="0" y="0"/>
                    </a:lnTo>
                    <a:lnTo>
                      <a:pt x="3"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48" name="Line 133"/>
              <p:cNvSpPr/>
              <p:nvPr/>
            </p:nvSpPr>
            <p:spPr>
              <a:xfrm flipH="1">
                <a:off x="6831000" y="4204440"/>
                <a:ext cx="468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49" name="Rectangle 134"/>
              <p:cNvSpPr/>
              <p:nvPr/>
            </p:nvSpPr>
            <p:spPr>
              <a:xfrm>
                <a:off x="6831000" y="4203000"/>
                <a:ext cx="396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50" name="Freeform 135"/>
              <p:cNvSpPr/>
              <p:nvPr/>
            </p:nvSpPr>
            <p:spPr>
              <a:xfrm>
                <a:off x="8093160" y="3769560"/>
                <a:ext cx="720" cy="2520"/>
              </a:xfrm>
              <a:custGeom>
                <a:avLst/>
                <a:gdLst>
                  <a:gd name="textAreaLeft" fmla="*/ 0 w 720"/>
                  <a:gd name="textAreaRight" fmla="*/ 1440 w 720"/>
                  <a:gd name="textAreaTop" fmla="*/ 0 h 2520"/>
                  <a:gd name="textAreaBottom" fmla="*/ 3240 h 2520"/>
                  <a:gd name="GluePoint1X" fmla="*/ 1.33333333333333 w 9"/>
                  <a:gd name="GluePoint1Y" fmla="*/ 18 h 4"/>
                  <a:gd name="GluePoint2X" fmla="*/ 0 w 9"/>
                  <a:gd name="GluePoint2Y" fmla="*/ 0 h 4"/>
                  <a:gd name="GluePoint3X" fmla="*/ 1.33333333333333 w 9"/>
                  <a:gd name="GluePoint3Y" fmla="*/ 18 h 4"/>
                </a:gdLst>
                <a:ahLst/>
                <a:cxnLst>
                  <a:cxn ang="0">
                    <a:pos x="GluePoint1X" y="GluePoint1Y"/>
                  </a:cxn>
                  <a:cxn ang="0">
                    <a:pos x="GluePoint2X" y="GluePoint2Y"/>
                  </a:cxn>
                  <a:cxn ang="0">
                    <a:pos x="GluePoint3X" y="GluePoint3Y"/>
                  </a:cxn>
                </a:cxnLst>
                <a:rect l="textAreaLeft" t="textAreaTop" r="textAreaRight" b="textAreaBottom"/>
                <a:pathLst>
                  <a:path w="1" h="2">
                    <a:moveTo>
                      <a:pt x="1" y="2"/>
                    </a:moveTo>
                    <a:lnTo>
                      <a:pt x="0" y="0"/>
                    </a:lnTo>
                    <a:lnTo>
                      <a:pt x="1" y="2"/>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51" name="Line 136"/>
              <p:cNvSpPr/>
              <p:nvPr/>
            </p:nvSpPr>
            <p:spPr>
              <a:xfrm flipH="1" flipV="1">
                <a:off x="8092800" y="3769560"/>
                <a:ext cx="1800" cy="288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52" name="Freeform 137"/>
              <p:cNvSpPr/>
              <p:nvPr/>
            </p:nvSpPr>
            <p:spPr>
              <a:xfrm>
                <a:off x="8091360" y="3768120"/>
                <a:ext cx="5760" cy="5760"/>
              </a:xfrm>
              <a:custGeom>
                <a:avLst/>
                <a:gdLst>
                  <a:gd name="textAreaLeft" fmla="*/ 0 w 5760"/>
                  <a:gd name="textAreaRight" fmla="*/ 6480 w 5760"/>
                  <a:gd name="textAreaTop" fmla="*/ 0 h 5760"/>
                  <a:gd name="textAreaBottom" fmla="*/ 6480 h 5760"/>
                  <a:gd name="GluePoint1X" fmla="*/ 3.77777777777778 w 18"/>
                  <a:gd name="GluePoint1Y" fmla="*/ 17 h 18"/>
                  <a:gd name="GluePoint2X" fmla="*/ 0 w 18"/>
                  <a:gd name="GluePoint2Y" fmla="*/ 12.2777777777778 h 18"/>
                  <a:gd name="GluePoint3X" fmla="*/ 8.5 w 18"/>
                  <a:gd name="GluePoint3Y" fmla="*/ 0 h 18"/>
                  <a:gd name="GluePoint4X" fmla="*/ 17 w 18"/>
                  <a:gd name="GluePoint4Y" fmla="*/ 3.77777777777778 h 18"/>
                  <a:gd name="GluePoint5X" fmla="*/ 3.77777777777778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1" y="4"/>
                    </a:moveTo>
                    <a:lnTo>
                      <a:pt x="0" y="3"/>
                    </a:lnTo>
                    <a:lnTo>
                      <a:pt x="2" y="0"/>
                    </a:lnTo>
                    <a:lnTo>
                      <a:pt x="4" y="1"/>
                    </a:lnTo>
                    <a:lnTo>
                      <a:pt x="1"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53" name="Freeform 138"/>
              <p:cNvSpPr/>
              <p:nvPr/>
            </p:nvSpPr>
            <p:spPr>
              <a:xfrm>
                <a:off x="8159760" y="3842640"/>
                <a:ext cx="720" cy="2520"/>
              </a:xfrm>
              <a:custGeom>
                <a:avLst/>
                <a:gdLst>
                  <a:gd name="textAreaLeft" fmla="*/ 0 w 720"/>
                  <a:gd name="textAreaRight" fmla="*/ 1440 w 720"/>
                  <a:gd name="textAreaTop" fmla="*/ 0 h 2520"/>
                  <a:gd name="textAreaBottom" fmla="*/ 3240 h 2520"/>
                  <a:gd name="GluePoint1X" fmla="*/ 0 w 9"/>
                  <a:gd name="GluePoint1Y" fmla="*/ 0 h 4"/>
                  <a:gd name="GluePoint2X" fmla="*/ 1.33333333333333 w 9"/>
                  <a:gd name="GluePoint2Y" fmla="*/ 18 h 4"/>
                  <a:gd name="GluePoint3X" fmla="*/ 0 w 9"/>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1" h="2">
                    <a:moveTo>
                      <a:pt x="0" y="0"/>
                    </a:moveTo>
                    <a:lnTo>
                      <a:pt x="1" y="2"/>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54" name="Line 139"/>
              <p:cNvSpPr/>
              <p:nvPr/>
            </p:nvSpPr>
            <p:spPr>
              <a:xfrm>
                <a:off x="8159400" y="3842280"/>
                <a:ext cx="1800" cy="32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55" name="Freeform 140"/>
              <p:cNvSpPr/>
              <p:nvPr/>
            </p:nvSpPr>
            <p:spPr>
              <a:xfrm>
                <a:off x="8158320" y="3839400"/>
                <a:ext cx="5760" cy="7200"/>
              </a:xfrm>
              <a:custGeom>
                <a:avLst/>
                <a:gdLst>
                  <a:gd name="textAreaLeft" fmla="*/ 0 w 5760"/>
                  <a:gd name="textAreaRight" fmla="*/ 6480 w 5760"/>
                  <a:gd name="textAreaTop" fmla="*/ 0 h 7200"/>
                  <a:gd name="textAreaBottom" fmla="*/ 7920 h 7200"/>
                  <a:gd name="GluePoint1X" fmla="*/ 3.09090909090909 w 22"/>
                  <a:gd name="GluePoint1Y" fmla="*/ 25.6666666666667 h 18"/>
                  <a:gd name="GluePoint2X" fmla="*/ 0 w 22"/>
                  <a:gd name="GluePoint2Y" fmla="*/ 9.33333333333333 h 18"/>
                  <a:gd name="GluePoint3X" fmla="*/ 6.95454545454545 w 22"/>
                  <a:gd name="GluePoint3Y" fmla="*/ 0 h 18"/>
                  <a:gd name="GluePoint4X" fmla="*/ 13.9090909090909 w 22"/>
                  <a:gd name="GluePoint4Y" fmla="*/ 15.1666666666667 h 18"/>
                  <a:gd name="GluePoint5X" fmla="*/ 3.09090909090909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1" y="5"/>
                    </a:moveTo>
                    <a:lnTo>
                      <a:pt x="0" y="2"/>
                    </a:lnTo>
                    <a:lnTo>
                      <a:pt x="2" y="0"/>
                    </a:lnTo>
                    <a:lnTo>
                      <a:pt x="4" y="3"/>
                    </a:lnTo>
                    <a:lnTo>
                      <a:pt x="1"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856" name="Freeform 141"/>
              <p:cNvSpPr/>
              <p:nvPr/>
            </p:nvSpPr>
            <p:spPr>
              <a:xfrm>
                <a:off x="8161200" y="3845880"/>
                <a:ext cx="2520" cy="2520"/>
              </a:xfrm>
              <a:custGeom>
                <a:avLst/>
                <a:gdLst>
                  <a:gd name="textAreaLeft" fmla="*/ 0 w 2520"/>
                  <a:gd name="textAreaRight" fmla="*/ 3240 w 2520"/>
                  <a:gd name="textAreaTop" fmla="*/ 0 h 2520"/>
                  <a:gd name="textAreaBottom" fmla="*/ 3240 h 2520"/>
                  <a:gd name="GluePoint1X" fmla="*/ 0 w 9"/>
                  <a:gd name="GluePoint1Y" fmla="*/ 0 h 9"/>
                  <a:gd name="GluePoint2X" fmla="*/ 8 w 9"/>
                  <a:gd name="GluePoint2Y" fmla="*/ 8 h 9"/>
                  <a:gd name="GluePoint3X" fmla="*/ 0 w 9"/>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2">
                    <a:moveTo>
                      <a:pt x="0" y="0"/>
                    </a:moveTo>
                    <a:lnTo>
                      <a:pt x="2" y="2"/>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57" name="Line 142"/>
              <p:cNvSpPr/>
              <p:nvPr/>
            </p:nvSpPr>
            <p:spPr>
              <a:xfrm>
                <a:off x="8161200" y="3845520"/>
                <a:ext cx="3240" cy="32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58" name="Freeform 143"/>
              <p:cNvSpPr/>
              <p:nvPr/>
            </p:nvSpPr>
            <p:spPr>
              <a:xfrm>
                <a:off x="8159760" y="3844080"/>
                <a:ext cx="7200" cy="5760"/>
              </a:xfrm>
              <a:custGeom>
                <a:avLst/>
                <a:gdLst>
                  <a:gd name="textAreaLeft" fmla="*/ 0 w 7200"/>
                  <a:gd name="textAreaRight" fmla="*/ 7920 w 7200"/>
                  <a:gd name="textAreaTop" fmla="*/ 0 h 5760"/>
                  <a:gd name="textAreaBottom" fmla="*/ 6480 h 5760"/>
                  <a:gd name="GluePoint1X" fmla="*/ 4.66666666666667 w 18"/>
                  <a:gd name="GluePoint1Y" fmla="*/ 13.9090909090909 h 22"/>
                  <a:gd name="GluePoint2X" fmla="*/ 0 w 18"/>
                  <a:gd name="GluePoint2Y" fmla="*/ 6.95454545454545 h 22"/>
                  <a:gd name="GluePoint3X" fmla="*/ 15.1666666666667 w 18"/>
                  <a:gd name="GluePoint3Y" fmla="*/ 0 h 22"/>
                  <a:gd name="GluePoint4X" fmla="*/ 25.6666666666667 w 18"/>
                  <a:gd name="GluePoint4Y" fmla="*/ 6.95454545454545 h 22"/>
                  <a:gd name="GluePoint5X" fmla="*/ 4.66666666666667 w 18"/>
                  <a:gd name="GluePoint5Y" fmla="*/ 13.9090909090909 h 2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 h="4">
                    <a:moveTo>
                      <a:pt x="1" y="4"/>
                    </a:moveTo>
                    <a:lnTo>
                      <a:pt x="0" y="2"/>
                    </a:lnTo>
                    <a:lnTo>
                      <a:pt x="3" y="0"/>
                    </a:lnTo>
                    <a:lnTo>
                      <a:pt x="5" y="2"/>
                    </a:lnTo>
                    <a:lnTo>
                      <a:pt x="1"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59" name="Freeform 144"/>
              <p:cNvSpPr/>
              <p:nvPr/>
            </p:nvSpPr>
            <p:spPr>
              <a:xfrm>
                <a:off x="8164440" y="3888720"/>
                <a:ext cx="720" cy="3960"/>
              </a:xfrm>
              <a:custGeom>
                <a:avLst/>
                <a:gdLst>
                  <a:gd name="textAreaLeft" fmla="*/ 0 w 720"/>
                  <a:gd name="textAreaRight" fmla="*/ 1440 w 720"/>
                  <a:gd name="textAreaTop" fmla="*/ 0 h 3960"/>
                  <a:gd name="textAreaBottom" fmla="*/ 4680 h 3960"/>
                  <a:gd name="GluePoint1X" fmla="*/ 0 w 13"/>
                  <a:gd name="GluePoint1Y" fmla="*/ 39 h 4"/>
                  <a:gd name="GluePoint2X" fmla="*/ 0 w 13"/>
                  <a:gd name="GluePoint2Y" fmla="*/ 0 h 4"/>
                  <a:gd name="GluePoint3X" fmla="*/ 0 w 13"/>
                  <a:gd name="GluePoint3Y" fmla="*/ 39 h 4"/>
                </a:gdLst>
                <a:ahLst/>
                <a:cxnLst>
                  <a:cxn ang="0">
                    <a:pos x="GluePoint1X" y="GluePoint1Y"/>
                  </a:cxn>
                  <a:cxn ang="0">
                    <a:pos x="GluePoint2X" y="GluePoint2Y"/>
                  </a:cxn>
                  <a:cxn ang="0">
                    <a:pos x="GluePoint3X" y="GluePoint3Y"/>
                  </a:cxn>
                </a:cxnLst>
                <a:rect l="textAreaLeft" t="textAreaTop" r="textAreaRight" b="textAreaBottom"/>
                <a:pathLst>
                  <a:path w="0" h="3">
                    <a:moveTo>
                      <a:pt x="0" y="3"/>
                    </a:moveTo>
                    <a:lnTo>
                      <a:pt x="0" y="0"/>
                    </a:lnTo>
                    <a:lnTo>
                      <a:pt x="0"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60" name="Line 145"/>
              <p:cNvSpPr/>
              <p:nvPr/>
            </p:nvSpPr>
            <p:spPr>
              <a:xfrm flipV="1">
                <a:off x="8164440" y="3888360"/>
                <a:ext cx="360" cy="50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61" name="Rectangle 146"/>
              <p:cNvSpPr/>
              <p:nvPr/>
            </p:nvSpPr>
            <p:spPr>
              <a:xfrm>
                <a:off x="8161200" y="3888720"/>
                <a:ext cx="576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62" name="Freeform 147"/>
              <p:cNvSpPr/>
              <p:nvPr/>
            </p:nvSpPr>
            <p:spPr>
              <a:xfrm>
                <a:off x="7488360" y="4074480"/>
                <a:ext cx="720" cy="3960"/>
              </a:xfrm>
              <a:custGeom>
                <a:avLst/>
                <a:gdLst>
                  <a:gd name="textAreaLeft" fmla="*/ 0 w 720"/>
                  <a:gd name="textAreaRight" fmla="*/ 1440 w 720"/>
                  <a:gd name="textAreaTop" fmla="*/ 0 h 3960"/>
                  <a:gd name="textAreaBottom" fmla="*/ 4680 h 3960"/>
                  <a:gd name="GluePoint1X" fmla="*/ 0 w 13"/>
                  <a:gd name="GluePoint1Y" fmla="*/ 39 h 4"/>
                  <a:gd name="GluePoint2X" fmla="*/ 0.923076923076923 w 13"/>
                  <a:gd name="GluePoint2Y" fmla="*/ 0 h 4"/>
                  <a:gd name="GluePoint3X" fmla="*/ 0 w 13"/>
                  <a:gd name="GluePoint3Y" fmla="*/ 39 h 4"/>
                </a:gdLst>
                <a:ahLst/>
                <a:cxnLst>
                  <a:cxn ang="0">
                    <a:pos x="GluePoint1X" y="GluePoint1Y"/>
                  </a:cxn>
                  <a:cxn ang="0">
                    <a:pos x="GluePoint2X" y="GluePoint2Y"/>
                  </a:cxn>
                  <a:cxn ang="0">
                    <a:pos x="GluePoint3X" y="GluePoint3Y"/>
                  </a:cxn>
                </a:cxnLst>
                <a:rect l="textAreaLeft" t="textAreaTop" r="textAreaRight" b="textAreaBottom"/>
                <a:pathLst>
                  <a:path w="1" h="3">
                    <a:moveTo>
                      <a:pt x="0" y="3"/>
                    </a:moveTo>
                    <a:lnTo>
                      <a:pt x="1" y="0"/>
                    </a:lnTo>
                    <a:lnTo>
                      <a:pt x="0"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63" name="Line 148"/>
              <p:cNvSpPr/>
              <p:nvPr/>
            </p:nvSpPr>
            <p:spPr>
              <a:xfrm flipV="1">
                <a:off x="7488000" y="4074120"/>
                <a:ext cx="1800" cy="50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64" name="Freeform 149"/>
              <p:cNvSpPr/>
              <p:nvPr/>
            </p:nvSpPr>
            <p:spPr>
              <a:xfrm>
                <a:off x="7485120" y="4074480"/>
                <a:ext cx="7200" cy="3960"/>
              </a:xfrm>
              <a:custGeom>
                <a:avLst/>
                <a:gdLst>
                  <a:gd name="textAreaLeft" fmla="*/ 0 w 7200"/>
                  <a:gd name="textAreaRight" fmla="*/ 7920 w 7200"/>
                  <a:gd name="textAreaTop" fmla="*/ 0 h 3960"/>
                  <a:gd name="textAreaBottom" fmla="*/ 4680 h 3960"/>
                  <a:gd name="GluePoint1X" fmla="*/ 21 w 13"/>
                  <a:gd name="GluePoint1Y" fmla="*/ 7.09090909090909 h 22"/>
                  <a:gd name="GluePoint2X" fmla="*/ 0 w 13"/>
                  <a:gd name="GluePoint2Y" fmla="*/ 4.36363636363636 h 22"/>
                  <a:gd name="GluePoint3X" fmla="*/ 6.46153846153846 w 13"/>
                  <a:gd name="GluePoint3Y" fmla="*/ 0 h 22"/>
                  <a:gd name="GluePoint4X" fmla="*/ 35.5384615384615 w 13"/>
                  <a:gd name="GluePoint4Y" fmla="*/ 2.18181818181818 h 22"/>
                  <a:gd name="GluePoint5X" fmla="*/ 21 w 13"/>
                  <a:gd name="GluePoint5Y" fmla="*/ 7.09090909090909 h 2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 h="3">
                    <a:moveTo>
                      <a:pt x="3" y="3"/>
                    </a:moveTo>
                    <a:lnTo>
                      <a:pt x="0" y="2"/>
                    </a:lnTo>
                    <a:lnTo>
                      <a:pt x="1" y="0"/>
                    </a:lnTo>
                    <a:lnTo>
                      <a:pt x="5" y="1"/>
                    </a:lnTo>
                    <a:lnTo>
                      <a:pt x="3"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65" name="Freeform 150"/>
              <p:cNvSpPr/>
              <p:nvPr/>
            </p:nvSpPr>
            <p:spPr>
              <a:xfrm>
                <a:off x="7567560" y="3977640"/>
                <a:ext cx="8640" cy="8640"/>
              </a:xfrm>
              <a:custGeom>
                <a:avLst/>
                <a:gdLst>
                  <a:gd name="textAreaLeft" fmla="*/ 0 w 8640"/>
                  <a:gd name="textAreaRight" fmla="*/ 9360 w 8640"/>
                  <a:gd name="textAreaTop" fmla="*/ 0 h 8640"/>
                  <a:gd name="textAreaBottom" fmla="*/ 9360 h 8640"/>
                  <a:gd name="GluePoint1X" fmla="*/ 0 w 26"/>
                  <a:gd name="GluePoint1Y" fmla="*/ 25 h 26"/>
                  <a:gd name="GluePoint2X" fmla="*/ 25 w 26"/>
                  <a:gd name="GluePoint2Y" fmla="*/ 0 h 26"/>
                </a:gdLst>
                <a:ahLst/>
                <a:cxnLst>
                  <a:cxn ang="0">
                    <a:pos x="GluePoint1X" y="GluePoint1Y"/>
                  </a:cxn>
                  <a:cxn ang="0">
                    <a:pos x="GluePoint2X" y="GluePoint2Y"/>
                  </a:cxn>
                </a:cxnLst>
                <a:rect l="textAreaLeft" t="textAreaTop" r="textAreaRight" b="textAreaBottom"/>
                <a:pathLst>
                  <a:path w="10" h="10">
                    <a:moveTo>
                      <a:pt x="0" y="10"/>
                    </a:moveTo>
                    <a:cubicBezTo>
                      <a:pt x="3" y="8"/>
                      <a:pt x="7" y="4"/>
                      <a:pt x="1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680" bIns="4680" anchor="t">
                <a:noAutofit/>
              </a:bodyPr>
              <a:p>
                <a:pPr defTabSz="914400">
                  <a:lnSpc>
                    <a:spcPct val="100000"/>
                  </a:lnSpc>
                </a:pPr>
                <a:endParaRPr b="0" lang="en-US" sz="1800" strike="noStrike" u="none">
                  <a:solidFill>
                    <a:schemeClr val="dk1"/>
                  </a:solidFill>
                  <a:effectLst/>
                  <a:uFillTx/>
                  <a:latin typeface="Open Sans"/>
                </a:endParaRPr>
              </a:p>
            </p:txBody>
          </p:sp>
          <p:sp>
            <p:nvSpPr>
              <p:cNvPr id="866" name="Freeform 151"/>
              <p:cNvSpPr/>
              <p:nvPr/>
            </p:nvSpPr>
            <p:spPr>
              <a:xfrm>
                <a:off x="7564320" y="3975840"/>
                <a:ext cx="13680" cy="11880"/>
              </a:xfrm>
              <a:custGeom>
                <a:avLst/>
                <a:gdLst>
                  <a:gd name="textAreaLeft" fmla="*/ 0 w 13680"/>
                  <a:gd name="textAreaRight" fmla="*/ 14400 w 13680"/>
                  <a:gd name="textAreaTop" fmla="*/ 0 h 11880"/>
                  <a:gd name="textAreaBottom" fmla="*/ 12600 h 11880"/>
                  <a:gd name="GluePoint1X" fmla="*/ 14.4857142857143 w 35"/>
                  <a:gd name="GluePoint1Y" fmla="*/ 29.75 h 40"/>
                  <a:gd name="GluePoint2X" fmla="*/ 0 w 35"/>
                  <a:gd name="GluePoint2Y" fmla="*/ 22.1 h 40"/>
                  <a:gd name="GluePoint3X" fmla="*/ 34.5428571428571 w 35"/>
                  <a:gd name="GluePoint3Y" fmla="*/ 0 h 40"/>
                  <a:gd name="GluePoint4X" fmla="*/ 44.5714285714286 w 35"/>
                  <a:gd name="GluePoint4Y" fmla="*/ 6.8 h 40"/>
                  <a:gd name="GluePoint5X" fmla="*/ 14.4857142857143 w 35"/>
                  <a:gd name="GluePoint5Y" fmla="*/ 29.75 h 40"/>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9" h="8">
                    <a:moveTo>
                      <a:pt x="3" y="8"/>
                    </a:moveTo>
                    <a:lnTo>
                      <a:pt x="0" y="6"/>
                    </a:lnTo>
                    <a:lnTo>
                      <a:pt x="7" y="0"/>
                    </a:lnTo>
                    <a:lnTo>
                      <a:pt x="9" y="2"/>
                    </a:lnTo>
                    <a:lnTo>
                      <a:pt x="3" y="8"/>
                    </a:lnTo>
                    <a:close/>
                  </a:path>
                </a:pathLst>
              </a:custGeom>
              <a:solidFill>
                <a:schemeClr val="tx1">
                  <a:lumMod val="20000"/>
                  <a:lumOff val="80000"/>
                </a:schemeClr>
              </a:solidFill>
              <a:ln w="0">
                <a:noFill/>
              </a:ln>
            </p:spPr>
            <p:style>
              <a:lnRef idx="0"/>
              <a:fillRef idx="0"/>
              <a:effectRef idx="0"/>
              <a:fontRef idx="minor"/>
            </p:style>
            <p:txBody>
              <a:bodyPr numCol="1" spcCol="0" lIns="90000" rIns="90000" tIns="6120" bIns="6120" anchor="t">
                <a:noAutofit/>
              </a:bodyPr>
              <a:p>
                <a:pPr defTabSz="914400">
                  <a:lnSpc>
                    <a:spcPct val="100000"/>
                  </a:lnSpc>
                </a:pPr>
                <a:endParaRPr b="0" lang="en-US" sz="1800" strike="noStrike" u="none">
                  <a:solidFill>
                    <a:schemeClr val="dk1"/>
                  </a:solidFill>
                  <a:effectLst/>
                  <a:uFillTx/>
                  <a:latin typeface="Open Sans"/>
                </a:endParaRPr>
              </a:p>
            </p:txBody>
          </p:sp>
          <p:sp>
            <p:nvSpPr>
              <p:cNvPr id="867" name="Freeform 152"/>
              <p:cNvSpPr/>
              <p:nvPr/>
            </p:nvSpPr>
            <p:spPr>
              <a:xfrm>
                <a:off x="7570800" y="3979080"/>
                <a:ext cx="10440" cy="24840"/>
              </a:xfrm>
              <a:custGeom>
                <a:avLst/>
                <a:gdLst>
                  <a:gd name="textAreaLeft" fmla="*/ 0 w 10440"/>
                  <a:gd name="textAreaRight" fmla="*/ 11160 w 10440"/>
                  <a:gd name="textAreaTop" fmla="*/ 0 h 24840"/>
                  <a:gd name="textAreaBottom" fmla="*/ 25560 h 24840"/>
                  <a:gd name="GluePoint1X" fmla="*/ 0 w 71"/>
                  <a:gd name="GluePoint1Y" fmla="*/ 49.6774193548387 h 31"/>
                  <a:gd name="GluePoint2X" fmla="*/ 9.29577464788732 w 71"/>
                  <a:gd name="GluePoint2Y" fmla="*/ 0 h 31"/>
                </a:gdLst>
                <a:ahLst/>
                <a:cxnLst>
                  <a:cxn ang="0">
                    <a:pos x="GluePoint1X" y="GluePoint1Y"/>
                  </a:cxn>
                  <a:cxn ang="0">
                    <a:pos x="GluePoint2X" y="GluePoint2Y"/>
                  </a:cxn>
                </a:cxnLst>
                <a:rect l="textAreaLeft" t="textAreaTop" r="textAreaRight" b="textAreaBottom"/>
                <a:pathLst>
                  <a:path w="11" h="25">
                    <a:moveTo>
                      <a:pt x="0" y="8"/>
                    </a:moveTo>
                    <a:cubicBezTo>
                      <a:pt x="11" y="25"/>
                      <a:pt x="1" y="9"/>
                      <a:pt x="8"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12600" bIns="12600" anchor="t">
                <a:noAutofit/>
              </a:bodyPr>
              <a:p>
                <a:pPr defTabSz="914400">
                  <a:lnSpc>
                    <a:spcPct val="100000"/>
                  </a:lnSpc>
                </a:pPr>
                <a:endParaRPr b="0" lang="en-US" sz="1800" strike="noStrike" u="none">
                  <a:solidFill>
                    <a:schemeClr val="dk1"/>
                  </a:solidFill>
                  <a:effectLst/>
                  <a:uFillTx/>
                  <a:latin typeface="Open Sans"/>
                </a:endParaRPr>
              </a:p>
            </p:txBody>
          </p:sp>
          <p:sp>
            <p:nvSpPr>
              <p:cNvPr id="868" name="Freeform 153"/>
              <p:cNvSpPr/>
              <p:nvPr/>
            </p:nvSpPr>
            <p:spPr>
              <a:xfrm>
                <a:off x="7569360" y="3979080"/>
                <a:ext cx="10440" cy="16920"/>
              </a:xfrm>
              <a:custGeom>
                <a:avLst/>
                <a:gdLst>
                  <a:gd name="textAreaLeft" fmla="*/ 0 w 10440"/>
                  <a:gd name="textAreaRight" fmla="*/ 11160 w 10440"/>
                  <a:gd name="textAreaTop" fmla="*/ 0 h 16920"/>
                  <a:gd name="textAreaBottom" fmla="*/ 17640 h 16920"/>
                  <a:gd name="GluePoint1X" fmla="*/ 11.0204081632653 w 49"/>
                  <a:gd name="GluePoint1Y" fmla="*/ 75.8709677419355 h 31"/>
                  <a:gd name="GluePoint2X" fmla="*/ 0 w 49"/>
                  <a:gd name="GluePoint2Y" fmla="*/ 43.3548387096774 h 31"/>
                  <a:gd name="GluePoint3X" fmla="*/ 6.12244897959184 w 49"/>
                  <a:gd name="GluePoint3Y" fmla="*/ 30.9677419354839 h 31"/>
                  <a:gd name="GluePoint4X" fmla="*/ 7.3469387755102 w 49"/>
                  <a:gd name="GluePoint4Y" fmla="*/ 30.9677419354839 h 31"/>
                  <a:gd name="GluePoint5X" fmla="*/ 12.2448979591837 w 49"/>
                  <a:gd name="GluePoint5Y" fmla="*/ 0 h 31"/>
                  <a:gd name="GluePoint6X" fmla="*/ 18.9795918367347 w 49"/>
                  <a:gd name="GluePoint6Y" fmla="*/ 10.8387096774194 h 31"/>
                  <a:gd name="GluePoint7X" fmla="*/ 15.3061224489796 w 49"/>
                  <a:gd name="GluePoint7Y" fmla="*/ 55.741935483871 h 31"/>
                  <a:gd name="GluePoint8X" fmla="*/ 12.2448979591837 w 49"/>
                  <a:gd name="GluePoint8Y" fmla="*/ 75.8709677419355 h 31"/>
                  <a:gd name="GluePoint9X" fmla="*/ 11.0204081632653 w 49"/>
                  <a:gd name="GluePoint9Y" fmla="*/ 75.8709677419355 h 3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12" h="19">
                    <a:moveTo>
                      <a:pt x="7" y="19"/>
                    </a:moveTo>
                    <a:cubicBezTo>
                      <a:pt x="5" y="19"/>
                      <a:pt x="4" y="17"/>
                      <a:pt x="0" y="11"/>
                    </a:cubicBezTo>
                    <a:cubicBezTo>
                      <a:pt x="4" y="8"/>
                      <a:pt x="4" y="8"/>
                      <a:pt x="4" y="8"/>
                    </a:cubicBezTo>
                    <a:cubicBezTo>
                      <a:pt x="4" y="8"/>
                      <a:pt x="5" y="8"/>
                      <a:pt x="5" y="8"/>
                    </a:cubicBezTo>
                    <a:cubicBezTo>
                      <a:pt x="5" y="5"/>
                      <a:pt x="6" y="2"/>
                      <a:pt x="8" y="0"/>
                    </a:cubicBezTo>
                    <a:cubicBezTo>
                      <a:pt x="12" y="3"/>
                      <a:pt x="12" y="3"/>
                      <a:pt x="12" y="3"/>
                    </a:cubicBezTo>
                    <a:cubicBezTo>
                      <a:pt x="10" y="6"/>
                      <a:pt x="10" y="11"/>
                      <a:pt x="10" y="14"/>
                    </a:cubicBezTo>
                    <a:cubicBezTo>
                      <a:pt x="10" y="16"/>
                      <a:pt x="11" y="18"/>
                      <a:pt x="8" y="19"/>
                    </a:cubicBezTo>
                    <a:cubicBezTo>
                      <a:pt x="8" y="19"/>
                      <a:pt x="8" y="19"/>
                      <a:pt x="7" y="1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869" name="Freeform 154"/>
              <p:cNvSpPr/>
              <p:nvPr/>
            </p:nvSpPr>
            <p:spPr>
              <a:xfrm>
                <a:off x="7577280" y="3977640"/>
                <a:ext cx="720" cy="720"/>
              </a:xfrm>
              <a:custGeom>
                <a:avLst/>
                <a:gdLst>
                  <a:gd name="textAreaLeft" fmla="*/ 0 w 720"/>
                  <a:gd name="textAreaRight" fmla="*/ 1440 w 720"/>
                  <a:gd name="textAreaTop" fmla="*/ 0 h 720"/>
                  <a:gd name="textAreaBottom" fmla="*/ 1440 h 720"/>
                  <a:gd name="GluePoint1X" fmla="*/ 3 w 4"/>
                  <a:gd name="GluePoint1Y" fmla="*/ 3 h 4"/>
                  <a:gd name="GluePoint2X" fmla="*/ 0 w 4"/>
                  <a:gd name="GluePoint2Y" fmla="*/ 0 h 4"/>
                  <a:gd name="GluePoint3X" fmla="*/ 3 w 4"/>
                  <a:gd name="GluePoint3Y" fmla="*/ 3 h 4"/>
                </a:gdLst>
                <a:ahLst/>
                <a:cxnLst>
                  <a:cxn ang="0">
                    <a:pos x="GluePoint1X" y="GluePoint1Y"/>
                  </a:cxn>
                  <a:cxn ang="0">
                    <a:pos x="GluePoint2X" y="GluePoint2Y"/>
                  </a:cxn>
                  <a:cxn ang="0">
                    <a:pos x="GluePoint3X" y="GluePoint3Y"/>
                  </a:cxn>
                </a:cxnLst>
                <a:rect l="textAreaLeft" t="textAreaTop" r="textAreaRight" b="textAreaBottom"/>
                <a:pathLst>
                  <a:path w="1" h="1">
                    <a:moveTo>
                      <a:pt x="1" y="1"/>
                    </a:moveTo>
                    <a:lnTo>
                      <a:pt x="0" y="0"/>
                    </a:lnTo>
                    <a:lnTo>
                      <a:pt x="1"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70" name="Line 155"/>
              <p:cNvSpPr/>
              <p:nvPr/>
            </p:nvSpPr>
            <p:spPr>
              <a:xfrm flipH="1" flipV="1">
                <a:off x="7576920" y="3977280"/>
                <a:ext cx="180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71" name="Freeform 156"/>
              <p:cNvSpPr/>
              <p:nvPr/>
            </p:nvSpPr>
            <p:spPr>
              <a:xfrm>
                <a:off x="7575480" y="3975840"/>
                <a:ext cx="3960" cy="3960"/>
              </a:xfrm>
              <a:custGeom>
                <a:avLst/>
                <a:gdLst>
                  <a:gd name="textAreaLeft" fmla="*/ 0 w 3960"/>
                  <a:gd name="textAreaRight" fmla="*/ 4680 w 3960"/>
                  <a:gd name="textAreaTop" fmla="*/ 0 h 3960"/>
                  <a:gd name="textAreaBottom" fmla="*/ 4680 h 3960"/>
                  <a:gd name="GluePoint1X" fmla="*/ 3.69230769230769 w 13"/>
                  <a:gd name="GluePoint1Y" fmla="*/ 12 h 13"/>
                  <a:gd name="GluePoint2X" fmla="*/ 0 w 13"/>
                  <a:gd name="GluePoint2Y" fmla="*/ 7.38461538461539 h 13"/>
                  <a:gd name="GluePoint3X" fmla="*/ 7.38461538461539 w 13"/>
                  <a:gd name="GluePoint3Y" fmla="*/ 0 h 13"/>
                  <a:gd name="GluePoint4X" fmla="*/ 12 w 13"/>
                  <a:gd name="GluePoint4Y" fmla="*/ 3.69230769230769 h 13"/>
                  <a:gd name="GluePoint5X" fmla="*/ 3.69230769230769 w 13"/>
                  <a:gd name="GluePoint5Y" fmla="*/ 12 h 1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 h="3">
                    <a:moveTo>
                      <a:pt x="1" y="3"/>
                    </a:moveTo>
                    <a:lnTo>
                      <a:pt x="0" y="2"/>
                    </a:lnTo>
                    <a:lnTo>
                      <a:pt x="2" y="0"/>
                    </a:lnTo>
                    <a:lnTo>
                      <a:pt x="3" y="1"/>
                    </a:lnTo>
                    <a:lnTo>
                      <a:pt x="1"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72" name="Freeform 157"/>
              <p:cNvSpPr/>
              <p:nvPr/>
            </p:nvSpPr>
            <p:spPr>
              <a:xfrm>
                <a:off x="7567560" y="3987000"/>
                <a:ext cx="2520" cy="720"/>
              </a:xfrm>
              <a:custGeom>
                <a:avLst/>
                <a:gdLst>
                  <a:gd name="textAreaLeft" fmla="*/ 0 w 2520"/>
                  <a:gd name="textAreaRight" fmla="*/ 3240 w 2520"/>
                  <a:gd name="textAreaTop" fmla="*/ 0 h 720"/>
                  <a:gd name="textAreaBottom" fmla="*/ 1440 h 720"/>
                  <a:gd name="GluePoint1X" fmla="*/ 0 w 4"/>
                  <a:gd name="GluePoint1Y" fmla="*/ 0 h 9"/>
                  <a:gd name="GluePoint2X" fmla="*/ 18 w 4"/>
                  <a:gd name="GluePoint2Y" fmla="*/ 0 h 9"/>
                  <a:gd name="GluePoint3X" fmla="*/ 0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0">
                    <a:moveTo>
                      <a:pt x="0" y="0"/>
                    </a:moveTo>
                    <a:lnTo>
                      <a:pt x="2" y="0"/>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73" name="Line 158"/>
              <p:cNvSpPr/>
              <p:nvPr/>
            </p:nvSpPr>
            <p:spPr>
              <a:xfrm>
                <a:off x="7567560" y="3987000"/>
                <a:ext cx="288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74" name="Rectangle 159"/>
              <p:cNvSpPr/>
              <p:nvPr/>
            </p:nvSpPr>
            <p:spPr>
              <a:xfrm>
                <a:off x="7567560" y="3985560"/>
                <a:ext cx="252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75" name="Line 160"/>
              <p:cNvSpPr/>
              <p:nvPr/>
            </p:nvSpPr>
            <p:spPr>
              <a:xfrm>
                <a:off x="8161200" y="3570840"/>
                <a:ext cx="36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76" name="Line 161"/>
              <p:cNvSpPr/>
              <p:nvPr/>
            </p:nvSpPr>
            <p:spPr>
              <a:xfrm>
                <a:off x="8161200" y="3570840"/>
                <a:ext cx="360" cy="360"/>
              </a:xfrm>
              <a:prstGeom prst="line">
                <a:avLst/>
              </a:prstGeom>
              <a:ln w="4763">
                <a:solidFill>
                  <a:srgbClr val="ffffff"/>
                </a:solidFill>
                <a:miter/>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77" name="Freeform 162"/>
              <p:cNvSpPr/>
              <p:nvPr/>
            </p:nvSpPr>
            <p:spPr>
              <a:xfrm>
                <a:off x="8112240" y="3701520"/>
                <a:ext cx="3960" cy="720"/>
              </a:xfrm>
              <a:custGeom>
                <a:avLst/>
                <a:gdLst>
                  <a:gd name="textAreaLeft" fmla="*/ 0 w 3960"/>
                  <a:gd name="textAreaRight" fmla="*/ 4680 w 3960"/>
                  <a:gd name="textAreaTop" fmla="*/ 0 h 720"/>
                  <a:gd name="textAreaBottom" fmla="*/ 1440 h 720"/>
                  <a:gd name="GluePoint1X" fmla="*/ 39 w 4"/>
                  <a:gd name="GluePoint1Y" fmla="*/ 0.923076923076923 h 13"/>
                  <a:gd name="GluePoint2X" fmla="*/ 0 w 4"/>
                  <a:gd name="GluePoint2Y" fmla="*/ 0 h 13"/>
                  <a:gd name="GluePoint3X" fmla="*/ 39 w 4"/>
                  <a:gd name="GluePoint3Y" fmla="*/ 0.923076923076923 h 13"/>
                </a:gdLst>
                <a:ahLst/>
                <a:cxnLst>
                  <a:cxn ang="0">
                    <a:pos x="GluePoint1X" y="GluePoint1Y"/>
                  </a:cxn>
                  <a:cxn ang="0">
                    <a:pos x="GluePoint2X" y="GluePoint2Y"/>
                  </a:cxn>
                  <a:cxn ang="0">
                    <a:pos x="GluePoint3X" y="GluePoint3Y"/>
                  </a:cxn>
                </a:cxnLst>
                <a:rect l="textAreaLeft" t="textAreaTop" r="textAreaRight" b="textAreaBottom"/>
                <a:pathLst>
                  <a:path w="3" h="1">
                    <a:moveTo>
                      <a:pt x="3" y="1"/>
                    </a:moveTo>
                    <a:lnTo>
                      <a:pt x="0" y="0"/>
                    </a:lnTo>
                    <a:lnTo>
                      <a:pt x="3"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78" name="Line 163"/>
              <p:cNvSpPr/>
              <p:nvPr/>
            </p:nvSpPr>
            <p:spPr>
              <a:xfrm flipH="1" flipV="1">
                <a:off x="8111880" y="3701160"/>
                <a:ext cx="4680" cy="14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79" name="Freeform 164"/>
              <p:cNvSpPr/>
              <p:nvPr/>
            </p:nvSpPr>
            <p:spPr>
              <a:xfrm>
                <a:off x="8112240" y="3699720"/>
                <a:ext cx="5760" cy="5760"/>
              </a:xfrm>
              <a:custGeom>
                <a:avLst/>
                <a:gdLst>
                  <a:gd name="textAreaLeft" fmla="*/ 0 w 5760"/>
                  <a:gd name="textAreaRight" fmla="*/ 6480 w 5760"/>
                  <a:gd name="textAreaTop" fmla="*/ 0 h 5760"/>
                  <a:gd name="textAreaBottom" fmla="*/ 6480 h 5760"/>
                  <a:gd name="GluePoint1X" fmla="*/ 8.5 w 18"/>
                  <a:gd name="GluePoint1Y" fmla="*/ 17 h 18"/>
                  <a:gd name="GluePoint2X" fmla="*/ 0 w 18"/>
                  <a:gd name="GluePoint2Y" fmla="*/ 8.5 h 18"/>
                  <a:gd name="GluePoint3X" fmla="*/ 3.77777777777778 w 18"/>
                  <a:gd name="GluePoint3Y" fmla="*/ 0 h 18"/>
                  <a:gd name="GluePoint4X" fmla="*/ 17 w 18"/>
                  <a:gd name="GluePoint4Y" fmla="*/ 3.77777777777778 h 18"/>
                  <a:gd name="GluePoint5X" fmla="*/ 8.5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2" y="4"/>
                    </a:moveTo>
                    <a:lnTo>
                      <a:pt x="0" y="2"/>
                    </a:lnTo>
                    <a:lnTo>
                      <a:pt x="1" y="0"/>
                    </a:lnTo>
                    <a:lnTo>
                      <a:pt x="4" y="1"/>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80" name="Freeform 165"/>
              <p:cNvSpPr/>
              <p:nvPr/>
            </p:nvSpPr>
            <p:spPr>
              <a:xfrm>
                <a:off x="8109000" y="3701520"/>
                <a:ext cx="2520" cy="720"/>
              </a:xfrm>
              <a:custGeom>
                <a:avLst/>
                <a:gdLst>
                  <a:gd name="textAreaLeft" fmla="*/ 0 w 2520"/>
                  <a:gd name="textAreaRight" fmla="*/ 3240 w 2520"/>
                  <a:gd name="textAreaTop" fmla="*/ 0 h 720"/>
                  <a:gd name="textAreaBottom" fmla="*/ 1440 h 720"/>
                  <a:gd name="GluePoint1X" fmla="*/ 18 w 4"/>
                  <a:gd name="GluePoint1Y" fmla="*/ 0 h 9"/>
                  <a:gd name="GluePoint2X" fmla="*/ 0 w 4"/>
                  <a:gd name="GluePoint2Y" fmla="*/ 1.33333333333333 h 9"/>
                  <a:gd name="GluePoint3X" fmla="*/ 18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1">
                    <a:moveTo>
                      <a:pt x="2" y="0"/>
                    </a:moveTo>
                    <a:lnTo>
                      <a:pt x="0" y="1"/>
                    </a:lnTo>
                    <a:lnTo>
                      <a:pt x="2"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81" name="Line 166"/>
              <p:cNvSpPr/>
              <p:nvPr/>
            </p:nvSpPr>
            <p:spPr>
              <a:xfrm flipH="1">
                <a:off x="8108640" y="3701160"/>
                <a:ext cx="3240" cy="14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82" name="Freeform 167"/>
              <p:cNvSpPr/>
              <p:nvPr/>
            </p:nvSpPr>
            <p:spPr>
              <a:xfrm>
                <a:off x="8107200" y="3699720"/>
                <a:ext cx="5760" cy="5760"/>
              </a:xfrm>
              <a:custGeom>
                <a:avLst/>
                <a:gdLst>
                  <a:gd name="textAreaLeft" fmla="*/ 0 w 5760"/>
                  <a:gd name="textAreaRight" fmla="*/ 6480 w 5760"/>
                  <a:gd name="textAreaTop" fmla="*/ 0 h 5760"/>
                  <a:gd name="textAreaBottom" fmla="*/ 6480 h 5760"/>
                  <a:gd name="GluePoint1X" fmla="*/ 8.5 w 18"/>
                  <a:gd name="GluePoint1Y" fmla="*/ 17 h 18"/>
                  <a:gd name="GluePoint2X" fmla="*/ 0 w 18"/>
                  <a:gd name="GluePoint2Y" fmla="*/ 3.77777777777778 h 18"/>
                  <a:gd name="GluePoint3X" fmla="*/ 12.2777777777778 w 18"/>
                  <a:gd name="GluePoint3Y" fmla="*/ 0 h 18"/>
                  <a:gd name="GluePoint4X" fmla="*/ 17 w 18"/>
                  <a:gd name="GluePoint4Y" fmla="*/ 8.5 h 18"/>
                  <a:gd name="GluePoint5X" fmla="*/ 8.5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2" y="4"/>
                    </a:moveTo>
                    <a:lnTo>
                      <a:pt x="0" y="1"/>
                    </a:lnTo>
                    <a:lnTo>
                      <a:pt x="3" y="0"/>
                    </a:lnTo>
                    <a:lnTo>
                      <a:pt x="4" y="2"/>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83" name="Line 168"/>
              <p:cNvSpPr/>
              <p:nvPr/>
            </p:nvSpPr>
            <p:spPr>
              <a:xfrm>
                <a:off x="8161200" y="3570840"/>
                <a:ext cx="36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84" name="Line 169"/>
              <p:cNvSpPr/>
              <p:nvPr/>
            </p:nvSpPr>
            <p:spPr>
              <a:xfrm>
                <a:off x="8161200" y="3570840"/>
                <a:ext cx="360" cy="360"/>
              </a:xfrm>
              <a:prstGeom prst="line">
                <a:avLst/>
              </a:prstGeom>
              <a:ln w="4763">
                <a:solidFill>
                  <a:srgbClr val="ffffff"/>
                </a:solidFill>
                <a:miter/>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85" name="Freeform 170"/>
              <p:cNvSpPr/>
              <p:nvPr/>
            </p:nvSpPr>
            <p:spPr>
              <a:xfrm>
                <a:off x="7835760" y="4575960"/>
                <a:ext cx="2520" cy="720"/>
              </a:xfrm>
              <a:custGeom>
                <a:avLst/>
                <a:gdLst>
                  <a:gd name="textAreaLeft" fmla="*/ 0 w 2520"/>
                  <a:gd name="textAreaRight" fmla="*/ 3240 w 2520"/>
                  <a:gd name="textAreaTop" fmla="*/ 0 h 720"/>
                  <a:gd name="textAreaBottom" fmla="*/ 1440 h 720"/>
                  <a:gd name="GluePoint1X" fmla="*/ 18 w 4"/>
                  <a:gd name="GluePoint1Y" fmla="*/ 0 h 9"/>
                  <a:gd name="GluePoint2X" fmla="*/ 0 w 4"/>
                  <a:gd name="GluePoint2Y" fmla="*/ 0 h 9"/>
                  <a:gd name="GluePoint3X" fmla="*/ 18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0">
                    <a:moveTo>
                      <a:pt x="2" y="0"/>
                    </a:moveTo>
                    <a:lnTo>
                      <a:pt x="0" y="0"/>
                    </a:lnTo>
                    <a:lnTo>
                      <a:pt x="2"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86" name="Line 171"/>
              <p:cNvSpPr/>
              <p:nvPr/>
            </p:nvSpPr>
            <p:spPr>
              <a:xfrm flipH="1">
                <a:off x="7835760" y="4575960"/>
                <a:ext cx="324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87" name="Rectangle 172"/>
              <p:cNvSpPr/>
              <p:nvPr/>
            </p:nvSpPr>
            <p:spPr>
              <a:xfrm>
                <a:off x="7835760" y="4574520"/>
                <a:ext cx="252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888" name="Freeform 173"/>
              <p:cNvSpPr/>
              <p:nvPr/>
            </p:nvSpPr>
            <p:spPr>
              <a:xfrm>
                <a:off x="7835760" y="4575960"/>
                <a:ext cx="18360" cy="8640"/>
              </a:xfrm>
              <a:custGeom>
                <a:avLst/>
                <a:gdLst>
                  <a:gd name="textAreaLeft" fmla="*/ 0 w 18360"/>
                  <a:gd name="textAreaRight" fmla="*/ 19080 w 18360"/>
                  <a:gd name="textAreaTop" fmla="*/ 0 h 8640"/>
                  <a:gd name="textAreaBottom" fmla="*/ 9360 h 8640"/>
                  <a:gd name="GluePoint1X" fmla="*/ 106 w 26"/>
                  <a:gd name="GluePoint1Y" fmla="*/ 12.2641509433962 h 53"/>
                  <a:gd name="GluePoint2X" fmla="*/ 0 w 26"/>
                  <a:gd name="GluePoint2Y" fmla="*/ 0 h 53"/>
                </a:gdLst>
                <a:ahLst/>
                <a:cxnLst>
                  <a:cxn ang="0">
                    <a:pos x="GluePoint1X" y="GluePoint1Y"/>
                  </a:cxn>
                  <a:cxn ang="0">
                    <a:pos x="GluePoint2X" y="GluePoint2Y"/>
                  </a:cxn>
                </a:cxnLst>
                <a:rect l="textAreaLeft" t="textAreaTop" r="textAreaRight" b="textAreaBottom"/>
                <a:pathLst>
                  <a:path w="20" h="10">
                    <a:moveTo>
                      <a:pt x="20" y="10"/>
                    </a:moveTo>
                    <a:cubicBezTo>
                      <a:pt x="15" y="4"/>
                      <a:pt x="8" y="2"/>
                      <a:pt x="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680" bIns="4680" anchor="t">
                <a:noAutofit/>
              </a:bodyPr>
              <a:p>
                <a:pPr defTabSz="914400">
                  <a:lnSpc>
                    <a:spcPct val="100000"/>
                  </a:lnSpc>
                </a:pPr>
                <a:endParaRPr b="0" lang="en-US" sz="1800" strike="noStrike" u="none">
                  <a:solidFill>
                    <a:schemeClr val="dk1"/>
                  </a:solidFill>
                  <a:effectLst/>
                  <a:uFillTx/>
                  <a:latin typeface="Open Sans"/>
                </a:endParaRPr>
              </a:p>
            </p:txBody>
          </p:sp>
          <p:sp>
            <p:nvSpPr>
              <p:cNvPr id="889" name="Freeform 174"/>
              <p:cNvSpPr/>
              <p:nvPr/>
            </p:nvSpPr>
            <p:spPr>
              <a:xfrm>
                <a:off x="7835760" y="4574520"/>
                <a:ext cx="21600" cy="11880"/>
              </a:xfrm>
              <a:custGeom>
                <a:avLst/>
                <a:gdLst>
                  <a:gd name="textAreaLeft" fmla="*/ 0 w 21600"/>
                  <a:gd name="textAreaRight" fmla="*/ 22320 w 21600"/>
                  <a:gd name="textAreaTop" fmla="*/ 0 h 11880"/>
                  <a:gd name="textAreaBottom" fmla="*/ 12600 h 11880"/>
                  <a:gd name="GluePoint1X" fmla="*/ 83.6571428571429 w 35"/>
                  <a:gd name="GluePoint1Y" fmla="*/ 19.1935483870968 h 62"/>
                  <a:gd name="GluePoint2X" fmla="*/ 3.48571428571429 w 35"/>
                  <a:gd name="GluePoint2Y" fmla="*/ 6.58064516129032 h 62"/>
                  <a:gd name="GluePoint3X" fmla="*/ 0 w 35"/>
                  <a:gd name="GluePoint3Y" fmla="*/ 6.58064516129032 h 62"/>
                  <a:gd name="GluePoint4X" fmla="*/ 3.48571428571429 w 35"/>
                  <a:gd name="GluePoint4Y" fmla="*/ 0 h 62"/>
                  <a:gd name="GluePoint5X" fmla="*/ 8.71428571428571 w 35"/>
                  <a:gd name="GluePoint5Y" fmla="*/ 0 h 62"/>
                  <a:gd name="GluePoint6X" fmla="*/ 108.057142857143 w 35"/>
                  <a:gd name="GluePoint6Y" fmla="*/ 14.8064516129032 h 62"/>
                  <a:gd name="GluePoint7X" fmla="*/ 83.6571428571429 w 35"/>
                  <a:gd name="GluePoint7Y" fmla="*/ 19.1935483870968 h 6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23" h="14">
                    <a:moveTo>
                      <a:pt x="18" y="14"/>
                    </a:moveTo>
                    <a:cubicBezTo>
                      <a:pt x="14" y="9"/>
                      <a:pt x="8" y="7"/>
                      <a:pt x="1" y="5"/>
                    </a:cubicBezTo>
                    <a:cubicBezTo>
                      <a:pt x="0" y="5"/>
                      <a:pt x="0" y="5"/>
                      <a:pt x="0" y="5"/>
                    </a:cubicBezTo>
                    <a:cubicBezTo>
                      <a:pt x="1" y="0"/>
                      <a:pt x="1" y="0"/>
                      <a:pt x="1" y="0"/>
                    </a:cubicBezTo>
                    <a:cubicBezTo>
                      <a:pt x="2" y="0"/>
                      <a:pt x="2" y="0"/>
                      <a:pt x="2" y="0"/>
                    </a:cubicBezTo>
                    <a:cubicBezTo>
                      <a:pt x="10" y="2"/>
                      <a:pt x="17" y="4"/>
                      <a:pt x="23" y="11"/>
                    </a:cubicBezTo>
                    <a:lnTo>
                      <a:pt x="18" y="1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6120" bIns="6120" anchor="t">
                <a:noAutofit/>
              </a:bodyPr>
              <a:p>
                <a:pPr defTabSz="914400">
                  <a:lnSpc>
                    <a:spcPct val="100000"/>
                  </a:lnSpc>
                </a:pPr>
                <a:endParaRPr b="0" lang="en-US" sz="1800" strike="noStrike" u="none">
                  <a:solidFill>
                    <a:schemeClr val="dk1"/>
                  </a:solidFill>
                  <a:effectLst/>
                  <a:uFillTx/>
                  <a:latin typeface="Open Sans"/>
                </a:endParaRPr>
              </a:p>
            </p:txBody>
          </p:sp>
          <p:sp>
            <p:nvSpPr>
              <p:cNvPr id="890" name="Freeform 175"/>
              <p:cNvSpPr/>
              <p:nvPr/>
            </p:nvSpPr>
            <p:spPr>
              <a:xfrm>
                <a:off x="7835760" y="4575960"/>
                <a:ext cx="720" cy="2520"/>
              </a:xfrm>
              <a:custGeom>
                <a:avLst/>
                <a:gdLst>
                  <a:gd name="textAreaLeft" fmla="*/ 0 w 720"/>
                  <a:gd name="textAreaRight" fmla="*/ 1440 w 720"/>
                  <a:gd name="textAreaTop" fmla="*/ 0 h 2520"/>
                  <a:gd name="textAreaBottom" fmla="*/ 3240 h 2520"/>
                  <a:gd name="GluePoint1X" fmla="*/ 0 w 9"/>
                  <a:gd name="GluePoint1Y" fmla="*/ 0 h 4"/>
                  <a:gd name="GluePoint2X" fmla="*/ 0 w 9"/>
                  <a:gd name="GluePoint2Y" fmla="*/ 18 h 4"/>
                  <a:gd name="GluePoint3X" fmla="*/ 0 w 9"/>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0" h="2">
                    <a:moveTo>
                      <a:pt x="0" y="0"/>
                    </a:moveTo>
                    <a:lnTo>
                      <a:pt x="0" y="2"/>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91" name="Line 176"/>
              <p:cNvSpPr/>
              <p:nvPr/>
            </p:nvSpPr>
            <p:spPr>
              <a:xfrm>
                <a:off x="7835760" y="4575960"/>
                <a:ext cx="360" cy="32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92" name="Rectangle 177"/>
              <p:cNvSpPr/>
              <p:nvPr/>
            </p:nvSpPr>
            <p:spPr>
              <a:xfrm>
                <a:off x="7834320" y="4575960"/>
                <a:ext cx="3960" cy="252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893" name="Freeform 178"/>
              <p:cNvSpPr/>
              <p:nvPr/>
            </p:nvSpPr>
            <p:spPr>
              <a:xfrm>
                <a:off x="7151760" y="4941360"/>
                <a:ext cx="3960" cy="720"/>
              </a:xfrm>
              <a:custGeom>
                <a:avLst/>
                <a:gdLst>
                  <a:gd name="textAreaLeft" fmla="*/ 0 w 3960"/>
                  <a:gd name="textAreaRight" fmla="*/ 4680 w 3960"/>
                  <a:gd name="textAreaTop" fmla="*/ 0 h 720"/>
                  <a:gd name="textAreaBottom" fmla="*/ 1440 h 720"/>
                  <a:gd name="GluePoint1X" fmla="*/ 39 w 4"/>
                  <a:gd name="GluePoint1Y" fmla="*/ 0.923076923076923 h 13"/>
                  <a:gd name="GluePoint2X" fmla="*/ 0 w 4"/>
                  <a:gd name="GluePoint2Y" fmla="*/ 0 h 13"/>
                  <a:gd name="GluePoint3X" fmla="*/ 39 w 4"/>
                  <a:gd name="GluePoint3Y" fmla="*/ 0.923076923076923 h 13"/>
                </a:gdLst>
                <a:ahLst/>
                <a:cxnLst>
                  <a:cxn ang="0">
                    <a:pos x="GluePoint1X" y="GluePoint1Y"/>
                  </a:cxn>
                  <a:cxn ang="0">
                    <a:pos x="GluePoint2X" y="GluePoint2Y"/>
                  </a:cxn>
                  <a:cxn ang="0">
                    <a:pos x="GluePoint3X" y="GluePoint3Y"/>
                  </a:cxn>
                </a:cxnLst>
                <a:rect l="textAreaLeft" t="textAreaTop" r="textAreaRight" b="textAreaBottom"/>
                <a:pathLst>
                  <a:path w="3" h="1">
                    <a:moveTo>
                      <a:pt x="3" y="1"/>
                    </a:moveTo>
                    <a:lnTo>
                      <a:pt x="0" y="0"/>
                    </a:lnTo>
                    <a:lnTo>
                      <a:pt x="3"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94" name="Line 179"/>
              <p:cNvSpPr/>
              <p:nvPr/>
            </p:nvSpPr>
            <p:spPr>
              <a:xfrm flipH="1" flipV="1">
                <a:off x="7151400" y="4941000"/>
                <a:ext cx="5040" cy="144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95" name="Freeform 180"/>
              <p:cNvSpPr/>
              <p:nvPr/>
            </p:nvSpPr>
            <p:spPr>
              <a:xfrm>
                <a:off x="7151760" y="4939560"/>
                <a:ext cx="3960" cy="5760"/>
              </a:xfrm>
              <a:custGeom>
                <a:avLst/>
                <a:gdLst>
                  <a:gd name="textAreaLeft" fmla="*/ 0 w 3960"/>
                  <a:gd name="textAreaRight" fmla="*/ 4680 w 3960"/>
                  <a:gd name="textAreaTop" fmla="*/ 0 h 5760"/>
                  <a:gd name="textAreaBottom" fmla="*/ 6480 h 5760"/>
                  <a:gd name="GluePoint1X" fmla="*/ 5.33333333333333 w 18"/>
                  <a:gd name="GluePoint1Y" fmla="*/ 23.5384615384615 h 13"/>
                  <a:gd name="GluePoint2X" fmla="*/ 0 w 18"/>
                  <a:gd name="GluePoint2Y" fmla="*/ 17 h 13"/>
                  <a:gd name="GluePoint3X" fmla="*/ 2.66666666666667 w 18"/>
                  <a:gd name="GluePoint3Y" fmla="*/ 0 h 13"/>
                  <a:gd name="GluePoint4X" fmla="*/ 8.66666666666667 w 18"/>
                  <a:gd name="GluePoint4Y" fmla="*/ 5.23076923076923 h 13"/>
                  <a:gd name="GluePoint5X" fmla="*/ 5.33333333333333 w 18"/>
                  <a:gd name="GluePoint5Y" fmla="*/ 23.5384615384615 h 1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 h="4">
                    <a:moveTo>
                      <a:pt x="2" y="4"/>
                    </a:moveTo>
                    <a:lnTo>
                      <a:pt x="0" y="3"/>
                    </a:lnTo>
                    <a:lnTo>
                      <a:pt x="1" y="0"/>
                    </a:lnTo>
                    <a:lnTo>
                      <a:pt x="3" y="1"/>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96" name="Freeform 181"/>
              <p:cNvSpPr/>
              <p:nvPr/>
            </p:nvSpPr>
            <p:spPr>
              <a:xfrm>
                <a:off x="7075440" y="3953880"/>
                <a:ext cx="720" cy="720"/>
              </a:xfrm>
              <a:custGeom>
                <a:avLst/>
                <a:gdLst>
                  <a:gd name="textAreaLeft" fmla="*/ 0 w 720"/>
                  <a:gd name="textAreaRight" fmla="*/ 1440 w 720"/>
                  <a:gd name="textAreaTop" fmla="*/ 0 h 720"/>
                  <a:gd name="textAreaBottom" fmla="*/ 1440 h 720"/>
                  <a:gd name="GluePoint1X" fmla="*/ 3 w 4"/>
                  <a:gd name="GluePoint1Y" fmla="*/ 3 h 4"/>
                  <a:gd name="GluePoint2X" fmla="*/ 0 w 4"/>
                  <a:gd name="GluePoint2Y" fmla="*/ 0 h 4"/>
                  <a:gd name="GluePoint3X" fmla="*/ 3 w 4"/>
                  <a:gd name="GluePoint3Y" fmla="*/ 3 h 4"/>
                </a:gdLst>
                <a:ahLst/>
                <a:cxnLst>
                  <a:cxn ang="0">
                    <a:pos x="GluePoint1X" y="GluePoint1Y"/>
                  </a:cxn>
                  <a:cxn ang="0">
                    <a:pos x="GluePoint2X" y="GluePoint2Y"/>
                  </a:cxn>
                  <a:cxn ang="0">
                    <a:pos x="GluePoint3X" y="GluePoint3Y"/>
                  </a:cxn>
                </a:cxnLst>
                <a:rect l="textAreaLeft" t="textAreaTop" r="textAreaRight" b="textAreaBottom"/>
                <a:pathLst>
                  <a:path w="1" h="1">
                    <a:moveTo>
                      <a:pt x="1" y="1"/>
                    </a:moveTo>
                    <a:lnTo>
                      <a:pt x="0" y="0"/>
                    </a:lnTo>
                    <a:lnTo>
                      <a:pt x="1"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897" name="Line 182"/>
              <p:cNvSpPr/>
              <p:nvPr/>
            </p:nvSpPr>
            <p:spPr>
              <a:xfrm flipH="1" flipV="1">
                <a:off x="7075440" y="3953520"/>
                <a:ext cx="144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898" name="Freeform 183"/>
              <p:cNvSpPr/>
              <p:nvPr/>
            </p:nvSpPr>
            <p:spPr>
              <a:xfrm>
                <a:off x="7074000" y="3952080"/>
                <a:ext cx="3960" cy="5760"/>
              </a:xfrm>
              <a:custGeom>
                <a:avLst/>
                <a:gdLst>
                  <a:gd name="textAreaLeft" fmla="*/ 0 w 3960"/>
                  <a:gd name="textAreaRight" fmla="*/ 4680 w 3960"/>
                  <a:gd name="textAreaTop" fmla="*/ 0 h 5760"/>
                  <a:gd name="textAreaBottom" fmla="*/ 6480 h 5760"/>
                  <a:gd name="GluePoint1X" fmla="*/ 2.66666666666667 w 18"/>
                  <a:gd name="GluePoint1Y" fmla="*/ 23.5384615384615 h 13"/>
                  <a:gd name="GluePoint2X" fmla="*/ 0 w 18"/>
                  <a:gd name="GluePoint2Y" fmla="*/ 11.7692307692308 h 13"/>
                  <a:gd name="GluePoint3X" fmla="*/ 5.33333333333333 w 18"/>
                  <a:gd name="GluePoint3Y" fmla="*/ 0 h 13"/>
                  <a:gd name="GluePoint4X" fmla="*/ 8.66666666666667 w 18"/>
                  <a:gd name="GluePoint4Y" fmla="*/ 5.23076923076923 h 13"/>
                  <a:gd name="GluePoint5X" fmla="*/ 2.66666666666667 w 18"/>
                  <a:gd name="GluePoint5Y" fmla="*/ 23.5384615384615 h 1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 h="4">
                    <a:moveTo>
                      <a:pt x="1" y="4"/>
                    </a:moveTo>
                    <a:lnTo>
                      <a:pt x="0" y="2"/>
                    </a:lnTo>
                    <a:lnTo>
                      <a:pt x="2" y="0"/>
                    </a:lnTo>
                    <a:lnTo>
                      <a:pt x="3" y="1"/>
                    </a:lnTo>
                    <a:lnTo>
                      <a:pt x="1"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899" name="Freeform 184"/>
              <p:cNvSpPr/>
              <p:nvPr/>
            </p:nvSpPr>
            <p:spPr>
              <a:xfrm>
                <a:off x="7075440" y="3953880"/>
                <a:ext cx="720" cy="7200"/>
              </a:xfrm>
              <a:custGeom>
                <a:avLst/>
                <a:gdLst>
                  <a:gd name="textAreaLeft" fmla="*/ 0 w 720"/>
                  <a:gd name="textAreaRight" fmla="*/ 1440 w 720"/>
                  <a:gd name="textAreaTop" fmla="*/ 0 h 7200"/>
                  <a:gd name="textAreaBottom" fmla="*/ 7920 h 7200"/>
                  <a:gd name="GluePoint1X" fmla="*/ 0 w 22"/>
                  <a:gd name="GluePoint1Y" fmla="*/ 115.5 h 4"/>
                  <a:gd name="GluePoint2X" fmla="*/ 0 w 22"/>
                  <a:gd name="GluePoint2Y" fmla="*/ 0 h 4"/>
                </a:gdLst>
                <a:ahLst/>
                <a:cxnLst>
                  <a:cxn ang="0">
                    <a:pos x="GluePoint1X" y="GluePoint1Y"/>
                  </a:cxn>
                  <a:cxn ang="0">
                    <a:pos x="GluePoint2X" y="GluePoint2Y"/>
                  </a:cxn>
                </a:cxnLst>
                <a:rect l="textAreaLeft" t="textAreaTop" r="textAreaRight" b="textAreaBottom"/>
                <a:pathLst>
                  <a:path w="0" h="8">
                    <a:moveTo>
                      <a:pt x="0" y="8"/>
                    </a:moveTo>
                    <a:cubicBezTo>
                      <a:pt x="0" y="6"/>
                      <a:pt x="0" y="3"/>
                      <a:pt x="0"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900" name="Rectangle 185"/>
              <p:cNvSpPr/>
              <p:nvPr/>
            </p:nvSpPr>
            <p:spPr>
              <a:xfrm>
                <a:off x="7072200" y="3953880"/>
                <a:ext cx="3960" cy="720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3600" bIns="3600" anchor="t">
                <a:noAutofit/>
              </a:bodyPr>
              <a:p>
                <a:pPr defTabSz="914400">
                  <a:lnSpc>
                    <a:spcPct val="100000"/>
                  </a:lnSpc>
                </a:pPr>
                <a:endParaRPr b="0" lang="en-US" sz="1800" strike="noStrike" u="none">
                  <a:solidFill>
                    <a:schemeClr val="dk1"/>
                  </a:solidFill>
                  <a:effectLst/>
                  <a:uFillTx/>
                  <a:latin typeface="Open Sans"/>
                </a:endParaRPr>
              </a:p>
            </p:txBody>
          </p:sp>
          <p:sp>
            <p:nvSpPr>
              <p:cNvPr id="901" name="Freeform 186"/>
              <p:cNvSpPr/>
              <p:nvPr/>
            </p:nvSpPr>
            <p:spPr>
              <a:xfrm>
                <a:off x="7074000" y="3953880"/>
                <a:ext cx="720" cy="720"/>
              </a:xfrm>
              <a:custGeom>
                <a:avLst/>
                <a:gdLst>
                  <a:gd name="textAreaLeft" fmla="*/ 0 w 720"/>
                  <a:gd name="textAreaRight" fmla="*/ 1440 w 720"/>
                  <a:gd name="textAreaTop" fmla="*/ 0 h 720"/>
                  <a:gd name="textAreaBottom" fmla="*/ 1440 h 720"/>
                  <a:gd name="GluePoint1X" fmla="*/ 3 w 4"/>
                  <a:gd name="GluePoint1Y" fmla="*/ 0 h 4"/>
                  <a:gd name="GluePoint2X" fmla="*/ 0 w 4"/>
                  <a:gd name="GluePoint2Y" fmla="*/ 3 h 4"/>
                  <a:gd name="GluePoint3X" fmla="*/ 3 w 4"/>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1" h="1">
                    <a:moveTo>
                      <a:pt x="1" y="0"/>
                    </a:moveTo>
                    <a:lnTo>
                      <a:pt x="0" y="1"/>
                    </a:lnTo>
                    <a:lnTo>
                      <a:pt x="1"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902" name="Line 187"/>
              <p:cNvSpPr/>
              <p:nvPr/>
            </p:nvSpPr>
            <p:spPr>
              <a:xfrm flipH="1">
                <a:off x="7073640" y="3953520"/>
                <a:ext cx="1800" cy="180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903" name="Freeform 188"/>
              <p:cNvSpPr/>
              <p:nvPr/>
            </p:nvSpPr>
            <p:spPr>
              <a:xfrm>
                <a:off x="7070760" y="3952080"/>
                <a:ext cx="5760" cy="5760"/>
              </a:xfrm>
              <a:custGeom>
                <a:avLst/>
                <a:gdLst>
                  <a:gd name="textAreaLeft" fmla="*/ 0 w 5760"/>
                  <a:gd name="textAreaRight" fmla="*/ 6480 w 5760"/>
                  <a:gd name="textAreaTop" fmla="*/ 0 h 5760"/>
                  <a:gd name="textAreaBottom" fmla="*/ 6480 h 5760"/>
                  <a:gd name="GluePoint1X" fmla="*/ 8.5 w 18"/>
                  <a:gd name="GluePoint1Y" fmla="*/ 17 h 18"/>
                  <a:gd name="GluePoint2X" fmla="*/ 0 w 18"/>
                  <a:gd name="GluePoint2Y" fmla="*/ 3.77777777777778 h 18"/>
                  <a:gd name="GluePoint3X" fmla="*/ 8.5 w 18"/>
                  <a:gd name="GluePoint3Y" fmla="*/ 0 h 18"/>
                  <a:gd name="GluePoint4X" fmla="*/ 17 w 18"/>
                  <a:gd name="GluePoint4Y" fmla="*/ 8.5 h 18"/>
                  <a:gd name="GluePoint5X" fmla="*/ 8.5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2" y="4"/>
                    </a:moveTo>
                    <a:lnTo>
                      <a:pt x="0" y="1"/>
                    </a:lnTo>
                    <a:lnTo>
                      <a:pt x="2" y="0"/>
                    </a:lnTo>
                    <a:lnTo>
                      <a:pt x="4" y="2"/>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904" name="Freeform 189"/>
              <p:cNvSpPr/>
              <p:nvPr/>
            </p:nvSpPr>
            <p:spPr>
              <a:xfrm>
                <a:off x="8361360" y="2728080"/>
                <a:ext cx="172440" cy="350280"/>
              </a:xfrm>
              <a:custGeom>
                <a:avLst/>
                <a:gdLst>
                  <a:gd name="textAreaLeft" fmla="*/ 0 w 172440"/>
                  <a:gd name="textAreaRight" fmla="*/ 173160 w 172440"/>
                  <a:gd name="textAreaTop" fmla="*/ 0 h 350280"/>
                  <a:gd name="textAreaBottom" fmla="*/ 351000 h 350280"/>
                  <a:gd name="GluePoint1X" fmla="*/ 26.5846153846154 w 975"/>
                  <a:gd name="GluePoint1Y" fmla="*/ 1974.32432432432 h 481"/>
                  <a:gd name="GluePoint2X" fmla="*/ 10.3384615384615 w 975"/>
                  <a:gd name="GluePoint2Y" fmla="*/ 1526.81081081081 h 481"/>
                  <a:gd name="GluePoint3X" fmla="*/ 0 w 975"/>
                  <a:gd name="GluePoint3Y" fmla="*/ 1395.18918918919 h 481"/>
                  <a:gd name="GluePoint4X" fmla="*/ 21.1692307692308 w 975"/>
                  <a:gd name="GluePoint4Y" fmla="*/ 976.024948024948 h 481"/>
                  <a:gd name="GluePoint5X" fmla="*/ 10.3384615384615 w 975"/>
                  <a:gd name="GluePoint5Y" fmla="*/ 842.378378378378 h 481"/>
                  <a:gd name="GluePoint6X" fmla="*/ 37.4153846153846 w 975"/>
                  <a:gd name="GluePoint6Y" fmla="*/ 733.031185031185 h 481"/>
                  <a:gd name="GluePoint7X" fmla="*/ 59.0769230769231 w 975"/>
                  <a:gd name="GluePoint7Y" fmla="*/ 599.384615384615 h 481"/>
                  <a:gd name="GluePoint8X" fmla="*/ 53.6615384615385 w 975"/>
                  <a:gd name="GluePoint8Y" fmla="*/ 20.2494802494803 h 481"/>
                  <a:gd name="GluePoint9X" fmla="*/ 75.3230769230769 w 975"/>
                  <a:gd name="GluePoint9Y" fmla="*/ 0 h 481"/>
                  <a:gd name="GluePoint10X" fmla="*/ 146.215384615385 w 975"/>
                  <a:gd name="GluePoint10Y" fmla="*/ 864.652806652807 h 481"/>
                  <a:gd name="GluePoint11X" fmla="*/ 157.046153846154 w 975"/>
                  <a:gd name="GluePoint11Y" fmla="*/ 1018.54885654886 h 481"/>
                  <a:gd name="GluePoint12X" fmla="*/ 173.292307692308 w 975"/>
                  <a:gd name="GluePoint12Y" fmla="*/ 1129.920997921 h 481"/>
                  <a:gd name="GluePoint13X" fmla="*/ 178.707692307692 w 975"/>
                  <a:gd name="GluePoint13Y" fmla="*/ 1283.81704781705 h 481"/>
                  <a:gd name="GluePoint14X" fmla="*/ 226.953846153846 w 975"/>
                  <a:gd name="GluePoint14Y" fmla="*/ 1642.23284823285 h 481"/>
                  <a:gd name="GluePoint15X" fmla="*/ 173.292307692308 w 975"/>
                  <a:gd name="GluePoint15Y" fmla="*/ 1840.67775467775 h 481"/>
                  <a:gd name="GluePoint16X" fmla="*/ 26.5846153846154 w 975"/>
                  <a:gd name="GluePoint16Y" fmla="*/ 1974.32432432432 h 48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176" h="358">
                    <a:moveTo>
                      <a:pt x="20" y="358"/>
                    </a:moveTo>
                    <a:cubicBezTo>
                      <a:pt x="3" y="340"/>
                      <a:pt x="13" y="312"/>
                      <a:pt x="8" y="277"/>
                    </a:cubicBezTo>
                    <a:cubicBezTo>
                      <a:pt x="7" y="270"/>
                      <a:pt x="0" y="259"/>
                      <a:pt x="0" y="253"/>
                    </a:cubicBezTo>
                    <a:cubicBezTo>
                      <a:pt x="0" y="229"/>
                      <a:pt x="17" y="201"/>
                      <a:pt x="16" y="177"/>
                    </a:cubicBezTo>
                    <a:cubicBezTo>
                      <a:pt x="16" y="169"/>
                      <a:pt x="13" y="160"/>
                      <a:pt x="8" y="153"/>
                    </a:cubicBezTo>
                    <a:cubicBezTo>
                      <a:pt x="9" y="142"/>
                      <a:pt x="22" y="139"/>
                      <a:pt x="28" y="133"/>
                    </a:cubicBezTo>
                    <a:cubicBezTo>
                      <a:pt x="35" y="125"/>
                      <a:pt x="36" y="117"/>
                      <a:pt x="44" y="109"/>
                    </a:cubicBezTo>
                    <a:cubicBezTo>
                      <a:pt x="31" y="79"/>
                      <a:pt x="28" y="38"/>
                      <a:pt x="40" y="4"/>
                    </a:cubicBezTo>
                    <a:cubicBezTo>
                      <a:pt x="50" y="5"/>
                      <a:pt x="53" y="12"/>
                      <a:pt x="56" y="0"/>
                    </a:cubicBezTo>
                    <a:cubicBezTo>
                      <a:pt x="77" y="48"/>
                      <a:pt x="90" y="102"/>
                      <a:pt x="109" y="157"/>
                    </a:cubicBezTo>
                    <a:cubicBezTo>
                      <a:pt x="111" y="165"/>
                      <a:pt x="113" y="176"/>
                      <a:pt x="117" y="185"/>
                    </a:cubicBezTo>
                    <a:cubicBezTo>
                      <a:pt x="119" y="192"/>
                      <a:pt x="127" y="199"/>
                      <a:pt x="129" y="205"/>
                    </a:cubicBezTo>
                    <a:cubicBezTo>
                      <a:pt x="131" y="214"/>
                      <a:pt x="129" y="225"/>
                      <a:pt x="133" y="233"/>
                    </a:cubicBezTo>
                    <a:cubicBezTo>
                      <a:pt x="145" y="257"/>
                      <a:pt x="176" y="266"/>
                      <a:pt x="169" y="298"/>
                    </a:cubicBezTo>
                    <a:cubicBezTo>
                      <a:pt x="145" y="299"/>
                      <a:pt x="140" y="320"/>
                      <a:pt x="129" y="334"/>
                    </a:cubicBezTo>
                    <a:cubicBezTo>
                      <a:pt x="90" y="339"/>
                      <a:pt x="57" y="351"/>
                      <a:pt x="20" y="35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05" name="Freeform 190"/>
              <p:cNvSpPr/>
              <p:nvPr/>
            </p:nvSpPr>
            <p:spPr>
              <a:xfrm>
                <a:off x="8358120" y="2720160"/>
                <a:ext cx="177120" cy="361080"/>
              </a:xfrm>
              <a:custGeom>
                <a:avLst/>
                <a:gdLst>
                  <a:gd name="textAreaLeft" fmla="*/ 0 w 177120"/>
                  <a:gd name="textAreaRight" fmla="*/ 177840 w 177120"/>
                  <a:gd name="textAreaTop" fmla="*/ 0 h 361080"/>
                  <a:gd name="textAreaBottom" fmla="*/ 361800 h 361080"/>
                  <a:gd name="GluePoint1X" fmla="*/ 27.9611940298507 w 1005"/>
                  <a:gd name="GluePoint1Y" fmla="*/ 2036.45344129555 h 494"/>
                  <a:gd name="GluePoint2X" fmla="*/ 10.3014925373134 w 1005"/>
                  <a:gd name="GluePoint2Y" fmla="*/ 1581.1983805668 h 494"/>
                  <a:gd name="GluePoint3X" fmla="*/ 0 w 1005"/>
                  <a:gd name="GluePoint3Y" fmla="*/ 1442.995951417 h 494"/>
                  <a:gd name="GluePoint4X" fmla="*/ 21.0935323383085 w 1005"/>
                  <a:gd name="GluePoint4Y" fmla="*/ 1022.29149797571 h 494"/>
                  <a:gd name="GluePoint5X" fmla="*/ 10.3014925373134 w 1005"/>
                  <a:gd name="GluePoint5Y" fmla="*/ 896.283400809717 h 494"/>
                  <a:gd name="GluePoint6X" fmla="*/ 29.4328358208955 w 1005"/>
                  <a:gd name="GluePoint6Y" fmla="*/ 796.696356275304 h 494"/>
                  <a:gd name="GluePoint7X" fmla="*/ 48.073631840796 w 1005"/>
                  <a:gd name="GluePoint7Y" fmla="*/ 707.271255060729 h 494"/>
                  <a:gd name="GluePoint8X" fmla="*/ 54.9412935323383 w 1005"/>
                  <a:gd name="GluePoint8Y" fmla="*/ 58.9392712550607 h 494"/>
                  <a:gd name="GluePoint9X" fmla="*/ 57.8845771144279 w 1005"/>
                  <a:gd name="GluePoint9Y" fmla="*/ 48.7773279352227 h 494"/>
                  <a:gd name="GluePoint10X" fmla="*/ 73.5820895522388 w 1005"/>
                  <a:gd name="GluePoint10Y" fmla="*/ 65.0364372469636 h 494"/>
                  <a:gd name="GluePoint11X" fmla="*/ 78.9781094527363 w 1005"/>
                  <a:gd name="GluePoint11Y" fmla="*/ 0 h 494"/>
                  <a:gd name="GluePoint12X" fmla="*/ 130.485572139303 w 1005"/>
                  <a:gd name="GluePoint12Y" fmla="*/ 607.684210526316 h 494"/>
                  <a:gd name="GluePoint13X" fmla="*/ 158.446766169154 w 1005"/>
                  <a:gd name="GluePoint13Y" fmla="*/ 973.514170040486 h 494"/>
                  <a:gd name="GluePoint14X" fmla="*/ 172.182089552239 w 1005"/>
                  <a:gd name="GluePoint14Y" fmla="*/ 1111.71659919028 h 494"/>
                  <a:gd name="GluePoint15X" fmla="*/ 182.974129353234 w 1005"/>
                  <a:gd name="GluePoint15Y" fmla="*/ 1249.91902834008 h 494"/>
                  <a:gd name="GluePoint16X" fmla="*/ 209.954228855721 w 1005"/>
                  <a:gd name="GluePoint16Y" fmla="*/ 1442.995951417 h 494"/>
                  <a:gd name="GluePoint17X" fmla="*/ 233.991044776119 w 1005"/>
                  <a:gd name="GluePoint17Y" fmla="*/ 1703.14170040486 h 494"/>
                  <a:gd name="GluePoint18X" fmla="*/ 190.822885572139 w 1005"/>
                  <a:gd name="GluePoint18Y" fmla="*/ 1831.18218623482 h 494"/>
                  <a:gd name="GluePoint19X" fmla="*/ 179.049751243781 w 1005"/>
                  <a:gd name="GluePoint19Y" fmla="*/ 1902.31578947368 h 494"/>
                  <a:gd name="GluePoint20X" fmla="*/ 95.1661691542289 w 1005"/>
                  <a:gd name="GluePoint20Y" fmla="*/ 1981.57894736842 h 494"/>
                  <a:gd name="GluePoint21X" fmla="*/ 29.4328358208955 w 1005"/>
                  <a:gd name="GluePoint21Y" fmla="*/ 2042.55060728745 h 494"/>
                  <a:gd name="GluePoint22X" fmla="*/ 29.4328358208955 w 1005"/>
                  <a:gd name="GluePoint22Y" fmla="*/ 1022.29149797571 h 494"/>
                  <a:gd name="GluePoint23X" fmla="*/ 7.84875621890547 w 1005"/>
                  <a:gd name="GluePoint23Y" fmla="*/ 1442.995951417 h 494"/>
                  <a:gd name="GluePoint24X" fmla="*/ 18.6407960199005 w 1005"/>
                  <a:gd name="GluePoint24Y" fmla="*/ 1577.13360323887 h 494"/>
                  <a:gd name="GluePoint25X" fmla="*/ 31.8855721393035 w 1005"/>
                  <a:gd name="GluePoint25Y" fmla="*/ 2008 h 494"/>
                  <a:gd name="GluePoint26X" fmla="*/ 174.634825870647 w 1005"/>
                  <a:gd name="GluePoint26Y" fmla="*/ 1875.89473684211 h 494"/>
                  <a:gd name="GluePoint27X" fmla="*/ 228.595024875622 w 1005"/>
                  <a:gd name="GluePoint27Y" fmla="*/ 1676.72064777328 h 494"/>
                  <a:gd name="GluePoint28X" fmla="*/ 179.049751243781 w 1005"/>
                  <a:gd name="GluePoint28Y" fmla="*/ 1339.34412955466 h 494"/>
                  <a:gd name="GluePoint29X" fmla="*/ 173.653731343284 w 1005"/>
                  <a:gd name="GluePoint29Y" fmla="*/ 1182.85020242915 h 494"/>
                  <a:gd name="GluePoint30X" fmla="*/ 157.465671641791 w 1005"/>
                  <a:gd name="GluePoint30Y" fmla="*/ 1073.1012145749 h 494"/>
                  <a:gd name="GluePoint31X" fmla="*/ 146.673631840796 w 1005"/>
                  <a:gd name="GluePoint31Y" fmla="*/ 918.63967611336 h 494"/>
                  <a:gd name="GluePoint32X" fmla="*/ 78.9781094527363 w 1005"/>
                  <a:gd name="GluePoint32Y" fmla="*/ 81.2955465587045 h 494"/>
                  <a:gd name="GluePoint33X" fmla="*/ 67.2049751243781 w 1005"/>
                  <a:gd name="GluePoint33Y" fmla="*/ 87.3927125506073 h 494"/>
                  <a:gd name="GluePoint34X" fmla="*/ 67.2049751243781 w 1005"/>
                  <a:gd name="GluePoint34Y" fmla="*/ 636.137651821862 h 494"/>
                  <a:gd name="GluePoint35X" fmla="*/ 65.7333333333333 w 1005"/>
                  <a:gd name="GluePoint35Y" fmla="*/ 658.493927125506 h 494"/>
                  <a:gd name="GluePoint36X" fmla="*/ 44.1492537313433 w 1005"/>
                  <a:gd name="GluePoint36Y" fmla="*/ 790.599190283401 h 494"/>
                  <a:gd name="GluePoint37X" fmla="*/ 18.6407960199005 w 1005"/>
                  <a:gd name="GluePoint37Y" fmla="*/ 884.089068825911 h 49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Lst>
                <a:rect l="textAreaLeft" t="textAreaTop" r="textAreaRight" b="textAreaBottom"/>
                <a:pathLst>
                  <a:path w="180" h="369">
                    <a:moveTo>
                      <a:pt x="22" y="369"/>
                    </a:moveTo>
                    <a:cubicBezTo>
                      <a:pt x="21" y="368"/>
                      <a:pt x="21" y="368"/>
                      <a:pt x="21" y="368"/>
                    </a:cubicBezTo>
                    <a:cubicBezTo>
                      <a:pt x="9" y="356"/>
                      <a:pt x="10" y="339"/>
                      <a:pt x="10" y="321"/>
                    </a:cubicBezTo>
                    <a:cubicBezTo>
                      <a:pt x="10" y="310"/>
                      <a:pt x="10" y="298"/>
                      <a:pt x="8" y="286"/>
                    </a:cubicBezTo>
                    <a:cubicBezTo>
                      <a:pt x="8" y="282"/>
                      <a:pt x="6" y="278"/>
                      <a:pt x="4" y="274"/>
                    </a:cubicBezTo>
                    <a:cubicBezTo>
                      <a:pt x="2" y="269"/>
                      <a:pt x="0" y="265"/>
                      <a:pt x="0" y="261"/>
                    </a:cubicBezTo>
                    <a:cubicBezTo>
                      <a:pt x="0" y="249"/>
                      <a:pt x="4" y="237"/>
                      <a:pt x="8" y="224"/>
                    </a:cubicBezTo>
                    <a:cubicBezTo>
                      <a:pt x="13" y="211"/>
                      <a:pt x="17" y="197"/>
                      <a:pt x="16" y="185"/>
                    </a:cubicBezTo>
                    <a:cubicBezTo>
                      <a:pt x="16" y="178"/>
                      <a:pt x="13" y="168"/>
                      <a:pt x="9" y="162"/>
                    </a:cubicBezTo>
                    <a:cubicBezTo>
                      <a:pt x="8" y="162"/>
                      <a:pt x="8" y="162"/>
                      <a:pt x="8" y="162"/>
                    </a:cubicBezTo>
                    <a:cubicBezTo>
                      <a:pt x="8" y="161"/>
                      <a:pt x="8" y="161"/>
                      <a:pt x="8" y="161"/>
                    </a:cubicBezTo>
                    <a:cubicBezTo>
                      <a:pt x="9" y="152"/>
                      <a:pt x="16" y="148"/>
                      <a:pt x="22" y="144"/>
                    </a:cubicBezTo>
                    <a:cubicBezTo>
                      <a:pt x="25" y="143"/>
                      <a:pt x="27" y="141"/>
                      <a:pt x="29" y="139"/>
                    </a:cubicBezTo>
                    <a:cubicBezTo>
                      <a:pt x="32" y="136"/>
                      <a:pt x="34" y="132"/>
                      <a:pt x="36" y="128"/>
                    </a:cubicBezTo>
                    <a:cubicBezTo>
                      <a:pt x="38" y="124"/>
                      <a:pt x="40" y="120"/>
                      <a:pt x="44" y="116"/>
                    </a:cubicBezTo>
                    <a:cubicBezTo>
                      <a:pt x="30" y="84"/>
                      <a:pt x="29" y="44"/>
                      <a:pt x="41" y="11"/>
                    </a:cubicBezTo>
                    <a:cubicBezTo>
                      <a:pt x="41" y="9"/>
                      <a:pt x="41" y="9"/>
                      <a:pt x="41" y="9"/>
                    </a:cubicBezTo>
                    <a:cubicBezTo>
                      <a:pt x="43" y="9"/>
                      <a:pt x="43" y="9"/>
                      <a:pt x="43" y="9"/>
                    </a:cubicBezTo>
                    <a:cubicBezTo>
                      <a:pt x="47" y="10"/>
                      <a:pt x="50" y="11"/>
                      <a:pt x="52" y="11"/>
                    </a:cubicBezTo>
                    <a:cubicBezTo>
                      <a:pt x="53" y="12"/>
                      <a:pt x="54" y="12"/>
                      <a:pt x="55" y="12"/>
                    </a:cubicBezTo>
                    <a:cubicBezTo>
                      <a:pt x="55" y="12"/>
                      <a:pt x="55" y="11"/>
                      <a:pt x="57" y="7"/>
                    </a:cubicBezTo>
                    <a:cubicBezTo>
                      <a:pt x="59" y="0"/>
                      <a:pt x="59" y="0"/>
                      <a:pt x="59" y="0"/>
                    </a:cubicBezTo>
                    <a:cubicBezTo>
                      <a:pt x="62" y="7"/>
                      <a:pt x="62" y="7"/>
                      <a:pt x="62" y="7"/>
                    </a:cubicBezTo>
                    <a:cubicBezTo>
                      <a:pt x="75" y="39"/>
                      <a:pt x="86" y="74"/>
                      <a:pt x="97" y="110"/>
                    </a:cubicBezTo>
                    <a:cubicBezTo>
                      <a:pt x="103" y="128"/>
                      <a:pt x="108" y="146"/>
                      <a:pt x="114" y="164"/>
                    </a:cubicBezTo>
                    <a:cubicBezTo>
                      <a:pt x="115" y="168"/>
                      <a:pt x="116" y="172"/>
                      <a:pt x="118" y="176"/>
                    </a:cubicBezTo>
                    <a:cubicBezTo>
                      <a:pt x="119" y="181"/>
                      <a:pt x="120" y="187"/>
                      <a:pt x="122" y="192"/>
                    </a:cubicBezTo>
                    <a:cubicBezTo>
                      <a:pt x="123" y="195"/>
                      <a:pt x="126" y="198"/>
                      <a:pt x="128" y="201"/>
                    </a:cubicBezTo>
                    <a:cubicBezTo>
                      <a:pt x="130" y="205"/>
                      <a:pt x="133" y="208"/>
                      <a:pt x="134" y="212"/>
                    </a:cubicBezTo>
                    <a:cubicBezTo>
                      <a:pt x="136" y="217"/>
                      <a:pt x="136" y="221"/>
                      <a:pt x="136" y="226"/>
                    </a:cubicBezTo>
                    <a:cubicBezTo>
                      <a:pt x="136" y="231"/>
                      <a:pt x="136" y="236"/>
                      <a:pt x="138" y="240"/>
                    </a:cubicBezTo>
                    <a:cubicBezTo>
                      <a:pt x="142" y="248"/>
                      <a:pt x="149" y="255"/>
                      <a:pt x="156" y="261"/>
                    </a:cubicBezTo>
                    <a:cubicBezTo>
                      <a:pt x="167" y="273"/>
                      <a:pt x="180" y="284"/>
                      <a:pt x="175" y="306"/>
                    </a:cubicBezTo>
                    <a:cubicBezTo>
                      <a:pt x="174" y="308"/>
                      <a:pt x="174" y="308"/>
                      <a:pt x="174" y="308"/>
                    </a:cubicBezTo>
                    <a:cubicBezTo>
                      <a:pt x="172" y="308"/>
                      <a:pt x="172" y="308"/>
                      <a:pt x="172" y="308"/>
                    </a:cubicBezTo>
                    <a:cubicBezTo>
                      <a:pt x="156" y="309"/>
                      <a:pt x="149" y="320"/>
                      <a:pt x="142" y="331"/>
                    </a:cubicBezTo>
                    <a:cubicBezTo>
                      <a:pt x="140" y="335"/>
                      <a:pt x="137" y="340"/>
                      <a:pt x="134" y="344"/>
                    </a:cubicBezTo>
                    <a:cubicBezTo>
                      <a:pt x="133" y="344"/>
                      <a:pt x="133" y="344"/>
                      <a:pt x="133" y="344"/>
                    </a:cubicBezTo>
                    <a:cubicBezTo>
                      <a:pt x="132" y="344"/>
                      <a:pt x="132" y="344"/>
                      <a:pt x="132" y="344"/>
                    </a:cubicBezTo>
                    <a:cubicBezTo>
                      <a:pt x="110" y="348"/>
                      <a:pt x="90" y="353"/>
                      <a:pt x="71" y="358"/>
                    </a:cubicBezTo>
                    <a:cubicBezTo>
                      <a:pt x="56" y="362"/>
                      <a:pt x="40" y="365"/>
                      <a:pt x="24" y="369"/>
                    </a:cubicBezTo>
                    <a:lnTo>
                      <a:pt x="22" y="369"/>
                    </a:lnTo>
                    <a:close/>
                    <a:moveTo>
                      <a:pt x="14" y="160"/>
                    </a:moveTo>
                    <a:cubicBezTo>
                      <a:pt x="18" y="167"/>
                      <a:pt x="22" y="177"/>
                      <a:pt x="22" y="185"/>
                    </a:cubicBezTo>
                    <a:cubicBezTo>
                      <a:pt x="22" y="198"/>
                      <a:pt x="18" y="212"/>
                      <a:pt x="14" y="226"/>
                    </a:cubicBezTo>
                    <a:cubicBezTo>
                      <a:pt x="10" y="238"/>
                      <a:pt x="6" y="250"/>
                      <a:pt x="6" y="261"/>
                    </a:cubicBezTo>
                    <a:cubicBezTo>
                      <a:pt x="6" y="264"/>
                      <a:pt x="8" y="268"/>
                      <a:pt x="9" y="272"/>
                    </a:cubicBezTo>
                    <a:cubicBezTo>
                      <a:pt x="11" y="276"/>
                      <a:pt x="13" y="281"/>
                      <a:pt x="14" y="285"/>
                    </a:cubicBezTo>
                    <a:cubicBezTo>
                      <a:pt x="16" y="298"/>
                      <a:pt x="16" y="310"/>
                      <a:pt x="15" y="321"/>
                    </a:cubicBezTo>
                    <a:cubicBezTo>
                      <a:pt x="15" y="338"/>
                      <a:pt x="15" y="353"/>
                      <a:pt x="24" y="363"/>
                    </a:cubicBezTo>
                    <a:cubicBezTo>
                      <a:pt x="40" y="360"/>
                      <a:pt x="55" y="356"/>
                      <a:pt x="69" y="352"/>
                    </a:cubicBezTo>
                    <a:cubicBezTo>
                      <a:pt x="89" y="347"/>
                      <a:pt x="109" y="342"/>
                      <a:pt x="130" y="339"/>
                    </a:cubicBezTo>
                    <a:cubicBezTo>
                      <a:pt x="133" y="336"/>
                      <a:pt x="135" y="332"/>
                      <a:pt x="138" y="328"/>
                    </a:cubicBezTo>
                    <a:cubicBezTo>
                      <a:pt x="145" y="317"/>
                      <a:pt x="152" y="305"/>
                      <a:pt x="170" y="303"/>
                    </a:cubicBezTo>
                    <a:cubicBezTo>
                      <a:pt x="173" y="286"/>
                      <a:pt x="163" y="276"/>
                      <a:pt x="152" y="265"/>
                    </a:cubicBezTo>
                    <a:cubicBezTo>
                      <a:pt x="145" y="258"/>
                      <a:pt x="138" y="252"/>
                      <a:pt x="133" y="242"/>
                    </a:cubicBezTo>
                    <a:cubicBezTo>
                      <a:pt x="131" y="237"/>
                      <a:pt x="130" y="232"/>
                      <a:pt x="130" y="226"/>
                    </a:cubicBezTo>
                    <a:cubicBezTo>
                      <a:pt x="130" y="222"/>
                      <a:pt x="130" y="217"/>
                      <a:pt x="129" y="214"/>
                    </a:cubicBezTo>
                    <a:cubicBezTo>
                      <a:pt x="128" y="211"/>
                      <a:pt x="126" y="208"/>
                      <a:pt x="123" y="204"/>
                    </a:cubicBezTo>
                    <a:cubicBezTo>
                      <a:pt x="121" y="201"/>
                      <a:pt x="118" y="197"/>
                      <a:pt x="117" y="194"/>
                    </a:cubicBezTo>
                    <a:cubicBezTo>
                      <a:pt x="115" y="189"/>
                      <a:pt x="114" y="183"/>
                      <a:pt x="112" y="177"/>
                    </a:cubicBezTo>
                    <a:cubicBezTo>
                      <a:pt x="111" y="173"/>
                      <a:pt x="110" y="169"/>
                      <a:pt x="109" y="166"/>
                    </a:cubicBezTo>
                    <a:cubicBezTo>
                      <a:pt x="103" y="148"/>
                      <a:pt x="97" y="130"/>
                      <a:pt x="92" y="112"/>
                    </a:cubicBezTo>
                    <a:cubicBezTo>
                      <a:pt x="81" y="78"/>
                      <a:pt x="72" y="45"/>
                      <a:pt x="59" y="15"/>
                    </a:cubicBezTo>
                    <a:cubicBezTo>
                      <a:pt x="58" y="17"/>
                      <a:pt x="57" y="17"/>
                      <a:pt x="55" y="17"/>
                    </a:cubicBezTo>
                    <a:cubicBezTo>
                      <a:pt x="53" y="17"/>
                      <a:pt x="52" y="17"/>
                      <a:pt x="50" y="16"/>
                    </a:cubicBezTo>
                    <a:cubicBezTo>
                      <a:pt x="49" y="16"/>
                      <a:pt x="47" y="15"/>
                      <a:pt x="45" y="15"/>
                    </a:cubicBezTo>
                    <a:cubicBezTo>
                      <a:pt x="34" y="47"/>
                      <a:pt x="36" y="85"/>
                      <a:pt x="50" y="115"/>
                    </a:cubicBezTo>
                    <a:cubicBezTo>
                      <a:pt x="51" y="117"/>
                      <a:pt x="51" y="117"/>
                      <a:pt x="51" y="117"/>
                    </a:cubicBezTo>
                    <a:cubicBezTo>
                      <a:pt x="49" y="119"/>
                      <a:pt x="49" y="119"/>
                      <a:pt x="49" y="119"/>
                    </a:cubicBezTo>
                    <a:cubicBezTo>
                      <a:pt x="45" y="123"/>
                      <a:pt x="43" y="127"/>
                      <a:pt x="41" y="131"/>
                    </a:cubicBezTo>
                    <a:cubicBezTo>
                      <a:pt x="39" y="135"/>
                      <a:pt x="37" y="139"/>
                      <a:pt x="33" y="143"/>
                    </a:cubicBezTo>
                    <a:cubicBezTo>
                      <a:pt x="31" y="145"/>
                      <a:pt x="28" y="147"/>
                      <a:pt x="25" y="149"/>
                    </a:cubicBezTo>
                    <a:cubicBezTo>
                      <a:pt x="20" y="152"/>
                      <a:pt x="15" y="155"/>
                      <a:pt x="14" y="16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06" name="Freeform 191"/>
              <p:cNvSpPr/>
              <p:nvPr/>
            </p:nvSpPr>
            <p:spPr>
              <a:xfrm>
                <a:off x="8229600" y="2775960"/>
                <a:ext cx="167400" cy="318240"/>
              </a:xfrm>
              <a:custGeom>
                <a:avLst/>
                <a:gdLst>
                  <a:gd name="textAreaLeft" fmla="*/ 0 w 167400"/>
                  <a:gd name="textAreaRight" fmla="*/ 168120 w 167400"/>
                  <a:gd name="textAreaTop" fmla="*/ 0 h 318240"/>
                  <a:gd name="textAreaBottom" fmla="*/ 318960 h 318240"/>
                  <a:gd name="GluePoint1X" fmla="*/ 209.331828442438 w 886"/>
                  <a:gd name="GluePoint1Y" fmla="*/ 1616.49892933619 h 467"/>
                  <a:gd name="GluePoint2X" fmla="*/ 112.029345372461 w 886"/>
                  <a:gd name="GluePoint2Y" fmla="*/ 1679.03640256959 h 467"/>
                  <a:gd name="GluePoint3X" fmla="*/ 54.1738148984199 w 886"/>
                  <a:gd name="GluePoint3Y" fmla="*/ 1095.35331905782 h 467"/>
                  <a:gd name="GluePoint4X" fmla="*/ 29.979683972912 w 886"/>
                  <a:gd name="GluePoint4Y" fmla="*/ 807.301927194861 h 467"/>
                  <a:gd name="GluePoint5X" fmla="*/ 35.765237020316 w 886"/>
                  <a:gd name="GluePoint5Y" fmla="*/ 684.122055674518 h 467"/>
                  <a:gd name="GluePoint6X" fmla="*/ 29.979683972912 w 886"/>
                  <a:gd name="GluePoint6Y" fmla="*/ 560.942184154176 h 467"/>
                  <a:gd name="GluePoint7X" fmla="*/ 12.6230248306998 w 886"/>
                  <a:gd name="GluePoint7Y" fmla="*/ 456.713062098501 h 467"/>
                  <a:gd name="GluePoint8X" fmla="*/ 12.6230248306998 w 886"/>
                  <a:gd name="GluePoint8Y" fmla="*/ 375.224839400428 h 467"/>
                  <a:gd name="GluePoint9X" fmla="*/ 1.05191873589165 w 886"/>
                  <a:gd name="GluePoint9Y" fmla="*/ 210.353319057816 h 467"/>
                  <a:gd name="GluePoint10X" fmla="*/ 232.474040632054 w 886"/>
                  <a:gd name="GluePoint10Y" fmla="*/ 0 h 467"/>
                  <a:gd name="GluePoint11X" fmla="*/ 232.474040632054 w 886"/>
                  <a:gd name="GluePoint11Y" fmla="*/ 162.976445396146 h 467"/>
                  <a:gd name="GluePoint12X" fmla="*/ 244.045146726862 w 886"/>
                  <a:gd name="GluePoint12Y" fmla="*/ 291.841541755889 h 467"/>
                  <a:gd name="GluePoint13X" fmla="*/ 197.76072234763 w 886"/>
                  <a:gd name="GluePoint13Y" fmla="*/ 519.250535331906 h 467"/>
                  <a:gd name="GluePoint14X" fmla="*/ 186.715575620767 w 886"/>
                  <a:gd name="GluePoint14Y" fmla="*/ 1055.55674518201 h 467"/>
                  <a:gd name="GluePoint15X" fmla="*/ 203.546275395034 w 886"/>
                  <a:gd name="GluePoint15Y" fmla="*/ 1389.08993576017 h 467"/>
                  <a:gd name="GluePoint16X" fmla="*/ 209.331828442438 w 886"/>
                  <a:gd name="GluePoint16Y" fmla="*/ 1616.49892933619 h 46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171" h="326">
                    <a:moveTo>
                      <a:pt x="146" y="314"/>
                    </a:moveTo>
                    <a:cubicBezTo>
                      <a:pt x="118" y="313"/>
                      <a:pt x="101" y="323"/>
                      <a:pt x="78" y="326"/>
                    </a:cubicBezTo>
                    <a:cubicBezTo>
                      <a:pt x="70" y="285"/>
                      <a:pt x="67" y="220"/>
                      <a:pt x="38" y="213"/>
                    </a:cubicBezTo>
                    <a:cubicBezTo>
                      <a:pt x="44" y="193"/>
                      <a:pt x="24" y="175"/>
                      <a:pt x="21" y="157"/>
                    </a:cubicBezTo>
                    <a:cubicBezTo>
                      <a:pt x="20" y="150"/>
                      <a:pt x="25" y="139"/>
                      <a:pt x="25" y="133"/>
                    </a:cubicBezTo>
                    <a:cubicBezTo>
                      <a:pt x="26" y="127"/>
                      <a:pt x="23" y="113"/>
                      <a:pt x="21" y="109"/>
                    </a:cubicBezTo>
                    <a:cubicBezTo>
                      <a:pt x="19" y="102"/>
                      <a:pt x="12" y="96"/>
                      <a:pt x="9" y="89"/>
                    </a:cubicBezTo>
                    <a:cubicBezTo>
                      <a:pt x="8" y="84"/>
                      <a:pt x="10" y="78"/>
                      <a:pt x="9" y="73"/>
                    </a:cubicBezTo>
                    <a:cubicBezTo>
                      <a:pt x="7" y="61"/>
                      <a:pt x="0" y="51"/>
                      <a:pt x="1" y="41"/>
                    </a:cubicBezTo>
                    <a:cubicBezTo>
                      <a:pt x="53" y="25"/>
                      <a:pt x="105" y="10"/>
                      <a:pt x="162" y="0"/>
                    </a:cubicBezTo>
                    <a:cubicBezTo>
                      <a:pt x="168" y="12"/>
                      <a:pt x="160" y="15"/>
                      <a:pt x="162" y="32"/>
                    </a:cubicBezTo>
                    <a:cubicBezTo>
                      <a:pt x="166" y="45"/>
                      <a:pt x="171" y="46"/>
                      <a:pt x="170" y="57"/>
                    </a:cubicBezTo>
                    <a:cubicBezTo>
                      <a:pt x="170" y="77"/>
                      <a:pt x="145" y="86"/>
                      <a:pt x="138" y="101"/>
                    </a:cubicBezTo>
                    <a:cubicBezTo>
                      <a:pt x="153" y="136"/>
                      <a:pt x="130" y="173"/>
                      <a:pt x="130" y="205"/>
                    </a:cubicBezTo>
                    <a:cubicBezTo>
                      <a:pt x="130" y="220"/>
                      <a:pt x="142" y="247"/>
                      <a:pt x="142" y="270"/>
                    </a:cubicBezTo>
                    <a:cubicBezTo>
                      <a:pt x="142" y="285"/>
                      <a:pt x="135" y="298"/>
                      <a:pt x="146" y="31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07" name="Freeform 192"/>
              <p:cNvSpPr/>
              <p:nvPr/>
            </p:nvSpPr>
            <p:spPr>
              <a:xfrm>
                <a:off x="8228160" y="2772720"/>
                <a:ext cx="170640" cy="324720"/>
              </a:xfrm>
              <a:custGeom>
                <a:avLst/>
                <a:gdLst>
                  <a:gd name="textAreaLeft" fmla="*/ 0 w 170640"/>
                  <a:gd name="textAreaRight" fmla="*/ 171360 w 170640"/>
                  <a:gd name="textAreaTop" fmla="*/ 0 h 324720"/>
                  <a:gd name="textAreaBottom" fmla="*/ 325440 h 324720"/>
                  <a:gd name="GluePoint1X" fmla="*/ 109.817477876106 w 904"/>
                  <a:gd name="GluePoint1Y" fmla="*/ 1697.86764705882 h 476"/>
                  <a:gd name="GluePoint2X" fmla="*/ 55.6969026548673 w 904"/>
                  <a:gd name="GluePoint2Y" fmla="*/ 1130.64705882353 h 476"/>
                  <a:gd name="GluePoint3X" fmla="*/ 52.5442477876106 w 904"/>
                  <a:gd name="GluePoint3Y" fmla="*/ 1115.47058823529 h 476"/>
                  <a:gd name="GluePoint4X" fmla="*/ 29.9502212389381 w 904"/>
                  <a:gd name="GluePoint4Y" fmla="*/ 830.911764705882 h 476"/>
                  <a:gd name="GluePoint5X" fmla="*/ 35.7300884955752 w 904"/>
                  <a:gd name="GluePoint5Y" fmla="*/ 701.911764705882 h 476"/>
                  <a:gd name="GluePoint6X" fmla="*/ 21.0176991150443 w 904"/>
                  <a:gd name="GluePoint6Y" fmla="*/ 531.176470588235 h 476"/>
                  <a:gd name="GluePoint7X" fmla="*/ 11.0342920353982 w 904"/>
                  <a:gd name="GluePoint7Y" fmla="*/ 428.735294117647 h 476"/>
                  <a:gd name="GluePoint8X" fmla="*/ 6.83075221238938 w 904"/>
                  <a:gd name="GluePoint8Y" fmla="*/ 330.088235294118 h 476"/>
                  <a:gd name="GluePoint9X" fmla="*/ 1.05088495575221 w 904"/>
                  <a:gd name="GluePoint9Y" fmla="*/ 210.573529411765 h 476"/>
                  <a:gd name="GluePoint10X" fmla="*/ 234.347345132743 w 904"/>
                  <a:gd name="GluePoint10Y" fmla="*/ 3.79411764705882 h 476"/>
                  <a:gd name="GluePoint11X" fmla="*/ 238.550884955752 w 904"/>
                  <a:gd name="GluePoint11Y" fmla="*/ 9.48529411764706 h 476"/>
                  <a:gd name="GluePoint12X" fmla="*/ 238.550884955752 w 904"/>
                  <a:gd name="GluePoint12Y" fmla="*/ 180.220588235294 h 476"/>
                  <a:gd name="GluePoint13X" fmla="*/ 250.110619469027 w 904"/>
                  <a:gd name="GluePoint13Y" fmla="*/ 309.220588235294 h 476"/>
                  <a:gd name="GluePoint14X" fmla="*/ 203.871681415929 w 904"/>
                  <a:gd name="GluePoint14Y" fmla="*/ 536.867647058824 h 476"/>
                  <a:gd name="GluePoint15X" fmla="*/ 192.837389380531 w 904"/>
                  <a:gd name="GluePoint15Y" fmla="*/ 1073.73529411765 h 476"/>
                  <a:gd name="GluePoint16X" fmla="*/ 209.651548672566 w 904"/>
                  <a:gd name="GluePoint16Y" fmla="*/ 1409.51470588235 h 476"/>
                  <a:gd name="GluePoint17X" fmla="*/ 214.380530973451 w 904"/>
                  <a:gd name="GluePoint17Y" fmla="*/ 1625.77941176471 h 476"/>
                  <a:gd name="GluePoint18X" fmla="*/ 211.227876106195 w 904"/>
                  <a:gd name="GluePoint18Y" fmla="*/ 1652.33823529412 h 476"/>
                  <a:gd name="GluePoint19X" fmla="*/ 114.021017699115 w 904"/>
                  <a:gd name="GluePoint19Y" fmla="*/ 1714.94117647059 h 476"/>
                  <a:gd name="GluePoint20X" fmla="*/ 60.9513274336283 w 904"/>
                  <a:gd name="GluePoint20Y" fmla="*/ 1104.08823529412 h 476"/>
                  <a:gd name="GluePoint21X" fmla="*/ 117.173672566372 w 904"/>
                  <a:gd name="GluePoint21Y" fmla="*/ 1682.69117647059 h 476"/>
                  <a:gd name="GluePoint22X" fmla="*/ 203.871681415929 w 904"/>
                  <a:gd name="GluePoint22Y" fmla="*/ 1620.08823529412 h 476"/>
                  <a:gd name="GluePoint23X" fmla="*/ 201.244469026549 w 904"/>
                  <a:gd name="GluePoint23Y" fmla="*/ 1409.51470588235 h 476"/>
                  <a:gd name="GluePoint24X" fmla="*/ 183.904867256637 w 904"/>
                  <a:gd name="GluePoint24Y" fmla="*/ 1073.73529411765 h 476"/>
                  <a:gd name="GluePoint25X" fmla="*/ 197.04092920354 w 904"/>
                  <a:gd name="GluePoint25Y" fmla="*/ 540.661764705882 h 476"/>
                  <a:gd name="GluePoint26X" fmla="*/ 197.04092920354 w 904"/>
                  <a:gd name="GluePoint26Y" fmla="*/ 531.176470588235 h 476"/>
                  <a:gd name="GluePoint27X" fmla="*/ 241.178097345133 w 904"/>
                  <a:gd name="GluePoint27Y" fmla="*/ 309.220588235294 h 476"/>
                  <a:gd name="GluePoint28X" fmla="*/ 231.194690265487 w 904"/>
                  <a:gd name="GluePoint28Y" fmla="*/ 185.911764705882 h 476"/>
                  <a:gd name="GluePoint29X" fmla="*/ 231.194690265487 w 904"/>
                  <a:gd name="GluePoint29Y" fmla="*/ 30.3529411764706 h 476"/>
                  <a:gd name="GluePoint30X" fmla="*/ 8.4070796460177 w 904"/>
                  <a:gd name="GluePoint30Y" fmla="*/ 237.132352941176 h 476"/>
                  <a:gd name="GluePoint31X" fmla="*/ 19.966814159292 w 904"/>
                  <a:gd name="GluePoint31Y" fmla="*/ 387 h 476"/>
                  <a:gd name="GluePoint32X" fmla="*/ 19.966814159292 w 904"/>
                  <a:gd name="GluePoint32Y" fmla="*/ 468.573529411765 h 476"/>
                  <a:gd name="GluePoint33X" fmla="*/ 36.7809734513274 w 904"/>
                  <a:gd name="GluePoint33Y" fmla="*/ 572.911764705882 h 476"/>
                  <a:gd name="GluePoint34X" fmla="*/ 39.9336283185841 w 904"/>
                  <a:gd name="GluePoint34Y" fmla="*/ 753.132352941177 h 476"/>
                  <a:gd name="GluePoint35X" fmla="*/ 48.3407079646018 w 904"/>
                  <a:gd name="GluePoint35Y" fmla="*/ 923.867647058824 h 4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Lst>
                <a:rect l="textAreaLeft" t="textAreaTop" r="textAreaRight" b="textAreaBottom"/>
                <a:pathLst>
                  <a:path w="175" h="332">
                    <a:moveTo>
                      <a:pt x="78" y="332"/>
                    </a:moveTo>
                    <a:cubicBezTo>
                      <a:pt x="77" y="329"/>
                      <a:pt x="77" y="329"/>
                      <a:pt x="77" y="329"/>
                    </a:cubicBezTo>
                    <a:cubicBezTo>
                      <a:pt x="75" y="321"/>
                      <a:pt x="74" y="312"/>
                      <a:pt x="73" y="303"/>
                    </a:cubicBezTo>
                    <a:cubicBezTo>
                      <a:pt x="67" y="266"/>
                      <a:pt x="61" y="224"/>
                      <a:pt x="39" y="219"/>
                    </a:cubicBezTo>
                    <a:cubicBezTo>
                      <a:pt x="36" y="218"/>
                      <a:pt x="36" y="218"/>
                      <a:pt x="36" y="218"/>
                    </a:cubicBezTo>
                    <a:cubicBezTo>
                      <a:pt x="37" y="216"/>
                      <a:pt x="37" y="216"/>
                      <a:pt x="37" y="216"/>
                    </a:cubicBezTo>
                    <a:cubicBezTo>
                      <a:pt x="40" y="204"/>
                      <a:pt x="35" y="193"/>
                      <a:pt x="29" y="182"/>
                    </a:cubicBezTo>
                    <a:cubicBezTo>
                      <a:pt x="26" y="175"/>
                      <a:pt x="22" y="168"/>
                      <a:pt x="21" y="161"/>
                    </a:cubicBezTo>
                    <a:cubicBezTo>
                      <a:pt x="20" y="156"/>
                      <a:pt x="22" y="150"/>
                      <a:pt x="23" y="145"/>
                    </a:cubicBezTo>
                    <a:cubicBezTo>
                      <a:pt x="24" y="142"/>
                      <a:pt x="25" y="138"/>
                      <a:pt x="25" y="136"/>
                    </a:cubicBezTo>
                    <a:cubicBezTo>
                      <a:pt x="25" y="131"/>
                      <a:pt x="22" y="117"/>
                      <a:pt x="21" y="113"/>
                    </a:cubicBezTo>
                    <a:cubicBezTo>
                      <a:pt x="20" y="109"/>
                      <a:pt x="17" y="106"/>
                      <a:pt x="15" y="103"/>
                    </a:cubicBezTo>
                    <a:cubicBezTo>
                      <a:pt x="13" y="100"/>
                      <a:pt x="10" y="96"/>
                      <a:pt x="9" y="93"/>
                    </a:cubicBezTo>
                    <a:cubicBezTo>
                      <a:pt x="8" y="90"/>
                      <a:pt x="8" y="86"/>
                      <a:pt x="8" y="83"/>
                    </a:cubicBezTo>
                    <a:cubicBezTo>
                      <a:pt x="9" y="80"/>
                      <a:pt x="9" y="78"/>
                      <a:pt x="9" y="76"/>
                    </a:cubicBezTo>
                    <a:cubicBezTo>
                      <a:pt x="8" y="72"/>
                      <a:pt x="6" y="68"/>
                      <a:pt x="5" y="64"/>
                    </a:cubicBezTo>
                    <a:cubicBezTo>
                      <a:pt x="2" y="57"/>
                      <a:pt x="0" y="50"/>
                      <a:pt x="1" y="43"/>
                    </a:cubicBezTo>
                    <a:cubicBezTo>
                      <a:pt x="1" y="41"/>
                      <a:pt x="1" y="41"/>
                      <a:pt x="1" y="41"/>
                    </a:cubicBezTo>
                    <a:cubicBezTo>
                      <a:pt x="9" y="39"/>
                      <a:pt x="9" y="39"/>
                      <a:pt x="9" y="39"/>
                    </a:cubicBezTo>
                    <a:cubicBezTo>
                      <a:pt x="58" y="25"/>
                      <a:pt x="109" y="10"/>
                      <a:pt x="164" y="1"/>
                    </a:cubicBezTo>
                    <a:cubicBezTo>
                      <a:pt x="166" y="0"/>
                      <a:pt x="166" y="0"/>
                      <a:pt x="166" y="0"/>
                    </a:cubicBezTo>
                    <a:cubicBezTo>
                      <a:pt x="167" y="2"/>
                      <a:pt x="167" y="2"/>
                      <a:pt x="167" y="2"/>
                    </a:cubicBezTo>
                    <a:cubicBezTo>
                      <a:pt x="170" y="10"/>
                      <a:pt x="169" y="14"/>
                      <a:pt x="168" y="19"/>
                    </a:cubicBezTo>
                    <a:cubicBezTo>
                      <a:pt x="167" y="23"/>
                      <a:pt x="166" y="27"/>
                      <a:pt x="167" y="35"/>
                    </a:cubicBezTo>
                    <a:cubicBezTo>
                      <a:pt x="168" y="40"/>
                      <a:pt x="170" y="43"/>
                      <a:pt x="171" y="46"/>
                    </a:cubicBezTo>
                    <a:cubicBezTo>
                      <a:pt x="173" y="50"/>
                      <a:pt x="175" y="53"/>
                      <a:pt x="175" y="60"/>
                    </a:cubicBezTo>
                    <a:cubicBezTo>
                      <a:pt x="175" y="73"/>
                      <a:pt x="165" y="82"/>
                      <a:pt x="156" y="90"/>
                    </a:cubicBezTo>
                    <a:cubicBezTo>
                      <a:pt x="151" y="95"/>
                      <a:pt x="146" y="99"/>
                      <a:pt x="143" y="104"/>
                    </a:cubicBezTo>
                    <a:cubicBezTo>
                      <a:pt x="152" y="127"/>
                      <a:pt x="147" y="149"/>
                      <a:pt x="141" y="172"/>
                    </a:cubicBezTo>
                    <a:cubicBezTo>
                      <a:pt x="138" y="184"/>
                      <a:pt x="135" y="197"/>
                      <a:pt x="135" y="208"/>
                    </a:cubicBezTo>
                    <a:cubicBezTo>
                      <a:pt x="135" y="215"/>
                      <a:pt x="137" y="224"/>
                      <a:pt x="140" y="234"/>
                    </a:cubicBezTo>
                    <a:cubicBezTo>
                      <a:pt x="143" y="246"/>
                      <a:pt x="147" y="260"/>
                      <a:pt x="147" y="273"/>
                    </a:cubicBezTo>
                    <a:cubicBezTo>
                      <a:pt x="147" y="277"/>
                      <a:pt x="146" y="282"/>
                      <a:pt x="146" y="286"/>
                    </a:cubicBezTo>
                    <a:cubicBezTo>
                      <a:pt x="144" y="296"/>
                      <a:pt x="143" y="305"/>
                      <a:pt x="150" y="315"/>
                    </a:cubicBezTo>
                    <a:cubicBezTo>
                      <a:pt x="153" y="320"/>
                      <a:pt x="153" y="320"/>
                      <a:pt x="153" y="320"/>
                    </a:cubicBezTo>
                    <a:cubicBezTo>
                      <a:pt x="148" y="320"/>
                      <a:pt x="148" y="320"/>
                      <a:pt x="148" y="320"/>
                    </a:cubicBezTo>
                    <a:cubicBezTo>
                      <a:pt x="131" y="319"/>
                      <a:pt x="118" y="322"/>
                      <a:pt x="105" y="326"/>
                    </a:cubicBezTo>
                    <a:cubicBezTo>
                      <a:pt x="97" y="328"/>
                      <a:pt x="89" y="330"/>
                      <a:pt x="80" y="332"/>
                    </a:cubicBezTo>
                    <a:lnTo>
                      <a:pt x="78" y="332"/>
                    </a:lnTo>
                    <a:close/>
                    <a:moveTo>
                      <a:pt x="43" y="214"/>
                    </a:moveTo>
                    <a:cubicBezTo>
                      <a:pt x="66" y="223"/>
                      <a:pt x="73" y="265"/>
                      <a:pt x="78" y="302"/>
                    </a:cubicBezTo>
                    <a:cubicBezTo>
                      <a:pt x="79" y="311"/>
                      <a:pt x="81" y="318"/>
                      <a:pt x="82" y="326"/>
                    </a:cubicBezTo>
                    <a:cubicBezTo>
                      <a:pt x="90" y="325"/>
                      <a:pt x="97" y="323"/>
                      <a:pt x="104" y="321"/>
                    </a:cubicBezTo>
                    <a:cubicBezTo>
                      <a:pt x="115" y="318"/>
                      <a:pt x="128" y="314"/>
                      <a:pt x="143" y="314"/>
                    </a:cubicBezTo>
                    <a:cubicBezTo>
                      <a:pt x="138" y="304"/>
                      <a:pt x="139" y="295"/>
                      <a:pt x="140" y="286"/>
                    </a:cubicBezTo>
                    <a:cubicBezTo>
                      <a:pt x="141" y="281"/>
                      <a:pt x="141" y="277"/>
                      <a:pt x="141" y="273"/>
                    </a:cubicBezTo>
                    <a:cubicBezTo>
                      <a:pt x="141" y="261"/>
                      <a:pt x="138" y="247"/>
                      <a:pt x="134" y="236"/>
                    </a:cubicBezTo>
                    <a:cubicBezTo>
                      <a:pt x="132" y="225"/>
                      <a:pt x="129" y="216"/>
                      <a:pt x="129" y="208"/>
                    </a:cubicBezTo>
                    <a:cubicBezTo>
                      <a:pt x="129" y="196"/>
                      <a:pt x="132" y="183"/>
                      <a:pt x="136" y="170"/>
                    </a:cubicBezTo>
                    <a:cubicBezTo>
                      <a:pt x="141" y="149"/>
                      <a:pt x="147" y="126"/>
                      <a:pt x="138" y="105"/>
                    </a:cubicBezTo>
                    <a:cubicBezTo>
                      <a:pt x="137" y="104"/>
                      <a:pt x="137" y="104"/>
                      <a:pt x="137" y="104"/>
                    </a:cubicBezTo>
                    <a:cubicBezTo>
                      <a:pt x="138" y="103"/>
                      <a:pt x="138" y="103"/>
                      <a:pt x="138" y="103"/>
                    </a:cubicBezTo>
                    <a:cubicBezTo>
                      <a:pt x="141" y="96"/>
                      <a:pt x="146" y="91"/>
                      <a:pt x="152" y="86"/>
                    </a:cubicBezTo>
                    <a:cubicBezTo>
                      <a:pt x="161" y="78"/>
                      <a:pt x="169" y="70"/>
                      <a:pt x="169" y="60"/>
                    </a:cubicBezTo>
                    <a:cubicBezTo>
                      <a:pt x="170" y="54"/>
                      <a:pt x="168" y="52"/>
                      <a:pt x="166" y="48"/>
                    </a:cubicBezTo>
                    <a:cubicBezTo>
                      <a:pt x="165" y="45"/>
                      <a:pt x="163" y="42"/>
                      <a:pt x="162" y="36"/>
                    </a:cubicBezTo>
                    <a:cubicBezTo>
                      <a:pt x="160" y="27"/>
                      <a:pt x="162" y="22"/>
                      <a:pt x="163" y="18"/>
                    </a:cubicBezTo>
                    <a:cubicBezTo>
                      <a:pt x="164" y="14"/>
                      <a:pt x="164" y="11"/>
                      <a:pt x="162" y="6"/>
                    </a:cubicBezTo>
                    <a:cubicBezTo>
                      <a:pt x="108" y="16"/>
                      <a:pt x="58" y="30"/>
                      <a:pt x="10" y="44"/>
                    </a:cubicBezTo>
                    <a:cubicBezTo>
                      <a:pt x="6" y="46"/>
                      <a:pt x="6" y="46"/>
                      <a:pt x="6" y="46"/>
                    </a:cubicBezTo>
                    <a:cubicBezTo>
                      <a:pt x="6" y="51"/>
                      <a:pt x="8" y="56"/>
                      <a:pt x="10" y="62"/>
                    </a:cubicBezTo>
                    <a:cubicBezTo>
                      <a:pt x="12" y="66"/>
                      <a:pt x="13" y="71"/>
                      <a:pt x="14" y="75"/>
                    </a:cubicBezTo>
                    <a:cubicBezTo>
                      <a:pt x="15" y="78"/>
                      <a:pt x="14" y="81"/>
                      <a:pt x="14" y="83"/>
                    </a:cubicBezTo>
                    <a:cubicBezTo>
                      <a:pt x="14" y="86"/>
                      <a:pt x="13" y="89"/>
                      <a:pt x="14" y="91"/>
                    </a:cubicBezTo>
                    <a:cubicBezTo>
                      <a:pt x="15" y="94"/>
                      <a:pt x="17" y="97"/>
                      <a:pt x="19" y="99"/>
                    </a:cubicBezTo>
                    <a:cubicBezTo>
                      <a:pt x="22" y="103"/>
                      <a:pt x="25" y="107"/>
                      <a:pt x="26" y="111"/>
                    </a:cubicBezTo>
                    <a:cubicBezTo>
                      <a:pt x="28" y="116"/>
                      <a:pt x="30" y="130"/>
                      <a:pt x="30" y="136"/>
                    </a:cubicBezTo>
                    <a:cubicBezTo>
                      <a:pt x="30" y="139"/>
                      <a:pt x="29" y="143"/>
                      <a:pt x="28" y="146"/>
                    </a:cubicBezTo>
                    <a:cubicBezTo>
                      <a:pt x="27" y="151"/>
                      <a:pt x="26" y="156"/>
                      <a:pt x="26" y="160"/>
                    </a:cubicBezTo>
                    <a:cubicBezTo>
                      <a:pt x="27" y="166"/>
                      <a:pt x="31" y="173"/>
                      <a:pt x="34" y="179"/>
                    </a:cubicBezTo>
                    <a:cubicBezTo>
                      <a:pt x="40" y="190"/>
                      <a:pt x="46" y="202"/>
                      <a:pt x="43" y="21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08" name="Freeform 193"/>
              <p:cNvSpPr/>
              <p:nvPr/>
            </p:nvSpPr>
            <p:spPr>
              <a:xfrm>
                <a:off x="7711920" y="2815560"/>
                <a:ext cx="619920" cy="554760"/>
              </a:xfrm>
              <a:custGeom>
                <a:avLst/>
                <a:gdLst>
                  <a:gd name="textAreaLeft" fmla="*/ 0 w 619920"/>
                  <a:gd name="textAreaRight" fmla="*/ 620640 w 619920"/>
                  <a:gd name="textAreaTop" fmla="*/ 0 h 554760"/>
                  <a:gd name="textAreaBottom" fmla="*/ 555480 h 554760"/>
                  <a:gd name="GluePoint1X" fmla="*/ 1918.41477640959 w 1543"/>
                  <a:gd name="GluePoint1Y" fmla="*/ 1291.55916473318 h 1724"/>
                  <a:gd name="GluePoint2X" fmla="*/ 1878.21516526248 w 1543"/>
                  <a:gd name="GluePoint2Y" fmla="*/ 1343.43619489559 h 1724"/>
                  <a:gd name="GluePoint3X" fmla="*/ 1820.1490602722 w 1543"/>
                  <a:gd name="GluePoint3Y" fmla="*/ 1284.40371229698 h 1724"/>
                  <a:gd name="GluePoint4X" fmla="*/ 1462.81918340894 w 1543"/>
                  <a:gd name="GluePoint4Y" fmla="*/ 1186.91067285383 h 1724"/>
                  <a:gd name="GluePoint5X" fmla="*/ 1414.80298120544 w 1543"/>
                  <a:gd name="GluePoint5Y" fmla="*/ 1098.36194895592 h 1724"/>
                  <a:gd name="GluePoint6X" fmla="*/ 1353.38690861957 w 1543"/>
                  <a:gd name="GluePoint6Y" fmla="*/ 1079.5788863109 h 1724"/>
                  <a:gd name="GluePoint7X" fmla="*/ 1316.53726506805 w 1543"/>
                  <a:gd name="GluePoint7Y" fmla="*/ 1050.0626450116 h 1724"/>
                  <a:gd name="GluePoint8X" fmla="*/ 1157.97213220998 w 1543"/>
                  <a:gd name="GluePoint8Y" fmla="*/ 1079.5788863109 h 1724"/>
                  <a:gd name="GluePoint9X" fmla="*/ 996.057031756319 w 1543"/>
                  <a:gd name="GluePoint9Y" fmla="*/ 1108.20069605568 h 1724"/>
                  <a:gd name="GluePoint10X" fmla="*/ 14.5165262475697 w 1543"/>
                  <a:gd name="GluePoint10Y" fmla="*/ 1254.88747099768 h 1724"/>
                  <a:gd name="GluePoint11X" fmla="*/ 2.23331173039533 w 1543"/>
                  <a:gd name="GluePoint11Y" fmla="*/ 1206.58816705336 h 1724"/>
                  <a:gd name="GluePoint12X" fmla="*/ 63.649384316267 w 1543"/>
                  <a:gd name="GluePoint12Y" fmla="*/ 1147.55568445476 h 1724"/>
                  <a:gd name="GluePoint13X" fmla="*/ 112.782242384964 w 1543"/>
                  <a:gd name="GluePoint13Y" fmla="*/ 1089.41763341067 h 1724"/>
                  <a:gd name="GluePoint14X" fmla="*/ 173.081659105638 w 1543"/>
                  <a:gd name="GluePoint14Y" fmla="*/ 1040.22389791183 h 1724"/>
                  <a:gd name="GluePoint15X" fmla="*/ 185.364873622813 w 1543"/>
                  <a:gd name="GluePoint15Y" fmla="*/ 1020.5464037123 h 1724"/>
                  <a:gd name="GluePoint16X" fmla="*/ 222.214517174336 w 1543"/>
                  <a:gd name="GluePoint16Y" fmla="*/ 981.191415313225 h 1724"/>
                  <a:gd name="GluePoint17X" fmla="*/ 197.648088139987 w 1543"/>
                  <a:gd name="GluePoint17Y" fmla="*/ 890.853828306265 h 1724"/>
                  <a:gd name="GluePoint18X" fmla="*/ 137.348671419313 w 1543"/>
                  <a:gd name="GluePoint18Y" fmla="*/ 852.393271461717 h 1724"/>
                  <a:gd name="GluePoint19X" fmla="*/ 246.780946208684 w 1543"/>
                  <a:gd name="GluePoint19Y" fmla="*/ 793.360788863109 h 1724"/>
                  <a:gd name="GluePoint20X" fmla="*/ 482.395333765392 w 1543"/>
                  <a:gd name="GluePoint20Y" fmla="*/ 754.005800464037 h 1724"/>
                  <a:gd name="GluePoint21X" fmla="*/ 556.094620868438 w 1543"/>
                  <a:gd name="GluePoint21Y" fmla="*/ 773.683294663573 h 1724"/>
                  <a:gd name="GluePoint22X" fmla="*/ 739.226182760856 w 1543"/>
                  <a:gd name="GluePoint22Y" fmla="*/ 744.167053364269 h 1724"/>
                  <a:gd name="GluePoint23X" fmla="*/ 848.658457550227 w 1543"/>
                  <a:gd name="GluePoint23Y" fmla="*/ 646.674013921114 h 1724"/>
                  <a:gd name="GluePoint24X" fmla="*/ 922.357744653273 w 1543"/>
                  <a:gd name="GluePoint24Y" fmla="*/ 617.15777262181 h 1724"/>
                  <a:gd name="GluePoint25X" fmla="*/ 897.791315618924 w 1543"/>
                  <a:gd name="GluePoint25Y" fmla="*/ 519.664733178654 h 1724"/>
                  <a:gd name="GluePoint26X" fmla="*/ 934.640959170447 w 1543"/>
                  <a:gd name="GluePoint26Y" fmla="*/ 449.00464037123 h 1724"/>
                  <a:gd name="GluePoint27X" fmla="*/ 860.941672067401 w 1543"/>
                  <a:gd name="GluePoint27Y" fmla="*/ 449.00464037123 h 1724"/>
                  <a:gd name="GluePoint28X" fmla="*/ 971.49060272197 w 1543"/>
                  <a:gd name="GluePoint28Y" fmla="*/ 321.99535962877 h 1724"/>
                  <a:gd name="GluePoint29X" fmla="*/ 996.057031756319 w 1543"/>
                  <a:gd name="GluePoint29Y" fmla="*/ 254.018561484919 h 1724"/>
                  <a:gd name="GluePoint30X" fmla="*/ 1031.79001944264 w 1543"/>
                  <a:gd name="GluePoint30Y" fmla="*/ 204.824825986079 h 1724"/>
                  <a:gd name="GluePoint31X" fmla="*/ 1242.837977965 w 1543"/>
                  <a:gd name="GluePoint31Y" fmla="*/ 67.9767981438515 h 1724"/>
                  <a:gd name="GluePoint32X" fmla="*/ 1585.65132858069 w 1543"/>
                  <a:gd name="GluePoint32Y" fmla="*/ 0 h 1724"/>
                  <a:gd name="GluePoint33X" fmla="*/ 1597.93454309786 w 1543"/>
                  <a:gd name="GluePoint33Y" fmla="*/ 48.2993039443156 h 1724"/>
                  <a:gd name="GluePoint34X" fmla="*/ 1622.50097213221 w 1543"/>
                  <a:gd name="GluePoint34Y" fmla="*/ 77.8155452436195 h 1724"/>
                  <a:gd name="GluePoint35X" fmla="*/ 1622.50097213221 w 1543"/>
                  <a:gd name="GluePoint35Y" fmla="*/ 117.170533642691 h 1724"/>
                  <a:gd name="GluePoint36X" fmla="*/ 1670.51717433571 w 1543"/>
                  <a:gd name="GluePoint36Y" fmla="*/ 224.502320185615 h 1724"/>
                  <a:gd name="GluePoint37X" fmla="*/ 1658.23395981854 w 1543"/>
                  <a:gd name="GluePoint37Y" fmla="*/ 282.640371229698 h 1724"/>
                  <a:gd name="GluePoint38X" fmla="*/ 1710.71678548283 w 1543"/>
                  <a:gd name="GluePoint38Y" fmla="*/ 449.00464037123 h 1724"/>
                  <a:gd name="GluePoint39X" fmla="*/ 1759.84964355152 w 1543"/>
                  <a:gd name="GluePoint39Y" fmla="*/ 449.00464037123 h 1724"/>
                  <a:gd name="GluePoint40X" fmla="*/ 1820.1490602722 w 1543"/>
                  <a:gd name="GluePoint40Y" fmla="*/ 676.190255220418 h 1724"/>
                  <a:gd name="GluePoint41X" fmla="*/ 1844.71548930655 w 1543"/>
                  <a:gd name="GluePoint41Y" fmla="*/ 705.706496519722 h 1724"/>
                  <a:gd name="GluePoint42X" fmla="*/ 1832.43227478937 w 1543"/>
                  <a:gd name="GluePoint42Y" fmla="*/ 910.531322505801 h 1724"/>
                  <a:gd name="GluePoint43X" fmla="*/ 1856.99870382372 w 1543"/>
                  <a:gd name="GluePoint43Y" fmla="*/ 959.72505800464 h 1724"/>
                  <a:gd name="GluePoint44X" fmla="*/ 1893.84834737524 w 1543"/>
                  <a:gd name="GluePoint44Y" fmla="*/ 1147.55568445476 h 1724"/>
                  <a:gd name="GluePoint45X" fmla="*/ 1869.28191834089 w 1543"/>
                  <a:gd name="GluePoint45Y" fmla="*/ 1254.88747099768 h 1724"/>
                  <a:gd name="GluePoint46X" fmla="*/ 1918.41477640959 w 1543"/>
                  <a:gd name="GluePoint46Y" fmla="*/ 1291.55916473318 h 172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Lst>
                <a:rect l="textAreaLeft" t="textAreaTop" r="textAreaRight" b="textAreaBottom"/>
                <a:pathLst>
                  <a:path w="630" h="565">
                    <a:moveTo>
                      <a:pt x="628" y="529"/>
                    </a:moveTo>
                    <a:cubicBezTo>
                      <a:pt x="630" y="538"/>
                      <a:pt x="624" y="550"/>
                      <a:pt x="615" y="550"/>
                    </a:cubicBezTo>
                    <a:cubicBezTo>
                      <a:pt x="598" y="565"/>
                      <a:pt x="596" y="512"/>
                      <a:pt x="596" y="526"/>
                    </a:cubicBezTo>
                    <a:cubicBezTo>
                      <a:pt x="553" y="516"/>
                      <a:pt x="518" y="499"/>
                      <a:pt x="479" y="486"/>
                    </a:cubicBezTo>
                    <a:cubicBezTo>
                      <a:pt x="469" y="480"/>
                      <a:pt x="471" y="459"/>
                      <a:pt x="463" y="450"/>
                    </a:cubicBezTo>
                    <a:cubicBezTo>
                      <a:pt x="458" y="444"/>
                      <a:pt x="452" y="447"/>
                      <a:pt x="443" y="442"/>
                    </a:cubicBezTo>
                    <a:cubicBezTo>
                      <a:pt x="437" y="438"/>
                      <a:pt x="433" y="430"/>
                      <a:pt x="431" y="430"/>
                    </a:cubicBezTo>
                    <a:cubicBezTo>
                      <a:pt x="422" y="428"/>
                      <a:pt x="398" y="437"/>
                      <a:pt x="379" y="442"/>
                    </a:cubicBezTo>
                    <a:cubicBezTo>
                      <a:pt x="362" y="446"/>
                      <a:pt x="342" y="450"/>
                      <a:pt x="326" y="454"/>
                    </a:cubicBezTo>
                    <a:cubicBezTo>
                      <a:pt x="230" y="475"/>
                      <a:pt x="103" y="503"/>
                      <a:pt x="5" y="514"/>
                    </a:cubicBezTo>
                    <a:cubicBezTo>
                      <a:pt x="10" y="508"/>
                      <a:pt x="0" y="501"/>
                      <a:pt x="1" y="494"/>
                    </a:cubicBezTo>
                    <a:cubicBezTo>
                      <a:pt x="2" y="482"/>
                      <a:pt x="11" y="481"/>
                      <a:pt x="21" y="470"/>
                    </a:cubicBezTo>
                    <a:cubicBezTo>
                      <a:pt x="27" y="462"/>
                      <a:pt x="32" y="452"/>
                      <a:pt x="37" y="446"/>
                    </a:cubicBezTo>
                    <a:cubicBezTo>
                      <a:pt x="43" y="438"/>
                      <a:pt x="52" y="433"/>
                      <a:pt x="57" y="426"/>
                    </a:cubicBezTo>
                    <a:cubicBezTo>
                      <a:pt x="60" y="422"/>
                      <a:pt x="58" y="420"/>
                      <a:pt x="61" y="418"/>
                    </a:cubicBezTo>
                    <a:cubicBezTo>
                      <a:pt x="63" y="416"/>
                      <a:pt x="69" y="408"/>
                      <a:pt x="73" y="402"/>
                    </a:cubicBezTo>
                    <a:cubicBezTo>
                      <a:pt x="75" y="385"/>
                      <a:pt x="61" y="384"/>
                      <a:pt x="65" y="365"/>
                    </a:cubicBezTo>
                    <a:cubicBezTo>
                      <a:pt x="58" y="361"/>
                      <a:pt x="47" y="359"/>
                      <a:pt x="45" y="349"/>
                    </a:cubicBezTo>
                    <a:cubicBezTo>
                      <a:pt x="41" y="333"/>
                      <a:pt x="67" y="332"/>
                      <a:pt x="81" y="325"/>
                    </a:cubicBezTo>
                    <a:cubicBezTo>
                      <a:pt x="93" y="319"/>
                      <a:pt x="127" y="305"/>
                      <a:pt x="158" y="309"/>
                    </a:cubicBezTo>
                    <a:cubicBezTo>
                      <a:pt x="167" y="310"/>
                      <a:pt x="173" y="317"/>
                      <a:pt x="182" y="317"/>
                    </a:cubicBezTo>
                    <a:cubicBezTo>
                      <a:pt x="200" y="311"/>
                      <a:pt x="214" y="301"/>
                      <a:pt x="242" y="305"/>
                    </a:cubicBezTo>
                    <a:cubicBezTo>
                      <a:pt x="256" y="294"/>
                      <a:pt x="268" y="280"/>
                      <a:pt x="278" y="265"/>
                    </a:cubicBezTo>
                    <a:cubicBezTo>
                      <a:pt x="284" y="259"/>
                      <a:pt x="294" y="256"/>
                      <a:pt x="302" y="253"/>
                    </a:cubicBezTo>
                    <a:cubicBezTo>
                      <a:pt x="304" y="235"/>
                      <a:pt x="299" y="223"/>
                      <a:pt x="294" y="213"/>
                    </a:cubicBezTo>
                    <a:cubicBezTo>
                      <a:pt x="293" y="198"/>
                      <a:pt x="306" y="198"/>
                      <a:pt x="306" y="184"/>
                    </a:cubicBezTo>
                    <a:cubicBezTo>
                      <a:pt x="290" y="196"/>
                      <a:pt x="296" y="165"/>
                      <a:pt x="282" y="184"/>
                    </a:cubicBezTo>
                    <a:cubicBezTo>
                      <a:pt x="274" y="166"/>
                      <a:pt x="308" y="148"/>
                      <a:pt x="318" y="132"/>
                    </a:cubicBezTo>
                    <a:cubicBezTo>
                      <a:pt x="315" y="119"/>
                      <a:pt x="322" y="112"/>
                      <a:pt x="326" y="104"/>
                    </a:cubicBezTo>
                    <a:cubicBezTo>
                      <a:pt x="330" y="98"/>
                      <a:pt x="334" y="92"/>
                      <a:pt x="338" y="84"/>
                    </a:cubicBezTo>
                    <a:cubicBezTo>
                      <a:pt x="353" y="59"/>
                      <a:pt x="377" y="34"/>
                      <a:pt x="407" y="28"/>
                    </a:cubicBezTo>
                    <a:cubicBezTo>
                      <a:pt x="441" y="20"/>
                      <a:pt x="488" y="15"/>
                      <a:pt x="519" y="0"/>
                    </a:cubicBezTo>
                    <a:cubicBezTo>
                      <a:pt x="529" y="5"/>
                      <a:pt x="521" y="12"/>
                      <a:pt x="523" y="20"/>
                    </a:cubicBezTo>
                    <a:cubicBezTo>
                      <a:pt x="525" y="25"/>
                      <a:pt x="530" y="26"/>
                      <a:pt x="531" y="32"/>
                    </a:cubicBezTo>
                    <a:cubicBezTo>
                      <a:pt x="533" y="37"/>
                      <a:pt x="530" y="43"/>
                      <a:pt x="531" y="48"/>
                    </a:cubicBezTo>
                    <a:cubicBezTo>
                      <a:pt x="536" y="61"/>
                      <a:pt x="547" y="70"/>
                      <a:pt x="547" y="92"/>
                    </a:cubicBezTo>
                    <a:cubicBezTo>
                      <a:pt x="548" y="101"/>
                      <a:pt x="542" y="107"/>
                      <a:pt x="543" y="116"/>
                    </a:cubicBezTo>
                    <a:cubicBezTo>
                      <a:pt x="547" y="137"/>
                      <a:pt x="565" y="158"/>
                      <a:pt x="560" y="184"/>
                    </a:cubicBezTo>
                    <a:cubicBezTo>
                      <a:pt x="570" y="195"/>
                      <a:pt x="565" y="174"/>
                      <a:pt x="576" y="184"/>
                    </a:cubicBezTo>
                    <a:cubicBezTo>
                      <a:pt x="587" y="209"/>
                      <a:pt x="591" y="240"/>
                      <a:pt x="596" y="277"/>
                    </a:cubicBezTo>
                    <a:cubicBezTo>
                      <a:pt x="596" y="281"/>
                      <a:pt x="605" y="284"/>
                      <a:pt x="604" y="289"/>
                    </a:cubicBezTo>
                    <a:cubicBezTo>
                      <a:pt x="599" y="309"/>
                      <a:pt x="596" y="343"/>
                      <a:pt x="600" y="373"/>
                    </a:cubicBezTo>
                    <a:cubicBezTo>
                      <a:pt x="601" y="381"/>
                      <a:pt x="606" y="385"/>
                      <a:pt x="608" y="393"/>
                    </a:cubicBezTo>
                    <a:cubicBezTo>
                      <a:pt x="613" y="415"/>
                      <a:pt x="613" y="445"/>
                      <a:pt x="620" y="470"/>
                    </a:cubicBezTo>
                    <a:cubicBezTo>
                      <a:pt x="627" y="497"/>
                      <a:pt x="630" y="495"/>
                      <a:pt x="612" y="514"/>
                    </a:cubicBezTo>
                    <a:lnTo>
                      <a:pt x="628" y="529"/>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09" name="Freeform 194"/>
              <p:cNvSpPr/>
              <p:nvPr/>
            </p:nvSpPr>
            <p:spPr>
              <a:xfrm>
                <a:off x="7710480" y="2810880"/>
                <a:ext cx="623160" cy="550080"/>
              </a:xfrm>
              <a:custGeom>
                <a:avLst/>
                <a:gdLst>
                  <a:gd name="textAreaLeft" fmla="*/ 0 w 623160"/>
                  <a:gd name="textAreaRight" fmla="*/ 623880 w 623160"/>
                  <a:gd name="textAreaTop" fmla="*/ 0 h 550080"/>
                  <a:gd name="textAreaBottom" fmla="*/ 550800 h 550080"/>
                  <a:gd name="GluePoint1X" fmla="*/ 1485.21830065359 w 1530"/>
                  <a:gd name="GluePoint1Y" fmla="*/ 1187.55568378534 h 1733"/>
                  <a:gd name="GluePoint2X" fmla="*/ 1373.1477124183 w 1530"/>
                  <a:gd name="GluePoint2Y" fmla="*/ 1079.91690709752 h 1733"/>
                  <a:gd name="GluePoint3X" fmla="*/ 1242.96470588235 w 1530"/>
                  <a:gd name="GluePoint3Y" fmla="*/ 1067.56491633006 h 1733"/>
                  <a:gd name="GluePoint4X" fmla="*/ 21.5084967320261 w 1530"/>
                  <a:gd name="GluePoint4Y" fmla="*/ 1255.49163300635 h 1733"/>
                  <a:gd name="GluePoint5X" fmla="*/ 0 w 1530"/>
                  <a:gd name="GluePoint5Y" fmla="*/ 1199.9076745528 h 1733"/>
                  <a:gd name="GluePoint6X" fmla="*/ 114.334640522876 w 1530"/>
                  <a:gd name="GluePoint6Y" fmla="*/ 1079.91690709752 h 1733"/>
                  <a:gd name="GluePoint7X" fmla="*/ 187.916339869281 w 1530"/>
                  <a:gd name="GluePoint7Y" fmla="*/ 1011.98095787651 h 1733"/>
                  <a:gd name="GluePoint8X" fmla="*/ 182.256209150327 w 1530"/>
                  <a:gd name="GluePoint8Y" fmla="*/ 886.696480092326 h 1733"/>
                  <a:gd name="GluePoint9X" fmla="*/ 457.338562091503 w 1530"/>
                  <a:gd name="GluePoint9Y" fmla="*/ 744.64858626659 h 1733"/>
                  <a:gd name="GluePoint10X" fmla="*/ 599.97385620915 w 1530"/>
                  <a:gd name="GluePoint10Y" fmla="*/ 756.118291979227 h 1733"/>
                  <a:gd name="GluePoint11X" fmla="*/ 859.207843137255 w 1530"/>
                  <a:gd name="GluePoint11Y" fmla="*/ 643.185804962493 h 1733"/>
                  <a:gd name="GluePoint12X" fmla="*/ 905.62091503268 w 1530"/>
                  <a:gd name="GluePoint12Y" fmla="*/ 522.312752452395 h 1733"/>
                  <a:gd name="GluePoint13X" fmla="*/ 905.62091503268 w 1530"/>
                  <a:gd name="GluePoint13Y" fmla="*/ 449.9653779573 h 1733"/>
                  <a:gd name="GluePoint14X" fmla="*/ 871.660130718954 w 1530"/>
                  <a:gd name="GluePoint14Y" fmla="*/ 457.905943450664 h 1733"/>
                  <a:gd name="GluePoint15X" fmla="*/ 1008.63529411765 w 1530"/>
                  <a:gd name="GluePoint15Y" fmla="*/ 257.627236006924 h 1733"/>
                  <a:gd name="GluePoint16X" fmla="*/ 1608.6091503268 w 1530"/>
                  <a:gd name="GluePoint16Y" fmla="*/ 1.76457010963647 h 1733"/>
                  <a:gd name="GluePoint17X" fmla="*/ 1633.5137254902 w 1530"/>
                  <a:gd name="GluePoint17Y" fmla="*/ 54.7016733987305 h 1733"/>
                  <a:gd name="GluePoint18X" fmla="*/ 1658.41830065359 w 1530"/>
                  <a:gd name="GluePoint18Y" fmla="*/ 122.637622619735 h 1733"/>
                  <a:gd name="GluePoint19X" fmla="*/ 1694.6431372549 w 1530"/>
                  <a:gd name="GluePoint19Y" fmla="*/ 288.507212925563 h 1733"/>
                  <a:gd name="GluePoint20X" fmla="*/ 1753.50849673203 w 1530"/>
                  <a:gd name="GluePoint20Y" fmla="*/ 449.9653779573 h 1733"/>
                  <a:gd name="GluePoint21X" fmla="*/ 1856.52287581699 w 1530"/>
                  <a:gd name="GluePoint21Y" fmla="*/ 662.596076168494 h 1733"/>
                  <a:gd name="GluePoint22X" fmla="*/ 1867.8431372549 w 1530"/>
                  <a:gd name="GluePoint22Y" fmla="*/ 908.753606462781 h 1733"/>
                  <a:gd name="GluePoint23X" fmla="*/ 1933.50065359477 w 1530"/>
                  <a:gd name="GluePoint23Y" fmla="*/ 1139.91229082516 h 1733"/>
                  <a:gd name="GluePoint24X" fmla="*/ 1958.40522875817 w 1530"/>
                  <a:gd name="GluePoint24Y" fmla="*/ 1284.60703981535 h 1733"/>
                  <a:gd name="GluePoint25X" fmla="*/ 1849.73071895425 w 1530"/>
                  <a:gd name="GluePoint25Y" fmla="*/ 1265.19676860935 h 1733"/>
                  <a:gd name="GluePoint26X" fmla="*/ 1905.2 w 1530"/>
                  <a:gd name="GluePoint26Y" fmla="*/ 1327.83900750144 h 1733"/>
                  <a:gd name="GluePoint27X" fmla="*/ 1887.08758169935 w 1530"/>
                  <a:gd name="GluePoint27Y" fmla="*/ 1248.4333525678 h 1733"/>
                  <a:gd name="GluePoint28X" fmla="*/ 1892.7477124183 w 1530"/>
                  <a:gd name="GluePoint28Y" fmla="*/ 1038.44950952106 h 1733"/>
                  <a:gd name="GluePoint29X" fmla="*/ 1865.57908496732 w 1530"/>
                  <a:gd name="GluePoint29Y" fmla="*/ 703.181188690133 h 1733"/>
                  <a:gd name="GluePoint30X" fmla="*/ 1778.41307189542 w 1530"/>
                  <a:gd name="GluePoint30Y" fmla="*/ 457.905943450664 h 1733"/>
                  <a:gd name="GluePoint31X" fmla="*/ 1732 w 1530"/>
                  <a:gd name="GluePoint31Y" fmla="*/ 457.905943450664 h 1733"/>
                  <a:gd name="GluePoint32X" fmla="*/ 1679.92679738562 w 1530"/>
                  <a:gd name="GluePoint32Y" fmla="*/ 291.154068090017 h 1733"/>
                  <a:gd name="GluePoint33X" fmla="*/ 1642.56993464052 w 1530"/>
                  <a:gd name="GluePoint33Y" fmla="*/ 127.049047893826 h 1733"/>
                  <a:gd name="GluePoint34X" fmla="*/ 1617.66535947712 w 1530"/>
                  <a:gd name="GluePoint34Y" fmla="*/ 57.3485285631852 h 1733"/>
                  <a:gd name="GluePoint35X" fmla="*/ 1264.47320261438 w 1530"/>
                  <a:gd name="GluePoint35Y" fmla="*/ 81.1702250432776 h 1733"/>
                  <a:gd name="GluePoint36X" fmla="*/ 998.44705882353 w 1530"/>
                  <a:gd name="GluePoint36Y" fmla="*/ 324.68090017311 h 1733"/>
                  <a:gd name="GluePoint37X" fmla="*/ 884.112418300654 w 1530"/>
                  <a:gd name="GluePoint37Y" fmla="*/ 438.495672244662 h 1733"/>
                  <a:gd name="GluePoint38X" fmla="*/ 949.769934640523 w 1530"/>
                  <a:gd name="GluePoint38Y" fmla="*/ 448.200807847663 h 1733"/>
                  <a:gd name="GluePoint39X" fmla="*/ 924.865359477124 w 1530"/>
                  <a:gd name="GluePoint39Y" fmla="*/ 520.548182342758 h 1733"/>
                  <a:gd name="GluePoint40X" fmla="*/ 924.865359477124 w 1530"/>
                  <a:gd name="GluePoint40Y" fmla="*/ 630.833814195038 h 1733"/>
                  <a:gd name="GluePoint41X" fmla="*/ 753.929411764706 w 1530"/>
                  <a:gd name="GluePoint41Y" fmla="*/ 751.706866705136 h 1733"/>
                  <a:gd name="GluePoint42X" fmla="*/ 568.277124183007 w 1530"/>
                  <a:gd name="GluePoint42Y" fmla="*/ 780.822273514137 h 1733"/>
                  <a:gd name="GluePoint43X" fmla="*/ 457.338562091503 w 1530"/>
                  <a:gd name="GluePoint43Y" fmla="*/ 758.765147143682 h 1733"/>
                  <a:gd name="GluePoint44X" fmla="*/ 187.916339869281 w 1530"/>
                  <a:gd name="GluePoint44Y" fmla="*/ 874.34448932487 h 1733"/>
                  <a:gd name="GluePoint45X" fmla="*/ 225.273202614379 w 1530"/>
                  <a:gd name="GluePoint45Y" fmla="*/ 932.575302942874 h 1733"/>
                  <a:gd name="GluePoint46X" fmla="*/ 200.36862745098 w 1530"/>
                  <a:gd name="GluePoint46Y" fmla="*/ 1019.03923831506 h 1733"/>
                  <a:gd name="GluePoint47X" fmla="*/ 126.786928104575 w 1530"/>
                  <a:gd name="GluePoint47Y" fmla="*/ 1086.97518753606 h 1733"/>
                  <a:gd name="GluePoint48X" fmla="*/ 18.1124183006536 w 1530"/>
                  <a:gd name="GluePoint48Y" fmla="*/ 1199.9076745528 h 1733"/>
                  <a:gd name="GluePoint49X" fmla="*/ 1135.42222222222 w 1530"/>
                  <a:gd name="GluePoint49Y" fmla="*/ 1074.62319676861 h 1733"/>
                  <a:gd name="GluePoint50X" fmla="*/ 1357.29934640523 w 1530"/>
                  <a:gd name="GluePoint50Y" fmla="*/ 1050.80150028852 h 1733"/>
                  <a:gd name="GluePoint51X" fmla="*/ 1465.97385620915 w 1530"/>
                  <a:gd name="GluePoint51Y" fmla="*/ 1132.85401038661 h 1733"/>
                  <a:gd name="GluePoint52X" fmla="*/ 1849.73071895425 w 1530"/>
                  <a:gd name="GluePoint52Y" fmla="*/ 1265.19676860935 h 17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634" h="560">
                    <a:moveTo>
                      <a:pt x="611" y="560"/>
                    </a:moveTo>
                    <a:cubicBezTo>
                      <a:pt x="601" y="560"/>
                      <a:pt x="598" y="543"/>
                      <a:pt x="596" y="533"/>
                    </a:cubicBezTo>
                    <a:cubicBezTo>
                      <a:pt x="568" y="526"/>
                      <a:pt x="542" y="516"/>
                      <a:pt x="517" y="506"/>
                    </a:cubicBezTo>
                    <a:cubicBezTo>
                      <a:pt x="505" y="502"/>
                      <a:pt x="493" y="497"/>
                      <a:pt x="480" y="493"/>
                    </a:cubicBezTo>
                    <a:cubicBezTo>
                      <a:pt x="473" y="488"/>
                      <a:pt x="471" y="480"/>
                      <a:pt x="469" y="471"/>
                    </a:cubicBezTo>
                    <a:cubicBezTo>
                      <a:pt x="467" y="465"/>
                      <a:pt x="466" y="459"/>
                      <a:pt x="463" y="456"/>
                    </a:cubicBezTo>
                    <a:cubicBezTo>
                      <a:pt x="461" y="453"/>
                      <a:pt x="459" y="453"/>
                      <a:pt x="455" y="452"/>
                    </a:cubicBezTo>
                    <a:cubicBezTo>
                      <a:pt x="452" y="452"/>
                      <a:pt x="448" y="451"/>
                      <a:pt x="444" y="448"/>
                    </a:cubicBezTo>
                    <a:cubicBezTo>
                      <a:pt x="440" y="446"/>
                      <a:pt x="437" y="443"/>
                      <a:pt x="435" y="440"/>
                    </a:cubicBezTo>
                    <a:cubicBezTo>
                      <a:pt x="434" y="438"/>
                      <a:pt x="433" y="437"/>
                      <a:pt x="432" y="436"/>
                    </a:cubicBezTo>
                    <a:cubicBezTo>
                      <a:pt x="432" y="436"/>
                      <a:pt x="431" y="436"/>
                      <a:pt x="431" y="436"/>
                    </a:cubicBezTo>
                    <a:cubicBezTo>
                      <a:pt x="425" y="436"/>
                      <a:pt x="414" y="439"/>
                      <a:pt x="402" y="443"/>
                    </a:cubicBezTo>
                    <a:cubicBezTo>
                      <a:pt x="395" y="445"/>
                      <a:pt x="388" y="447"/>
                      <a:pt x="381" y="448"/>
                    </a:cubicBezTo>
                    <a:cubicBezTo>
                      <a:pt x="368" y="451"/>
                      <a:pt x="368" y="451"/>
                      <a:pt x="368" y="451"/>
                    </a:cubicBezTo>
                    <a:cubicBezTo>
                      <a:pt x="355" y="455"/>
                      <a:pt x="340" y="458"/>
                      <a:pt x="329" y="460"/>
                    </a:cubicBezTo>
                    <a:cubicBezTo>
                      <a:pt x="224" y="484"/>
                      <a:pt x="103" y="510"/>
                      <a:pt x="7" y="521"/>
                    </a:cubicBezTo>
                    <a:cubicBezTo>
                      <a:pt x="0" y="522"/>
                      <a:pt x="0" y="522"/>
                      <a:pt x="0" y="522"/>
                    </a:cubicBezTo>
                    <a:cubicBezTo>
                      <a:pt x="5" y="516"/>
                      <a:pt x="5" y="516"/>
                      <a:pt x="5" y="516"/>
                    </a:cubicBezTo>
                    <a:cubicBezTo>
                      <a:pt x="6" y="514"/>
                      <a:pt x="5" y="512"/>
                      <a:pt x="3" y="508"/>
                    </a:cubicBezTo>
                    <a:cubicBezTo>
                      <a:pt x="1" y="505"/>
                      <a:pt x="0" y="501"/>
                      <a:pt x="0" y="498"/>
                    </a:cubicBezTo>
                    <a:cubicBezTo>
                      <a:pt x="1" y="489"/>
                      <a:pt x="6" y="485"/>
                      <a:pt x="11" y="481"/>
                    </a:cubicBezTo>
                    <a:cubicBezTo>
                      <a:pt x="14" y="479"/>
                      <a:pt x="17" y="476"/>
                      <a:pt x="21" y="472"/>
                    </a:cubicBezTo>
                    <a:cubicBezTo>
                      <a:pt x="24" y="468"/>
                      <a:pt x="27" y="463"/>
                      <a:pt x="30" y="459"/>
                    </a:cubicBezTo>
                    <a:cubicBezTo>
                      <a:pt x="32" y="455"/>
                      <a:pt x="34" y="451"/>
                      <a:pt x="37" y="448"/>
                    </a:cubicBezTo>
                    <a:cubicBezTo>
                      <a:pt x="40" y="444"/>
                      <a:pt x="44" y="441"/>
                      <a:pt x="47" y="438"/>
                    </a:cubicBezTo>
                    <a:cubicBezTo>
                      <a:pt x="51" y="434"/>
                      <a:pt x="54" y="431"/>
                      <a:pt x="57" y="428"/>
                    </a:cubicBezTo>
                    <a:cubicBezTo>
                      <a:pt x="58" y="427"/>
                      <a:pt x="58" y="426"/>
                      <a:pt x="58" y="425"/>
                    </a:cubicBezTo>
                    <a:cubicBezTo>
                      <a:pt x="59" y="423"/>
                      <a:pt x="59" y="422"/>
                      <a:pt x="61" y="420"/>
                    </a:cubicBezTo>
                    <a:cubicBezTo>
                      <a:pt x="63" y="418"/>
                      <a:pt x="69" y="410"/>
                      <a:pt x="72" y="405"/>
                    </a:cubicBezTo>
                    <a:cubicBezTo>
                      <a:pt x="73" y="398"/>
                      <a:pt x="71" y="394"/>
                      <a:pt x="69" y="390"/>
                    </a:cubicBezTo>
                    <a:cubicBezTo>
                      <a:pt x="66" y="385"/>
                      <a:pt x="63" y="380"/>
                      <a:pt x="64" y="371"/>
                    </a:cubicBezTo>
                    <a:cubicBezTo>
                      <a:pt x="63" y="370"/>
                      <a:pt x="61" y="369"/>
                      <a:pt x="59" y="368"/>
                    </a:cubicBezTo>
                    <a:cubicBezTo>
                      <a:pt x="53" y="366"/>
                      <a:pt x="46" y="363"/>
                      <a:pt x="44" y="354"/>
                    </a:cubicBezTo>
                    <a:cubicBezTo>
                      <a:pt x="41" y="340"/>
                      <a:pt x="55" y="335"/>
                      <a:pt x="68" y="332"/>
                    </a:cubicBezTo>
                    <a:cubicBezTo>
                      <a:pt x="73" y="330"/>
                      <a:pt x="78" y="329"/>
                      <a:pt x="82" y="327"/>
                    </a:cubicBezTo>
                    <a:cubicBezTo>
                      <a:pt x="88" y="324"/>
                      <a:pt x="117" y="309"/>
                      <a:pt x="148" y="309"/>
                    </a:cubicBezTo>
                    <a:cubicBezTo>
                      <a:pt x="152" y="309"/>
                      <a:pt x="156" y="310"/>
                      <a:pt x="160" y="310"/>
                    </a:cubicBezTo>
                    <a:cubicBezTo>
                      <a:pt x="165" y="311"/>
                      <a:pt x="169" y="313"/>
                      <a:pt x="173" y="315"/>
                    </a:cubicBezTo>
                    <a:cubicBezTo>
                      <a:pt x="176" y="316"/>
                      <a:pt x="179" y="318"/>
                      <a:pt x="183" y="318"/>
                    </a:cubicBezTo>
                    <a:cubicBezTo>
                      <a:pt x="187" y="317"/>
                      <a:pt x="190" y="316"/>
                      <a:pt x="194" y="314"/>
                    </a:cubicBezTo>
                    <a:cubicBezTo>
                      <a:pt x="205" y="310"/>
                      <a:pt x="216" y="305"/>
                      <a:pt x="231" y="305"/>
                    </a:cubicBezTo>
                    <a:cubicBezTo>
                      <a:pt x="235" y="305"/>
                      <a:pt x="239" y="306"/>
                      <a:pt x="243" y="306"/>
                    </a:cubicBezTo>
                    <a:cubicBezTo>
                      <a:pt x="256" y="296"/>
                      <a:pt x="267" y="283"/>
                      <a:pt x="278" y="267"/>
                    </a:cubicBezTo>
                    <a:cubicBezTo>
                      <a:pt x="278" y="267"/>
                      <a:pt x="278" y="267"/>
                      <a:pt x="278" y="267"/>
                    </a:cubicBezTo>
                    <a:cubicBezTo>
                      <a:pt x="283" y="262"/>
                      <a:pt x="290" y="259"/>
                      <a:pt x="297" y="257"/>
                    </a:cubicBezTo>
                    <a:cubicBezTo>
                      <a:pt x="299" y="256"/>
                      <a:pt x="300" y="255"/>
                      <a:pt x="302" y="255"/>
                    </a:cubicBezTo>
                    <a:cubicBezTo>
                      <a:pt x="303" y="239"/>
                      <a:pt x="299" y="228"/>
                      <a:pt x="294" y="218"/>
                    </a:cubicBezTo>
                    <a:cubicBezTo>
                      <a:pt x="293" y="217"/>
                      <a:pt x="293" y="217"/>
                      <a:pt x="293" y="217"/>
                    </a:cubicBezTo>
                    <a:cubicBezTo>
                      <a:pt x="293" y="208"/>
                      <a:pt x="297" y="204"/>
                      <a:pt x="300" y="200"/>
                    </a:cubicBezTo>
                    <a:cubicBezTo>
                      <a:pt x="302" y="198"/>
                      <a:pt x="304" y="196"/>
                      <a:pt x="305" y="193"/>
                    </a:cubicBezTo>
                    <a:cubicBezTo>
                      <a:pt x="304" y="194"/>
                      <a:pt x="303" y="194"/>
                      <a:pt x="302" y="194"/>
                    </a:cubicBezTo>
                    <a:cubicBezTo>
                      <a:pt x="297" y="194"/>
                      <a:pt x="294" y="190"/>
                      <a:pt x="293" y="187"/>
                    </a:cubicBezTo>
                    <a:cubicBezTo>
                      <a:pt x="292" y="186"/>
                      <a:pt x="292" y="185"/>
                      <a:pt x="291" y="185"/>
                    </a:cubicBezTo>
                    <a:cubicBezTo>
                      <a:pt x="291" y="185"/>
                      <a:pt x="290" y="185"/>
                      <a:pt x="286" y="190"/>
                    </a:cubicBezTo>
                    <a:cubicBezTo>
                      <a:pt x="284" y="194"/>
                      <a:pt x="284" y="194"/>
                      <a:pt x="284" y="194"/>
                    </a:cubicBezTo>
                    <a:cubicBezTo>
                      <a:pt x="282" y="190"/>
                      <a:pt x="282" y="190"/>
                      <a:pt x="282" y="190"/>
                    </a:cubicBezTo>
                    <a:cubicBezTo>
                      <a:pt x="275" y="176"/>
                      <a:pt x="290" y="162"/>
                      <a:pt x="303" y="150"/>
                    </a:cubicBezTo>
                    <a:cubicBezTo>
                      <a:pt x="309" y="145"/>
                      <a:pt x="314" y="140"/>
                      <a:pt x="317" y="136"/>
                    </a:cubicBezTo>
                    <a:cubicBezTo>
                      <a:pt x="315" y="124"/>
                      <a:pt x="319" y="116"/>
                      <a:pt x="324" y="110"/>
                    </a:cubicBezTo>
                    <a:cubicBezTo>
                      <a:pt x="325" y="109"/>
                      <a:pt x="325" y="108"/>
                      <a:pt x="326" y="107"/>
                    </a:cubicBezTo>
                    <a:cubicBezTo>
                      <a:pt x="330" y="101"/>
                      <a:pt x="333" y="95"/>
                      <a:pt x="338" y="87"/>
                    </a:cubicBezTo>
                    <a:cubicBezTo>
                      <a:pt x="346" y="72"/>
                      <a:pt x="370" y="37"/>
                      <a:pt x="408" y="29"/>
                    </a:cubicBezTo>
                    <a:cubicBezTo>
                      <a:pt x="417" y="27"/>
                      <a:pt x="426" y="25"/>
                      <a:pt x="436" y="23"/>
                    </a:cubicBezTo>
                    <a:cubicBezTo>
                      <a:pt x="465" y="18"/>
                      <a:pt x="497" y="12"/>
                      <a:pt x="520" y="1"/>
                    </a:cubicBezTo>
                    <a:cubicBezTo>
                      <a:pt x="521" y="0"/>
                      <a:pt x="521" y="0"/>
                      <a:pt x="521" y="0"/>
                    </a:cubicBezTo>
                    <a:cubicBezTo>
                      <a:pt x="523" y="1"/>
                      <a:pt x="523" y="1"/>
                      <a:pt x="523" y="1"/>
                    </a:cubicBezTo>
                    <a:cubicBezTo>
                      <a:pt x="530" y="5"/>
                      <a:pt x="529" y="11"/>
                      <a:pt x="528" y="15"/>
                    </a:cubicBezTo>
                    <a:cubicBezTo>
                      <a:pt x="528" y="18"/>
                      <a:pt x="527" y="20"/>
                      <a:pt x="528" y="23"/>
                    </a:cubicBezTo>
                    <a:cubicBezTo>
                      <a:pt x="529" y="25"/>
                      <a:pt x="530" y="26"/>
                      <a:pt x="531" y="27"/>
                    </a:cubicBezTo>
                    <a:cubicBezTo>
                      <a:pt x="533" y="29"/>
                      <a:pt x="535" y="31"/>
                      <a:pt x="536" y="35"/>
                    </a:cubicBezTo>
                    <a:cubicBezTo>
                      <a:pt x="537" y="38"/>
                      <a:pt x="536" y="41"/>
                      <a:pt x="536" y="44"/>
                    </a:cubicBezTo>
                    <a:cubicBezTo>
                      <a:pt x="536" y="46"/>
                      <a:pt x="535" y="49"/>
                      <a:pt x="536" y="51"/>
                    </a:cubicBezTo>
                    <a:cubicBezTo>
                      <a:pt x="538" y="55"/>
                      <a:pt x="540" y="59"/>
                      <a:pt x="542" y="63"/>
                    </a:cubicBezTo>
                    <a:cubicBezTo>
                      <a:pt x="547" y="71"/>
                      <a:pt x="552" y="80"/>
                      <a:pt x="552" y="96"/>
                    </a:cubicBezTo>
                    <a:cubicBezTo>
                      <a:pt x="552" y="101"/>
                      <a:pt x="551" y="105"/>
                      <a:pt x="550" y="108"/>
                    </a:cubicBezTo>
                    <a:cubicBezTo>
                      <a:pt x="549" y="112"/>
                      <a:pt x="547" y="115"/>
                      <a:pt x="548" y="120"/>
                    </a:cubicBezTo>
                    <a:cubicBezTo>
                      <a:pt x="549" y="127"/>
                      <a:pt x="552" y="135"/>
                      <a:pt x="556" y="143"/>
                    </a:cubicBezTo>
                    <a:cubicBezTo>
                      <a:pt x="561" y="156"/>
                      <a:pt x="567" y="171"/>
                      <a:pt x="565" y="187"/>
                    </a:cubicBezTo>
                    <a:cubicBezTo>
                      <a:pt x="566" y="189"/>
                      <a:pt x="566" y="189"/>
                      <a:pt x="566" y="189"/>
                    </a:cubicBezTo>
                    <a:cubicBezTo>
                      <a:pt x="566" y="189"/>
                      <a:pt x="567" y="188"/>
                      <a:pt x="567" y="187"/>
                    </a:cubicBezTo>
                    <a:cubicBezTo>
                      <a:pt x="568" y="185"/>
                      <a:pt x="570" y="183"/>
                      <a:pt x="573" y="183"/>
                    </a:cubicBezTo>
                    <a:cubicBezTo>
                      <a:pt x="575" y="183"/>
                      <a:pt x="577" y="184"/>
                      <a:pt x="580" y="187"/>
                    </a:cubicBezTo>
                    <a:cubicBezTo>
                      <a:pt x="580" y="187"/>
                      <a:pt x="580" y="187"/>
                      <a:pt x="580" y="187"/>
                    </a:cubicBezTo>
                    <a:cubicBezTo>
                      <a:pt x="591" y="211"/>
                      <a:pt x="595" y="241"/>
                      <a:pt x="600" y="275"/>
                    </a:cubicBezTo>
                    <a:cubicBezTo>
                      <a:pt x="600" y="281"/>
                      <a:pt x="600" y="281"/>
                      <a:pt x="600" y="281"/>
                    </a:cubicBezTo>
                    <a:cubicBezTo>
                      <a:pt x="601" y="282"/>
                      <a:pt x="602" y="283"/>
                      <a:pt x="604" y="284"/>
                    </a:cubicBezTo>
                    <a:cubicBezTo>
                      <a:pt x="606" y="286"/>
                      <a:pt x="609" y="289"/>
                      <a:pt x="608" y="294"/>
                    </a:cubicBezTo>
                    <a:cubicBezTo>
                      <a:pt x="604" y="314"/>
                      <a:pt x="601" y="347"/>
                      <a:pt x="604" y="377"/>
                    </a:cubicBezTo>
                    <a:cubicBezTo>
                      <a:pt x="605" y="381"/>
                      <a:pt x="606" y="383"/>
                      <a:pt x="608" y="386"/>
                    </a:cubicBezTo>
                    <a:cubicBezTo>
                      <a:pt x="610" y="389"/>
                      <a:pt x="611" y="393"/>
                      <a:pt x="612" y="397"/>
                    </a:cubicBezTo>
                    <a:cubicBezTo>
                      <a:pt x="615" y="407"/>
                      <a:pt x="616" y="418"/>
                      <a:pt x="617" y="430"/>
                    </a:cubicBezTo>
                    <a:cubicBezTo>
                      <a:pt x="619" y="445"/>
                      <a:pt x="621" y="460"/>
                      <a:pt x="625" y="473"/>
                    </a:cubicBezTo>
                    <a:cubicBezTo>
                      <a:pt x="625" y="476"/>
                      <a:pt x="626" y="479"/>
                      <a:pt x="627" y="481"/>
                    </a:cubicBezTo>
                    <a:cubicBezTo>
                      <a:pt x="632" y="500"/>
                      <a:pt x="632" y="503"/>
                      <a:pt x="618" y="518"/>
                    </a:cubicBezTo>
                    <a:cubicBezTo>
                      <a:pt x="632" y="532"/>
                      <a:pt x="632" y="532"/>
                      <a:pt x="632" y="532"/>
                    </a:cubicBezTo>
                    <a:cubicBezTo>
                      <a:pt x="633" y="533"/>
                      <a:pt x="633" y="533"/>
                      <a:pt x="633" y="533"/>
                    </a:cubicBezTo>
                    <a:cubicBezTo>
                      <a:pt x="634" y="539"/>
                      <a:pt x="632" y="546"/>
                      <a:pt x="628" y="551"/>
                    </a:cubicBezTo>
                    <a:cubicBezTo>
                      <a:pt x="625" y="555"/>
                      <a:pt x="622" y="557"/>
                      <a:pt x="618" y="557"/>
                    </a:cubicBezTo>
                    <a:cubicBezTo>
                      <a:pt x="616" y="559"/>
                      <a:pt x="613" y="560"/>
                      <a:pt x="611" y="560"/>
                    </a:cubicBezTo>
                    <a:close/>
                    <a:moveTo>
                      <a:pt x="598" y="525"/>
                    </a:moveTo>
                    <a:cubicBezTo>
                      <a:pt x="601" y="525"/>
                      <a:pt x="601" y="527"/>
                      <a:pt x="602" y="531"/>
                    </a:cubicBezTo>
                    <a:cubicBezTo>
                      <a:pt x="604" y="546"/>
                      <a:pt x="607" y="554"/>
                      <a:pt x="611" y="554"/>
                    </a:cubicBezTo>
                    <a:cubicBezTo>
                      <a:pt x="612" y="554"/>
                      <a:pt x="613" y="553"/>
                      <a:pt x="615" y="552"/>
                    </a:cubicBezTo>
                    <a:cubicBezTo>
                      <a:pt x="616" y="551"/>
                      <a:pt x="616" y="551"/>
                      <a:pt x="616" y="551"/>
                    </a:cubicBezTo>
                    <a:cubicBezTo>
                      <a:pt x="617" y="551"/>
                      <a:pt x="617" y="551"/>
                      <a:pt x="617" y="551"/>
                    </a:cubicBezTo>
                    <a:cubicBezTo>
                      <a:pt x="620" y="551"/>
                      <a:pt x="622" y="549"/>
                      <a:pt x="624" y="548"/>
                    </a:cubicBezTo>
                    <a:cubicBezTo>
                      <a:pt x="627" y="544"/>
                      <a:pt x="628" y="539"/>
                      <a:pt x="627" y="535"/>
                    </a:cubicBezTo>
                    <a:cubicBezTo>
                      <a:pt x="610" y="518"/>
                      <a:pt x="610" y="518"/>
                      <a:pt x="610" y="518"/>
                    </a:cubicBezTo>
                    <a:cubicBezTo>
                      <a:pt x="612" y="516"/>
                      <a:pt x="612" y="516"/>
                      <a:pt x="612" y="516"/>
                    </a:cubicBezTo>
                    <a:cubicBezTo>
                      <a:pt x="627" y="501"/>
                      <a:pt x="627" y="501"/>
                      <a:pt x="621" y="483"/>
                    </a:cubicBezTo>
                    <a:cubicBezTo>
                      <a:pt x="621" y="480"/>
                      <a:pt x="620" y="478"/>
                      <a:pt x="619" y="475"/>
                    </a:cubicBezTo>
                    <a:cubicBezTo>
                      <a:pt x="615" y="461"/>
                      <a:pt x="614" y="445"/>
                      <a:pt x="612" y="431"/>
                    </a:cubicBezTo>
                    <a:cubicBezTo>
                      <a:pt x="611" y="419"/>
                      <a:pt x="609" y="408"/>
                      <a:pt x="607" y="398"/>
                    </a:cubicBezTo>
                    <a:cubicBezTo>
                      <a:pt x="606" y="395"/>
                      <a:pt x="605" y="392"/>
                      <a:pt x="603" y="389"/>
                    </a:cubicBezTo>
                    <a:cubicBezTo>
                      <a:pt x="601" y="386"/>
                      <a:pt x="599" y="382"/>
                      <a:pt x="599" y="378"/>
                    </a:cubicBezTo>
                    <a:cubicBezTo>
                      <a:pt x="596" y="347"/>
                      <a:pt x="599" y="313"/>
                      <a:pt x="603" y="292"/>
                    </a:cubicBezTo>
                    <a:cubicBezTo>
                      <a:pt x="603" y="291"/>
                      <a:pt x="602" y="290"/>
                      <a:pt x="600" y="288"/>
                    </a:cubicBezTo>
                    <a:cubicBezTo>
                      <a:pt x="598" y="286"/>
                      <a:pt x="595" y="284"/>
                      <a:pt x="595" y="281"/>
                    </a:cubicBezTo>
                    <a:cubicBezTo>
                      <a:pt x="594" y="276"/>
                      <a:pt x="594" y="276"/>
                      <a:pt x="594" y="276"/>
                    </a:cubicBezTo>
                    <a:cubicBezTo>
                      <a:pt x="590" y="242"/>
                      <a:pt x="586" y="213"/>
                      <a:pt x="575" y="190"/>
                    </a:cubicBezTo>
                    <a:cubicBezTo>
                      <a:pt x="574" y="188"/>
                      <a:pt x="573" y="188"/>
                      <a:pt x="573" y="188"/>
                    </a:cubicBezTo>
                    <a:cubicBezTo>
                      <a:pt x="573" y="188"/>
                      <a:pt x="572" y="189"/>
                      <a:pt x="572" y="190"/>
                    </a:cubicBezTo>
                    <a:cubicBezTo>
                      <a:pt x="571" y="192"/>
                      <a:pt x="570" y="194"/>
                      <a:pt x="566" y="194"/>
                    </a:cubicBezTo>
                    <a:cubicBezTo>
                      <a:pt x="564" y="194"/>
                      <a:pt x="562" y="193"/>
                      <a:pt x="560" y="190"/>
                    </a:cubicBezTo>
                    <a:cubicBezTo>
                      <a:pt x="559" y="189"/>
                      <a:pt x="559" y="189"/>
                      <a:pt x="559" y="189"/>
                    </a:cubicBezTo>
                    <a:cubicBezTo>
                      <a:pt x="559" y="188"/>
                      <a:pt x="559" y="188"/>
                      <a:pt x="559" y="188"/>
                    </a:cubicBezTo>
                    <a:cubicBezTo>
                      <a:pt x="562" y="172"/>
                      <a:pt x="556" y="158"/>
                      <a:pt x="551" y="145"/>
                    </a:cubicBezTo>
                    <a:cubicBezTo>
                      <a:pt x="547" y="136"/>
                      <a:pt x="544" y="129"/>
                      <a:pt x="543" y="121"/>
                    </a:cubicBezTo>
                    <a:cubicBezTo>
                      <a:pt x="542" y="115"/>
                      <a:pt x="543" y="110"/>
                      <a:pt x="545" y="106"/>
                    </a:cubicBezTo>
                    <a:cubicBezTo>
                      <a:pt x="546" y="103"/>
                      <a:pt x="547" y="100"/>
                      <a:pt x="547" y="96"/>
                    </a:cubicBezTo>
                    <a:cubicBezTo>
                      <a:pt x="547" y="82"/>
                      <a:pt x="542" y="73"/>
                      <a:pt x="537" y="65"/>
                    </a:cubicBezTo>
                    <a:cubicBezTo>
                      <a:pt x="535" y="62"/>
                      <a:pt x="532" y="57"/>
                      <a:pt x="531" y="53"/>
                    </a:cubicBezTo>
                    <a:cubicBezTo>
                      <a:pt x="530" y="50"/>
                      <a:pt x="530" y="46"/>
                      <a:pt x="531" y="43"/>
                    </a:cubicBezTo>
                    <a:cubicBezTo>
                      <a:pt x="531" y="41"/>
                      <a:pt x="531" y="38"/>
                      <a:pt x="531" y="36"/>
                    </a:cubicBezTo>
                    <a:cubicBezTo>
                      <a:pt x="530" y="34"/>
                      <a:pt x="529" y="33"/>
                      <a:pt x="527" y="31"/>
                    </a:cubicBezTo>
                    <a:cubicBezTo>
                      <a:pt x="526" y="30"/>
                      <a:pt x="524" y="28"/>
                      <a:pt x="523" y="24"/>
                    </a:cubicBezTo>
                    <a:cubicBezTo>
                      <a:pt x="522" y="21"/>
                      <a:pt x="522" y="17"/>
                      <a:pt x="523" y="14"/>
                    </a:cubicBezTo>
                    <a:cubicBezTo>
                      <a:pt x="524" y="11"/>
                      <a:pt x="524" y="9"/>
                      <a:pt x="521" y="7"/>
                    </a:cubicBezTo>
                    <a:cubicBezTo>
                      <a:pt x="498" y="18"/>
                      <a:pt x="466" y="24"/>
                      <a:pt x="437" y="29"/>
                    </a:cubicBezTo>
                    <a:cubicBezTo>
                      <a:pt x="427" y="31"/>
                      <a:pt x="418" y="32"/>
                      <a:pt x="409" y="34"/>
                    </a:cubicBezTo>
                    <a:cubicBezTo>
                      <a:pt x="374" y="42"/>
                      <a:pt x="351" y="75"/>
                      <a:pt x="343" y="89"/>
                    </a:cubicBezTo>
                    <a:cubicBezTo>
                      <a:pt x="338" y="97"/>
                      <a:pt x="334" y="103"/>
                      <a:pt x="331" y="109"/>
                    </a:cubicBezTo>
                    <a:cubicBezTo>
                      <a:pt x="330" y="111"/>
                      <a:pt x="329" y="112"/>
                      <a:pt x="328" y="113"/>
                    </a:cubicBezTo>
                    <a:cubicBezTo>
                      <a:pt x="324" y="120"/>
                      <a:pt x="320" y="125"/>
                      <a:pt x="323" y="135"/>
                    </a:cubicBezTo>
                    <a:cubicBezTo>
                      <a:pt x="323" y="137"/>
                      <a:pt x="323" y="137"/>
                      <a:pt x="323" y="137"/>
                    </a:cubicBezTo>
                    <a:cubicBezTo>
                      <a:pt x="323" y="138"/>
                      <a:pt x="323" y="138"/>
                      <a:pt x="323" y="138"/>
                    </a:cubicBezTo>
                    <a:cubicBezTo>
                      <a:pt x="319" y="143"/>
                      <a:pt x="313" y="149"/>
                      <a:pt x="307" y="154"/>
                    </a:cubicBezTo>
                    <a:cubicBezTo>
                      <a:pt x="296" y="164"/>
                      <a:pt x="286" y="173"/>
                      <a:pt x="286" y="182"/>
                    </a:cubicBezTo>
                    <a:cubicBezTo>
                      <a:pt x="288" y="180"/>
                      <a:pt x="290" y="179"/>
                      <a:pt x="291" y="179"/>
                    </a:cubicBezTo>
                    <a:cubicBezTo>
                      <a:pt x="295" y="179"/>
                      <a:pt x="296" y="182"/>
                      <a:pt x="298" y="184"/>
                    </a:cubicBezTo>
                    <a:cubicBezTo>
                      <a:pt x="299" y="187"/>
                      <a:pt x="300" y="188"/>
                      <a:pt x="302" y="188"/>
                    </a:cubicBezTo>
                    <a:cubicBezTo>
                      <a:pt x="303" y="188"/>
                      <a:pt x="304" y="188"/>
                      <a:pt x="307" y="186"/>
                    </a:cubicBezTo>
                    <a:cubicBezTo>
                      <a:pt x="311" y="183"/>
                      <a:pt x="311" y="183"/>
                      <a:pt x="311" y="183"/>
                    </a:cubicBezTo>
                    <a:cubicBezTo>
                      <a:pt x="311" y="188"/>
                      <a:pt x="311" y="188"/>
                      <a:pt x="311" y="188"/>
                    </a:cubicBezTo>
                    <a:cubicBezTo>
                      <a:pt x="311" y="196"/>
                      <a:pt x="307" y="200"/>
                      <a:pt x="304" y="204"/>
                    </a:cubicBezTo>
                    <a:cubicBezTo>
                      <a:pt x="301" y="207"/>
                      <a:pt x="299" y="210"/>
                      <a:pt x="299" y="216"/>
                    </a:cubicBezTo>
                    <a:cubicBezTo>
                      <a:pt x="304" y="227"/>
                      <a:pt x="309" y="239"/>
                      <a:pt x="307" y="257"/>
                    </a:cubicBezTo>
                    <a:cubicBezTo>
                      <a:pt x="307" y="259"/>
                      <a:pt x="307" y="259"/>
                      <a:pt x="307" y="259"/>
                    </a:cubicBezTo>
                    <a:cubicBezTo>
                      <a:pt x="305" y="259"/>
                      <a:pt x="305" y="259"/>
                      <a:pt x="305" y="259"/>
                    </a:cubicBezTo>
                    <a:cubicBezTo>
                      <a:pt x="303" y="260"/>
                      <a:pt x="301" y="261"/>
                      <a:pt x="299" y="262"/>
                    </a:cubicBezTo>
                    <a:cubicBezTo>
                      <a:pt x="293" y="264"/>
                      <a:pt x="287" y="267"/>
                      <a:pt x="282" y="271"/>
                    </a:cubicBezTo>
                    <a:cubicBezTo>
                      <a:pt x="271" y="287"/>
                      <a:pt x="259" y="301"/>
                      <a:pt x="246" y="311"/>
                    </a:cubicBezTo>
                    <a:cubicBezTo>
                      <a:pt x="245" y="312"/>
                      <a:pt x="245" y="312"/>
                      <a:pt x="245" y="312"/>
                    </a:cubicBezTo>
                    <a:cubicBezTo>
                      <a:pt x="244" y="312"/>
                      <a:pt x="244" y="312"/>
                      <a:pt x="244" y="312"/>
                    </a:cubicBezTo>
                    <a:cubicBezTo>
                      <a:pt x="239" y="311"/>
                      <a:pt x="235" y="311"/>
                      <a:pt x="231" y="311"/>
                    </a:cubicBezTo>
                    <a:cubicBezTo>
                      <a:pt x="217" y="311"/>
                      <a:pt x="207" y="315"/>
                      <a:pt x="196" y="319"/>
                    </a:cubicBezTo>
                    <a:cubicBezTo>
                      <a:pt x="192" y="321"/>
                      <a:pt x="189" y="322"/>
                      <a:pt x="185" y="324"/>
                    </a:cubicBezTo>
                    <a:cubicBezTo>
                      <a:pt x="184" y="324"/>
                      <a:pt x="184" y="324"/>
                      <a:pt x="184" y="324"/>
                    </a:cubicBezTo>
                    <a:cubicBezTo>
                      <a:pt x="184" y="324"/>
                      <a:pt x="184" y="324"/>
                      <a:pt x="184" y="324"/>
                    </a:cubicBezTo>
                    <a:cubicBezTo>
                      <a:pt x="178" y="324"/>
                      <a:pt x="174" y="322"/>
                      <a:pt x="170" y="320"/>
                    </a:cubicBezTo>
                    <a:cubicBezTo>
                      <a:pt x="167" y="318"/>
                      <a:pt x="163" y="316"/>
                      <a:pt x="159" y="316"/>
                    </a:cubicBezTo>
                    <a:cubicBezTo>
                      <a:pt x="156" y="315"/>
                      <a:pt x="152" y="315"/>
                      <a:pt x="148" y="315"/>
                    </a:cubicBezTo>
                    <a:cubicBezTo>
                      <a:pt x="118" y="315"/>
                      <a:pt x="90" y="329"/>
                      <a:pt x="84" y="332"/>
                    </a:cubicBezTo>
                    <a:cubicBezTo>
                      <a:pt x="80" y="334"/>
                      <a:pt x="75" y="335"/>
                      <a:pt x="70" y="337"/>
                    </a:cubicBezTo>
                    <a:cubicBezTo>
                      <a:pt x="56" y="341"/>
                      <a:pt x="48" y="344"/>
                      <a:pt x="50" y="353"/>
                    </a:cubicBezTo>
                    <a:cubicBezTo>
                      <a:pt x="51" y="359"/>
                      <a:pt x="56" y="361"/>
                      <a:pt x="61" y="363"/>
                    </a:cubicBezTo>
                    <a:cubicBezTo>
                      <a:pt x="64" y="364"/>
                      <a:pt x="66" y="366"/>
                      <a:pt x="69" y="367"/>
                    </a:cubicBezTo>
                    <a:cubicBezTo>
                      <a:pt x="70" y="368"/>
                      <a:pt x="70" y="368"/>
                      <a:pt x="70" y="368"/>
                    </a:cubicBezTo>
                    <a:cubicBezTo>
                      <a:pt x="70" y="370"/>
                      <a:pt x="70" y="370"/>
                      <a:pt x="70" y="370"/>
                    </a:cubicBezTo>
                    <a:cubicBezTo>
                      <a:pt x="68" y="379"/>
                      <a:pt x="70" y="383"/>
                      <a:pt x="73" y="387"/>
                    </a:cubicBezTo>
                    <a:cubicBezTo>
                      <a:pt x="76" y="392"/>
                      <a:pt x="79" y="397"/>
                      <a:pt x="78" y="406"/>
                    </a:cubicBezTo>
                    <a:cubicBezTo>
                      <a:pt x="78" y="406"/>
                      <a:pt x="78" y="406"/>
                      <a:pt x="78" y="406"/>
                    </a:cubicBezTo>
                    <a:cubicBezTo>
                      <a:pt x="77" y="407"/>
                      <a:pt x="77" y="407"/>
                      <a:pt x="77" y="407"/>
                    </a:cubicBezTo>
                    <a:cubicBezTo>
                      <a:pt x="73" y="413"/>
                      <a:pt x="67" y="421"/>
                      <a:pt x="65" y="423"/>
                    </a:cubicBezTo>
                    <a:cubicBezTo>
                      <a:pt x="64" y="424"/>
                      <a:pt x="64" y="425"/>
                      <a:pt x="64" y="426"/>
                    </a:cubicBezTo>
                    <a:cubicBezTo>
                      <a:pt x="63" y="428"/>
                      <a:pt x="63" y="429"/>
                      <a:pt x="61" y="431"/>
                    </a:cubicBezTo>
                    <a:cubicBezTo>
                      <a:pt x="58" y="435"/>
                      <a:pt x="55" y="438"/>
                      <a:pt x="51" y="442"/>
                    </a:cubicBezTo>
                    <a:cubicBezTo>
                      <a:pt x="48" y="445"/>
                      <a:pt x="44" y="448"/>
                      <a:pt x="41" y="451"/>
                    </a:cubicBezTo>
                    <a:cubicBezTo>
                      <a:pt x="39" y="454"/>
                      <a:pt x="37" y="458"/>
                      <a:pt x="34" y="462"/>
                    </a:cubicBezTo>
                    <a:cubicBezTo>
                      <a:pt x="32" y="466"/>
                      <a:pt x="29" y="471"/>
                      <a:pt x="25" y="476"/>
                    </a:cubicBezTo>
                    <a:cubicBezTo>
                      <a:pt x="21" y="480"/>
                      <a:pt x="18" y="483"/>
                      <a:pt x="15" y="485"/>
                    </a:cubicBezTo>
                    <a:cubicBezTo>
                      <a:pt x="10" y="489"/>
                      <a:pt x="6" y="492"/>
                      <a:pt x="6" y="498"/>
                    </a:cubicBezTo>
                    <a:cubicBezTo>
                      <a:pt x="5" y="500"/>
                      <a:pt x="7" y="503"/>
                      <a:pt x="8" y="506"/>
                    </a:cubicBezTo>
                    <a:cubicBezTo>
                      <a:pt x="9" y="508"/>
                      <a:pt x="11" y="512"/>
                      <a:pt x="11" y="515"/>
                    </a:cubicBezTo>
                    <a:cubicBezTo>
                      <a:pt x="106" y="503"/>
                      <a:pt x="224" y="478"/>
                      <a:pt x="328" y="455"/>
                    </a:cubicBezTo>
                    <a:cubicBezTo>
                      <a:pt x="339" y="453"/>
                      <a:pt x="353" y="449"/>
                      <a:pt x="367" y="446"/>
                    </a:cubicBezTo>
                    <a:cubicBezTo>
                      <a:pt x="380" y="443"/>
                      <a:pt x="380" y="443"/>
                      <a:pt x="380" y="443"/>
                    </a:cubicBezTo>
                    <a:cubicBezTo>
                      <a:pt x="387" y="441"/>
                      <a:pt x="394" y="439"/>
                      <a:pt x="400" y="437"/>
                    </a:cubicBezTo>
                    <a:cubicBezTo>
                      <a:pt x="414" y="434"/>
                      <a:pt x="427" y="430"/>
                      <a:pt x="433" y="431"/>
                    </a:cubicBezTo>
                    <a:cubicBezTo>
                      <a:pt x="436" y="431"/>
                      <a:pt x="437" y="433"/>
                      <a:pt x="439" y="436"/>
                    </a:cubicBezTo>
                    <a:cubicBezTo>
                      <a:pt x="441" y="439"/>
                      <a:pt x="444" y="442"/>
                      <a:pt x="446" y="443"/>
                    </a:cubicBezTo>
                    <a:cubicBezTo>
                      <a:pt x="450" y="446"/>
                      <a:pt x="453" y="446"/>
                      <a:pt x="456" y="447"/>
                    </a:cubicBezTo>
                    <a:cubicBezTo>
                      <a:pt x="460" y="447"/>
                      <a:pt x="464" y="448"/>
                      <a:pt x="467" y="452"/>
                    </a:cubicBezTo>
                    <a:cubicBezTo>
                      <a:pt x="471" y="456"/>
                      <a:pt x="473" y="463"/>
                      <a:pt x="474" y="470"/>
                    </a:cubicBezTo>
                    <a:cubicBezTo>
                      <a:pt x="476" y="477"/>
                      <a:pt x="478" y="485"/>
                      <a:pt x="482" y="488"/>
                    </a:cubicBezTo>
                    <a:cubicBezTo>
                      <a:pt x="495" y="492"/>
                      <a:pt x="507" y="497"/>
                      <a:pt x="519" y="501"/>
                    </a:cubicBezTo>
                    <a:cubicBezTo>
                      <a:pt x="543" y="510"/>
                      <a:pt x="568" y="520"/>
                      <a:pt x="595" y="527"/>
                    </a:cubicBezTo>
                    <a:cubicBezTo>
                      <a:pt x="596" y="526"/>
                      <a:pt x="597" y="525"/>
                      <a:pt x="598" y="52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10" name="Freeform 195"/>
              <p:cNvSpPr/>
              <p:nvPr/>
            </p:nvSpPr>
            <p:spPr>
              <a:xfrm>
                <a:off x="8435880" y="3285360"/>
                <a:ext cx="43560" cy="24840"/>
              </a:xfrm>
              <a:custGeom>
                <a:avLst/>
                <a:gdLst>
                  <a:gd name="textAreaLeft" fmla="*/ 0 w 43560"/>
                  <a:gd name="textAreaRight" fmla="*/ 44280 w 43560"/>
                  <a:gd name="textAreaTop" fmla="*/ 0 h 24840"/>
                  <a:gd name="textAreaBottom" fmla="*/ 25560 h 24840"/>
                  <a:gd name="GluePoint1X" fmla="*/ 0 w 71"/>
                  <a:gd name="GluePoint1Y" fmla="*/ 29.5934959349594 h 123"/>
                  <a:gd name="GluePoint2X" fmla="*/ 58.4225352112676 w 71"/>
                  <a:gd name="GluePoint2Y" fmla="*/ 15.9349593495935 h 123"/>
                  <a:gd name="GluePoint3X" fmla="*/ 211.352112676056 w 71"/>
                  <a:gd name="GluePoint3Y" fmla="*/ 5.69105691056911 h 123"/>
                  <a:gd name="GluePoint4X" fmla="*/ 77.3239436619718 w 71"/>
                  <a:gd name="GluePoint4Y" fmla="*/ 40.4065040650407 h 123"/>
                  <a:gd name="GluePoint5X" fmla="*/ 0 w 71"/>
                  <a:gd name="GluePoint5Y" fmla="*/ 29.5934959349594 h 123"/>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6" h="27">
                    <a:moveTo>
                      <a:pt x="0" y="20"/>
                    </a:moveTo>
                    <a:cubicBezTo>
                      <a:pt x="0" y="16"/>
                      <a:pt x="13" y="11"/>
                      <a:pt x="13" y="11"/>
                    </a:cubicBezTo>
                    <a:cubicBezTo>
                      <a:pt x="27" y="13"/>
                      <a:pt x="26" y="0"/>
                      <a:pt x="46" y="4"/>
                    </a:cubicBezTo>
                    <a:cubicBezTo>
                      <a:pt x="35" y="9"/>
                      <a:pt x="32" y="25"/>
                      <a:pt x="17" y="27"/>
                    </a:cubicBezTo>
                    <a:cubicBezTo>
                      <a:pt x="17" y="27"/>
                      <a:pt x="1" y="25"/>
                      <a:pt x="0" y="2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2600" bIns="12600" anchor="t">
                <a:noAutofit/>
              </a:bodyPr>
              <a:p>
                <a:pPr defTabSz="914400">
                  <a:lnSpc>
                    <a:spcPct val="100000"/>
                  </a:lnSpc>
                </a:pPr>
                <a:endParaRPr b="0" lang="en-US" sz="1800" strike="noStrike" u="none">
                  <a:solidFill>
                    <a:schemeClr val="dk1"/>
                  </a:solidFill>
                  <a:effectLst/>
                  <a:uFillTx/>
                  <a:latin typeface="Open Sans"/>
                </a:endParaRPr>
              </a:p>
            </p:txBody>
          </p:sp>
          <p:sp>
            <p:nvSpPr>
              <p:cNvPr id="911" name="Freeform 196"/>
              <p:cNvSpPr/>
              <p:nvPr/>
            </p:nvSpPr>
            <p:spPr>
              <a:xfrm>
                <a:off x="8432640" y="3285360"/>
                <a:ext cx="54720" cy="27720"/>
              </a:xfrm>
              <a:custGeom>
                <a:avLst/>
                <a:gdLst>
                  <a:gd name="textAreaLeft" fmla="*/ 0 w 54720"/>
                  <a:gd name="textAreaRight" fmla="*/ 55440 w 54720"/>
                  <a:gd name="textAreaTop" fmla="*/ 0 h 27720"/>
                  <a:gd name="textAreaBottom" fmla="*/ 28440 h 27720"/>
                  <a:gd name="GluePoint1X" fmla="*/ 104.582278481013 w 79"/>
                  <a:gd name="GluePoint1Y" fmla="*/ 40.012987012987 h 154"/>
                  <a:gd name="GluePoint2X" fmla="*/ 104.582278481013 w 79"/>
                  <a:gd name="GluePoint2Y" fmla="*/ 40.012987012987 h 154"/>
                  <a:gd name="GluePoint3X" fmla="*/ 3.87341772151899 w 79"/>
                  <a:gd name="GluePoint3Y" fmla="*/ 25.8311688311688 h 154"/>
                  <a:gd name="GluePoint4X" fmla="*/ 77.4683544303798 w 79"/>
                  <a:gd name="GluePoint4Y" fmla="*/ 9.62337662337662 h 154"/>
                  <a:gd name="GluePoint5X" fmla="*/ 83.2784810126582 w 79"/>
                  <a:gd name="GluePoint5Y" fmla="*/ 9.62337662337662 h 154"/>
                  <a:gd name="GluePoint6X" fmla="*/ 87.1518987341772 w 79"/>
                  <a:gd name="GluePoint6Y" fmla="*/ 9.62337662337662 h 154"/>
                  <a:gd name="GluePoint7X" fmla="*/ 139.443037974684 w 79"/>
                  <a:gd name="GluePoint7Y" fmla="*/ 5.06493506493507 h 154"/>
                  <a:gd name="GluePoint8X" fmla="*/ 218.848101265823 w 79"/>
                  <a:gd name="GluePoint8Y" fmla="*/ 0 h 154"/>
                  <a:gd name="GluePoint9X" fmla="*/ 255.645569620253 w 79"/>
                  <a:gd name="GluePoint9Y" fmla="*/ 0 h 154"/>
                  <a:gd name="GluePoint10X" fmla="*/ 298.253164556962 w 79"/>
                  <a:gd name="GluePoint10Y" fmla="*/ 2.53246753246753 h 154"/>
                  <a:gd name="GluePoint11X" fmla="*/ 261.455696202532 w 79"/>
                  <a:gd name="GluePoint11Y" fmla="*/ 6.58441558441558 h 154"/>
                  <a:gd name="GluePoint12X" fmla="*/ 209.164556962025 w 79"/>
                  <a:gd name="GluePoint12Y" fmla="*/ 20.2597402597403 h 154"/>
                  <a:gd name="GluePoint13X" fmla="*/ 108.455696202532 w 79"/>
                  <a:gd name="GluePoint13Y" fmla="*/ 40.012987012987 h 154"/>
                  <a:gd name="GluePoint14X" fmla="*/ 104.582278481013 w 79"/>
                  <a:gd name="GluePoint14Y" fmla="*/ 40.012987012987 h 154"/>
                  <a:gd name="GluePoint15X" fmla="*/ 87.1518987341772 w 79"/>
                  <a:gd name="GluePoint15Y" fmla="*/ 17.7272727272727 h 154"/>
                  <a:gd name="GluePoint16X" fmla="*/ 30.9873417721519 w 79"/>
                  <a:gd name="GluePoint16Y" fmla="*/ 25.8311688311688 h 154"/>
                  <a:gd name="GluePoint17X" fmla="*/ 108.455696202532 w 79"/>
                  <a:gd name="GluePoint17Y" fmla="*/ 31.4025974025974 h 154"/>
                  <a:gd name="GluePoint18X" fmla="*/ 187.860759493671 w 79"/>
                  <a:gd name="GluePoint18Y" fmla="*/ 16.2077922077922 h 154"/>
                  <a:gd name="GluePoint19X" fmla="*/ 213.037974683544 w 79"/>
                  <a:gd name="GluePoint19Y" fmla="*/ 6.58441558441558 h 154"/>
                  <a:gd name="GluePoint20X" fmla="*/ 156.873417721519 w 79"/>
                  <a:gd name="GluePoint20Y" fmla="*/ 12.1558441558442 h 154"/>
                  <a:gd name="GluePoint21X" fmla="*/ 87.1518987341772 w 79"/>
                  <a:gd name="GluePoint21Y" fmla="*/ 17.7272727272727 h 15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Lst>
                <a:rect l="textAreaLeft" t="textAreaTop" r="textAreaRight" b="textAreaBottom"/>
                <a:pathLst>
                  <a:path w="57" h="29">
                    <a:moveTo>
                      <a:pt x="20" y="29"/>
                    </a:moveTo>
                    <a:cubicBezTo>
                      <a:pt x="20" y="29"/>
                      <a:pt x="20" y="29"/>
                      <a:pt x="20" y="29"/>
                    </a:cubicBezTo>
                    <a:cubicBezTo>
                      <a:pt x="13" y="28"/>
                      <a:pt x="1" y="25"/>
                      <a:pt x="1" y="19"/>
                    </a:cubicBezTo>
                    <a:cubicBezTo>
                      <a:pt x="0" y="14"/>
                      <a:pt x="8" y="10"/>
                      <a:pt x="15" y="7"/>
                    </a:cubicBezTo>
                    <a:cubicBezTo>
                      <a:pt x="16" y="7"/>
                      <a:pt x="16" y="7"/>
                      <a:pt x="16" y="7"/>
                    </a:cubicBezTo>
                    <a:cubicBezTo>
                      <a:pt x="17" y="7"/>
                      <a:pt x="17" y="7"/>
                      <a:pt x="17" y="7"/>
                    </a:cubicBezTo>
                    <a:cubicBezTo>
                      <a:pt x="22" y="8"/>
                      <a:pt x="24" y="6"/>
                      <a:pt x="27" y="4"/>
                    </a:cubicBezTo>
                    <a:cubicBezTo>
                      <a:pt x="31" y="2"/>
                      <a:pt x="35" y="0"/>
                      <a:pt x="42" y="0"/>
                    </a:cubicBezTo>
                    <a:cubicBezTo>
                      <a:pt x="44" y="0"/>
                      <a:pt x="47" y="0"/>
                      <a:pt x="49" y="0"/>
                    </a:cubicBezTo>
                    <a:cubicBezTo>
                      <a:pt x="57" y="2"/>
                      <a:pt x="57" y="2"/>
                      <a:pt x="57" y="2"/>
                    </a:cubicBezTo>
                    <a:cubicBezTo>
                      <a:pt x="50" y="5"/>
                      <a:pt x="50" y="5"/>
                      <a:pt x="50" y="5"/>
                    </a:cubicBezTo>
                    <a:cubicBezTo>
                      <a:pt x="46" y="7"/>
                      <a:pt x="43" y="11"/>
                      <a:pt x="40" y="15"/>
                    </a:cubicBezTo>
                    <a:cubicBezTo>
                      <a:pt x="36" y="21"/>
                      <a:pt x="30" y="28"/>
                      <a:pt x="21" y="29"/>
                    </a:cubicBezTo>
                    <a:lnTo>
                      <a:pt x="20" y="29"/>
                    </a:lnTo>
                    <a:close/>
                    <a:moveTo>
                      <a:pt x="17" y="13"/>
                    </a:moveTo>
                    <a:cubicBezTo>
                      <a:pt x="12" y="15"/>
                      <a:pt x="7" y="18"/>
                      <a:pt x="6" y="19"/>
                    </a:cubicBezTo>
                    <a:cubicBezTo>
                      <a:pt x="7" y="20"/>
                      <a:pt x="14" y="22"/>
                      <a:pt x="21" y="23"/>
                    </a:cubicBezTo>
                    <a:cubicBezTo>
                      <a:pt x="28" y="22"/>
                      <a:pt x="32" y="17"/>
                      <a:pt x="36" y="12"/>
                    </a:cubicBezTo>
                    <a:cubicBezTo>
                      <a:pt x="38" y="9"/>
                      <a:pt x="39" y="7"/>
                      <a:pt x="41" y="5"/>
                    </a:cubicBezTo>
                    <a:cubicBezTo>
                      <a:pt x="36" y="5"/>
                      <a:pt x="33" y="7"/>
                      <a:pt x="30" y="9"/>
                    </a:cubicBezTo>
                    <a:cubicBezTo>
                      <a:pt x="27" y="11"/>
                      <a:pt x="23" y="14"/>
                      <a:pt x="17" y="13"/>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4040" bIns="14040" anchor="t">
                <a:noAutofit/>
              </a:bodyPr>
              <a:p>
                <a:pPr defTabSz="914400">
                  <a:lnSpc>
                    <a:spcPct val="100000"/>
                  </a:lnSpc>
                </a:pPr>
                <a:endParaRPr b="0" lang="en-US" sz="1800" strike="noStrike" u="none">
                  <a:solidFill>
                    <a:schemeClr val="dk1"/>
                  </a:solidFill>
                  <a:effectLst/>
                  <a:uFillTx/>
                  <a:latin typeface="Open Sans"/>
                </a:endParaRPr>
              </a:p>
            </p:txBody>
          </p:sp>
          <p:sp>
            <p:nvSpPr>
              <p:cNvPr id="912" name="Freeform 197"/>
              <p:cNvSpPr/>
              <p:nvPr/>
            </p:nvSpPr>
            <p:spPr>
              <a:xfrm>
                <a:off x="8305920" y="3296520"/>
                <a:ext cx="132480" cy="92880"/>
              </a:xfrm>
              <a:custGeom>
                <a:avLst/>
                <a:gdLst>
                  <a:gd name="textAreaLeft" fmla="*/ 0 w 132480"/>
                  <a:gd name="textAreaRight" fmla="*/ 133200 w 132480"/>
                  <a:gd name="textAreaTop" fmla="*/ 0 h 92880"/>
                  <a:gd name="textAreaBottom" fmla="*/ 93600 h 92880"/>
                  <a:gd name="GluePoint1X" fmla="*/ 525.115384615385 w 260"/>
                  <a:gd name="GluePoint1Y" fmla="*/ 37.8 h 370"/>
                  <a:gd name="GluePoint2X" fmla="*/ 512.342307692308 w 260"/>
                  <a:gd name="GluePoint2Y" fmla="*/ 45.5 h 370"/>
                  <a:gd name="GluePoint3X" fmla="*/ 422.930769230769 w 260"/>
                  <a:gd name="GluePoint3Y" fmla="*/ 68.6 h 370"/>
                  <a:gd name="GluePoint4X" fmla="*/ 407.319230769231 w 260"/>
                  <a:gd name="GluePoint4Y" fmla="*/ 84 h 370"/>
                  <a:gd name="GluePoint5X" fmla="*/ 329.261538461538 w 260"/>
                  <a:gd name="GluePoint5Y" fmla="*/ 91.7 h 370"/>
                  <a:gd name="GluePoint6X" fmla="*/ 283.846153846154 w 260"/>
                  <a:gd name="GluePoint6Y" fmla="*/ 114.8 h 370"/>
                  <a:gd name="GluePoint7X" fmla="*/ 143.342307692308 w 260"/>
                  <a:gd name="GluePoint7Y" fmla="*/ 145.6 h 370"/>
                  <a:gd name="GluePoint8X" fmla="*/ 2.83846153846154 w 260"/>
                  <a:gd name="GluePoint8Y" fmla="*/ 168 h 370"/>
                  <a:gd name="GluePoint9X" fmla="*/ 127.730769230769 w 260"/>
                  <a:gd name="GluePoint9Y" fmla="*/ 84 h 370"/>
                  <a:gd name="GluePoint10X" fmla="*/ 299.457692307692 w 260"/>
                  <a:gd name="GluePoint10Y" fmla="*/ 45.5 h 370"/>
                  <a:gd name="GluePoint11X" fmla="*/ 481.119230769231 w 260"/>
                  <a:gd name="GluePoint11Y" fmla="*/ 0 h 370"/>
                  <a:gd name="GluePoint12X" fmla="*/ 474.023076923077 w 260"/>
                  <a:gd name="GluePoint12Y" fmla="*/ 34.3 h 370"/>
                  <a:gd name="GluePoint13X" fmla="*/ 525.115384615385 w 260"/>
                  <a:gd name="GluePoint13Y" fmla="*/ 37.8 h 37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Lst>
                <a:rect l="textAreaLeft" t="textAreaTop" r="textAreaRight" b="textAreaBottom"/>
                <a:pathLst>
                  <a:path w="135" h="95">
                    <a:moveTo>
                      <a:pt x="135" y="20"/>
                    </a:moveTo>
                    <a:cubicBezTo>
                      <a:pt x="132" y="24"/>
                      <a:pt x="132" y="24"/>
                      <a:pt x="132" y="24"/>
                    </a:cubicBezTo>
                    <a:cubicBezTo>
                      <a:pt x="133" y="37"/>
                      <a:pt x="120" y="31"/>
                      <a:pt x="109" y="36"/>
                    </a:cubicBezTo>
                    <a:cubicBezTo>
                      <a:pt x="107" y="37"/>
                      <a:pt x="107" y="43"/>
                      <a:pt x="105" y="44"/>
                    </a:cubicBezTo>
                    <a:cubicBezTo>
                      <a:pt x="100" y="47"/>
                      <a:pt x="91" y="45"/>
                      <a:pt x="85" y="48"/>
                    </a:cubicBezTo>
                    <a:cubicBezTo>
                      <a:pt x="80" y="51"/>
                      <a:pt x="77" y="58"/>
                      <a:pt x="73" y="60"/>
                    </a:cubicBezTo>
                    <a:cubicBezTo>
                      <a:pt x="62" y="66"/>
                      <a:pt x="50" y="70"/>
                      <a:pt x="37" y="76"/>
                    </a:cubicBezTo>
                    <a:cubicBezTo>
                      <a:pt x="26" y="82"/>
                      <a:pt x="16" y="95"/>
                      <a:pt x="1" y="88"/>
                    </a:cubicBezTo>
                    <a:cubicBezTo>
                      <a:pt x="0" y="62"/>
                      <a:pt x="31" y="68"/>
                      <a:pt x="33" y="44"/>
                    </a:cubicBezTo>
                    <a:cubicBezTo>
                      <a:pt x="53" y="43"/>
                      <a:pt x="69" y="37"/>
                      <a:pt x="77" y="24"/>
                    </a:cubicBezTo>
                    <a:cubicBezTo>
                      <a:pt x="97" y="25"/>
                      <a:pt x="113" y="7"/>
                      <a:pt x="124" y="0"/>
                    </a:cubicBezTo>
                    <a:cubicBezTo>
                      <a:pt x="123" y="7"/>
                      <a:pt x="104" y="21"/>
                      <a:pt x="122" y="18"/>
                    </a:cubicBezTo>
                    <a:lnTo>
                      <a:pt x="135" y="2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13" name="Freeform 198"/>
              <p:cNvSpPr/>
              <p:nvPr/>
            </p:nvSpPr>
            <p:spPr>
              <a:xfrm>
                <a:off x="8302680" y="3290040"/>
                <a:ext cx="140400" cy="97560"/>
              </a:xfrm>
              <a:custGeom>
                <a:avLst/>
                <a:gdLst>
                  <a:gd name="textAreaLeft" fmla="*/ 0 w 140400"/>
                  <a:gd name="textAreaRight" fmla="*/ 141120 w 140400"/>
                  <a:gd name="textAreaTop" fmla="*/ 0 h 97560"/>
                  <a:gd name="textAreaBottom" fmla="*/ 98280 h 97560"/>
                  <a:gd name="GluePoint1X" fmla="*/ 45.8315018315018 w 273"/>
                  <a:gd name="GluePoint1Y" fmla="*/ 189.428571428571 h 392"/>
                  <a:gd name="GluePoint2X" fmla="*/ 11.4578754578755 w 273"/>
                  <a:gd name="GluePoint2Y" fmla="*/ 185.265306122449 h 392"/>
                  <a:gd name="GluePoint3X" fmla="*/ 2.86446886446886 w 273"/>
                  <a:gd name="GluePoint3Y" fmla="*/ 183.183673469388 h 392"/>
                  <a:gd name="GluePoint4X" fmla="*/ 2.86446886446886 w 273"/>
                  <a:gd name="GluePoint4Y" fmla="*/ 179.714285714286 h 392"/>
                  <a:gd name="GluePoint5X" fmla="*/ 70.1794871794872 w 273"/>
                  <a:gd name="GluePoint5Y" fmla="*/ 129.755102040816 h 392"/>
                  <a:gd name="GluePoint6X" fmla="*/ 128.901098901099 w 273"/>
                  <a:gd name="GluePoint6Y" fmla="*/ 95.0612244897959 h 392"/>
                  <a:gd name="GluePoint7X" fmla="*/ 128.901098901099 w 273"/>
                  <a:gd name="GluePoint7Y" fmla="*/ 91.5918367346939 h 392"/>
                  <a:gd name="GluePoint8X" fmla="*/ 140.358974358974 w 273"/>
                  <a:gd name="GluePoint8Y" fmla="*/ 89.5102040816327 h 392"/>
                  <a:gd name="GluePoint9X" fmla="*/ 305.065934065934 w 273"/>
                  <a:gd name="GluePoint9Y" fmla="*/ 54.8163265306122 h 392"/>
                  <a:gd name="GluePoint10X" fmla="*/ 309.362637362637 w 273"/>
                  <a:gd name="GluePoint10Y" fmla="*/ 51.3469387755102 h 392"/>
                  <a:gd name="GluePoint11X" fmla="*/ 317.956043956044 w 273"/>
                  <a:gd name="GluePoint11Y" fmla="*/ 51.3469387755102 h 392"/>
                  <a:gd name="GluePoint12X" fmla="*/ 454.018315018315 w 273"/>
                  <a:gd name="GluePoint12Y" fmla="*/ 20.8163265306122 h 392"/>
                  <a:gd name="GluePoint13X" fmla="*/ 494.120879120879 w 273"/>
                  <a:gd name="GluePoint13Y" fmla="*/ 7.63265306122449 h 392"/>
                  <a:gd name="GluePoint14X" fmla="*/ 514.172161172161 w 273"/>
                  <a:gd name="GluePoint14Y" fmla="*/ 0 h 392"/>
                  <a:gd name="GluePoint15X" fmla="*/ 509.875457875458 w 273"/>
                  <a:gd name="GluePoint15Y" fmla="*/ 11.1020408163265 h 392"/>
                  <a:gd name="GluePoint16X" fmla="*/ 485.527472527473 w 273"/>
                  <a:gd name="GluePoint16Y" fmla="*/ 31.9183673469388 h 392"/>
                  <a:gd name="GluePoint17X" fmla="*/ 469.772893772894 w 273"/>
                  <a:gd name="GluePoint17Y" fmla="*/ 41.6326530612245 h 392"/>
                  <a:gd name="GluePoint18X" fmla="*/ 489.824175824176 w 273"/>
                  <a:gd name="GluePoint18Y" fmla="*/ 39.5510204081633 h 392"/>
                  <a:gd name="GluePoint19X" fmla="*/ 489.824175824176 w 273"/>
                  <a:gd name="GluePoint19Y" fmla="*/ 39.5510204081633 h 392"/>
                  <a:gd name="GluePoint20X" fmla="*/ 561.435897435898 w 273"/>
                  <a:gd name="GluePoint20Y" fmla="*/ 45.7959183673469 h 392"/>
                  <a:gd name="GluePoint21X" fmla="*/ 541.384615384615 w 273"/>
                  <a:gd name="GluePoint21Y" fmla="*/ 58.9795918367347 h 392"/>
                  <a:gd name="GluePoint22X" fmla="*/ 489.824175824176 w 273"/>
                  <a:gd name="GluePoint22Y" fmla="*/ 79.7959183673469 h 392"/>
                  <a:gd name="GluePoint23X" fmla="*/ 442.56043956044 w 273"/>
                  <a:gd name="GluePoint23Y" fmla="*/ 86.0408163265306 h 392"/>
                  <a:gd name="GluePoint24X" fmla="*/ 442.56043956044 w 273"/>
                  <a:gd name="GluePoint24Y" fmla="*/ 89.5102040816327 h 392"/>
                  <a:gd name="GluePoint25X" fmla="*/ 431.102564102564 w 273"/>
                  <a:gd name="GluePoint25Y" fmla="*/ 101.30612244898 h 392"/>
                  <a:gd name="GluePoint26X" fmla="*/ 383.838827838828 w 273"/>
                  <a:gd name="GluePoint26Y" fmla="*/ 104.775510204082 h 392"/>
                  <a:gd name="GluePoint27X" fmla="*/ 348.032967032967 w 273"/>
                  <a:gd name="GluePoint27Y" fmla="*/ 108.938775510204 h 392"/>
                  <a:gd name="GluePoint28X" fmla="*/ 329.413919413919 w 273"/>
                  <a:gd name="GluePoint28Y" fmla="*/ 117.959183673469 h 392"/>
                  <a:gd name="GluePoint29X" fmla="*/ 302.201465201465 w 273"/>
                  <a:gd name="GluePoint29Y" fmla="*/ 131.836734693878 h 392"/>
                  <a:gd name="GluePoint30X" fmla="*/ 223.428571428571 w 273"/>
                  <a:gd name="GluePoint30Y" fmla="*/ 149.183673469388 h 392"/>
                  <a:gd name="GluePoint31X" fmla="*/ 160.410256410256 w 273"/>
                  <a:gd name="GluePoint31Y" fmla="*/ 162.367346938776 h 392"/>
                  <a:gd name="GluePoint32X" fmla="*/ 124.604395604396 w 273"/>
                  <a:gd name="GluePoint32Y" fmla="*/ 172.081632653061 h 392"/>
                  <a:gd name="GluePoint33X" fmla="*/ 45.8315018315018 w 273"/>
                  <a:gd name="GluePoint33Y" fmla="*/ 189.428571428571 h 392"/>
                  <a:gd name="GluePoint34X" fmla="*/ 27.2124542124542 w 273"/>
                  <a:gd name="GluePoint34Y" fmla="*/ 175.551020408163 h 392"/>
                  <a:gd name="GluePoint35X" fmla="*/ 45.8315018315018 w 273"/>
                  <a:gd name="GluePoint35Y" fmla="*/ 179.714285714286 h 392"/>
                  <a:gd name="GluePoint36X" fmla="*/ 113.14652014652 w 273"/>
                  <a:gd name="GluePoint36Y" fmla="*/ 164.448979591837 h 392"/>
                  <a:gd name="GluePoint37X" fmla="*/ 151.81684981685 w 273"/>
                  <a:gd name="GluePoint37Y" fmla="*/ 152.65306122449 h 392"/>
                  <a:gd name="GluePoint38X" fmla="*/ 214.835164835165 w 273"/>
                  <a:gd name="GluePoint38Y" fmla="*/ 139.469387755102 h 392"/>
                  <a:gd name="GluePoint39X" fmla="*/ 293.608058608059 w 273"/>
                  <a:gd name="GluePoint39Y" fmla="*/ 122.122448979592 h 392"/>
                  <a:gd name="GluePoint40X" fmla="*/ 309.362637362637 w 273"/>
                  <a:gd name="GluePoint40Y" fmla="*/ 112.408163265306 h 392"/>
                  <a:gd name="GluePoint41X" fmla="*/ 340.871794871795 w 273"/>
                  <a:gd name="GluePoint41Y" fmla="*/ 99.2244897959184 h 392"/>
                  <a:gd name="GluePoint42X" fmla="*/ 383.838827838828 w 273"/>
                  <a:gd name="GluePoint42Y" fmla="*/ 93.6734693877551 h 392"/>
                  <a:gd name="GluePoint43X" fmla="*/ 419.644688644689 w 273"/>
                  <a:gd name="GluePoint43Y" fmla="*/ 91.5918367346939 h 392"/>
                  <a:gd name="GluePoint44X" fmla="*/ 419.644688644689 w 273"/>
                  <a:gd name="GluePoint44Y" fmla="*/ 87.4285714285714 h 392"/>
                  <a:gd name="GluePoint45X" fmla="*/ 435.399267399267 w 273"/>
                  <a:gd name="GluePoint45Y" fmla="*/ 76.3265306122449 h 392"/>
                  <a:gd name="GluePoint46X" fmla="*/ 485.527472527473 w 273"/>
                  <a:gd name="GluePoint46Y" fmla="*/ 70.7755102040816 h 392"/>
                  <a:gd name="GluePoint47X" fmla="*/ 521.333333333333 w 273"/>
                  <a:gd name="GluePoint47Y" fmla="*/ 56.8979591836735 h 392"/>
                  <a:gd name="GluePoint48X" fmla="*/ 521.333333333333 w 273"/>
                  <a:gd name="GluePoint48Y" fmla="*/ 54.8163265306122 h 392"/>
                  <a:gd name="GluePoint49X" fmla="*/ 521.333333333333 w 273"/>
                  <a:gd name="GluePoint49Y" fmla="*/ 53.4285714285714 h 392"/>
                  <a:gd name="GluePoint50X" fmla="*/ 489.824175824176 w 273"/>
                  <a:gd name="GluePoint50Y" fmla="*/ 51.3469387755102 h 392"/>
                  <a:gd name="GluePoint51X" fmla="*/ 451.153846153846 w 273"/>
                  <a:gd name="GluePoint51Y" fmla="*/ 47.1836734693878 h 392"/>
                  <a:gd name="GluePoint52X" fmla="*/ 458.315018315018 w 273"/>
                  <a:gd name="GluePoint52Y" fmla="*/ 31.9183673469388 h 392"/>
                  <a:gd name="GluePoint53X" fmla="*/ 320.820512820513 w 273"/>
                  <a:gd name="GluePoint53Y" fmla="*/ 63.1428571428571 h 392"/>
                  <a:gd name="GluePoint54X" fmla="*/ 148.952380952381 w 273"/>
                  <a:gd name="GluePoint54Y" fmla="*/ 101.30612244898 h 392"/>
                  <a:gd name="GluePoint55X" fmla="*/ 81.6373626373626 w 273"/>
                  <a:gd name="GluePoint55Y" fmla="*/ 139.469387755102 h 392"/>
                  <a:gd name="GluePoint56X" fmla="*/ 27.2124542124542 w 273"/>
                  <a:gd name="GluePoint56Y" fmla="*/ 175.551020408163 h 39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Lst>
                <a:rect l="textAreaLeft" t="textAreaTop" r="textAreaRight" b="textAreaBottom"/>
                <a:pathLst>
                  <a:path w="143" h="99">
                    <a:moveTo>
                      <a:pt x="12" y="99"/>
                    </a:moveTo>
                    <a:cubicBezTo>
                      <a:pt x="9" y="99"/>
                      <a:pt x="6" y="98"/>
                      <a:pt x="3" y="97"/>
                    </a:cubicBezTo>
                    <a:cubicBezTo>
                      <a:pt x="1" y="96"/>
                      <a:pt x="1" y="96"/>
                      <a:pt x="1" y="96"/>
                    </a:cubicBezTo>
                    <a:cubicBezTo>
                      <a:pt x="1" y="94"/>
                      <a:pt x="1" y="94"/>
                      <a:pt x="1" y="94"/>
                    </a:cubicBezTo>
                    <a:cubicBezTo>
                      <a:pt x="0" y="79"/>
                      <a:pt x="10" y="73"/>
                      <a:pt x="18" y="68"/>
                    </a:cubicBezTo>
                    <a:cubicBezTo>
                      <a:pt x="26" y="64"/>
                      <a:pt x="32" y="60"/>
                      <a:pt x="33" y="50"/>
                    </a:cubicBezTo>
                    <a:cubicBezTo>
                      <a:pt x="33" y="48"/>
                      <a:pt x="33" y="48"/>
                      <a:pt x="33" y="48"/>
                    </a:cubicBezTo>
                    <a:cubicBezTo>
                      <a:pt x="36" y="47"/>
                      <a:pt x="36" y="47"/>
                      <a:pt x="36" y="47"/>
                    </a:cubicBezTo>
                    <a:cubicBezTo>
                      <a:pt x="57" y="46"/>
                      <a:pt x="71" y="40"/>
                      <a:pt x="78" y="29"/>
                    </a:cubicBezTo>
                    <a:cubicBezTo>
                      <a:pt x="79" y="27"/>
                      <a:pt x="79" y="27"/>
                      <a:pt x="79" y="27"/>
                    </a:cubicBezTo>
                    <a:cubicBezTo>
                      <a:pt x="81" y="27"/>
                      <a:pt x="81" y="27"/>
                      <a:pt x="81" y="27"/>
                    </a:cubicBezTo>
                    <a:cubicBezTo>
                      <a:pt x="95" y="27"/>
                      <a:pt x="107" y="18"/>
                      <a:pt x="116" y="11"/>
                    </a:cubicBezTo>
                    <a:cubicBezTo>
                      <a:pt x="120" y="8"/>
                      <a:pt x="123" y="5"/>
                      <a:pt x="126" y="4"/>
                    </a:cubicBezTo>
                    <a:cubicBezTo>
                      <a:pt x="131" y="0"/>
                      <a:pt x="131" y="0"/>
                      <a:pt x="131" y="0"/>
                    </a:cubicBezTo>
                    <a:cubicBezTo>
                      <a:pt x="130" y="6"/>
                      <a:pt x="130" y="6"/>
                      <a:pt x="130" y="6"/>
                    </a:cubicBezTo>
                    <a:cubicBezTo>
                      <a:pt x="130" y="9"/>
                      <a:pt x="127" y="13"/>
                      <a:pt x="124" y="17"/>
                    </a:cubicBezTo>
                    <a:cubicBezTo>
                      <a:pt x="123" y="18"/>
                      <a:pt x="121" y="20"/>
                      <a:pt x="120" y="22"/>
                    </a:cubicBezTo>
                    <a:cubicBezTo>
                      <a:pt x="122" y="22"/>
                      <a:pt x="123" y="22"/>
                      <a:pt x="125" y="21"/>
                    </a:cubicBezTo>
                    <a:cubicBezTo>
                      <a:pt x="125" y="21"/>
                      <a:pt x="125" y="21"/>
                      <a:pt x="125" y="21"/>
                    </a:cubicBezTo>
                    <a:cubicBezTo>
                      <a:pt x="143" y="24"/>
                      <a:pt x="143" y="24"/>
                      <a:pt x="143" y="24"/>
                    </a:cubicBezTo>
                    <a:cubicBezTo>
                      <a:pt x="138" y="31"/>
                      <a:pt x="138" y="31"/>
                      <a:pt x="138" y="31"/>
                    </a:cubicBezTo>
                    <a:cubicBezTo>
                      <a:pt x="138" y="41"/>
                      <a:pt x="131" y="42"/>
                      <a:pt x="125" y="42"/>
                    </a:cubicBezTo>
                    <a:cubicBezTo>
                      <a:pt x="121" y="43"/>
                      <a:pt x="117" y="43"/>
                      <a:pt x="113" y="45"/>
                    </a:cubicBezTo>
                    <a:cubicBezTo>
                      <a:pt x="113" y="45"/>
                      <a:pt x="113" y="46"/>
                      <a:pt x="113" y="47"/>
                    </a:cubicBezTo>
                    <a:cubicBezTo>
                      <a:pt x="112" y="49"/>
                      <a:pt x="111" y="52"/>
                      <a:pt x="110" y="53"/>
                    </a:cubicBezTo>
                    <a:cubicBezTo>
                      <a:pt x="106" y="54"/>
                      <a:pt x="102" y="55"/>
                      <a:pt x="98" y="55"/>
                    </a:cubicBezTo>
                    <a:cubicBezTo>
                      <a:pt x="95" y="55"/>
                      <a:pt x="92" y="55"/>
                      <a:pt x="89" y="57"/>
                    </a:cubicBezTo>
                    <a:cubicBezTo>
                      <a:pt x="87" y="58"/>
                      <a:pt x="86" y="60"/>
                      <a:pt x="84" y="62"/>
                    </a:cubicBezTo>
                    <a:cubicBezTo>
                      <a:pt x="82" y="65"/>
                      <a:pt x="80" y="67"/>
                      <a:pt x="77" y="69"/>
                    </a:cubicBezTo>
                    <a:cubicBezTo>
                      <a:pt x="71" y="72"/>
                      <a:pt x="64" y="75"/>
                      <a:pt x="57" y="78"/>
                    </a:cubicBezTo>
                    <a:cubicBezTo>
                      <a:pt x="52" y="80"/>
                      <a:pt x="46" y="82"/>
                      <a:pt x="41" y="85"/>
                    </a:cubicBezTo>
                    <a:cubicBezTo>
                      <a:pt x="38" y="86"/>
                      <a:pt x="35" y="88"/>
                      <a:pt x="32" y="90"/>
                    </a:cubicBezTo>
                    <a:cubicBezTo>
                      <a:pt x="26" y="95"/>
                      <a:pt x="20" y="99"/>
                      <a:pt x="12" y="99"/>
                    </a:cubicBezTo>
                    <a:close/>
                    <a:moveTo>
                      <a:pt x="7" y="92"/>
                    </a:moveTo>
                    <a:cubicBezTo>
                      <a:pt x="8" y="93"/>
                      <a:pt x="10" y="94"/>
                      <a:pt x="12" y="94"/>
                    </a:cubicBezTo>
                    <a:cubicBezTo>
                      <a:pt x="18" y="94"/>
                      <a:pt x="24" y="90"/>
                      <a:pt x="29" y="86"/>
                    </a:cubicBezTo>
                    <a:cubicBezTo>
                      <a:pt x="32" y="84"/>
                      <a:pt x="35" y="81"/>
                      <a:pt x="39" y="80"/>
                    </a:cubicBezTo>
                    <a:cubicBezTo>
                      <a:pt x="44" y="77"/>
                      <a:pt x="49" y="75"/>
                      <a:pt x="55" y="73"/>
                    </a:cubicBezTo>
                    <a:cubicBezTo>
                      <a:pt x="62" y="70"/>
                      <a:pt x="68" y="67"/>
                      <a:pt x="75" y="64"/>
                    </a:cubicBezTo>
                    <a:cubicBezTo>
                      <a:pt x="76" y="63"/>
                      <a:pt x="78" y="61"/>
                      <a:pt x="79" y="59"/>
                    </a:cubicBezTo>
                    <a:cubicBezTo>
                      <a:pt x="81" y="56"/>
                      <a:pt x="84" y="53"/>
                      <a:pt x="87" y="52"/>
                    </a:cubicBezTo>
                    <a:cubicBezTo>
                      <a:pt x="90" y="50"/>
                      <a:pt x="94" y="50"/>
                      <a:pt x="98" y="49"/>
                    </a:cubicBezTo>
                    <a:cubicBezTo>
                      <a:pt x="101" y="49"/>
                      <a:pt x="105" y="49"/>
                      <a:pt x="107" y="48"/>
                    </a:cubicBezTo>
                    <a:cubicBezTo>
                      <a:pt x="107" y="48"/>
                      <a:pt x="107" y="46"/>
                      <a:pt x="107" y="46"/>
                    </a:cubicBezTo>
                    <a:cubicBezTo>
                      <a:pt x="108" y="43"/>
                      <a:pt x="109" y="41"/>
                      <a:pt x="111" y="40"/>
                    </a:cubicBezTo>
                    <a:cubicBezTo>
                      <a:pt x="116" y="38"/>
                      <a:pt x="120" y="37"/>
                      <a:pt x="124" y="37"/>
                    </a:cubicBezTo>
                    <a:cubicBezTo>
                      <a:pt x="132" y="36"/>
                      <a:pt x="133" y="35"/>
                      <a:pt x="133" y="30"/>
                    </a:cubicBezTo>
                    <a:cubicBezTo>
                      <a:pt x="133" y="29"/>
                      <a:pt x="133" y="29"/>
                      <a:pt x="133" y="29"/>
                    </a:cubicBezTo>
                    <a:cubicBezTo>
                      <a:pt x="133" y="28"/>
                      <a:pt x="133" y="28"/>
                      <a:pt x="133" y="28"/>
                    </a:cubicBezTo>
                    <a:cubicBezTo>
                      <a:pt x="125" y="27"/>
                      <a:pt x="125" y="27"/>
                      <a:pt x="125" y="27"/>
                    </a:cubicBezTo>
                    <a:cubicBezTo>
                      <a:pt x="119" y="28"/>
                      <a:pt x="116" y="27"/>
                      <a:pt x="115" y="25"/>
                    </a:cubicBezTo>
                    <a:cubicBezTo>
                      <a:pt x="114" y="22"/>
                      <a:pt x="115" y="20"/>
                      <a:pt x="117" y="17"/>
                    </a:cubicBezTo>
                    <a:cubicBezTo>
                      <a:pt x="107" y="25"/>
                      <a:pt x="95" y="33"/>
                      <a:pt x="82" y="33"/>
                    </a:cubicBezTo>
                    <a:cubicBezTo>
                      <a:pt x="74" y="44"/>
                      <a:pt x="60" y="51"/>
                      <a:pt x="38" y="53"/>
                    </a:cubicBezTo>
                    <a:cubicBezTo>
                      <a:pt x="36" y="64"/>
                      <a:pt x="28" y="68"/>
                      <a:pt x="21" y="73"/>
                    </a:cubicBezTo>
                    <a:cubicBezTo>
                      <a:pt x="14" y="78"/>
                      <a:pt x="7" y="82"/>
                      <a:pt x="7" y="9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14" name="Freeform 199"/>
              <p:cNvSpPr/>
              <p:nvPr/>
            </p:nvSpPr>
            <p:spPr>
              <a:xfrm>
                <a:off x="8307360" y="3025080"/>
                <a:ext cx="297720" cy="167400"/>
              </a:xfrm>
              <a:custGeom>
                <a:avLst/>
                <a:gdLst>
                  <a:gd name="textAreaLeft" fmla="*/ 0 w 297720"/>
                  <a:gd name="textAreaRight" fmla="*/ 298440 w 297720"/>
                  <a:gd name="textAreaTop" fmla="*/ 0 h 167400"/>
                  <a:gd name="textAreaBottom" fmla="*/ 168120 h 167400"/>
                  <a:gd name="GluePoint1X" fmla="*/ 1469.8329764454 w 467"/>
                  <a:gd name="GluePoint1Y" fmla="*/ 219.227985524729 h 829"/>
                  <a:gd name="GluePoint2X" fmla="*/ 1391.82012847966 w 467"/>
                  <a:gd name="GluePoint2Y" fmla="*/ 243.961399276236 h 829"/>
                  <a:gd name="GluePoint3X" fmla="*/ 1372.31691648822 w 467"/>
                  <a:gd name="GluePoint3Y" fmla="*/ 207.423401688782 h 829"/>
                  <a:gd name="GluePoint4X" fmla="*/ 1218.06423982869 w 467"/>
                  <a:gd name="GluePoint4Y" fmla="*/ 262.511459589867 h 829"/>
                  <a:gd name="GluePoint5X" fmla="*/ 1141.8244111349 w 467"/>
                  <a:gd name="GluePoint5Y" fmla="*/ 219.227985524729 h 829"/>
                  <a:gd name="GluePoint6X" fmla="*/ 1102.81798715203 w 467"/>
                  <a:gd name="GluePoint6Y" fmla="*/ 237.778045838359 h 829"/>
                  <a:gd name="GluePoint7X" fmla="*/ 987.571734475375 w 467"/>
                  <a:gd name="GluePoint7Y" fmla="*/ 188.873341375151 h 829"/>
                  <a:gd name="GluePoint8X" fmla="*/ 0 w 467"/>
                  <a:gd name="GluePoint8Y" fmla="*/ 250.144752714113 h 829"/>
                  <a:gd name="GluePoint9X" fmla="*/ 17.7301927194861 w 467"/>
                  <a:gd name="GluePoint9Y" fmla="*/ 115.797346200241 h 829"/>
                  <a:gd name="GluePoint10X" fmla="*/ 833.319057815846 w 467"/>
                  <a:gd name="GluePoint10Y" fmla="*/ 60.7092882991556 h 829"/>
                  <a:gd name="GluePoint11X" fmla="*/ 1007.07494646681 w 467"/>
                  <a:gd name="GluePoint11Y" fmla="*/ 5.62123039806996 h 829"/>
                  <a:gd name="GluePoint12X" fmla="*/ 1044.30835117773 w 467"/>
                  <a:gd name="GluePoint12Y" fmla="*/ 0 h 829"/>
                  <a:gd name="GluePoint13X" fmla="*/ 1218.06423982869 w 467"/>
                  <a:gd name="GluePoint13Y" fmla="*/ 36.5379975874548 h 829"/>
                  <a:gd name="GluePoint14X" fmla="*/ 1063.81156316916 w 467"/>
                  <a:gd name="GluePoint14Y" fmla="*/ 103.430639324487 h 829"/>
                  <a:gd name="GluePoint15X" fmla="*/ 1083.3147751606 w 467"/>
                  <a:gd name="GluePoint15Y" fmla="*/ 115.797346200241 h 829"/>
                  <a:gd name="GluePoint16X" fmla="*/ 1218.06423982869 w 467"/>
                  <a:gd name="GluePoint16Y" fmla="*/ 121.980699638118 h 829"/>
                  <a:gd name="GluePoint17X" fmla="*/ 1296.07708779443 w 467"/>
                  <a:gd name="GluePoint17Y" fmla="*/ 164.70205066345 h 829"/>
                  <a:gd name="GluePoint18X" fmla="*/ 1469.8329764454 w 467"/>
                  <a:gd name="GluePoint18Y" fmla="*/ 207.423401688782 h 82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305" h="172">
                    <a:moveTo>
                      <a:pt x="305" y="144"/>
                    </a:moveTo>
                    <a:cubicBezTo>
                      <a:pt x="305" y="155"/>
                      <a:pt x="299" y="160"/>
                      <a:pt x="289" y="160"/>
                    </a:cubicBezTo>
                    <a:cubicBezTo>
                      <a:pt x="292" y="148"/>
                      <a:pt x="282" y="149"/>
                      <a:pt x="285" y="136"/>
                    </a:cubicBezTo>
                    <a:cubicBezTo>
                      <a:pt x="270" y="144"/>
                      <a:pt x="263" y="159"/>
                      <a:pt x="253" y="172"/>
                    </a:cubicBezTo>
                    <a:cubicBezTo>
                      <a:pt x="239" y="172"/>
                      <a:pt x="237" y="159"/>
                      <a:pt x="237" y="144"/>
                    </a:cubicBezTo>
                    <a:cubicBezTo>
                      <a:pt x="233" y="147"/>
                      <a:pt x="231" y="152"/>
                      <a:pt x="229" y="156"/>
                    </a:cubicBezTo>
                    <a:cubicBezTo>
                      <a:pt x="217" y="150"/>
                      <a:pt x="212" y="136"/>
                      <a:pt x="205" y="124"/>
                    </a:cubicBezTo>
                    <a:cubicBezTo>
                      <a:pt x="130" y="131"/>
                      <a:pt x="77" y="159"/>
                      <a:pt x="0" y="164"/>
                    </a:cubicBezTo>
                    <a:cubicBezTo>
                      <a:pt x="2" y="129"/>
                      <a:pt x="4" y="116"/>
                      <a:pt x="4" y="76"/>
                    </a:cubicBezTo>
                    <a:cubicBezTo>
                      <a:pt x="53" y="66"/>
                      <a:pt x="125" y="51"/>
                      <a:pt x="173" y="40"/>
                    </a:cubicBezTo>
                    <a:cubicBezTo>
                      <a:pt x="187" y="36"/>
                      <a:pt x="204" y="21"/>
                      <a:pt x="209" y="4"/>
                    </a:cubicBezTo>
                    <a:cubicBezTo>
                      <a:pt x="213" y="4"/>
                      <a:pt x="216" y="3"/>
                      <a:pt x="217" y="0"/>
                    </a:cubicBezTo>
                    <a:cubicBezTo>
                      <a:pt x="229" y="9"/>
                      <a:pt x="231" y="36"/>
                      <a:pt x="253" y="24"/>
                    </a:cubicBezTo>
                    <a:cubicBezTo>
                      <a:pt x="238" y="34"/>
                      <a:pt x="229" y="51"/>
                      <a:pt x="221" y="68"/>
                    </a:cubicBezTo>
                    <a:cubicBezTo>
                      <a:pt x="222" y="71"/>
                      <a:pt x="225" y="72"/>
                      <a:pt x="225" y="76"/>
                    </a:cubicBezTo>
                    <a:cubicBezTo>
                      <a:pt x="232" y="88"/>
                      <a:pt x="239" y="80"/>
                      <a:pt x="253" y="80"/>
                    </a:cubicBezTo>
                    <a:cubicBezTo>
                      <a:pt x="258" y="89"/>
                      <a:pt x="273" y="90"/>
                      <a:pt x="269" y="108"/>
                    </a:cubicBezTo>
                    <a:cubicBezTo>
                      <a:pt x="287" y="111"/>
                      <a:pt x="287" y="133"/>
                      <a:pt x="305" y="136"/>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15" name="Freeform 200"/>
              <p:cNvSpPr/>
              <p:nvPr/>
            </p:nvSpPr>
            <p:spPr>
              <a:xfrm>
                <a:off x="8304120" y="3020400"/>
                <a:ext cx="304200" cy="175320"/>
              </a:xfrm>
              <a:custGeom>
                <a:avLst/>
                <a:gdLst>
                  <a:gd name="textAreaLeft" fmla="*/ 0 w 304200"/>
                  <a:gd name="textAreaRight" fmla="*/ 304920 w 304200"/>
                  <a:gd name="textAreaTop" fmla="*/ 0 h 175320"/>
                  <a:gd name="textAreaBottom" fmla="*/ 176040 h 175320"/>
                  <a:gd name="GluePoint1X" fmla="*/ 1205.8527607362 w 489"/>
                  <a:gd name="GluePoint1Y" fmla="*/ 281.737898465171 h 847"/>
                  <a:gd name="GluePoint2X" fmla="*/ 1102.0490797546 w 489"/>
                  <a:gd name="GluePoint2Y" fmla="*/ 253.506493506494 h 847"/>
                  <a:gd name="GluePoint3X" fmla="*/ 1088.20858895706 w 489"/>
                  <a:gd name="GluePoint3Y" fmla="*/ 256.387249114522 h 847"/>
                  <a:gd name="GluePoint4X" fmla="*/ 970.564417177914 w 489"/>
                  <a:gd name="GluePoint4Y" fmla="*/ 206.262101534829 h 847"/>
                  <a:gd name="GluePoint5X" fmla="*/ 13.840490797546 w 489"/>
                  <a:gd name="GluePoint5Y" fmla="*/ 269.062573789847 h 847"/>
                  <a:gd name="GluePoint6X" fmla="*/ 0 w 489"/>
                  <a:gd name="GluePoint6Y" fmla="*/ 264.453364817001 h 847"/>
                  <a:gd name="GluePoint7X" fmla="*/ 17.3006134969325 w 489"/>
                  <a:gd name="GluePoint7Y" fmla="*/ 126.753246753247 h 847"/>
                  <a:gd name="GluePoint8X" fmla="*/ 27.680981595092 w 489"/>
                  <a:gd name="GluePoint8Y" fmla="*/ 121.567886658796 h 847"/>
                  <a:gd name="GluePoint9X" fmla="*/ 984.40490797546 w 489"/>
                  <a:gd name="GluePoint9Y" fmla="*/ 12.099173553719 h 847"/>
                  <a:gd name="GluePoint10X" fmla="*/ 998.245398773006 w 489"/>
                  <a:gd name="GluePoint10Y" fmla="*/ 9.21841794569067 h 847"/>
                  <a:gd name="GluePoint11X" fmla="*/ 1025.9263803681 w 489"/>
                  <a:gd name="GluePoint11Y" fmla="*/ 0 h 847"/>
                  <a:gd name="GluePoint12X" fmla="*/ 1091.66871165644 w 489"/>
                  <a:gd name="GluePoint12Y" fmla="*/ 24.7744982290437 h 847"/>
                  <a:gd name="GluePoint13X" fmla="*/ 1214.50306748466 w 489"/>
                  <a:gd name="GluePoint13Y" fmla="*/ 48.396694214876 h 847"/>
                  <a:gd name="GluePoint14X" fmla="*/ 1072.63803680982 w 489"/>
                  <a:gd name="GluePoint14Y" fmla="*/ 115.806375442739 h 847"/>
                  <a:gd name="GluePoint15X" fmla="*/ 1153.9509202454 w 489"/>
                  <a:gd name="GluePoint15Y" fmla="*/ 131.362455726092 h 847"/>
                  <a:gd name="GluePoint16X" fmla="*/ 1214.50306748466 w 489"/>
                  <a:gd name="GluePoint16Y" fmla="*/ 127.905548996458 h 847"/>
                  <a:gd name="GluePoint17X" fmla="*/ 1247.37423312883 w 489"/>
                  <a:gd name="GluePoint17Y" fmla="*/ 140.580873671783 h 847"/>
                  <a:gd name="GluePoint18X" fmla="*/ 1375.39877300614 w 489"/>
                  <a:gd name="GluePoint18Y" fmla="*/ 197.043683589138 h 847"/>
                  <a:gd name="GluePoint19X" fmla="*/ 1449.79141104294 w 489"/>
                  <a:gd name="GluePoint19Y" fmla="*/ 225.275088547816 h 847"/>
                  <a:gd name="GluePoint20X" fmla="*/ 1280.24539877301 w 489"/>
                  <a:gd name="GluePoint20Y" fmla="*/ 181.487603305785 h 847"/>
                  <a:gd name="GluePoint21X" fmla="*/ 1266.40490797546 w 489"/>
                  <a:gd name="GluePoint21Y" fmla="*/ 176.302243211334 h 847"/>
                  <a:gd name="GluePoint22X" fmla="*/ 1200.66257668712 w 489"/>
                  <a:gd name="GluePoint22Y" fmla="*/ 137.700118063754 h 847"/>
                  <a:gd name="GluePoint23X" fmla="*/ 1058.79754601227 w 489"/>
                  <a:gd name="GluePoint23Y" fmla="*/ 127.905548996458 h 847"/>
                  <a:gd name="GluePoint24X" fmla="*/ 1058.79754601227 w 489"/>
                  <a:gd name="GluePoint24Y" fmla="*/ 126.753246753247 h 847"/>
                  <a:gd name="GluePoint25X" fmla="*/ 1039.76687116564 w 489"/>
                  <a:gd name="GluePoint25Y" fmla="*/ 115.806375442739 h 847"/>
                  <a:gd name="GluePoint26X" fmla="*/ 1039.76687116564 w 489"/>
                  <a:gd name="GluePoint26Y" fmla="*/ 112.349468713105 h 847"/>
                  <a:gd name="GluePoint27X" fmla="*/ 1069.17791411043 w 489"/>
                  <a:gd name="GluePoint27Y" fmla="*/ 29.383707201889 h 847"/>
                  <a:gd name="GluePoint28X" fmla="*/ 1006.89570552147 w 489"/>
                  <a:gd name="GluePoint28Y" fmla="*/ 16.7083825265643 h 847"/>
                  <a:gd name="GluePoint29X" fmla="*/ 46.7116564417178 w 489"/>
                  <a:gd name="GluePoint29Y" fmla="*/ 129.634002361275 h 847"/>
                  <a:gd name="GluePoint30X" fmla="*/ 27.680981595092 w 489"/>
                  <a:gd name="GluePoint30Y" fmla="*/ 259.26800472255 h 847"/>
                  <a:gd name="GluePoint31X" fmla="*/ 979.21472392638 w 489"/>
                  <a:gd name="GluePoint31Y" fmla="*/ 197.043683589138 h 847"/>
                  <a:gd name="GluePoint32X" fmla="*/ 987.865030674847 w 489"/>
                  <a:gd name="GluePoint32Y" fmla="*/ 199.924439197166 h 847"/>
                  <a:gd name="GluePoint33X" fmla="*/ 1088.20858895706 w 489"/>
                  <a:gd name="GluePoint33Y" fmla="*/ 245.440377804014 h 847"/>
                  <a:gd name="GluePoint34X" fmla="*/ 1143.57055214724 w 489"/>
                  <a:gd name="GluePoint34Y" fmla="*/ 225.275088547816 h 847"/>
                  <a:gd name="GluePoint35X" fmla="*/ 1200.66257668712 w 489"/>
                  <a:gd name="GluePoint35Y" fmla="*/ 273.671782762692 h 847"/>
                  <a:gd name="GluePoint36X" fmla="*/ 1351.17791411043 w 489"/>
                  <a:gd name="GluePoint36Y" fmla="*/ 217.208972845337 h 847"/>
                  <a:gd name="GluePoint37X" fmla="*/ 1370.20858895706 w 489"/>
                  <a:gd name="GluePoint37Y" fmla="*/ 221.818181818182 h 847"/>
                  <a:gd name="GluePoint38X" fmla="*/ 1389.23926380368 w 489"/>
                  <a:gd name="GluePoint38Y" fmla="*/ 253.506493506494 h 847"/>
                  <a:gd name="GluePoint39X" fmla="*/ 1465.36196319018 w 489"/>
                  <a:gd name="GluePoint39Y" fmla="*/ 232.76505312869 h 847"/>
                  <a:gd name="GluePoint40X" fmla="*/ 1361.55828220859 w 489"/>
                  <a:gd name="GluePoint40Y" fmla="*/ 262.724911452184 h 847"/>
                  <a:gd name="GluePoint41X" fmla="*/ 1356.36809815951 w 489"/>
                  <a:gd name="GluePoint41Y" fmla="*/ 242.559622195986 h 847"/>
                  <a:gd name="GluePoint42X" fmla="*/ 1247.37423312883 w 489"/>
                  <a:gd name="GluePoint42Y" fmla="*/ 265.605667060213 h 847"/>
                  <a:gd name="GluePoint43X" fmla="*/ 1209.31288343558 w 489"/>
                  <a:gd name="GluePoint43Y" fmla="*/ 281.737898465171 h 84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Lst>
                <a:rect l="textAreaLeft" t="textAreaTop" r="textAreaRight" b="textAreaBottom"/>
                <a:pathLst>
                  <a:path w="311" h="180">
                    <a:moveTo>
                      <a:pt x="257" y="180"/>
                    </a:moveTo>
                    <a:cubicBezTo>
                      <a:pt x="256" y="180"/>
                      <a:pt x="256" y="180"/>
                      <a:pt x="256" y="180"/>
                    </a:cubicBezTo>
                    <a:cubicBezTo>
                      <a:pt x="241" y="180"/>
                      <a:pt x="238" y="167"/>
                      <a:pt x="237" y="157"/>
                    </a:cubicBezTo>
                    <a:cubicBezTo>
                      <a:pt x="236" y="158"/>
                      <a:pt x="235" y="160"/>
                      <a:pt x="234" y="162"/>
                    </a:cubicBezTo>
                    <a:cubicBezTo>
                      <a:pt x="233" y="165"/>
                      <a:pt x="233" y="165"/>
                      <a:pt x="233" y="165"/>
                    </a:cubicBezTo>
                    <a:cubicBezTo>
                      <a:pt x="231" y="164"/>
                      <a:pt x="231" y="164"/>
                      <a:pt x="231" y="164"/>
                    </a:cubicBezTo>
                    <a:cubicBezTo>
                      <a:pt x="220" y="158"/>
                      <a:pt x="215" y="148"/>
                      <a:pt x="210" y="139"/>
                    </a:cubicBezTo>
                    <a:cubicBezTo>
                      <a:pt x="209" y="136"/>
                      <a:pt x="207" y="134"/>
                      <a:pt x="206" y="132"/>
                    </a:cubicBezTo>
                    <a:cubicBezTo>
                      <a:pt x="171" y="135"/>
                      <a:pt x="140" y="144"/>
                      <a:pt x="110" y="152"/>
                    </a:cubicBezTo>
                    <a:cubicBezTo>
                      <a:pt x="77" y="160"/>
                      <a:pt x="43" y="170"/>
                      <a:pt x="3" y="172"/>
                    </a:cubicBezTo>
                    <a:cubicBezTo>
                      <a:pt x="0" y="172"/>
                      <a:pt x="0" y="172"/>
                      <a:pt x="0" y="172"/>
                    </a:cubicBezTo>
                    <a:cubicBezTo>
                      <a:pt x="0" y="169"/>
                      <a:pt x="0" y="169"/>
                      <a:pt x="0" y="169"/>
                    </a:cubicBezTo>
                    <a:cubicBezTo>
                      <a:pt x="1" y="159"/>
                      <a:pt x="1" y="151"/>
                      <a:pt x="2" y="144"/>
                    </a:cubicBezTo>
                    <a:cubicBezTo>
                      <a:pt x="3" y="124"/>
                      <a:pt x="4" y="110"/>
                      <a:pt x="4" y="81"/>
                    </a:cubicBezTo>
                    <a:cubicBezTo>
                      <a:pt x="4" y="79"/>
                      <a:pt x="4" y="79"/>
                      <a:pt x="4" y="79"/>
                    </a:cubicBezTo>
                    <a:cubicBezTo>
                      <a:pt x="6" y="78"/>
                      <a:pt x="6" y="78"/>
                      <a:pt x="6" y="78"/>
                    </a:cubicBezTo>
                    <a:cubicBezTo>
                      <a:pt x="57" y="68"/>
                      <a:pt x="128" y="53"/>
                      <a:pt x="175" y="42"/>
                    </a:cubicBezTo>
                    <a:cubicBezTo>
                      <a:pt x="188" y="39"/>
                      <a:pt x="205" y="25"/>
                      <a:pt x="209" y="8"/>
                    </a:cubicBezTo>
                    <a:cubicBezTo>
                      <a:pt x="210" y="6"/>
                      <a:pt x="210" y="6"/>
                      <a:pt x="210" y="6"/>
                    </a:cubicBezTo>
                    <a:cubicBezTo>
                      <a:pt x="212" y="6"/>
                      <a:pt x="212" y="6"/>
                      <a:pt x="212" y="6"/>
                    </a:cubicBezTo>
                    <a:cubicBezTo>
                      <a:pt x="216" y="6"/>
                      <a:pt x="217" y="5"/>
                      <a:pt x="217" y="4"/>
                    </a:cubicBezTo>
                    <a:cubicBezTo>
                      <a:pt x="218" y="0"/>
                      <a:pt x="218" y="0"/>
                      <a:pt x="218" y="0"/>
                    </a:cubicBezTo>
                    <a:cubicBezTo>
                      <a:pt x="221" y="2"/>
                      <a:pt x="221" y="2"/>
                      <a:pt x="221" y="2"/>
                    </a:cubicBezTo>
                    <a:cubicBezTo>
                      <a:pt x="226" y="6"/>
                      <a:pt x="229" y="11"/>
                      <a:pt x="232" y="16"/>
                    </a:cubicBezTo>
                    <a:cubicBezTo>
                      <a:pt x="239" y="27"/>
                      <a:pt x="243" y="33"/>
                      <a:pt x="255" y="26"/>
                    </a:cubicBezTo>
                    <a:cubicBezTo>
                      <a:pt x="258" y="31"/>
                      <a:pt x="258" y="31"/>
                      <a:pt x="258" y="31"/>
                    </a:cubicBezTo>
                    <a:cubicBezTo>
                      <a:pt x="243" y="41"/>
                      <a:pt x="234" y="58"/>
                      <a:pt x="227" y="73"/>
                    </a:cubicBezTo>
                    <a:cubicBezTo>
                      <a:pt x="227" y="73"/>
                      <a:pt x="227" y="74"/>
                      <a:pt x="228" y="74"/>
                    </a:cubicBezTo>
                    <a:cubicBezTo>
                      <a:pt x="229" y="76"/>
                      <a:pt x="230" y="77"/>
                      <a:pt x="231" y="80"/>
                    </a:cubicBezTo>
                    <a:cubicBezTo>
                      <a:pt x="234" y="86"/>
                      <a:pt x="238" y="85"/>
                      <a:pt x="245" y="84"/>
                    </a:cubicBezTo>
                    <a:cubicBezTo>
                      <a:pt x="248" y="83"/>
                      <a:pt x="252" y="82"/>
                      <a:pt x="256" y="82"/>
                    </a:cubicBezTo>
                    <a:cubicBezTo>
                      <a:pt x="258" y="82"/>
                      <a:pt x="258" y="82"/>
                      <a:pt x="258" y="82"/>
                    </a:cubicBezTo>
                    <a:cubicBezTo>
                      <a:pt x="258" y="84"/>
                      <a:pt x="258" y="84"/>
                      <a:pt x="258" y="84"/>
                    </a:cubicBezTo>
                    <a:cubicBezTo>
                      <a:pt x="260" y="86"/>
                      <a:pt x="262" y="88"/>
                      <a:pt x="265" y="90"/>
                    </a:cubicBezTo>
                    <a:cubicBezTo>
                      <a:pt x="270" y="94"/>
                      <a:pt x="277" y="99"/>
                      <a:pt x="275" y="111"/>
                    </a:cubicBezTo>
                    <a:cubicBezTo>
                      <a:pt x="284" y="113"/>
                      <a:pt x="288" y="120"/>
                      <a:pt x="292" y="126"/>
                    </a:cubicBezTo>
                    <a:cubicBezTo>
                      <a:pt x="297" y="132"/>
                      <a:pt x="301" y="137"/>
                      <a:pt x="309" y="139"/>
                    </a:cubicBezTo>
                    <a:cubicBezTo>
                      <a:pt x="308" y="144"/>
                      <a:pt x="308" y="144"/>
                      <a:pt x="308" y="144"/>
                    </a:cubicBezTo>
                    <a:cubicBezTo>
                      <a:pt x="297" y="142"/>
                      <a:pt x="292" y="135"/>
                      <a:pt x="288" y="129"/>
                    </a:cubicBezTo>
                    <a:cubicBezTo>
                      <a:pt x="284" y="123"/>
                      <a:pt x="280" y="117"/>
                      <a:pt x="272" y="116"/>
                    </a:cubicBezTo>
                    <a:cubicBezTo>
                      <a:pt x="269" y="115"/>
                      <a:pt x="269" y="115"/>
                      <a:pt x="269" y="115"/>
                    </a:cubicBezTo>
                    <a:cubicBezTo>
                      <a:pt x="269" y="113"/>
                      <a:pt x="269" y="113"/>
                      <a:pt x="269" y="113"/>
                    </a:cubicBezTo>
                    <a:cubicBezTo>
                      <a:pt x="272" y="102"/>
                      <a:pt x="267" y="99"/>
                      <a:pt x="262" y="95"/>
                    </a:cubicBezTo>
                    <a:cubicBezTo>
                      <a:pt x="259" y="93"/>
                      <a:pt x="257" y="91"/>
                      <a:pt x="255" y="88"/>
                    </a:cubicBezTo>
                    <a:cubicBezTo>
                      <a:pt x="251" y="88"/>
                      <a:pt x="248" y="89"/>
                      <a:pt x="246" y="89"/>
                    </a:cubicBezTo>
                    <a:cubicBezTo>
                      <a:pt x="238" y="91"/>
                      <a:pt x="231" y="93"/>
                      <a:pt x="225" y="82"/>
                    </a:cubicBezTo>
                    <a:cubicBezTo>
                      <a:pt x="225" y="82"/>
                      <a:pt x="225" y="82"/>
                      <a:pt x="225" y="82"/>
                    </a:cubicBezTo>
                    <a:cubicBezTo>
                      <a:pt x="225" y="81"/>
                      <a:pt x="225" y="81"/>
                      <a:pt x="225" y="81"/>
                    </a:cubicBezTo>
                    <a:cubicBezTo>
                      <a:pt x="225" y="80"/>
                      <a:pt x="225" y="79"/>
                      <a:pt x="224" y="78"/>
                    </a:cubicBezTo>
                    <a:cubicBezTo>
                      <a:pt x="223" y="77"/>
                      <a:pt x="222" y="76"/>
                      <a:pt x="221" y="74"/>
                    </a:cubicBezTo>
                    <a:cubicBezTo>
                      <a:pt x="221" y="73"/>
                      <a:pt x="221" y="73"/>
                      <a:pt x="221" y="73"/>
                    </a:cubicBezTo>
                    <a:cubicBezTo>
                      <a:pt x="221" y="72"/>
                      <a:pt x="221" y="72"/>
                      <a:pt x="221" y="72"/>
                    </a:cubicBezTo>
                    <a:cubicBezTo>
                      <a:pt x="227" y="59"/>
                      <a:pt x="234" y="46"/>
                      <a:pt x="245" y="35"/>
                    </a:cubicBezTo>
                    <a:cubicBezTo>
                      <a:pt x="236" y="34"/>
                      <a:pt x="231" y="26"/>
                      <a:pt x="227" y="19"/>
                    </a:cubicBezTo>
                    <a:cubicBezTo>
                      <a:pt x="225" y="15"/>
                      <a:pt x="223" y="12"/>
                      <a:pt x="221" y="9"/>
                    </a:cubicBezTo>
                    <a:cubicBezTo>
                      <a:pt x="219" y="10"/>
                      <a:pt x="217" y="11"/>
                      <a:pt x="214" y="11"/>
                    </a:cubicBezTo>
                    <a:cubicBezTo>
                      <a:pt x="208" y="30"/>
                      <a:pt x="191" y="44"/>
                      <a:pt x="176" y="47"/>
                    </a:cubicBezTo>
                    <a:cubicBezTo>
                      <a:pt x="130" y="58"/>
                      <a:pt x="60" y="73"/>
                      <a:pt x="10" y="83"/>
                    </a:cubicBezTo>
                    <a:cubicBezTo>
                      <a:pt x="10" y="111"/>
                      <a:pt x="9" y="125"/>
                      <a:pt x="7" y="144"/>
                    </a:cubicBezTo>
                    <a:cubicBezTo>
                      <a:pt x="7" y="151"/>
                      <a:pt x="6" y="158"/>
                      <a:pt x="6" y="166"/>
                    </a:cubicBezTo>
                    <a:cubicBezTo>
                      <a:pt x="44" y="164"/>
                      <a:pt x="77" y="155"/>
                      <a:pt x="109" y="146"/>
                    </a:cubicBezTo>
                    <a:cubicBezTo>
                      <a:pt x="139" y="138"/>
                      <a:pt x="171" y="130"/>
                      <a:pt x="208" y="126"/>
                    </a:cubicBezTo>
                    <a:cubicBezTo>
                      <a:pt x="209" y="126"/>
                      <a:pt x="209" y="126"/>
                      <a:pt x="209" y="126"/>
                    </a:cubicBezTo>
                    <a:cubicBezTo>
                      <a:pt x="210" y="128"/>
                      <a:pt x="210" y="128"/>
                      <a:pt x="210" y="128"/>
                    </a:cubicBezTo>
                    <a:cubicBezTo>
                      <a:pt x="212" y="130"/>
                      <a:pt x="213" y="133"/>
                      <a:pt x="215" y="136"/>
                    </a:cubicBezTo>
                    <a:cubicBezTo>
                      <a:pt x="219" y="144"/>
                      <a:pt x="223" y="152"/>
                      <a:pt x="231" y="157"/>
                    </a:cubicBezTo>
                    <a:cubicBezTo>
                      <a:pt x="232" y="154"/>
                      <a:pt x="235" y="150"/>
                      <a:pt x="238" y="147"/>
                    </a:cubicBezTo>
                    <a:cubicBezTo>
                      <a:pt x="243" y="144"/>
                      <a:pt x="243" y="144"/>
                      <a:pt x="243" y="144"/>
                    </a:cubicBezTo>
                    <a:cubicBezTo>
                      <a:pt x="243" y="149"/>
                      <a:pt x="243" y="149"/>
                      <a:pt x="243" y="149"/>
                    </a:cubicBezTo>
                    <a:cubicBezTo>
                      <a:pt x="243" y="167"/>
                      <a:pt x="246" y="174"/>
                      <a:pt x="255" y="175"/>
                    </a:cubicBezTo>
                    <a:cubicBezTo>
                      <a:pt x="256" y="172"/>
                      <a:pt x="258" y="170"/>
                      <a:pt x="260" y="167"/>
                    </a:cubicBezTo>
                    <a:cubicBezTo>
                      <a:pt x="267" y="156"/>
                      <a:pt x="275" y="145"/>
                      <a:pt x="287" y="139"/>
                    </a:cubicBezTo>
                    <a:cubicBezTo>
                      <a:pt x="292" y="136"/>
                      <a:pt x="292" y="136"/>
                      <a:pt x="292" y="136"/>
                    </a:cubicBezTo>
                    <a:cubicBezTo>
                      <a:pt x="291" y="142"/>
                      <a:pt x="291" y="142"/>
                      <a:pt x="291" y="142"/>
                    </a:cubicBezTo>
                    <a:cubicBezTo>
                      <a:pt x="290" y="147"/>
                      <a:pt x="291" y="149"/>
                      <a:pt x="293" y="152"/>
                    </a:cubicBezTo>
                    <a:cubicBezTo>
                      <a:pt x="294" y="154"/>
                      <a:pt x="296" y="157"/>
                      <a:pt x="295" y="162"/>
                    </a:cubicBezTo>
                    <a:cubicBezTo>
                      <a:pt x="302" y="161"/>
                      <a:pt x="305" y="157"/>
                      <a:pt x="306" y="149"/>
                    </a:cubicBezTo>
                    <a:cubicBezTo>
                      <a:pt x="311" y="149"/>
                      <a:pt x="311" y="149"/>
                      <a:pt x="311" y="149"/>
                    </a:cubicBezTo>
                    <a:cubicBezTo>
                      <a:pt x="310" y="161"/>
                      <a:pt x="304" y="168"/>
                      <a:pt x="292" y="168"/>
                    </a:cubicBezTo>
                    <a:cubicBezTo>
                      <a:pt x="289" y="168"/>
                      <a:pt x="289" y="168"/>
                      <a:pt x="289" y="168"/>
                    </a:cubicBezTo>
                    <a:cubicBezTo>
                      <a:pt x="289" y="165"/>
                      <a:pt x="289" y="165"/>
                      <a:pt x="289" y="165"/>
                    </a:cubicBezTo>
                    <a:cubicBezTo>
                      <a:pt x="291" y="160"/>
                      <a:pt x="289" y="157"/>
                      <a:pt x="288" y="155"/>
                    </a:cubicBezTo>
                    <a:cubicBezTo>
                      <a:pt x="287" y="153"/>
                      <a:pt x="285" y="150"/>
                      <a:pt x="285" y="147"/>
                    </a:cubicBezTo>
                    <a:cubicBezTo>
                      <a:pt x="277" y="153"/>
                      <a:pt x="271" y="161"/>
                      <a:pt x="265" y="170"/>
                    </a:cubicBezTo>
                    <a:cubicBezTo>
                      <a:pt x="262" y="173"/>
                      <a:pt x="260" y="176"/>
                      <a:pt x="258" y="179"/>
                    </a:cubicBezTo>
                    <a:lnTo>
                      <a:pt x="257" y="18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16" name="Freeform 201"/>
              <p:cNvSpPr/>
              <p:nvPr/>
            </p:nvSpPr>
            <p:spPr>
              <a:xfrm>
                <a:off x="8591400" y="3195000"/>
                <a:ext cx="11880" cy="15120"/>
              </a:xfrm>
              <a:custGeom>
                <a:avLst/>
                <a:gdLst>
                  <a:gd name="textAreaLeft" fmla="*/ 0 w 11880"/>
                  <a:gd name="textAreaRight" fmla="*/ 12600 w 11880"/>
                  <a:gd name="textAreaTop" fmla="*/ 0 h 15120"/>
                  <a:gd name="textAreaBottom" fmla="*/ 15840 h 15120"/>
                  <a:gd name="GluePoint1X" fmla="*/ 24.7272727272727 w 44"/>
                  <a:gd name="GluePoint1Y" fmla="*/ 6.14285714285714 h 35"/>
                  <a:gd name="GluePoint2X" fmla="*/ 0 w 44"/>
                  <a:gd name="GluePoint2Y" fmla="*/ 54.0571428571429 h 35"/>
                  <a:gd name="GluePoint3X" fmla="*/ 24.7272727272727 w 44"/>
                  <a:gd name="GluePoint3Y" fmla="*/ 6.14285714285714 h 35"/>
                </a:gdLst>
                <a:ahLst/>
                <a:cxnLst>
                  <a:cxn ang="0">
                    <a:pos x="GluePoint1X" y="GluePoint1Y"/>
                  </a:cxn>
                  <a:cxn ang="0">
                    <a:pos x="GluePoint2X" y="GluePoint2Y"/>
                  </a:cxn>
                  <a:cxn ang="0">
                    <a:pos x="GluePoint3X" y="GluePoint3Y"/>
                  </a:cxn>
                </a:cxnLst>
                <a:rect l="textAreaLeft" t="textAreaTop" r="textAreaRight" b="textAreaBottom"/>
                <a:pathLst>
                  <a:path w="13" h="15">
                    <a:moveTo>
                      <a:pt x="12" y="2"/>
                    </a:moveTo>
                    <a:cubicBezTo>
                      <a:pt x="13" y="11"/>
                      <a:pt x="9" y="15"/>
                      <a:pt x="0" y="15"/>
                    </a:cubicBezTo>
                    <a:cubicBezTo>
                      <a:pt x="4" y="11"/>
                      <a:pt x="1" y="0"/>
                      <a:pt x="12" y="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7920" bIns="7920" anchor="t">
                <a:noAutofit/>
              </a:bodyPr>
              <a:p>
                <a:pPr defTabSz="914400">
                  <a:lnSpc>
                    <a:spcPct val="100000"/>
                  </a:lnSpc>
                </a:pPr>
                <a:endParaRPr b="0" lang="en-US" sz="1800" strike="noStrike" u="none">
                  <a:solidFill>
                    <a:schemeClr val="dk1"/>
                  </a:solidFill>
                  <a:effectLst/>
                  <a:uFillTx/>
                  <a:latin typeface="Open Sans"/>
                </a:endParaRPr>
              </a:p>
            </p:txBody>
          </p:sp>
          <p:sp>
            <p:nvSpPr>
              <p:cNvPr id="917" name="Freeform 202"/>
              <p:cNvSpPr/>
              <p:nvPr/>
            </p:nvSpPr>
            <p:spPr>
              <a:xfrm>
                <a:off x="8583480" y="3195000"/>
                <a:ext cx="21600" cy="16920"/>
              </a:xfrm>
              <a:custGeom>
                <a:avLst/>
                <a:gdLst>
                  <a:gd name="textAreaLeft" fmla="*/ 0 w 21600"/>
                  <a:gd name="textAreaRight" fmla="*/ 22320 w 21600"/>
                  <a:gd name="textAreaTop" fmla="*/ 0 h 16920"/>
                  <a:gd name="textAreaBottom" fmla="*/ 17640 h 16920"/>
                  <a:gd name="GluePoint1X" fmla="*/ 31.1224489795918 w 49"/>
                  <a:gd name="GluePoint1Y" fmla="*/ 37.9354838709677 h 62"/>
                  <a:gd name="GluePoint2X" fmla="*/ 23.6530612244898 w 49"/>
                  <a:gd name="GluePoint2Y" fmla="*/ 37.9354838709677 h 62"/>
                  <a:gd name="GluePoint3X" fmla="*/ 0 w 49"/>
                  <a:gd name="GluePoint3Y" fmla="*/ 37.9354838709677 h 62"/>
                  <a:gd name="GluePoint4X" fmla="*/ 17.4285714285714 w 49"/>
                  <a:gd name="GluePoint4Y" fmla="*/ 27.0967741935484 h 62"/>
                  <a:gd name="GluePoint5X" fmla="*/ 23.6530612244898 w 49"/>
                  <a:gd name="GluePoint5Y" fmla="*/ 18.5806451612903 h 62"/>
                  <a:gd name="GluePoint6X" fmla="*/ 56.0204081632653 w 49"/>
                  <a:gd name="GluePoint6Y" fmla="*/ 0 h 62"/>
                  <a:gd name="GluePoint7X" fmla="*/ 69.7142857142857 w 49"/>
                  <a:gd name="GluePoint7Y" fmla="*/ 1.54838709677419 h 62"/>
                  <a:gd name="GluePoint8X" fmla="*/ 77.1836734693878 w 49"/>
                  <a:gd name="GluePoint8Y" fmla="*/ 1.54838709677419 h 62"/>
                  <a:gd name="GluePoint9X" fmla="*/ 77.1836734693878 w 49"/>
                  <a:gd name="GluePoint9Y" fmla="*/ 6.19354838709677 h 62"/>
                  <a:gd name="GluePoint10X" fmla="*/ 65.9795918367347 w 49"/>
                  <a:gd name="GluePoint10Y" fmla="*/ 30.9677419354839 h 62"/>
                  <a:gd name="GluePoint11X" fmla="*/ 31.1224489795918 w 49"/>
                  <a:gd name="GluePoint11Y" fmla="*/ 37.9354838709677 h 62"/>
                  <a:gd name="GluePoint12X" fmla="*/ 56.0204081632653 w 49"/>
                  <a:gd name="GluePoint12Y" fmla="*/ 12.3870967741935 h 62"/>
                  <a:gd name="GluePoint13X" fmla="*/ 44.8163265306122 w 49"/>
                  <a:gd name="GluePoint13Y" fmla="*/ 22.4516129032258 h 62"/>
                  <a:gd name="GluePoint14X" fmla="*/ 41.0816326530612 w 49"/>
                  <a:gd name="GluePoint14Y" fmla="*/ 27.0967741935484 h 62"/>
                  <a:gd name="GluePoint15X" fmla="*/ 52.2857142857143 w 49"/>
                  <a:gd name="GluePoint15Y" fmla="*/ 22.4516129032258 h 62"/>
                  <a:gd name="GluePoint16X" fmla="*/ 58.5102040816327 w 49"/>
                  <a:gd name="GluePoint16Y" fmla="*/ 12.3870967741935 h 62"/>
                  <a:gd name="GluePoint17X" fmla="*/ 56.0204081632653 w 49"/>
                  <a:gd name="GluePoint17Y" fmla="*/ 12.3870967741935 h 6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22" h="18">
                    <a:moveTo>
                      <a:pt x="9" y="18"/>
                    </a:moveTo>
                    <a:cubicBezTo>
                      <a:pt x="8" y="18"/>
                      <a:pt x="8" y="18"/>
                      <a:pt x="7" y="18"/>
                    </a:cubicBezTo>
                    <a:cubicBezTo>
                      <a:pt x="0" y="18"/>
                      <a:pt x="0" y="18"/>
                      <a:pt x="0" y="18"/>
                    </a:cubicBezTo>
                    <a:cubicBezTo>
                      <a:pt x="5" y="13"/>
                      <a:pt x="5" y="13"/>
                      <a:pt x="5" y="13"/>
                    </a:cubicBezTo>
                    <a:cubicBezTo>
                      <a:pt x="6" y="13"/>
                      <a:pt x="7" y="11"/>
                      <a:pt x="7" y="9"/>
                    </a:cubicBezTo>
                    <a:cubicBezTo>
                      <a:pt x="8" y="6"/>
                      <a:pt x="10" y="0"/>
                      <a:pt x="16" y="0"/>
                    </a:cubicBezTo>
                    <a:cubicBezTo>
                      <a:pt x="17" y="0"/>
                      <a:pt x="19" y="0"/>
                      <a:pt x="20" y="1"/>
                    </a:cubicBezTo>
                    <a:cubicBezTo>
                      <a:pt x="22" y="1"/>
                      <a:pt x="22" y="1"/>
                      <a:pt x="22" y="1"/>
                    </a:cubicBezTo>
                    <a:cubicBezTo>
                      <a:pt x="22" y="3"/>
                      <a:pt x="22" y="3"/>
                      <a:pt x="22" y="3"/>
                    </a:cubicBezTo>
                    <a:cubicBezTo>
                      <a:pt x="22" y="8"/>
                      <a:pt x="21" y="12"/>
                      <a:pt x="19" y="15"/>
                    </a:cubicBezTo>
                    <a:cubicBezTo>
                      <a:pt x="17" y="17"/>
                      <a:pt x="13" y="18"/>
                      <a:pt x="9" y="18"/>
                    </a:cubicBezTo>
                    <a:close/>
                    <a:moveTo>
                      <a:pt x="16" y="6"/>
                    </a:moveTo>
                    <a:cubicBezTo>
                      <a:pt x="14" y="6"/>
                      <a:pt x="14" y="7"/>
                      <a:pt x="13" y="11"/>
                    </a:cubicBezTo>
                    <a:cubicBezTo>
                      <a:pt x="12" y="11"/>
                      <a:pt x="12" y="12"/>
                      <a:pt x="12" y="13"/>
                    </a:cubicBezTo>
                    <a:cubicBezTo>
                      <a:pt x="13" y="12"/>
                      <a:pt x="14" y="12"/>
                      <a:pt x="15" y="11"/>
                    </a:cubicBezTo>
                    <a:cubicBezTo>
                      <a:pt x="16" y="10"/>
                      <a:pt x="17" y="8"/>
                      <a:pt x="17" y="6"/>
                    </a:cubicBezTo>
                    <a:cubicBezTo>
                      <a:pt x="16" y="6"/>
                      <a:pt x="16" y="6"/>
                      <a:pt x="16" y="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918" name="Freeform 203"/>
              <p:cNvSpPr/>
              <p:nvPr/>
            </p:nvSpPr>
            <p:spPr>
              <a:xfrm>
                <a:off x="8472600" y="3150360"/>
                <a:ext cx="43560" cy="89640"/>
              </a:xfrm>
              <a:custGeom>
                <a:avLst/>
                <a:gdLst>
                  <a:gd name="textAreaLeft" fmla="*/ 0 w 43560"/>
                  <a:gd name="textAreaRight" fmla="*/ 44280 w 43560"/>
                  <a:gd name="textAreaTop" fmla="*/ 0 h 89640"/>
                  <a:gd name="textAreaBottom" fmla="*/ 90360 h 89640"/>
                  <a:gd name="GluePoint1X" fmla="*/ 42.2868525896414 w 251"/>
                  <a:gd name="GluePoint1Y" fmla="*/ 0 h 123"/>
                  <a:gd name="GluePoint2X" fmla="*/ 47.6334661354582 w 251"/>
                  <a:gd name="GluePoint2Y" fmla="*/ 197.154471544715 h 123"/>
                  <a:gd name="GluePoint3X" fmla="*/ 58.3266932270916 w 251"/>
                  <a:gd name="GluePoint3Y" fmla="*/ 420.731707317073 h 123"/>
                  <a:gd name="GluePoint4X" fmla="*/ 26.2470119521912 w 251"/>
                  <a:gd name="GluePoint4Y" fmla="*/ 510.162601626016 h 123"/>
                  <a:gd name="GluePoint5X" fmla="*/ 0 w 251"/>
                  <a:gd name="GluePoint5Y" fmla="*/ 42.6829268292683 h 123"/>
                  <a:gd name="GluePoint6X" fmla="*/ 42.2868525896414 w 251"/>
                  <a:gd name="GluePoint6Y" fmla="*/ 0 h 12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5" h="93">
                    <a:moveTo>
                      <a:pt x="32" y="0"/>
                    </a:moveTo>
                    <a:cubicBezTo>
                      <a:pt x="40" y="14"/>
                      <a:pt x="41" y="23"/>
                      <a:pt x="36" y="36"/>
                    </a:cubicBezTo>
                    <a:cubicBezTo>
                      <a:pt x="43" y="46"/>
                      <a:pt x="45" y="59"/>
                      <a:pt x="44" y="77"/>
                    </a:cubicBezTo>
                    <a:cubicBezTo>
                      <a:pt x="35" y="81"/>
                      <a:pt x="26" y="86"/>
                      <a:pt x="20" y="93"/>
                    </a:cubicBezTo>
                    <a:cubicBezTo>
                      <a:pt x="16" y="73"/>
                      <a:pt x="6" y="37"/>
                      <a:pt x="0" y="8"/>
                    </a:cubicBezTo>
                    <a:cubicBezTo>
                      <a:pt x="9" y="4"/>
                      <a:pt x="19" y="1"/>
                      <a:pt x="32" y="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19" name="Freeform 204"/>
              <p:cNvSpPr/>
              <p:nvPr/>
            </p:nvSpPr>
            <p:spPr>
              <a:xfrm>
                <a:off x="8469360" y="3147480"/>
                <a:ext cx="50040" cy="99360"/>
              </a:xfrm>
              <a:custGeom>
                <a:avLst/>
                <a:gdLst>
                  <a:gd name="textAreaLeft" fmla="*/ 0 w 50040"/>
                  <a:gd name="textAreaRight" fmla="*/ 50760 w 50040"/>
                  <a:gd name="textAreaTop" fmla="*/ 0 h 99360"/>
                  <a:gd name="textAreaBottom" fmla="*/ 100080 h 99360"/>
                  <a:gd name="GluePoint1X" fmla="*/ 29.7122302158273 w 278"/>
                  <a:gd name="GluePoint1Y" fmla="*/ 546.141843971631 h 141"/>
                  <a:gd name="GluePoint2X" fmla="*/ 28.2014388489209 w 278"/>
                  <a:gd name="GluePoint2Y" fmla="*/ 512.744680851064 h 141"/>
                  <a:gd name="GluePoint3X" fmla="*/ 13.5971223021583 w 278"/>
                  <a:gd name="GluePoint3Y" fmla="*/ 261.283687943262 h 141"/>
                  <a:gd name="GluePoint4X" fmla="*/ 1.00719424460432 w 278"/>
                  <a:gd name="GluePoint4Y" fmla="*/ 62.8652482269504 h 141"/>
                  <a:gd name="GluePoint5X" fmla="*/ 0 w 278"/>
                  <a:gd name="GluePoint5Y" fmla="*/ 53.0425531914894 h 141"/>
                  <a:gd name="GluePoint6X" fmla="*/ 4.02877697841727 w 278"/>
                  <a:gd name="GluePoint6Y" fmla="*/ 47.1489361702128 h 141"/>
                  <a:gd name="GluePoint7X" fmla="*/ 48.8489208633094 w 278"/>
                  <a:gd name="GluePoint7Y" fmla="*/ 0 h 141"/>
                  <a:gd name="GluePoint8X" fmla="*/ 50.3597122302158 w 278"/>
                  <a:gd name="GluePoint8Y" fmla="*/ 0 h 141"/>
                  <a:gd name="GluePoint9X" fmla="*/ 51.8705035971223 w 278"/>
                  <a:gd name="GluePoint9Y" fmla="*/ 9.82269503546099 h 141"/>
                  <a:gd name="GluePoint10X" fmla="*/ 58.4172661870504 w 278"/>
                  <a:gd name="GluePoint10Y" fmla="*/ 208.241134751773 h 141"/>
                  <a:gd name="GluePoint11X" fmla="*/ 69.4964028776979 w 278"/>
                  <a:gd name="GluePoint11Y" fmla="*/ 428.269503546099 h 141"/>
                  <a:gd name="GluePoint12X" fmla="*/ 67.9856115107914 w 278"/>
                  <a:gd name="GluePoint12Y" fmla="*/ 432.198581560284 h 141"/>
                  <a:gd name="GluePoint13X" fmla="*/ 66.4748201438849 w 278"/>
                  <a:gd name="GluePoint13Y" fmla="*/ 438.09219858156 h 141"/>
                  <a:gd name="GluePoint14X" fmla="*/ 35.2517985611511 w 278"/>
                  <a:gd name="GluePoint14Y" fmla="*/ 524.531914893617 h 141"/>
                  <a:gd name="GluePoint15X" fmla="*/ 29.7122302158273 w 278"/>
                  <a:gd name="GluePoint15Y" fmla="*/ 546.141843971631 h 141"/>
                  <a:gd name="GluePoint16X" fmla="*/ 9.06474820143885 w 278"/>
                  <a:gd name="GluePoint16Y" fmla="*/ 68.758865248227 h 141"/>
                  <a:gd name="GluePoint17X" fmla="*/ 20.1438848920863 w 278"/>
                  <a:gd name="GluePoint17Y" fmla="*/ 255.390070921986 h 141"/>
                  <a:gd name="GluePoint18X" fmla="*/ 33.7410071942446 w 278"/>
                  <a:gd name="GluePoint18Y" fmla="*/ 481.312056737589 h 141"/>
                  <a:gd name="GluePoint19X" fmla="*/ 61.4388489208633 w 278"/>
                  <a:gd name="GluePoint19Y" fmla="*/ 416.482269503546 h 141"/>
                  <a:gd name="GluePoint20X" fmla="*/ 51.8705035971223 w 278"/>
                  <a:gd name="GluePoint20Y" fmla="*/ 218.063829787234 h 141"/>
                  <a:gd name="GluePoint21X" fmla="*/ 50.3597122302158 w 278"/>
                  <a:gd name="GluePoint21Y" fmla="*/ 214.13475177305 h 141"/>
                  <a:gd name="GluePoint22X" fmla="*/ 50.3597122302158 w 278"/>
                  <a:gd name="GluePoint22Y" fmla="*/ 202.347517730496 h 141"/>
                  <a:gd name="GluePoint23X" fmla="*/ 46.3309352517986 w 278"/>
                  <a:gd name="GluePoint23Y" fmla="*/ 31.4326241134752 h 141"/>
                  <a:gd name="GluePoint24X" fmla="*/ 9.06474820143885 w 278"/>
                  <a:gd name="GluePoint24Y" fmla="*/ 68.758865248227 h 14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Lst>
                <a:rect l="textAreaLeft" t="textAreaTop" r="textAreaRight" b="textAreaBottom"/>
                <a:pathLst>
                  <a:path w="52" h="102">
                    <a:moveTo>
                      <a:pt x="22" y="102"/>
                    </a:moveTo>
                    <a:cubicBezTo>
                      <a:pt x="21" y="96"/>
                      <a:pt x="21" y="96"/>
                      <a:pt x="21" y="96"/>
                    </a:cubicBezTo>
                    <a:cubicBezTo>
                      <a:pt x="19" y="85"/>
                      <a:pt x="15" y="68"/>
                      <a:pt x="10" y="49"/>
                    </a:cubicBezTo>
                    <a:cubicBezTo>
                      <a:pt x="7" y="37"/>
                      <a:pt x="4" y="24"/>
                      <a:pt x="1" y="12"/>
                    </a:cubicBezTo>
                    <a:cubicBezTo>
                      <a:pt x="0" y="10"/>
                      <a:pt x="0" y="10"/>
                      <a:pt x="0" y="10"/>
                    </a:cubicBezTo>
                    <a:cubicBezTo>
                      <a:pt x="3" y="9"/>
                      <a:pt x="3" y="9"/>
                      <a:pt x="3" y="9"/>
                    </a:cubicBezTo>
                    <a:cubicBezTo>
                      <a:pt x="14" y="4"/>
                      <a:pt x="24" y="1"/>
                      <a:pt x="36" y="0"/>
                    </a:cubicBezTo>
                    <a:cubicBezTo>
                      <a:pt x="37" y="0"/>
                      <a:pt x="37" y="0"/>
                      <a:pt x="37" y="0"/>
                    </a:cubicBezTo>
                    <a:cubicBezTo>
                      <a:pt x="38" y="2"/>
                      <a:pt x="38" y="2"/>
                      <a:pt x="38" y="2"/>
                    </a:cubicBezTo>
                    <a:cubicBezTo>
                      <a:pt x="46" y="16"/>
                      <a:pt x="48" y="26"/>
                      <a:pt x="43" y="39"/>
                    </a:cubicBezTo>
                    <a:cubicBezTo>
                      <a:pt x="50" y="49"/>
                      <a:pt x="52" y="62"/>
                      <a:pt x="51" y="80"/>
                    </a:cubicBezTo>
                    <a:cubicBezTo>
                      <a:pt x="50" y="81"/>
                      <a:pt x="50" y="81"/>
                      <a:pt x="50" y="81"/>
                    </a:cubicBezTo>
                    <a:cubicBezTo>
                      <a:pt x="49" y="82"/>
                      <a:pt x="49" y="82"/>
                      <a:pt x="49" y="82"/>
                    </a:cubicBezTo>
                    <a:cubicBezTo>
                      <a:pt x="41" y="86"/>
                      <a:pt x="32" y="91"/>
                      <a:pt x="26" y="98"/>
                    </a:cubicBezTo>
                    <a:lnTo>
                      <a:pt x="22" y="102"/>
                    </a:lnTo>
                    <a:close/>
                    <a:moveTo>
                      <a:pt x="7" y="13"/>
                    </a:moveTo>
                    <a:cubicBezTo>
                      <a:pt x="9" y="24"/>
                      <a:pt x="12" y="36"/>
                      <a:pt x="15" y="48"/>
                    </a:cubicBezTo>
                    <a:cubicBezTo>
                      <a:pt x="19" y="64"/>
                      <a:pt x="23" y="79"/>
                      <a:pt x="25" y="90"/>
                    </a:cubicBezTo>
                    <a:cubicBezTo>
                      <a:pt x="32" y="85"/>
                      <a:pt x="39" y="81"/>
                      <a:pt x="45" y="78"/>
                    </a:cubicBezTo>
                    <a:cubicBezTo>
                      <a:pt x="46" y="62"/>
                      <a:pt x="44" y="49"/>
                      <a:pt x="38" y="41"/>
                    </a:cubicBezTo>
                    <a:cubicBezTo>
                      <a:pt x="37" y="40"/>
                      <a:pt x="37" y="40"/>
                      <a:pt x="37" y="40"/>
                    </a:cubicBezTo>
                    <a:cubicBezTo>
                      <a:pt x="37" y="38"/>
                      <a:pt x="37" y="38"/>
                      <a:pt x="37" y="38"/>
                    </a:cubicBezTo>
                    <a:cubicBezTo>
                      <a:pt x="42" y="27"/>
                      <a:pt x="41" y="18"/>
                      <a:pt x="34" y="6"/>
                    </a:cubicBezTo>
                    <a:cubicBezTo>
                      <a:pt x="25" y="7"/>
                      <a:pt x="16" y="9"/>
                      <a:pt x="7" y="13"/>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0" name="Freeform 205"/>
              <p:cNvSpPr/>
              <p:nvPr/>
            </p:nvSpPr>
            <p:spPr>
              <a:xfrm>
                <a:off x="8161200" y="3520440"/>
                <a:ext cx="108720" cy="178560"/>
              </a:xfrm>
              <a:custGeom>
                <a:avLst/>
                <a:gdLst>
                  <a:gd name="textAreaLeft" fmla="*/ 0 w 108720"/>
                  <a:gd name="textAreaRight" fmla="*/ 109440 w 108720"/>
                  <a:gd name="textAreaTop" fmla="*/ 0 h 178560"/>
                  <a:gd name="textAreaBottom" fmla="*/ 179280 h 178560"/>
                  <a:gd name="GluePoint1X" fmla="*/ 71.1867469879518 w 498"/>
                  <a:gd name="GluePoint1Y" fmla="*/ 814.164473684211 h 304"/>
                  <a:gd name="GluePoint2X" fmla="*/ 11.5602409638554 w 498"/>
                  <a:gd name="GluePoint2Y" fmla="*/ 26.1578947368421 h 304"/>
                  <a:gd name="GluePoint3X" fmla="*/ 44.4156626506024 w 498"/>
                  <a:gd name="GluePoint3Y" fmla="*/ 8.17434210526316 h 304"/>
                  <a:gd name="GluePoint4X" fmla="*/ 31.6385542168675 w 498"/>
                  <a:gd name="GluePoint4Y" fmla="*/ 132.424342105263 h 304"/>
                  <a:gd name="GluePoint5X" fmla="*/ 77.8795180722892 w 498"/>
                  <a:gd name="GluePoint5Y" fmla="*/ 328.608552631579 h 304"/>
                  <a:gd name="GluePoint6X" fmla="*/ 104.650602409639 w 498"/>
                  <a:gd name="GluePoint6Y" fmla="*/ 493.730263157895 h 304"/>
                  <a:gd name="GluePoint7X" fmla="*/ 158.192771084337 w 498"/>
                  <a:gd name="GluePoint7Y" fmla="*/ 582.013157894737 h 304"/>
                  <a:gd name="GluePoint8X" fmla="*/ 151.5 w 498"/>
                  <a:gd name="GluePoint8Y" fmla="*/ 706.263157894737 h 304"/>
                  <a:gd name="GluePoint9X" fmla="*/ 179.487951807229 w 498"/>
                  <a:gd name="GluePoint9Y" fmla="*/ 760.213815789474 h 304"/>
                  <a:gd name="GluePoint10X" fmla="*/ 71.1867469879518 w 498"/>
                  <a:gd name="GluePoint10Y" fmla="*/ 814.164473684211 h 30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11" h="183">
                    <a:moveTo>
                      <a:pt x="43" y="183"/>
                    </a:moveTo>
                    <a:cubicBezTo>
                      <a:pt x="40" y="124"/>
                      <a:pt x="0" y="65"/>
                      <a:pt x="7" y="6"/>
                    </a:cubicBezTo>
                    <a:cubicBezTo>
                      <a:pt x="18" y="9"/>
                      <a:pt x="17" y="0"/>
                      <a:pt x="27" y="2"/>
                    </a:cubicBezTo>
                    <a:cubicBezTo>
                      <a:pt x="29" y="13"/>
                      <a:pt x="19" y="20"/>
                      <a:pt x="19" y="30"/>
                    </a:cubicBezTo>
                    <a:cubicBezTo>
                      <a:pt x="19" y="49"/>
                      <a:pt x="34" y="66"/>
                      <a:pt x="47" y="74"/>
                    </a:cubicBezTo>
                    <a:cubicBezTo>
                      <a:pt x="49" y="90"/>
                      <a:pt x="53" y="97"/>
                      <a:pt x="63" y="111"/>
                    </a:cubicBezTo>
                    <a:cubicBezTo>
                      <a:pt x="73" y="123"/>
                      <a:pt x="74" y="132"/>
                      <a:pt x="95" y="131"/>
                    </a:cubicBezTo>
                    <a:cubicBezTo>
                      <a:pt x="94" y="140"/>
                      <a:pt x="89" y="146"/>
                      <a:pt x="91" y="159"/>
                    </a:cubicBezTo>
                    <a:cubicBezTo>
                      <a:pt x="92" y="165"/>
                      <a:pt x="111" y="152"/>
                      <a:pt x="108" y="171"/>
                    </a:cubicBezTo>
                    <a:cubicBezTo>
                      <a:pt x="84" y="173"/>
                      <a:pt x="68" y="182"/>
                      <a:pt x="43" y="183"/>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1" name="Freeform 206"/>
              <p:cNvSpPr/>
              <p:nvPr/>
            </p:nvSpPr>
            <p:spPr>
              <a:xfrm>
                <a:off x="8161200" y="3517200"/>
                <a:ext cx="108720" cy="185040"/>
              </a:xfrm>
              <a:custGeom>
                <a:avLst/>
                <a:gdLst>
                  <a:gd name="textAreaLeft" fmla="*/ 0 w 108720"/>
                  <a:gd name="textAreaRight" fmla="*/ 109440 w 108720"/>
                  <a:gd name="textAreaTop" fmla="*/ 0 h 185040"/>
                  <a:gd name="textAreaBottom" fmla="*/ 185760 h 185040"/>
                  <a:gd name="GluePoint1X" fmla="*/ 64.593023255814 w 516"/>
                  <a:gd name="GluePoint1Y" fmla="*/ 874.144736842105 h 304"/>
                  <a:gd name="GluePoint2X" fmla="*/ 62.8313953488372 w 516"/>
                  <a:gd name="GluePoint2Y" fmla="*/ 858.89802631579 h 304"/>
                  <a:gd name="GluePoint3X" fmla="*/ 34.0581395348837 w 516"/>
                  <a:gd name="GluePoint3Y" fmla="*/ 501.447368421053 h 304"/>
                  <a:gd name="GluePoint4X" fmla="*/ 4.69767441860465 w 516"/>
                  <a:gd name="GluePoint4Y" fmla="*/ 35.5756578947368 h 304"/>
                  <a:gd name="GluePoint5X" fmla="*/ 6.4593023255814 w 516"/>
                  <a:gd name="GluePoint5Y" fmla="*/ 22.0230263157895 h 304"/>
                  <a:gd name="GluePoint6X" fmla="*/ 11.156976744186 w 516"/>
                  <a:gd name="GluePoint6Y" fmla="*/ 22.0230263157895 h 304"/>
                  <a:gd name="GluePoint7X" fmla="*/ 25.8372093023256 w 516"/>
                  <a:gd name="GluePoint7Y" fmla="*/ 16.9407894736842 h 304"/>
                  <a:gd name="GluePoint8X" fmla="*/ 43.453488372093 w 516"/>
                  <a:gd name="GluePoint8Y" fmla="*/ 3.38815789473684 h 304"/>
                  <a:gd name="GluePoint9X" fmla="*/ 45.2151162790698 w 516"/>
                  <a:gd name="GluePoint9Y" fmla="*/ 8.4703947368421 h 304"/>
                  <a:gd name="GluePoint10X" fmla="*/ 46.9767441860465 w 516"/>
                  <a:gd name="GluePoint10Y" fmla="*/ 16.9407894736842 h 304"/>
                  <a:gd name="GluePoint11X" fmla="*/ 40.5174418604651 w 516"/>
                  <a:gd name="GluePoint11Y" fmla="*/ 96.5625 h 304"/>
                  <a:gd name="GluePoint12X" fmla="*/ 34.0581395348837 w 516"/>
                  <a:gd name="GluePoint12Y" fmla="*/ 147.384868421053 h 304"/>
                  <a:gd name="GluePoint13X" fmla="*/ 77.5116279069767 w 516"/>
                  <a:gd name="GluePoint13Y" fmla="*/ 343.89802631579 h 304"/>
                  <a:gd name="GluePoint14X" fmla="*/ 79.2732558139535 w 516"/>
                  <a:gd name="GluePoint14Y" fmla="*/ 347.286184210526 h 304"/>
                  <a:gd name="GluePoint15X" fmla="*/ 79.2732558139535 w 516"/>
                  <a:gd name="GluePoint15Y" fmla="*/ 352.368421052632 h 304"/>
                  <a:gd name="GluePoint16X" fmla="*/ 103.348837209302 w 516"/>
                  <a:gd name="GluePoint16Y" fmla="*/ 515 h 304"/>
                  <a:gd name="GluePoint17X" fmla="*/ 113.331395348837 w 516"/>
                  <a:gd name="GluePoint17Y" fmla="*/ 547.1875 h 304"/>
                  <a:gd name="GluePoint18X" fmla="*/ 152.087209302326 w 516"/>
                  <a:gd name="GluePoint18Y" fmla="*/ 603.092105263158 h 304"/>
                  <a:gd name="GluePoint19X" fmla="*/ 158.546511627907 w 516"/>
                  <a:gd name="GluePoint19Y" fmla="*/ 603.092105263158 h 304"/>
                  <a:gd name="GluePoint20X" fmla="*/ 157.372093023256 w 516"/>
                  <a:gd name="GluePoint20Y" fmla="*/ 618.338815789474 h 304"/>
                  <a:gd name="GluePoint21X" fmla="*/ 153.848837209302 w 516"/>
                  <a:gd name="GluePoint21Y" fmla="*/ 658.996710526316 h 304"/>
                  <a:gd name="GluePoint22X" fmla="*/ 150.912790697674 w 516"/>
                  <a:gd name="GluePoint22Y" fmla="*/ 743.700657894737 h 304"/>
                  <a:gd name="GluePoint23X" fmla="*/ 155.610465116279 w 516"/>
                  <a:gd name="GluePoint23Y" fmla="*/ 743.700657894737 h 304"/>
                  <a:gd name="GluePoint24X" fmla="*/ 162.06976744186 w 516"/>
                  <a:gd name="GluePoint24Y" fmla="*/ 743.700657894737 h 304"/>
                  <a:gd name="GluePoint25X" fmla="*/ 174.988372093023 w 516"/>
                  <a:gd name="GluePoint25Y" fmla="*/ 752.171052631579 h 304"/>
                  <a:gd name="GluePoint26X" fmla="*/ 176.75 w 516"/>
                  <a:gd name="GluePoint26Y" fmla="*/ 802.993421052632 h 304"/>
                  <a:gd name="GluePoint27X" fmla="*/ 176.75 w 516"/>
                  <a:gd name="GluePoint27Y" fmla="*/ 813.157894736842 h 304"/>
                  <a:gd name="GluePoint28X" fmla="*/ 173.226744186047 w 516"/>
                  <a:gd name="GluePoint28Y" fmla="*/ 818.240131578947 h 304"/>
                  <a:gd name="GluePoint29X" fmla="*/ 124.488372093023 w 516"/>
                  <a:gd name="GluePoint29Y" fmla="*/ 845.345394736842 h 304"/>
                  <a:gd name="GluePoint30X" fmla="*/ 68.1162790697674 w 516"/>
                  <a:gd name="GluePoint30Y" fmla="*/ 874.144736842105 h 304"/>
                  <a:gd name="GluePoint31X" fmla="*/ 64.593023255814 w 516"/>
                  <a:gd name="GluePoint31Y" fmla="*/ 874.144736842105 h 304"/>
                  <a:gd name="GluePoint32X" fmla="*/ 14.093023255814 w 516"/>
                  <a:gd name="GluePoint32Y" fmla="*/ 50.8223684210526 h 304"/>
                  <a:gd name="GluePoint33X" fmla="*/ 43.453488372093 w 516"/>
                  <a:gd name="GluePoint33Y" fmla="*/ 491.282894736842 h 304"/>
                  <a:gd name="GluePoint34X" fmla="*/ 72.8139534883721 w 516"/>
                  <a:gd name="GluePoint34Y" fmla="*/ 845.345394736842 h 304"/>
                  <a:gd name="GluePoint35X" fmla="*/ 121.552325581395 w 516"/>
                  <a:gd name="GluePoint35Y" fmla="*/ 818.240131578947 h 304"/>
                  <a:gd name="GluePoint36X" fmla="*/ 168.529069767442 w 516"/>
                  <a:gd name="GluePoint36Y" fmla="*/ 789.440789473684 h 304"/>
                  <a:gd name="GluePoint37X" fmla="*/ 166.767441860465 w 516"/>
                  <a:gd name="GluePoint37Y" fmla="*/ 770.805921052632 h 304"/>
                  <a:gd name="GluePoint38X" fmla="*/ 162.06976744186 w 516"/>
                  <a:gd name="GluePoint38Y" fmla="*/ 765.723684210526 h 304"/>
                  <a:gd name="GluePoint39X" fmla="*/ 157.372093023256 w 516"/>
                  <a:gd name="GluePoint39Y" fmla="*/ 765.723684210526 h 304"/>
                  <a:gd name="GluePoint40X" fmla="*/ 152.087209302326 w 516"/>
                  <a:gd name="GluePoint40Y" fmla="*/ 770.805921052632 h 304"/>
                  <a:gd name="GluePoint41X" fmla="*/ 142.691860465116 w 516"/>
                  <a:gd name="GluePoint41Y" fmla="*/ 747.088815789474 h 304"/>
                  <a:gd name="GluePoint42X" fmla="*/ 145.627906976744 w 516"/>
                  <a:gd name="GluePoint42Y" fmla="*/ 655.608552631579 h 304"/>
                  <a:gd name="GluePoint43X" fmla="*/ 147.389534883721 w 516"/>
                  <a:gd name="GluePoint43Y" fmla="*/ 631.891447368421 h 304"/>
                  <a:gd name="GluePoint44X" fmla="*/ 147.389534883721 w 516"/>
                  <a:gd name="GluePoint44Y" fmla="*/ 631.891447368421 h 304"/>
                  <a:gd name="GluePoint45X" fmla="*/ 105.110465116279 w 516"/>
                  <a:gd name="GluePoint45Y" fmla="*/ 562.434210526316 h 304"/>
                  <a:gd name="GluePoint46X" fmla="*/ 96.8895348837209 w 516"/>
                  <a:gd name="GluePoint46Y" fmla="*/ 528.552631578947 h 304"/>
                  <a:gd name="GluePoint47X" fmla="*/ 71.0523255813954 w 516"/>
                  <a:gd name="GluePoint47Y" fmla="*/ 362.532894736842 h 304"/>
                  <a:gd name="GluePoint48X" fmla="*/ 24.0755813953488 w 516"/>
                  <a:gd name="GluePoint48Y" fmla="*/ 147.384868421053 h 304"/>
                  <a:gd name="GluePoint49X" fmla="*/ 32.296511627907 w 516"/>
                  <a:gd name="GluePoint49Y" fmla="*/ 88.0921052631579 h 304"/>
                  <a:gd name="GluePoint50X" fmla="*/ 38.7558139534884 w 516"/>
                  <a:gd name="GluePoint50Y" fmla="*/ 32.1875 h 304"/>
                  <a:gd name="GluePoint51X" fmla="*/ 30.5348837209302 w 516"/>
                  <a:gd name="GluePoint51Y" fmla="*/ 40.6578947368421 h 304"/>
                  <a:gd name="GluePoint52X" fmla="*/ 14.093023255814 w 516"/>
                  <a:gd name="GluePoint52Y" fmla="*/ 50.8223684210526 h 30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110" h="188">
                    <a:moveTo>
                      <a:pt x="40" y="188"/>
                    </a:moveTo>
                    <a:cubicBezTo>
                      <a:pt x="39" y="185"/>
                      <a:pt x="39" y="185"/>
                      <a:pt x="39" y="185"/>
                    </a:cubicBezTo>
                    <a:cubicBezTo>
                      <a:pt x="38" y="159"/>
                      <a:pt x="30" y="133"/>
                      <a:pt x="21" y="108"/>
                    </a:cubicBezTo>
                    <a:cubicBezTo>
                      <a:pt x="11" y="75"/>
                      <a:pt x="0" y="42"/>
                      <a:pt x="3" y="8"/>
                    </a:cubicBezTo>
                    <a:cubicBezTo>
                      <a:pt x="4" y="5"/>
                      <a:pt x="4" y="5"/>
                      <a:pt x="4" y="5"/>
                    </a:cubicBezTo>
                    <a:cubicBezTo>
                      <a:pt x="7" y="5"/>
                      <a:pt x="7" y="5"/>
                      <a:pt x="7" y="5"/>
                    </a:cubicBezTo>
                    <a:cubicBezTo>
                      <a:pt x="11" y="7"/>
                      <a:pt x="13" y="6"/>
                      <a:pt x="16" y="4"/>
                    </a:cubicBezTo>
                    <a:cubicBezTo>
                      <a:pt x="18" y="2"/>
                      <a:pt x="21" y="0"/>
                      <a:pt x="27" y="1"/>
                    </a:cubicBezTo>
                    <a:cubicBezTo>
                      <a:pt x="28" y="2"/>
                      <a:pt x="28" y="2"/>
                      <a:pt x="28" y="2"/>
                    </a:cubicBezTo>
                    <a:cubicBezTo>
                      <a:pt x="29" y="4"/>
                      <a:pt x="29" y="4"/>
                      <a:pt x="29" y="4"/>
                    </a:cubicBezTo>
                    <a:cubicBezTo>
                      <a:pt x="30" y="11"/>
                      <a:pt x="27" y="16"/>
                      <a:pt x="25" y="21"/>
                    </a:cubicBezTo>
                    <a:cubicBezTo>
                      <a:pt x="23" y="25"/>
                      <a:pt x="21" y="28"/>
                      <a:pt x="21" y="32"/>
                    </a:cubicBezTo>
                    <a:cubicBezTo>
                      <a:pt x="21" y="50"/>
                      <a:pt x="35" y="66"/>
                      <a:pt x="48" y="74"/>
                    </a:cubicBezTo>
                    <a:cubicBezTo>
                      <a:pt x="49" y="75"/>
                      <a:pt x="49" y="75"/>
                      <a:pt x="49" y="75"/>
                    </a:cubicBezTo>
                    <a:cubicBezTo>
                      <a:pt x="49" y="76"/>
                      <a:pt x="49" y="76"/>
                      <a:pt x="49" y="76"/>
                    </a:cubicBezTo>
                    <a:cubicBezTo>
                      <a:pt x="51" y="91"/>
                      <a:pt x="54" y="98"/>
                      <a:pt x="64" y="111"/>
                    </a:cubicBezTo>
                    <a:cubicBezTo>
                      <a:pt x="66" y="113"/>
                      <a:pt x="68" y="116"/>
                      <a:pt x="70" y="118"/>
                    </a:cubicBezTo>
                    <a:cubicBezTo>
                      <a:pt x="76" y="126"/>
                      <a:pt x="79" y="131"/>
                      <a:pt x="94" y="130"/>
                    </a:cubicBezTo>
                    <a:cubicBezTo>
                      <a:pt x="98" y="130"/>
                      <a:pt x="98" y="130"/>
                      <a:pt x="98" y="130"/>
                    </a:cubicBezTo>
                    <a:cubicBezTo>
                      <a:pt x="97" y="133"/>
                      <a:pt x="97" y="133"/>
                      <a:pt x="97" y="133"/>
                    </a:cubicBezTo>
                    <a:cubicBezTo>
                      <a:pt x="97" y="137"/>
                      <a:pt x="96" y="139"/>
                      <a:pt x="95" y="142"/>
                    </a:cubicBezTo>
                    <a:cubicBezTo>
                      <a:pt x="93" y="147"/>
                      <a:pt x="92" y="152"/>
                      <a:pt x="93" y="160"/>
                    </a:cubicBezTo>
                    <a:cubicBezTo>
                      <a:pt x="94" y="160"/>
                      <a:pt x="95" y="160"/>
                      <a:pt x="96" y="160"/>
                    </a:cubicBezTo>
                    <a:cubicBezTo>
                      <a:pt x="98" y="160"/>
                      <a:pt x="99" y="160"/>
                      <a:pt x="100" y="160"/>
                    </a:cubicBezTo>
                    <a:cubicBezTo>
                      <a:pt x="104" y="160"/>
                      <a:pt x="106" y="160"/>
                      <a:pt x="108" y="162"/>
                    </a:cubicBezTo>
                    <a:cubicBezTo>
                      <a:pt x="110" y="165"/>
                      <a:pt x="110" y="168"/>
                      <a:pt x="109" y="173"/>
                    </a:cubicBezTo>
                    <a:cubicBezTo>
                      <a:pt x="109" y="175"/>
                      <a:pt x="109" y="175"/>
                      <a:pt x="109" y="175"/>
                    </a:cubicBezTo>
                    <a:cubicBezTo>
                      <a:pt x="107" y="176"/>
                      <a:pt x="107" y="176"/>
                      <a:pt x="107" y="176"/>
                    </a:cubicBezTo>
                    <a:cubicBezTo>
                      <a:pt x="96" y="177"/>
                      <a:pt x="86" y="179"/>
                      <a:pt x="77" y="182"/>
                    </a:cubicBezTo>
                    <a:cubicBezTo>
                      <a:pt x="66" y="184"/>
                      <a:pt x="55" y="187"/>
                      <a:pt x="42" y="188"/>
                    </a:cubicBezTo>
                    <a:lnTo>
                      <a:pt x="40" y="188"/>
                    </a:lnTo>
                    <a:close/>
                    <a:moveTo>
                      <a:pt x="9" y="11"/>
                    </a:moveTo>
                    <a:cubicBezTo>
                      <a:pt x="6" y="43"/>
                      <a:pt x="16" y="75"/>
                      <a:pt x="27" y="106"/>
                    </a:cubicBezTo>
                    <a:cubicBezTo>
                      <a:pt x="35" y="131"/>
                      <a:pt x="43" y="157"/>
                      <a:pt x="45" y="182"/>
                    </a:cubicBezTo>
                    <a:cubicBezTo>
                      <a:pt x="56" y="181"/>
                      <a:pt x="65" y="179"/>
                      <a:pt x="75" y="176"/>
                    </a:cubicBezTo>
                    <a:cubicBezTo>
                      <a:pt x="84" y="174"/>
                      <a:pt x="94" y="171"/>
                      <a:pt x="104" y="170"/>
                    </a:cubicBezTo>
                    <a:cubicBezTo>
                      <a:pt x="104" y="168"/>
                      <a:pt x="104" y="166"/>
                      <a:pt x="103" y="166"/>
                    </a:cubicBezTo>
                    <a:cubicBezTo>
                      <a:pt x="103" y="166"/>
                      <a:pt x="102" y="165"/>
                      <a:pt x="100" y="165"/>
                    </a:cubicBezTo>
                    <a:cubicBezTo>
                      <a:pt x="99" y="165"/>
                      <a:pt x="98" y="165"/>
                      <a:pt x="97" y="165"/>
                    </a:cubicBezTo>
                    <a:cubicBezTo>
                      <a:pt x="96" y="165"/>
                      <a:pt x="95" y="166"/>
                      <a:pt x="94" y="166"/>
                    </a:cubicBezTo>
                    <a:cubicBezTo>
                      <a:pt x="89" y="166"/>
                      <a:pt x="88" y="162"/>
                      <a:pt x="88" y="161"/>
                    </a:cubicBezTo>
                    <a:cubicBezTo>
                      <a:pt x="86" y="152"/>
                      <a:pt x="88" y="146"/>
                      <a:pt x="90" y="141"/>
                    </a:cubicBezTo>
                    <a:cubicBezTo>
                      <a:pt x="90" y="139"/>
                      <a:pt x="91" y="137"/>
                      <a:pt x="91" y="136"/>
                    </a:cubicBezTo>
                    <a:cubicBezTo>
                      <a:pt x="91" y="136"/>
                      <a:pt x="91" y="136"/>
                      <a:pt x="91" y="136"/>
                    </a:cubicBezTo>
                    <a:cubicBezTo>
                      <a:pt x="75" y="136"/>
                      <a:pt x="71" y="129"/>
                      <a:pt x="65" y="121"/>
                    </a:cubicBezTo>
                    <a:cubicBezTo>
                      <a:pt x="64" y="119"/>
                      <a:pt x="62" y="117"/>
                      <a:pt x="60" y="114"/>
                    </a:cubicBezTo>
                    <a:cubicBezTo>
                      <a:pt x="49" y="101"/>
                      <a:pt x="46" y="93"/>
                      <a:pt x="44" y="78"/>
                    </a:cubicBezTo>
                    <a:cubicBezTo>
                      <a:pt x="30" y="69"/>
                      <a:pt x="15" y="52"/>
                      <a:pt x="15" y="32"/>
                    </a:cubicBezTo>
                    <a:cubicBezTo>
                      <a:pt x="15" y="27"/>
                      <a:pt x="18" y="23"/>
                      <a:pt x="20" y="19"/>
                    </a:cubicBezTo>
                    <a:cubicBezTo>
                      <a:pt x="22" y="15"/>
                      <a:pt x="24" y="11"/>
                      <a:pt x="24" y="7"/>
                    </a:cubicBezTo>
                    <a:cubicBezTo>
                      <a:pt x="22" y="7"/>
                      <a:pt x="20" y="8"/>
                      <a:pt x="19" y="9"/>
                    </a:cubicBezTo>
                    <a:cubicBezTo>
                      <a:pt x="17" y="10"/>
                      <a:pt x="13" y="12"/>
                      <a:pt x="9" y="11"/>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2" name="Freeform 207"/>
              <p:cNvSpPr/>
              <p:nvPr/>
            </p:nvSpPr>
            <p:spPr>
              <a:xfrm>
                <a:off x="8313840" y="3158280"/>
                <a:ext cx="170640" cy="165960"/>
              </a:xfrm>
              <a:custGeom>
                <a:avLst/>
                <a:gdLst>
                  <a:gd name="textAreaLeft" fmla="*/ 0 w 170640"/>
                  <a:gd name="textAreaRight" fmla="*/ 171360 w 170640"/>
                  <a:gd name="textAreaTop" fmla="*/ 0 h 165960"/>
                  <a:gd name="textAreaBottom" fmla="*/ 166680 h 165960"/>
                  <a:gd name="GluePoint1X" fmla="*/ 0 w 463"/>
                  <a:gd name="GluePoint1Y" fmla="*/ 95.1176470588235 h 476"/>
                  <a:gd name="GluePoint2X" fmla="*/ 430.885529157667 w 463"/>
                  <a:gd name="GluePoint2Y" fmla="*/ 0 h 476"/>
                  <a:gd name="GluePoint3X" fmla="*/ 488.336933045356 w 463"/>
                  <a:gd name="GluePoint3Y" fmla="*/ 224.205882352941 h 476"/>
                  <a:gd name="GluePoint4X" fmla="*/ 338.552915766739 w 463"/>
                  <a:gd name="GluePoint4Y" fmla="*/ 245.558823529412 h 476"/>
                  <a:gd name="GluePoint5X" fmla="*/ 338.552915766739 w 463"/>
                  <a:gd name="GluePoint5Y" fmla="*/ 287.294117647059 h 476"/>
                  <a:gd name="GluePoint6X" fmla="*/ 191.846652267819 w 463"/>
                  <a:gd name="GluePoint6Y" fmla="*/ 330 h 476"/>
                  <a:gd name="GluePoint7X" fmla="*/ 169.276457883369 w 463"/>
                  <a:gd name="GluePoint7Y" fmla="*/ 362.029411764706 h 476"/>
                  <a:gd name="GluePoint8X" fmla="*/ 135.421166306695 w 463"/>
                  <a:gd name="GluePoint8Y" fmla="*/ 362.029411764706 h 476"/>
                  <a:gd name="GluePoint9X" fmla="*/ 124.136069114471 w 463"/>
                  <a:gd name="GluePoint9Y" fmla="*/ 393.088235294118 h 476"/>
                  <a:gd name="GluePoint10X" fmla="*/ 90.280777537797 w 463"/>
                  <a:gd name="GluePoint10Y" fmla="*/ 403.764705882353 h 476"/>
                  <a:gd name="GluePoint11X" fmla="*/ 45.1403887688985 w 463"/>
                  <a:gd name="GluePoint11Y" fmla="*/ 446.470588235294 h 476"/>
                  <a:gd name="GluePoint12X" fmla="*/ 22.5701943844492 w 463"/>
                  <a:gd name="GluePoint12Y" fmla="*/ 435.794117647059 h 476"/>
                  <a:gd name="GluePoint13X" fmla="*/ 56.4254859611231 w 463"/>
                  <a:gd name="GluePoint13Y" fmla="*/ 393.088235294118 h 476"/>
                  <a:gd name="GluePoint14X" fmla="*/ 0 w 463"/>
                  <a:gd name="GluePoint14Y" fmla="*/ 95.1176470588235 h 47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Lst>
                <a:rect l="textAreaLeft" t="textAreaTop" r="textAreaRight" b="textAreaBottom"/>
                <a:pathLst>
                  <a:path w="173" h="170">
                    <a:moveTo>
                      <a:pt x="0" y="36"/>
                    </a:moveTo>
                    <a:cubicBezTo>
                      <a:pt x="52" y="26"/>
                      <a:pt x="102" y="13"/>
                      <a:pt x="153" y="0"/>
                    </a:cubicBezTo>
                    <a:cubicBezTo>
                      <a:pt x="159" y="28"/>
                      <a:pt x="171" y="51"/>
                      <a:pt x="173" y="85"/>
                    </a:cubicBezTo>
                    <a:cubicBezTo>
                      <a:pt x="148" y="81"/>
                      <a:pt x="138" y="114"/>
                      <a:pt x="120" y="93"/>
                    </a:cubicBezTo>
                    <a:cubicBezTo>
                      <a:pt x="120" y="104"/>
                      <a:pt x="127" y="101"/>
                      <a:pt x="120" y="109"/>
                    </a:cubicBezTo>
                    <a:cubicBezTo>
                      <a:pt x="100" y="113"/>
                      <a:pt x="83" y="114"/>
                      <a:pt x="68" y="125"/>
                    </a:cubicBezTo>
                    <a:cubicBezTo>
                      <a:pt x="64" y="128"/>
                      <a:pt x="64" y="134"/>
                      <a:pt x="60" y="137"/>
                    </a:cubicBezTo>
                    <a:cubicBezTo>
                      <a:pt x="58" y="139"/>
                      <a:pt x="51" y="135"/>
                      <a:pt x="48" y="137"/>
                    </a:cubicBezTo>
                    <a:cubicBezTo>
                      <a:pt x="45" y="140"/>
                      <a:pt x="47" y="146"/>
                      <a:pt x="44" y="149"/>
                    </a:cubicBezTo>
                    <a:cubicBezTo>
                      <a:pt x="41" y="152"/>
                      <a:pt x="35" y="150"/>
                      <a:pt x="32" y="153"/>
                    </a:cubicBezTo>
                    <a:cubicBezTo>
                      <a:pt x="27" y="158"/>
                      <a:pt x="24" y="167"/>
                      <a:pt x="16" y="169"/>
                    </a:cubicBezTo>
                    <a:cubicBezTo>
                      <a:pt x="11" y="170"/>
                      <a:pt x="9" y="168"/>
                      <a:pt x="8" y="165"/>
                    </a:cubicBezTo>
                    <a:cubicBezTo>
                      <a:pt x="4" y="152"/>
                      <a:pt x="21" y="160"/>
                      <a:pt x="20" y="149"/>
                    </a:cubicBezTo>
                    <a:cubicBezTo>
                      <a:pt x="13" y="112"/>
                      <a:pt x="2" y="79"/>
                      <a:pt x="0" y="3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3" name="Freeform 208"/>
              <p:cNvSpPr/>
              <p:nvPr/>
            </p:nvSpPr>
            <p:spPr>
              <a:xfrm>
                <a:off x="8312040" y="3155400"/>
                <a:ext cx="175320" cy="170640"/>
              </a:xfrm>
              <a:custGeom>
                <a:avLst/>
                <a:gdLst>
                  <a:gd name="textAreaLeft" fmla="*/ 0 w 175320"/>
                  <a:gd name="textAreaRight" fmla="*/ 176040 w 175320"/>
                  <a:gd name="textAreaTop" fmla="*/ 0 h 170640"/>
                  <a:gd name="textAreaBottom" fmla="*/ 171360 h 170640"/>
                  <a:gd name="GluePoint1X" fmla="*/ 21.5294117647059 w 476"/>
                  <a:gd name="GluePoint1Y" fmla="*/ 445.858895705522 h 489"/>
                  <a:gd name="GluePoint2X" fmla="*/ 55.3613445378151 w 476"/>
                  <a:gd name="GluePoint2Y" fmla="*/ 401.175869120654 h 489"/>
                  <a:gd name="GluePoint3X" fmla="*/ 0 w 476"/>
                  <a:gd name="GluePoint3Y" fmla="*/ 104.907975460123 h 489"/>
                  <a:gd name="GluePoint4X" fmla="*/ 5.12605042016807 w 476"/>
                  <a:gd name="GluePoint4Y" fmla="*/ 97.1370143149284 h 489"/>
                  <a:gd name="GluePoint5X" fmla="*/ 441.865546218487 w 476"/>
                  <a:gd name="GluePoint5Y" fmla="*/ 0 h 489"/>
                  <a:gd name="GluePoint6X" fmla="*/ 464.420168067227 w 476"/>
                  <a:gd name="GluePoint6Y" fmla="*/ 75.7668711656442 h 489"/>
                  <a:gd name="GluePoint7X" fmla="*/ 501.327731092437 w 476"/>
                  <a:gd name="GluePoint7Y" fmla="*/ 239.928425357873 h 489"/>
                  <a:gd name="GluePoint8X" fmla="*/ 425.46218487395 w 476"/>
                  <a:gd name="GluePoint8Y" fmla="*/ 261.298568507158 h 489"/>
                  <a:gd name="GluePoint9X" fmla="*/ 357.798319327731 w 476"/>
                  <a:gd name="GluePoint9Y" fmla="*/ 271.9836400818 h 489"/>
                  <a:gd name="GluePoint10X" fmla="*/ 349.596638655462 w 476"/>
                  <a:gd name="GluePoint10Y" fmla="*/ 301.124744376278 h 489"/>
                  <a:gd name="GluePoint11X" fmla="*/ 315.764705882353 w 476"/>
                  <a:gd name="GluePoint11Y" fmla="*/ 308.895705521472 h 489"/>
                  <a:gd name="GluePoint12X" fmla="*/ 192.739495798319 w 476"/>
                  <a:gd name="GluePoint12Y" fmla="*/ 356.492842535787 h 489"/>
                  <a:gd name="GluePoint13X" fmla="*/ 155.831932773109 w 476"/>
                  <a:gd name="GluePoint13Y" fmla="*/ 376.891615541922 h 489"/>
                  <a:gd name="GluePoint14X" fmla="*/ 145.579831932773 w 476"/>
                  <a:gd name="GluePoint14Y" fmla="*/ 385.633946830266 h 489"/>
                  <a:gd name="GluePoint15X" fmla="*/ 114.823529411765 w 476"/>
                  <a:gd name="GluePoint15Y" fmla="*/ 414.775051124744 h 489"/>
                  <a:gd name="GluePoint16X" fmla="*/ 92.2689075630252 w 476"/>
                  <a:gd name="GluePoint16Y" fmla="*/ 433.231083844581 h 489"/>
                  <a:gd name="GluePoint17X" fmla="*/ 47.1596638655462 w 476"/>
                  <a:gd name="GluePoint17Y" fmla="*/ 462.372188139059 h 489"/>
                  <a:gd name="GluePoint18X" fmla="*/ 50.2352941176471 w 476"/>
                  <a:gd name="GluePoint18Y" fmla="*/ 305.981595092025 h 489"/>
                  <a:gd name="GluePoint19X" fmla="*/ 47.1596638655462 w 476"/>
                  <a:gd name="GluePoint19Y" fmla="*/ 427.402862985685 h 489"/>
                  <a:gd name="GluePoint20X" fmla="*/ 47.1596638655462 w 476"/>
                  <a:gd name="GluePoint20Y" fmla="*/ 445.858895705522 h 489"/>
                  <a:gd name="GluePoint21X" fmla="*/ 77.9159663865546 w 476"/>
                  <a:gd name="GluePoint21Y" fmla="*/ 422.546012269939 h 489"/>
                  <a:gd name="GluePoint22X" fmla="*/ 114.823529411765 w 476"/>
                  <a:gd name="GluePoint22Y" fmla="*/ 398.261758691207 h 489"/>
                  <a:gd name="GluePoint23X" fmla="*/ 128.151260504202 w 476"/>
                  <a:gd name="GluePoint23Y" fmla="*/ 385.633946830266 h 489"/>
                  <a:gd name="GluePoint24X" fmla="*/ 161.983193277311 w 476"/>
                  <a:gd name="GluePoint24Y" fmla="*/ 361.349693251534 h 489"/>
                  <a:gd name="GluePoint25X" fmla="*/ 178.386554621849 w 476"/>
                  <a:gd name="GluePoint25Y" fmla="*/ 350.664621676892 h 489"/>
                  <a:gd name="GluePoint26X" fmla="*/ 312.689075630252 w 476"/>
                  <a:gd name="GluePoint26Y" fmla="*/ 292.382413087935 h 489"/>
                  <a:gd name="GluePoint27X" fmla="*/ 346.521008403361 w 476"/>
                  <a:gd name="GluePoint27Y" fmla="*/ 282.668711656442 h 489"/>
                  <a:gd name="GluePoint28X" fmla="*/ 338.319327731092 w 476"/>
                  <a:gd name="GluePoint28Y" fmla="*/ 253.527607361963 h 489"/>
                  <a:gd name="GluePoint29X" fmla="*/ 349.596638655462 w 476"/>
                  <a:gd name="GluePoint29Y" fmla="*/ 247.699386503067 h 489"/>
                  <a:gd name="GluePoint30X" fmla="*/ 417.260504201681 w 476"/>
                  <a:gd name="GluePoint30Y" fmla="*/ 247.699386503067 h 489"/>
                  <a:gd name="GluePoint31X" fmla="*/ 450.067226890756 w 476"/>
                  <a:gd name="GluePoint31Y" fmla="*/ 81.5950920245399 h 489"/>
                  <a:gd name="GluePoint32X" fmla="*/ 399.831932773109 w 476"/>
                  <a:gd name="GluePoint32Y" fmla="*/ 23.3128834355828 h 48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Lst>
                <a:rect l="textAreaLeft" t="textAreaTop" r="textAreaRight" b="textAreaBottom"/>
                <a:pathLst>
                  <a:path w="179" h="175">
                    <a:moveTo>
                      <a:pt x="17" y="175"/>
                    </a:moveTo>
                    <a:cubicBezTo>
                      <a:pt x="12" y="175"/>
                      <a:pt x="9" y="173"/>
                      <a:pt x="8" y="169"/>
                    </a:cubicBezTo>
                    <a:cubicBezTo>
                      <a:pt x="6" y="159"/>
                      <a:pt x="12" y="157"/>
                      <a:pt x="16" y="156"/>
                    </a:cubicBezTo>
                    <a:cubicBezTo>
                      <a:pt x="20" y="155"/>
                      <a:pt x="20" y="155"/>
                      <a:pt x="20" y="152"/>
                    </a:cubicBezTo>
                    <a:cubicBezTo>
                      <a:pt x="18" y="140"/>
                      <a:pt x="15" y="129"/>
                      <a:pt x="13" y="117"/>
                    </a:cubicBezTo>
                    <a:cubicBezTo>
                      <a:pt x="7" y="93"/>
                      <a:pt x="1" y="68"/>
                      <a:pt x="0" y="40"/>
                    </a:cubicBezTo>
                    <a:cubicBezTo>
                      <a:pt x="0" y="37"/>
                      <a:pt x="0" y="37"/>
                      <a:pt x="0" y="37"/>
                    </a:cubicBezTo>
                    <a:cubicBezTo>
                      <a:pt x="2" y="37"/>
                      <a:pt x="2" y="37"/>
                      <a:pt x="2" y="37"/>
                    </a:cubicBezTo>
                    <a:cubicBezTo>
                      <a:pt x="50" y="27"/>
                      <a:pt x="96" y="15"/>
                      <a:pt x="141" y="4"/>
                    </a:cubicBezTo>
                    <a:cubicBezTo>
                      <a:pt x="158" y="0"/>
                      <a:pt x="158" y="0"/>
                      <a:pt x="158" y="0"/>
                    </a:cubicBezTo>
                    <a:cubicBezTo>
                      <a:pt x="158" y="3"/>
                      <a:pt x="158" y="3"/>
                      <a:pt x="158" y="3"/>
                    </a:cubicBezTo>
                    <a:cubicBezTo>
                      <a:pt x="160" y="12"/>
                      <a:pt x="163" y="20"/>
                      <a:pt x="166" y="29"/>
                    </a:cubicBezTo>
                    <a:cubicBezTo>
                      <a:pt x="172" y="47"/>
                      <a:pt x="177" y="65"/>
                      <a:pt x="178" y="88"/>
                    </a:cubicBezTo>
                    <a:cubicBezTo>
                      <a:pt x="179" y="91"/>
                      <a:pt x="179" y="91"/>
                      <a:pt x="179" y="91"/>
                    </a:cubicBezTo>
                    <a:cubicBezTo>
                      <a:pt x="175" y="90"/>
                      <a:pt x="175" y="90"/>
                      <a:pt x="175" y="90"/>
                    </a:cubicBezTo>
                    <a:cubicBezTo>
                      <a:pt x="166" y="89"/>
                      <a:pt x="158" y="94"/>
                      <a:pt x="152" y="99"/>
                    </a:cubicBezTo>
                    <a:cubicBezTo>
                      <a:pt x="146" y="102"/>
                      <a:pt x="141" y="106"/>
                      <a:pt x="136" y="106"/>
                    </a:cubicBezTo>
                    <a:cubicBezTo>
                      <a:pt x="133" y="106"/>
                      <a:pt x="131" y="105"/>
                      <a:pt x="128" y="103"/>
                    </a:cubicBezTo>
                    <a:cubicBezTo>
                      <a:pt x="130" y="106"/>
                      <a:pt x="130" y="109"/>
                      <a:pt x="125" y="114"/>
                    </a:cubicBezTo>
                    <a:cubicBezTo>
                      <a:pt x="125" y="114"/>
                      <a:pt x="125" y="114"/>
                      <a:pt x="125" y="114"/>
                    </a:cubicBezTo>
                    <a:cubicBezTo>
                      <a:pt x="124" y="114"/>
                      <a:pt x="124" y="114"/>
                      <a:pt x="124" y="114"/>
                    </a:cubicBezTo>
                    <a:cubicBezTo>
                      <a:pt x="120" y="115"/>
                      <a:pt x="117" y="116"/>
                      <a:pt x="113" y="117"/>
                    </a:cubicBezTo>
                    <a:cubicBezTo>
                      <a:pt x="98" y="119"/>
                      <a:pt x="84" y="122"/>
                      <a:pt x="73" y="130"/>
                    </a:cubicBezTo>
                    <a:cubicBezTo>
                      <a:pt x="71" y="131"/>
                      <a:pt x="70" y="133"/>
                      <a:pt x="69" y="135"/>
                    </a:cubicBezTo>
                    <a:cubicBezTo>
                      <a:pt x="68" y="138"/>
                      <a:pt x="67" y="140"/>
                      <a:pt x="65" y="142"/>
                    </a:cubicBezTo>
                    <a:cubicBezTo>
                      <a:pt x="63" y="144"/>
                      <a:pt x="60" y="143"/>
                      <a:pt x="56" y="143"/>
                    </a:cubicBezTo>
                    <a:cubicBezTo>
                      <a:pt x="55" y="142"/>
                      <a:pt x="54" y="142"/>
                      <a:pt x="53" y="142"/>
                    </a:cubicBezTo>
                    <a:cubicBezTo>
                      <a:pt x="52" y="143"/>
                      <a:pt x="52" y="145"/>
                      <a:pt x="52" y="146"/>
                    </a:cubicBezTo>
                    <a:cubicBezTo>
                      <a:pt x="51" y="149"/>
                      <a:pt x="51" y="152"/>
                      <a:pt x="49" y="154"/>
                    </a:cubicBezTo>
                    <a:cubicBezTo>
                      <a:pt x="47" y="156"/>
                      <a:pt x="44" y="156"/>
                      <a:pt x="41" y="157"/>
                    </a:cubicBezTo>
                    <a:cubicBezTo>
                      <a:pt x="40" y="157"/>
                      <a:pt x="38" y="157"/>
                      <a:pt x="37" y="158"/>
                    </a:cubicBezTo>
                    <a:cubicBezTo>
                      <a:pt x="35" y="159"/>
                      <a:pt x="34" y="161"/>
                      <a:pt x="33" y="164"/>
                    </a:cubicBezTo>
                    <a:cubicBezTo>
                      <a:pt x="29" y="168"/>
                      <a:pt x="26" y="173"/>
                      <a:pt x="19" y="175"/>
                    </a:cubicBezTo>
                    <a:cubicBezTo>
                      <a:pt x="18" y="175"/>
                      <a:pt x="18" y="175"/>
                      <a:pt x="17" y="175"/>
                    </a:cubicBezTo>
                    <a:close/>
                    <a:moveTo>
                      <a:pt x="6" y="42"/>
                    </a:moveTo>
                    <a:cubicBezTo>
                      <a:pt x="7" y="69"/>
                      <a:pt x="13" y="93"/>
                      <a:pt x="18" y="116"/>
                    </a:cubicBezTo>
                    <a:cubicBezTo>
                      <a:pt x="21" y="127"/>
                      <a:pt x="23" y="139"/>
                      <a:pt x="26" y="151"/>
                    </a:cubicBezTo>
                    <a:cubicBezTo>
                      <a:pt x="26" y="159"/>
                      <a:pt x="21" y="161"/>
                      <a:pt x="17" y="162"/>
                    </a:cubicBezTo>
                    <a:cubicBezTo>
                      <a:pt x="14" y="163"/>
                      <a:pt x="12" y="163"/>
                      <a:pt x="14" y="167"/>
                    </a:cubicBezTo>
                    <a:cubicBezTo>
                      <a:pt x="14" y="168"/>
                      <a:pt x="14" y="169"/>
                      <a:pt x="17" y="169"/>
                    </a:cubicBezTo>
                    <a:cubicBezTo>
                      <a:pt x="17" y="169"/>
                      <a:pt x="18" y="169"/>
                      <a:pt x="18" y="169"/>
                    </a:cubicBezTo>
                    <a:cubicBezTo>
                      <a:pt x="23" y="168"/>
                      <a:pt x="25" y="165"/>
                      <a:pt x="28" y="160"/>
                    </a:cubicBezTo>
                    <a:cubicBezTo>
                      <a:pt x="29" y="158"/>
                      <a:pt x="31" y="156"/>
                      <a:pt x="33" y="154"/>
                    </a:cubicBezTo>
                    <a:cubicBezTo>
                      <a:pt x="35" y="152"/>
                      <a:pt x="38" y="152"/>
                      <a:pt x="41" y="151"/>
                    </a:cubicBezTo>
                    <a:cubicBezTo>
                      <a:pt x="42" y="151"/>
                      <a:pt x="44" y="151"/>
                      <a:pt x="45" y="150"/>
                    </a:cubicBezTo>
                    <a:cubicBezTo>
                      <a:pt x="46" y="149"/>
                      <a:pt x="46" y="148"/>
                      <a:pt x="46" y="146"/>
                    </a:cubicBezTo>
                    <a:cubicBezTo>
                      <a:pt x="46" y="143"/>
                      <a:pt x="47" y="140"/>
                      <a:pt x="49" y="138"/>
                    </a:cubicBezTo>
                    <a:cubicBezTo>
                      <a:pt x="51" y="136"/>
                      <a:pt x="54" y="137"/>
                      <a:pt x="58" y="137"/>
                    </a:cubicBezTo>
                    <a:cubicBezTo>
                      <a:pt x="59" y="137"/>
                      <a:pt x="60" y="138"/>
                      <a:pt x="61" y="138"/>
                    </a:cubicBezTo>
                    <a:cubicBezTo>
                      <a:pt x="63" y="137"/>
                      <a:pt x="63" y="135"/>
                      <a:pt x="64" y="133"/>
                    </a:cubicBezTo>
                    <a:cubicBezTo>
                      <a:pt x="65" y="131"/>
                      <a:pt x="67" y="128"/>
                      <a:pt x="70" y="126"/>
                    </a:cubicBezTo>
                    <a:cubicBezTo>
                      <a:pt x="82" y="117"/>
                      <a:pt x="97" y="114"/>
                      <a:pt x="112" y="111"/>
                    </a:cubicBezTo>
                    <a:cubicBezTo>
                      <a:pt x="115" y="111"/>
                      <a:pt x="119" y="110"/>
                      <a:pt x="122" y="109"/>
                    </a:cubicBezTo>
                    <a:cubicBezTo>
                      <a:pt x="123" y="107"/>
                      <a:pt x="124" y="107"/>
                      <a:pt x="124" y="107"/>
                    </a:cubicBezTo>
                    <a:cubicBezTo>
                      <a:pt x="123" y="106"/>
                      <a:pt x="123" y="106"/>
                      <a:pt x="123" y="106"/>
                    </a:cubicBezTo>
                    <a:cubicBezTo>
                      <a:pt x="122" y="104"/>
                      <a:pt x="120" y="101"/>
                      <a:pt x="121" y="96"/>
                    </a:cubicBezTo>
                    <a:cubicBezTo>
                      <a:pt x="121" y="89"/>
                      <a:pt x="121" y="89"/>
                      <a:pt x="121" y="89"/>
                    </a:cubicBezTo>
                    <a:cubicBezTo>
                      <a:pt x="125" y="94"/>
                      <a:pt x="125" y="94"/>
                      <a:pt x="125" y="94"/>
                    </a:cubicBezTo>
                    <a:cubicBezTo>
                      <a:pt x="130" y="99"/>
                      <a:pt x="134" y="100"/>
                      <a:pt x="136" y="100"/>
                    </a:cubicBezTo>
                    <a:cubicBezTo>
                      <a:pt x="140" y="100"/>
                      <a:pt x="144" y="97"/>
                      <a:pt x="149" y="94"/>
                    </a:cubicBezTo>
                    <a:cubicBezTo>
                      <a:pt x="155" y="90"/>
                      <a:pt x="163" y="84"/>
                      <a:pt x="173" y="85"/>
                    </a:cubicBezTo>
                    <a:cubicBezTo>
                      <a:pt x="171" y="64"/>
                      <a:pt x="166" y="47"/>
                      <a:pt x="161" y="31"/>
                    </a:cubicBezTo>
                    <a:cubicBezTo>
                      <a:pt x="158" y="23"/>
                      <a:pt x="156" y="15"/>
                      <a:pt x="154" y="7"/>
                    </a:cubicBezTo>
                    <a:cubicBezTo>
                      <a:pt x="143" y="9"/>
                      <a:pt x="143" y="9"/>
                      <a:pt x="143" y="9"/>
                    </a:cubicBezTo>
                    <a:cubicBezTo>
                      <a:pt x="98" y="20"/>
                      <a:pt x="52" y="32"/>
                      <a:pt x="6" y="4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4" name="Freeform 209"/>
              <p:cNvSpPr/>
              <p:nvPr/>
            </p:nvSpPr>
            <p:spPr>
              <a:xfrm>
                <a:off x="7647120" y="3244320"/>
                <a:ext cx="594720" cy="388080"/>
              </a:xfrm>
              <a:custGeom>
                <a:avLst/>
                <a:gdLst>
                  <a:gd name="textAreaLeft" fmla="*/ 0 w 594720"/>
                  <a:gd name="textAreaRight" fmla="*/ 595440 w 594720"/>
                  <a:gd name="textAreaTop" fmla="*/ 0 h 388080"/>
                  <a:gd name="textAreaBottom" fmla="*/ 388800 h 388080"/>
                  <a:gd name="GluePoint1X" fmla="*/ 2396.85 w 1080"/>
                  <a:gd name="GluePoint1Y" fmla="*/ 110.248488512697 h 1654"/>
                  <a:gd name="GluePoint2X" fmla="*/ 2280.52777777778 w 1080"/>
                  <a:gd name="GluePoint2Y" fmla="*/ 216.582829504232 h 1654"/>
                  <a:gd name="GluePoint3X" fmla="*/ 2314.2 w 1080"/>
                  <a:gd name="GluePoint3Y" fmla="*/ 252.462515114873 h 1654"/>
                  <a:gd name="GluePoint4X" fmla="*/ 2280.52777777778 w 1080"/>
                  <a:gd name="GluePoint4Y" fmla="*/ 280.513905683192 h 1654"/>
                  <a:gd name="GluePoint5X" fmla="*/ 2346.34166666667 w 1080"/>
                  <a:gd name="GluePoint5Y" fmla="*/ 325.526602176542 h 1654"/>
                  <a:gd name="GluePoint6X" fmla="*/ 2363.17777777778 w 1080"/>
                  <a:gd name="GluePoint6Y" fmla="*/ 339.226118500605 h 1654"/>
                  <a:gd name="GluePoint7X" fmla="*/ 2413.68611111111 w 1080"/>
                  <a:gd name="GluePoint7Y" fmla="*/ 353.577992744861 h 1654"/>
                  <a:gd name="GluePoint8X" fmla="*/ 2531.53888888889 w 1080"/>
                  <a:gd name="GluePoint8Y" fmla="*/ 389.457678355502 h 1654"/>
                  <a:gd name="GluePoint9X" fmla="*/ 2447.35833333333 w 1080"/>
                  <a:gd name="GluePoint9Y" fmla="*/ 431.860943168077 h 1654"/>
                  <a:gd name="GluePoint10X" fmla="*/ 2380.01388888889 w 1080"/>
                  <a:gd name="GluePoint10Y" fmla="*/ 482.092503022975 h 1654"/>
                  <a:gd name="GluePoint11X" fmla="*/ 2329.50555555556 w 1080"/>
                  <a:gd name="GluePoint11Y" fmla="*/ 495.792019347037 h 1654"/>
                  <a:gd name="GluePoint12X" fmla="*/ 2230.01944444444 w 1080"/>
                  <a:gd name="GluePoint12Y" fmla="*/ 495.792019347037 h 1654"/>
                  <a:gd name="GluePoint13X" fmla="*/ 2162.675 w 1080"/>
                  <a:gd name="GluePoint13Y" fmla="*/ 538.847642079807 h 1654"/>
                  <a:gd name="GluePoint14X" fmla="*/ 232.644444444444 w 1080"/>
                  <a:gd name="GluePoint14Y" fmla="*/ 704.546553808948 h 1654"/>
                  <a:gd name="GluePoint15X" fmla="*/ 65.8138888888889 w 1080"/>
                  <a:gd name="GluePoint15Y" fmla="*/ 318.350665054414 h 1654"/>
                  <a:gd name="GluePoint16X" fmla="*/ 12.2444444444444 w 1080"/>
                  <a:gd name="GluePoint16Y" fmla="*/ 188.531438935913 h 1654"/>
                  <a:gd name="GluePoint17X" fmla="*/ 65.8138888888889 w 1080"/>
                  <a:gd name="GluePoint17Y" fmla="*/ 159.8276904474 h 1654"/>
                  <a:gd name="GluePoint18X" fmla="*/ 116.322222222222 w 1080"/>
                  <a:gd name="GluePoint18Y" fmla="*/ 152.651753325272 h 1654"/>
                  <a:gd name="GluePoint19X" fmla="*/ 266.316666666667 w 1080"/>
                  <a:gd name="GluePoint19Y" fmla="*/ 103.072551390568 h 1654"/>
                  <a:gd name="GluePoint20X" fmla="*/ 283.152777777778 w 1080"/>
                  <a:gd name="GluePoint20Y" fmla="*/ 152.651753325272 h 1654"/>
                  <a:gd name="GluePoint21X" fmla="*/ 1524.43333333333 w 1080"/>
                  <a:gd name="GluePoint21Y" fmla="*/ 52.8409915356711 h 1654"/>
                  <a:gd name="GluePoint22X" fmla="*/ 1623.91944444444 w 1080"/>
                  <a:gd name="GluePoint22Y" fmla="*/ 39.1414752116082 h 1654"/>
                  <a:gd name="GluePoint23X" fmla="*/ 1862.68611111111 w 1080"/>
                  <a:gd name="GluePoint23Y" fmla="*/ 24.7896009673519 h 1654"/>
                  <a:gd name="GluePoint24X" fmla="*/ 2063.18888888889 w 1080"/>
                  <a:gd name="GluePoint24Y" fmla="*/ 3.26178960096735 h 1654"/>
                  <a:gd name="GluePoint25X" fmla="*/ 2179.51111111111 w 1080"/>
                  <a:gd name="GluePoint25Y" fmla="*/ 24.7896009673519 h 1654"/>
                  <a:gd name="GluePoint26X" fmla="*/ 2396.85 w 1080"/>
                  <a:gd name="GluePoint26Y" fmla="*/ 110.248488512697 h 165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Lst>
                <a:rect l="textAreaLeft" t="textAreaTop" r="textAreaRight" b="textAreaBottom"/>
                <a:pathLst>
                  <a:path w="606" h="396">
                    <a:moveTo>
                      <a:pt x="574" y="62"/>
                    </a:moveTo>
                    <a:cubicBezTo>
                      <a:pt x="563" y="80"/>
                      <a:pt x="561" y="108"/>
                      <a:pt x="546" y="122"/>
                    </a:cubicBezTo>
                    <a:cubicBezTo>
                      <a:pt x="545" y="135"/>
                      <a:pt x="555" y="129"/>
                      <a:pt x="554" y="142"/>
                    </a:cubicBezTo>
                    <a:cubicBezTo>
                      <a:pt x="554" y="148"/>
                      <a:pt x="545" y="155"/>
                      <a:pt x="546" y="158"/>
                    </a:cubicBezTo>
                    <a:cubicBezTo>
                      <a:pt x="549" y="170"/>
                      <a:pt x="554" y="175"/>
                      <a:pt x="562" y="183"/>
                    </a:cubicBezTo>
                    <a:cubicBezTo>
                      <a:pt x="565" y="185"/>
                      <a:pt x="564" y="188"/>
                      <a:pt x="566" y="191"/>
                    </a:cubicBezTo>
                    <a:cubicBezTo>
                      <a:pt x="570" y="194"/>
                      <a:pt x="574" y="196"/>
                      <a:pt x="578" y="199"/>
                    </a:cubicBezTo>
                    <a:cubicBezTo>
                      <a:pt x="585" y="203"/>
                      <a:pt x="594" y="216"/>
                      <a:pt x="606" y="219"/>
                    </a:cubicBezTo>
                    <a:cubicBezTo>
                      <a:pt x="605" y="232"/>
                      <a:pt x="594" y="236"/>
                      <a:pt x="586" y="243"/>
                    </a:cubicBezTo>
                    <a:cubicBezTo>
                      <a:pt x="579" y="251"/>
                      <a:pt x="577" y="263"/>
                      <a:pt x="570" y="271"/>
                    </a:cubicBezTo>
                    <a:cubicBezTo>
                      <a:pt x="563" y="271"/>
                      <a:pt x="560" y="274"/>
                      <a:pt x="558" y="279"/>
                    </a:cubicBezTo>
                    <a:cubicBezTo>
                      <a:pt x="550" y="279"/>
                      <a:pt x="542" y="279"/>
                      <a:pt x="534" y="279"/>
                    </a:cubicBezTo>
                    <a:cubicBezTo>
                      <a:pt x="526" y="285"/>
                      <a:pt x="522" y="294"/>
                      <a:pt x="518" y="303"/>
                    </a:cubicBezTo>
                    <a:cubicBezTo>
                      <a:pt x="365" y="335"/>
                      <a:pt x="210" y="365"/>
                      <a:pt x="56" y="396"/>
                    </a:cubicBezTo>
                    <a:cubicBezTo>
                      <a:pt x="42" y="342"/>
                      <a:pt x="27" y="250"/>
                      <a:pt x="16" y="179"/>
                    </a:cubicBezTo>
                    <a:cubicBezTo>
                      <a:pt x="11" y="152"/>
                      <a:pt x="0" y="119"/>
                      <a:pt x="3" y="106"/>
                    </a:cubicBezTo>
                    <a:cubicBezTo>
                      <a:pt x="5" y="100"/>
                      <a:pt x="9" y="96"/>
                      <a:pt x="16" y="90"/>
                    </a:cubicBezTo>
                    <a:cubicBezTo>
                      <a:pt x="19" y="88"/>
                      <a:pt x="24" y="89"/>
                      <a:pt x="28" y="86"/>
                    </a:cubicBezTo>
                    <a:cubicBezTo>
                      <a:pt x="35" y="80"/>
                      <a:pt x="50" y="60"/>
                      <a:pt x="64" y="58"/>
                    </a:cubicBezTo>
                    <a:cubicBezTo>
                      <a:pt x="65" y="67"/>
                      <a:pt x="70" y="73"/>
                      <a:pt x="68" y="86"/>
                    </a:cubicBezTo>
                    <a:cubicBezTo>
                      <a:pt x="159" y="72"/>
                      <a:pt x="266" y="51"/>
                      <a:pt x="365" y="30"/>
                    </a:cubicBezTo>
                    <a:cubicBezTo>
                      <a:pt x="374" y="28"/>
                      <a:pt x="381" y="24"/>
                      <a:pt x="389" y="22"/>
                    </a:cubicBezTo>
                    <a:cubicBezTo>
                      <a:pt x="406" y="18"/>
                      <a:pt x="427" y="18"/>
                      <a:pt x="446" y="14"/>
                    </a:cubicBezTo>
                    <a:cubicBezTo>
                      <a:pt x="465" y="9"/>
                      <a:pt x="481" y="0"/>
                      <a:pt x="494" y="2"/>
                    </a:cubicBezTo>
                    <a:cubicBezTo>
                      <a:pt x="505" y="4"/>
                      <a:pt x="511" y="20"/>
                      <a:pt x="522" y="14"/>
                    </a:cubicBezTo>
                    <a:cubicBezTo>
                      <a:pt x="533" y="36"/>
                      <a:pt x="539" y="64"/>
                      <a:pt x="574" y="6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5" name="Freeform 210"/>
              <p:cNvSpPr/>
              <p:nvPr/>
            </p:nvSpPr>
            <p:spPr>
              <a:xfrm>
                <a:off x="7645320" y="3241080"/>
                <a:ext cx="599400" cy="394560"/>
              </a:xfrm>
              <a:custGeom>
                <a:avLst/>
                <a:gdLst>
                  <a:gd name="textAreaLeft" fmla="*/ 0 w 599400"/>
                  <a:gd name="textAreaRight" fmla="*/ 600120 w 599400"/>
                  <a:gd name="textAreaTop" fmla="*/ 0 h 394560"/>
                  <a:gd name="textAreaBottom" fmla="*/ 395280 h 394560"/>
                  <a:gd name="GluePoint1X" fmla="*/ 227.595628415301 w 1098"/>
                  <a:gd name="GluePoint1Y" fmla="*/ 716.636472705459 h 1667"/>
                  <a:gd name="GluePoint2X" fmla="*/ 60.6921675774135 w 1098"/>
                  <a:gd name="GluePoint2Y" fmla="*/ 325.743851229754 h 1667"/>
                  <a:gd name="GluePoint3X" fmla="*/ 12.1384335154827 w 1098"/>
                  <a:gd name="GluePoint3Y" fmla="*/ 192.155968806239 h 1667"/>
                  <a:gd name="GluePoint4X" fmla="*/ 94.0728597449909 w 1098"/>
                  <a:gd name="GluePoint4Y" fmla="*/ 156.620275944811 h 1667"/>
                  <a:gd name="GluePoint5X" fmla="*/ 148.695810564663 w 1098"/>
                  <a:gd name="GluePoint5Y" fmla="*/ 140.168566286743 h 1667"/>
                  <a:gd name="GluePoint6X" fmla="*/ 280.701275045537 w 1098"/>
                  <a:gd name="GluePoint6Y" fmla="*/ 102.658668266347 h 1667"/>
                  <a:gd name="GluePoint7X" fmla="*/ 292.83970856102 w 1098"/>
                  <a:gd name="GluePoint7Y" fmla="*/ 122.400719856029 h 1667"/>
                  <a:gd name="GluePoint8X" fmla="*/ 1518.82149362477 w 1098"/>
                  <a:gd name="GluePoint8Y" fmla="*/ 51.9874025194961 h 1667"/>
                  <a:gd name="GluePoint9X" fmla="*/ 1617.44626593807 w 1098"/>
                  <a:gd name="GluePoint9Y" fmla="*/ 37.5098980203959 h 1667"/>
                  <a:gd name="GluePoint10X" fmla="*/ 1849.59380692168 w 1098"/>
                  <a:gd name="GluePoint10Y" fmla="*/ 23.0323935212957 h 1667"/>
                  <a:gd name="GluePoint11X" fmla="*/ 2052.91256830601 w 1098"/>
                  <a:gd name="GluePoint11Y" fmla="*/ 1.31613677264547 h 1667"/>
                  <a:gd name="GluePoint12X" fmla="*/ 2163.67577413479 w 1098"/>
                  <a:gd name="GluePoint12Y" fmla="*/ 23.0323935212957 h 1667"/>
                  <a:gd name="GluePoint13X" fmla="*/ 2177.33151183971 w 1098"/>
                  <a:gd name="GluePoint13Y" fmla="*/ 26.9808038392322 h 1667"/>
                  <a:gd name="GluePoint14X" fmla="*/ 2383.68488160291 w 1098"/>
                  <a:gd name="GluePoint14Y" fmla="*/ 109.897420515897 h 1667"/>
                  <a:gd name="GluePoint15X" fmla="*/ 2395.8233151184 w 1098"/>
                  <a:gd name="GluePoint15Y" fmla="*/ 116.478104379124 h 1667"/>
                  <a:gd name="GluePoint16X" fmla="*/ 2280.50819672131 w 1098"/>
                  <a:gd name="GluePoint16Y" fmla="*/ 227.033593281344 h 1667"/>
                  <a:gd name="GluePoint17X" fmla="*/ 2313.88888888889 w 1098"/>
                  <a:gd name="GluePoint17Y" fmla="*/ 259.278944211158 h 1667"/>
                  <a:gd name="GluePoint18X" fmla="*/ 2280.50819672131 w 1098"/>
                  <a:gd name="GluePoint18Y" fmla="*/ 288.233953209358 h 1667"/>
                  <a:gd name="GluePoint19X" fmla="*/ 2354.85610200364 w 1098"/>
                  <a:gd name="GluePoint19Y" fmla="*/ 338.247150569886 h 1667"/>
                  <a:gd name="GluePoint20X" fmla="*/ 2388.23679417122 w 1098"/>
                  <a:gd name="GluePoint20Y" fmla="*/ 352.724655068986 h 1667"/>
                  <a:gd name="GluePoint21X" fmla="*/ 2441.34244080146 w 1098"/>
                  <a:gd name="GluePoint21Y" fmla="*/ 369.176364727055 h 1667"/>
                  <a:gd name="GluePoint22X" fmla="*/ 2529.34608378871 w 1098"/>
                  <a:gd name="GluePoint22Y" fmla="*/ 394.182963407319 h 1667"/>
                  <a:gd name="GluePoint23X" fmla="*/ 2462.58469945355 w 1098"/>
                  <a:gd name="GluePoint23Y" fmla="*/ 437.615476904619 h 1667"/>
                  <a:gd name="GluePoint24X" fmla="*/ 2412.51366120219 w 1098"/>
                  <a:gd name="GluePoint24Y" fmla="*/ 467.886622675465 h 1667"/>
                  <a:gd name="GluePoint25X" fmla="*/ 2371.54644808743 w 1098"/>
                  <a:gd name="GluePoint25Y" fmla="*/ 496.841631673665 h 1667"/>
                  <a:gd name="GluePoint26X" fmla="*/ 2366.99453551913 w 1098"/>
                  <a:gd name="GluePoint26Y" fmla="*/ 496.841631673665 h 1667"/>
                  <a:gd name="GluePoint27X" fmla="*/ 2326.02732240437 w 1098"/>
                  <a:gd name="GluePoint27Y" fmla="*/ 511.319136172765 h 1667"/>
                  <a:gd name="GluePoint28X" fmla="*/ 2163.67577413479 w 1098"/>
                  <a:gd name="GluePoint28Y" fmla="*/ 550.80323935213 h 1667"/>
                  <a:gd name="GluePoint29X" fmla="*/ 2156.08925318761 w 1098"/>
                  <a:gd name="GluePoint29Y" fmla="*/ 554.751649670066 h 1667"/>
                  <a:gd name="GluePoint30X" fmla="*/ 239.734061930783 w 1098"/>
                  <a:gd name="GluePoint30Y" fmla="*/ 720.584883023395 h 1667"/>
                  <a:gd name="GluePoint31X" fmla="*/ 264.010928961749 w 1098"/>
                  <a:gd name="GluePoint31Y" fmla="*/ 113.187762447511 h 1667"/>
                  <a:gd name="GluePoint32X" fmla="*/ 127.453551912568 w 1098"/>
                  <a:gd name="GluePoint32Y" fmla="*/ 161.884823035393 h 1667"/>
                  <a:gd name="GluePoint33X" fmla="*/ 77.3825136612022 w 1098"/>
                  <a:gd name="GluePoint33Y" fmla="*/ 169.123575284943 h 1667"/>
                  <a:gd name="GluePoint34X" fmla="*/ 57.6575591985428 w 1098"/>
                  <a:gd name="GluePoint34Y" fmla="*/ 271.78224355129 h 1667"/>
                  <a:gd name="GluePoint35X" fmla="*/ 94.0728597449909 w 1098"/>
                  <a:gd name="GluePoint35Y" fmla="*/ 354.698860227954 h 1667"/>
                  <a:gd name="GluePoint36X" fmla="*/ 901.27868852459 w 1098"/>
                  <a:gd name="GluePoint36Y" fmla="*/ 653.461907618476 h 1667"/>
                  <a:gd name="GluePoint37X" fmla="*/ 2209.19489981785 w 1098"/>
                  <a:gd name="GluePoint37Y" fmla="*/ 502.106178764247 h 1667"/>
                  <a:gd name="GluePoint38X" fmla="*/ 2309.33697632058 w 1098"/>
                  <a:gd name="GluePoint38Y" fmla="*/ 500.790041991602 h 1667"/>
                  <a:gd name="GluePoint39X" fmla="*/ 2391.27140255009 w 1098"/>
                  <a:gd name="GluePoint39Y" fmla="*/ 464.596280743851 h 1667"/>
                  <a:gd name="GluePoint40X" fmla="*/ 2450.44626593807 w 1098"/>
                  <a:gd name="GluePoint40Y" fmla="*/ 428.402519496101 h 1667"/>
                  <a:gd name="GluePoint41X" fmla="*/ 2424.65209471767 w 1098"/>
                  <a:gd name="GluePoint41Y" fmla="*/ 376.415116976605 h 1667"/>
                  <a:gd name="GluePoint42X" fmla="*/ 2379.13296903461 w 1098"/>
                  <a:gd name="GluePoint42Y" fmla="*/ 361.937612477505 h 1667"/>
                  <a:gd name="GluePoint43X" fmla="*/ 2333.61384335155 w 1098"/>
                  <a:gd name="GluePoint43Y" fmla="*/ 340.221355728854 h 1667"/>
                  <a:gd name="GluePoint44X" fmla="*/ 2254.71402550091 w 1098"/>
                  <a:gd name="GluePoint44Y" fmla="*/ 289.550089982004 h 1667"/>
                  <a:gd name="GluePoint45X" fmla="*/ 2288.09471766849 w 1098"/>
                  <a:gd name="GluePoint45Y" fmla="*/ 259.278944211158 h 1667"/>
                  <a:gd name="GluePoint46X" fmla="*/ 2254.71402550091 w 1098"/>
                  <a:gd name="GluePoint46Y" fmla="*/ 223.085182963407 h 1667"/>
                  <a:gd name="GluePoint47X" fmla="*/ 2259.26593806922 w 1098"/>
                  <a:gd name="GluePoint47Y" fmla="*/ 219.794841031794 h 1667"/>
                  <a:gd name="GluePoint48X" fmla="*/ 2362.44262295082 w 1098"/>
                  <a:gd name="GluePoint48Y" fmla="*/ 120.426514697061 h 1667"/>
                  <a:gd name="GluePoint49X" fmla="*/ 2163.67577413479 w 1098"/>
                  <a:gd name="GluePoint49Y" fmla="*/ 34.2195560887822 h 1667"/>
                  <a:gd name="GluePoint50X" fmla="*/ 2093.87978142077 w 1098"/>
                  <a:gd name="GluePoint50Y" fmla="*/ 23.0323935212957 h 1667"/>
                  <a:gd name="GluePoint51X" fmla="*/ 1945.1839708561 w 1098"/>
                  <a:gd name="GluePoint51Y" fmla="*/ 21.0581883623275 h 1667"/>
                  <a:gd name="GluePoint52X" fmla="*/ 1725.17486338798 w 1098"/>
                  <a:gd name="GluePoint52Y" fmla="*/ 40.8002399520096 h 1667"/>
                  <a:gd name="GluePoint53X" fmla="*/ 1576.47905282332 w 1098"/>
                  <a:gd name="GluePoint53Y" fmla="*/ 53.9616076784643 h 1667"/>
                  <a:gd name="GluePoint54X" fmla="*/ 288.287795992714 w 1098"/>
                  <a:gd name="GluePoint54Y" fmla="*/ 163.859028194361 h 1667"/>
                  <a:gd name="GluePoint55X" fmla="*/ 276.149362477231 w 1098"/>
                  <a:gd name="GluePoint55Y" fmla="*/ 157.936412717457 h 1667"/>
                  <a:gd name="GluePoint56X" fmla="*/ 264.010928961749 w 1098"/>
                  <a:gd name="GluePoint56Y" fmla="*/ 113.187762447511 h 166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Lst>
                <a:rect l="textAreaLeft" t="textAreaTop" r="textAreaRight" b="textAreaBottom"/>
                <a:pathLst>
                  <a:path w="611" h="401">
                    <a:moveTo>
                      <a:pt x="56" y="401"/>
                    </a:moveTo>
                    <a:cubicBezTo>
                      <a:pt x="55" y="398"/>
                      <a:pt x="55" y="398"/>
                      <a:pt x="55" y="398"/>
                    </a:cubicBezTo>
                    <a:cubicBezTo>
                      <a:pt x="42" y="349"/>
                      <a:pt x="29" y="265"/>
                      <a:pt x="18" y="198"/>
                    </a:cubicBezTo>
                    <a:cubicBezTo>
                      <a:pt x="15" y="181"/>
                      <a:pt x="15" y="181"/>
                      <a:pt x="15" y="181"/>
                    </a:cubicBezTo>
                    <a:cubicBezTo>
                      <a:pt x="13" y="172"/>
                      <a:pt x="11" y="162"/>
                      <a:pt x="9" y="152"/>
                    </a:cubicBezTo>
                    <a:cubicBezTo>
                      <a:pt x="4" y="133"/>
                      <a:pt x="0" y="117"/>
                      <a:pt x="3" y="107"/>
                    </a:cubicBezTo>
                    <a:cubicBezTo>
                      <a:pt x="5" y="101"/>
                      <a:pt x="8" y="96"/>
                      <a:pt x="16" y="90"/>
                    </a:cubicBezTo>
                    <a:cubicBezTo>
                      <a:pt x="18" y="88"/>
                      <a:pt x="21" y="88"/>
                      <a:pt x="23" y="87"/>
                    </a:cubicBezTo>
                    <a:cubicBezTo>
                      <a:pt x="25" y="87"/>
                      <a:pt x="27" y="87"/>
                      <a:pt x="28" y="86"/>
                    </a:cubicBezTo>
                    <a:cubicBezTo>
                      <a:pt x="30" y="84"/>
                      <a:pt x="33" y="81"/>
                      <a:pt x="36" y="78"/>
                    </a:cubicBezTo>
                    <a:cubicBezTo>
                      <a:pt x="44" y="70"/>
                      <a:pt x="54" y="59"/>
                      <a:pt x="65" y="57"/>
                    </a:cubicBezTo>
                    <a:cubicBezTo>
                      <a:pt x="68" y="57"/>
                      <a:pt x="68" y="57"/>
                      <a:pt x="68" y="57"/>
                    </a:cubicBezTo>
                    <a:cubicBezTo>
                      <a:pt x="68" y="60"/>
                      <a:pt x="68" y="60"/>
                      <a:pt x="68" y="60"/>
                    </a:cubicBezTo>
                    <a:cubicBezTo>
                      <a:pt x="69" y="63"/>
                      <a:pt x="70" y="65"/>
                      <a:pt x="71" y="68"/>
                    </a:cubicBezTo>
                    <a:cubicBezTo>
                      <a:pt x="72" y="73"/>
                      <a:pt x="74" y="78"/>
                      <a:pt x="73" y="85"/>
                    </a:cubicBezTo>
                    <a:cubicBezTo>
                      <a:pt x="166" y="71"/>
                      <a:pt x="274" y="49"/>
                      <a:pt x="367" y="29"/>
                    </a:cubicBezTo>
                    <a:cubicBezTo>
                      <a:pt x="371" y="28"/>
                      <a:pt x="375" y="27"/>
                      <a:pt x="379" y="25"/>
                    </a:cubicBezTo>
                    <a:cubicBezTo>
                      <a:pt x="382" y="24"/>
                      <a:pt x="386" y="22"/>
                      <a:pt x="391" y="21"/>
                    </a:cubicBezTo>
                    <a:cubicBezTo>
                      <a:pt x="399" y="19"/>
                      <a:pt x="407" y="18"/>
                      <a:pt x="417" y="17"/>
                    </a:cubicBezTo>
                    <a:cubicBezTo>
                      <a:pt x="427" y="16"/>
                      <a:pt x="437" y="15"/>
                      <a:pt x="447" y="13"/>
                    </a:cubicBezTo>
                    <a:cubicBezTo>
                      <a:pt x="454" y="11"/>
                      <a:pt x="461" y="9"/>
                      <a:pt x="468" y="7"/>
                    </a:cubicBezTo>
                    <a:cubicBezTo>
                      <a:pt x="479" y="3"/>
                      <a:pt x="488" y="0"/>
                      <a:pt x="496" y="1"/>
                    </a:cubicBezTo>
                    <a:cubicBezTo>
                      <a:pt x="502" y="2"/>
                      <a:pt x="506" y="6"/>
                      <a:pt x="510" y="9"/>
                    </a:cubicBezTo>
                    <a:cubicBezTo>
                      <a:pt x="514" y="13"/>
                      <a:pt x="518" y="16"/>
                      <a:pt x="523" y="13"/>
                    </a:cubicBezTo>
                    <a:cubicBezTo>
                      <a:pt x="525" y="12"/>
                      <a:pt x="525" y="12"/>
                      <a:pt x="525" y="12"/>
                    </a:cubicBezTo>
                    <a:cubicBezTo>
                      <a:pt x="526" y="15"/>
                      <a:pt x="526" y="15"/>
                      <a:pt x="526" y="15"/>
                    </a:cubicBezTo>
                    <a:cubicBezTo>
                      <a:pt x="528" y="18"/>
                      <a:pt x="530" y="22"/>
                      <a:pt x="531" y="25"/>
                    </a:cubicBezTo>
                    <a:cubicBezTo>
                      <a:pt x="540" y="45"/>
                      <a:pt x="548" y="63"/>
                      <a:pt x="576" y="61"/>
                    </a:cubicBezTo>
                    <a:cubicBezTo>
                      <a:pt x="582" y="61"/>
                      <a:pt x="582" y="61"/>
                      <a:pt x="582" y="61"/>
                    </a:cubicBezTo>
                    <a:cubicBezTo>
                      <a:pt x="579" y="65"/>
                      <a:pt x="579" y="65"/>
                      <a:pt x="579" y="65"/>
                    </a:cubicBezTo>
                    <a:cubicBezTo>
                      <a:pt x="574" y="73"/>
                      <a:pt x="571" y="82"/>
                      <a:pt x="568" y="91"/>
                    </a:cubicBezTo>
                    <a:cubicBezTo>
                      <a:pt x="564" y="104"/>
                      <a:pt x="560" y="117"/>
                      <a:pt x="551" y="126"/>
                    </a:cubicBezTo>
                    <a:cubicBezTo>
                      <a:pt x="550" y="130"/>
                      <a:pt x="552" y="130"/>
                      <a:pt x="553" y="132"/>
                    </a:cubicBezTo>
                    <a:cubicBezTo>
                      <a:pt x="556" y="134"/>
                      <a:pt x="559" y="136"/>
                      <a:pt x="559" y="144"/>
                    </a:cubicBezTo>
                    <a:cubicBezTo>
                      <a:pt x="559" y="148"/>
                      <a:pt x="556" y="152"/>
                      <a:pt x="554" y="155"/>
                    </a:cubicBezTo>
                    <a:cubicBezTo>
                      <a:pt x="553" y="157"/>
                      <a:pt x="551" y="159"/>
                      <a:pt x="551" y="160"/>
                    </a:cubicBezTo>
                    <a:cubicBezTo>
                      <a:pt x="553" y="170"/>
                      <a:pt x="557" y="175"/>
                      <a:pt x="566" y="182"/>
                    </a:cubicBezTo>
                    <a:cubicBezTo>
                      <a:pt x="568" y="184"/>
                      <a:pt x="569" y="187"/>
                      <a:pt x="569" y="188"/>
                    </a:cubicBezTo>
                    <a:cubicBezTo>
                      <a:pt x="569" y="189"/>
                      <a:pt x="570" y="190"/>
                      <a:pt x="570" y="191"/>
                    </a:cubicBezTo>
                    <a:cubicBezTo>
                      <a:pt x="572" y="193"/>
                      <a:pt x="575" y="194"/>
                      <a:pt x="577" y="196"/>
                    </a:cubicBezTo>
                    <a:cubicBezTo>
                      <a:pt x="579" y="197"/>
                      <a:pt x="580" y="197"/>
                      <a:pt x="582" y="198"/>
                    </a:cubicBezTo>
                    <a:cubicBezTo>
                      <a:pt x="584" y="200"/>
                      <a:pt x="587" y="203"/>
                      <a:pt x="590" y="205"/>
                    </a:cubicBezTo>
                    <a:cubicBezTo>
                      <a:pt x="595" y="211"/>
                      <a:pt x="601" y="217"/>
                      <a:pt x="609" y="218"/>
                    </a:cubicBezTo>
                    <a:cubicBezTo>
                      <a:pt x="611" y="219"/>
                      <a:pt x="611" y="219"/>
                      <a:pt x="611" y="219"/>
                    </a:cubicBezTo>
                    <a:cubicBezTo>
                      <a:pt x="611" y="221"/>
                      <a:pt x="611" y="221"/>
                      <a:pt x="611" y="221"/>
                    </a:cubicBezTo>
                    <a:cubicBezTo>
                      <a:pt x="610" y="233"/>
                      <a:pt x="602" y="238"/>
                      <a:pt x="595" y="243"/>
                    </a:cubicBezTo>
                    <a:cubicBezTo>
                      <a:pt x="594" y="244"/>
                      <a:pt x="592" y="246"/>
                      <a:pt x="590" y="247"/>
                    </a:cubicBezTo>
                    <a:cubicBezTo>
                      <a:pt x="587" y="250"/>
                      <a:pt x="585" y="255"/>
                      <a:pt x="583" y="260"/>
                    </a:cubicBezTo>
                    <a:cubicBezTo>
                      <a:pt x="580" y="265"/>
                      <a:pt x="578" y="271"/>
                      <a:pt x="574" y="275"/>
                    </a:cubicBezTo>
                    <a:cubicBezTo>
                      <a:pt x="573" y="276"/>
                      <a:pt x="573" y="276"/>
                      <a:pt x="573" y="276"/>
                    </a:cubicBezTo>
                    <a:cubicBezTo>
                      <a:pt x="572" y="276"/>
                      <a:pt x="572" y="276"/>
                      <a:pt x="572" y="276"/>
                    </a:cubicBezTo>
                    <a:cubicBezTo>
                      <a:pt x="572" y="276"/>
                      <a:pt x="572" y="276"/>
                      <a:pt x="572" y="276"/>
                    </a:cubicBezTo>
                    <a:cubicBezTo>
                      <a:pt x="567" y="276"/>
                      <a:pt x="564" y="278"/>
                      <a:pt x="563" y="282"/>
                    </a:cubicBezTo>
                    <a:cubicBezTo>
                      <a:pt x="562" y="284"/>
                      <a:pt x="562" y="284"/>
                      <a:pt x="562" y="284"/>
                    </a:cubicBezTo>
                    <a:cubicBezTo>
                      <a:pt x="537" y="284"/>
                      <a:pt x="537" y="284"/>
                      <a:pt x="537" y="284"/>
                    </a:cubicBezTo>
                    <a:cubicBezTo>
                      <a:pt x="530" y="289"/>
                      <a:pt x="527" y="297"/>
                      <a:pt x="523" y="306"/>
                    </a:cubicBezTo>
                    <a:cubicBezTo>
                      <a:pt x="522" y="307"/>
                      <a:pt x="522" y="307"/>
                      <a:pt x="522" y="307"/>
                    </a:cubicBezTo>
                    <a:cubicBezTo>
                      <a:pt x="521" y="308"/>
                      <a:pt x="521" y="308"/>
                      <a:pt x="521" y="308"/>
                    </a:cubicBezTo>
                    <a:cubicBezTo>
                      <a:pt x="421" y="329"/>
                      <a:pt x="318" y="349"/>
                      <a:pt x="219" y="368"/>
                    </a:cubicBezTo>
                    <a:cubicBezTo>
                      <a:pt x="166" y="379"/>
                      <a:pt x="112" y="390"/>
                      <a:pt x="58" y="400"/>
                    </a:cubicBezTo>
                    <a:lnTo>
                      <a:pt x="56" y="401"/>
                    </a:lnTo>
                    <a:close/>
                    <a:moveTo>
                      <a:pt x="64" y="63"/>
                    </a:moveTo>
                    <a:cubicBezTo>
                      <a:pt x="55" y="66"/>
                      <a:pt x="46" y="75"/>
                      <a:pt x="40" y="82"/>
                    </a:cubicBezTo>
                    <a:cubicBezTo>
                      <a:pt x="37" y="85"/>
                      <a:pt x="34" y="88"/>
                      <a:pt x="31" y="90"/>
                    </a:cubicBezTo>
                    <a:cubicBezTo>
                      <a:pt x="29" y="92"/>
                      <a:pt x="26" y="93"/>
                      <a:pt x="24" y="93"/>
                    </a:cubicBezTo>
                    <a:cubicBezTo>
                      <a:pt x="22" y="93"/>
                      <a:pt x="20" y="93"/>
                      <a:pt x="19" y="94"/>
                    </a:cubicBezTo>
                    <a:cubicBezTo>
                      <a:pt x="13" y="100"/>
                      <a:pt x="10" y="104"/>
                      <a:pt x="8" y="109"/>
                    </a:cubicBezTo>
                    <a:cubicBezTo>
                      <a:pt x="6" y="117"/>
                      <a:pt x="10" y="133"/>
                      <a:pt x="14" y="151"/>
                    </a:cubicBezTo>
                    <a:cubicBezTo>
                      <a:pt x="16" y="160"/>
                      <a:pt x="19" y="171"/>
                      <a:pt x="20" y="180"/>
                    </a:cubicBezTo>
                    <a:cubicBezTo>
                      <a:pt x="23" y="197"/>
                      <a:pt x="23" y="197"/>
                      <a:pt x="23" y="197"/>
                    </a:cubicBezTo>
                    <a:cubicBezTo>
                      <a:pt x="34" y="263"/>
                      <a:pt x="47" y="345"/>
                      <a:pt x="60" y="394"/>
                    </a:cubicBezTo>
                    <a:cubicBezTo>
                      <a:pt x="112" y="384"/>
                      <a:pt x="165" y="373"/>
                      <a:pt x="218" y="363"/>
                    </a:cubicBezTo>
                    <a:cubicBezTo>
                      <a:pt x="317" y="344"/>
                      <a:pt x="419" y="324"/>
                      <a:pt x="518" y="303"/>
                    </a:cubicBezTo>
                    <a:cubicBezTo>
                      <a:pt x="522" y="294"/>
                      <a:pt x="526" y="285"/>
                      <a:pt x="534" y="279"/>
                    </a:cubicBezTo>
                    <a:cubicBezTo>
                      <a:pt x="535" y="278"/>
                      <a:pt x="535" y="278"/>
                      <a:pt x="535" y="278"/>
                    </a:cubicBezTo>
                    <a:cubicBezTo>
                      <a:pt x="558" y="278"/>
                      <a:pt x="558" y="278"/>
                      <a:pt x="558" y="278"/>
                    </a:cubicBezTo>
                    <a:cubicBezTo>
                      <a:pt x="561" y="273"/>
                      <a:pt x="565" y="270"/>
                      <a:pt x="571" y="270"/>
                    </a:cubicBezTo>
                    <a:cubicBezTo>
                      <a:pt x="574" y="267"/>
                      <a:pt x="576" y="262"/>
                      <a:pt x="578" y="258"/>
                    </a:cubicBezTo>
                    <a:cubicBezTo>
                      <a:pt x="580" y="253"/>
                      <a:pt x="582" y="247"/>
                      <a:pt x="586" y="243"/>
                    </a:cubicBezTo>
                    <a:cubicBezTo>
                      <a:pt x="588" y="241"/>
                      <a:pt x="590" y="240"/>
                      <a:pt x="592" y="238"/>
                    </a:cubicBezTo>
                    <a:cubicBezTo>
                      <a:pt x="598" y="234"/>
                      <a:pt x="604" y="230"/>
                      <a:pt x="605" y="223"/>
                    </a:cubicBezTo>
                    <a:cubicBezTo>
                      <a:pt x="597" y="220"/>
                      <a:pt x="591" y="214"/>
                      <a:pt x="586" y="209"/>
                    </a:cubicBezTo>
                    <a:cubicBezTo>
                      <a:pt x="583" y="207"/>
                      <a:pt x="581" y="204"/>
                      <a:pt x="579" y="203"/>
                    </a:cubicBezTo>
                    <a:cubicBezTo>
                      <a:pt x="577" y="202"/>
                      <a:pt x="576" y="201"/>
                      <a:pt x="575" y="201"/>
                    </a:cubicBezTo>
                    <a:cubicBezTo>
                      <a:pt x="572" y="199"/>
                      <a:pt x="569" y="197"/>
                      <a:pt x="566" y="195"/>
                    </a:cubicBezTo>
                    <a:cubicBezTo>
                      <a:pt x="565" y="193"/>
                      <a:pt x="564" y="191"/>
                      <a:pt x="564" y="189"/>
                    </a:cubicBezTo>
                    <a:cubicBezTo>
                      <a:pt x="563" y="188"/>
                      <a:pt x="563" y="187"/>
                      <a:pt x="562" y="187"/>
                    </a:cubicBezTo>
                    <a:cubicBezTo>
                      <a:pt x="554" y="179"/>
                      <a:pt x="548" y="174"/>
                      <a:pt x="545" y="161"/>
                    </a:cubicBezTo>
                    <a:cubicBezTo>
                      <a:pt x="545" y="158"/>
                      <a:pt x="547" y="155"/>
                      <a:pt x="549" y="152"/>
                    </a:cubicBezTo>
                    <a:cubicBezTo>
                      <a:pt x="551" y="149"/>
                      <a:pt x="553" y="146"/>
                      <a:pt x="553" y="144"/>
                    </a:cubicBezTo>
                    <a:cubicBezTo>
                      <a:pt x="554" y="139"/>
                      <a:pt x="552" y="138"/>
                      <a:pt x="550" y="136"/>
                    </a:cubicBezTo>
                    <a:cubicBezTo>
                      <a:pt x="547" y="134"/>
                      <a:pt x="544" y="131"/>
                      <a:pt x="545" y="124"/>
                    </a:cubicBezTo>
                    <a:cubicBezTo>
                      <a:pt x="546" y="123"/>
                      <a:pt x="546" y="123"/>
                      <a:pt x="546" y="123"/>
                    </a:cubicBezTo>
                    <a:cubicBezTo>
                      <a:pt x="546" y="122"/>
                      <a:pt x="546" y="122"/>
                      <a:pt x="546" y="122"/>
                    </a:cubicBezTo>
                    <a:cubicBezTo>
                      <a:pt x="555" y="115"/>
                      <a:pt x="558" y="102"/>
                      <a:pt x="563" y="90"/>
                    </a:cubicBezTo>
                    <a:cubicBezTo>
                      <a:pt x="565" y="82"/>
                      <a:pt x="568" y="74"/>
                      <a:pt x="571" y="67"/>
                    </a:cubicBezTo>
                    <a:cubicBezTo>
                      <a:pt x="543" y="66"/>
                      <a:pt x="535" y="47"/>
                      <a:pt x="526" y="28"/>
                    </a:cubicBezTo>
                    <a:cubicBezTo>
                      <a:pt x="525" y="25"/>
                      <a:pt x="524" y="22"/>
                      <a:pt x="523" y="19"/>
                    </a:cubicBezTo>
                    <a:cubicBezTo>
                      <a:pt x="521" y="20"/>
                      <a:pt x="520" y="20"/>
                      <a:pt x="519" y="20"/>
                    </a:cubicBezTo>
                    <a:cubicBezTo>
                      <a:pt x="514" y="20"/>
                      <a:pt x="510" y="16"/>
                      <a:pt x="506" y="13"/>
                    </a:cubicBezTo>
                    <a:cubicBezTo>
                      <a:pt x="503" y="10"/>
                      <a:pt x="499" y="7"/>
                      <a:pt x="495" y="6"/>
                    </a:cubicBezTo>
                    <a:cubicBezTo>
                      <a:pt x="488" y="5"/>
                      <a:pt x="480" y="8"/>
                      <a:pt x="470" y="12"/>
                    </a:cubicBezTo>
                    <a:cubicBezTo>
                      <a:pt x="463" y="14"/>
                      <a:pt x="456" y="17"/>
                      <a:pt x="448" y="18"/>
                    </a:cubicBezTo>
                    <a:cubicBezTo>
                      <a:pt x="438" y="21"/>
                      <a:pt x="427" y="22"/>
                      <a:pt x="417" y="23"/>
                    </a:cubicBezTo>
                    <a:cubicBezTo>
                      <a:pt x="408" y="24"/>
                      <a:pt x="399" y="25"/>
                      <a:pt x="392" y="26"/>
                    </a:cubicBezTo>
                    <a:cubicBezTo>
                      <a:pt x="388" y="27"/>
                      <a:pt x="384" y="29"/>
                      <a:pt x="381" y="30"/>
                    </a:cubicBezTo>
                    <a:cubicBezTo>
                      <a:pt x="377" y="32"/>
                      <a:pt x="373" y="33"/>
                      <a:pt x="368" y="35"/>
                    </a:cubicBezTo>
                    <a:cubicBezTo>
                      <a:pt x="273" y="54"/>
                      <a:pt x="164" y="77"/>
                      <a:pt x="70" y="91"/>
                    </a:cubicBezTo>
                    <a:cubicBezTo>
                      <a:pt x="66" y="91"/>
                      <a:pt x="66" y="91"/>
                      <a:pt x="66" y="91"/>
                    </a:cubicBezTo>
                    <a:cubicBezTo>
                      <a:pt x="67" y="88"/>
                      <a:pt x="67" y="88"/>
                      <a:pt x="67" y="88"/>
                    </a:cubicBezTo>
                    <a:cubicBezTo>
                      <a:pt x="68" y="80"/>
                      <a:pt x="67" y="75"/>
                      <a:pt x="65" y="70"/>
                    </a:cubicBezTo>
                    <a:cubicBezTo>
                      <a:pt x="65" y="68"/>
                      <a:pt x="64" y="66"/>
                      <a:pt x="64" y="63"/>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6" name="Freeform 211"/>
              <p:cNvSpPr/>
              <p:nvPr/>
            </p:nvSpPr>
            <p:spPr>
              <a:xfrm>
                <a:off x="8170920" y="3312360"/>
                <a:ext cx="148680" cy="283320"/>
              </a:xfrm>
              <a:custGeom>
                <a:avLst/>
                <a:gdLst>
                  <a:gd name="textAreaLeft" fmla="*/ 0 w 148680"/>
                  <a:gd name="textAreaRight" fmla="*/ 149400 w 148680"/>
                  <a:gd name="textAreaTop" fmla="*/ 0 h 283320"/>
                  <a:gd name="textAreaBottom" fmla="*/ 284040 h 283320"/>
                  <a:gd name="GluePoint1X" fmla="*/ 140.098859315589 w 789"/>
                  <a:gd name="GluePoint1Y" fmla="*/ 1477.26265060241 h 415"/>
                  <a:gd name="GluePoint2X" fmla="*/ 140.098859315589 w 789"/>
                  <a:gd name="GluePoint2Y" fmla="*/ 1456.37590361446 h 415"/>
                  <a:gd name="GluePoint3X" fmla="*/ 98.6463878326996 w 789"/>
                  <a:gd name="GluePoint3Y" fmla="*/ 1477.26265060241 h 415"/>
                  <a:gd name="GluePoint4X" fmla="*/ 41.4524714828897 w 789"/>
                  <a:gd name="GluePoint4Y" fmla="*/ 1103.2 h 415"/>
                  <a:gd name="GluePoint5X" fmla="*/ 75.5589353612167 w 789"/>
                  <a:gd name="GluePoint5Y" fmla="*/ 1040.53975903614 h 415"/>
                  <a:gd name="GluePoint6X" fmla="*/ 92.8745247148289 w 789"/>
                  <a:gd name="GluePoint6Y" fmla="*/ 875.344578313253 h 415"/>
                  <a:gd name="GluePoint7X" fmla="*/ 110.190114068441 w 789"/>
                  <a:gd name="GluePoint7Y" fmla="*/ 896.231325301205 h 415"/>
                  <a:gd name="GluePoint8X" fmla="*/ 115.961977186312 w 789"/>
                  <a:gd name="GluePoint8Y" fmla="*/ 791.797590361446 h 415"/>
                  <a:gd name="GluePoint9X" fmla="*/ 92.8745247148289 w 789"/>
                  <a:gd name="GluePoint9Y" fmla="*/ 729.13734939759 h 415"/>
                  <a:gd name="GluePoint10X" fmla="*/ 81.3307984790875 w 789"/>
                  <a:gd name="GluePoint10Y" fmla="*/ 668.375903614458 h 415"/>
                  <a:gd name="GluePoint11X" fmla="*/ 64.0152091254753 w 789"/>
                  <a:gd name="GluePoint11Y" fmla="*/ 647.489156626506 h 415"/>
                  <a:gd name="GluePoint12X" fmla="*/ 58.2433460076046 w 789"/>
                  <a:gd name="GluePoint12Y" fmla="*/ 584.828915662651 h 415"/>
                  <a:gd name="GluePoint13X" fmla="*/ 29.9087452471483 w 789"/>
                  <a:gd name="GluePoint13Y" fmla="*/ 501.281927710843 h 415"/>
                  <a:gd name="GluePoint14X" fmla="*/ 29.9087452471483 w 789"/>
                  <a:gd name="GluePoint14Y" fmla="*/ 288.61686746988 h 415"/>
                  <a:gd name="GluePoint15X" fmla="*/ 52.9961977186312 w 789"/>
                  <a:gd name="GluePoint15Y" fmla="*/ 144.30843373494 h 415"/>
                  <a:gd name="GluePoint16X" fmla="*/ 64.0152091254753 w 789"/>
                  <a:gd name="GluePoint16Y" fmla="*/ 0 h 415"/>
                  <a:gd name="GluePoint17X" fmla="*/ 64.0152091254753 w 789"/>
                  <a:gd name="GluePoint17Y" fmla="*/ 18.9879518072289 h 415"/>
                  <a:gd name="GluePoint18X" fmla="*/ 110.190114068441 w 789"/>
                  <a:gd name="GluePoint18Y" fmla="*/ 39.8746987951807 h 415"/>
                  <a:gd name="GluePoint19X" fmla="*/ 128.555133079848 w 789"/>
                  <a:gd name="GluePoint19Y" fmla="*/ 60.7614457831325 h 415"/>
                  <a:gd name="GluePoint20X" fmla="*/ 128.555133079848 w 789"/>
                  <a:gd name="GluePoint20Y" fmla="*/ 102.534939759036 h 415"/>
                  <a:gd name="GluePoint21X" fmla="*/ 145.87072243346 w 789"/>
                  <a:gd name="GluePoint21Y" fmla="*/ 81.6481927710843 h 415"/>
                  <a:gd name="GluePoint22X" fmla="*/ 185.749049429658 w 789"/>
                  <a:gd name="GluePoint22Y" fmla="*/ 144.30843373494 h 415"/>
                  <a:gd name="GluePoint23X" fmla="*/ 163.186311787072 w 789"/>
                  <a:gd name="GluePoint23Y" fmla="*/ 563.942168674699 h 415"/>
                  <a:gd name="GluePoint24X" fmla="*/ 203.06463878327 w 789"/>
                  <a:gd name="GluePoint24Y" fmla="*/ 543.055421686747 h 415"/>
                  <a:gd name="GluePoint25X" fmla="*/ 203.06463878327 w 789"/>
                  <a:gd name="GluePoint25Y" fmla="*/ 812.684337349398 h 415"/>
                  <a:gd name="GluePoint26X" fmla="*/ 197.292775665399 w 789"/>
                  <a:gd name="GluePoint26Y" fmla="*/ 1019.65301204819 h 415"/>
                  <a:gd name="GluePoint27X" fmla="*/ 203.06463878327 w 789"/>
                  <a:gd name="GluePoint27Y" fmla="*/ 1103.2 h 415"/>
                  <a:gd name="GluePoint28X" fmla="*/ 185.749049429658 w 789"/>
                  <a:gd name="GluePoint28Y" fmla="*/ 1165.86024096386 h 415"/>
                  <a:gd name="GluePoint29X" fmla="*/ 163.186311787072 w 789"/>
                  <a:gd name="GluePoint29Y" fmla="*/ 1331.05542168675 h 415"/>
                  <a:gd name="GluePoint30X" fmla="*/ 163.186311787072 w 789"/>
                  <a:gd name="GluePoint30Y" fmla="*/ 1498.14939759036 h 415"/>
                  <a:gd name="GluePoint31X" fmla="*/ 151.642585551331 w 789"/>
                  <a:gd name="GluePoint31Y" fmla="*/ 1477.26265060241 h 41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Lst>
                <a:rect l="textAreaLeft" t="textAreaTop" r="textAreaRight" b="textAreaBottom"/>
                <a:pathLst>
                  <a:path w="152" h="289">
                    <a:moveTo>
                      <a:pt x="98" y="285"/>
                    </a:moveTo>
                    <a:cubicBezTo>
                      <a:pt x="98" y="284"/>
                      <a:pt x="98" y="283"/>
                      <a:pt x="98" y="281"/>
                    </a:cubicBezTo>
                    <a:cubicBezTo>
                      <a:pt x="89" y="284"/>
                      <a:pt x="71" y="276"/>
                      <a:pt x="69" y="285"/>
                    </a:cubicBezTo>
                    <a:cubicBezTo>
                      <a:pt x="51" y="269"/>
                      <a:pt x="0" y="258"/>
                      <a:pt x="29" y="213"/>
                    </a:cubicBezTo>
                    <a:cubicBezTo>
                      <a:pt x="41" y="212"/>
                      <a:pt x="40" y="207"/>
                      <a:pt x="53" y="201"/>
                    </a:cubicBezTo>
                    <a:cubicBezTo>
                      <a:pt x="50" y="183"/>
                      <a:pt x="63" y="181"/>
                      <a:pt x="65" y="169"/>
                    </a:cubicBezTo>
                    <a:cubicBezTo>
                      <a:pt x="72" y="168"/>
                      <a:pt x="72" y="173"/>
                      <a:pt x="77" y="173"/>
                    </a:cubicBezTo>
                    <a:cubicBezTo>
                      <a:pt x="69" y="165"/>
                      <a:pt x="78" y="160"/>
                      <a:pt x="81" y="153"/>
                    </a:cubicBezTo>
                    <a:cubicBezTo>
                      <a:pt x="82" y="142"/>
                      <a:pt x="71" y="148"/>
                      <a:pt x="65" y="141"/>
                    </a:cubicBezTo>
                    <a:cubicBezTo>
                      <a:pt x="56" y="128"/>
                      <a:pt x="71" y="133"/>
                      <a:pt x="57" y="129"/>
                    </a:cubicBezTo>
                    <a:cubicBezTo>
                      <a:pt x="56" y="128"/>
                      <a:pt x="47" y="126"/>
                      <a:pt x="45" y="125"/>
                    </a:cubicBezTo>
                    <a:cubicBezTo>
                      <a:pt x="41" y="122"/>
                      <a:pt x="44" y="116"/>
                      <a:pt x="41" y="113"/>
                    </a:cubicBezTo>
                    <a:cubicBezTo>
                      <a:pt x="36" y="105"/>
                      <a:pt x="24" y="106"/>
                      <a:pt x="21" y="97"/>
                    </a:cubicBezTo>
                    <a:cubicBezTo>
                      <a:pt x="22" y="79"/>
                      <a:pt x="37" y="68"/>
                      <a:pt x="21" y="56"/>
                    </a:cubicBezTo>
                    <a:cubicBezTo>
                      <a:pt x="22" y="44"/>
                      <a:pt x="33" y="37"/>
                      <a:pt x="37" y="28"/>
                    </a:cubicBezTo>
                    <a:cubicBezTo>
                      <a:pt x="42" y="18"/>
                      <a:pt x="36" y="6"/>
                      <a:pt x="45" y="0"/>
                    </a:cubicBezTo>
                    <a:cubicBezTo>
                      <a:pt x="50" y="1"/>
                      <a:pt x="48" y="4"/>
                      <a:pt x="45" y="4"/>
                    </a:cubicBezTo>
                    <a:cubicBezTo>
                      <a:pt x="58" y="7"/>
                      <a:pt x="60" y="3"/>
                      <a:pt x="77" y="8"/>
                    </a:cubicBezTo>
                    <a:cubicBezTo>
                      <a:pt x="77" y="8"/>
                      <a:pt x="89" y="11"/>
                      <a:pt x="90" y="12"/>
                    </a:cubicBezTo>
                    <a:cubicBezTo>
                      <a:pt x="90" y="13"/>
                      <a:pt x="89" y="20"/>
                      <a:pt x="90" y="20"/>
                    </a:cubicBezTo>
                    <a:cubicBezTo>
                      <a:pt x="92" y="21"/>
                      <a:pt x="97" y="15"/>
                      <a:pt x="102" y="16"/>
                    </a:cubicBezTo>
                    <a:cubicBezTo>
                      <a:pt x="105" y="17"/>
                      <a:pt x="121" y="27"/>
                      <a:pt x="130" y="28"/>
                    </a:cubicBezTo>
                    <a:cubicBezTo>
                      <a:pt x="134" y="64"/>
                      <a:pt x="105" y="68"/>
                      <a:pt x="114" y="109"/>
                    </a:cubicBezTo>
                    <a:cubicBezTo>
                      <a:pt x="126" y="111"/>
                      <a:pt x="128" y="101"/>
                      <a:pt x="142" y="105"/>
                    </a:cubicBezTo>
                    <a:cubicBezTo>
                      <a:pt x="152" y="119"/>
                      <a:pt x="143" y="140"/>
                      <a:pt x="142" y="157"/>
                    </a:cubicBezTo>
                    <a:cubicBezTo>
                      <a:pt x="141" y="173"/>
                      <a:pt x="149" y="189"/>
                      <a:pt x="138" y="197"/>
                    </a:cubicBezTo>
                    <a:cubicBezTo>
                      <a:pt x="143" y="199"/>
                      <a:pt x="148" y="200"/>
                      <a:pt x="142" y="213"/>
                    </a:cubicBezTo>
                    <a:cubicBezTo>
                      <a:pt x="141" y="215"/>
                      <a:pt x="133" y="219"/>
                      <a:pt x="130" y="225"/>
                    </a:cubicBezTo>
                    <a:cubicBezTo>
                      <a:pt x="124" y="237"/>
                      <a:pt x="130" y="254"/>
                      <a:pt x="114" y="257"/>
                    </a:cubicBezTo>
                    <a:cubicBezTo>
                      <a:pt x="117" y="274"/>
                      <a:pt x="114" y="271"/>
                      <a:pt x="114" y="289"/>
                    </a:cubicBezTo>
                    <a:cubicBezTo>
                      <a:pt x="110" y="289"/>
                      <a:pt x="110" y="285"/>
                      <a:pt x="106" y="285"/>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7" name="Freeform 212"/>
              <p:cNvSpPr/>
              <p:nvPr/>
            </p:nvSpPr>
            <p:spPr>
              <a:xfrm>
                <a:off x="8186760" y="3309120"/>
                <a:ext cx="132480" cy="289800"/>
              </a:xfrm>
              <a:custGeom>
                <a:avLst/>
                <a:gdLst>
                  <a:gd name="textAreaLeft" fmla="*/ 0 w 132480"/>
                  <a:gd name="textAreaRight" fmla="*/ 133200 w 132480"/>
                  <a:gd name="textAreaTop" fmla="*/ 0 h 289800"/>
                  <a:gd name="textAreaBottom" fmla="*/ 290520 h 289800"/>
                  <a:gd name="GluePoint1X" fmla="*/ 115.684014869888 w 807"/>
                  <a:gd name="GluePoint1Y" fmla="*/ 1738.34594594595 h 370"/>
                  <a:gd name="GluePoint2X" fmla="*/ 111.568773234201 w 807"/>
                  <a:gd name="GluePoint2Y" fmla="*/ 1696.95675675676 h 370"/>
                  <a:gd name="GluePoint3X" fmla="*/ 119.342007434944 w 807"/>
                  <a:gd name="GluePoint3Y" fmla="*/ 1655.56756756757 h 370"/>
                  <a:gd name="GluePoint4X" fmla="*/ 120.256505576208 w 807"/>
                  <a:gd name="GluePoint4Y" fmla="*/ 1531.4 h 370"/>
                  <a:gd name="GluePoint5X" fmla="*/ 150.434944237918 w 807"/>
                  <a:gd name="GluePoint5Y" fmla="*/ 1287.42162162162 h 370"/>
                  <a:gd name="GluePoint6X" fmla="*/ 151.349442379182 w 807"/>
                  <a:gd name="GluePoint6Y" fmla="*/ 1204.64324324324 h 370"/>
                  <a:gd name="GluePoint7X" fmla="*/ 154.092936802974 w 807"/>
                  <a:gd name="GluePoint7Y" fmla="*/ 1043.44324324324 h 370"/>
                  <a:gd name="GluePoint8X" fmla="*/ 154.092936802974 w 807"/>
                  <a:gd name="GluePoint8Y" fmla="*/ 651.335135135135 h 370"/>
                  <a:gd name="GluePoint9X" fmla="*/ 117.970260223048 w 807"/>
                  <a:gd name="GluePoint9Y" fmla="*/ 675.297297297297 h 370"/>
                  <a:gd name="GluePoint10X" fmla="*/ 137.631970260223 w 807"/>
                  <a:gd name="GluePoint10Y" fmla="*/ 193.875675675676 h 370"/>
                  <a:gd name="GluePoint11X" fmla="*/ 97.8513011152416 w 807"/>
                  <a:gd name="GluePoint11Y" fmla="*/ 141.594594594595 h 370"/>
                  <a:gd name="GluePoint12X" fmla="*/ 88.2490706319703 w 807"/>
                  <a:gd name="GluePoint12Y" fmla="*/ 100.205405405405 h 370"/>
                  <a:gd name="GluePoint13X" fmla="*/ 50.7546468401487 w 807"/>
                  <a:gd name="GluePoint13Y" fmla="*/ 63.172972972973 h 370"/>
                  <a:gd name="GluePoint14X" fmla="*/ 32.0074349442379 w 807"/>
                  <a:gd name="GluePoint14Y" fmla="*/ 111.097297297297 h 370"/>
                  <a:gd name="GluePoint15X" fmla="*/ 9.60223048327138 w 807"/>
                  <a:gd name="GluePoint15Y" fmla="*/ 344.183783783784 h 370"/>
                  <a:gd name="GluePoint16X" fmla="*/ 21.0334572490706 w 807"/>
                  <a:gd name="GluePoint16Y" fmla="*/ 633.908108108108 h 370"/>
                  <a:gd name="GluePoint17X" fmla="*/ 38.4089219330855 w 807"/>
                  <a:gd name="GluePoint17Y" fmla="*/ 740.648648648649 h 370"/>
                  <a:gd name="GluePoint18X" fmla="*/ 62.185873605948 w 807"/>
                  <a:gd name="GluePoint18Y" fmla="*/ 788.572972972973 h 370"/>
                  <a:gd name="GluePoint19X" fmla="*/ 73.1598513011152 w 807"/>
                  <a:gd name="GluePoint19Y" fmla="*/ 866.994594594595 h 370"/>
                  <a:gd name="GluePoint20X" fmla="*/ 79.5613382899628 w 807"/>
                  <a:gd name="GluePoint20Y" fmla="*/ 967.2 h 370"/>
                  <a:gd name="GluePoint21X" fmla="*/ 75.4460966542751 w 807"/>
                  <a:gd name="GluePoint21Y" fmla="*/ 1063.04864864865 h 370"/>
                  <a:gd name="GluePoint22X" fmla="*/ 55.7843866171004 w 807"/>
                  <a:gd name="GluePoint22Y" fmla="*/ 1097.9027027027 h 370"/>
                  <a:gd name="GluePoint23X" fmla="*/ 48.4684014869888 w 807"/>
                  <a:gd name="GluePoint23Y" fmla="*/ 1222.07027027027 h 370"/>
                  <a:gd name="GluePoint24X" fmla="*/ 9.60223048327138 w 807"/>
                  <a:gd name="GluePoint24Y" fmla="*/ 1459.51351351351 h 370"/>
                  <a:gd name="GluePoint25X" fmla="*/ 86.8773234200744 w 807"/>
                  <a:gd name="GluePoint25Y" fmla="*/ 1672.99459459459 h 370"/>
                  <a:gd name="GluePoint26X" fmla="*/ 104.252788104089 w 807"/>
                  <a:gd name="GluePoint26Y" fmla="*/ 1710.02702702703 h 370"/>
                  <a:gd name="GluePoint27X" fmla="*/ 85.5055762081784 w 807"/>
                  <a:gd name="GluePoint27Y" fmla="*/ 1703.49189189189 h 370"/>
                  <a:gd name="GluePoint28X" fmla="*/ 64.4721189591078 w 807"/>
                  <a:gd name="GluePoint28Y" fmla="*/ 1727.45405405405 h 370"/>
                  <a:gd name="GluePoint29X" fmla="*/ 13.2602230483271 w 807"/>
                  <a:gd name="GluePoint29Y" fmla="*/ 1276.52972972973 h 370"/>
                  <a:gd name="GluePoint30X" fmla="*/ 31.092936802974 w 807"/>
                  <a:gd name="GluePoint30Y" fmla="*/ 1235.14054054054 h 370"/>
                  <a:gd name="GluePoint31X" fmla="*/ 58.0706319702602 w 807"/>
                  <a:gd name="GluePoint31Y" fmla="*/ 1015.12432432432 h 370"/>
                  <a:gd name="GluePoint32X" fmla="*/ 68.1301115241636 w 807"/>
                  <a:gd name="GluePoint32Y" fmla="*/ 1008.58918918919 h 370"/>
                  <a:gd name="GluePoint33X" fmla="*/ 71.7881040892193 w 807"/>
                  <a:gd name="GluePoint33Y" fmla="*/ 895.313513513514 h 370"/>
                  <a:gd name="GluePoint34X" fmla="*/ 49.3828996282528 w 807"/>
                  <a:gd name="GluePoint34Y" fmla="*/ 795.108108108108 h 370"/>
                  <a:gd name="GluePoint35X" fmla="*/ 29.7211895910781 w 807"/>
                  <a:gd name="GluePoint35Y" fmla="*/ 723.221621621622 h 370"/>
                  <a:gd name="GluePoint36X" fmla="*/ 3.65799256505576 w 807"/>
                  <a:gd name="GluePoint36Y" fmla="*/ 592.518918918919 h 370"/>
                  <a:gd name="GluePoint37X" fmla="*/ 8.68773234200743 w 807"/>
                  <a:gd name="GluePoint37Y" fmla="*/ 485.778378378378 h 370"/>
                  <a:gd name="GluePoint38X" fmla="*/ 2.28624535315985 w 807"/>
                  <a:gd name="GluePoint38Y" fmla="*/ 348.540540540541 h 370"/>
                  <a:gd name="GluePoint39X" fmla="*/ 24.6914498141264 w 807"/>
                  <a:gd name="GluePoint39Y" fmla="*/ 111.097297297297 h 370"/>
                  <a:gd name="GluePoint40X" fmla="*/ 37.0371747211896 w 807"/>
                  <a:gd name="GluePoint40Y" fmla="*/ 0 h 370"/>
                  <a:gd name="GluePoint41X" fmla="*/ 76.817843866171 w 807"/>
                  <a:gd name="GluePoint41Y" fmla="*/ 45.745945945946 h 370"/>
                  <a:gd name="GluePoint42X" fmla="*/ 76.817843866171 w 807"/>
                  <a:gd name="GluePoint42Y" fmla="*/ 52.2810810810811 h 370"/>
                  <a:gd name="GluePoint43X" fmla="*/ 106.539033457249 w 807"/>
                  <a:gd name="GluePoint43Y" fmla="*/ 93.6702702702703 h 370"/>
                  <a:gd name="GluePoint44X" fmla="*/ 144.033457249071 w 807"/>
                  <a:gd name="GluePoint44Y" fmla="*/ 172.091891891892 h 370"/>
                  <a:gd name="GluePoint45X" fmla="*/ 124.371747211896 w 807"/>
                  <a:gd name="GluePoint45Y" fmla="*/ 646.978378378378 h 370"/>
                  <a:gd name="GluePoint46X" fmla="*/ 157.75092936803 w 807"/>
                  <a:gd name="GluePoint46Y" fmla="*/ 623.016216216216 h 370"/>
                  <a:gd name="GluePoint47X" fmla="*/ 160.03717472119 w 807"/>
                  <a:gd name="GluePoint47Y" fmla="*/ 949.772972972973 h 370"/>
                  <a:gd name="GluePoint48X" fmla="*/ 162.780669144981 w 807"/>
                  <a:gd name="GluePoint48Y" fmla="*/ 1204.64324324324 h 370"/>
                  <a:gd name="GluePoint49X" fmla="*/ 144.033457249071 w 807"/>
                  <a:gd name="GluePoint49Y" fmla="*/ 1359.30810810811 h 370"/>
                  <a:gd name="GluePoint50X" fmla="*/ 125.28624535316 w 807"/>
                  <a:gd name="GluePoint50Y" fmla="*/ 1655.56756756757 h 37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Lst>
                <a:rect l="textAreaLeft" t="textAreaTop" r="textAreaRight" b="textAreaBottom"/>
                <a:pathLst>
                  <a:path w="136" h="296">
                    <a:moveTo>
                      <a:pt x="100" y="296"/>
                    </a:moveTo>
                    <a:cubicBezTo>
                      <a:pt x="97" y="295"/>
                      <a:pt x="97" y="295"/>
                      <a:pt x="97" y="295"/>
                    </a:cubicBezTo>
                    <a:cubicBezTo>
                      <a:pt x="95" y="295"/>
                      <a:pt x="94" y="294"/>
                      <a:pt x="93" y="293"/>
                    </a:cubicBezTo>
                    <a:cubicBezTo>
                      <a:pt x="91" y="292"/>
                      <a:pt x="91" y="291"/>
                      <a:pt x="90" y="291"/>
                    </a:cubicBezTo>
                    <a:cubicBezTo>
                      <a:pt x="90" y="291"/>
                      <a:pt x="90" y="291"/>
                      <a:pt x="90" y="291"/>
                    </a:cubicBezTo>
                    <a:cubicBezTo>
                      <a:pt x="90" y="286"/>
                      <a:pt x="90" y="286"/>
                      <a:pt x="90" y="286"/>
                    </a:cubicBezTo>
                    <a:cubicBezTo>
                      <a:pt x="90" y="286"/>
                      <a:pt x="90" y="286"/>
                      <a:pt x="90" y="286"/>
                    </a:cubicBezTo>
                    <a:cubicBezTo>
                      <a:pt x="92" y="286"/>
                      <a:pt x="94" y="287"/>
                      <a:pt x="95" y="288"/>
                    </a:cubicBezTo>
                    <a:cubicBezTo>
                      <a:pt x="95" y="284"/>
                      <a:pt x="96" y="281"/>
                      <a:pt x="96" y="279"/>
                    </a:cubicBezTo>
                    <a:cubicBezTo>
                      <a:pt x="97" y="273"/>
                      <a:pt x="97" y="271"/>
                      <a:pt x="95" y="261"/>
                    </a:cubicBezTo>
                    <a:cubicBezTo>
                      <a:pt x="94" y="258"/>
                      <a:pt x="94" y="258"/>
                      <a:pt x="94" y="258"/>
                    </a:cubicBezTo>
                    <a:cubicBezTo>
                      <a:pt x="97" y="258"/>
                      <a:pt x="97" y="258"/>
                      <a:pt x="97" y="258"/>
                    </a:cubicBezTo>
                    <a:cubicBezTo>
                      <a:pt x="105" y="256"/>
                      <a:pt x="107" y="250"/>
                      <a:pt x="108" y="240"/>
                    </a:cubicBezTo>
                    <a:cubicBezTo>
                      <a:pt x="109" y="236"/>
                      <a:pt x="109" y="231"/>
                      <a:pt x="111" y="227"/>
                    </a:cubicBezTo>
                    <a:cubicBezTo>
                      <a:pt x="113" y="222"/>
                      <a:pt x="118" y="219"/>
                      <a:pt x="121" y="217"/>
                    </a:cubicBezTo>
                    <a:cubicBezTo>
                      <a:pt x="122" y="216"/>
                      <a:pt x="123" y="215"/>
                      <a:pt x="123" y="215"/>
                    </a:cubicBezTo>
                    <a:cubicBezTo>
                      <a:pt x="126" y="209"/>
                      <a:pt x="126" y="206"/>
                      <a:pt x="126" y="205"/>
                    </a:cubicBezTo>
                    <a:cubicBezTo>
                      <a:pt x="125" y="204"/>
                      <a:pt x="124" y="204"/>
                      <a:pt x="122" y="203"/>
                    </a:cubicBezTo>
                    <a:cubicBezTo>
                      <a:pt x="116" y="201"/>
                      <a:pt x="116" y="201"/>
                      <a:pt x="116" y="201"/>
                    </a:cubicBezTo>
                    <a:cubicBezTo>
                      <a:pt x="120" y="198"/>
                      <a:pt x="120" y="198"/>
                      <a:pt x="120" y="198"/>
                    </a:cubicBezTo>
                    <a:cubicBezTo>
                      <a:pt x="126" y="194"/>
                      <a:pt x="126" y="187"/>
                      <a:pt x="124" y="176"/>
                    </a:cubicBezTo>
                    <a:cubicBezTo>
                      <a:pt x="123" y="170"/>
                      <a:pt x="123" y="165"/>
                      <a:pt x="123" y="160"/>
                    </a:cubicBezTo>
                    <a:cubicBezTo>
                      <a:pt x="123" y="155"/>
                      <a:pt x="124" y="149"/>
                      <a:pt x="125" y="144"/>
                    </a:cubicBezTo>
                    <a:cubicBezTo>
                      <a:pt x="128" y="132"/>
                      <a:pt x="130" y="119"/>
                      <a:pt x="124" y="110"/>
                    </a:cubicBezTo>
                    <a:cubicBezTo>
                      <a:pt x="118" y="109"/>
                      <a:pt x="115" y="110"/>
                      <a:pt x="112" y="112"/>
                    </a:cubicBezTo>
                    <a:cubicBezTo>
                      <a:pt x="108" y="113"/>
                      <a:pt x="104" y="115"/>
                      <a:pt x="97" y="114"/>
                    </a:cubicBezTo>
                    <a:cubicBezTo>
                      <a:pt x="95" y="114"/>
                      <a:pt x="95" y="114"/>
                      <a:pt x="95" y="114"/>
                    </a:cubicBezTo>
                    <a:cubicBezTo>
                      <a:pt x="95" y="112"/>
                      <a:pt x="95" y="112"/>
                      <a:pt x="95" y="112"/>
                    </a:cubicBezTo>
                    <a:cubicBezTo>
                      <a:pt x="90" y="89"/>
                      <a:pt x="96" y="78"/>
                      <a:pt x="103" y="66"/>
                    </a:cubicBezTo>
                    <a:cubicBezTo>
                      <a:pt x="108" y="57"/>
                      <a:pt x="112" y="48"/>
                      <a:pt x="111" y="33"/>
                    </a:cubicBezTo>
                    <a:cubicBezTo>
                      <a:pt x="106" y="32"/>
                      <a:pt x="99" y="29"/>
                      <a:pt x="94" y="26"/>
                    </a:cubicBezTo>
                    <a:cubicBezTo>
                      <a:pt x="90" y="24"/>
                      <a:pt x="86" y="22"/>
                      <a:pt x="85" y="22"/>
                    </a:cubicBezTo>
                    <a:cubicBezTo>
                      <a:pt x="83" y="22"/>
                      <a:pt x="81" y="23"/>
                      <a:pt x="79" y="24"/>
                    </a:cubicBezTo>
                    <a:cubicBezTo>
                      <a:pt x="77" y="25"/>
                      <a:pt x="75" y="26"/>
                      <a:pt x="73" y="26"/>
                    </a:cubicBezTo>
                    <a:cubicBezTo>
                      <a:pt x="70" y="25"/>
                      <a:pt x="70" y="22"/>
                      <a:pt x="71" y="19"/>
                    </a:cubicBezTo>
                    <a:cubicBezTo>
                      <a:pt x="71" y="18"/>
                      <a:pt x="71" y="18"/>
                      <a:pt x="71" y="17"/>
                    </a:cubicBezTo>
                    <a:cubicBezTo>
                      <a:pt x="69" y="16"/>
                      <a:pt x="64" y="15"/>
                      <a:pt x="61" y="14"/>
                    </a:cubicBezTo>
                    <a:cubicBezTo>
                      <a:pt x="61" y="14"/>
                      <a:pt x="61" y="14"/>
                      <a:pt x="61" y="14"/>
                    </a:cubicBezTo>
                    <a:cubicBezTo>
                      <a:pt x="51" y="11"/>
                      <a:pt x="46" y="11"/>
                      <a:pt x="41" y="11"/>
                    </a:cubicBezTo>
                    <a:cubicBezTo>
                      <a:pt x="38" y="11"/>
                      <a:pt x="34" y="11"/>
                      <a:pt x="29" y="10"/>
                    </a:cubicBezTo>
                    <a:cubicBezTo>
                      <a:pt x="29" y="7"/>
                      <a:pt x="29" y="7"/>
                      <a:pt x="29" y="7"/>
                    </a:cubicBezTo>
                    <a:cubicBezTo>
                      <a:pt x="26" y="9"/>
                      <a:pt x="26" y="13"/>
                      <a:pt x="26" y="19"/>
                    </a:cubicBezTo>
                    <a:cubicBezTo>
                      <a:pt x="26" y="23"/>
                      <a:pt x="26" y="28"/>
                      <a:pt x="24" y="32"/>
                    </a:cubicBezTo>
                    <a:cubicBezTo>
                      <a:pt x="22" y="36"/>
                      <a:pt x="19" y="40"/>
                      <a:pt x="17" y="43"/>
                    </a:cubicBezTo>
                    <a:cubicBezTo>
                      <a:pt x="13" y="48"/>
                      <a:pt x="9" y="52"/>
                      <a:pt x="8" y="58"/>
                    </a:cubicBezTo>
                    <a:cubicBezTo>
                      <a:pt x="18" y="67"/>
                      <a:pt x="15" y="76"/>
                      <a:pt x="12" y="84"/>
                    </a:cubicBezTo>
                    <a:cubicBezTo>
                      <a:pt x="10" y="89"/>
                      <a:pt x="8" y="94"/>
                      <a:pt x="8" y="99"/>
                    </a:cubicBezTo>
                    <a:cubicBezTo>
                      <a:pt x="9" y="103"/>
                      <a:pt x="12" y="105"/>
                      <a:pt x="17" y="107"/>
                    </a:cubicBezTo>
                    <a:cubicBezTo>
                      <a:pt x="21" y="108"/>
                      <a:pt x="25" y="110"/>
                      <a:pt x="27" y="114"/>
                    </a:cubicBezTo>
                    <a:cubicBezTo>
                      <a:pt x="29" y="116"/>
                      <a:pt x="30" y="119"/>
                      <a:pt x="30" y="121"/>
                    </a:cubicBezTo>
                    <a:cubicBezTo>
                      <a:pt x="30" y="124"/>
                      <a:pt x="30" y="125"/>
                      <a:pt x="31" y="125"/>
                    </a:cubicBezTo>
                    <a:cubicBezTo>
                      <a:pt x="32" y="126"/>
                      <a:pt x="38" y="128"/>
                      <a:pt x="40" y="128"/>
                    </a:cubicBezTo>
                    <a:cubicBezTo>
                      <a:pt x="41" y="129"/>
                      <a:pt x="42" y="129"/>
                      <a:pt x="42" y="129"/>
                    </a:cubicBezTo>
                    <a:cubicBezTo>
                      <a:pt x="49" y="131"/>
                      <a:pt x="49" y="132"/>
                      <a:pt x="50" y="133"/>
                    </a:cubicBezTo>
                    <a:cubicBezTo>
                      <a:pt x="50" y="135"/>
                      <a:pt x="49" y="136"/>
                      <a:pt x="49" y="137"/>
                    </a:cubicBezTo>
                    <a:cubicBezTo>
                      <a:pt x="49" y="137"/>
                      <a:pt x="49" y="138"/>
                      <a:pt x="52" y="142"/>
                    </a:cubicBezTo>
                    <a:cubicBezTo>
                      <a:pt x="53" y="145"/>
                      <a:pt x="56" y="145"/>
                      <a:pt x="59" y="146"/>
                    </a:cubicBezTo>
                    <a:cubicBezTo>
                      <a:pt x="63" y="147"/>
                      <a:pt x="69" y="148"/>
                      <a:pt x="68" y="156"/>
                    </a:cubicBezTo>
                    <a:cubicBezTo>
                      <a:pt x="68" y="157"/>
                      <a:pt x="68" y="157"/>
                      <a:pt x="68" y="157"/>
                    </a:cubicBezTo>
                    <a:cubicBezTo>
                      <a:pt x="67" y="159"/>
                      <a:pt x="65" y="161"/>
                      <a:pt x="64" y="163"/>
                    </a:cubicBezTo>
                    <a:cubicBezTo>
                      <a:pt x="60" y="167"/>
                      <a:pt x="59" y="169"/>
                      <a:pt x="63" y="174"/>
                    </a:cubicBezTo>
                    <a:cubicBezTo>
                      <a:pt x="69" y="179"/>
                      <a:pt x="69" y="179"/>
                      <a:pt x="69" y="179"/>
                    </a:cubicBezTo>
                    <a:cubicBezTo>
                      <a:pt x="61" y="179"/>
                      <a:pt x="61" y="179"/>
                      <a:pt x="61" y="179"/>
                    </a:cubicBezTo>
                    <a:cubicBezTo>
                      <a:pt x="58" y="179"/>
                      <a:pt x="56" y="177"/>
                      <a:pt x="55" y="176"/>
                    </a:cubicBezTo>
                    <a:cubicBezTo>
                      <a:pt x="54" y="175"/>
                      <a:pt x="53" y="175"/>
                      <a:pt x="52" y="174"/>
                    </a:cubicBezTo>
                    <a:cubicBezTo>
                      <a:pt x="50" y="179"/>
                      <a:pt x="48" y="182"/>
                      <a:pt x="45" y="185"/>
                    </a:cubicBezTo>
                    <a:cubicBezTo>
                      <a:pt x="42" y="189"/>
                      <a:pt x="38" y="194"/>
                      <a:pt x="40" y="204"/>
                    </a:cubicBezTo>
                    <a:cubicBezTo>
                      <a:pt x="40" y="206"/>
                      <a:pt x="40" y="206"/>
                      <a:pt x="40" y="206"/>
                    </a:cubicBezTo>
                    <a:cubicBezTo>
                      <a:pt x="39" y="206"/>
                      <a:pt x="39" y="206"/>
                      <a:pt x="39" y="206"/>
                    </a:cubicBezTo>
                    <a:cubicBezTo>
                      <a:pt x="34" y="209"/>
                      <a:pt x="31" y="211"/>
                      <a:pt x="28" y="213"/>
                    </a:cubicBezTo>
                    <a:cubicBezTo>
                      <a:pt x="24" y="216"/>
                      <a:pt x="21" y="218"/>
                      <a:pt x="15" y="219"/>
                    </a:cubicBezTo>
                    <a:cubicBezTo>
                      <a:pt x="8" y="229"/>
                      <a:pt x="6" y="238"/>
                      <a:pt x="8" y="246"/>
                    </a:cubicBezTo>
                    <a:cubicBezTo>
                      <a:pt x="11" y="259"/>
                      <a:pt x="25" y="268"/>
                      <a:pt x="38" y="275"/>
                    </a:cubicBezTo>
                    <a:cubicBezTo>
                      <a:pt x="43" y="278"/>
                      <a:pt x="48" y="281"/>
                      <a:pt x="52" y="284"/>
                    </a:cubicBezTo>
                    <a:cubicBezTo>
                      <a:pt x="56" y="280"/>
                      <a:pt x="64" y="281"/>
                      <a:pt x="70" y="282"/>
                    </a:cubicBezTo>
                    <a:cubicBezTo>
                      <a:pt x="74" y="282"/>
                      <a:pt x="78" y="283"/>
                      <a:pt x="81" y="282"/>
                    </a:cubicBezTo>
                    <a:cubicBezTo>
                      <a:pt x="84" y="281"/>
                      <a:pt x="84" y="281"/>
                      <a:pt x="84" y="281"/>
                    </a:cubicBezTo>
                    <a:cubicBezTo>
                      <a:pt x="84" y="288"/>
                      <a:pt x="84" y="288"/>
                      <a:pt x="84" y="288"/>
                    </a:cubicBezTo>
                    <a:cubicBezTo>
                      <a:pt x="79" y="288"/>
                      <a:pt x="79" y="288"/>
                      <a:pt x="79" y="288"/>
                    </a:cubicBezTo>
                    <a:cubicBezTo>
                      <a:pt x="79" y="288"/>
                      <a:pt x="79" y="288"/>
                      <a:pt x="79" y="288"/>
                    </a:cubicBezTo>
                    <a:cubicBezTo>
                      <a:pt x="76" y="288"/>
                      <a:pt x="72" y="287"/>
                      <a:pt x="69" y="287"/>
                    </a:cubicBezTo>
                    <a:cubicBezTo>
                      <a:pt x="62" y="286"/>
                      <a:pt x="57" y="286"/>
                      <a:pt x="56" y="289"/>
                    </a:cubicBezTo>
                    <a:cubicBezTo>
                      <a:pt x="55" y="294"/>
                      <a:pt x="55" y="294"/>
                      <a:pt x="55" y="294"/>
                    </a:cubicBezTo>
                    <a:cubicBezTo>
                      <a:pt x="52" y="291"/>
                      <a:pt x="52" y="291"/>
                      <a:pt x="52" y="291"/>
                    </a:cubicBezTo>
                    <a:cubicBezTo>
                      <a:pt x="48" y="287"/>
                      <a:pt x="42" y="283"/>
                      <a:pt x="35" y="280"/>
                    </a:cubicBezTo>
                    <a:cubicBezTo>
                      <a:pt x="22" y="272"/>
                      <a:pt x="6" y="263"/>
                      <a:pt x="2" y="247"/>
                    </a:cubicBezTo>
                    <a:cubicBezTo>
                      <a:pt x="0" y="238"/>
                      <a:pt x="3" y="227"/>
                      <a:pt x="11" y="215"/>
                    </a:cubicBezTo>
                    <a:cubicBezTo>
                      <a:pt x="12" y="213"/>
                      <a:pt x="12" y="213"/>
                      <a:pt x="12" y="213"/>
                    </a:cubicBezTo>
                    <a:cubicBezTo>
                      <a:pt x="13" y="213"/>
                      <a:pt x="13" y="213"/>
                      <a:pt x="13" y="213"/>
                    </a:cubicBezTo>
                    <a:cubicBezTo>
                      <a:pt x="19" y="213"/>
                      <a:pt x="21" y="211"/>
                      <a:pt x="25" y="208"/>
                    </a:cubicBezTo>
                    <a:cubicBezTo>
                      <a:pt x="27" y="207"/>
                      <a:pt x="30" y="205"/>
                      <a:pt x="34" y="202"/>
                    </a:cubicBezTo>
                    <a:cubicBezTo>
                      <a:pt x="33" y="191"/>
                      <a:pt x="37" y="186"/>
                      <a:pt x="41" y="181"/>
                    </a:cubicBezTo>
                    <a:cubicBezTo>
                      <a:pt x="44" y="178"/>
                      <a:pt x="46" y="175"/>
                      <a:pt x="47" y="171"/>
                    </a:cubicBezTo>
                    <a:cubicBezTo>
                      <a:pt x="47" y="169"/>
                      <a:pt x="47" y="169"/>
                      <a:pt x="47" y="169"/>
                    </a:cubicBezTo>
                    <a:cubicBezTo>
                      <a:pt x="49" y="169"/>
                      <a:pt x="49" y="169"/>
                      <a:pt x="49" y="169"/>
                    </a:cubicBezTo>
                    <a:cubicBezTo>
                      <a:pt x="52" y="169"/>
                      <a:pt x="54" y="169"/>
                      <a:pt x="55" y="170"/>
                    </a:cubicBezTo>
                    <a:cubicBezTo>
                      <a:pt x="55" y="166"/>
                      <a:pt x="58" y="162"/>
                      <a:pt x="60" y="159"/>
                    </a:cubicBezTo>
                    <a:cubicBezTo>
                      <a:pt x="61" y="158"/>
                      <a:pt x="62" y="157"/>
                      <a:pt x="63" y="155"/>
                    </a:cubicBezTo>
                    <a:cubicBezTo>
                      <a:pt x="63" y="152"/>
                      <a:pt x="62" y="152"/>
                      <a:pt x="58" y="151"/>
                    </a:cubicBezTo>
                    <a:cubicBezTo>
                      <a:pt x="55" y="150"/>
                      <a:pt x="50" y="150"/>
                      <a:pt x="47" y="145"/>
                    </a:cubicBezTo>
                    <a:cubicBezTo>
                      <a:pt x="44" y="141"/>
                      <a:pt x="43" y="138"/>
                      <a:pt x="44" y="135"/>
                    </a:cubicBezTo>
                    <a:cubicBezTo>
                      <a:pt x="43" y="135"/>
                      <a:pt x="42" y="135"/>
                      <a:pt x="40" y="134"/>
                    </a:cubicBezTo>
                    <a:cubicBezTo>
                      <a:pt x="40" y="134"/>
                      <a:pt x="39" y="134"/>
                      <a:pt x="38" y="134"/>
                    </a:cubicBezTo>
                    <a:cubicBezTo>
                      <a:pt x="33" y="132"/>
                      <a:pt x="29" y="131"/>
                      <a:pt x="28" y="130"/>
                    </a:cubicBezTo>
                    <a:cubicBezTo>
                      <a:pt x="25" y="128"/>
                      <a:pt x="24" y="124"/>
                      <a:pt x="24" y="122"/>
                    </a:cubicBezTo>
                    <a:cubicBezTo>
                      <a:pt x="24" y="120"/>
                      <a:pt x="24" y="118"/>
                      <a:pt x="23" y="117"/>
                    </a:cubicBezTo>
                    <a:cubicBezTo>
                      <a:pt x="21" y="115"/>
                      <a:pt x="18" y="113"/>
                      <a:pt x="15" y="112"/>
                    </a:cubicBezTo>
                    <a:cubicBezTo>
                      <a:pt x="10" y="110"/>
                      <a:pt x="4" y="107"/>
                      <a:pt x="3" y="100"/>
                    </a:cubicBezTo>
                    <a:cubicBezTo>
                      <a:pt x="2" y="100"/>
                      <a:pt x="2" y="100"/>
                      <a:pt x="2" y="100"/>
                    </a:cubicBezTo>
                    <a:cubicBezTo>
                      <a:pt x="2" y="99"/>
                      <a:pt x="2" y="99"/>
                      <a:pt x="2" y="99"/>
                    </a:cubicBezTo>
                    <a:cubicBezTo>
                      <a:pt x="3" y="93"/>
                      <a:pt x="5" y="87"/>
                      <a:pt x="7" y="82"/>
                    </a:cubicBezTo>
                    <a:cubicBezTo>
                      <a:pt x="10" y="73"/>
                      <a:pt x="12" y="68"/>
                      <a:pt x="4" y="62"/>
                    </a:cubicBezTo>
                    <a:cubicBezTo>
                      <a:pt x="2" y="61"/>
                      <a:pt x="2" y="61"/>
                      <a:pt x="2" y="61"/>
                    </a:cubicBezTo>
                    <a:cubicBezTo>
                      <a:pt x="2" y="59"/>
                      <a:pt x="2" y="59"/>
                      <a:pt x="2" y="59"/>
                    </a:cubicBezTo>
                    <a:cubicBezTo>
                      <a:pt x="3" y="51"/>
                      <a:pt x="8" y="45"/>
                      <a:pt x="12" y="40"/>
                    </a:cubicBezTo>
                    <a:cubicBezTo>
                      <a:pt x="15" y="36"/>
                      <a:pt x="17" y="33"/>
                      <a:pt x="19" y="30"/>
                    </a:cubicBezTo>
                    <a:cubicBezTo>
                      <a:pt x="20" y="26"/>
                      <a:pt x="20" y="22"/>
                      <a:pt x="20" y="19"/>
                    </a:cubicBezTo>
                    <a:cubicBezTo>
                      <a:pt x="21" y="12"/>
                      <a:pt x="21" y="5"/>
                      <a:pt x="28" y="1"/>
                    </a:cubicBezTo>
                    <a:cubicBezTo>
                      <a:pt x="29" y="0"/>
                      <a:pt x="29" y="0"/>
                      <a:pt x="29" y="0"/>
                    </a:cubicBezTo>
                    <a:cubicBezTo>
                      <a:pt x="30" y="0"/>
                      <a:pt x="30" y="0"/>
                      <a:pt x="30" y="0"/>
                    </a:cubicBezTo>
                    <a:cubicBezTo>
                      <a:pt x="34" y="1"/>
                      <a:pt x="35" y="4"/>
                      <a:pt x="35" y="5"/>
                    </a:cubicBezTo>
                    <a:cubicBezTo>
                      <a:pt x="37" y="5"/>
                      <a:pt x="39" y="5"/>
                      <a:pt x="41" y="5"/>
                    </a:cubicBezTo>
                    <a:cubicBezTo>
                      <a:pt x="46" y="5"/>
                      <a:pt x="52" y="5"/>
                      <a:pt x="62" y="8"/>
                    </a:cubicBezTo>
                    <a:cubicBezTo>
                      <a:pt x="62" y="8"/>
                      <a:pt x="62" y="8"/>
                      <a:pt x="62" y="8"/>
                    </a:cubicBezTo>
                    <a:cubicBezTo>
                      <a:pt x="62" y="8"/>
                      <a:pt x="62" y="8"/>
                      <a:pt x="62" y="8"/>
                    </a:cubicBezTo>
                    <a:cubicBezTo>
                      <a:pt x="62" y="9"/>
                      <a:pt x="62" y="9"/>
                      <a:pt x="62" y="9"/>
                    </a:cubicBezTo>
                    <a:cubicBezTo>
                      <a:pt x="67" y="9"/>
                      <a:pt x="75" y="13"/>
                      <a:pt x="75" y="13"/>
                    </a:cubicBezTo>
                    <a:cubicBezTo>
                      <a:pt x="77" y="14"/>
                      <a:pt x="77" y="16"/>
                      <a:pt x="76" y="19"/>
                    </a:cubicBezTo>
                    <a:cubicBezTo>
                      <a:pt x="79" y="18"/>
                      <a:pt x="82" y="16"/>
                      <a:pt x="86" y="16"/>
                    </a:cubicBezTo>
                    <a:cubicBezTo>
                      <a:pt x="88" y="17"/>
                      <a:pt x="91" y="18"/>
                      <a:pt x="96" y="21"/>
                    </a:cubicBezTo>
                    <a:cubicBezTo>
                      <a:pt x="102" y="24"/>
                      <a:pt x="110" y="28"/>
                      <a:pt x="114" y="28"/>
                    </a:cubicBezTo>
                    <a:cubicBezTo>
                      <a:pt x="116" y="29"/>
                      <a:pt x="116" y="29"/>
                      <a:pt x="116" y="29"/>
                    </a:cubicBezTo>
                    <a:cubicBezTo>
                      <a:pt x="116" y="31"/>
                      <a:pt x="116" y="31"/>
                      <a:pt x="116" y="31"/>
                    </a:cubicBezTo>
                    <a:cubicBezTo>
                      <a:pt x="118" y="49"/>
                      <a:pt x="113" y="59"/>
                      <a:pt x="107" y="69"/>
                    </a:cubicBezTo>
                    <a:cubicBezTo>
                      <a:pt x="102" y="79"/>
                      <a:pt x="96" y="90"/>
                      <a:pt x="100" y="109"/>
                    </a:cubicBezTo>
                    <a:cubicBezTo>
                      <a:pt x="104" y="109"/>
                      <a:pt x="107" y="108"/>
                      <a:pt x="110" y="107"/>
                    </a:cubicBezTo>
                    <a:cubicBezTo>
                      <a:pt x="114" y="105"/>
                      <a:pt x="118" y="103"/>
                      <a:pt x="126" y="105"/>
                    </a:cubicBezTo>
                    <a:cubicBezTo>
                      <a:pt x="127" y="105"/>
                      <a:pt x="127" y="105"/>
                      <a:pt x="127" y="105"/>
                    </a:cubicBezTo>
                    <a:cubicBezTo>
                      <a:pt x="128" y="106"/>
                      <a:pt x="128" y="106"/>
                      <a:pt x="128" y="106"/>
                    </a:cubicBezTo>
                    <a:cubicBezTo>
                      <a:pt x="136" y="117"/>
                      <a:pt x="133" y="132"/>
                      <a:pt x="131" y="145"/>
                    </a:cubicBezTo>
                    <a:cubicBezTo>
                      <a:pt x="130" y="150"/>
                      <a:pt x="129" y="155"/>
                      <a:pt x="129" y="160"/>
                    </a:cubicBezTo>
                    <a:cubicBezTo>
                      <a:pt x="128" y="165"/>
                      <a:pt x="129" y="170"/>
                      <a:pt x="130" y="175"/>
                    </a:cubicBezTo>
                    <a:cubicBezTo>
                      <a:pt x="131" y="184"/>
                      <a:pt x="132" y="193"/>
                      <a:pt x="127" y="199"/>
                    </a:cubicBezTo>
                    <a:cubicBezTo>
                      <a:pt x="128" y="200"/>
                      <a:pt x="130" y="201"/>
                      <a:pt x="131" y="203"/>
                    </a:cubicBezTo>
                    <a:cubicBezTo>
                      <a:pt x="132" y="206"/>
                      <a:pt x="131" y="211"/>
                      <a:pt x="128" y="217"/>
                    </a:cubicBezTo>
                    <a:cubicBezTo>
                      <a:pt x="128" y="219"/>
                      <a:pt x="126" y="220"/>
                      <a:pt x="124" y="221"/>
                    </a:cubicBezTo>
                    <a:cubicBezTo>
                      <a:pt x="122" y="223"/>
                      <a:pt x="118" y="226"/>
                      <a:pt x="116" y="229"/>
                    </a:cubicBezTo>
                    <a:cubicBezTo>
                      <a:pt x="115" y="233"/>
                      <a:pt x="114" y="237"/>
                      <a:pt x="113" y="241"/>
                    </a:cubicBezTo>
                    <a:cubicBezTo>
                      <a:pt x="112" y="249"/>
                      <a:pt x="111" y="259"/>
                      <a:pt x="101" y="262"/>
                    </a:cubicBezTo>
                    <a:cubicBezTo>
                      <a:pt x="102" y="271"/>
                      <a:pt x="102" y="274"/>
                      <a:pt x="101" y="279"/>
                    </a:cubicBezTo>
                    <a:cubicBezTo>
                      <a:pt x="101" y="282"/>
                      <a:pt x="101" y="286"/>
                      <a:pt x="100" y="293"/>
                    </a:cubicBezTo>
                    <a:lnTo>
                      <a:pt x="100" y="296"/>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28" name="Freeform 213"/>
              <p:cNvSpPr/>
              <p:nvPr/>
            </p:nvSpPr>
            <p:spPr>
              <a:xfrm>
                <a:off x="8058240" y="3658320"/>
                <a:ext cx="15120" cy="26280"/>
              </a:xfrm>
              <a:custGeom>
                <a:avLst/>
                <a:gdLst>
                  <a:gd name="textAreaLeft" fmla="*/ 0 w 15120"/>
                  <a:gd name="textAreaRight" fmla="*/ 15840 w 15120"/>
                  <a:gd name="textAreaTop" fmla="*/ 0 h 26280"/>
                  <a:gd name="textAreaBottom" fmla="*/ 27000 h 26280"/>
                  <a:gd name="GluePoint1X" fmla="*/ 0 w 75"/>
                  <a:gd name="GluePoint1Y" fmla="*/ 60.5454545454546 h 44"/>
                  <a:gd name="GluePoint2X" fmla="*/ 0 w 75"/>
                  <a:gd name="GluePoint2Y" fmla="*/ 60.5454545454546 h 44"/>
                </a:gdLst>
                <a:ahLst/>
                <a:cxnLst>
                  <a:cxn ang="0">
                    <a:pos x="GluePoint1X" y="GluePoint1Y"/>
                  </a:cxn>
                  <a:cxn ang="0">
                    <a:pos x="GluePoint2X" y="GluePoint2Y"/>
                  </a:cxn>
                </a:cxnLst>
                <a:rect l="textAreaLeft" t="textAreaTop" r="textAreaRight" b="textAreaBottom"/>
                <a:pathLst>
                  <a:path w="16" h="27">
                    <a:moveTo>
                      <a:pt x="0" y="13"/>
                    </a:moveTo>
                    <a:cubicBezTo>
                      <a:pt x="9" y="0"/>
                      <a:pt x="16" y="27"/>
                      <a:pt x="0" y="13"/>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3320" bIns="13320" anchor="t">
                <a:noAutofit/>
              </a:bodyPr>
              <a:p>
                <a:pPr defTabSz="914400">
                  <a:lnSpc>
                    <a:spcPct val="100000"/>
                  </a:lnSpc>
                </a:pPr>
                <a:endParaRPr b="0" lang="en-US" sz="1800" strike="noStrike" u="none">
                  <a:solidFill>
                    <a:schemeClr val="dk1"/>
                  </a:solidFill>
                  <a:effectLst/>
                  <a:uFillTx/>
                  <a:latin typeface="Open Sans"/>
                </a:endParaRPr>
              </a:p>
            </p:txBody>
          </p:sp>
          <p:sp>
            <p:nvSpPr>
              <p:cNvPr id="929" name="Freeform 214"/>
              <p:cNvSpPr/>
              <p:nvPr/>
            </p:nvSpPr>
            <p:spPr>
              <a:xfrm>
                <a:off x="8062920" y="3664800"/>
                <a:ext cx="5760" cy="13680"/>
              </a:xfrm>
              <a:custGeom>
                <a:avLst/>
                <a:gdLst>
                  <a:gd name="textAreaLeft" fmla="*/ 0 w 5760"/>
                  <a:gd name="textAreaRight" fmla="*/ 6480 w 5760"/>
                  <a:gd name="textAreaTop" fmla="*/ 0 h 13680"/>
                  <a:gd name="textAreaBottom" fmla="*/ 14400 h 13680"/>
                  <a:gd name="GluePoint1X" fmla="*/ 2.125 w 40"/>
                  <a:gd name="GluePoint1Y" fmla="*/ 86.6666666666667 h 18"/>
                  <a:gd name="GluePoint2X" fmla="*/ 2.125 w 40"/>
                  <a:gd name="GluePoint2Y" fmla="*/ 54.1666666666667 h 18"/>
                  <a:gd name="GluePoint3X" fmla="*/ 2.125 w 40"/>
                  <a:gd name="GluePoint3Y" fmla="*/ 67.1666666666667 h 18"/>
                  <a:gd name="GluePoint4X" fmla="*/ 2.125 w 40"/>
                  <a:gd name="GluePoint4Y" fmla="*/ 54.1666666666667 h 18"/>
                  <a:gd name="GluePoint5X" fmla="*/ 2.125 w 40"/>
                  <a:gd name="GluePoint5Y" fmla="*/ 67.1666666666667 h 18"/>
                  <a:gd name="GluePoint6X" fmla="*/ 2.125 w 40"/>
                  <a:gd name="GluePoint6Y" fmla="*/ 54.1666666666667 h 18"/>
                  <a:gd name="GluePoint7X" fmla="*/ 7.65 w 40"/>
                  <a:gd name="GluePoint7Y" fmla="*/ 54.1666666666667 h 18"/>
                  <a:gd name="GluePoint8X" fmla="*/ 2.125 w 40"/>
                  <a:gd name="GluePoint8Y" fmla="*/ 54.1666666666667 h 18"/>
                  <a:gd name="GluePoint9X" fmla="*/ 2.125 w 40"/>
                  <a:gd name="GluePoint9Y" fmla="*/ 47.6666666666667 h 18"/>
                  <a:gd name="GluePoint10X" fmla="*/ 2.125 w 40"/>
                  <a:gd name="GluePoint10Y" fmla="*/ 47.6666666666667 h 18"/>
                  <a:gd name="GluePoint11X" fmla="*/ 2.125 w 40"/>
                  <a:gd name="GluePoint11Y" fmla="*/ 54.1666666666667 h 18"/>
                  <a:gd name="GluePoint12X" fmla="*/ 2.125 w 40"/>
                  <a:gd name="GluePoint12Y" fmla="*/ 47.6666666666667 h 18"/>
                  <a:gd name="GluePoint13X" fmla="*/ 2.125 w 40"/>
                  <a:gd name="GluePoint13Y" fmla="*/ 54.1666666666667 h 18"/>
                  <a:gd name="GluePoint14X" fmla="*/ 2.125 w 40"/>
                  <a:gd name="GluePoint14Y" fmla="*/ 47.6666666666667 h 18"/>
                  <a:gd name="GluePoint15X" fmla="*/ 2.125 w 40"/>
                  <a:gd name="GluePoint15Y" fmla="*/ 54.1666666666667 h 18"/>
                  <a:gd name="GluePoint16X" fmla="*/ 2.125 w 40"/>
                  <a:gd name="GluePoint16Y" fmla="*/ 54.1666666666667 h 18"/>
                  <a:gd name="GluePoint17X" fmla="*/ 0 w 40"/>
                  <a:gd name="GluePoint17Y" fmla="*/ 36.8333333333333 h 18"/>
                  <a:gd name="GluePoint18X" fmla="*/ 0 w 40"/>
                  <a:gd name="GluePoint18Y" fmla="*/ 0 h 18"/>
                  <a:gd name="GluePoint19X" fmla="*/ 7.65 w 40"/>
                  <a:gd name="GluePoint19Y" fmla="*/ 54.1666666666667 h 18"/>
                  <a:gd name="GluePoint20X" fmla="*/ 6.375 w 40"/>
                  <a:gd name="GluePoint20Y" fmla="*/ 73.6666666666667 h 18"/>
                  <a:gd name="GluePoint21X" fmla="*/ 2.125 w 40"/>
                  <a:gd name="GluePoint21Y" fmla="*/ 86.6666666666667 h 1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Lst>
                <a:rect l="textAreaLeft" t="textAreaTop" r="textAreaRight" b="textAreaBottom"/>
                <a:pathLst>
                  <a:path w="7" h="14">
                    <a:moveTo>
                      <a:pt x="2" y="14"/>
                    </a:moveTo>
                    <a:cubicBezTo>
                      <a:pt x="2" y="9"/>
                      <a:pt x="2" y="9"/>
                      <a:pt x="2" y="9"/>
                    </a:cubicBezTo>
                    <a:cubicBezTo>
                      <a:pt x="2" y="11"/>
                      <a:pt x="2" y="11"/>
                      <a:pt x="2" y="11"/>
                    </a:cubicBezTo>
                    <a:cubicBezTo>
                      <a:pt x="2" y="9"/>
                      <a:pt x="2" y="9"/>
                      <a:pt x="2" y="9"/>
                    </a:cubicBezTo>
                    <a:cubicBezTo>
                      <a:pt x="2" y="11"/>
                      <a:pt x="2" y="11"/>
                      <a:pt x="2" y="11"/>
                    </a:cubicBezTo>
                    <a:cubicBezTo>
                      <a:pt x="2" y="9"/>
                      <a:pt x="2" y="9"/>
                      <a:pt x="2" y="9"/>
                    </a:cubicBezTo>
                    <a:cubicBezTo>
                      <a:pt x="7" y="9"/>
                      <a:pt x="7" y="9"/>
                      <a:pt x="7" y="9"/>
                    </a:cubicBezTo>
                    <a:cubicBezTo>
                      <a:pt x="2" y="9"/>
                      <a:pt x="2" y="9"/>
                      <a:pt x="2" y="9"/>
                    </a:cubicBezTo>
                    <a:cubicBezTo>
                      <a:pt x="2" y="8"/>
                      <a:pt x="2" y="8"/>
                      <a:pt x="2" y="8"/>
                    </a:cubicBezTo>
                    <a:cubicBezTo>
                      <a:pt x="2" y="8"/>
                      <a:pt x="2" y="8"/>
                      <a:pt x="2" y="8"/>
                    </a:cubicBezTo>
                    <a:cubicBezTo>
                      <a:pt x="2" y="9"/>
                      <a:pt x="2" y="9"/>
                      <a:pt x="2" y="9"/>
                    </a:cubicBezTo>
                    <a:cubicBezTo>
                      <a:pt x="2" y="8"/>
                      <a:pt x="2" y="8"/>
                      <a:pt x="2" y="8"/>
                    </a:cubicBezTo>
                    <a:cubicBezTo>
                      <a:pt x="2" y="9"/>
                      <a:pt x="2" y="9"/>
                      <a:pt x="2" y="9"/>
                    </a:cubicBezTo>
                    <a:cubicBezTo>
                      <a:pt x="2" y="8"/>
                      <a:pt x="2" y="8"/>
                      <a:pt x="2" y="8"/>
                    </a:cubicBezTo>
                    <a:cubicBezTo>
                      <a:pt x="2" y="8"/>
                      <a:pt x="2" y="8"/>
                      <a:pt x="2" y="9"/>
                    </a:cubicBezTo>
                    <a:cubicBezTo>
                      <a:pt x="2" y="9"/>
                      <a:pt x="2" y="9"/>
                      <a:pt x="2" y="9"/>
                    </a:cubicBezTo>
                    <a:cubicBezTo>
                      <a:pt x="2" y="7"/>
                      <a:pt x="1" y="6"/>
                      <a:pt x="0" y="6"/>
                    </a:cubicBezTo>
                    <a:cubicBezTo>
                      <a:pt x="0" y="0"/>
                      <a:pt x="0" y="0"/>
                      <a:pt x="0" y="0"/>
                    </a:cubicBezTo>
                    <a:cubicBezTo>
                      <a:pt x="4" y="0"/>
                      <a:pt x="7" y="5"/>
                      <a:pt x="7" y="9"/>
                    </a:cubicBezTo>
                    <a:cubicBezTo>
                      <a:pt x="7" y="10"/>
                      <a:pt x="7" y="11"/>
                      <a:pt x="6" y="12"/>
                    </a:cubicBezTo>
                    <a:cubicBezTo>
                      <a:pt x="5" y="13"/>
                      <a:pt x="4" y="14"/>
                      <a:pt x="2" y="1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7200" bIns="7200" anchor="t">
                <a:noAutofit/>
              </a:bodyPr>
              <a:p>
                <a:pPr defTabSz="914400">
                  <a:lnSpc>
                    <a:spcPct val="100000"/>
                  </a:lnSpc>
                </a:pPr>
                <a:endParaRPr b="0" lang="en-US" sz="1800" strike="noStrike" u="none">
                  <a:solidFill>
                    <a:schemeClr val="dk1"/>
                  </a:solidFill>
                  <a:effectLst/>
                  <a:uFillTx/>
                  <a:latin typeface="Open Sans"/>
                </a:endParaRPr>
              </a:p>
            </p:txBody>
          </p:sp>
          <p:sp>
            <p:nvSpPr>
              <p:cNvPr id="930" name="Freeform 215"/>
              <p:cNvSpPr/>
              <p:nvPr/>
            </p:nvSpPr>
            <p:spPr>
              <a:xfrm>
                <a:off x="7800840" y="3545640"/>
                <a:ext cx="465840" cy="219960"/>
              </a:xfrm>
              <a:custGeom>
                <a:avLst/>
                <a:gdLst>
                  <a:gd name="textAreaLeft" fmla="*/ 0 w 465840"/>
                  <a:gd name="textAreaRight" fmla="*/ 466560 w 465840"/>
                  <a:gd name="textAreaTop" fmla="*/ 0 h 219960"/>
                  <a:gd name="textAreaBottom" fmla="*/ 220680 h 219960"/>
                  <a:gd name="GluePoint1X" fmla="*/ 1806.23980424144 w 613"/>
                  <a:gd name="GluePoint1Y" fmla="*/ 206.833333333333 h 1296"/>
                  <a:gd name="GluePoint2X" fmla="*/ 1783.00163132137 w 613"/>
                  <a:gd name="GluePoint2Y" fmla="*/ 196.444444444444 h 1296"/>
                  <a:gd name="GluePoint3X" fmla="*/ 2038.62153344209 w 613"/>
                  <a:gd name="GluePoint3Y" fmla="*/ 273.888888888889 h 1296"/>
                  <a:gd name="GluePoint4X" fmla="*/ 1736.52528548124 w 613"/>
                  <a:gd name="GluePoint4Y" fmla="*/ 247.916666666667 h 1296"/>
                  <a:gd name="GluePoint5X" fmla="*/ 1715.39967373573 w 613"/>
                  <a:gd name="GluePoint5Y" fmla="*/ 263.5 h 1296"/>
                  <a:gd name="GluePoint6X" fmla="*/ 1599.2088091354 w 613"/>
                  <a:gd name="GluePoint6Y" fmla="*/ 238 h 1296"/>
                  <a:gd name="GluePoint7X" fmla="*/ 1529.4942903752 w 613"/>
                  <a:gd name="GluePoint7Y" fmla="*/ 258.305555555556 h 1296"/>
                  <a:gd name="GluePoint8X" fmla="*/ 1599.2088091354 w 613"/>
                  <a:gd name="GluePoint8Y" fmla="*/ 165.75 h 1296"/>
                  <a:gd name="GluePoint9X" fmla="*/ 1455.55464926591 w 613"/>
                  <a:gd name="GluePoint9Y" fmla="*/ 160.555555555556 h 1296"/>
                  <a:gd name="GluePoint10X" fmla="*/ 1339.36378466558 w 613"/>
                  <a:gd name="GluePoint10Y" fmla="*/ 144.972222222222 h 1296"/>
                  <a:gd name="GluePoint11X" fmla="*/ 1223.17292006525 w 613"/>
                  <a:gd name="GluePoint11Y" fmla="*/ 144.972222222222 h 1296"/>
                  <a:gd name="GluePoint12X" fmla="*/ 1062.61827079935 w 613"/>
                  <a:gd name="GluePoint12Y" fmla="*/ 114.277777777778 h 1296"/>
                  <a:gd name="GluePoint13X" fmla="*/ 963.327895595432 w 613"/>
                  <a:gd name="GluePoint13Y" fmla="*/ 74.6111111111111 h 1296"/>
                  <a:gd name="GluePoint14X" fmla="*/ 823.898858075041 w 613"/>
                  <a:gd name="GluePoint14Y" fmla="*/ 66.5833333333333 h 1296"/>
                  <a:gd name="GluePoint15X" fmla="*/ 716.15823817292 w 613"/>
                  <a:gd name="GluePoint15Y" fmla="*/ 69.4166666666667 h 1296"/>
                  <a:gd name="GluePoint16X" fmla="*/ 623.205546492659 w 613"/>
                  <a:gd name="GluePoint16Y" fmla="*/ 79.3333333333333 h 1296"/>
                  <a:gd name="GluePoint17X" fmla="*/ 530.252854812398 w 613"/>
                  <a:gd name="GluePoint17Y" fmla="*/ 101.527777777778 h 1296"/>
                  <a:gd name="GluePoint18X" fmla="*/ 414.061990212072 w 613"/>
                  <a:gd name="GluePoint18Y" fmla="*/ 91.1388888888889 h 1296"/>
                  <a:gd name="GluePoint19X" fmla="*/ 380.26101141925 w 613"/>
                  <a:gd name="GluePoint19Y" fmla="*/ 101.527777777778 h 1296"/>
                  <a:gd name="GluePoint20X" fmla="*/ 280.970636215334 w 613"/>
                  <a:gd name="GluePoint20Y" fmla="*/ 121.833333333333 h 1296"/>
                  <a:gd name="GluePoint21X" fmla="*/ 207.030995106036 w 613"/>
                  <a:gd name="GluePoint21Y" fmla="*/ 132.222222222222 h 1296"/>
                  <a:gd name="GluePoint22X" fmla="*/ 149.991843393148 w 613"/>
                  <a:gd name="GluePoint22Y" fmla="*/ 153.944444444444 h 1296"/>
                  <a:gd name="GluePoint23X" fmla="*/ 63.3768352365416 w 613"/>
                  <a:gd name="GluePoint23Y" fmla="*/ 174.722222222222 h 1296"/>
                  <a:gd name="GluePoint24X" fmla="*/ 0 w 613"/>
                  <a:gd name="GluePoint24Y" fmla="*/ 94.9166666666667 h 1296"/>
                  <a:gd name="GluePoint25X" fmla="*/ 1039.38009787928 w 613"/>
                  <a:gd name="GluePoint25Y" fmla="*/ 51 h 1296"/>
                  <a:gd name="GluePoint26X" fmla="*/ 1599.2088091354 w 613"/>
                  <a:gd name="GluePoint26Y" fmla="*/ 25.5 h 1296"/>
                  <a:gd name="GluePoint27X" fmla="*/ 2106.22349102773 w 613"/>
                  <a:gd name="GluePoint27Y" fmla="*/ 0 h 1296"/>
                  <a:gd name="GluePoint28X" fmla="*/ 2129.4616639478 w 613"/>
                  <a:gd name="GluePoint28Y" fmla="*/ 25.5 h 1296"/>
                  <a:gd name="GluePoint29X" fmla="*/ 2135.79934747145 w 613"/>
                  <a:gd name="GluePoint29Y" fmla="*/ 29.2777777777778 h 1296"/>
                  <a:gd name="GluePoint30X" fmla="*/ 2361.84339314845 w 613"/>
                  <a:gd name="GluePoint30Y" fmla="*/ 212.027777777778 h 1296"/>
                  <a:gd name="GluePoint31X" fmla="*/ 2737.8792822186 w 613"/>
                  <a:gd name="GluePoint31Y" fmla="*/ 206.833333333333 h 1296"/>
                  <a:gd name="GluePoint32X" fmla="*/ 2615.35073409462 w 613"/>
                  <a:gd name="GluePoint32Y" fmla="*/ 268.694444444444 h 1296"/>
                  <a:gd name="GluePoint33X" fmla="*/ 2361.84339314845 w 613"/>
                  <a:gd name="GluePoint33Y" fmla="*/ 289.472222222222 h 1296"/>
                  <a:gd name="GluePoint34X" fmla="*/ 2408.31973898858 w 613"/>
                  <a:gd name="GluePoint34Y" fmla="*/ 268.694444444444 h 1296"/>
                  <a:gd name="GluePoint35X" fmla="*/ 2315.36704730832 w 613"/>
                  <a:gd name="GluePoint35Y" fmla="*/ 263.5 h 1296"/>
                  <a:gd name="GluePoint36X" fmla="*/ 2338.60522022839 w 613"/>
                  <a:gd name="GluePoint36Y" fmla="*/ 247.916666666667 h 1296"/>
                  <a:gd name="GluePoint37X" fmla="*/ 2292.12887438825 w 613"/>
                  <a:gd name="GluePoint37Y" fmla="*/ 222.416666666667 h 1296"/>
                  <a:gd name="GluePoint38X" fmla="*/ 2245.65252854812 w 613"/>
                  <a:gd name="GluePoint38Y" fmla="*/ 238 h 1296"/>
                  <a:gd name="GluePoint39X" fmla="*/ 2175.93800978793 w 613"/>
                  <a:gd name="GluePoint39Y" fmla="*/ 242.722222222222 h 1296"/>
                  <a:gd name="GluePoint40X" fmla="*/ 2061.85970636215 w 613"/>
                  <a:gd name="GluePoint40Y" fmla="*/ 227.611111111111 h 1296"/>
                  <a:gd name="GluePoint41X" fmla="*/ 2085.09787928222 w 613"/>
                  <a:gd name="GluePoint41Y" fmla="*/ 196.444444444444 h 1296"/>
                  <a:gd name="GluePoint42X" fmla="*/ 2199.17618270799 w 613"/>
                  <a:gd name="GluePoint42Y" fmla="*/ 191.25 h 1296"/>
                  <a:gd name="GluePoint43X" fmla="*/ 2085.09787928222 w 613"/>
                  <a:gd name="GluePoint43Y" fmla="*/ 186.527777777778 h 1296"/>
                  <a:gd name="GluePoint44X" fmla="*/ 2085.09787928222 w 613"/>
                  <a:gd name="GluePoint44Y" fmla="*/ 150.166666666667 h 1296"/>
                  <a:gd name="GluePoint45X" fmla="*/ 1992.14518760196 w 613"/>
                  <a:gd name="GluePoint45Y" fmla="*/ 139.777777777778 h 1296"/>
                  <a:gd name="GluePoint46X" fmla="*/ 2015.38336052202 w 613"/>
                  <a:gd name="GluePoint46Y" fmla="*/ 109.083333333333 h 1296"/>
                  <a:gd name="GluePoint47X" fmla="*/ 1968.90701468189 w 613"/>
                  <a:gd name="GluePoint47Y" fmla="*/ 109.083333333333 h 1296"/>
                  <a:gd name="GluePoint48X" fmla="*/ 2129.4616639478 w 613"/>
                  <a:gd name="GluePoint48Y" fmla="*/ 56.1944444444444 h 1296"/>
                  <a:gd name="GluePoint49X" fmla="*/ 2089.32300163132 w 613"/>
                  <a:gd name="GluePoint49Y" fmla="*/ 30.6944444444444 h 1296"/>
                  <a:gd name="GluePoint50X" fmla="*/ 2085.09787928222 w 613"/>
                  <a:gd name="GluePoint50Y" fmla="*/ 25.5 h 1296"/>
                  <a:gd name="GluePoint51X" fmla="*/ 1945.66884176183 w 613"/>
                  <a:gd name="GluePoint51Y" fmla="*/ 30.6944444444444 h 1296"/>
                  <a:gd name="GluePoint52X" fmla="*/ 1968.90701468189 w 613"/>
                  <a:gd name="GluePoint52Y" fmla="*/ 56.1944444444444 h 1296"/>
                  <a:gd name="GluePoint53X" fmla="*/ 1922.43066884176 w 613"/>
                  <a:gd name="GluePoint53Y" fmla="*/ 46.2777777777778 h 1296"/>
                  <a:gd name="GluePoint54X" fmla="*/ 1806.23980424144 w 613"/>
                  <a:gd name="GluePoint54Y" fmla="*/ 66.5833333333333 h 1296"/>
                  <a:gd name="GluePoint55X" fmla="*/ 1806.23980424144 w 613"/>
                  <a:gd name="GluePoint55Y" fmla="*/ 88.3055555555556 h 1296"/>
                  <a:gd name="GluePoint56X" fmla="*/ 1736.52528548124 w 613"/>
                  <a:gd name="GluePoint56Y" fmla="*/ 83.5833333333333 h 1296"/>
                  <a:gd name="GluePoint57X" fmla="*/ 1715.39967373573 w 613"/>
                  <a:gd name="GluePoint57Y" fmla="*/ 93.5 h 1296"/>
                  <a:gd name="GluePoint58X" fmla="*/ 1806.23980424144 w 613"/>
                  <a:gd name="GluePoint58Y" fmla="*/ 114.277777777778 h 1296"/>
                  <a:gd name="GluePoint59X" fmla="*/ 1852.71615008157 w 613"/>
                  <a:gd name="GluePoint59Y" fmla="*/ 206.833333333333 h 129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Lst>
                <a:rect l="textAreaLeft" t="textAreaTop" r="textAreaRight" b="textAreaBottom"/>
                <a:pathLst>
                  <a:path w="474" h="225">
                    <a:moveTo>
                      <a:pt x="313" y="161"/>
                    </a:moveTo>
                    <a:cubicBezTo>
                      <a:pt x="309" y="161"/>
                      <a:pt x="310" y="156"/>
                      <a:pt x="309" y="153"/>
                    </a:cubicBezTo>
                    <a:cubicBezTo>
                      <a:pt x="294" y="186"/>
                      <a:pt x="341" y="193"/>
                      <a:pt x="353" y="213"/>
                    </a:cubicBezTo>
                    <a:cubicBezTo>
                      <a:pt x="342" y="216"/>
                      <a:pt x="303" y="212"/>
                      <a:pt x="301" y="193"/>
                    </a:cubicBezTo>
                    <a:cubicBezTo>
                      <a:pt x="296" y="194"/>
                      <a:pt x="297" y="200"/>
                      <a:pt x="297" y="205"/>
                    </a:cubicBezTo>
                    <a:cubicBezTo>
                      <a:pt x="287" y="202"/>
                      <a:pt x="284" y="191"/>
                      <a:pt x="277" y="185"/>
                    </a:cubicBezTo>
                    <a:cubicBezTo>
                      <a:pt x="266" y="184"/>
                      <a:pt x="263" y="191"/>
                      <a:pt x="265" y="201"/>
                    </a:cubicBezTo>
                    <a:cubicBezTo>
                      <a:pt x="243" y="181"/>
                      <a:pt x="279" y="156"/>
                      <a:pt x="277" y="129"/>
                    </a:cubicBezTo>
                    <a:cubicBezTo>
                      <a:pt x="272" y="115"/>
                      <a:pt x="260" y="126"/>
                      <a:pt x="252" y="125"/>
                    </a:cubicBezTo>
                    <a:cubicBezTo>
                      <a:pt x="244" y="123"/>
                      <a:pt x="241" y="115"/>
                      <a:pt x="232" y="113"/>
                    </a:cubicBezTo>
                    <a:cubicBezTo>
                      <a:pt x="226" y="111"/>
                      <a:pt x="218" y="119"/>
                      <a:pt x="212" y="113"/>
                    </a:cubicBezTo>
                    <a:cubicBezTo>
                      <a:pt x="215" y="93"/>
                      <a:pt x="204" y="86"/>
                      <a:pt x="184" y="89"/>
                    </a:cubicBezTo>
                    <a:cubicBezTo>
                      <a:pt x="178" y="77"/>
                      <a:pt x="168" y="75"/>
                      <a:pt x="167" y="58"/>
                    </a:cubicBezTo>
                    <a:cubicBezTo>
                      <a:pt x="162" y="55"/>
                      <a:pt x="149" y="53"/>
                      <a:pt x="143" y="52"/>
                    </a:cubicBezTo>
                    <a:cubicBezTo>
                      <a:pt x="136" y="52"/>
                      <a:pt x="127" y="48"/>
                      <a:pt x="124" y="54"/>
                    </a:cubicBezTo>
                    <a:cubicBezTo>
                      <a:pt x="121" y="59"/>
                      <a:pt x="111" y="58"/>
                      <a:pt x="108" y="62"/>
                    </a:cubicBezTo>
                    <a:cubicBezTo>
                      <a:pt x="104" y="66"/>
                      <a:pt x="98" y="80"/>
                      <a:pt x="92" y="79"/>
                    </a:cubicBezTo>
                    <a:cubicBezTo>
                      <a:pt x="86" y="77"/>
                      <a:pt x="75" y="70"/>
                      <a:pt x="72" y="71"/>
                    </a:cubicBezTo>
                    <a:cubicBezTo>
                      <a:pt x="70" y="71"/>
                      <a:pt x="68" y="73"/>
                      <a:pt x="66" y="79"/>
                    </a:cubicBezTo>
                    <a:cubicBezTo>
                      <a:pt x="63" y="85"/>
                      <a:pt x="57" y="95"/>
                      <a:pt x="49" y="95"/>
                    </a:cubicBezTo>
                    <a:cubicBezTo>
                      <a:pt x="42" y="96"/>
                      <a:pt x="38" y="98"/>
                      <a:pt x="36" y="103"/>
                    </a:cubicBezTo>
                    <a:cubicBezTo>
                      <a:pt x="34" y="107"/>
                      <a:pt x="31" y="116"/>
                      <a:pt x="26" y="120"/>
                    </a:cubicBezTo>
                    <a:cubicBezTo>
                      <a:pt x="21" y="124"/>
                      <a:pt x="14" y="126"/>
                      <a:pt x="11" y="136"/>
                    </a:cubicBezTo>
                    <a:cubicBezTo>
                      <a:pt x="0" y="74"/>
                      <a:pt x="0" y="74"/>
                      <a:pt x="0" y="74"/>
                    </a:cubicBezTo>
                    <a:cubicBezTo>
                      <a:pt x="180" y="40"/>
                      <a:pt x="180" y="40"/>
                      <a:pt x="180" y="40"/>
                    </a:cubicBezTo>
                    <a:cubicBezTo>
                      <a:pt x="205" y="35"/>
                      <a:pt x="246" y="27"/>
                      <a:pt x="277" y="20"/>
                    </a:cubicBezTo>
                    <a:cubicBezTo>
                      <a:pt x="297" y="16"/>
                      <a:pt x="334" y="4"/>
                      <a:pt x="365" y="0"/>
                    </a:cubicBezTo>
                    <a:cubicBezTo>
                      <a:pt x="362" y="12"/>
                      <a:pt x="371" y="11"/>
                      <a:pt x="369" y="20"/>
                    </a:cubicBezTo>
                    <a:cubicBezTo>
                      <a:pt x="370" y="23"/>
                      <a:pt x="370" y="23"/>
                      <a:pt x="370" y="23"/>
                    </a:cubicBezTo>
                    <a:cubicBezTo>
                      <a:pt x="384" y="69"/>
                      <a:pt x="393" y="122"/>
                      <a:pt x="409" y="165"/>
                    </a:cubicBezTo>
                    <a:cubicBezTo>
                      <a:pt x="428" y="161"/>
                      <a:pt x="459" y="145"/>
                      <a:pt x="474" y="161"/>
                    </a:cubicBezTo>
                    <a:cubicBezTo>
                      <a:pt x="466" y="176"/>
                      <a:pt x="457" y="190"/>
                      <a:pt x="453" y="209"/>
                    </a:cubicBezTo>
                    <a:cubicBezTo>
                      <a:pt x="435" y="211"/>
                      <a:pt x="429" y="225"/>
                      <a:pt x="409" y="225"/>
                    </a:cubicBezTo>
                    <a:cubicBezTo>
                      <a:pt x="411" y="219"/>
                      <a:pt x="415" y="215"/>
                      <a:pt x="417" y="209"/>
                    </a:cubicBezTo>
                    <a:cubicBezTo>
                      <a:pt x="416" y="206"/>
                      <a:pt x="399" y="199"/>
                      <a:pt x="401" y="205"/>
                    </a:cubicBezTo>
                    <a:cubicBezTo>
                      <a:pt x="389" y="207"/>
                      <a:pt x="405" y="195"/>
                      <a:pt x="405" y="193"/>
                    </a:cubicBezTo>
                    <a:cubicBezTo>
                      <a:pt x="405" y="189"/>
                      <a:pt x="390" y="184"/>
                      <a:pt x="397" y="173"/>
                    </a:cubicBezTo>
                    <a:cubicBezTo>
                      <a:pt x="390" y="171"/>
                      <a:pt x="392" y="183"/>
                      <a:pt x="389" y="185"/>
                    </a:cubicBezTo>
                    <a:cubicBezTo>
                      <a:pt x="388" y="186"/>
                      <a:pt x="378" y="169"/>
                      <a:pt x="377" y="189"/>
                    </a:cubicBezTo>
                    <a:cubicBezTo>
                      <a:pt x="370" y="186"/>
                      <a:pt x="365" y="179"/>
                      <a:pt x="357" y="177"/>
                    </a:cubicBezTo>
                    <a:cubicBezTo>
                      <a:pt x="354" y="165"/>
                      <a:pt x="364" y="165"/>
                      <a:pt x="361" y="153"/>
                    </a:cubicBezTo>
                    <a:cubicBezTo>
                      <a:pt x="374" y="157"/>
                      <a:pt x="372" y="155"/>
                      <a:pt x="381" y="149"/>
                    </a:cubicBezTo>
                    <a:cubicBezTo>
                      <a:pt x="382" y="140"/>
                      <a:pt x="367" y="147"/>
                      <a:pt x="361" y="145"/>
                    </a:cubicBezTo>
                    <a:cubicBezTo>
                      <a:pt x="362" y="133"/>
                      <a:pt x="346" y="120"/>
                      <a:pt x="361" y="117"/>
                    </a:cubicBezTo>
                    <a:cubicBezTo>
                      <a:pt x="360" y="109"/>
                      <a:pt x="347" y="114"/>
                      <a:pt x="345" y="109"/>
                    </a:cubicBezTo>
                    <a:cubicBezTo>
                      <a:pt x="342" y="103"/>
                      <a:pt x="354" y="95"/>
                      <a:pt x="349" y="85"/>
                    </a:cubicBezTo>
                    <a:cubicBezTo>
                      <a:pt x="347" y="81"/>
                      <a:pt x="340" y="80"/>
                      <a:pt x="341" y="85"/>
                    </a:cubicBezTo>
                    <a:cubicBezTo>
                      <a:pt x="338" y="60"/>
                      <a:pt x="337" y="53"/>
                      <a:pt x="369" y="44"/>
                    </a:cubicBezTo>
                    <a:cubicBezTo>
                      <a:pt x="356" y="39"/>
                      <a:pt x="354" y="36"/>
                      <a:pt x="362" y="24"/>
                    </a:cubicBezTo>
                    <a:cubicBezTo>
                      <a:pt x="361" y="20"/>
                      <a:pt x="361" y="20"/>
                      <a:pt x="361" y="20"/>
                    </a:cubicBezTo>
                    <a:cubicBezTo>
                      <a:pt x="355" y="14"/>
                      <a:pt x="345" y="22"/>
                      <a:pt x="337" y="24"/>
                    </a:cubicBezTo>
                    <a:cubicBezTo>
                      <a:pt x="335" y="34"/>
                      <a:pt x="344" y="33"/>
                      <a:pt x="341" y="44"/>
                    </a:cubicBezTo>
                    <a:cubicBezTo>
                      <a:pt x="334" y="46"/>
                      <a:pt x="333" y="41"/>
                      <a:pt x="333" y="36"/>
                    </a:cubicBezTo>
                    <a:cubicBezTo>
                      <a:pt x="321" y="44"/>
                      <a:pt x="326" y="54"/>
                      <a:pt x="313" y="52"/>
                    </a:cubicBezTo>
                    <a:cubicBezTo>
                      <a:pt x="312" y="63"/>
                      <a:pt x="319" y="61"/>
                      <a:pt x="313" y="69"/>
                    </a:cubicBezTo>
                    <a:cubicBezTo>
                      <a:pt x="310" y="66"/>
                      <a:pt x="306" y="64"/>
                      <a:pt x="301" y="65"/>
                    </a:cubicBezTo>
                    <a:cubicBezTo>
                      <a:pt x="305" y="69"/>
                      <a:pt x="304" y="73"/>
                      <a:pt x="297" y="73"/>
                    </a:cubicBezTo>
                    <a:cubicBezTo>
                      <a:pt x="295" y="85"/>
                      <a:pt x="307" y="84"/>
                      <a:pt x="313" y="89"/>
                    </a:cubicBezTo>
                    <a:cubicBezTo>
                      <a:pt x="306" y="112"/>
                      <a:pt x="319" y="135"/>
                      <a:pt x="321" y="161"/>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1" name="Freeform 216"/>
              <p:cNvSpPr/>
              <p:nvPr/>
            </p:nvSpPr>
            <p:spPr>
              <a:xfrm>
                <a:off x="7797960" y="3542760"/>
                <a:ext cx="472320" cy="226440"/>
              </a:xfrm>
              <a:custGeom>
                <a:avLst/>
                <a:gdLst>
                  <a:gd name="textAreaLeft" fmla="*/ 0 w 472320"/>
                  <a:gd name="textAreaRight" fmla="*/ 473040 w 472320"/>
                  <a:gd name="textAreaTop" fmla="*/ 0 h 226440"/>
                  <a:gd name="textAreaBottom" fmla="*/ 227160 h 226440"/>
                  <a:gd name="GluePoint1X" fmla="*/ 2318.03803486529 w 631"/>
                  <a:gd name="GluePoint1Y" fmla="*/ 272.328767123288 h 1314"/>
                  <a:gd name="GluePoint2X" fmla="*/ 2305.55309033281 w 631"/>
                  <a:gd name="GluePoint2Y" fmla="*/ 256.506849315069 h 1314"/>
                  <a:gd name="GluePoint3X" fmla="*/ 2186.94611727417 w 631"/>
                  <a:gd name="GluePoint3Y" fmla="*/ 242.123287671233 h 1314"/>
                  <a:gd name="GluePoint4X" fmla="*/ 2043.36925515055 w 631"/>
                  <a:gd name="GluePoint4Y" fmla="*/ 239.246575342466 h 1314"/>
                  <a:gd name="GluePoint5X" fmla="*/ 2049.6117274168 w 631"/>
                  <a:gd name="GluePoint5Y" fmla="*/ 198.972602739726 h 1314"/>
                  <a:gd name="GluePoint6X" fmla="*/ 2066.25832012678 w 631"/>
                  <a:gd name="GluePoint6Y" fmla="*/ 196.095890410959 h 1314"/>
                  <a:gd name="GluePoint7X" fmla="*/ 2049.6117274168 w 631"/>
                  <a:gd name="GluePoint7Y" fmla="*/ 154.383561643836 h 1314"/>
                  <a:gd name="GluePoint8X" fmla="*/ 1974.70206022187 w 631"/>
                  <a:gd name="GluePoint8Y" fmla="*/ 113.630136986301 h 1314"/>
                  <a:gd name="GluePoint9X" fmla="*/ 1941.4088748019 w 631"/>
                  <a:gd name="GluePoint9Y" fmla="*/ 113.630136986301 h 1314"/>
                  <a:gd name="GluePoint10X" fmla="*/ 1980.94453248811 w 631"/>
                  <a:gd name="GluePoint10Y" fmla="*/ 35 h 1314"/>
                  <a:gd name="GluePoint11X" fmla="*/ 1958.05546751189 w 631"/>
                  <a:gd name="GluePoint11Y" fmla="*/ 65.2054794520548 h 1314"/>
                  <a:gd name="GluePoint12X" fmla="*/ 1822.80190174326 w 631"/>
                  <a:gd name="GluePoint12Y" fmla="*/ 82.4657534246575 h 1314"/>
                  <a:gd name="GluePoint13X" fmla="*/ 1758.29635499208 w 631"/>
                  <a:gd name="GluePoint13Y" fmla="*/ 97.8082191780822 h 1314"/>
                  <a:gd name="GluePoint14X" fmla="*/ 1810.31695721078 w 631"/>
                  <a:gd name="GluePoint14Y" fmla="*/ 120.342465753425 h 1314"/>
                  <a:gd name="GluePoint15X" fmla="*/ 1781.1854199683 w 631"/>
                  <a:gd name="GluePoint15Y" fmla="*/ 121.780821917808 h 1314"/>
                  <a:gd name="GluePoint16X" fmla="*/ 1731.24564183835 w 631"/>
                  <a:gd name="GluePoint16Y" fmla="*/ 93.972602739726 h 1314"/>
                  <a:gd name="GluePoint17X" fmla="*/ 1799.91283676704 w 631"/>
                  <a:gd name="GluePoint17Y" fmla="*/ 86.3013698630137 h 1314"/>
                  <a:gd name="GluePoint18X" fmla="*/ 1849.85261489699 w 631"/>
                  <a:gd name="GluePoint18Y" fmla="*/ 62.8082191780822 h 1314"/>
                  <a:gd name="GluePoint19X" fmla="*/ 1931.00475435816 w 631"/>
                  <a:gd name="GluePoint19Y" fmla="*/ 32.6027397260274 h 1314"/>
                  <a:gd name="GluePoint20X" fmla="*/ 2089.14738510301 w 631"/>
                  <a:gd name="GluePoint20Y" fmla="*/ 37.8767123287671 h 1314"/>
                  <a:gd name="GluePoint21X" fmla="*/ 2101.6323296355 w 631"/>
                  <a:gd name="GluePoint21Y" fmla="*/ 29.7260273972603 h 1314"/>
                  <a:gd name="GluePoint22X" fmla="*/ 1593.91125198098 w 631"/>
                  <a:gd name="GluePoint22Y" fmla="*/ 34.041095890411 h 1314"/>
                  <a:gd name="GluePoint23X" fmla="*/ 977.987321711569 w 631"/>
                  <a:gd name="GluePoint23Y" fmla="*/ 79.5890410958904 h 1314"/>
                  <a:gd name="GluePoint24X" fmla="*/ 1285.94928684628 w 631"/>
                  <a:gd name="GluePoint24Y" fmla="*/ 149.109589041096 h 1314"/>
                  <a:gd name="GluePoint25X" fmla="*/ 1571.02218700475 w 631"/>
                  <a:gd name="GluePoint25Y" fmla="*/ 160.616438356164 h 1314"/>
                  <a:gd name="GluePoint26X" fmla="*/ 1525.2440570523 w 631"/>
                  <a:gd name="GluePoint26Y" fmla="*/ 245.958904109589 h 1314"/>
                  <a:gd name="GluePoint27X" fmla="*/ 1691.70998415214 w 631"/>
                  <a:gd name="GluePoint27Y" fmla="*/ 267.054794520548 h 1314"/>
                  <a:gd name="GluePoint28X" fmla="*/ 1997.5911251981 w 631"/>
                  <a:gd name="GluePoint28Y" fmla="*/ 280 h 1314"/>
                  <a:gd name="GluePoint29X" fmla="*/ 1793.67036450079 w 631"/>
                  <a:gd name="GluePoint29Y" fmla="*/ 206.643835616438 h 1314"/>
                  <a:gd name="GluePoint30X" fmla="*/ 2039.20760697306 w 631"/>
                  <a:gd name="GluePoint30Y" fmla="*/ 281.438356164384 h 1314"/>
                  <a:gd name="GluePoint31X" fmla="*/ 1725.00316957211 w 631"/>
                  <a:gd name="GluePoint31Y" fmla="*/ 268.013698630137 h 1314"/>
                  <a:gd name="GluePoint32X" fmla="*/ 1583.50713153724 w 631"/>
                  <a:gd name="GluePoint32Y" fmla="*/ 249.794520547945 h 1314"/>
                  <a:gd name="GluePoint33X" fmla="*/ 1519.00158478605 w 631"/>
                  <a:gd name="GluePoint33Y" fmla="*/ 214.315068493151 h 1314"/>
                  <a:gd name="GluePoint34X" fmla="*/ 1383.74801901743 w 631"/>
                  <a:gd name="GluePoint34Y" fmla="*/ 162.054794520548 h 1314"/>
                  <a:gd name="GluePoint35X" fmla="*/ 1213.1204437401 w 631"/>
                  <a:gd name="GluePoint35Y" fmla="*/ 150.547945205479 h 1314"/>
                  <a:gd name="GluePoint36X" fmla="*/ 1007.11885895404 w 631"/>
                  <a:gd name="GluePoint36Y" fmla="*/ 108.356164383562 h 1314"/>
                  <a:gd name="GluePoint37X" fmla="*/ 676.267828843106 w 631"/>
                  <a:gd name="GluePoint37Y" fmla="*/ 83.4246575342466 h 1314"/>
                  <a:gd name="GluePoint38X" fmla="*/ 432.811410459588 w 631"/>
                  <a:gd name="GluePoint38Y" fmla="*/ 99.2465753424658 h 1314"/>
                  <a:gd name="GluePoint39X" fmla="*/ 174.789223454834 w 631"/>
                  <a:gd name="GluePoint39Y" fmla="*/ 163.493150684932 h 1314"/>
                  <a:gd name="GluePoint40X" fmla="*/ 1040.41204437401 w 631"/>
                  <a:gd name="GluePoint40Y" fmla="*/ 53.2191780821918 h 1314"/>
                  <a:gd name="GluePoint41X" fmla="*/ 2112.03645007924 w 631"/>
                  <a:gd name="GluePoint41Y" fmla="*/ 4.79452054794521 h 1314"/>
                  <a:gd name="GluePoint42X" fmla="*/ 2357.57369255151 w 631"/>
                  <a:gd name="GluePoint42Y" fmla="*/ 215.753424657534 h 1314"/>
                  <a:gd name="GluePoint43X" fmla="*/ 2705.07131537242 w 631"/>
                  <a:gd name="GluePoint43Y" fmla="*/ 226.301369863014 h 1314"/>
                  <a:gd name="GluePoint44X" fmla="*/ 2345.08874801902 w 631"/>
                  <a:gd name="GluePoint44Y" fmla="*/ 302.534246575343 h 1314"/>
                  <a:gd name="GluePoint45X" fmla="*/ 2407.51347068146 w 631"/>
                  <a:gd name="GluePoint45Y" fmla="*/ 278.561643835616 h 1314"/>
                  <a:gd name="GluePoint46X" fmla="*/ 2675.93977812995 w 631"/>
                  <a:gd name="GluePoint46Y" fmla="*/ 222.465753424658 h 1314"/>
                  <a:gd name="GluePoint47X" fmla="*/ 2334.68462757528 w 631"/>
                  <a:gd name="GluePoint47Y" fmla="*/ 221.027397260274 h 1314"/>
                  <a:gd name="GluePoint48X" fmla="*/ 2016.31854199683 w 631"/>
                  <a:gd name="GluePoint48Y" fmla="*/ 112.191780821918 h 1314"/>
                  <a:gd name="GluePoint49X" fmla="*/ 2089.14738510301 w 631"/>
                  <a:gd name="GluePoint49Y" fmla="*/ 159.657534246575 h 1314"/>
                  <a:gd name="GluePoint50X" fmla="*/ 2124.52139461173 w 631"/>
                  <a:gd name="GluePoint50Y" fmla="*/ 189.86301369863 h 1314"/>
                  <a:gd name="GluePoint51X" fmla="*/ 2168.21870047544 w 631"/>
                  <a:gd name="GluePoint51Y" fmla="*/ 206.643835616438 h 1314"/>
                  <a:gd name="GluePoint52X" fmla="*/ 2151.57210776545 w 631"/>
                  <a:gd name="GluePoint52Y" fmla="*/ 245.958904109589 h 1314"/>
                  <a:gd name="GluePoint53X" fmla="*/ 2282.66402535658 w 631"/>
                  <a:gd name="GluePoint53Y" fmla="*/ 226.301369863014 h 1314"/>
                  <a:gd name="GluePoint54X" fmla="*/ 2318.03803486529 w 631"/>
                  <a:gd name="GluePoint54Y" fmla="*/ 264.178082191781 h 1314"/>
                  <a:gd name="GluePoint55X" fmla="*/ 129.011093502377 w 631"/>
                  <a:gd name="GluePoint55Y" fmla="*/ 162.054794520548 h 1314"/>
                  <a:gd name="GluePoint56X" fmla="*/ 374.548335974643 w 631"/>
                  <a:gd name="GluePoint56Y" fmla="*/ 104.520547945205 h 1314"/>
                  <a:gd name="GluePoint57X" fmla="*/ 620.08557844691 w 631"/>
                  <a:gd name="GluePoint57Y" fmla="*/ 82.4657534246575 h 1314"/>
                  <a:gd name="GluePoint58X" fmla="*/ 1931.00475435816 w 631"/>
                  <a:gd name="GluePoint58Y" fmla="*/ 50.8219178082192 h 131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Lst>
                <a:rect l="textAreaLeft" t="textAreaTop" r="textAreaRight" b="textAreaBottom"/>
                <a:pathLst>
                  <a:path w="480" h="231">
                    <a:moveTo>
                      <a:pt x="408" y="231"/>
                    </a:moveTo>
                    <a:cubicBezTo>
                      <a:pt x="410" y="227"/>
                      <a:pt x="410" y="227"/>
                      <a:pt x="410" y="227"/>
                    </a:cubicBezTo>
                    <a:cubicBezTo>
                      <a:pt x="411" y="224"/>
                      <a:pt x="412" y="221"/>
                      <a:pt x="414" y="219"/>
                    </a:cubicBezTo>
                    <a:cubicBezTo>
                      <a:pt x="415" y="217"/>
                      <a:pt x="416" y="215"/>
                      <a:pt x="417" y="213"/>
                    </a:cubicBezTo>
                    <a:cubicBezTo>
                      <a:pt x="415" y="211"/>
                      <a:pt x="410" y="208"/>
                      <a:pt x="407" y="208"/>
                    </a:cubicBezTo>
                    <a:cubicBezTo>
                      <a:pt x="408" y="210"/>
                      <a:pt x="408" y="210"/>
                      <a:pt x="408" y="210"/>
                    </a:cubicBezTo>
                    <a:cubicBezTo>
                      <a:pt x="405" y="211"/>
                      <a:pt x="405" y="211"/>
                      <a:pt x="405" y="211"/>
                    </a:cubicBezTo>
                    <a:cubicBezTo>
                      <a:pt x="403" y="211"/>
                      <a:pt x="399" y="212"/>
                      <a:pt x="397" y="209"/>
                    </a:cubicBezTo>
                    <a:cubicBezTo>
                      <a:pt x="396" y="206"/>
                      <a:pt x="399" y="202"/>
                      <a:pt x="403" y="199"/>
                    </a:cubicBezTo>
                    <a:cubicBezTo>
                      <a:pt x="404" y="198"/>
                      <a:pt x="405" y="197"/>
                      <a:pt x="405" y="196"/>
                    </a:cubicBezTo>
                    <a:cubicBezTo>
                      <a:pt x="405" y="195"/>
                      <a:pt x="404" y="194"/>
                      <a:pt x="403" y="193"/>
                    </a:cubicBezTo>
                    <a:cubicBezTo>
                      <a:pt x="401" y="192"/>
                      <a:pt x="398" y="189"/>
                      <a:pt x="396" y="186"/>
                    </a:cubicBezTo>
                    <a:cubicBezTo>
                      <a:pt x="396" y="188"/>
                      <a:pt x="395" y="189"/>
                      <a:pt x="394" y="190"/>
                    </a:cubicBezTo>
                    <a:cubicBezTo>
                      <a:pt x="391" y="192"/>
                      <a:pt x="389" y="190"/>
                      <a:pt x="388" y="188"/>
                    </a:cubicBezTo>
                    <a:cubicBezTo>
                      <a:pt x="387" y="187"/>
                      <a:pt x="385" y="185"/>
                      <a:pt x="384" y="185"/>
                    </a:cubicBezTo>
                    <a:cubicBezTo>
                      <a:pt x="384" y="185"/>
                      <a:pt x="383" y="187"/>
                      <a:pt x="383" y="192"/>
                    </a:cubicBezTo>
                    <a:cubicBezTo>
                      <a:pt x="383" y="196"/>
                      <a:pt x="383" y="196"/>
                      <a:pt x="383" y="196"/>
                    </a:cubicBezTo>
                    <a:cubicBezTo>
                      <a:pt x="379" y="195"/>
                      <a:pt x="379" y="195"/>
                      <a:pt x="379" y="195"/>
                    </a:cubicBezTo>
                    <a:cubicBezTo>
                      <a:pt x="376" y="193"/>
                      <a:pt x="373" y="191"/>
                      <a:pt x="371" y="189"/>
                    </a:cubicBezTo>
                    <a:cubicBezTo>
                      <a:pt x="367" y="187"/>
                      <a:pt x="364" y="184"/>
                      <a:pt x="359" y="183"/>
                    </a:cubicBezTo>
                    <a:cubicBezTo>
                      <a:pt x="358" y="182"/>
                      <a:pt x="358" y="182"/>
                      <a:pt x="358" y="182"/>
                    </a:cubicBezTo>
                    <a:cubicBezTo>
                      <a:pt x="357" y="181"/>
                      <a:pt x="357" y="181"/>
                      <a:pt x="357" y="181"/>
                    </a:cubicBezTo>
                    <a:cubicBezTo>
                      <a:pt x="356" y="173"/>
                      <a:pt x="358" y="170"/>
                      <a:pt x="360" y="167"/>
                    </a:cubicBezTo>
                    <a:cubicBezTo>
                      <a:pt x="361" y="164"/>
                      <a:pt x="363" y="162"/>
                      <a:pt x="361" y="157"/>
                    </a:cubicBezTo>
                    <a:cubicBezTo>
                      <a:pt x="360" y="152"/>
                      <a:pt x="360" y="152"/>
                      <a:pt x="360" y="152"/>
                    </a:cubicBezTo>
                    <a:cubicBezTo>
                      <a:pt x="365" y="153"/>
                      <a:pt x="365" y="153"/>
                      <a:pt x="365" y="153"/>
                    </a:cubicBezTo>
                    <a:cubicBezTo>
                      <a:pt x="373" y="156"/>
                      <a:pt x="374" y="156"/>
                      <a:pt x="377" y="153"/>
                    </a:cubicBezTo>
                    <a:cubicBezTo>
                      <a:pt x="378" y="152"/>
                      <a:pt x="380" y="152"/>
                      <a:pt x="381" y="151"/>
                    </a:cubicBezTo>
                    <a:cubicBezTo>
                      <a:pt x="380" y="150"/>
                      <a:pt x="376" y="150"/>
                      <a:pt x="373" y="151"/>
                    </a:cubicBezTo>
                    <a:cubicBezTo>
                      <a:pt x="369" y="151"/>
                      <a:pt x="366" y="152"/>
                      <a:pt x="363" y="150"/>
                    </a:cubicBezTo>
                    <a:cubicBezTo>
                      <a:pt x="361" y="150"/>
                      <a:pt x="361" y="150"/>
                      <a:pt x="361" y="150"/>
                    </a:cubicBezTo>
                    <a:cubicBezTo>
                      <a:pt x="361" y="148"/>
                      <a:pt x="361" y="148"/>
                      <a:pt x="361" y="148"/>
                    </a:cubicBezTo>
                    <a:cubicBezTo>
                      <a:pt x="361" y="144"/>
                      <a:pt x="360" y="140"/>
                      <a:pt x="358" y="136"/>
                    </a:cubicBezTo>
                    <a:cubicBezTo>
                      <a:pt x="355" y="131"/>
                      <a:pt x="353" y="126"/>
                      <a:pt x="355" y="122"/>
                    </a:cubicBezTo>
                    <a:cubicBezTo>
                      <a:pt x="356" y="121"/>
                      <a:pt x="358" y="119"/>
                      <a:pt x="360" y="118"/>
                    </a:cubicBezTo>
                    <a:cubicBezTo>
                      <a:pt x="359" y="118"/>
                      <a:pt x="357" y="118"/>
                      <a:pt x="355" y="118"/>
                    </a:cubicBezTo>
                    <a:cubicBezTo>
                      <a:pt x="352" y="117"/>
                      <a:pt x="347" y="117"/>
                      <a:pt x="345" y="113"/>
                    </a:cubicBezTo>
                    <a:cubicBezTo>
                      <a:pt x="344" y="109"/>
                      <a:pt x="346" y="105"/>
                      <a:pt x="347" y="102"/>
                    </a:cubicBezTo>
                    <a:cubicBezTo>
                      <a:pt x="350" y="98"/>
                      <a:pt x="352" y="94"/>
                      <a:pt x="349" y="89"/>
                    </a:cubicBezTo>
                    <a:cubicBezTo>
                      <a:pt x="349" y="88"/>
                      <a:pt x="347" y="87"/>
                      <a:pt x="347" y="87"/>
                    </a:cubicBezTo>
                    <a:cubicBezTo>
                      <a:pt x="347" y="87"/>
                      <a:pt x="347" y="87"/>
                      <a:pt x="347" y="87"/>
                    </a:cubicBezTo>
                    <a:cubicBezTo>
                      <a:pt x="341" y="88"/>
                      <a:pt x="341" y="88"/>
                      <a:pt x="341" y="88"/>
                    </a:cubicBezTo>
                    <a:cubicBezTo>
                      <a:pt x="341" y="88"/>
                      <a:pt x="341" y="88"/>
                      <a:pt x="341" y="88"/>
                    </a:cubicBezTo>
                    <a:cubicBezTo>
                      <a:pt x="341" y="88"/>
                      <a:pt x="341" y="88"/>
                      <a:pt x="341" y="88"/>
                    </a:cubicBezTo>
                    <a:cubicBezTo>
                      <a:pt x="341" y="87"/>
                      <a:pt x="341" y="87"/>
                      <a:pt x="341" y="87"/>
                    </a:cubicBezTo>
                    <a:cubicBezTo>
                      <a:pt x="339" y="65"/>
                      <a:pt x="338" y="55"/>
                      <a:pt x="364" y="47"/>
                    </a:cubicBezTo>
                    <a:cubicBezTo>
                      <a:pt x="361" y="45"/>
                      <a:pt x="359" y="43"/>
                      <a:pt x="358" y="40"/>
                    </a:cubicBezTo>
                    <a:cubicBezTo>
                      <a:pt x="357" y="36"/>
                      <a:pt x="359" y="32"/>
                      <a:pt x="362" y="27"/>
                    </a:cubicBezTo>
                    <a:cubicBezTo>
                      <a:pt x="361" y="25"/>
                      <a:pt x="361" y="25"/>
                      <a:pt x="361" y="25"/>
                    </a:cubicBezTo>
                    <a:cubicBezTo>
                      <a:pt x="358" y="22"/>
                      <a:pt x="354" y="24"/>
                      <a:pt x="348" y="27"/>
                    </a:cubicBezTo>
                    <a:cubicBezTo>
                      <a:pt x="346" y="28"/>
                      <a:pt x="344" y="29"/>
                      <a:pt x="342" y="29"/>
                    </a:cubicBezTo>
                    <a:cubicBezTo>
                      <a:pt x="342" y="32"/>
                      <a:pt x="343" y="33"/>
                      <a:pt x="344" y="35"/>
                    </a:cubicBezTo>
                    <a:cubicBezTo>
                      <a:pt x="346" y="37"/>
                      <a:pt x="349" y="41"/>
                      <a:pt x="347" y="48"/>
                    </a:cubicBezTo>
                    <a:cubicBezTo>
                      <a:pt x="346" y="50"/>
                      <a:pt x="346" y="50"/>
                      <a:pt x="346" y="50"/>
                    </a:cubicBezTo>
                    <a:cubicBezTo>
                      <a:pt x="344" y="50"/>
                      <a:pt x="344" y="50"/>
                      <a:pt x="344" y="50"/>
                    </a:cubicBezTo>
                    <a:cubicBezTo>
                      <a:pt x="341" y="51"/>
                      <a:pt x="339" y="50"/>
                      <a:pt x="337" y="49"/>
                    </a:cubicBezTo>
                    <a:cubicBezTo>
                      <a:pt x="335" y="48"/>
                      <a:pt x="334" y="46"/>
                      <a:pt x="334" y="44"/>
                    </a:cubicBezTo>
                    <a:cubicBezTo>
                      <a:pt x="332" y="46"/>
                      <a:pt x="331" y="49"/>
                      <a:pt x="330" y="51"/>
                    </a:cubicBezTo>
                    <a:cubicBezTo>
                      <a:pt x="328" y="54"/>
                      <a:pt x="326" y="58"/>
                      <a:pt x="319" y="58"/>
                    </a:cubicBezTo>
                    <a:cubicBezTo>
                      <a:pt x="319" y="60"/>
                      <a:pt x="320" y="62"/>
                      <a:pt x="320" y="63"/>
                    </a:cubicBezTo>
                    <a:cubicBezTo>
                      <a:pt x="322" y="66"/>
                      <a:pt x="322" y="68"/>
                      <a:pt x="318" y="73"/>
                    </a:cubicBezTo>
                    <a:cubicBezTo>
                      <a:pt x="316" y="75"/>
                      <a:pt x="316" y="75"/>
                      <a:pt x="316" y="75"/>
                    </a:cubicBezTo>
                    <a:cubicBezTo>
                      <a:pt x="314" y="74"/>
                      <a:pt x="314" y="74"/>
                      <a:pt x="314" y="74"/>
                    </a:cubicBezTo>
                    <a:cubicBezTo>
                      <a:pt x="313" y="73"/>
                      <a:pt x="311" y="72"/>
                      <a:pt x="309" y="71"/>
                    </a:cubicBezTo>
                    <a:cubicBezTo>
                      <a:pt x="309" y="72"/>
                      <a:pt x="309" y="74"/>
                      <a:pt x="309" y="75"/>
                    </a:cubicBezTo>
                    <a:cubicBezTo>
                      <a:pt x="308" y="77"/>
                      <a:pt x="306" y="78"/>
                      <a:pt x="302" y="78"/>
                    </a:cubicBezTo>
                    <a:cubicBezTo>
                      <a:pt x="302" y="83"/>
                      <a:pt x="305" y="84"/>
                      <a:pt x="310" y="86"/>
                    </a:cubicBezTo>
                    <a:cubicBezTo>
                      <a:pt x="313" y="87"/>
                      <a:pt x="315" y="88"/>
                      <a:pt x="317" y="89"/>
                    </a:cubicBezTo>
                    <a:cubicBezTo>
                      <a:pt x="319" y="91"/>
                      <a:pt x="319" y="91"/>
                      <a:pt x="319" y="91"/>
                    </a:cubicBezTo>
                    <a:cubicBezTo>
                      <a:pt x="318" y="92"/>
                      <a:pt x="318" y="92"/>
                      <a:pt x="318" y="92"/>
                    </a:cubicBezTo>
                    <a:cubicBezTo>
                      <a:pt x="314" y="107"/>
                      <a:pt x="318" y="121"/>
                      <a:pt x="321" y="136"/>
                    </a:cubicBezTo>
                    <a:cubicBezTo>
                      <a:pt x="323" y="145"/>
                      <a:pt x="326" y="154"/>
                      <a:pt x="327" y="164"/>
                    </a:cubicBezTo>
                    <a:cubicBezTo>
                      <a:pt x="321" y="164"/>
                      <a:pt x="321" y="164"/>
                      <a:pt x="321" y="164"/>
                    </a:cubicBezTo>
                    <a:cubicBezTo>
                      <a:pt x="320" y="155"/>
                      <a:pt x="318" y="146"/>
                      <a:pt x="316" y="137"/>
                    </a:cubicBezTo>
                    <a:cubicBezTo>
                      <a:pt x="312" y="122"/>
                      <a:pt x="309" y="108"/>
                      <a:pt x="313" y="93"/>
                    </a:cubicBezTo>
                    <a:cubicBezTo>
                      <a:pt x="311" y="92"/>
                      <a:pt x="310" y="92"/>
                      <a:pt x="308" y="91"/>
                    </a:cubicBezTo>
                    <a:cubicBezTo>
                      <a:pt x="303" y="89"/>
                      <a:pt x="295" y="86"/>
                      <a:pt x="297" y="75"/>
                    </a:cubicBezTo>
                    <a:cubicBezTo>
                      <a:pt x="297" y="73"/>
                      <a:pt x="297" y="73"/>
                      <a:pt x="297" y="73"/>
                    </a:cubicBezTo>
                    <a:cubicBezTo>
                      <a:pt x="300" y="73"/>
                      <a:pt x="300" y="73"/>
                      <a:pt x="300" y="73"/>
                    </a:cubicBezTo>
                    <a:cubicBezTo>
                      <a:pt x="303" y="73"/>
                      <a:pt x="303" y="72"/>
                      <a:pt x="304" y="72"/>
                    </a:cubicBezTo>
                    <a:cubicBezTo>
                      <a:pt x="304" y="72"/>
                      <a:pt x="303" y="71"/>
                      <a:pt x="302" y="69"/>
                    </a:cubicBezTo>
                    <a:cubicBezTo>
                      <a:pt x="298" y="65"/>
                      <a:pt x="298" y="65"/>
                      <a:pt x="298" y="65"/>
                    </a:cubicBezTo>
                    <a:cubicBezTo>
                      <a:pt x="304" y="65"/>
                      <a:pt x="304" y="65"/>
                      <a:pt x="304" y="65"/>
                    </a:cubicBezTo>
                    <a:cubicBezTo>
                      <a:pt x="309" y="65"/>
                      <a:pt x="312" y="66"/>
                      <a:pt x="315" y="68"/>
                    </a:cubicBezTo>
                    <a:cubicBezTo>
                      <a:pt x="316" y="67"/>
                      <a:pt x="316" y="66"/>
                      <a:pt x="316" y="66"/>
                    </a:cubicBezTo>
                    <a:cubicBezTo>
                      <a:pt x="316" y="66"/>
                      <a:pt x="316" y="66"/>
                      <a:pt x="315" y="65"/>
                    </a:cubicBezTo>
                    <a:cubicBezTo>
                      <a:pt x="314" y="64"/>
                      <a:pt x="313" y="61"/>
                      <a:pt x="313" y="55"/>
                    </a:cubicBezTo>
                    <a:cubicBezTo>
                      <a:pt x="313" y="52"/>
                      <a:pt x="313" y="52"/>
                      <a:pt x="313" y="52"/>
                    </a:cubicBezTo>
                    <a:cubicBezTo>
                      <a:pt x="316" y="53"/>
                      <a:pt x="316" y="53"/>
                      <a:pt x="316" y="53"/>
                    </a:cubicBezTo>
                    <a:cubicBezTo>
                      <a:pt x="322" y="53"/>
                      <a:pt x="323" y="52"/>
                      <a:pt x="325" y="48"/>
                    </a:cubicBezTo>
                    <a:cubicBezTo>
                      <a:pt x="326" y="45"/>
                      <a:pt x="329" y="41"/>
                      <a:pt x="334" y="37"/>
                    </a:cubicBezTo>
                    <a:cubicBezTo>
                      <a:pt x="338" y="35"/>
                      <a:pt x="338" y="35"/>
                      <a:pt x="338" y="35"/>
                    </a:cubicBezTo>
                    <a:cubicBezTo>
                      <a:pt x="337" y="33"/>
                      <a:pt x="337" y="30"/>
                      <a:pt x="337" y="27"/>
                    </a:cubicBezTo>
                    <a:cubicBezTo>
                      <a:pt x="337" y="25"/>
                      <a:pt x="337" y="25"/>
                      <a:pt x="337" y="25"/>
                    </a:cubicBezTo>
                    <a:cubicBezTo>
                      <a:pt x="339" y="25"/>
                      <a:pt x="339" y="25"/>
                      <a:pt x="339" y="25"/>
                    </a:cubicBezTo>
                    <a:cubicBezTo>
                      <a:pt x="341" y="24"/>
                      <a:pt x="343" y="23"/>
                      <a:pt x="346" y="22"/>
                    </a:cubicBezTo>
                    <a:cubicBezTo>
                      <a:pt x="352" y="19"/>
                      <a:pt x="360" y="15"/>
                      <a:pt x="366" y="21"/>
                    </a:cubicBezTo>
                    <a:cubicBezTo>
                      <a:pt x="367" y="22"/>
                      <a:pt x="367" y="22"/>
                      <a:pt x="367" y="22"/>
                    </a:cubicBezTo>
                    <a:cubicBezTo>
                      <a:pt x="368" y="28"/>
                      <a:pt x="368" y="28"/>
                      <a:pt x="368" y="28"/>
                    </a:cubicBezTo>
                    <a:cubicBezTo>
                      <a:pt x="367" y="29"/>
                      <a:pt x="367" y="29"/>
                      <a:pt x="367" y="29"/>
                    </a:cubicBezTo>
                    <a:cubicBezTo>
                      <a:pt x="364" y="34"/>
                      <a:pt x="363" y="37"/>
                      <a:pt x="363" y="38"/>
                    </a:cubicBezTo>
                    <a:cubicBezTo>
                      <a:pt x="364" y="40"/>
                      <a:pt x="367" y="42"/>
                      <a:pt x="373" y="45"/>
                    </a:cubicBezTo>
                    <a:cubicBezTo>
                      <a:pt x="376" y="46"/>
                      <a:pt x="376" y="46"/>
                      <a:pt x="376" y="46"/>
                    </a:cubicBezTo>
                    <a:cubicBezTo>
                      <a:pt x="374" y="39"/>
                      <a:pt x="372" y="33"/>
                      <a:pt x="370" y="27"/>
                    </a:cubicBezTo>
                    <a:cubicBezTo>
                      <a:pt x="369" y="23"/>
                      <a:pt x="369" y="23"/>
                      <a:pt x="369" y="23"/>
                    </a:cubicBezTo>
                    <a:cubicBezTo>
                      <a:pt x="369" y="23"/>
                      <a:pt x="369" y="23"/>
                      <a:pt x="369" y="23"/>
                    </a:cubicBezTo>
                    <a:cubicBezTo>
                      <a:pt x="370" y="19"/>
                      <a:pt x="369" y="18"/>
                      <a:pt x="367" y="16"/>
                    </a:cubicBezTo>
                    <a:cubicBezTo>
                      <a:pt x="366" y="14"/>
                      <a:pt x="364" y="11"/>
                      <a:pt x="365" y="6"/>
                    </a:cubicBezTo>
                    <a:cubicBezTo>
                      <a:pt x="345" y="9"/>
                      <a:pt x="323" y="15"/>
                      <a:pt x="305" y="20"/>
                    </a:cubicBezTo>
                    <a:cubicBezTo>
                      <a:pt x="295" y="22"/>
                      <a:pt x="287" y="25"/>
                      <a:pt x="280" y="26"/>
                    </a:cubicBezTo>
                    <a:cubicBezTo>
                      <a:pt x="250" y="32"/>
                      <a:pt x="208" y="41"/>
                      <a:pt x="184" y="46"/>
                    </a:cubicBezTo>
                    <a:cubicBezTo>
                      <a:pt x="147" y="53"/>
                      <a:pt x="147" y="53"/>
                      <a:pt x="147" y="53"/>
                    </a:cubicBezTo>
                    <a:cubicBezTo>
                      <a:pt x="152" y="53"/>
                      <a:pt x="166" y="55"/>
                      <a:pt x="171" y="59"/>
                    </a:cubicBezTo>
                    <a:cubicBezTo>
                      <a:pt x="172" y="60"/>
                      <a:pt x="172" y="60"/>
                      <a:pt x="172" y="60"/>
                    </a:cubicBezTo>
                    <a:cubicBezTo>
                      <a:pt x="172" y="61"/>
                      <a:pt x="172" y="61"/>
                      <a:pt x="172" y="61"/>
                    </a:cubicBezTo>
                    <a:cubicBezTo>
                      <a:pt x="173" y="71"/>
                      <a:pt x="177" y="75"/>
                      <a:pt x="181" y="79"/>
                    </a:cubicBezTo>
                    <a:cubicBezTo>
                      <a:pt x="184" y="82"/>
                      <a:pt x="187" y="85"/>
                      <a:pt x="189" y="89"/>
                    </a:cubicBezTo>
                    <a:cubicBezTo>
                      <a:pt x="200" y="88"/>
                      <a:pt x="208" y="90"/>
                      <a:pt x="213" y="95"/>
                    </a:cubicBezTo>
                    <a:cubicBezTo>
                      <a:pt x="217" y="99"/>
                      <a:pt x="219" y="106"/>
                      <a:pt x="218" y="115"/>
                    </a:cubicBezTo>
                    <a:cubicBezTo>
                      <a:pt x="220" y="116"/>
                      <a:pt x="222" y="115"/>
                      <a:pt x="226" y="114"/>
                    </a:cubicBezTo>
                    <a:cubicBezTo>
                      <a:pt x="229" y="113"/>
                      <a:pt x="233" y="112"/>
                      <a:pt x="236" y="113"/>
                    </a:cubicBezTo>
                    <a:cubicBezTo>
                      <a:pt x="241" y="114"/>
                      <a:pt x="244" y="117"/>
                      <a:pt x="247" y="120"/>
                    </a:cubicBezTo>
                    <a:cubicBezTo>
                      <a:pt x="250" y="122"/>
                      <a:pt x="252" y="124"/>
                      <a:pt x="256" y="125"/>
                    </a:cubicBezTo>
                    <a:cubicBezTo>
                      <a:pt x="258" y="125"/>
                      <a:pt x="261" y="125"/>
                      <a:pt x="264" y="124"/>
                    </a:cubicBezTo>
                    <a:cubicBezTo>
                      <a:pt x="268" y="122"/>
                      <a:pt x="272" y="121"/>
                      <a:pt x="276" y="123"/>
                    </a:cubicBezTo>
                    <a:cubicBezTo>
                      <a:pt x="279" y="124"/>
                      <a:pt x="281" y="127"/>
                      <a:pt x="282" y="131"/>
                    </a:cubicBezTo>
                    <a:cubicBezTo>
                      <a:pt x="282" y="132"/>
                      <a:pt x="282" y="132"/>
                      <a:pt x="282" y="132"/>
                    </a:cubicBezTo>
                    <a:cubicBezTo>
                      <a:pt x="283" y="144"/>
                      <a:pt x="278" y="155"/>
                      <a:pt x="272" y="166"/>
                    </a:cubicBezTo>
                    <a:cubicBezTo>
                      <a:pt x="265" y="179"/>
                      <a:pt x="261" y="188"/>
                      <a:pt x="265" y="196"/>
                    </a:cubicBezTo>
                    <a:cubicBezTo>
                      <a:pt x="265" y="193"/>
                      <a:pt x="266" y="190"/>
                      <a:pt x="268" y="188"/>
                    </a:cubicBezTo>
                    <a:cubicBezTo>
                      <a:pt x="271" y="186"/>
                      <a:pt x="275" y="185"/>
                      <a:pt x="280" y="185"/>
                    </a:cubicBezTo>
                    <a:cubicBezTo>
                      <a:pt x="281" y="185"/>
                      <a:pt x="281" y="185"/>
                      <a:pt x="281" y="185"/>
                    </a:cubicBezTo>
                    <a:cubicBezTo>
                      <a:pt x="281" y="186"/>
                      <a:pt x="281" y="186"/>
                      <a:pt x="281" y="186"/>
                    </a:cubicBezTo>
                    <a:cubicBezTo>
                      <a:pt x="284" y="189"/>
                      <a:pt x="287" y="192"/>
                      <a:pt x="289" y="195"/>
                    </a:cubicBezTo>
                    <a:cubicBezTo>
                      <a:pt x="291" y="198"/>
                      <a:pt x="294" y="202"/>
                      <a:pt x="297" y="204"/>
                    </a:cubicBezTo>
                    <a:cubicBezTo>
                      <a:pt x="297" y="200"/>
                      <a:pt x="298" y="194"/>
                      <a:pt x="303" y="193"/>
                    </a:cubicBezTo>
                    <a:cubicBezTo>
                      <a:pt x="306" y="193"/>
                      <a:pt x="306" y="193"/>
                      <a:pt x="306" y="193"/>
                    </a:cubicBezTo>
                    <a:cubicBezTo>
                      <a:pt x="306" y="196"/>
                      <a:pt x="306" y="196"/>
                      <a:pt x="306" y="196"/>
                    </a:cubicBezTo>
                    <a:cubicBezTo>
                      <a:pt x="307" y="200"/>
                      <a:pt x="310" y="203"/>
                      <a:pt x="314" y="206"/>
                    </a:cubicBezTo>
                    <a:cubicBezTo>
                      <a:pt x="324" y="213"/>
                      <a:pt x="342" y="215"/>
                      <a:pt x="351" y="214"/>
                    </a:cubicBezTo>
                    <a:cubicBezTo>
                      <a:pt x="347" y="209"/>
                      <a:pt x="340" y="205"/>
                      <a:pt x="333" y="201"/>
                    </a:cubicBezTo>
                    <a:cubicBezTo>
                      <a:pt x="317" y="190"/>
                      <a:pt x="299" y="179"/>
                      <a:pt x="309" y="155"/>
                    </a:cubicBezTo>
                    <a:cubicBezTo>
                      <a:pt x="312" y="148"/>
                      <a:pt x="312" y="148"/>
                      <a:pt x="312" y="148"/>
                    </a:cubicBezTo>
                    <a:cubicBezTo>
                      <a:pt x="314" y="155"/>
                      <a:pt x="314" y="155"/>
                      <a:pt x="314" y="155"/>
                    </a:cubicBezTo>
                    <a:cubicBezTo>
                      <a:pt x="315" y="156"/>
                      <a:pt x="315" y="157"/>
                      <a:pt x="315" y="158"/>
                    </a:cubicBezTo>
                    <a:cubicBezTo>
                      <a:pt x="315" y="159"/>
                      <a:pt x="315" y="161"/>
                      <a:pt x="316" y="161"/>
                    </a:cubicBezTo>
                    <a:cubicBezTo>
                      <a:pt x="316" y="167"/>
                      <a:pt x="316" y="167"/>
                      <a:pt x="316" y="167"/>
                    </a:cubicBezTo>
                    <a:cubicBezTo>
                      <a:pt x="314" y="167"/>
                      <a:pt x="313" y="166"/>
                      <a:pt x="312" y="165"/>
                    </a:cubicBezTo>
                    <a:cubicBezTo>
                      <a:pt x="310" y="180"/>
                      <a:pt x="323" y="188"/>
                      <a:pt x="336" y="196"/>
                    </a:cubicBezTo>
                    <a:cubicBezTo>
                      <a:pt x="345" y="202"/>
                      <a:pt x="354" y="207"/>
                      <a:pt x="358" y="215"/>
                    </a:cubicBezTo>
                    <a:cubicBezTo>
                      <a:pt x="360" y="218"/>
                      <a:pt x="360" y="218"/>
                      <a:pt x="360" y="218"/>
                    </a:cubicBezTo>
                    <a:cubicBezTo>
                      <a:pt x="357" y="219"/>
                      <a:pt x="357" y="219"/>
                      <a:pt x="357" y="219"/>
                    </a:cubicBezTo>
                    <a:cubicBezTo>
                      <a:pt x="348" y="221"/>
                      <a:pt x="325" y="220"/>
                      <a:pt x="311" y="211"/>
                    </a:cubicBezTo>
                    <a:cubicBezTo>
                      <a:pt x="307" y="208"/>
                      <a:pt x="304" y="205"/>
                      <a:pt x="303" y="202"/>
                    </a:cubicBezTo>
                    <a:cubicBezTo>
                      <a:pt x="303" y="203"/>
                      <a:pt x="303" y="204"/>
                      <a:pt x="303" y="205"/>
                    </a:cubicBezTo>
                    <a:cubicBezTo>
                      <a:pt x="303" y="206"/>
                      <a:pt x="303" y="207"/>
                      <a:pt x="302" y="209"/>
                    </a:cubicBezTo>
                    <a:cubicBezTo>
                      <a:pt x="302" y="212"/>
                      <a:pt x="302" y="212"/>
                      <a:pt x="302" y="212"/>
                    </a:cubicBezTo>
                    <a:cubicBezTo>
                      <a:pt x="299" y="211"/>
                      <a:pt x="299" y="211"/>
                      <a:pt x="299" y="211"/>
                    </a:cubicBezTo>
                    <a:cubicBezTo>
                      <a:pt x="292" y="209"/>
                      <a:pt x="288" y="203"/>
                      <a:pt x="285" y="198"/>
                    </a:cubicBezTo>
                    <a:cubicBezTo>
                      <a:pt x="283" y="195"/>
                      <a:pt x="281" y="193"/>
                      <a:pt x="278" y="191"/>
                    </a:cubicBezTo>
                    <a:cubicBezTo>
                      <a:pt x="276" y="191"/>
                      <a:pt x="273" y="191"/>
                      <a:pt x="272" y="192"/>
                    </a:cubicBezTo>
                    <a:cubicBezTo>
                      <a:pt x="270" y="194"/>
                      <a:pt x="270" y="198"/>
                      <a:pt x="270" y="204"/>
                    </a:cubicBezTo>
                    <a:cubicBezTo>
                      <a:pt x="271" y="211"/>
                      <a:pt x="271" y="211"/>
                      <a:pt x="271" y="211"/>
                    </a:cubicBezTo>
                    <a:cubicBezTo>
                      <a:pt x="266" y="206"/>
                      <a:pt x="266" y="206"/>
                      <a:pt x="266" y="206"/>
                    </a:cubicBezTo>
                    <a:cubicBezTo>
                      <a:pt x="252" y="193"/>
                      <a:pt x="260" y="178"/>
                      <a:pt x="267" y="164"/>
                    </a:cubicBezTo>
                    <a:cubicBezTo>
                      <a:pt x="272" y="153"/>
                      <a:pt x="278" y="143"/>
                      <a:pt x="277" y="132"/>
                    </a:cubicBezTo>
                    <a:cubicBezTo>
                      <a:pt x="276" y="130"/>
                      <a:pt x="275" y="129"/>
                      <a:pt x="274" y="128"/>
                    </a:cubicBezTo>
                    <a:cubicBezTo>
                      <a:pt x="272" y="127"/>
                      <a:pt x="269" y="128"/>
                      <a:pt x="265" y="129"/>
                    </a:cubicBezTo>
                    <a:cubicBezTo>
                      <a:pt x="262" y="130"/>
                      <a:pt x="258" y="131"/>
                      <a:pt x="255" y="131"/>
                    </a:cubicBezTo>
                    <a:cubicBezTo>
                      <a:pt x="250" y="129"/>
                      <a:pt x="246" y="127"/>
                      <a:pt x="243" y="124"/>
                    </a:cubicBezTo>
                    <a:cubicBezTo>
                      <a:pt x="241" y="122"/>
                      <a:pt x="238" y="119"/>
                      <a:pt x="235" y="118"/>
                    </a:cubicBezTo>
                    <a:cubicBezTo>
                      <a:pt x="233" y="118"/>
                      <a:pt x="230" y="119"/>
                      <a:pt x="228" y="119"/>
                    </a:cubicBezTo>
                    <a:cubicBezTo>
                      <a:pt x="223" y="121"/>
                      <a:pt x="218" y="122"/>
                      <a:pt x="213" y="118"/>
                    </a:cubicBezTo>
                    <a:cubicBezTo>
                      <a:pt x="212" y="117"/>
                      <a:pt x="212" y="117"/>
                      <a:pt x="212" y="117"/>
                    </a:cubicBezTo>
                    <a:cubicBezTo>
                      <a:pt x="213" y="115"/>
                      <a:pt x="213" y="115"/>
                      <a:pt x="213" y="115"/>
                    </a:cubicBezTo>
                    <a:cubicBezTo>
                      <a:pt x="214" y="108"/>
                      <a:pt x="212" y="102"/>
                      <a:pt x="209" y="98"/>
                    </a:cubicBezTo>
                    <a:cubicBezTo>
                      <a:pt x="205" y="94"/>
                      <a:pt x="198" y="93"/>
                      <a:pt x="187" y="94"/>
                    </a:cubicBezTo>
                    <a:cubicBezTo>
                      <a:pt x="185" y="95"/>
                      <a:pt x="185" y="95"/>
                      <a:pt x="185" y="95"/>
                    </a:cubicBezTo>
                    <a:cubicBezTo>
                      <a:pt x="185" y="93"/>
                      <a:pt x="185" y="93"/>
                      <a:pt x="185" y="93"/>
                    </a:cubicBezTo>
                    <a:cubicBezTo>
                      <a:pt x="183" y="89"/>
                      <a:pt x="180" y="86"/>
                      <a:pt x="177" y="83"/>
                    </a:cubicBezTo>
                    <a:cubicBezTo>
                      <a:pt x="173" y="78"/>
                      <a:pt x="168" y="73"/>
                      <a:pt x="167" y="63"/>
                    </a:cubicBezTo>
                    <a:cubicBezTo>
                      <a:pt x="163" y="61"/>
                      <a:pt x="153" y="59"/>
                      <a:pt x="145" y="58"/>
                    </a:cubicBezTo>
                    <a:cubicBezTo>
                      <a:pt x="144" y="58"/>
                      <a:pt x="142" y="58"/>
                      <a:pt x="140" y="57"/>
                    </a:cubicBezTo>
                    <a:cubicBezTo>
                      <a:pt x="136" y="57"/>
                      <a:pt x="130" y="56"/>
                      <a:pt x="129" y="58"/>
                    </a:cubicBezTo>
                    <a:cubicBezTo>
                      <a:pt x="127" y="62"/>
                      <a:pt x="123" y="63"/>
                      <a:pt x="119" y="64"/>
                    </a:cubicBezTo>
                    <a:cubicBezTo>
                      <a:pt x="116" y="65"/>
                      <a:pt x="114" y="65"/>
                      <a:pt x="113" y="67"/>
                    </a:cubicBezTo>
                    <a:cubicBezTo>
                      <a:pt x="112" y="68"/>
                      <a:pt x="111" y="69"/>
                      <a:pt x="110" y="71"/>
                    </a:cubicBezTo>
                    <a:cubicBezTo>
                      <a:pt x="106" y="77"/>
                      <a:pt x="100" y="86"/>
                      <a:pt x="94" y="84"/>
                    </a:cubicBezTo>
                    <a:cubicBezTo>
                      <a:pt x="91" y="84"/>
                      <a:pt x="87" y="81"/>
                      <a:pt x="83" y="80"/>
                    </a:cubicBezTo>
                    <a:cubicBezTo>
                      <a:pt x="80" y="78"/>
                      <a:pt x="77" y="76"/>
                      <a:pt x="76" y="76"/>
                    </a:cubicBezTo>
                    <a:cubicBezTo>
                      <a:pt x="75" y="77"/>
                      <a:pt x="74" y="77"/>
                      <a:pt x="71" y="83"/>
                    </a:cubicBezTo>
                    <a:cubicBezTo>
                      <a:pt x="69" y="87"/>
                      <a:pt x="63" y="100"/>
                      <a:pt x="53" y="101"/>
                    </a:cubicBezTo>
                    <a:cubicBezTo>
                      <a:pt x="45" y="102"/>
                      <a:pt x="43" y="104"/>
                      <a:pt x="42" y="107"/>
                    </a:cubicBezTo>
                    <a:cubicBezTo>
                      <a:pt x="41" y="108"/>
                      <a:pt x="41" y="108"/>
                      <a:pt x="41" y="108"/>
                    </a:cubicBezTo>
                    <a:cubicBezTo>
                      <a:pt x="39" y="113"/>
                      <a:pt x="36" y="121"/>
                      <a:pt x="31" y="125"/>
                    </a:cubicBezTo>
                    <a:cubicBezTo>
                      <a:pt x="29" y="126"/>
                      <a:pt x="28" y="127"/>
                      <a:pt x="26" y="128"/>
                    </a:cubicBezTo>
                    <a:cubicBezTo>
                      <a:pt x="22" y="131"/>
                      <a:pt x="18" y="134"/>
                      <a:pt x="16" y="139"/>
                    </a:cubicBezTo>
                    <a:cubicBezTo>
                      <a:pt x="13" y="149"/>
                      <a:pt x="13" y="149"/>
                      <a:pt x="13" y="149"/>
                    </a:cubicBezTo>
                    <a:cubicBezTo>
                      <a:pt x="0" y="75"/>
                      <a:pt x="0" y="75"/>
                      <a:pt x="0" y="75"/>
                    </a:cubicBezTo>
                    <a:cubicBezTo>
                      <a:pt x="183" y="41"/>
                      <a:pt x="183" y="41"/>
                      <a:pt x="183" y="41"/>
                    </a:cubicBezTo>
                    <a:cubicBezTo>
                      <a:pt x="207" y="36"/>
                      <a:pt x="249" y="27"/>
                      <a:pt x="279" y="21"/>
                    </a:cubicBezTo>
                    <a:cubicBezTo>
                      <a:pt x="286" y="19"/>
                      <a:pt x="294" y="17"/>
                      <a:pt x="304" y="14"/>
                    </a:cubicBezTo>
                    <a:cubicBezTo>
                      <a:pt x="323" y="9"/>
                      <a:pt x="347" y="3"/>
                      <a:pt x="368" y="0"/>
                    </a:cubicBezTo>
                    <a:cubicBezTo>
                      <a:pt x="372" y="0"/>
                      <a:pt x="372" y="0"/>
                      <a:pt x="372" y="0"/>
                    </a:cubicBezTo>
                    <a:cubicBezTo>
                      <a:pt x="371" y="4"/>
                      <a:pt x="371" y="4"/>
                      <a:pt x="371" y="4"/>
                    </a:cubicBezTo>
                    <a:cubicBezTo>
                      <a:pt x="369" y="9"/>
                      <a:pt x="370" y="10"/>
                      <a:pt x="372" y="13"/>
                    </a:cubicBezTo>
                    <a:cubicBezTo>
                      <a:pt x="374" y="15"/>
                      <a:pt x="376" y="18"/>
                      <a:pt x="375" y="23"/>
                    </a:cubicBezTo>
                    <a:cubicBezTo>
                      <a:pt x="375" y="25"/>
                      <a:pt x="375" y="25"/>
                      <a:pt x="375" y="25"/>
                    </a:cubicBezTo>
                    <a:cubicBezTo>
                      <a:pt x="381" y="44"/>
                      <a:pt x="387" y="66"/>
                      <a:pt x="392" y="86"/>
                    </a:cubicBezTo>
                    <a:cubicBezTo>
                      <a:pt x="398" y="113"/>
                      <a:pt x="405" y="140"/>
                      <a:pt x="414" y="165"/>
                    </a:cubicBezTo>
                    <a:cubicBezTo>
                      <a:pt x="417" y="164"/>
                      <a:pt x="421" y="163"/>
                      <a:pt x="425" y="161"/>
                    </a:cubicBezTo>
                    <a:cubicBezTo>
                      <a:pt x="443" y="155"/>
                      <a:pt x="466" y="148"/>
                      <a:pt x="479" y="162"/>
                    </a:cubicBezTo>
                    <a:cubicBezTo>
                      <a:pt x="480" y="164"/>
                      <a:pt x="480" y="164"/>
                      <a:pt x="480" y="164"/>
                    </a:cubicBezTo>
                    <a:cubicBezTo>
                      <a:pt x="479" y="165"/>
                      <a:pt x="479" y="165"/>
                      <a:pt x="479" y="165"/>
                    </a:cubicBezTo>
                    <a:cubicBezTo>
                      <a:pt x="478" y="168"/>
                      <a:pt x="476" y="171"/>
                      <a:pt x="475" y="173"/>
                    </a:cubicBezTo>
                    <a:cubicBezTo>
                      <a:pt x="468" y="185"/>
                      <a:pt x="462" y="197"/>
                      <a:pt x="459" y="213"/>
                    </a:cubicBezTo>
                    <a:cubicBezTo>
                      <a:pt x="459" y="215"/>
                      <a:pt x="459" y="215"/>
                      <a:pt x="459" y="215"/>
                    </a:cubicBezTo>
                    <a:cubicBezTo>
                      <a:pt x="457" y="215"/>
                      <a:pt x="457" y="215"/>
                      <a:pt x="457" y="215"/>
                    </a:cubicBezTo>
                    <a:cubicBezTo>
                      <a:pt x="449" y="216"/>
                      <a:pt x="443" y="219"/>
                      <a:pt x="437" y="223"/>
                    </a:cubicBezTo>
                    <a:cubicBezTo>
                      <a:pt x="430" y="227"/>
                      <a:pt x="423" y="231"/>
                      <a:pt x="412" y="231"/>
                    </a:cubicBezTo>
                    <a:lnTo>
                      <a:pt x="408" y="231"/>
                    </a:lnTo>
                    <a:close/>
                    <a:moveTo>
                      <a:pt x="407" y="203"/>
                    </a:moveTo>
                    <a:cubicBezTo>
                      <a:pt x="412" y="203"/>
                      <a:pt x="422" y="207"/>
                      <a:pt x="423" y="211"/>
                    </a:cubicBezTo>
                    <a:cubicBezTo>
                      <a:pt x="423" y="212"/>
                      <a:pt x="423" y="212"/>
                      <a:pt x="423" y="212"/>
                    </a:cubicBezTo>
                    <a:cubicBezTo>
                      <a:pt x="423" y="213"/>
                      <a:pt x="423" y="213"/>
                      <a:pt x="423" y="213"/>
                    </a:cubicBezTo>
                    <a:cubicBezTo>
                      <a:pt x="422" y="216"/>
                      <a:pt x="420" y="219"/>
                      <a:pt x="419" y="222"/>
                    </a:cubicBezTo>
                    <a:cubicBezTo>
                      <a:pt x="418" y="223"/>
                      <a:pt x="417" y="224"/>
                      <a:pt x="417" y="225"/>
                    </a:cubicBezTo>
                    <a:cubicBezTo>
                      <a:pt x="424" y="224"/>
                      <a:pt x="429" y="221"/>
                      <a:pt x="435" y="218"/>
                    </a:cubicBezTo>
                    <a:cubicBezTo>
                      <a:pt x="440" y="214"/>
                      <a:pt x="446" y="211"/>
                      <a:pt x="454" y="210"/>
                    </a:cubicBezTo>
                    <a:cubicBezTo>
                      <a:pt x="457" y="194"/>
                      <a:pt x="464" y="182"/>
                      <a:pt x="470" y="170"/>
                    </a:cubicBezTo>
                    <a:cubicBezTo>
                      <a:pt x="471" y="168"/>
                      <a:pt x="472" y="167"/>
                      <a:pt x="473" y="165"/>
                    </a:cubicBezTo>
                    <a:cubicBezTo>
                      <a:pt x="463" y="155"/>
                      <a:pt x="443" y="161"/>
                      <a:pt x="427" y="167"/>
                    </a:cubicBezTo>
                    <a:cubicBezTo>
                      <a:pt x="422" y="168"/>
                      <a:pt x="417" y="170"/>
                      <a:pt x="413" y="171"/>
                    </a:cubicBezTo>
                    <a:cubicBezTo>
                      <a:pt x="410" y="171"/>
                      <a:pt x="410" y="171"/>
                      <a:pt x="410" y="171"/>
                    </a:cubicBezTo>
                    <a:cubicBezTo>
                      <a:pt x="410" y="169"/>
                      <a:pt x="410" y="169"/>
                      <a:pt x="410" y="169"/>
                    </a:cubicBezTo>
                    <a:cubicBezTo>
                      <a:pt x="400" y="144"/>
                      <a:pt x="393" y="115"/>
                      <a:pt x="386" y="87"/>
                    </a:cubicBezTo>
                    <a:cubicBezTo>
                      <a:pt x="383" y="75"/>
                      <a:pt x="380" y="62"/>
                      <a:pt x="376" y="49"/>
                    </a:cubicBezTo>
                    <a:cubicBezTo>
                      <a:pt x="373" y="50"/>
                      <a:pt x="373" y="50"/>
                      <a:pt x="373" y="50"/>
                    </a:cubicBezTo>
                    <a:cubicBezTo>
                      <a:pt x="346" y="57"/>
                      <a:pt x="344" y="62"/>
                      <a:pt x="346" y="82"/>
                    </a:cubicBezTo>
                    <a:cubicBezTo>
                      <a:pt x="349" y="81"/>
                      <a:pt x="353" y="83"/>
                      <a:pt x="354" y="86"/>
                    </a:cubicBezTo>
                    <a:cubicBezTo>
                      <a:pt x="358" y="94"/>
                      <a:pt x="355" y="100"/>
                      <a:pt x="352" y="104"/>
                    </a:cubicBezTo>
                    <a:cubicBezTo>
                      <a:pt x="351" y="107"/>
                      <a:pt x="350" y="109"/>
                      <a:pt x="350" y="111"/>
                    </a:cubicBezTo>
                    <a:cubicBezTo>
                      <a:pt x="351" y="112"/>
                      <a:pt x="354" y="112"/>
                      <a:pt x="356" y="112"/>
                    </a:cubicBezTo>
                    <a:cubicBezTo>
                      <a:pt x="360" y="113"/>
                      <a:pt x="366" y="113"/>
                      <a:pt x="367" y="120"/>
                    </a:cubicBezTo>
                    <a:cubicBezTo>
                      <a:pt x="367" y="122"/>
                      <a:pt x="367" y="122"/>
                      <a:pt x="367" y="122"/>
                    </a:cubicBezTo>
                    <a:cubicBezTo>
                      <a:pt x="365" y="122"/>
                      <a:pt x="365" y="122"/>
                      <a:pt x="365" y="122"/>
                    </a:cubicBezTo>
                    <a:cubicBezTo>
                      <a:pt x="362" y="123"/>
                      <a:pt x="361" y="124"/>
                      <a:pt x="360" y="125"/>
                    </a:cubicBezTo>
                    <a:cubicBezTo>
                      <a:pt x="359" y="126"/>
                      <a:pt x="361" y="130"/>
                      <a:pt x="363" y="133"/>
                    </a:cubicBezTo>
                    <a:cubicBezTo>
                      <a:pt x="364" y="137"/>
                      <a:pt x="366" y="141"/>
                      <a:pt x="367" y="146"/>
                    </a:cubicBezTo>
                    <a:cubicBezTo>
                      <a:pt x="368" y="146"/>
                      <a:pt x="371" y="145"/>
                      <a:pt x="373" y="145"/>
                    </a:cubicBezTo>
                    <a:cubicBezTo>
                      <a:pt x="377" y="145"/>
                      <a:pt x="382" y="144"/>
                      <a:pt x="385" y="147"/>
                    </a:cubicBezTo>
                    <a:cubicBezTo>
                      <a:pt x="386" y="148"/>
                      <a:pt x="387" y="149"/>
                      <a:pt x="387" y="152"/>
                    </a:cubicBezTo>
                    <a:cubicBezTo>
                      <a:pt x="387" y="154"/>
                      <a:pt x="387" y="154"/>
                      <a:pt x="387" y="154"/>
                    </a:cubicBezTo>
                    <a:cubicBezTo>
                      <a:pt x="386" y="154"/>
                      <a:pt x="386" y="154"/>
                      <a:pt x="386" y="154"/>
                    </a:cubicBezTo>
                    <a:cubicBezTo>
                      <a:pt x="383" y="156"/>
                      <a:pt x="382" y="157"/>
                      <a:pt x="381" y="158"/>
                    </a:cubicBezTo>
                    <a:cubicBezTo>
                      <a:pt x="376" y="161"/>
                      <a:pt x="374" y="162"/>
                      <a:pt x="367" y="160"/>
                    </a:cubicBezTo>
                    <a:cubicBezTo>
                      <a:pt x="367" y="164"/>
                      <a:pt x="366" y="167"/>
                      <a:pt x="364" y="169"/>
                    </a:cubicBezTo>
                    <a:cubicBezTo>
                      <a:pt x="363" y="172"/>
                      <a:pt x="362" y="174"/>
                      <a:pt x="362" y="178"/>
                    </a:cubicBezTo>
                    <a:cubicBezTo>
                      <a:pt x="367" y="180"/>
                      <a:pt x="371" y="182"/>
                      <a:pt x="374" y="185"/>
                    </a:cubicBezTo>
                    <a:cubicBezTo>
                      <a:pt x="375" y="186"/>
                      <a:pt x="377" y="187"/>
                      <a:pt x="378" y="188"/>
                    </a:cubicBezTo>
                    <a:cubicBezTo>
                      <a:pt x="379" y="183"/>
                      <a:pt x="380" y="181"/>
                      <a:pt x="382" y="180"/>
                    </a:cubicBezTo>
                    <a:cubicBezTo>
                      <a:pt x="386" y="179"/>
                      <a:pt x="389" y="181"/>
                      <a:pt x="391" y="184"/>
                    </a:cubicBezTo>
                    <a:cubicBezTo>
                      <a:pt x="391" y="183"/>
                      <a:pt x="391" y="183"/>
                      <a:pt x="391" y="183"/>
                    </a:cubicBezTo>
                    <a:cubicBezTo>
                      <a:pt x="392" y="179"/>
                      <a:pt x="393" y="176"/>
                      <a:pt x="395" y="174"/>
                    </a:cubicBezTo>
                    <a:cubicBezTo>
                      <a:pt x="397" y="173"/>
                      <a:pt x="399" y="173"/>
                      <a:pt x="401" y="173"/>
                    </a:cubicBezTo>
                    <a:cubicBezTo>
                      <a:pt x="404" y="174"/>
                      <a:pt x="404" y="174"/>
                      <a:pt x="404" y="174"/>
                    </a:cubicBezTo>
                    <a:cubicBezTo>
                      <a:pt x="403" y="177"/>
                      <a:pt x="403" y="177"/>
                      <a:pt x="403" y="177"/>
                    </a:cubicBezTo>
                    <a:cubicBezTo>
                      <a:pt x="399" y="183"/>
                      <a:pt x="402" y="185"/>
                      <a:pt x="406" y="189"/>
                    </a:cubicBezTo>
                    <a:cubicBezTo>
                      <a:pt x="409" y="191"/>
                      <a:pt x="411" y="193"/>
                      <a:pt x="411" y="196"/>
                    </a:cubicBezTo>
                    <a:cubicBezTo>
                      <a:pt x="411" y="198"/>
                      <a:pt x="410" y="200"/>
                      <a:pt x="407" y="202"/>
                    </a:cubicBezTo>
                    <a:cubicBezTo>
                      <a:pt x="407" y="203"/>
                      <a:pt x="407" y="203"/>
                      <a:pt x="406" y="203"/>
                    </a:cubicBezTo>
                    <a:cubicBezTo>
                      <a:pt x="407" y="203"/>
                      <a:pt x="407" y="203"/>
                      <a:pt x="407" y="203"/>
                    </a:cubicBezTo>
                    <a:close/>
                    <a:moveTo>
                      <a:pt x="6" y="79"/>
                    </a:moveTo>
                    <a:cubicBezTo>
                      <a:pt x="15" y="131"/>
                      <a:pt x="15" y="131"/>
                      <a:pt x="15" y="131"/>
                    </a:cubicBezTo>
                    <a:cubicBezTo>
                      <a:pt x="18" y="127"/>
                      <a:pt x="21" y="126"/>
                      <a:pt x="23" y="124"/>
                    </a:cubicBezTo>
                    <a:cubicBezTo>
                      <a:pt x="25" y="123"/>
                      <a:pt x="26" y="122"/>
                      <a:pt x="27" y="121"/>
                    </a:cubicBezTo>
                    <a:cubicBezTo>
                      <a:pt x="31" y="118"/>
                      <a:pt x="34" y="110"/>
                      <a:pt x="36" y="106"/>
                    </a:cubicBezTo>
                    <a:cubicBezTo>
                      <a:pt x="37" y="105"/>
                      <a:pt x="37" y="105"/>
                      <a:pt x="37" y="105"/>
                    </a:cubicBezTo>
                    <a:cubicBezTo>
                      <a:pt x="40" y="98"/>
                      <a:pt x="46" y="96"/>
                      <a:pt x="52" y="96"/>
                    </a:cubicBezTo>
                    <a:cubicBezTo>
                      <a:pt x="58" y="95"/>
                      <a:pt x="63" y="87"/>
                      <a:pt x="66" y="80"/>
                    </a:cubicBezTo>
                    <a:cubicBezTo>
                      <a:pt x="69" y="75"/>
                      <a:pt x="70" y="72"/>
                      <a:pt x="75" y="71"/>
                    </a:cubicBezTo>
                    <a:cubicBezTo>
                      <a:pt x="77" y="70"/>
                      <a:pt x="80" y="72"/>
                      <a:pt x="85" y="75"/>
                    </a:cubicBezTo>
                    <a:cubicBezTo>
                      <a:pt x="89" y="76"/>
                      <a:pt x="93" y="78"/>
                      <a:pt x="95" y="79"/>
                    </a:cubicBezTo>
                    <a:cubicBezTo>
                      <a:pt x="98" y="80"/>
                      <a:pt x="103" y="71"/>
                      <a:pt x="105" y="68"/>
                    </a:cubicBezTo>
                    <a:cubicBezTo>
                      <a:pt x="107" y="66"/>
                      <a:pt x="108" y="64"/>
                      <a:pt x="109" y="63"/>
                    </a:cubicBezTo>
                    <a:cubicBezTo>
                      <a:pt x="111" y="61"/>
                      <a:pt x="114" y="60"/>
                      <a:pt x="117" y="59"/>
                    </a:cubicBezTo>
                    <a:cubicBezTo>
                      <a:pt x="119" y="59"/>
                      <a:pt x="120" y="58"/>
                      <a:pt x="122" y="58"/>
                    </a:cubicBezTo>
                    <a:lnTo>
                      <a:pt x="6" y="79"/>
                    </a:lnTo>
                    <a:close/>
                    <a:moveTo>
                      <a:pt x="338" y="35"/>
                    </a:moveTo>
                    <a:cubicBezTo>
                      <a:pt x="339" y="39"/>
                      <a:pt x="339" y="39"/>
                      <a:pt x="339" y="39"/>
                    </a:cubicBezTo>
                    <a:cubicBezTo>
                      <a:pt x="339" y="41"/>
                      <a:pt x="339" y="44"/>
                      <a:pt x="340" y="45"/>
                    </a:cubicBezTo>
                    <a:cubicBezTo>
                      <a:pt x="340" y="45"/>
                      <a:pt x="341" y="45"/>
                      <a:pt x="342" y="45"/>
                    </a:cubicBezTo>
                    <a:cubicBezTo>
                      <a:pt x="342" y="41"/>
                      <a:pt x="341" y="40"/>
                      <a:pt x="340" y="38"/>
                    </a:cubicBezTo>
                    <a:cubicBezTo>
                      <a:pt x="339" y="37"/>
                      <a:pt x="339" y="36"/>
                      <a:pt x="338" y="3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2" name="Freeform 217"/>
              <p:cNvSpPr/>
              <p:nvPr/>
            </p:nvSpPr>
            <p:spPr>
              <a:xfrm>
                <a:off x="7521480" y="3520440"/>
                <a:ext cx="455040" cy="455040"/>
              </a:xfrm>
              <a:custGeom>
                <a:avLst/>
                <a:gdLst>
                  <a:gd name="textAreaLeft" fmla="*/ 0 w 455040"/>
                  <a:gd name="textAreaRight" fmla="*/ 455760 w 455040"/>
                  <a:gd name="textAreaTop" fmla="*/ 0 h 455040"/>
                  <a:gd name="textAreaBottom" fmla="*/ 455760 h 455040"/>
                  <a:gd name="GluePoint1X" fmla="*/ 817.353870458136 w 1266"/>
                  <a:gd name="GluePoint1Y" fmla="*/ 432.657977883096 h 1266"/>
                  <a:gd name="GluePoint2X" fmla="*/ 893.293838862559 w 1266"/>
                  <a:gd name="GluePoint2Y" fmla="*/ 345.726698262243 h 1266"/>
                  <a:gd name="GluePoint3X" fmla="*/ 973.230647709321 w 1266"/>
                  <a:gd name="GluePoint3Y" fmla="*/ 280.77804107425 h 1266"/>
                  <a:gd name="GluePoint4X" fmla="*/ 1027.18799368088 w 1266"/>
                  <a:gd name="GluePoint4Y" fmla="*/ 301.761453396525 h 1266"/>
                  <a:gd name="GluePoint5X" fmla="*/ 1082.14454976303 w 1266"/>
                  <a:gd name="GluePoint5Y" fmla="*/ 247.804107424961 h 1266"/>
                  <a:gd name="GluePoint6X" fmla="*/ 1125.11058451817 w 1266"/>
                  <a:gd name="GluePoint6Y" fmla="*/ 211.832543443918 h 1266"/>
                  <a:gd name="GluePoint7X" fmla="*/ 1213.04107424961 w 1266"/>
                  <a:gd name="GluePoint7Y" fmla="*/ 233.815165876777 h 1266"/>
                  <a:gd name="GluePoint8X" fmla="*/ 1213.04107424961 w 1266"/>
                  <a:gd name="GluePoint8Y" fmla="*/ 258.79541864139 h 1266"/>
                  <a:gd name="GluePoint9X" fmla="*/ 1234.02448657188 w 1266"/>
                  <a:gd name="GluePoint9Y" fmla="*/ 258.79541864139 h 1266"/>
                  <a:gd name="GluePoint10X" fmla="*/ 1245.01579778831 w 1266"/>
                  <a:gd name="GluePoint10Y" fmla="*/ 290.770142180095 h 1266"/>
                  <a:gd name="GluePoint11X" fmla="*/ 1256.00710900474 w 1266"/>
                  <a:gd name="GluePoint11Y" fmla="*/ 367.709320695103 h 1266"/>
                  <a:gd name="GluePoint12X" fmla="*/ 1104.12717219589 w 1266"/>
                  <a:gd name="GluePoint12Y" fmla="*/ 312.752764612954 h 1266"/>
                  <a:gd name="GluePoint13X" fmla="*/ 1082.14454976303 w 1266"/>
                  <a:gd name="GluePoint13Y" fmla="*/ 432.657977883096 h 1266"/>
                  <a:gd name="GluePoint14X" fmla="*/ 1060.16192733017 w 1266"/>
                  <a:gd name="GluePoint14Y" fmla="*/ 454.640600315956 h 1266"/>
                  <a:gd name="GluePoint15X" fmla="*/ 1060.16192733017 w 1266"/>
                  <a:gd name="GluePoint15Y" fmla="*/ 487.614533965245 h 1266"/>
                  <a:gd name="GluePoint16X" fmla="*/ 1005.20537124803 w 1266"/>
                  <a:gd name="GluePoint16Y" fmla="*/ 552.563191153239 h 1266"/>
                  <a:gd name="GluePoint17X" fmla="*/ 893.293838862559 w 1266"/>
                  <a:gd name="GluePoint17Y" fmla="*/ 716.4336492891 h 1266"/>
                  <a:gd name="GluePoint18X" fmla="*/ 795.371248025277 w 1266"/>
                  <a:gd name="GluePoint18Y" fmla="*/ 683.45971563981 h 1266"/>
                  <a:gd name="GluePoint19X" fmla="*/ 784.379936808847 w 1266"/>
                  <a:gd name="GluePoint19Y" fmla="*/ 760.398894154818 h 1266"/>
                  <a:gd name="GluePoint20X" fmla="*/ 741.413902053713 w 1266"/>
                  <a:gd name="GluePoint20Y" fmla="*/ 839.336492890995 h 1266"/>
                  <a:gd name="GluePoint21X" fmla="*/ 741.413902053713 w 1266"/>
                  <a:gd name="GluePoint21Y" fmla="*/ 893.293838862559 h 1266"/>
                  <a:gd name="GluePoint22X" fmla="*/ 675.466034755134 w 1266"/>
                  <a:gd name="GluePoint22Y" fmla="*/ 1013.1990521327 h 1266"/>
                  <a:gd name="GluePoint23X" fmla="*/ 675.466034755134 w 1266"/>
                  <a:gd name="GluePoint23Y" fmla="*/ 1112.12085308057 h 1266"/>
                  <a:gd name="GluePoint24X" fmla="*/ 544.569510268563 w 1266"/>
                  <a:gd name="GluePoint24Y" fmla="*/ 1155.0868878357 h 1266"/>
                  <a:gd name="GluePoint25X" fmla="*/ 522.586887835703 w 1266"/>
                  <a:gd name="GluePoint25Y" fmla="*/ 1199.05213270142 h 1266"/>
                  <a:gd name="GluePoint26X" fmla="*/ 402.681674565561 w 1266"/>
                  <a:gd name="GluePoint26Y" fmla="*/ 1210.04344391785 h 1266"/>
                  <a:gd name="GluePoint27X" fmla="*/ 334.735387045814 w 1266"/>
                  <a:gd name="GluePoint27Y" fmla="*/ 1265 h 1266"/>
                  <a:gd name="GluePoint28X" fmla="*/ 225.821484992101 w 1266"/>
                  <a:gd name="GluePoint28Y" fmla="*/ 1166.07819905213 h 1266"/>
                  <a:gd name="GluePoint29X" fmla="*/ 72.9423380726698 w 1266"/>
                  <a:gd name="GluePoint29Y" fmla="*/ 1057.16429699842 h 1266"/>
                  <a:gd name="GluePoint30X" fmla="*/ 7.99368088467615 w 1266"/>
                  <a:gd name="GluePoint30Y" fmla="*/ 970.233017377567 h 1266"/>
                  <a:gd name="GluePoint31X" fmla="*/ 7.99368088467615 w 1266"/>
                  <a:gd name="GluePoint31Y" fmla="*/ 883.301737756714 h 1266"/>
                  <a:gd name="GluePoint32X" fmla="*/ 105.916271721959 w 1266"/>
                  <a:gd name="GluePoint32Y" fmla="*/ 806.362559241706 h 1266"/>
                  <a:gd name="GluePoint33X" fmla="*/ 116.907582938389 w 1266"/>
                  <a:gd name="GluePoint33Y" fmla="*/ 651.484992101106 h 1266"/>
                  <a:gd name="GluePoint34X" fmla="*/ 159.873617693523 w 1266"/>
                  <a:gd name="GluePoint34Y" fmla="*/ 694.45102685624 h 1266"/>
                  <a:gd name="GluePoint35X" fmla="*/ 192.847551342812 w 1266"/>
                  <a:gd name="GluePoint35Y" fmla="*/ 552.563191153239 h 1266"/>
                  <a:gd name="GluePoint36X" fmla="*/ 236.812796208531 w 1266"/>
                  <a:gd name="GluePoint36Y" fmla="*/ 487.614533965245 h 1266"/>
                  <a:gd name="GluePoint37X" fmla="*/ 280.77804107425 w 1266"/>
                  <a:gd name="GluePoint37Y" fmla="*/ 498.605845181675 h 1266"/>
                  <a:gd name="GluePoint38X" fmla="*/ 345.726698262243 w 1266"/>
                  <a:gd name="GluePoint38Y" fmla="*/ 432.657977883096 h 1266"/>
                  <a:gd name="GluePoint39X" fmla="*/ 402.681674565561 w 1266"/>
                  <a:gd name="GluePoint39Y" fmla="*/ 367.709320695103 h 1266"/>
                  <a:gd name="GluePoint40X" fmla="*/ 408.676935229068 w 1266"/>
                  <a:gd name="GluePoint40Y" fmla="*/ 307.756714060032 h 1266"/>
                  <a:gd name="GluePoint41X" fmla="*/ 413.672985781991 w 1266"/>
                  <a:gd name="GluePoint41Y" fmla="*/ 203.838862559242 h 1266"/>
                  <a:gd name="GluePoint42X" fmla="*/ 421.666666666667 w 1266"/>
                  <a:gd name="GluePoint42Y" fmla="*/ 0 h 1266"/>
                  <a:gd name="GluePoint43X" fmla="*/ 479.620853080569 w 1266"/>
                  <a:gd name="GluePoint43Y" fmla="*/ 323.744075829384 h 1266"/>
                  <a:gd name="GluePoint44X" fmla="*/ 762.397314375987 w 1266"/>
                  <a:gd name="GluePoint44Y" fmla="*/ 280.77804107425 h 1266"/>
                  <a:gd name="GluePoint45X" fmla="*/ 795.371248025277 w 1266"/>
                  <a:gd name="GluePoint45Y" fmla="*/ 465.631911532385 h 1266"/>
                  <a:gd name="GluePoint46X" fmla="*/ 817.353870458136 w 1266"/>
                  <a:gd name="GluePoint46Y" fmla="*/ 443.649289099526 h 1266"/>
                  <a:gd name="GluePoint47X" fmla="*/ 817.353870458136 w 1266"/>
                  <a:gd name="GluePoint47Y" fmla="*/ 432.657977883096 h 126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Lst>
                <a:rect l="textAreaLeft" t="textAreaTop" r="textAreaRight" b="textAreaBottom"/>
                <a:pathLst>
                  <a:path w="464" h="464">
                    <a:moveTo>
                      <a:pt x="300" y="159"/>
                    </a:moveTo>
                    <a:cubicBezTo>
                      <a:pt x="316" y="155"/>
                      <a:pt x="320" y="139"/>
                      <a:pt x="328" y="127"/>
                    </a:cubicBezTo>
                    <a:cubicBezTo>
                      <a:pt x="341" y="127"/>
                      <a:pt x="353" y="121"/>
                      <a:pt x="357" y="103"/>
                    </a:cubicBezTo>
                    <a:cubicBezTo>
                      <a:pt x="364" y="104"/>
                      <a:pt x="367" y="111"/>
                      <a:pt x="377" y="111"/>
                    </a:cubicBezTo>
                    <a:cubicBezTo>
                      <a:pt x="388" y="110"/>
                      <a:pt x="390" y="96"/>
                      <a:pt x="397" y="91"/>
                    </a:cubicBezTo>
                    <a:cubicBezTo>
                      <a:pt x="403" y="86"/>
                      <a:pt x="415" y="91"/>
                      <a:pt x="413" y="78"/>
                    </a:cubicBezTo>
                    <a:cubicBezTo>
                      <a:pt x="420" y="86"/>
                      <a:pt x="437" y="81"/>
                      <a:pt x="445" y="86"/>
                    </a:cubicBezTo>
                    <a:cubicBezTo>
                      <a:pt x="446" y="87"/>
                      <a:pt x="444" y="93"/>
                      <a:pt x="445" y="95"/>
                    </a:cubicBezTo>
                    <a:cubicBezTo>
                      <a:pt x="446" y="96"/>
                      <a:pt x="452" y="93"/>
                      <a:pt x="453" y="95"/>
                    </a:cubicBezTo>
                    <a:cubicBezTo>
                      <a:pt x="456" y="99"/>
                      <a:pt x="455" y="104"/>
                      <a:pt x="457" y="107"/>
                    </a:cubicBezTo>
                    <a:cubicBezTo>
                      <a:pt x="462" y="114"/>
                      <a:pt x="464" y="119"/>
                      <a:pt x="461" y="135"/>
                    </a:cubicBezTo>
                    <a:cubicBezTo>
                      <a:pt x="438" y="134"/>
                      <a:pt x="423" y="107"/>
                      <a:pt x="405" y="115"/>
                    </a:cubicBezTo>
                    <a:cubicBezTo>
                      <a:pt x="395" y="128"/>
                      <a:pt x="400" y="145"/>
                      <a:pt x="397" y="159"/>
                    </a:cubicBezTo>
                    <a:cubicBezTo>
                      <a:pt x="396" y="161"/>
                      <a:pt x="389" y="165"/>
                      <a:pt x="389" y="167"/>
                    </a:cubicBezTo>
                    <a:cubicBezTo>
                      <a:pt x="388" y="170"/>
                      <a:pt x="390" y="176"/>
                      <a:pt x="389" y="179"/>
                    </a:cubicBezTo>
                    <a:cubicBezTo>
                      <a:pt x="385" y="186"/>
                      <a:pt x="364" y="181"/>
                      <a:pt x="369" y="203"/>
                    </a:cubicBezTo>
                    <a:cubicBezTo>
                      <a:pt x="329" y="197"/>
                      <a:pt x="349" y="250"/>
                      <a:pt x="328" y="263"/>
                    </a:cubicBezTo>
                    <a:cubicBezTo>
                      <a:pt x="311" y="266"/>
                      <a:pt x="307" y="239"/>
                      <a:pt x="292" y="251"/>
                    </a:cubicBezTo>
                    <a:cubicBezTo>
                      <a:pt x="283" y="260"/>
                      <a:pt x="291" y="269"/>
                      <a:pt x="288" y="279"/>
                    </a:cubicBezTo>
                    <a:cubicBezTo>
                      <a:pt x="286" y="288"/>
                      <a:pt x="275" y="299"/>
                      <a:pt x="272" y="308"/>
                    </a:cubicBezTo>
                    <a:cubicBezTo>
                      <a:pt x="270" y="314"/>
                      <a:pt x="274" y="322"/>
                      <a:pt x="272" y="328"/>
                    </a:cubicBezTo>
                    <a:cubicBezTo>
                      <a:pt x="267" y="343"/>
                      <a:pt x="252" y="352"/>
                      <a:pt x="248" y="372"/>
                    </a:cubicBezTo>
                    <a:cubicBezTo>
                      <a:pt x="246" y="383"/>
                      <a:pt x="254" y="396"/>
                      <a:pt x="248" y="408"/>
                    </a:cubicBezTo>
                    <a:cubicBezTo>
                      <a:pt x="226" y="407"/>
                      <a:pt x="222" y="425"/>
                      <a:pt x="200" y="424"/>
                    </a:cubicBezTo>
                    <a:cubicBezTo>
                      <a:pt x="194" y="427"/>
                      <a:pt x="192" y="433"/>
                      <a:pt x="192" y="440"/>
                    </a:cubicBezTo>
                    <a:cubicBezTo>
                      <a:pt x="177" y="439"/>
                      <a:pt x="161" y="458"/>
                      <a:pt x="148" y="444"/>
                    </a:cubicBezTo>
                    <a:cubicBezTo>
                      <a:pt x="138" y="450"/>
                      <a:pt x="134" y="461"/>
                      <a:pt x="123" y="464"/>
                    </a:cubicBezTo>
                    <a:cubicBezTo>
                      <a:pt x="104" y="458"/>
                      <a:pt x="85" y="452"/>
                      <a:pt x="83" y="428"/>
                    </a:cubicBezTo>
                    <a:cubicBezTo>
                      <a:pt x="54" y="428"/>
                      <a:pt x="44" y="411"/>
                      <a:pt x="27" y="388"/>
                    </a:cubicBezTo>
                    <a:cubicBezTo>
                      <a:pt x="18" y="376"/>
                      <a:pt x="4" y="361"/>
                      <a:pt x="3" y="356"/>
                    </a:cubicBezTo>
                    <a:cubicBezTo>
                      <a:pt x="0" y="346"/>
                      <a:pt x="10" y="332"/>
                      <a:pt x="3" y="324"/>
                    </a:cubicBezTo>
                    <a:cubicBezTo>
                      <a:pt x="30" y="330"/>
                      <a:pt x="19" y="297"/>
                      <a:pt x="39" y="296"/>
                    </a:cubicBezTo>
                    <a:cubicBezTo>
                      <a:pt x="30" y="281"/>
                      <a:pt x="36" y="251"/>
                      <a:pt x="43" y="239"/>
                    </a:cubicBezTo>
                    <a:cubicBezTo>
                      <a:pt x="56" y="237"/>
                      <a:pt x="54" y="249"/>
                      <a:pt x="59" y="255"/>
                    </a:cubicBezTo>
                    <a:cubicBezTo>
                      <a:pt x="78" y="243"/>
                      <a:pt x="64" y="220"/>
                      <a:pt x="71" y="203"/>
                    </a:cubicBezTo>
                    <a:cubicBezTo>
                      <a:pt x="75" y="194"/>
                      <a:pt x="97" y="195"/>
                      <a:pt x="87" y="179"/>
                    </a:cubicBezTo>
                    <a:cubicBezTo>
                      <a:pt x="94" y="179"/>
                      <a:pt x="103" y="177"/>
                      <a:pt x="103" y="183"/>
                    </a:cubicBezTo>
                    <a:cubicBezTo>
                      <a:pt x="113" y="178"/>
                      <a:pt x="119" y="168"/>
                      <a:pt x="127" y="159"/>
                    </a:cubicBezTo>
                    <a:cubicBezTo>
                      <a:pt x="133" y="152"/>
                      <a:pt x="144" y="143"/>
                      <a:pt x="148" y="135"/>
                    </a:cubicBezTo>
                    <a:cubicBezTo>
                      <a:pt x="150" y="129"/>
                      <a:pt x="149" y="119"/>
                      <a:pt x="150" y="113"/>
                    </a:cubicBezTo>
                    <a:cubicBezTo>
                      <a:pt x="151" y="104"/>
                      <a:pt x="149" y="84"/>
                      <a:pt x="152" y="75"/>
                    </a:cubicBezTo>
                    <a:cubicBezTo>
                      <a:pt x="166" y="24"/>
                      <a:pt x="148" y="5"/>
                      <a:pt x="155" y="0"/>
                    </a:cubicBezTo>
                    <a:cubicBezTo>
                      <a:pt x="160" y="24"/>
                      <a:pt x="171" y="100"/>
                      <a:pt x="176" y="119"/>
                    </a:cubicBezTo>
                    <a:cubicBezTo>
                      <a:pt x="213" y="116"/>
                      <a:pt x="243" y="105"/>
                      <a:pt x="280" y="103"/>
                    </a:cubicBezTo>
                    <a:cubicBezTo>
                      <a:pt x="285" y="124"/>
                      <a:pt x="288" y="148"/>
                      <a:pt x="292" y="171"/>
                    </a:cubicBezTo>
                    <a:cubicBezTo>
                      <a:pt x="296" y="169"/>
                      <a:pt x="299" y="167"/>
                      <a:pt x="300" y="163"/>
                    </a:cubicBezTo>
                    <a:lnTo>
                      <a:pt x="300" y="159"/>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3" name="Freeform 218"/>
              <p:cNvSpPr/>
              <p:nvPr/>
            </p:nvSpPr>
            <p:spPr>
              <a:xfrm>
                <a:off x="7516800" y="3513960"/>
                <a:ext cx="462960" cy="464400"/>
              </a:xfrm>
              <a:custGeom>
                <a:avLst/>
                <a:gdLst>
                  <a:gd name="textAreaLeft" fmla="*/ 0 w 462960"/>
                  <a:gd name="textAreaRight" fmla="*/ 463680 w 462960"/>
                  <a:gd name="textAreaTop" fmla="*/ 0 h 464400"/>
                  <a:gd name="textAreaBottom" fmla="*/ 465120 h 464400"/>
                  <a:gd name="GluePoint1X" fmla="*/ 89.6517027863777 w 1292"/>
                  <a:gd name="GluePoint1Y" fmla="*/ 1096.54813664596 h 1288"/>
                  <a:gd name="GluePoint2X" fmla="*/ 12.9496904024768 w 1292"/>
                  <a:gd name="GluePoint2Y" fmla="*/ 949.205745341615 h 1288"/>
                  <a:gd name="GluePoint3X" fmla="*/ 34.8645510835913 w 1292"/>
                  <a:gd name="GluePoint3Y" fmla="*/ 897.084627329193 h 1288"/>
                  <a:gd name="GluePoint4X" fmla="*/ 122.52399380805 w 1292"/>
                  <a:gd name="GluePoint4Y" fmla="*/ 663.541925465839 h 1288"/>
                  <a:gd name="GluePoint5X" fmla="*/ 190.260835913313 w 1292"/>
                  <a:gd name="GluePoint5Y" fmla="*/ 630.465062111801 h 1288"/>
                  <a:gd name="GluePoint6X" fmla="*/ 242.05959752322 w 1292"/>
                  <a:gd name="GluePoint6Y" fmla="*/ 507.178571428571 h 1288"/>
                  <a:gd name="GluePoint7X" fmla="*/ 271.943498452012 w 1292"/>
                  <a:gd name="GluePoint7Y" fmla="*/ 496.152950310559 h 1288"/>
                  <a:gd name="GluePoint8X" fmla="*/ 367.571981424149 w 1292"/>
                  <a:gd name="GluePoint8Y" fmla="*/ 427.994565217391 h 1288"/>
                  <a:gd name="GluePoint9X" fmla="*/ 413.393962848297 w 1292"/>
                  <a:gd name="GluePoint9Y" fmla="*/ 281.65450310559 h 1288"/>
                  <a:gd name="GluePoint10X" fmla="*/ 438.297213622291 w 1292"/>
                  <a:gd name="GluePoint10Y" fmla="*/ 0 h 1288"/>
                  <a:gd name="GluePoint11X" fmla="*/ 625.569659442725 w 1292"/>
                  <a:gd name="GluePoint11Y" fmla="*/ 309.719720496894 h 1288"/>
                  <a:gd name="GluePoint12X" fmla="*/ 802.88080495356 w 1292"/>
                  <a:gd name="GluePoint12Y" fmla="*/ 407.94798136646 h 1288"/>
                  <a:gd name="GluePoint13X" fmla="*/ 827.784055727554 w 1292"/>
                  <a:gd name="GluePoint13Y" fmla="*/ 441.024844720497 h 1288"/>
                  <a:gd name="GluePoint14X" fmla="*/ 906.478328173375 w 1292"/>
                  <a:gd name="GluePoint14Y" fmla="*/ 353.822204968944 h 1288"/>
                  <a:gd name="GluePoint15X" fmla="*/ 1007.08746130031 w 1292"/>
                  <a:gd name="GluePoint15Y" fmla="*/ 298.694099378882 h 1288"/>
                  <a:gd name="GluePoint16X" fmla="*/ 1110.68498452012 w 1292"/>
                  <a:gd name="GluePoint16Y" fmla="*/ 246.57298136646 h 1288"/>
                  <a:gd name="GluePoint17X" fmla="*/ 1181.41021671827 w 1292"/>
                  <a:gd name="GluePoint17Y" fmla="*/ 232.540372670807 h 1288"/>
                  <a:gd name="GluePoint18X" fmla="*/ 1233.20897832817 w 1292"/>
                  <a:gd name="GluePoint18Y" fmla="*/ 265.617236024845 h 1288"/>
                  <a:gd name="GluePoint19X" fmla="*/ 1261.10061919505 w 1292"/>
                  <a:gd name="GluePoint19Y" fmla="*/ 301.701086956522 h 1288"/>
                  <a:gd name="GluePoint20X" fmla="*/ 1187.38699690402 w 1292"/>
                  <a:gd name="GluePoint20Y" fmla="*/ 355.826863354037 h 1288"/>
                  <a:gd name="GluePoint21X" fmla="*/ 1083.78947368421 w 1292"/>
                  <a:gd name="GluePoint21Y" fmla="*/ 469.090062111801 h 1288"/>
                  <a:gd name="GluePoint22X" fmla="*/ 1050.91718266254 w 1292"/>
                  <a:gd name="GluePoint22Y" fmla="*/ 523.215838509317 h 1288"/>
                  <a:gd name="GluePoint23X" fmla="*/ 999.118421052632 w 1292"/>
                  <a:gd name="GluePoint23Y" fmla="*/ 575.336956521739 h 1288"/>
                  <a:gd name="GluePoint24X" fmla="*/ 898.509287925697 w 1292"/>
                  <a:gd name="GluePoint24Y" fmla="*/ 742.725931677019 h 1288"/>
                  <a:gd name="GluePoint25X" fmla="*/ 810.849845201238 w 1292"/>
                  <a:gd name="GluePoint25Y" fmla="*/ 707.644409937888 h 1288"/>
                  <a:gd name="GluePoint26X" fmla="*/ 759.051083591331 w 1292"/>
                  <a:gd name="GluePoint26Y" fmla="*/ 861.000776397516 h 1288"/>
                  <a:gd name="GluePoint27X" fmla="*/ 694.302631578947 w 1292"/>
                  <a:gd name="GluePoint27Y" fmla="*/ 1033.40139751553 h 1288"/>
                  <a:gd name="GluePoint28X" fmla="*/ 683.34520123839 w 1292"/>
                  <a:gd name="GluePoint28Y" fmla="*/ 1140.65062111801 h 1288"/>
                  <a:gd name="GluePoint29X" fmla="*/ 538.906346749226 w 1292"/>
                  <a:gd name="GluePoint29Y" fmla="*/ 1228.85559006211 h 1288"/>
                  <a:gd name="GluePoint30X" fmla="*/ 410.405572755418 w 1292"/>
                  <a:gd name="GluePoint30Y" fmla="*/ 1241.88586956522 h 1288"/>
                  <a:gd name="GluePoint31X" fmla="*/ 31.8761609907121 w 1292"/>
                  <a:gd name="GluePoint31Y" fmla="*/ 910.114906832298 h 1288"/>
                  <a:gd name="GluePoint32X" fmla="*/ 89.6517027863777 w 1292"/>
                  <a:gd name="GluePoint32Y" fmla="*/ 1072.49223602484 h 1288"/>
                  <a:gd name="GluePoint33X" fmla="*/ 245.047987616099 w 1292"/>
                  <a:gd name="GluePoint33Y" fmla="*/ 1187.7600931677 h 1288"/>
                  <a:gd name="GluePoint34X" fmla="*/ 413.393962848297 w 1292"/>
                  <a:gd name="GluePoint34Y" fmla="*/ 1222.84161490683 h 1288"/>
                  <a:gd name="GluePoint35X" fmla="*/ 524.96052631579 w 1292"/>
                  <a:gd name="GluePoint35Y" fmla="*/ 1211.81599378882 h 1288"/>
                  <a:gd name="GluePoint36X" fmla="*/ 617.600619195046 w 1292"/>
                  <a:gd name="GluePoint36Y" fmla="*/ 1148.66925465839 h 1288"/>
                  <a:gd name="GluePoint37X" fmla="*/ 718.209752321982 w 1292"/>
                  <a:gd name="GluePoint37Y" fmla="*/ 954.217391304348 h 1288"/>
                  <a:gd name="GluePoint38X" fmla="*/ 765.02786377709 w 1292"/>
                  <a:gd name="GluePoint38Y" fmla="*/ 816.898291925466 h 1288"/>
                  <a:gd name="GluePoint39X" fmla="*/ 827.784055727554 w 1292"/>
                  <a:gd name="GluePoint39Y" fmla="*/ 685.593167701863 h 1288"/>
                  <a:gd name="GluePoint40X" fmla="*/ 1005.09520123839 w 1292"/>
                  <a:gd name="GluePoint40Y" fmla="*/ 562.306677018634 h 1288"/>
                  <a:gd name="GluePoint41X" fmla="*/ 1061.8746130031 w 1292"/>
                  <a:gd name="GluePoint41Y" fmla="*/ 469.090062111801 h 1288"/>
                  <a:gd name="GluePoint42X" fmla="*/ 1107.69659442724 w 1292"/>
                  <a:gd name="GluePoint42Y" fmla="*/ 323.752329192547 h 1288"/>
                  <a:gd name="GluePoint43X" fmla="*/ 1195.3560371517 w 1292"/>
                  <a:gd name="GluePoint43Y" fmla="*/ 344.801242236025 h 1288"/>
                  <a:gd name="GluePoint44X" fmla="*/ 1239.18575851393 w 1292"/>
                  <a:gd name="GluePoint44Y" fmla="*/ 279.649844720497 h 1288"/>
                  <a:gd name="GluePoint45X" fmla="*/ 1214.28250773994 w 1292"/>
                  <a:gd name="GluePoint45Y" fmla="*/ 260.605590062112 h 1288"/>
                  <a:gd name="GluePoint46X" fmla="*/ 1113.673374613 w 1292"/>
                  <a:gd name="GluePoint46Y" fmla="*/ 262.610248447205 h 1288"/>
                  <a:gd name="GluePoint47X" fmla="*/ 999.118421052632 w 1292"/>
                  <a:gd name="GluePoint47Y" fmla="*/ 312.726708074534 h 1288"/>
                  <a:gd name="GluePoint48X" fmla="*/ 835.753095975232 w 1292"/>
                  <a:gd name="GluePoint48Y" fmla="*/ 455.057453416149 h 1288"/>
                  <a:gd name="GluePoint49X" fmla="*/ 799.892414860681 w 1292"/>
                  <a:gd name="GluePoint49Y" fmla="*/ 482.120341614907 h 1288"/>
                  <a:gd name="GluePoint50X" fmla="*/ 490.095975232198 w 1292"/>
                  <a:gd name="GluePoint50Y" fmla="*/ 344.801242236025 h 1288"/>
                  <a:gd name="GluePoint51X" fmla="*/ 446.266253869969 w 1292"/>
                  <a:gd name="GluePoint51Y" fmla="*/ 134.312111801242 h 1288"/>
                  <a:gd name="GluePoint52X" fmla="*/ 424.351393188855 w 1292"/>
                  <a:gd name="GluePoint52Y" fmla="*/ 342.796583850932 h 1288"/>
                  <a:gd name="GluePoint53X" fmla="*/ 348.645510835913 w 1292"/>
                  <a:gd name="GluePoint53Y" fmla="*/ 474.101708074534 h 1288"/>
                  <a:gd name="GluePoint54X" fmla="*/ 271.943498452012 w 1292"/>
                  <a:gd name="GluePoint54Y" fmla="*/ 512.190217391304 h 1288"/>
                  <a:gd name="GluePoint55X" fmla="*/ 234.090557275542 w 1292"/>
                  <a:gd name="GluePoint55Y" fmla="*/ 556.292701863354 h 1288"/>
                  <a:gd name="GluePoint56X" fmla="*/ 171.334365325077 w 1292"/>
                  <a:gd name="GluePoint56Y" fmla="*/ 723.681677018634 h 1288"/>
                  <a:gd name="GluePoint57X" fmla="*/ 122.52399380805 w 1292"/>
                  <a:gd name="GluePoint57Y" fmla="*/ 819.905279503106 h 1288"/>
                  <a:gd name="GluePoint58X" fmla="*/ 31.8761609907121 w 1292"/>
                  <a:gd name="GluePoint58Y" fmla="*/ 910.114906832298 h 128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Lst>
                <a:rect l="textAreaLeft" t="textAreaTop" r="textAreaRight" b="textAreaBottom"/>
                <a:pathLst>
                  <a:path w="471" h="472">
                    <a:moveTo>
                      <a:pt x="127" y="472"/>
                    </a:moveTo>
                    <a:cubicBezTo>
                      <a:pt x="127" y="472"/>
                      <a:pt x="127" y="472"/>
                      <a:pt x="127" y="472"/>
                    </a:cubicBezTo>
                    <a:cubicBezTo>
                      <a:pt x="108" y="466"/>
                      <a:pt x="88" y="459"/>
                      <a:pt x="85" y="436"/>
                    </a:cubicBezTo>
                    <a:cubicBezTo>
                      <a:pt x="59" y="435"/>
                      <a:pt x="48" y="420"/>
                      <a:pt x="33" y="400"/>
                    </a:cubicBezTo>
                    <a:cubicBezTo>
                      <a:pt x="29" y="395"/>
                      <a:pt x="29" y="395"/>
                      <a:pt x="29" y="395"/>
                    </a:cubicBezTo>
                    <a:cubicBezTo>
                      <a:pt x="26" y="391"/>
                      <a:pt x="22" y="386"/>
                      <a:pt x="19" y="382"/>
                    </a:cubicBezTo>
                    <a:cubicBezTo>
                      <a:pt x="10" y="372"/>
                      <a:pt x="5" y="365"/>
                      <a:pt x="4" y="362"/>
                    </a:cubicBezTo>
                    <a:cubicBezTo>
                      <a:pt x="3" y="357"/>
                      <a:pt x="4" y="351"/>
                      <a:pt x="5" y="346"/>
                    </a:cubicBezTo>
                    <a:cubicBezTo>
                      <a:pt x="6" y="340"/>
                      <a:pt x="8" y="334"/>
                      <a:pt x="5" y="330"/>
                    </a:cubicBezTo>
                    <a:cubicBezTo>
                      <a:pt x="0" y="324"/>
                      <a:pt x="0" y="324"/>
                      <a:pt x="0" y="324"/>
                    </a:cubicBezTo>
                    <a:cubicBezTo>
                      <a:pt x="7" y="326"/>
                      <a:pt x="7" y="326"/>
                      <a:pt x="7" y="326"/>
                    </a:cubicBezTo>
                    <a:cubicBezTo>
                      <a:pt x="9" y="326"/>
                      <a:pt x="11" y="327"/>
                      <a:pt x="13" y="327"/>
                    </a:cubicBezTo>
                    <a:cubicBezTo>
                      <a:pt x="21" y="327"/>
                      <a:pt x="23" y="322"/>
                      <a:pt x="26" y="314"/>
                    </a:cubicBezTo>
                    <a:cubicBezTo>
                      <a:pt x="28" y="308"/>
                      <a:pt x="31" y="301"/>
                      <a:pt x="39" y="298"/>
                    </a:cubicBezTo>
                    <a:cubicBezTo>
                      <a:pt x="32" y="282"/>
                      <a:pt x="37" y="254"/>
                      <a:pt x="45" y="243"/>
                    </a:cubicBezTo>
                    <a:cubicBezTo>
                      <a:pt x="45" y="242"/>
                      <a:pt x="45" y="242"/>
                      <a:pt x="45" y="242"/>
                    </a:cubicBezTo>
                    <a:cubicBezTo>
                      <a:pt x="47" y="242"/>
                      <a:pt x="47" y="242"/>
                      <a:pt x="47" y="242"/>
                    </a:cubicBezTo>
                    <a:cubicBezTo>
                      <a:pt x="58" y="240"/>
                      <a:pt x="60" y="247"/>
                      <a:pt x="62" y="253"/>
                    </a:cubicBezTo>
                    <a:cubicBezTo>
                      <a:pt x="63" y="254"/>
                      <a:pt x="63" y="255"/>
                      <a:pt x="64" y="256"/>
                    </a:cubicBezTo>
                    <a:cubicBezTo>
                      <a:pt x="72" y="250"/>
                      <a:pt x="71" y="241"/>
                      <a:pt x="70" y="230"/>
                    </a:cubicBezTo>
                    <a:cubicBezTo>
                      <a:pt x="70" y="222"/>
                      <a:pt x="69" y="214"/>
                      <a:pt x="73" y="207"/>
                    </a:cubicBezTo>
                    <a:cubicBezTo>
                      <a:pt x="74" y="203"/>
                      <a:pt x="79" y="200"/>
                      <a:pt x="83" y="198"/>
                    </a:cubicBezTo>
                    <a:cubicBezTo>
                      <a:pt x="87" y="196"/>
                      <a:pt x="90" y="195"/>
                      <a:pt x="91" y="192"/>
                    </a:cubicBezTo>
                    <a:cubicBezTo>
                      <a:pt x="91" y="191"/>
                      <a:pt x="91" y="188"/>
                      <a:pt x="89" y="185"/>
                    </a:cubicBezTo>
                    <a:cubicBezTo>
                      <a:pt x="86" y="181"/>
                      <a:pt x="86" y="181"/>
                      <a:pt x="86" y="181"/>
                    </a:cubicBezTo>
                    <a:cubicBezTo>
                      <a:pt x="91" y="181"/>
                      <a:pt x="91" y="181"/>
                      <a:pt x="91" y="181"/>
                    </a:cubicBezTo>
                    <a:cubicBezTo>
                      <a:pt x="93" y="181"/>
                      <a:pt x="94" y="181"/>
                      <a:pt x="96" y="181"/>
                    </a:cubicBezTo>
                    <a:cubicBezTo>
                      <a:pt x="97" y="181"/>
                      <a:pt x="98" y="181"/>
                      <a:pt x="100" y="181"/>
                    </a:cubicBezTo>
                    <a:cubicBezTo>
                      <a:pt x="101" y="181"/>
                      <a:pt x="106" y="181"/>
                      <a:pt x="109" y="184"/>
                    </a:cubicBezTo>
                    <a:cubicBezTo>
                      <a:pt x="114" y="181"/>
                      <a:pt x="118" y="175"/>
                      <a:pt x="123" y="169"/>
                    </a:cubicBezTo>
                    <a:cubicBezTo>
                      <a:pt x="125" y="167"/>
                      <a:pt x="127" y="164"/>
                      <a:pt x="129" y="162"/>
                    </a:cubicBezTo>
                    <a:cubicBezTo>
                      <a:pt x="131" y="160"/>
                      <a:pt x="133" y="158"/>
                      <a:pt x="135" y="156"/>
                    </a:cubicBezTo>
                    <a:cubicBezTo>
                      <a:pt x="141" y="151"/>
                      <a:pt x="147" y="144"/>
                      <a:pt x="149" y="139"/>
                    </a:cubicBezTo>
                    <a:cubicBezTo>
                      <a:pt x="150" y="135"/>
                      <a:pt x="151" y="130"/>
                      <a:pt x="151" y="124"/>
                    </a:cubicBezTo>
                    <a:cubicBezTo>
                      <a:pt x="151" y="122"/>
                      <a:pt x="151" y="119"/>
                      <a:pt x="151" y="117"/>
                    </a:cubicBezTo>
                    <a:cubicBezTo>
                      <a:pt x="152" y="114"/>
                      <a:pt x="152" y="109"/>
                      <a:pt x="152" y="103"/>
                    </a:cubicBezTo>
                    <a:cubicBezTo>
                      <a:pt x="151" y="94"/>
                      <a:pt x="151" y="85"/>
                      <a:pt x="153" y="79"/>
                    </a:cubicBezTo>
                    <a:cubicBezTo>
                      <a:pt x="162" y="48"/>
                      <a:pt x="158" y="29"/>
                      <a:pt x="156" y="18"/>
                    </a:cubicBezTo>
                    <a:cubicBezTo>
                      <a:pt x="154" y="11"/>
                      <a:pt x="153" y="6"/>
                      <a:pt x="157" y="3"/>
                    </a:cubicBezTo>
                    <a:cubicBezTo>
                      <a:pt x="161" y="0"/>
                      <a:pt x="161" y="0"/>
                      <a:pt x="161" y="0"/>
                    </a:cubicBezTo>
                    <a:cubicBezTo>
                      <a:pt x="162" y="4"/>
                      <a:pt x="162" y="4"/>
                      <a:pt x="162" y="4"/>
                    </a:cubicBezTo>
                    <a:cubicBezTo>
                      <a:pt x="164" y="16"/>
                      <a:pt x="168" y="38"/>
                      <a:pt x="171" y="61"/>
                    </a:cubicBezTo>
                    <a:cubicBezTo>
                      <a:pt x="175" y="85"/>
                      <a:pt x="179" y="109"/>
                      <a:pt x="182" y="121"/>
                    </a:cubicBezTo>
                    <a:cubicBezTo>
                      <a:pt x="199" y="119"/>
                      <a:pt x="215" y="116"/>
                      <a:pt x="230" y="113"/>
                    </a:cubicBezTo>
                    <a:cubicBezTo>
                      <a:pt x="247" y="110"/>
                      <a:pt x="265" y="106"/>
                      <a:pt x="284" y="105"/>
                    </a:cubicBezTo>
                    <a:cubicBezTo>
                      <a:pt x="286" y="105"/>
                      <a:pt x="286" y="105"/>
                      <a:pt x="286" y="105"/>
                    </a:cubicBezTo>
                    <a:cubicBezTo>
                      <a:pt x="287" y="107"/>
                      <a:pt x="287" y="107"/>
                      <a:pt x="287" y="107"/>
                    </a:cubicBezTo>
                    <a:cubicBezTo>
                      <a:pt x="290" y="120"/>
                      <a:pt x="292" y="135"/>
                      <a:pt x="295" y="149"/>
                    </a:cubicBezTo>
                    <a:cubicBezTo>
                      <a:pt x="296" y="157"/>
                      <a:pt x="297" y="164"/>
                      <a:pt x="298" y="172"/>
                    </a:cubicBezTo>
                    <a:cubicBezTo>
                      <a:pt x="300" y="171"/>
                      <a:pt x="301" y="169"/>
                      <a:pt x="302" y="167"/>
                    </a:cubicBezTo>
                    <a:cubicBezTo>
                      <a:pt x="302" y="162"/>
                      <a:pt x="302" y="162"/>
                      <a:pt x="302" y="162"/>
                    </a:cubicBezTo>
                    <a:cubicBezTo>
                      <a:pt x="304" y="161"/>
                      <a:pt x="304" y="161"/>
                      <a:pt x="304" y="161"/>
                    </a:cubicBezTo>
                    <a:cubicBezTo>
                      <a:pt x="314" y="158"/>
                      <a:pt x="319" y="150"/>
                      <a:pt x="324" y="140"/>
                    </a:cubicBezTo>
                    <a:cubicBezTo>
                      <a:pt x="326" y="137"/>
                      <a:pt x="328" y="133"/>
                      <a:pt x="330" y="130"/>
                    </a:cubicBezTo>
                    <a:cubicBezTo>
                      <a:pt x="331" y="129"/>
                      <a:pt x="331" y="129"/>
                      <a:pt x="331" y="129"/>
                    </a:cubicBezTo>
                    <a:cubicBezTo>
                      <a:pt x="333" y="129"/>
                      <a:pt x="333" y="129"/>
                      <a:pt x="333" y="129"/>
                    </a:cubicBezTo>
                    <a:cubicBezTo>
                      <a:pt x="343" y="129"/>
                      <a:pt x="355" y="125"/>
                      <a:pt x="358" y="107"/>
                    </a:cubicBezTo>
                    <a:cubicBezTo>
                      <a:pt x="358" y="104"/>
                      <a:pt x="358" y="104"/>
                      <a:pt x="358" y="104"/>
                    </a:cubicBezTo>
                    <a:cubicBezTo>
                      <a:pt x="361" y="105"/>
                      <a:pt x="361" y="105"/>
                      <a:pt x="361" y="105"/>
                    </a:cubicBezTo>
                    <a:cubicBezTo>
                      <a:pt x="365" y="106"/>
                      <a:pt x="367" y="108"/>
                      <a:pt x="370" y="109"/>
                    </a:cubicBezTo>
                    <a:cubicBezTo>
                      <a:pt x="373" y="111"/>
                      <a:pt x="376" y="113"/>
                      <a:pt x="380" y="113"/>
                    </a:cubicBezTo>
                    <a:cubicBezTo>
                      <a:pt x="386" y="112"/>
                      <a:pt x="389" y="107"/>
                      <a:pt x="392" y="102"/>
                    </a:cubicBezTo>
                    <a:cubicBezTo>
                      <a:pt x="394" y="99"/>
                      <a:pt x="396" y="96"/>
                      <a:pt x="399" y="93"/>
                    </a:cubicBezTo>
                    <a:cubicBezTo>
                      <a:pt x="402" y="91"/>
                      <a:pt x="405" y="91"/>
                      <a:pt x="408" y="90"/>
                    </a:cubicBezTo>
                    <a:cubicBezTo>
                      <a:pt x="413" y="89"/>
                      <a:pt x="415" y="89"/>
                      <a:pt x="414" y="84"/>
                    </a:cubicBezTo>
                    <a:cubicBezTo>
                      <a:pt x="413" y="76"/>
                      <a:pt x="413" y="76"/>
                      <a:pt x="413" y="76"/>
                    </a:cubicBezTo>
                    <a:cubicBezTo>
                      <a:pt x="419" y="81"/>
                      <a:pt x="419" y="81"/>
                      <a:pt x="419" y="81"/>
                    </a:cubicBezTo>
                    <a:cubicBezTo>
                      <a:pt x="422" y="85"/>
                      <a:pt x="428" y="85"/>
                      <a:pt x="434" y="85"/>
                    </a:cubicBezTo>
                    <a:cubicBezTo>
                      <a:pt x="440" y="86"/>
                      <a:pt x="446" y="86"/>
                      <a:pt x="451" y="89"/>
                    </a:cubicBezTo>
                    <a:cubicBezTo>
                      <a:pt x="453" y="91"/>
                      <a:pt x="452" y="93"/>
                      <a:pt x="452" y="96"/>
                    </a:cubicBezTo>
                    <a:cubicBezTo>
                      <a:pt x="452" y="96"/>
                      <a:pt x="452" y="97"/>
                      <a:pt x="452" y="97"/>
                    </a:cubicBezTo>
                    <a:cubicBezTo>
                      <a:pt x="452" y="97"/>
                      <a:pt x="452" y="97"/>
                      <a:pt x="453" y="97"/>
                    </a:cubicBezTo>
                    <a:cubicBezTo>
                      <a:pt x="454" y="97"/>
                      <a:pt x="455" y="96"/>
                      <a:pt x="456" y="96"/>
                    </a:cubicBezTo>
                    <a:cubicBezTo>
                      <a:pt x="458" y="96"/>
                      <a:pt x="459" y="97"/>
                      <a:pt x="459" y="98"/>
                    </a:cubicBezTo>
                    <a:cubicBezTo>
                      <a:pt x="461" y="101"/>
                      <a:pt x="462" y="104"/>
                      <a:pt x="462" y="106"/>
                    </a:cubicBezTo>
                    <a:cubicBezTo>
                      <a:pt x="463" y="108"/>
                      <a:pt x="463" y="109"/>
                      <a:pt x="463" y="110"/>
                    </a:cubicBezTo>
                    <a:cubicBezTo>
                      <a:pt x="469" y="119"/>
                      <a:pt x="471" y="124"/>
                      <a:pt x="468" y="140"/>
                    </a:cubicBezTo>
                    <a:cubicBezTo>
                      <a:pt x="467" y="143"/>
                      <a:pt x="467" y="143"/>
                      <a:pt x="467" y="143"/>
                    </a:cubicBezTo>
                    <a:cubicBezTo>
                      <a:pt x="465" y="142"/>
                      <a:pt x="465" y="142"/>
                      <a:pt x="465" y="142"/>
                    </a:cubicBezTo>
                    <a:cubicBezTo>
                      <a:pt x="454" y="142"/>
                      <a:pt x="444" y="136"/>
                      <a:pt x="436" y="130"/>
                    </a:cubicBezTo>
                    <a:cubicBezTo>
                      <a:pt x="427" y="124"/>
                      <a:pt x="418" y="119"/>
                      <a:pt x="411" y="122"/>
                    </a:cubicBezTo>
                    <a:cubicBezTo>
                      <a:pt x="405" y="129"/>
                      <a:pt x="405" y="139"/>
                      <a:pt x="405" y="148"/>
                    </a:cubicBezTo>
                    <a:cubicBezTo>
                      <a:pt x="405" y="153"/>
                      <a:pt x="405" y="159"/>
                      <a:pt x="403" y="165"/>
                    </a:cubicBezTo>
                    <a:cubicBezTo>
                      <a:pt x="403" y="166"/>
                      <a:pt x="401" y="168"/>
                      <a:pt x="398" y="171"/>
                    </a:cubicBezTo>
                    <a:cubicBezTo>
                      <a:pt x="397" y="171"/>
                      <a:pt x="395" y="173"/>
                      <a:pt x="395" y="173"/>
                    </a:cubicBezTo>
                    <a:cubicBezTo>
                      <a:pt x="395" y="174"/>
                      <a:pt x="395" y="175"/>
                      <a:pt x="396" y="177"/>
                    </a:cubicBezTo>
                    <a:cubicBezTo>
                      <a:pt x="396" y="180"/>
                      <a:pt x="397" y="183"/>
                      <a:pt x="395" y="185"/>
                    </a:cubicBezTo>
                    <a:cubicBezTo>
                      <a:pt x="393" y="189"/>
                      <a:pt x="389" y="190"/>
                      <a:pt x="386" y="191"/>
                    </a:cubicBezTo>
                    <a:cubicBezTo>
                      <a:pt x="379" y="193"/>
                      <a:pt x="372" y="195"/>
                      <a:pt x="375" y="207"/>
                    </a:cubicBezTo>
                    <a:cubicBezTo>
                      <a:pt x="376" y="211"/>
                      <a:pt x="376" y="211"/>
                      <a:pt x="376" y="211"/>
                    </a:cubicBezTo>
                    <a:cubicBezTo>
                      <a:pt x="372" y="211"/>
                      <a:pt x="372" y="211"/>
                      <a:pt x="372" y="211"/>
                    </a:cubicBezTo>
                    <a:cubicBezTo>
                      <a:pt x="370" y="211"/>
                      <a:pt x="369" y="210"/>
                      <a:pt x="367" y="210"/>
                    </a:cubicBezTo>
                    <a:cubicBezTo>
                      <a:pt x="352" y="210"/>
                      <a:pt x="350" y="222"/>
                      <a:pt x="347" y="240"/>
                    </a:cubicBezTo>
                    <a:cubicBezTo>
                      <a:pt x="345" y="252"/>
                      <a:pt x="343" y="265"/>
                      <a:pt x="334" y="271"/>
                    </a:cubicBezTo>
                    <a:cubicBezTo>
                      <a:pt x="333" y="271"/>
                      <a:pt x="333" y="271"/>
                      <a:pt x="333" y="271"/>
                    </a:cubicBezTo>
                    <a:cubicBezTo>
                      <a:pt x="332" y="271"/>
                      <a:pt x="331" y="271"/>
                      <a:pt x="330" y="271"/>
                    </a:cubicBezTo>
                    <a:cubicBezTo>
                      <a:pt x="330" y="271"/>
                      <a:pt x="330" y="271"/>
                      <a:pt x="330" y="271"/>
                    </a:cubicBezTo>
                    <a:cubicBezTo>
                      <a:pt x="322" y="271"/>
                      <a:pt x="317" y="266"/>
                      <a:pt x="313" y="262"/>
                    </a:cubicBezTo>
                    <a:cubicBezTo>
                      <a:pt x="309" y="259"/>
                      <a:pt x="307" y="256"/>
                      <a:pt x="304" y="256"/>
                    </a:cubicBezTo>
                    <a:cubicBezTo>
                      <a:pt x="302" y="256"/>
                      <a:pt x="300" y="257"/>
                      <a:pt x="298" y="258"/>
                    </a:cubicBezTo>
                    <a:cubicBezTo>
                      <a:pt x="294" y="263"/>
                      <a:pt x="294" y="267"/>
                      <a:pt x="295" y="273"/>
                    </a:cubicBezTo>
                    <a:cubicBezTo>
                      <a:pt x="295" y="277"/>
                      <a:pt x="296" y="281"/>
                      <a:pt x="295" y="285"/>
                    </a:cubicBezTo>
                    <a:cubicBezTo>
                      <a:pt x="294" y="290"/>
                      <a:pt x="290" y="296"/>
                      <a:pt x="286" y="301"/>
                    </a:cubicBezTo>
                    <a:cubicBezTo>
                      <a:pt x="283" y="305"/>
                      <a:pt x="280" y="310"/>
                      <a:pt x="279" y="314"/>
                    </a:cubicBezTo>
                    <a:cubicBezTo>
                      <a:pt x="278" y="316"/>
                      <a:pt x="278" y="319"/>
                      <a:pt x="279" y="322"/>
                    </a:cubicBezTo>
                    <a:cubicBezTo>
                      <a:pt x="279" y="326"/>
                      <a:pt x="280" y="330"/>
                      <a:pt x="279" y="334"/>
                    </a:cubicBezTo>
                    <a:cubicBezTo>
                      <a:pt x="276" y="340"/>
                      <a:pt x="272" y="346"/>
                      <a:pt x="268" y="352"/>
                    </a:cubicBezTo>
                    <a:cubicBezTo>
                      <a:pt x="262" y="359"/>
                      <a:pt x="257" y="366"/>
                      <a:pt x="255" y="377"/>
                    </a:cubicBezTo>
                    <a:cubicBezTo>
                      <a:pt x="254" y="381"/>
                      <a:pt x="255" y="386"/>
                      <a:pt x="256" y="391"/>
                    </a:cubicBezTo>
                    <a:cubicBezTo>
                      <a:pt x="257" y="398"/>
                      <a:pt x="258" y="406"/>
                      <a:pt x="255" y="414"/>
                    </a:cubicBezTo>
                    <a:cubicBezTo>
                      <a:pt x="254" y="416"/>
                      <a:pt x="254" y="416"/>
                      <a:pt x="254" y="416"/>
                    </a:cubicBezTo>
                    <a:cubicBezTo>
                      <a:pt x="251" y="416"/>
                      <a:pt x="251" y="416"/>
                      <a:pt x="251" y="416"/>
                    </a:cubicBezTo>
                    <a:cubicBezTo>
                      <a:pt x="241" y="416"/>
                      <a:pt x="236" y="420"/>
                      <a:pt x="230" y="423"/>
                    </a:cubicBezTo>
                    <a:cubicBezTo>
                      <a:pt x="223" y="428"/>
                      <a:pt x="216" y="432"/>
                      <a:pt x="204" y="432"/>
                    </a:cubicBezTo>
                    <a:cubicBezTo>
                      <a:pt x="201" y="434"/>
                      <a:pt x="199" y="438"/>
                      <a:pt x="199" y="445"/>
                    </a:cubicBezTo>
                    <a:cubicBezTo>
                      <a:pt x="198" y="448"/>
                      <a:pt x="198" y="448"/>
                      <a:pt x="198" y="448"/>
                    </a:cubicBezTo>
                    <a:cubicBezTo>
                      <a:pt x="195" y="448"/>
                      <a:pt x="195" y="448"/>
                      <a:pt x="195" y="448"/>
                    </a:cubicBezTo>
                    <a:cubicBezTo>
                      <a:pt x="190" y="447"/>
                      <a:pt x="185" y="450"/>
                      <a:pt x="179" y="452"/>
                    </a:cubicBezTo>
                    <a:cubicBezTo>
                      <a:pt x="174" y="455"/>
                      <a:pt x="168" y="457"/>
                      <a:pt x="163" y="457"/>
                    </a:cubicBezTo>
                    <a:cubicBezTo>
                      <a:pt x="159" y="457"/>
                      <a:pt x="155" y="456"/>
                      <a:pt x="151" y="453"/>
                    </a:cubicBezTo>
                    <a:cubicBezTo>
                      <a:pt x="149" y="455"/>
                      <a:pt x="146" y="457"/>
                      <a:pt x="144" y="460"/>
                    </a:cubicBezTo>
                    <a:cubicBezTo>
                      <a:pt x="140" y="465"/>
                      <a:pt x="135" y="470"/>
                      <a:pt x="128" y="472"/>
                    </a:cubicBezTo>
                    <a:lnTo>
                      <a:pt x="127" y="472"/>
                    </a:lnTo>
                    <a:close/>
                    <a:moveTo>
                      <a:pt x="12" y="332"/>
                    </a:moveTo>
                    <a:cubicBezTo>
                      <a:pt x="13" y="337"/>
                      <a:pt x="12" y="343"/>
                      <a:pt x="11" y="347"/>
                    </a:cubicBezTo>
                    <a:cubicBezTo>
                      <a:pt x="9" y="352"/>
                      <a:pt x="8" y="357"/>
                      <a:pt x="9" y="360"/>
                    </a:cubicBezTo>
                    <a:cubicBezTo>
                      <a:pt x="10" y="363"/>
                      <a:pt x="17" y="371"/>
                      <a:pt x="23" y="379"/>
                    </a:cubicBezTo>
                    <a:cubicBezTo>
                      <a:pt x="27" y="383"/>
                      <a:pt x="30" y="387"/>
                      <a:pt x="33" y="391"/>
                    </a:cubicBezTo>
                    <a:cubicBezTo>
                      <a:pt x="37" y="397"/>
                      <a:pt x="37" y="397"/>
                      <a:pt x="37" y="397"/>
                    </a:cubicBezTo>
                    <a:cubicBezTo>
                      <a:pt x="52" y="417"/>
                      <a:pt x="62" y="430"/>
                      <a:pt x="87" y="430"/>
                    </a:cubicBezTo>
                    <a:cubicBezTo>
                      <a:pt x="90" y="430"/>
                      <a:pt x="90" y="430"/>
                      <a:pt x="90" y="430"/>
                    </a:cubicBezTo>
                    <a:cubicBezTo>
                      <a:pt x="90" y="433"/>
                      <a:pt x="90" y="433"/>
                      <a:pt x="90" y="433"/>
                    </a:cubicBezTo>
                    <a:cubicBezTo>
                      <a:pt x="92" y="454"/>
                      <a:pt x="109" y="460"/>
                      <a:pt x="127" y="466"/>
                    </a:cubicBezTo>
                    <a:cubicBezTo>
                      <a:pt x="133" y="464"/>
                      <a:pt x="136" y="460"/>
                      <a:pt x="140" y="456"/>
                    </a:cubicBezTo>
                    <a:cubicBezTo>
                      <a:pt x="143" y="453"/>
                      <a:pt x="146" y="450"/>
                      <a:pt x="150" y="447"/>
                    </a:cubicBezTo>
                    <a:cubicBezTo>
                      <a:pt x="152" y="446"/>
                      <a:pt x="152" y="446"/>
                      <a:pt x="152" y="446"/>
                    </a:cubicBezTo>
                    <a:cubicBezTo>
                      <a:pt x="153" y="447"/>
                      <a:pt x="153" y="447"/>
                      <a:pt x="153" y="447"/>
                    </a:cubicBezTo>
                    <a:cubicBezTo>
                      <a:pt x="156" y="450"/>
                      <a:pt x="159" y="451"/>
                      <a:pt x="163" y="451"/>
                    </a:cubicBezTo>
                    <a:cubicBezTo>
                      <a:pt x="167" y="451"/>
                      <a:pt x="172" y="449"/>
                      <a:pt x="177" y="447"/>
                    </a:cubicBezTo>
                    <a:cubicBezTo>
                      <a:pt x="182" y="445"/>
                      <a:pt x="188" y="443"/>
                      <a:pt x="193" y="442"/>
                    </a:cubicBezTo>
                    <a:cubicBezTo>
                      <a:pt x="194" y="434"/>
                      <a:pt x="197" y="429"/>
                      <a:pt x="203" y="427"/>
                    </a:cubicBezTo>
                    <a:cubicBezTo>
                      <a:pt x="203" y="426"/>
                      <a:pt x="203" y="426"/>
                      <a:pt x="203" y="426"/>
                    </a:cubicBezTo>
                    <a:cubicBezTo>
                      <a:pt x="204" y="426"/>
                      <a:pt x="204" y="426"/>
                      <a:pt x="204" y="426"/>
                    </a:cubicBezTo>
                    <a:cubicBezTo>
                      <a:pt x="214" y="427"/>
                      <a:pt x="220" y="423"/>
                      <a:pt x="227" y="419"/>
                    </a:cubicBezTo>
                    <a:cubicBezTo>
                      <a:pt x="233" y="415"/>
                      <a:pt x="239" y="410"/>
                      <a:pt x="250" y="410"/>
                    </a:cubicBezTo>
                    <a:cubicBezTo>
                      <a:pt x="252" y="404"/>
                      <a:pt x="251" y="398"/>
                      <a:pt x="250" y="392"/>
                    </a:cubicBezTo>
                    <a:cubicBezTo>
                      <a:pt x="249" y="387"/>
                      <a:pt x="248" y="381"/>
                      <a:pt x="249" y="376"/>
                    </a:cubicBezTo>
                    <a:cubicBezTo>
                      <a:pt x="252" y="364"/>
                      <a:pt x="258" y="356"/>
                      <a:pt x="264" y="348"/>
                    </a:cubicBezTo>
                    <a:cubicBezTo>
                      <a:pt x="268" y="343"/>
                      <a:pt x="272" y="338"/>
                      <a:pt x="274" y="332"/>
                    </a:cubicBezTo>
                    <a:cubicBezTo>
                      <a:pt x="274" y="329"/>
                      <a:pt x="274" y="326"/>
                      <a:pt x="273" y="323"/>
                    </a:cubicBezTo>
                    <a:cubicBezTo>
                      <a:pt x="273" y="319"/>
                      <a:pt x="272" y="315"/>
                      <a:pt x="274" y="312"/>
                    </a:cubicBezTo>
                    <a:cubicBezTo>
                      <a:pt x="275" y="307"/>
                      <a:pt x="278" y="303"/>
                      <a:pt x="281" y="298"/>
                    </a:cubicBezTo>
                    <a:cubicBezTo>
                      <a:pt x="285" y="293"/>
                      <a:pt x="288" y="288"/>
                      <a:pt x="290" y="284"/>
                    </a:cubicBezTo>
                    <a:cubicBezTo>
                      <a:pt x="290" y="280"/>
                      <a:pt x="290" y="277"/>
                      <a:pt x="289" y="274"/>
                    </a:cubicBezTo>
                    <a:cubicBezTo>
                      <a:pt x="289" y="268"/>
                      <a:pt x="288" y="261"/>
                      <a:pt x="294" y="254"/>
                    </a:cubicBezTo>
                    <a:cubicBezTo>
                      <a:pt x="298" y="252"/>
                      <a:pt x="301" y="250"/>
                      <a:pt x="304" y="250"/>
                    </a:cubicBezTo>
                    <a:cubicBezTo>
                      <a:pt x="309" y="250"/>
                      <a:pt x="313" y="254"/>
                      <a:pt x="316" y="258"/>
                    </a:cubicBezTo>
                    <a:cubicBezTo>
                      <a:pt x="321" y="262"/>
                      <a:pt x="325" y="266"/>
                      <a:pt x="331" y="266"/>
                    </a:cubicBezTo>
                    <a:cubicBezTo>
                      <a:pt x="338" y="261"/>
                      <a:pt x="340" y="250"/>
                      <a:pt x="342" y="239"/>
                    </a:cubicBezTo>
                    <a:cubicBezTo>
                      <a:pt x="344" y="222"/>
                      <a:pt x="347" y="204"/>
                      <a:pt x="369" y="205"/>
                    </a:cubicBezTo>
                    <a:cubicBezTo>
                      <a:pt x="368" y="191"/>
                      <a:pt x="377" y="188"/>
                      <a:pt x="384" y="186"/>
                    </a:cubicBezTo>
                    <a:cubicBezTo>
                      <a:pt x="387" y="185"/>
                      <a:pt x="390" y="184"/>
                      <a:pt x="390" y="183"/>
                    </a:cubicBezTo>
                    <a:cubicBezTo>
                      <a:pt x="391" y="182"/>
                      <a:pt x="390" y="179"/>
                      <a:pt x="390" y="178"/>
                    </a:cubicBezTo>
                    <a:cubicBezTo>
                      <a:pt x="390" y="175"/>
                      <a:pt x="389" y="173"/>
                      <a:pt x="390" y="171"/>
                    </a:cubicBezTo>
                    <a:cubicBezTo>
                      <a:pt x="391" y="170"/>
                      <a:pt x="392" y="169"/>
                      <a:pt x="394" y="166"/>
                    </a:cubicBezTo>
                    <a:cubicBezTo>
                      <a:pt x="396" y="165"/>
                      <a:pt x="398" y="164"/>
                      <a:pt x="398" y="163"/>
                    </a:cubicBezTo>
                    <a:cubicBezTo>
                      <a:pt x="399" y="159"/>
                      <a:pt x="399" y="153"/>
                      <a:pt x="399" y="148"/>
                    </a:cubicBezTo>
                    <a:cubicBezTo>
                      <a:pt x="400" y="138"/>
                      <a:pt x="400" y="127"/>
                      <a:pt x="407" y="118"/>
                    </a:cubicBezTo>
                    <a:cubicBezTo>
                      <a:pt x="407" y="117"/>
                      <a:pt x="407" y="117"/>
                      <a:pt x="407" y="117"/>
                    </a:cubicBezTo>
                    <a:cubicBezTo>
                      <a:pt x="408" y="117"/>
                      <a:pt x="408" y="117"/>
                      <a:pt x="408" y="117"/>
                    </a:cubicBezTo>
                    <a:cubicBezTo>
                      <a:pt x="410" y="116"/>
                      <a:pt x="413" y="116"/>
                      <a:pt x="415" y="116"/>
                    </a:cubicBezTo>
                    <a:cubicBezTo>
                      <a:pt x="423" y="116"/>
                      <a:pt x="431" y="120"/>
                      <a:pt x="439" y="126"/>
                    </a:cubicBezTo>
                    <a:cubicBezTo>
                      <a:pt x="446" y="131"/>
                      <a:pt x="454" y="136"/>
                      <a:pt x="463" y="137"/>
                    </a:cubicBezTo>
                    <a:cubicBezTo>
                      <a:pt x="465" y="124"/>
                      <a:pt x="463" y="120"/>
                      <a:pt x="459" y="113"/>
                    </a:cubicBezTo>
                    <a:cubicBezTo>
                      <a:pt x="458" y="111"/>
                      <a:pt x="457" y="109"/>
                      <a:pt x="457" y="107"/>
                    </a:cubicBezTo>
                    <a:cubicBezTo>
                      <a:pt x="456" y="105"/>
                      <a:pt x="456" y="104"/>
                      <a:pt x="455" y="102"/>
                    </a:cubicBezTo>
                    <a:cubicBezTo>
                      <a:pt x="455" y="102"/>
                      <a:pt x="454" y="102"/>
                      <a:pt x="453" y="102"/>
                    </a:cubicBezTo>
                    <a:cubicBezTo>
                      <a:pt x="452" y="102"/>
                      <a:pt x="451" y="103"/>
                      <a:pt x="450" y="103"/>
                    </a:cubicBezTo>
                    <a:cubicBezTo>
                      <a:pt x="450" y="103"/>
                      <a:pt x="448" y="103"/>
                      <a:pt x="447" y="101"/>
                    </a:cubicBezTo>
                    <a:cubicBezTo>
                      <a:pt x="445" y="100"/>
                      <a:pt x="446" y="98"/>
                      <a:pt x="446" y="95"/>
                    </a:cubicBezTo>
                    <a:cubicBezTo>
                      <a:pt x="446" y="95"/>
                      <a:pt x="447" y="94"/>
                      <a:pt x="447" y="93"/>
                    </a:cubicBezTo>
                    <a:cubicBezTo>
                      <a:pt x="444" y="92"/>
                      <a:pt x="439" y="91"/>
                      <a:pt x="434" y="91"/>
                    </a:cubicBezTo>
                    <a:cubicBezTo>
                      <a:pt x="429" y="91"/>
                      <a:pt x="424" y="90"/>
                      <a:pt x="420" y="88"/>
                    </a:cubicBezTo>
                    <a:cubicBezTo>
                      <a:pt x="418" y="94"/>
                      <a:pt x="413" y="95"/>
                      <a:pt x="409" y="96"/>
                    </a:cubicBezTo>
                    <a:cubicBezTo>
                      <a:pt x="406" y="96"/>
                      <a:pt x="404" y="96"/>
                      <a:pt x="403" y="98"/>
                    </a:cubicBezTo>
                    <a:cubicBezTo>
                      <a:pt x="401" y="99"/>
                      <a:pt x="399" y="102"/>
                      <a:pt x="397" y="105"/>
                    </a:cubicBezTo>
                    <a:cubicBezTo>
                      <a:pt x="394" y="111"/>
                      <a:pt x="390" y="118"/>
                      <a:pt x="381" y="118"/>
                    </a:cubicBezTo>
                    <a:cubicBezTo>
                      <a:pt x="374" y="119"/>
                      <a:pt x="370" y="116"/>
                      <a:pt x="367" y="114"/>
                    </a:cubicBezTo>
                    <a:cubicBezTo>
                      <a:pt x="365" y="113"/>
                      <a:pt x="364" y="112"/>
                      <a:pt x="363" y="111"/>
                    </a:cubicBezTo>
                    <a:cubicBezTo>
                      <a:pt x="358" y="131"/>
                      <a:pt x="343" y="134"/>
                      <a:pt x="334" y="134"/>
                    </a:cubicBezTo>
                    <a:cubicBezTo>
                      <a:pt x="332" y="137"/>
                      <a:pt x="330" y="140"/>
                      <a:pt x="329" y="143"/>
                    </a:cubicBezTo>
                    <a:cubicBezTo>
                      <a:pt x="324" y="152"/>
                      <a:pt x="318" y="162"/>
                      <a:pt x="307" y="166"/>
                    </a:cubicBezTo>
                    <a:cubicBezTo>
                      <a:pt x="307" y="168"/>
                      <a:pt x="307" y="168"/>
                      <a:pt x="307" y="168"/>
                    </a:cubicBezTo>
                    <a:cubicBezTo>
                      <a:pt x="306" y="174"/>
                      <a:pt x="301" y="176"/>
                      <a:pt x="298" y="178"/>
                    </a:cubicBezTo>
                    <a:cubicBezTo>
                      <a:pt x="294" y="180"/>
                      <a:pt x="294" y="180"/>
                      <a:pt x="294" y="180"/>
                    </a:cubicBezTo>
                    <a:cubicBezTo>
                      <a:pt x="294" y="176"/>
                      <a:pt x="294" y="176"/>
                      <a:pt x="294" y="176"/>
                    </a:cubicBezTo>
                    <a:cubicBezTo>
                      <a:pt x="292" y="168"/>
                      <a:pt x="291" y="159"/>
                      <a:pt x="289" y="150"/>
                    </a:cubicBezTo>
                    <a:cubicBezTo>
                      <a:pt x="287" y="137"/>
                      <a:pt x="285" y="123"/>
                      <a:pt x="282" y="111"/>
                    </a:cubicBezTo>
                    <a:cubicBezTo>
                      <a:pt x="264" y="112"/>
                      <a:pt x="247" y="115"/>
                      <a:pt x="231" y="118"/>
                    </a:cubicBezTo>
                    <a:cubicBezTo>
                      <a:pt x="215" y="122"/>
                      <a:pt x="198" y="125"/>
                      <a:pt x="180" y="126"/>
                    </a:cubicBezTo>
                    <a:cubicBezTo>
                      <a:pt x="178" y="127"/>
                      <a:pt x="178" y="127"/>
                      <a:pt x="178" y="127"/>
                    </a:cubicBezTo>
                    <a:cubicBezTo>
                      <a:pt x="177" y="124"/>
                      <a:pt x="177" y="124"/>
                      <a:pt x="177" y="124"/>
                    </a:cubicBezTo>
                    <a:cubicBezTo>
                      <a:pt x="174" y="114"/>
                      <a:pt x="170" y="87"/>
                      <a:pt x="166" y="61"/>
                    </a:cubicBezTo>
                    <a:cubicBezTo>
                      <a:pt x="165" y="57"/>
                      <a:pt x="164" y="53"/>
                      <a:pt x="164" y="49"/>
                    </a:cubicBezTo>
                    <a:cubicBezTo>
                      <a:pt x="163" y="58"/>
                      <a:pt x="162" y="68"/>
                      <a:pt x="158" y="81"/>
                    </a:cubicBezTo>
                    <a:cubicBezTo>
                      <a:pt x="157" y="86"/>
                      <a:pt x="157" y="95"/>
                      <a:pt x="157" y="103"/>
                    </a:cubicBezTo>
                    <a:cubicBezTo>
                      <a:pt x="157" y="109"/>
                      <a:pt x="157" y="114"/>
                      <a:pt x="157" y="118"/>
                    </a:cubicBezTo>
                    <a:cubicBezTo>
                      <a:pt x="157" y="120"/>
                      <a:pt x="157" y="122"/>
                      <a:pt x="156" y="125"/>
                    </a:cubicBezTo>
                    <a:cubicBezTo>
                      <a:pt x="156" y="130"/>
                      <a:pt x="156" y="137"/>
                      <a:pt x="154" y="141"/>
                    </a:cubicBezTo>
                    <a:cubicBezTo>
                      <a:pt x="152" y="147"/>
                      <a:pt x="145" y="154"/>
                      <a:pt x="139" y="160"/>
                    </a:cubicBezTo>
                    <a:cubicBezTo>
                      <a:pt x="137" y="162"/>
                      <a:pt x="135" y="164"/>
                      <a:pt x="134" y="166"/>
                    </a:cubicBezTo>
                    <a:cubicBezTo>
                      <a:pt x="131" y="168"/>
                      <a:pt x="130" y="170"/>
                      <a:pt x="128" y="173"/>
                    </a:cubicBezTo>
                    <a:cubicBezTo>
                      <a:pt x="122" y="180"/>
                      <a:pt x="116" y="187"/>
                      <a:pt x="109" y="190"/>
                    </a:cubicBezTo>
                    <a:cubicBezTo>
                      <a:pt x="105" y="192"/>
                      <a:pt x="105" y="192"/>
                      <a:pt x="105" y="192"/>
                    </a:cubicBezTo>
                    <a:cubicBezTo>
                      <a:pt x="105" y="188"/>
                      <a:pt x="105" y="188"/>
                      <a:pt x="105" y="188"/>
                    </a:cubicBezTo>
                    <a:cubicBezTo>
                      <a:pt x="104" y="188"/>
                      <a:pt x="104" y="187"/>
                      <a:pt x="100" y="187"/>
                    </a:cubicBezTo>
                    <a:cubicBezTo>
                      <a:pt x="98" y="187"/>
                      <a:pt x="97" y="187"/>
                      <a:pt x="96" y="187"/>
                    </a:cubicBezTo>
                    <a:cubicBezTo>
                      <a:pt x="96" y="187"/>
                      <a:pt x="96" y="187"/>
                      <a:pt x="96" y="187"/>
                    </a:cubicBezTo>
                    <a:cubicBezTo>
                      <a:pt x="96" y="189"/>
                      <a:pt x="97" y="192"/>
                      <a:pt x="96" y="194"/>
                    </a:cubicBezTo>
                    <a:cubicBezTo>
                      <a:pt x="95" y="199"/>
                      <a:pt x="90" y="201"/>
                      <a:pt x="86" y="203"/>
                    </a:cubicBezTo>
                    <a:cubicBezTo>
                      <a:pt x="82" y="205"/>
                      <a:pt x="79" y="207"/>
                      <a:pt x="78" y="209"/>
                    </a:cubicBezTo>
                    <a:cubicBezTo>
                      <a:pt x="75" y="215"/>
                      <a:pt x="75" y="222"/>
                      <a:pt x="76" y="230"/>
                    </a:cubicBezTo>
                    <a:cubicBezTo>
                      <a:pt x="77" y="241"/>
                      <a:pt x="77" y="254"/>
                      <a:pt x="65" y="263"/>
                    </a:cubicBezTo>
                    <a:cubicBezTo>
                      <a:pt x="63" y="264"/>
                      <a:pt x="63" y="264"/>
                      <a:pt x="63" y="264"/>
                    </a:cubicBezTo>
                    <a:cubicBezTo>
                      <a:pt x="61" y="262"/>
                      <a:pt x="61" y="262"/>
                      <a:pt x="61" y="262"/>
                    </a:cubicBezTo>
                    <a:cubicBezTo>
                      <a:pt x="59" y="260"/>
                      <a:pt x="58" y="257"/>
                      <a:pt x="57" y="255"/>
                    </a:cubicBezTo>
                    <a:cubicBezTo>
                      <a:pt x="55" y="249"/>
                      <a:pt x="54" y="246"/>
                      <a:pt x="49" y="247"/>
                    </a:cubicBezTo>
                    <a:cubicBezTo>
                      <a:pt x="42" y="259"/>
                      <a:pt x="38" y="286"/>
                      <a:pt x="45" y="299"/>
                    </a:cubicBezTo>
                    <a:cubicBezTo>
                      <a:pt x="48" y="303"/>
                      <a:pt x="48" y="303"/>
                      <a:pt x="48" y="303"/>
                    </a:cubicBezTo>
                    <a:cubicBezTo>
                      <a:pt x="43" y="303"/>
                      <a:pt x="43" y="303"/>
                      <a:pt x="43" y="303"/>
                    </a:cubicBezTo>
                    <a:cubicBezTo>
                      <a:pt x="36" y="304"/>
                      <a:pt x="34" y="308"/>
                      <a:pt x="31" y="316"/>
                    </a:cubicBezTo>
                    <a:cubicBezTo>
                      <a:pt x="28" y="323"/>
                      <a:pt x="24" y="333"/>
                      <a:pt x="12" y="33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4" name="Freeform 219"/>
              <p:cNvSpPr/>
              <p:nvPr/>
            </p:nvSpPr>
            <p:spPr>
              <a:xfrm>
                <a:off x="6856560" y="3774240"/>
                <a:ext cx="734400" cy="386640"/>
              </a:xfrm>
              <a:custGeom>
                <a:avLst/>
                <a:gdLst>
                  <a:gd name="textAreaLeft" fmla="*/ 0 w 734400"/>
                  <a:gd name="textAreaRight" fmla="*/ 735120 w 734400"/>
                  <a:gd name="textAreaTop" fmla="*/ 0 h 386640"/>
                  <a:gd name="textAreaBottom" fmla="*/ 387360 h 386640"/>
                  <a:gd name="GluePoint1X" fmla="*/ 98.635687732342 w 1076"/>
                  <a:gd name="GluePoint1Y" fmla="*/ 553.29333986288 h 2042"/>
                  <a:gd name="GluePoint2X" fmla="*/ 180.199814126394 w 1076"/>
                  <a:gd name="GluePoint2Y" fmla="*/ 432.737512242899 h 2042"/>
                  <a:gd name="GluePoint3X" fmla="*/ 472.313197026022 w 1076"/>
                  <a:gd name="GluePoint3Y" fmla="*/ 450.110186092067 h 2042"/>
                  <a:gd name="GluePoint4X" fmla="*/ 430.582713754647 w 1076"/>
                  <a:gd name="GluePoint4Y" fmla="*/ 392.727717923604 h 2042"/>
                  <a:gd name="GluePoint5X" fmla="*/ 616.473048327138 w 1076"/>
                  <a:gd name="GluePoint5Y" fmla="*/ 375.355044074437 h 2042"/>
                  <a:gd name="GluePoint6X" fmla="*/ 595.60780669145 w 1076"/>
                  <a:gd name="GluePoint6Y" fmla="*/ 327.975024485798 h 2042"/>
                  <a:gd name="GluePoint7X" fmla="*/ 699.934014869889 w 1076"/>
                  <a:gd name="GluePoint7Y" fmla="*/ 293.756121449559 h 2042"/>
                  <a:gd name="GluePoint8X" fmla="*/ 825.125464684015 w 1076"/>
                  <a:gd name="GluePoint8Y" fmla="*/ 299.547012732615 h 2042"/>
                  <a:gd name="GluePoint9X" fmla="*/ 927.554832713755 w 1076"/>
                  <a:gd name="GluePoint9Y" fmla="*/ 276.383447600392 h 2042"/>
                  <a:gd name="GluePoint10X" fmla="*/ 1121.03252788104 w 1076"/>
                  <a:gd name="GluePoint10Y" fmla="*/ 299.547012732615 h 2042"/>
                  <a:gd name="GluePoint11X" fmla="*/ 1244.32713754647 w 1076"/>
                  <a:gd name="GluePoint11Y" fmla="*/ 259.53721841332 h 2042"/>
                  <a:gd name="GluePoint12X" fmla="*/ 1390.38382899628 w 1076"/>
                  <a:gd name="GluePoint12Y" fmla="*/ 282.174338883448 h 2042"/>
                  <a:gd name="GluePoint13X" fmla="*/ 1494.71003717472 w 1076"/>
                  <a:gd name="GluePoint13Y" fmla="*/ 224.791870714985 h 2042"/>
                  <a:gd name="GluePoint14X" fmla="*/ 1619.90148698885 w 1076"/>
                  <a:gd name="GluePoint14Y" fmla="*/ 236.373653281097 h 2042"/>
                  <a:gd name="GluePoint15X" fmla="*/ 1764.06133828996 w 1076"/>
                  <a:gd name="GluePoint15Y" fmla="*/ 236.373653281097 h 2042"/>
                  <a:gd name="GluePoint16X" fmla="*/ 1784.92657992565 w 1076"/>
                  <a:gd name="GluePoint16Y" fmla="*/ 196.363858961802 h 2042"/>
                  <a:gd name="GluePoint17X" fmla="*/ 1889.25278810409 w 1076"/>
                  <a:gd name="GluePoint17Y" fmla="*/ 173.200293829579 h 2042"/>
                  <a:gd name="GluePoint18X" fmla="*/ 1993.57899628253 w 1076"/>
                  <a:gd name="GluePoint18Y" fmla="*/ 121.608716944172 h 2042"/>
                  <a:gd name="GluePoint19X" fmla="*/ 1972.71375464684 w 1076"/>
                  <a:gd name="GluePoint19Y" fmla="*/ 93.1807051909892 h 2042"/>
                  <a:gd name="GluePoint20X" fmla="*/ 2075.14312267658 w 1076"/>
                  <a:gd name="GluePoint20Y" fmla="*/ 98.4451518119491 h 2042"/>
                  <a:gd name="GluePoint21X" fmla="*/ 2289.48605947955 w 1076"/>
                  <a:gd name="GluePoint21Y" fmla="*/ 70.0171400587659 h 2042"/>
                  <a:gd name="GluePoint22X" fmla="*/ 2247.75557620818 w 1076"/>
                  <a:gd name="GluePoint22Y" fmla="*/ 11.0553379040157 h 2042"/>
                  <a:gd name="GluePoint23X" fmla="*/ 2350.18494423792 w 1076"/>
                  <a:gd name="GluePoint23Y" fmla="*/ 11.0553379040157 h 2042"/>
                  <a:gd name="GluePoint24X" fmla="*/ 2454.51115241636 w 1076"/>
                  <a:gd name="GluePoint24Y" fmla="*/ 5.26444662095984 h 2042"/>
                  <a:gd name="GluePoint25X" fmla="*/ 2621.43308550186 w 1076"/>
                  <a:gd name="GluePoint25Y" fmla="*/ 58.4353574926543 h 2042"/>
                  <a:gd name="GluePoint26X" fmla="*/ 2869.91914498141 w 1076"/>
                  <a:gd name="GluePoint26Y" fmla="*/ 75.8080313418218 h 2042"/>
                  <a:gd name="GluePoint27X" fmla="*/ 2974.24535315985 w 1076"/>
                  <a:gd name="GluePoint27Y" fmla="*/ 64.2262487757101 h 2042"/>
                  <a:gd name="GluePoint28X" fmla="*/ 3141.16728624535 w 1076"/>
                  <a:gd name="GluePoint28Y" fmla="*/ 70.0171400587659 h 2042"/>
                  <a:gd name="GluePoint29X" fmla="*/ 3270.15241635688 w 1076"/>
                  <a:gd name="GluePoint29Y" fmla="*/ 40.0097943192948 h 2042"/>
                  <a:gd name="GluePoint30X" fmla="*/ 3476.90799256506 w 1076"/>
                  <a:gd name="GluePoint30Y" fmla="*/ 87.3898139079334 h 2042"/>
                  <a:gd name="GluePoint31X" fmla="*/ 3476.90799256506 w 1076"/>
                  <a:gd name="GluePoint31Y" fmla="*/ 138.98139079334 h 2042"/>
                  <a:gd name="GluePoint32X" fmla="*/ 3831.61710037175 w 1076"/>
                  <a:gd name="GluePoint32Y" fmla="*/ 247.955435847209 h 2042"/>
                  <a:gd name="GluePoint33X" fmla="*/ 3852.48234200744 w 1076"/>
                  <a:gd name="GluePoint33Y" fmla="*/ 253.746327130264 h 2042"/>
                  <a:gd name="GluePoint34X" fmla="*/ 3518.63847583643 w 1076"/>
                  <a:gd name="GluePoint34Y" fmla="*/ 358.508814887365 h 2042"/>
                  <a:gd name="GluePoint35X" fmla="*/ 3416.20910780669 w 1076"/>
                  <a:gd name="GluePoint35Y" fmla="*/ 398.51860920666 h 2042"/>
                  <a:gd name="GluePoint36X" fmla="*/ 3353.61338289963 w 1076"/>
                  <a:gd name="GluePoint36Y" fmla="*/ 421.155729676788 h 2042"/>
                  <a:gd name="GluePoint37X" fmla="*/ 3249.28717472119 w 1076"/>
                  <a:gd name="GluePoint37Y" fmla="*/ 426.946620959843 h 2042"/>
                  <a:gd name="GluePoint38X" fmla="*/ 3228.4219330855 w 1076"/>
                  <a:gd name="GluePoint38Y" fmla="*/ 438.528403525955 h 2042"/>
                  <a:gd name="GluePoint39X" fmla="*/ 3181.00092936803 w 1076"/>
                  <a:gd name="GluePoint39Y" fmla="*/ 438.528403525955 h 2042"/>
                  <a:gd name="GluePoint40X" fmla="*/ 3057.7063197026 w 1076"/>
                  <a:gd name="GluePoint40Y" fmla="*/ 461.691968658178 h 2042"/>
                  <a:gd name="GluePoint41X" fmla="*/ 2746.62453531599 w 1076"/>
                  <a:gd name="GluePoint41Y" fmla="*/ 467.482859941234 h 2042"/>
                  <a:gd name="GluePoint42X" fmla="*/ 2496.24163568773 w 1076"/>
                  <a:gd name="GluePoint42Y" fmla="*/ 478.53819784525 h 2042"/>
                  <a:gd name="GluePoint43X" fmla="*/ 2247.75557620818 w 1076"/>
                  <a:gd name="GluePoint43Y" fmla="*/ 478.53819784525 h 2042"/>
                  <a:gd name="GluePoint44X" fmla="*/ 1826.65706319703 w 1076"/>
                  <a:gd name="GluePoint44Y" fmla="*/ 495.910871694417 h 2042"/>
                  <a:gd name="GluePoint45X" fmla="*/ 1578.17100371747 w 1076"/>
                  <a:gd name="GluePoint45Y" fmla="*/ 495.910871694417 h 2042"/>
                  <a:gd name="GluePoint46X" fmla="*/ 679.068773234201 w 1076"/>
                  <a:gd name="GluePoint46Y" fmla="*/ 513.283545543585 h 2042"/>
                  <a:gd name="GluePoint47X" fmla="*/ 699.934014869889 w 1076"/>
                  <a:gd name="GluePoint47Y" fmla="*/ 553.29333986288 h 2042"/>
                  <a:gd name="GluePoint48X" fmla="*/ 98.635687732342 w 1076"/>
                  <a:gd name="GluePoint48Y" fmla="*/ 564.875122428991 h 204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Lst>
                <a:rect l="textAreaLeft" t="textAreaTop" r="textAreaRight" b="textAreaBottom"/>
                <a:pathLst>
                  <a:path w="746" h="395">
                    <a:moveTo>
                      <a:pt x="19" y="386"/>
                    </a:moveTo>
                    <a:cubicBezTo>
                      <a:pt x="32" y="350"/>
                      <a:pt x="0" y="315"/>
                      <a:pt x="35" y="302"/>
                    </a:cubicBezTo>
                    <a:cubicBezTo>
                      <a:pt x="54" y="304"/>
                      <a:pt x="71" y="326"/>
                      <a:pt x="91" y="314"/>
                    </a:cubicBezTo>
                    <a:cubicBezTo>
                      <a:pt x="95" y="294"/>
                      <a:pt x="78" y="295"/>
                      <a:pt x="83" y="274"/>
                    </a:cubicBezTo>
                    <a:cubicBezTo>
                      <a:pt x="97" y="272"/>
                      <a:pt x="104" y="263"/>
                      <a:pt x="119" y="262"/>
                    </a:cubicBezTo>
                    <a:cubicBezTo>
                      <a:pt x="127" y="247"/>
                      <a:pt x="114" y="247"/>
                      <a:pt x="115" y="229"/>
                    </a:cubicBezTo>
                    <a:cubicBezTo>
                      <a:pt x="119" y="222"/>
                      <a:pt x="144" y="213"/>
                      <a:pt x="135" y="205"/>
                    </a:cubicBezTo>
                    <a:cubicBezTo>
                      <a:pt x="142" y="201"/>
                      <a:pt x="155" y="202"/>
                      <a:pt x="159" y="209"/>
                    </a:cubicBezTo>
                    <a:cubicBezTo>
                      <a:pt x="174" y="204"/>
                      <a:pt x="165" y="199"/>
                      <a:pt x="179" y="193"/>
                    </a:cubicBezTo>
                    <a:cubicBezTo>
                      <a:pt x="195" y="195"/>
                      <a:pt x="209" y="198"/>
                      <a:pt x="216" y="209"/>
                    </a:cubicBezTo>
                    <a:cubicBezTo>
                      <a:pt x="227" y="204"/>
                      <a:pt x="227" y="186"/>
                      <a:pt x="240" y="181"/>
                    </a:cubicBezTo>
                    <a:cubicBezTo>
                      <a:pt x="250" y="186"/>
                      <a:pt x="262" y="188"/>
                      <a:pt x="268" y="197"/>
                    </a:cubicBezTo>
                    <a:cubicBezTo>
                      <a:pt x="278" y="187"/>
                      <a:pt x="277" y="166"/>
                      <a:pt x="288" y="157"/>
                    </a:cubicBezTo>
                    <a:cubicBezTo>
                      <a:pt x="300" y="145"/>
                      <a:pt x="295" y="171"/>
                      <a:pt x="312" y="165"/>
                    </a:cubicBezTo>
                    <a:cubicBezTo>
                      <a:pt x="317" y="176"/>
                      <a:pt x="333" y="165"/>
                      <a:pt x="340" y="165"/>
                    </a:cubicBezTo>
                    <a:cubicBezTo>
                      <a:pt x="343" y="157"/>
                      <a:pt x="335" y="139"/>
                      <a:pt x="344" y="137"/>
                    </a:cubicBezTo>
                    <a:cubicBezTo>
                      <a:pt x="344" y="124"/>
                      <a:pt x="360" y="129"/>
                      <a:pt x="364" y="121"/>
                    </a:cubicBezTo>
                    <a:cubicBezTo>
                      <a:pt x="361" y="99"/>
                      <a:pt x="378" y="97"/>
                      <a:pt x="384" y="85"/>
                    </a:cubicBezTo>
                    <a:cubicBezTo>
                      <a:pt x="386" y="75"/>
                      <a:pt x="377" y="76"/>
                      <a:pt x="380" y="65"/>
                    </a:cubicBezTo>
                    <a:cubicBezTo>
                      <a:pt x="387" y="54"/>
                      <a:pt x="399" y="69"/>
                      <a:pt x="400" y="69"/>
                    </a:cubicBezTo>
                    <a:cubicBezTo>
                      <a:pt x="414" y="66"/>
                      <a:pt x="417" y="46"/>
                      <a:pt x="441" y="49"/>
                    </a:cubicBezTo>
                    <a:cubicBezTo>
                      <a:pt x="442" y="32"/>
                      <a:pt x="434" y="23"/>
                      <a:pt x="433" y="8"/>
                    </a:cubicBezTo>
                    <a:cubicBezTo>
                      <a:pt x="437" y="0"/>
                      <a:pt x="446" y="9"/>
                      <a:pt x="453" y="8"/>
                    </a:cubicBezTo>
                    <a:cubicBezTo>
                      <a:pt x="461" y="8"/>
                      <a:pt x="465" y="2"/>
                      <a:pt x="473" y="4"/>
                    </a:cubicBezTo>
                    <a:cubicBezTo>
                      <a:pt x="490" y="10"/>
                      <a:pt x="493" y="31"/>
                      <a:pt x="505" y="41"/>
                    </a:cubicBezTo>
                    <a:cubicBezTo>
                      <a:pt x="527" y="38"/>
                      <a:pt x="543" y="42"/>
                      <a:pt x="553" y="53"/>
                    </a:cubicBezTo>
                    <a:cubicBezTo>
                      <a:pt x="566" y="56"/>
                      <a:pt x="566" y="46"/>
                      <a:pt x="573" y="45"/>
                    </a:cubicBezTo>
                    <a:cubicBezTo>
                      <a:pt x="591" y="44"/>
                      <a:pt x="590" y="58"/>
                      <a:pt x="605" y="49"/>
                    </a:cubicBezTo>
                    <a:cubicBezTo>
                      <a:pt x="618" y="47"/>
                      <a:pt x="621" y="35"/>
                      <a:pt x="630" y="28"/>
                    </a:cubicBezTo>
                    <a:cubicBezTo>
                      <a:pt x="640" y="42"/>
                      <a:pt x="654" y="52"/>
                      <a:pt x="670" y="61"/>
                    </a:cubicBezTo>
                    <a:cubicBezTo>
                      <a:pt x="670" y="73"/>
                      <a:pt x="679" y="87"/>
                      <a:pt x="670" y="97"/>
                    </a:cubicBezTo>
                    <a:cubicBezTo>
                      <a:pt x="693" y="122"/>
                      <a:pt x="706" y="157"/>
                      <a:pt x="738" y="173"/>
                    </a:cubicBezTo>
                    <a:cubicBezTo>
                      <a:pt x="745" y="172"/>
                      <a:pt x="746" y="177"/>
                      <a:pt x="742" y="177"/>
                    </a:cubicBezTo>
                    <a:cubicBezTo>
                      <a:pt x="730" y="208"/>
                      <a:pt x="694" y="217"/>
                      <a:pt x="678" y="250"/>
                    </a:cubicBezTo>
                    <a:cubicBezTo>
                      <a:pt x="671" y="263"/>
                      <a:pt x="671" y="265"/>
                      <a:pt x="658" y="278"/>
                    </a:cubicBezTo>
                    <a:cubicBezTo>
                      <a:pt x="653" y="282"/>
                      <a:pt x="647" y="293"/>
                      <a:pt x="646" y="294"/>
                    </a:cubicBezTo>
                    <a:cubicBezTo>
                      <a:pt x="643" y="296"/>
                      <a:pt x="632" y="295"/>
                      <a:pt x="626" y="298"/>
                    </a:cubicBezTo>
                    <a:cubicBezTo>
                      <a:pt x="624" y="299"/>
                      <a:pt x="623" y="305"/>
                      <a:pt x="622" y="306"/>
                    </a:cubicBezTo>
                    <a:cubicBezTo>
                      <a:pt x="619" y="307"/>
                      <a:pt x="616" y="305"/>
                      <a:pt x="613" y="306"/>
                    </a:cubicBezTo>
                    <a:cubicBezTo>
                      <a:pt x="605" y="310"/>
                      <a:pt x="596" y="320"/>
                      <a:pt x="589" y="322"/>
                    </a:cubicBezTo>
                    <a:cubicBezTo>
                      <a:pt x="578" y="325"/>
                      <a:pt x="550" y="323"/>
                      <a:pt x="529" y="326"/>
                    </a:cubicBezTo>
                    <a:cubicBezTo>
                      <a:pt x="521" y="327"/>
                      <a:pt x="494" y="333"/>
                      <a:pt x="481" y="334"/>
                    </a:cubicBezTo>
                    <a:cubicBezTo>
                      <a:pt x="464" y="335"/>
                      <a:pt x="449" y="332"/>
                      <a:pt x="433" y="334"/>
                    </a:cubicBezTo>
                    <a:cubicBezTo>
                      <a:pt x="411" y="336"/>
                      <a:pt x="383" y="344"/>
                      <a:pt x="352" y="346"/>
                    </a:cubicBezTo>
                    <a:cubicBezTo>
                      <a:pt x="336" y="347"/>
                      <a:pt x="320" y="345"/>
                      <a:pt x="304" y="346"/>
                    </a:cubicBezTo>
                    <a:cubicBezTo>
                      <a:pt x="244" y="350"/>
                      <a:pt x="183" y="369"/>
                      <a:pt x="131" y="358"/>
                    </a:cubicBezTo>
                    <a:cubicBezTo>
                      <a:pt x="128" y="372"/>
                      <a:pt x="137" y="374"/>
                      <a:pt x="135" y="386"/>
                    </a:cubicBezTo>
                    <a:cubicBezTo>
                      <a:pt x="95" y="387"/>
                      <a:pt x="61" y="395"/>
                      <a:pt x="19" y="394"/>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5" name="Freeform 220"/>
              <p:cNvSpPr/>
              <p:nvPr/>
            </p:nvSpPr>
            <p:spPr>
              <a:xfrm>
                <a:off x="6867360" y="3774240"/>
                <a:ext cx="724680" cy="389880"/>
              </a:xfrm>
              <a:custGeom>
                <a:avLst/>
                <a:gdLst>
                  <a:gd name="textAreaLeft" fmla="*/ 0 w 724680"/>
                  <a:gd name="textAreaRight" fmla="*/ 725400 w 724680"/>
                  <a:gd name="textAreaTop" fmla="*/ 0 h 389880"/>
                  <a:gd name="textAreaBottom" fmla="*/ 390600 h 389880"/>
                  <a:gd name="GluePoint1X" fmla="*/ 363.81935483871 w 1085"/>
                  <a:gd name="GluePoint1Y" fmla="*/ 568.629280397022 h 2015"/>
                  <a:gd name="GluePoint2X" fmla="*/ 597.703225806452 w 1085"/>
                  <a:gd name="GluePoint2Y" fmla="*/ 521.826302729529 h 2015"/>
                  <a:gd name="GluePoint3X" fmla="*/ 1613.05622119816 w 1085"/>
                  <a:gd name="GluePoint3Y" fmla="*/ 504.073449131514 h 2015"/>
                  <a:gd name="GluePoint4X" fmla="*/ 2268.30230414747 w 1085"/>
                  <a:gd name="GluePoint4Y" fmla="*/ 486.320595533499 h 2015"/>
                  <a:gd name="GluePoint5X" fmla="*/ 2789.90046082949 w 1085"/>
                  <a:gd name="GluePoint5Y" fmla="*/ 471.795533498759 h 2015"/>
                  <a:gd name="GluePoint6X" fmla="*/ 3079.47096774194 w 1085"/>
                  <a:gd name="GluePoint6Y" fmla="*/ 445.43523573201 h 2015"/>
                  <a:gd name="GluePoint7X" fmla="*/ 3181.56313364055 w 1085"/>
                  <a:gd name="GluePoint7Y" fmla="*/ 430.372208436725 h 2015"/>
                  <a:gd name="GluePoint8X" fmla="*/ 3363.47281105991 w 1085"/>
                  <a:gd name="GluePoint8Y" fmla="*/ 368.506203473945 h 2015"/>
                  <a:gd name="GluePoint9X" fmla="*/ 3699.44884792627 w 1085"/>
                  <a:gd name="GluePoint9Y" fmla="*/ 258.761290322581 h 2015"/>
                  <a:gd name="GluePoint10X" fmla="*/ 3445.1465437788 w 1085"/>
                  <a:gd name="GluePoint10Y" fmla="*/ 186.673945409429 h 2015"/>
                  <a:gd name="GluePoint11X" fmla="*/ 3339.34193548387 w 1085"/>
                  <a:gd name="GluePoint11Y" fmla="*/ 108.668982630273 h 2015"/>
                  <a:gd name="GluePoint12X" fmla="*/ 3018.21566820277 w 1085"/>
                  <a:gd name="GluePoint12Y" fmla="*/ 74.7771712158809 h 2015"/>
                  <a:gd name="GluePoint13X" fmla="*/ 2745.35115207373 w 1085"/>
                  <a:gd name="GluePoint13Y" fmla="*/ 80.6947890818859 h 2015"/>
                  <a:gd name="GluePoint14X" fmla="*/ 2500.32995391705 w 1085"/>
                  <a:gd name="GluePoint14Y" fmla="*/ 62.941935483871 h 2015"/>
                  <a:gd name="GluePoint15X" fmla="*/ 2292.4331797235 w 1085"/>
                  <a:gd name="GluePoint15Y" fmla="*/ 11.297270471464 h 2015"/>
                  <a:gd name="GluePoint16X" fmla="*/ 2171.77880184332 w 1085"/>
                  <a:gd name="GluePoint16Y" fmla="*/ 33.3538461538462 h 2015"/>
                  <a:gd name="GluePoint17X" fmla="*/ 2054.83686635945 w 1085"/>
                  <a:gd name="GluePoint17Y" fmla="*/ 90.9161290322581 h 2015"/>
                  <a:gd name="GluePoint18X" fmla="*/ 1887.77695852535 w 1085"/>
                  <a:gd name="GluePoint18Y" fmla="*/ 96.833746898263 h 2015"/>
                  <a:gd name="GluePoint19X" fmla="*/ 1856.22119815668 w 1085"/>
                  <a:gd name="GluePoint19Y" fmla="*/ 142.560794044665 h 2015"/>
                  <a:gd name="GluePoint20X" fmla="*/ 1744.84792626728 w 1085"/>
                  <a:gd name="GluePoint20Y" fmla="*/ 189.363771712159 h 2015"/>
                  <a:gd name="GluePoint21X" fmla="*/ 1683.59262672811 w 1085"/>
                  <a:gd name="GluePoint21Y" fmla="*/ 224.869478908189 h 2015"/>
                  <a:gd name="GluePoint22X" fmla="*/ 1668.74285714286 w 1085"/>
                  <a:gd name="GluePoint22Y" fmla="*/ 246.926054590571 h 2015"/>
                  <a:gd name="GluePoint23X" fmla="*/ 1431.1465437788 w 1085"/>
                  <a:gd name="GluePoint23Y" fmla="*/ 229.173200992556 h 2015"/>
                  <a:gd name="GluePoint24X" fmla="*/ 1297.49861751152 w 1085"/>
                  <a:gd name="GluePoint24Y" fmla="*/ 296.95682382134 h 2015"/>
                  <a:gd name="GluePoint25X" fmla="*/ 1106.30783410138 w 1085"/>
                  <a:gd name="GluePoint25Y" fmla="*/ 289.425310173697 h 2015"/>
                  <a:gd name="GluePoint26X" fmla="*/ 857.574193548387 w 1085"/>
                  <a:gd name="GluePoint26Y" fmla="*/ 287.81141439206 h 2015"/>
                  <a:gd name="GluePoint27X" fmla="*/ 740.632258064516 w 1085"/>
                  <a:gd name="GluePoint27Y" fmla="*/ 309.867990074442 h 2015"/>
                  <a:gd name="GluePoint28X" fmla="*/ 588.422119815668 w 1085"/>
                  <a:gd name="GluePoint28Y" fmla="*/ 327.620843672457 h 2015"/>
                  <a:gd name="GluePoint29X" fmla="*/ 556.866359447005 w 1085"/>
                  <a:gd name="GluePoint29Y" fmla="*/ 387.872952853598 h 2015"/>
                  <a:gd name="GluePoint30X" fmla="*/ 395.375115207373 w 1085"/>
                  <a:gd name="GluePoint30Y" fmla="*/ 430.372208436725 h 2015"/>
                  <a:gd name="GluePoint31X" fmla="*/ 222.746543778802 w 1085"/>
                  <a:gd name="GluePoint31Y" fmla="*/ 458.346401985112 h 2015"/>
                  <a:gd name="GluePoint32X" fmla="*/ 24.1308755760369 w 1085"/>
                  <a:gd name="GluePoint32Y" fmla="*/ 565.939454094293 h 2015"/>
                  <a:gd name="GluePoint33X" fmla="*/ 120.654377880184 w 1085"/>
                  <a:gd name="GluePoint33Y" fmla="*/ 439.517617866005 h 2015"/>
                  <a:gd name="GluePoint34X" fmla="*/ 348.969585253456 w 1085"/>
                  <a:gd name="GluePoint34Y" fmla="*/ 401.322084367246 h 2015"/>
                  <a:gd name="GluePoint35X" fmla="*/ 536.447926267281 w 1085"/>
                  <a:gd name="GluePoint35Y" fmla="*/ 380.341439205955 h 2015"/>
                  <a:gd name="GluePoint36X" fmla="*/ 571.716129032258 w 1085"/>
                  <a:gd name="GluePoint36Y" fmla="*/ 320.089330024814 h 2015"/>
                  <a:gd name="GluePoint37X" fmla="*/ 623.690322580645 w 1085"/>
                  <a:gd name="GluePoint37Y" fmla="*/ 298.032754342432 h 2015"/>
                  <a:gd name="GluePoint38X" fmla="*/ 846.436866359447 w 1085"/>
                  <a:gd name="GluePoint38Y" fmla="*/ 280.817866004963 h 2015"/>
                  <a:gd name="GluePoint39X" fmla="*/ 1080.32073732719 w 1085"/>
                  <a:gd name="GluePoint39Y" fmla="*/ 285.12158808933 h 2015"/>
                  <a:gd name="GluePoint40X" fmla="*/ 1206.54377880184 w 1085"/>
                  <a:gd name="GluePoint40Y" fmla="*/ 267.368734491315 h 2015"/>
                  <a:gd name="GluePoint41X" fmla="*/ 1434.85898617512 w 1085"/>
                  <a:gd name="GluePoint41Y" fmla="*/ 221.641687344913 h 2015"/>
                  <a:gd name="GluePoint42X" fmla="*/ 1542.5198156682 w 1085"/>
                  <a:gd name="GluePoint42Y" fmla="*/ 241.008436724566 h 2015"/>
                  <a:gd name="GluePoint43X" fmla="*/ 1674.31152073733 w 1085"/>
                  <a:gd name="GluePoint43Y" fmla="*/ 197.971215880893 h 2015"/>
                  <a:gd name="GluePoint44X" fmla="*/ 1882.20829493088 w 1085"/>
                  <a:gd name="GluePoint44Y" fmla="*/ 123.194044665012 h 2015"/>
                  <a:gd name="GluePoint45X" fmla="*/ 1897.05806451613 w 1085"/>
                  <a:gd name="GluePoint45Y" fmla="*/ 84.9985111662531 h 2015"/>
                  <a:gd name="GluePoint46X" fmla="*/ 2166.21013824885 w 1085"/>
                  <a:gd name="GluePoint46Y" fmla="*/ 67.2456575682382 h 2015"/>
                  <a:gd name="GluePoint47X" fmla="*/ 2125.3732718894 w 1085"/>
                  <a:gd name="GluePoint47Y" fmla="*/ 10.2213399503722 h 2015"/>
                  <a:gd name="GluePoint48X" fmla="*/ 2348.1198156682 w 1085"/>
                  <a:gd name="GluePoint48Y" fmla="*/ 2.68982630272953 h 2015"/>
                  <a:gd name="GluePoint49X" fmla="*/ 2810.31889400922 w 1085"/>
                  <a:gd name="GluePoint49Y" fmla="*/ 68.8595533498759 h 2015"/>
                  <a:gd name="GluePoint50X" fmla="*/ 3014.50322580645 w 1085"/>
                  <a:gd name="GluePoint50Y" fmla="*/ 67.2456575682382 h 2015"/>
                  <a:gd name="GluePoint51X" fmla="*/ 3150.00737327189 w 1085"/>
                  <a:gd name="GluePoint51Y" fmla="*/ 39.2714640198511 h 2015"/>
                  <a:gd name="GluePoint52X" fmla="*/ 3369.04147465438 w 1085"/>
                  <a:gd name="GluePoint52Y" fmla="*/ 107.055086848635 h 2015"/>
                  <a:gd name="GluePoint53X" fmla="*/ 3729.14838709677 w 1085"/>
                  <a:gd name="GluePoint53Y" fmla="*/ 253.919602977668 h 2015"/>
                  <a:gd name="GluePoint54X" fmla="*/ 3395.02857142857 w 1085"/>
                  <a:gd name="GluePoint54Y" fmla="*/ 368.506203473945 h 2015"/>
                  <a:gd name="GluePoint55X" fmla="*/ 3226.11244239631 w 1085"/>
                  <a:gd name="GluePoint55Y" fmla="*/ 434.675930521092 h 2015"/>
                  <a:gd name="GluePoint56X" fmla="*/ 3105.45806451613 w 1085"/>
                  <a:gd name="GluePoint56Y" fmla="*/ 452.428784119107 h 2015"/>
                  <a:gd name="GluePoint57X" fmla="*/ 2938.39815668203 w 1085"/>
                  <a:gd name="GluePoint57Y" fmla="*/ 477.713151364764 h 2015"/>
                  <a:gd name="GluePoint58X" fmla="*/ 2385.24423963134 w 1085"/>
                  <a:gd name="GluePoint58Y" fmla="*/ 495.466004962779 h 2015"/>
                  <a:gd name="GluePoint59X" fmla="*/ 1729.99815668203 w 1085"/>
                  <a:gd name="GluePoint59Y" fmla="*/ 512.680893300248 h 2015"/>
                  <a:gd name="GluePoint60X" fmla="*/ 618.121658986175 w 1085"/>
                  <a:gd name="GluePoint60Y" fmla="*/ 530.433746898263 h 2015"/>
                  <a:gd name="GluePoint61X" fmla="*/ 629.258986175115 w 1085"/>
                  <a:gd name="GluePoint61Y" fmla="*/ 571.857071960298 h 201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Lst>
                <a:rect l="textAreaLeft" t="textAreaTop" r="textAreaRight" b="textAreaBottom"/>
                <a:pathLst>
                  <a:path w="737" h="397">
                    <a:moveTo>
                      <a:pt x="12" y="397"/>
                    </a:moveTo>
                    <a:cubicBezTo>
                      <a:pt x="10" y="397"/>
                      <a:pt x="9" y="397"/>
                      <a:pt x="8" y="397"/>
                    </a:cubicBezTo>
                    <a:cubicBezTo>
                      <a:pt x="8" y="392"/>
                      <a:pt x="8" y="392"/>
                      <a:pt x="8" y="392"/>
                    </a:cubicBezTo>
                    <a:cubicBezTo>
                      <a:pt x="31" y="392"/>
                      <a:pt x="52" y="390"/>
                      <a:pt x="72" y="387"/>
                    </a:cubicBezTo>
                    <a:cubicBezTo>
                      <a:pt x="88" y="386"/>
                      <a:pt x="104" y="384"/>
                      <a:pt x="122" y="384"/>
                    </a:cubicBezTo>
                    <a:cubicBezTo>
                      <a:pt x="122" y="380"/>
                      <a:pt x="121" y="377"/>
                      <a:pt x="119" y="374"/>
                    </a:cubicBezTo>
                    <a:cubicBezTo>
                      <a:pt x="118" y="370"/>
                      <a:pt x="116" y="366"/>
                      <a:pt x="117" y="357"/>
                    </a:cubicBezTo>
                    <a:cubicBezTo>
                      <a:pt x="118" y="355"/>
                      <a:pt x="118" y="355"/>
                      <a:pt x="118" y="355"/>
                    </a:cubicBezTo>
                    <a:cubicBezTo>
                      <a:pt x="121" y="355"/>
                      <a:pt x="121" y="355"/>
                      <a:pt x="121" y="355"/>
                    </a:cubicBezTo>
                    <a:cubicBezTo>
                      <a:pt x="155" y="363"/>
                      <a:pt x="192" y="357"/>
                      <a:pt x="232" y="351"/>
                    </a:cubicBezTo>
                    <a:cubicBezTo>
                      <a:pt x="252" y="348"/>
                      <a:pt x="272" y="345"/>
                      <a:pt x="293" y="343"/>
                    </a:cubicBezTo>
                    <a:cubicBezTo>
                      <a:pt x="301" y="343"/>
                      <a:pt x="310" y="343"/>
                      <a:pt x="318" y="343"/>
                    </a:cubicBezTo>
                    <a:cubicBezTo>
                      <a:pt x="326" y="344"/>
                      <a:pt x="333" y="344"/>
                      <a:pt x="341" y="343"/>
                    </a:cubicBezTo>
                    <a:cubicBezTo>
                      <a:pt x="359" y="342"/>
                      <a:pt x="376" y="339"/>
                      <a:pt x="392" y="336"/>
                    </a:cubicBezTo>
                    <a:cubicBezTo>
                      <a:pt x="402" y="334"/>
                      <a:pt x="412" y="332"/>
                      <a:pt x="421" y="331"/>
                    </a:cubicBezTo>
                    <a:cubicBezTo>
                      <a:pt x="430" y="330"/>
                      <a:pt x="438" y="331"/>
                      <a:pt x="447" y="331"/>
                    </a:cubicBezTo>
                    <a:cubicBezTo>
                      <a:pt x="454" y="331"/>
                      <a:pt x="462" y="332"/>
                      <a:pt x="470" y="331"/>
                    </a:cubicBezTo>
                    <a:cubicBezTo>
                      <a:pt x="478" y="331"/>
                      <a:pt x="492" y="328"/>
                      <a:pt x="503" y="326"/>
                    </a:cubicBezTo>
                    <a:cubicBezTo>
                      <a:pt x="510" y="325"/>
                      <a:pt x="515" y="324"/>
                      <a:pt x="518" y="323"/>
                    </a:cubicBezTo>
                    <a:cubicBezTo>
                      <a:pt x="528" y="322"/>
                      <a:pt x="540" y="322"/>
                      <a:pt x="550" y="321"/>
                    </a:cubicBezTo>
                    <a:cubicBezTo>
                      <a:pt x="561" y="321"/>
                      <a:pt x="572" y="321"/>
                      <a:pt x="578" y="319"/>
                    </a:cubicBezTo>
                    <a:cubicBezTo>
                      <a:pt x="581" y="318"/>
                      <a:pt x="585" y="315"/>
                      <a:pt x="590" y="311"/>
                    </a:cubicBezTo>
                    <a:cubicBezTo>
                      <a:pt x="593" y="309"/>
                      <a:pt x="597" y="305"/>
                      <a:pt x="601" y="303"/>
                    </a:cubicBezTo>
                    <a:cubicBezTo>
                      <a:pt x="603" y="302"/>
                      <a:pt x="605" y="303"/>
                      <a:pt x="607" y="303"/>
                    </a:cubicBezTo>
                    <a:cubicBezTo>
                      <a:pt x="608" y="303"/>
                      <a:pt x="608" y="303"/>
                      <a:pt x="609" y="303"/>
                    </a:cubicBezTo>
                    <a:cubicBezTo>
                      <a:pt x="609" y="303"/>
                      <a:pt x="610" y="302"/>
                      <a:pt x="610" y="301"/>
                    </a:cubicBezTo>
                    <a:cubicBezTo>
                      <a:pt x="611" y="299"/>
                      <a:pt x="611" y="296"/>
                      <a:pt x="613" y="295"/>
                    </a:cubicBezTo>
                    <a:cubicBezTo>
                      <a:pt x="617" y="293"/>
                      <a:pt x="622" y="293"/>
                      <a:pt x="627" y="293"/>
                    </a:cubicBezTo>
                    <a:cubicBezTo>
                      <a:pt x="629" y="292"/>
                      <a:pt x="632" y="292"/>
                      <a:pt x="633" y="292"/>
                    </a:cubicBezTo>
                    <a:cubicBezTo>
                      <a:pt x="633" y="291"/>
                      <a:pt x="634" y="290"/>
                      <a:pt x="635" y="288"/>
                    </a:cubicBezTo>
                    <a:cubicBezTo>
                      <a:pt x="638" y="284"/>
                      <a:pt x="641" y="279"/>
                      <a:pt x="645" y="276"/>
                    </a:cubicBezTo>
                    <a:cubicBezTo>
                      <a:pt x="656" y="265"/>
                      <a:pt x="658" y="262"/>
                      <a:pt x="663" y="251"/>
                    </a:cubicBezTo>
                    <a:cubicBezTo>
                      <a:pt x="664" y="248"/>
                      <a:pt x="664" y="248"/>
                      <a:pt x="664" y="248"/>
                    </a:cubicBezTo>
                    <a:cubicBezTo>
                      <a:pt x="673" y="232"/>
                      <a:pt x="686" y="221"/>
                      <a:pt x="698" y="211"/>
                    </a:cubicBezTo>
                    <a:cubicBezTo>
                      <a:pt x="711" y="201"/>
                      <a:pt x="723" y="191"/>
                      <a:pt x="729" y="176"/>
                    </a:cubicBezTo>
                    <a:cubicBezTo>
                      <a:pt x="729" y="176"/>
                      <a:pt x="729" y="176"/>
                      <a:pt x="729" y="176"/>
                    </a:cubicBezTo>
                    <a:cubicBezTo>
                      <a:pt x="728" y="176"/>
                      <a:pt x="728" y="176"/>
                      <a:pt x="728" y="176"/>
                    </a:cubicBezTo>
                    <a:cubicBezTo>
                      <a:pt x="727" y="176"/>
                      <a:pt x="727" y="176"/>
                      <a:pt x="727" y="176"/>
                    </a:cubicBezTo>
                    <a:cubicBezTo>
                      <a:pt x="726" y="176"/>
                      <a:pt x="726" y="176"/>
                      <a:pt x="726" y="176"/>
                    </a:cubicBezTo>
                    <a:cubicBezTo>
                      <a:pt x="705" y="165"/>
                      <a:pt x="691" y="146"/>
                      <a:pt x="679" y="127"/>
                    </a:cubicBezTo>
                    <a:cubicBezTo>
                      <a:pt x="672" y="117"/>
                      <a:pt x="665" y="107"/>
                      <a:pt x="657" y="99"/>
                    </a:cubicBezTo>
                    <a:cubicBezTo>
                      <a:pt x="655" y="97"/>
                      <a:pt x="655" y="97"/>
                      <a:pt x="655" y="97"/>
                    </a:cubicBezTo>
                    <a:cubicBezTo>
                      <a:pt x="657" y="95"/>
                      <a:pt x="657" y="95"/>
                      <a:pt x="657" y="95"/>
                    </a:cubicBezTo>
                    <a:cubicBezTo>
                      <a:pt x="662" y="89"/>
                      <a:pt x="660" y="82"/>
                      <a:pt x="658" y="74"/>
                    </a:cubicBezTo>
                    <a:cubicBezTo>
                      <a:pt x="657" y="70"/>
                      <a:pt x="656" y="66"/>
                      <a:pt x="656" y="62"/>
                    </a:cubicBezTo>
                    <a:cubicBezTo>
                      <a:pt x="640" y="53"/>
                      <a:pt x="628" y="44"/>
                      <a:pt x="618" y="33"/>
                    </a:cubicBezTo>
                    <a:cubicBezTo>
                      <a:pt x="617" y="34"/>
                      <a:pt x="615" y="36"/>
                      <a:pt x="614" y="38"/>
                    </a:cubicBezTo>
                    <a:cubicBezTo>
                      <a:pt x="609" y="44"/>
                      <a:pt x="605" y="50"/>
                      <a:pt x="595" y="51"/>
                    </a:cubicBezTo>
                    <a:cubicBezTo>
                      <a:pt x="585" y="57"/>
                      <a:pt x="581" y="54"/>
                      <a:pt x="576" y="51"/>
                    </a:cubicBezTo>
                    <a:cubicBezTo>
                      <a:pt x="573" y="49"/>
                      <a:pt x="569" y="47"/>
                      <a:pt x="562" y="47"/>
                    </a:cubicBezTo>
                    <a:cubicBezTo>
                      <a:pt x="561" y="48"/>
                      <a:pt x="560" y="49"/>
                      <a:pt x="558" y="51"/>
                    </a:cubicBezTo>
                    <a:cubicBezTo>
                      <a:pt x="555" y="54"/>
                      <a:pt x="551" y="58"/>
                      <a:pt x="541" y="55"/>
                    </a:cubicBezTo>
                    <a:cubicBezTo>
                      <a:pt x="541" y="55"/>
                      <a:pt x="541" y="55"/>
                      <a:pt x="541" y="55"/>
                    </a:cubicBezTo>
                    <a:cubicBezTo>
                      <a:pt x="540" y="55"/>
                      <a:pt x="540" y="55"/>
                      <a:pt x="540" y="55"/>
                    </a:cubicBezTo>
                    <a:cubicBezTo>
                      <a:pt x="531" y="45"/>
                      <a:pt x="515" y="41"/>
                      <a:pt x="494" y="43"/>
                    </a:cubicBezTo>
                    <a:cubicBezTo>
                      <a:pt x="493" y="43"/>
                      <a:pt x="493" y="43"/>
                      <a:pt x="493" y="43"/>
                    </a:cubicBezTo>
                    <a:cubicBezTo>
                      <a:pt x="492" y="43"/>
                      <a:pt x="492" y="43"/>
                      <a:pt x="492" y="43"/>
                    </a:cubicBezTo>
                    <a:cubicBezTo>
                      <a:pt x="487" y="39"/>
                      <a:pt x="484" y="33"/>
                      <a:pt x="480" y="27"/>
                    </a:cubicBezTo>
                    <a:cubicBezTo>
                      <a:pt x="475" y="18"/>
                      <a:pt x="470" y="10"/>
                      <a:pt x="461" y="7"/>
                    </a:cubicBezTo>
                    <a:cubicBezTo>
                      <a:pt x="458" y="6"/>
                      <a:pt x="455" y="7"/>
                      <a:pt x="452" y="8"/>
                    </a:cubicBezTo>
                    <a:cubicBezTo>
                      <a:pt x="449" y="10"/>
                      <a:pt x="446" y="11"/>
                      <a:pt x="442" y="11"/>
                    </a:cubicBezTo>
                    <a:cubicBezTo>
                      <a:pt x="439" y="11"/>
                      <a:pt x="436" y="10"/>
                      <a:pt x="433" y="9"/>
                    </a:cubicBezTo>
                    <a:cubicBezTo>
                      <a:pt x="428" y="7"/>
                      <a:pt x="426" y="7"/>
                      <a:pt x="424" y="9"/>
                    </a:cubicBezTo>
                    <a:cubicBezTo>
                      <a:pt x="425" y="14"/>
                      <a:pt x="427" y="18"/>
                      <a:pt x="428" y="23"/>
                    </a:cubicBezTo>
                    <a:cubicBezTo>
                      <a:pt x="430" y="30"/>
                      <a:pt x="433" y="38"/>
                      <a:pt x="432" y="49"/>
                    </a:cubicBezTo>
                    <a:cubicBezTo>
                      <a:pt x="432" y="52"/>
                      <a:pt x="432" y="52"/>
                      <a:pt x="432" y="52"/>
                    </a:cubicBezTo>
                    <a:cubicBezTo>
                      <a:pt x="429" y="51"/>
                      <a:pt x="429" y="51"/>
                      <a:pt x="429" y="51"/>
                    </a:cubicBezTo>
                    <a:cubicBezTo>
                      <a:pt x="417" y="50"/>
                      <a:pt x="411" y="56"/>
                      <a:pt x="405" y="62"/>
                    </a:cubicBezTo>
                    <a:cubicBezTo>
                      <a:pt x="401" y="66"/>
                      <a:pt x="396" y="70"/>
                      <a:pt x="390" y="71"/>
                    </a:cubicBezTo>
                    <a:cubicBezTo>
                      <a:pt x="388" y="72"/>
                      <a:pt x="387" y="71"/>
                      <a:pt x="385" y="69"/>
                    </a:cubicBezTo>
                    <a:cubicBezTo>
                      <a:pt x="382" y="67"/>
                      <a:pt x="378" y="63"/>
                      <a:pt x="375" y="63"/>
                    </a:cubicBezTo>
                    <a:cubicBezTo>
                      <a:pt x="374" y="64"/>
                      <a:pt x="373" y="64"/>
                      <a:pt x="372" y="66"/>
                    </a:cubicBezTo>
                    <a:cubicBezTo>
                      <a:pt x="371" y="70"/>
                      <a:pt x="372" y="72"/>
                      <a:pt x="373" y="74"/>
                    </a:cubicBezTo>
                    <a:cubicBezTo>
                      <a:pt x="375" y="77"/>
                      <a:pt x="377" y="80"/>
                      <a:pt x="376" y="85"/>
                    </a:cubicBezTo>
                    <a:cubicBezTo>
                      <a:pt x="376" y="86"/>
                      <a:pt x="376" y="86"/>
                      <a:pt x="376" y="86"/>
                    </a:cubicBezTo>
                    <a:cubicBezTo>
                      <a:pt x="373" y="91"/>
                      <a:pt x="370" y="94"/>
                      <a:pt x="366" y="97"/>
                    </a:cubicBezTo>
                    <a:cubicBezTo>
                      <a:pt x="360" y="103"/>
                      <a:pt x="354" y="108"/>
                      <a:pt x="356" y="121"/>
                    </a:cubicBezTo>
                    <a:cubicBezTo>
                      <a:pt x="356" y="121"/>
                      <a:pt x="356" y="121"/>
                      <a:pt x="356" y="121"/>
                    </a:cubicBezTo>
                    <a:cubicBezTo>
                      <a:pt x="356" y="122"/>
                      <a:pt x="356" y="122"/>
                      <a:pt x="356" y="122"/>
                    </a:cubicBezTo>
                    <a:cubicBezTo>
                      <a:pt x="354" y="127"/>
                      <a:pt x="349" y="128"/>
                      <a:pt x="344" y="129"/>
                    </a:cubicBezTo>
                    <a:cubicBezTo>
                      <a:pt x="338" y="131"/>
                      <a:pt x="336" y="132"/>
                      <a:pt x="336" y="137"/>
                    </a:cubicBezTo>
                    <a:cubicBezTo>
                      <a:pt x="336" y="139"/>
                      <a:pt x="336" y="139"/>
                      <a:pt x="336" y="139"/>
                    </a:cubicBezTo>
                    <a:cubicBezTo>
                      <a:pt x="334" y="140"/>
                      <a:pt x="334" y="140"/>
                      <a:pt x="334" y="140"/>
                    </a:cubicBezTo>
                    <a:cubicBezTo>
                      <a:pt x="331" y="140"/>
                      <a:pt x="331" y="146"/>
                      <a:pt x="332" y="153"/>
                    </a:cubicBezTo>
                    <a:cubicBezTo>
                      <a:pt x="332" y="157"/>
                      <a:pt x="333" y="162"/>
                      <a:pt x="332" y="166"/>
                    </a:cubicBezTo>
                    <a:cubicBezTo>
                      <a:pt x="331" y="168"/>
                      <a:pt x="331" y="168"/>
                      <a:pt x="331" y="168"/>
                    </a:cubicBezTo>
                    <a:cubicBezTo>
                      <a:pt x="329" y="168"/>
                      <a:pt x="329" y="168"/>
                      <a:pt x="329" y="168"/>
                    </a:cubicBezTo>
                    <a:cubicBezTo>
                      <a:pt x="329" y="168"/>
                      <a:pt x="329" y="168"/>
                      <a:pt x="329" y="168"/>
                    </a:cubicBezTo>
                    <a:cubicBezTo>
                      <a:pt x="327" y="168"/>
                      <a:pt x="324" y="169"/>
                      <a:pt x="321" y="170"/>
                    </a:cubicBezTo>
                    <a:cubicBezTo>
                      <a:pt x="315" y="172"/>
                      <a:pt x="305" y="176"/>
                      <a:pt x="300" y="168"/>
                    </a:cubicBezTo>
                    <a:cubicBezTo>
                      <a:pt x="290" y="170"/>
                      <a:pt x="287" y="164"/>
                      <a:pt x="285" y="160"/>
                    </a:cubicBezTo>
                    <a:cubicBezTo>
                      <a:pt x="284" y="159"/>
                      <a:pt x="283" y="157"/>
                      <a:pt x="282" y="156"/>
                    </a:cubicBezTo>
                    <a:cubicBezTo>
                      <a:pt x="282" y="156"/>
                      <a:pt x="281" y="156"/>
                      <a:pt x="279" y="159"/>
                    </a:cubicBezTo>
                    <a:cubicBezTo>
                      <a:pt x="274" y="164"/>
                      <a:pt x="271" y="171"/>
                      <a:pt x="269" y="179"/>
                    </a:cubicBezTo>
                    <a:cubicBezTo>
                      <a:pt x="266" y="186"/>
                      <a:pt x="264" y="194"/>
                      <a:pt x="259" y="199"/>
                    </a:cubicBezTo>
                    <a:cubicBezTo>
                      <a:pt x="256" y="202"/>
                      <a:pt x="256" y="202"/>
                      <a:pt x="256" y="202"/>
                    </a:cubicBezTo>
                    <a:cubicBezTo>
                      <a:pt x="254" y="199"/>
                      <a:pt x="254" y="199"/>
                      <a:pt x="254" y="199"/>
                    </a:cubicBezTo>
                    <a:cubicBezTo>
                      <a:pt x="251" y="193"/>
                      <a:pt x="243" y="190"/>
                      <a:pt x="236" y="187"/>
                    </a:cubicBezTo>
                    <a:cubicBezTo>
                      <a:pt x="233" y="186"/>
                      <a:pt x="231" y="185"/>
                      <a:pt x="229" y="184"/>
                    </a:cubicBezTo>
                    <a:cubicBezTo>
                      <a:pt x="224" y="187"/>
                      <a:pt x="221" y="192"/>
                      <a:pt x="218" y="197"/>
                    </a:cubicBezTo>
                    <a:cubicBezTo>
                      <a:pt x="215" y="203"/>
                      <a:pt x="212" y="209"/>
                      <a:pt x="206" y="212"/>
                    </a:cubicBezTo>
                    <a:cubicBezTo>
                      <a:pt x="203" y="213"/>
                      <a:pt x="203" y="213"/>
                      <a:pt x="203" y="213"/>
                    </a:cubicBezTo>
                    <a:cubicBezTo>
                      <a:pt x="202" y="211"/>
                      <a:pt x="202" y="211"/>
                      <a:pt x="202" y="211"/>
                    </a:cubicBezTo>
                    <a:cubicBezTo>
                      <a:pt x="197" y="201"/>
                      <a:pt x="184" y="198"/>
                      <a:pt x="169" y="196"/>
                    </a:cubicBezTo>
                    <a:cubicBezTo>
                      <a:pt x="163" y="198"/>
                      <a:pt x="162" y="200"/>
                      <a:pt x="161" y="203"/>
                    </a:cubicBezTo>
                    <a:cubicBezTo>
                      <a:pt x="159" y="206"/>
                      <a:pt x="157" y="209"/>
                      <a:pt x="149" y="212"/>
                    </a:cubicBezTo>
                    <a:cubicBezTo>
                      <a:pt x="147" y="213"/>
                      <a:pt x="147" y="213"/>
                      <a:pt x="147" y="213"/>
                    </a:cubicBezTo>
                    <a:cubicBezTo>
                      <a:pt x="146" y="211"/>
                      <a:pt x="146" y="211"/>
                      <a:pt x="146" y="211"/>
                    </a:cubicBezTo>
                    <a:cubicBezTo>
                      <a:pt x="144" y="208"/>
                      <a:pt x="141" y="206"/>
                      <a:pt x="138" y="206"/>
                    </a:cubicBezTo>
                    <a:cubicBezTo>
                      <a:pt x="135" y="205"/>
                      <a:pt x="131" y="205"/>
                      <a:pt x="128" y="206"/>
                    </a:cubicBezTo>
                    <a:cubicBezTo>
                      <a:pt x="129" y="208"/>
                      <a:pt x="129" y="209"/>
                      <a:pt x="129" y="209"/>
                    </a:cubicBezTo>
                    <a:cubicBezTo>
                      <a:pt x="128" y="214"/>
                      <a:pt x="123" y="219"/>
                      <a:pt x="116" y="223"/>
                    </a:cubicBezTo>
                    <a:cubicBezTo>
                      <a:pt x="112" y="225"/>
                      <a:pt x="108" y="228"/>
                      <a:pt x="107" y="230"/>
                    </a:cubicBezTo>
                    <a:cubicBezTo>
                      <a:pt x="106" y="237"/>
                      <a:pt x="108" y="241"/>
                      <a:pt x="110" y="244"/>
                    </a:cubicBezTo>
                    <a:cubicBezTo>
                      <a:pt x="113" y="249"/>
                      <a:pt x="115" y="254"/>
                      <a:pt x="110" y="263"/>
                    </a:cubicBezTo>
                    <a:cubicBezTo>
                      <a:pt x="110" y="264"/>
                      <a:pt x="110" y="264"/>
                      <a:pt x="110" y="264"/>
                    </a:cubicBezTo>
                    <a:cubicBezTo>
                      <a:pt x="108" y="264"/>
                      <a:pt x="108" y="264"/>
                      <a:pt x="108" y="264"/>
                    </a:cubicBezTo>
                    <a:cubicBezTo>
                      <a:pt x="101" y="265"/>
                      <a:pt x="96" y="268"/>
                      <a:pt x="90" y="270"/>
                    </a:cubicBezTo>
                    <a:cubicBezTo>
                      <a:pt x="85" y="273"/>
                      <a:pt x="80" y="275"/>
                      <a:pt x="74" y="276"/>
                    </a:cubicBezTo>
                    <a:cubicBezTo>
                      <a:pt x="72" y="285"/>
                      <a:pt x="75" y="289"/>
                      <a:pt x="78" y="293"/>
                    </a:cubicBezTo>
                    <a:cubicBezTo>
                      <a:pt x="81" y="298"/>
                      <a:pt x="85" y="304"/>
                      <a:pt x="83" y="314"/>
                    </a:cubicBezTo>
                    <a:cubicBezTo>
                      <a:pt x="82" y="316"/>
                      <a:pt x="82" y="316"/>
                      <a:pt x="82" y="316"/>
                    </a:cubicBezTo>
                    <a:cubicBezTo>
                      <a:pt x="81" y="316"/>
                      <a:pt x="81" y="316"/>
                      <a:pt x="81" y="316"/>
                    </a:cubicBezTo>
                    <a:cubicBezTo>
                      <a:pt x="68" y="324"/>
                      <a:pt x="55" y="318"/>
                      <a:pt x="44" y="312"/>
                    </a:cubicBezTo>
                    <a:cubicBezTo>
                      <a:pt x="37" y="309"/>
                      <a:pt x="31" y="305"/>
                      <a:pt x="24" y="305"/>
                    </a:cubicBezTo>
                    <a:cubicBezTo>
                      <a:pt x="7" y="311"/>
                      <a:pt x="9" y="324"/>
                      <a:pt x="12" y="342"/>
                    </a:cubicBezTo>
                    <a:cubicBezTo>
                      <a:pt x="14" y="355"/>
                      <a:pt x="16" y="371"/>
                      <a:pt x="10" y="387"/>
                    </a:cubicBezTo>
                    <a:cubicBezTo>
                      <a:pt x="5" y="385"/>
                      <a:pt x="5" y="385"/>
                      <a:pt x="5" y="385"/>
                    </a:cubicBezTo>
                    <a:cubicBezTo>
                      <a:pt x="11" y="370"/>
                      <a:pt x="8" y="356"/>
                      <a:pt x="6" y="343"/>
                    </a:cubicBezTo>
                    <a:cubicBezTo>
                      <a:pt x="3" y="325"/>
                      <a:pt x="0" y="307"/>
                      <a:pt x="23" y="299"/>
                    </a:cubicBezTo>
                    <a:cubicBezTo>
                      <a:pt x="23" y="299"/>
                      <a:pt x="23" y="299"/>
                      <a:pt x="23" y="299"/>
                    </a:cubicBezTo>
                    <a:cubicBezTo>
                      <a:pt x="24" y="299"/>
                      <a:pt x="24" y="299"/>
                      <a:pt x="24" y="299"/>
                    </a:cubicBezTo>
                    <a:cubicBezTo>
                      <a:pt x="32" y="300"/>
                      <a:pt x="39" y="304"/>
                      <a:pt x="46" y="307"/>
                    </a:cubicBezTo>
                    <a:cubicBezTo>
                      <a:pt x="57" y="313"/>
                      <a:pt x="67" y="318"/>
                      <a:pt x="77" y="312"/>
                    </a:cubicBezTo>
                    <a:cubicBezTo>
                      <a:pt x="78" y="305"/>
                      <a:pt x="76" y="301"/>
                      <a:pt x="73" y="296"/>
                    </a:cubicBezTo>
                    <a:cubicBezTo>
                      <a:pt x="70" y="291"/>
                      <a:pt x="66" y="285"/>
                      <a:pt x="69" y="273"/>
                    </a:cubicBezTo>
                    <a:cubicBezTo>
                      <a:pt x="70" y="271"/>
                      <a:pt x="70" y="271"/>
                      <a:pt x="70" y="271"/>
                    </a:cubicBezTo>
                    <a:cubicBezTo>
                      <a:pt x="71" y="271"/>
                      <a:pt x="71" y="271"/>
                      <a:pt x="71" y="271"/>
                    </a:cubicBezTo>
                    <a:cubicBezTo>
                      <a:pt x="78" y="270"/>
                      <a:pt x="82" y="268"/>
                      <a:pt x="87" y="265"/>
                    </a:cubicBezTo>
                    <a:cubicBezTo>
                      <a:pt x="93" y="263"/>
                      <a:pt x="99" y="260"/>
                      <a:pt x="106" y="259"/>
                    </a:cubicBezTo>
                    <a:cubicBezTo>
                      <a:pt x="109" y="253"/>
                      <a:pt x="108" y="251"/>
                      <a:pt x="105" y="247"/>
                    </a:cubicBezTo>
                    <a:cubicBezTo>
                      <a:pt x="103" y="243"/>
                      <a:pt x="101" y="238"/>
                      <a:pt x="101" y="229"/>
                    </a:cubicBezTo>
                    <a:cubicBezTo>
                      <a:pt x="102" y="228"/>
                      <a:pt x="102" y="228"/>
                      <a:pt x="102" y="228"/>
                    </a:cubicBezTo>
                    <a:cubicBezTo>
                      <a:pt x="104" y="225"/>
                      <a:pt x="108" y="221"/>
                      <a:pt x="113" y="218"/>
                    </a:cubicBezTo>
                    <a:cubicBezTo>
                      <a:pt x="117" y="215"/>
                      <a:pt x="123" y="211"/>
                      <a:pt x="123" y="209"/>
                    </a:cubicBezTo>
                    <a:cubicBezTo>
                      <a:pt x="123" y="209"/>
                      <a:pt x="123" y="208"/>
                      <a:pt x="122" y="207"/>
                    </a:cubicBezTo>
                    <a:cubicBezTo>
                      <a:pt x="120" y="205"/>
                      <a:pt x="120" y="205"/>
                      <a:pt x="120" y="205"/>
                    </a:cubicBezTo>
                    <a:cubicBezTo>
                      <a:pt x="123" y="203"/>
                      <a:pt x="123" y="203"/>
                      <a:pt x="123" y="203"/>
                    </a:cubicBezTo>
                    <a:cubicBezTo>
                      <a:pt x="127" y="200"/>
                      <a:pt x="134" y="199"/>
                      <a:pt x="140" y="200"/>
                    </a:cubicBezTo>
                    <a:cubicBezTo>
                      <a:pt x="144" y="201"/>
                      <a:pt x="147" y="203"/>
                      <a:pt x="149" y="206"/>
                    </a:cubicBezTo>
                    <a:cubicBezTo>
                      <a:pt x="154" y="204"/>
                      <a:pt x="155" y="202"/>
                      <a:pt x="156" y="200"/>
                    </a:cubicBezTo>
                    <a:cubicBezTo>
                      <a:pt x="157" y="197"/>
                      <a:pt x="159" y="194"/>
                      <a:pt x="167" y="191"/>
                    </a:cubicBezTo>
                    <a:cubicBezTo>
                      <a:pt x="168" y="190"/>
                      <a:pt x="168" y="190"/>
                      <a:pt x="168" y="190"/>
                    </a:cubicBezTo>
                    <a:cubicBezTo>
                      <a:pt x="169" y="191"/>
                      <a:pt x="169" y="191"/>
                      <a:pt x="169" y="191"/>
                    </a:cubicBezTo>
                    <a:cubicBezTo>
                      <a:pt x="184" y="193"/>
                      <a:pt x="198" y="195"/>
                      <a:pt x="205" y="206"/>
                    </a:cubicBezTo>
                    <a:cubicBezTo>
                      <a:pt x="209" y="203"/>
                      <a:pt x="211" y="199"/>
                      <a:pt x="213" y="194"/>
                    </a:cubicBezTo>
                    <a:cubicBezTo>
                      <a:pt x="217" y="188"/>
                      <a:pt x="220" y="181"/>
                      <a:pt x="228" y="179"/>
                    </a:cubicBezTo>
                    <a:cubicBezTo>
                      <a:pt x="229" y="178"/>
                      <a:pt x="229" y="178"/>
                      <a:pt x="229" y="178"/>
                    </a:cubicBezTo>
                    <a:cubicBezTo>
                      <a:pt x="230" y="179"/>
                      <a:pt x="230" y="179"/>
                      <a:pt x="230" y="179"/>
                    </a:cubicBezTo>
                    <a:cubicBezTo>
                      <a:pt x="232" y="180"/>
                      <a:pt x="235" y="181"/>
                      <a:pt x="238" y="182"/>
                    </a:cubicBezTo>
                    <a:cubicBezTo>
                      <a:pt x="245" y="184"/>
                      <a:pt x="252" y="187"/>
                      <a:pt x="257" y="193"/>
                    </a:cubicBezTo>
                    <a:cubicBezTo>
                      <a:pt x="260" y="189"/>
                      <a:pt x="262" y="183"/>
                      <a:pt x="263" y="177"/>
                    </a:cubicBezTo>
                    <a:cubicBezTo>
                      <a:pt x="266" y="169"/>
                      <a:pt x="269" y="160"/>
                      <a:pt x="275" y="155"/>
                    </a:cubicBezTo>
                    <a:cubicBezTo>
                      <a:pt x="278" y="152"/>
                      <a:pt x="281" y="151"/>
                      <a:pt x="283" y="151"/>
                    </a:cubicBezTo>
                    <a:cubicBezTo>
                      <a:pt x="286" y="151"/>
                      <a:pt x="288" y="154"/>
                      <a:pt x="289" y="157"/>
                    </a:cubicBezTo>
                    <a:cubicBezTo>
                      <a:pt x="292" y="162"/>
                      <a:pt x="294" y="165"/>
                      <a:pt x="300" y="163"/>
                    </a:cubicBezTo>
                    <a:cubicBezTo>
                      <a:pt x="303" y="162"/>
                      <a:pt x="303" y="162"/>
                      <a:pt x="303" y="162"/>
                    </a:cubicBezTo>
                    <a:cubicBezTo>
                      <a:pt x="304" y="164"/>
                      <a:pt x="304" y="164"/>
                      <a:pt x="304" y="164"/>
                    </a:cubicBezTo>
                    <a:cubicBezTo>
                      <a:pt x="305" y="169"/>
                      <a:pt x="310" y="168"/>
                      <a:pt x="320" y="165"/>
                    </a:cubicBezTo>
                    <a:cubicBezTo>
                      <a:pt x="322" y="164"/>
                      <a:pt x="325" y="163"/>
                      <a:pt x="327" y="163"/>
                    </a:cubicBezTo>
                    <a:cubicBezTo>
                      <a:pt x="327" y="160"/>
                      <a:pt x="327" y="157"/>
                      <a:pt x="326" y="153"/>
                    </a:cubicBezTo>
                    <a:cubicBezTo>
                      <a:pt x="326" y="146"/>
                      <a:pt x="325" y="138"/>
                      <a:pt x="330" y="135"/>
                    </a:cubicBezTo>
                    <a:cubicBezTo>
                      <a:pt x="331" y="127"/>
                      <a:pt x="338" y="125"/>
                      <a:pt x="343" y="124"/>
                    </a:cubicBezTo>
                    <a:cubicBezTo>
                      <a:pt x="346" y="123"/>
                      <a:pt x="349" y="122"/>
                      <a:pt x="350" y="120"/>
                    </a:cubicBezTo>
                    <a:cubicBezTo>
                      <a:pt x="349" y="105"/>
                      <a:pt x="356" y="99"/>
                      <a:pt x="362" y="93"/>
                    </a:cubicBezTo>
                    <a:cubicBezTo>
                      <a:pt x="366" y="90"/>
                      <a:pt x="369" y="88"/>
                      <a:pt x="371" y="84"/>
                    </a:cubicBezTo>
                    <a:cubicBezTo>
                      <a:pt x="371" y="81"/>
                      <a:pt x="370" y="79"/>
                      <a:pt x="369" y="77"/>
                    </a:cubicBezTo>
                    <a:cubicBezTo>
                      <a:pt x="367" y="75"/>
                      <a:pt x="365" y="71"/>
                      <a:pt x="367" y="64"/>
                    </a:cubicBezTo>
                    <a:cubicBezTo>
                      <a:pt x="367" y="63"/>
                      <a:pt x="367" y="63"/>
                      <a:pt x="367" y="63"/>
                    </a:cubicBezTo>
                    <a:cubicBezTo>
                      <a:pt x="369" y="60"/>
                      <a:pt x="371" y="59"/>
                      <a:pt x="374" y="58"/>
                    </a:cubicBezTo>
                    <a:cubicBezTo>
                      <a:pt x="379" y="57"/>
                      <a:pt x="385" y="62"/>
                      <a:pt x="389" y="65"/>
                    </a:cubicBezTo>
                    <a:cubicBezTo>
                      <a:pt x="389" y="65"/>
                      <a:pt x="389" y="66"/>
                      <a:pt x="390" y="66"/>
                    </a:cubicBezTo>
                    <a:cubicBezTo>
                      <a:pt x="394" y="65"/>
                      <a:pt x="397" y="62"/>
                      <a:pt x="401" y="58"/>
                    </a:cubicBezTo>
                    <a:cubicBezTo>
                      <a:pt x="407" y="52"/>
                      <a:pt x="414" y="45"/>
                      <a:pt x="427" y="46"/>
                    </a:cubicBezTo>
                    <a:cubicBezTo>
                      <a:pt x="427" y="37"/>
                      <a:pt x="425" y="31"/>
                      <a:pt x="423" y="25"/>
                    </a:cubicBezTo>
                    <a:cubicBezTo>
                      <a:pt x="421" y="20"/>
                      <a:pt x="420" y="15"/>
                      <a:pt x="419" y="9"/>
                    </a:cubicBezTo>
                    <a:cubicBezTo>
                      <a:pt x="419" y="8"/>
                      <a:pt x="419" y="8"/>
                      <a:pt x="419" y="8"/>
                    </a:cubicBezTo>
                    <a:cubicBezTo>
                      <a:pt x="419" y="7"/>
                      <a:pt x="419" y="7"/>
                      <a:pt x="419" y="7"/>
                    </a:cubicBezTo>
                    <a:cubicBezTo>
                      <a:pt x="423" y="0"/>
                      <a:pt x="430" y="2"/>
                      <a:pt x="435" y="4"/>
                    </a:cubicBezTo>
                    <a:cubicBezTo>
                      <a:pt x="437" y="5"/>
                      <a:pt x="440" y="6"/>
                      <a:pt x="442" y="6"/>
                    </a:cubicBezTo>
                    <a:cubicBezTo>
                      <a:pt x="445" y="5"/>
                      <a:pt x="447" y="4"/>
                      <a:pt x="450" y="3"/>
                    </a:cubicBezTo>
                    <a:cubicBezTo>
                      <a:pt x="453" y="2"/>
                      <a:pt x="457" y="0"/>
                      <a:pt x="463" y="2"/>
                    </a:cubicBezTo>
                    <a:cubicBezTo>
                      <a:pt x="474" y="6"/>
                      <a:pt x="480" y="15"/>
                      <a:pt x="485" y="24"/>
                    </a:cubicBezTo>
                    <a:cubicBezTo>
                      <a:pt x="488" y="29"/>
                      <a:pt x="491" y="34"/>
                      <a:pt x="495" y="38"/>
                    </a:cubicBezTo>
                    <a:cubicBezTo>
                      <a:pt x="517" y="36"/>
                      <a:pt x="533" y="40"/>
                      <a:pt x="544" y="50"/>
                    </a:cubicBezTo>
                    <a:cubicBezTo>
                      <a:pt x="549" y="51"/>
                      <a:pt x="551" y="50"/>
                      <a:pt x="554" y="47"/>
                    </a:cubicBezTo>
                    <a:cubicBezTo>
                      <a:pt x="556" y="45"/>
                      <a:pt x="558" y="43"/>
                      <a:pt x="562" y="42"/>
                    </a:cubicBezTo>
                    <a:cubicBezTo>
                      <a:pt x="570" y="41"/>
                      <a:pt x="575" y="44"/>
                      <a:pt x="579" y="46"/>
                    </a:cubicBezTo>
                    <a:cubicBezTo>
                      <a:pt x="583" y="49"/>
                      <a:pt x="586" y="51"/>
                      <a:pt x="593" y="46"/>
                    </a:cubicBezTo>
                    <a:cubicBezTo>
                      <a:pt x="594" y="46"/>
                      <a:pt x="594" y="46"/>
                      <a:pt x="594" y="46"/>
                    </a:cubicBezTo>
                    <a:cubicBezTo>
                      <a:pt x="602" y="45"/>
                      <a:pt x="605" y="40"/>
                      <a:pt x="609" y="35"/>
                    </a:cubicBezTo>
                    <a:cubicBezTo>
                      <a:pt x="611" y="32"/>
                      <a:pt x="614" y="29"/>
                      <a:pt x="617" y="26"/>
                    </a:cubicBezTo>
                    <a:cubicBezTo>
                      <a:pt x="619" y="25"/>
                      <a:pt x="619" y="25"/>
                      <a:pt x="619" y="25"/>
                    </a:cubicBezTo>
                    <a:cubicBezTo>
                      <a:pt x="621" y="27"/>
                      <a:pt x="621" y="27"/>
                      <a:pt x="621" y="27"/>
                    </a:cubicBezTo>
                    <a:cubicBezTo>
                      <a:pt x="630" y="39"/>
                      <a:pt x="643" y="49"/>
                      <a:pt x="660" y="58"/>
                    </a:cubicBezTo>
                    <a:cubicBezTo>
                      <a:pt x="662" y="59"/>
                      <a:pt x="662" y="59"/>
                      <a:pt x="662" y="59"/>
                    </a:cubicBezTo>
                    <a:cubicBezTo>
                      <a:pt x="662" y="61"/>
                      <a:pt x="662" y="61"/>
                      <a:pt x="662" y="61"/>
                    </a:cubicBezTo>
                    <a:cubicBezTo>
                      <a:pt x="662" y="65"/>
                      <a:pt x="663" y="69"/>
                      <a:pt x="664" y="73"/>
                    </a:cubicBezTo>
                    <a:cubicBezTo>
                      <a:pt x="666" y="81"/>
                      <a:pt x="668" y="89"/>
                      <a:pt x="662" y="97"/>
                    </a:cubicBezTo>
                    <a:cubicBezTo>
                      <a:pt x="670" y="105"/>
                      <a:pt x="677" y="115"/>
                      <a:pt x="683" y="124"/>
                    </a:cubicBezTo>
                    <a:cubicBezTo>
                      <a:pt x="696" y="142"/>
                      <a:pt x="708" y="160"/>
                      <a:pt x="728" y="170"/>
                    </a:cubicBezTo>
                    <a:cubicBezTo>
                      <a:pt x="731" y="170"/>
                      <a:pt x="734" y="171"/>
                      <a:pt x="735" y="173"/>
                    </a:cubicBezTo>
                    <a:cubicBezTo>
                      <a:pt x="736" y="174"/>
                      <a:pt x="737" y="176"/>
                      <a:pt x="736" y="177"/>
                    </a:cubicBezTo>
                    <a:cubicBezTo>
                      <a:pt x="735" y="178"/>
                      <a:pt x="734" y="179"/>
                      <a:pt x="733" y="180"/>
                    </a:cubicBezTo>
                    <a:cubicBezTo>
                      <a:pt x="727" y="195"/>
                      <a:pt x="714" y="205"/>
                      <a:pt x="702" y="215"/>
                    </a:cubicBezTo>
                    <a:cubicBezTo>
                      <a:pt x="689" y="225"/>
                      <a:pt x="677" y="235"/>
                      <a:pt x="669" y="251"/>
                    </a:cubicBezTo>
                    <a:cubicBezTo>
                      <a:pt x="668" y="253"/>
                      <a:pt x="668" y="253"/>
                      <a:pt x="668" y="253"/>
                    </a:cubicBezTo>
                    <a:cubicBezTo>
                      <a:pt x="663" y="264"/>
                      <a:pt x="661" y="268"/>
                      <a:pt x="649" y="280"/>
                    </a:cubicBezTo>
                    <a:cubicBezTo>
                      <a:pt x="646" y="283"/>
                      <a:pt x="642" y="288"/>
                      <a:pt x="640" y="291"/>
                    </a:cubicBezTo>
                    <a:cubicBezTo>
                      <a:pt x="638" y="295"/>
                      <a:pt x="637" y="295"/>
                      <a:pt x="636" y="296"/>
                    </a:cubicBezTo>
                    <a:cubicBezTo>
                      <a:pt x="634" y="297"/>
                      <a:pt x="631" y="298"/>
                      <a:pt x="627" y="298"/>
                    </a:cubicBezTo>
                    <a:cubicBezTo>
                      <a:pt x="623" y="298"/>
                      <a:pt x="619" y="299"/>
                      <a:pt x="616" y="300"/>
                    </a:cubicBezTo>
                    <a:cubicBezTo>
                      <a:pt x="616" y="300"/>
                      <a:pt x="615" y="302"/>
                      <a:pt x="615" y="303"/>
                    </a:cubicBezTo>
                    <a:cubicBezTo>
                      <a:pt x="614" y="306"/>
                      <a:pt x="613" y="308"/>
                      <a:pt x="612" y="308"/>
                    </a:cubicBezTo>
                    <a:cubicBezTo>
                      <a:pt x="610" y="309"/>
                      <a:pt x="608" y="309"/>
                      <a:pt x="606" y="309"/>
                    </a:cubicBezTo>
                    <a:cubicBezTo>
                      <a:pt x="605" y="308"/>
                      <a:pt x="604" y="308"/>
                      <a:pt x="604" y="308"/>
                    </a:cubicBezTo>
                    <a:cubicBezTo>
                      <a:pt x="600" y="310"/>
                      <a:pt x="597" y="313"/>
                      <a:pt x="593" y="316"/>
                    </a:cubicBezTo>
                    <a:cubicBezTo>
                      <a:pt x="588" y="320"/>
                      <a:pt x="583" y="323"/>
                      <a:pt x="579" y="325"/>
                    </a:cubicBezTo>
                    <a:cubicBezTo>
                      <a:pt x="573" y="326"/>
                      <a:pt x="562" y="327"/>
                      <a:pt x="550" y="327"/>
                    </a:cubicBezTo>
                    <a:cubicBezTo>
                      <a:pt x="540" y="327"/>
                      <a:pt x="528" y="327"/>
                      <a:pt x="518" y="329"/>
                    </a:cubicBezTo>
                    <a:cubicBezTo>
                      <a:pt x="516" y="329"/>
                      <a:pt x="510" y="330"/>
                      <a:pt x="504" y="331"/>
                    </a:cubicBezTo>
                    <a:cubicBezTo>
                      <a:pt x="493" y="333"/>
                      <a:pt x="479" y="336"/>
                      <a:pt x="470" y="337"/>
                    </a:cubicBezTo>
                    <a:cubicBezTo>
                      <a:pt x="462" y="337"/>
                      <a:pt x="454" y="337"/>
                      <a:pt x="446" y="337"/>
                    </a:cubicBezTo>
                    <a:cubicBezTo>
                      <a:pt x="438" y="336"/>
                      <a:pt x="430" y="336"/>
                      <a:pt x="422" y="337"/>
                    </a:cubicBezTo>
                    <a:cubicBezTo>
                      <a:pt x="413" y="338"/>
                      <a:pt x="403" y="340"/>
                      <a:pt x="393" y="342"/>
                    </a:cubicBezTo>
                    <a:cubicBezTo>
                      <a:pt x="377" y="344"/>
                      <a:pt x="360" y="348"/>
                      <a:pt x="341" y="349"/>
                    </a:cubicBezTo>
                    <a:cubicBezTo>
                      <a:pt x="334" y="349"/>
                      <a:pt x="326" y="349"/>
                      <a:pt x="318" y="349"/>
                    </a:cubicBezTo>
                    <a:cubicBezTo>
                      <a:pt x="310" y="349"/>
                      <a:pt x="301" y="348"/>
                      <a:pt x="293" y="349"/>
                    </a:cubicBezTo>
                    <a:cubicBezTo>
                      <a:pt x="273" y="350"/>
                      <a:pt x="252" y="353"/>
                      <a:pt x="233" y="356"/>
                    </a:cubicBezTo>
                    <a:cubicBezTo>
                      <a:pt x="193" y="362"/>
                      <a:pt x="156" y="368"/>
                      <a:pt x="122" y="361"/>
                    </a:cubicBezTo>
                    <a:cubicBezTo>
                      <a:pt x="122" y="366"/>
                      <a:pt x="123" y="369"/>
                      <a:pt x="124" y="372"/>
                    </a:cubicBezTo>
                    <a:cubicBezTo>
                      <a:pt x="126" y="376"/>
                      <a:pt x="128" y="380"/>
                      <a:pt x="127" y="387"/>
                    </a:cubicBezTo>
                    <a:cubicBezTo>
                      <a:pt x="127" y="389"/>
                      <a:pt x="127" y="389"/>
                      <a:pt x="127" y="389"/>
                    </a:cubicBezTo>
                    <a:cubicBezTo>
                      <a:pt x="124" y="389"/>
                      <a:pt x="124" y="389"/>
                      <a:pt x="124" y="389"/>
                    </a:cubicBezTo>
                    <a:cubicBezTo>
                      <a:pt x="106" y="389"/>
                      <a:pt x="89" y="391"/>
                      <a:pt x="73" y="393"/>
                    </a:cubicBezTo>
                    <a:cubicBezTo>
                      <a:pt x="54" y="395"/>
                      <a:pt x="34" y="397"/>
                      <a:pt x="12" y="397"/>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6" name="Freeform 221"/>
              <p:cNvSpPr/>
              <p:nvPr/>
            </p:nvSpPr>
            <p:spPr>
              <a:xfrm>
                <a:off x="7246800" y="3347280"/>
                <a:ext cx="432720" cy="486720"/>
              </a:xfrm>
              <a:custGeom>
                <a:avLst/>
                <a:gdLst>
                  <a:gd name="textAreaLeft" fmla="*/ 0 w 432720"/>
                  <a:gd name="textAreaRight" fmla="*/ 433440 w 432720"/>
                  <a:gd name="textAreaTop" fmla="*/ 0 h 486720"/>
                  <a:gd name="textAreaBottom" fmla="*/ 487440 h 486720"/>
                  <a:gd name="GluePoint1X" fmla="*/ 1054.62407680945 w 1354"/>
                  <a:gd name="GluePoint1Y" fmla="*/ 506.813122923588 h 1204"/>
                  <a:gd name="GluePoint2X" fmla="*/ 1013.7540620384 w 1354"/>
                  <a:gd name="GluePoint2Y" fmla="*/ 556.258305647841 h 1204"/>
                  <a:gd name="GluePoint3X" fmla="*/ 1025.30428360414 w 1354"/>
                  <a:gd name="GluePoint3Y" fmla="*/ 829.330564784053 h 1204"/>
                  <a:gd name="GluePoint4X" fmla="*/ 1025.30428360414 w 1354"/>
                  <a:gd name="GluePoint4Y" fmla="*/ 928.220930232558 h 1204"/>
                  <a:gd name="GluePoint5X" fmla="*/ 935.567946824225 w 1354"/>
                  <a:gd name="GluePoint5Y" fmla="*/ 1075.43272425249 h 1204"/>
                  <a:gd name="GluePoint6X" fmla="*/ 877.816838995569 w 1354"/>
                  <a:gd name="GluePoint6Y" fmla="*/ 1063.07142857143 h 1204"/>
                  <a:gd name="GluePoint7X" fmla="*/ 868.043574593796 w 1354"/>
                  <a:gd name="GluePoint7Y" fmla="*/ 1124.87790697674 h 1204"/>
                  <a:gd name="GluePoint8X" fmla="*/ 838.723781388479 w 1354"/>
                  <a:gd name="GluePoint8Y" fmla="*/ 1137.23920265781 h 1204"/>
                  <a:gd name="GluePoint9X" fmla="*/ 819.177252584934 w 1354"/>
                  <a:gd name="GluePoint9Y" fmla="*/ 1210.28322259136 h 1204"/>
                  <a:gd name="GluePoint10X" fmla="*/ 828.950516986706 w 1354"/>
                  <a:gd name="GluePoint10Y" fmla="*/ 1272.08970099668 h 1204"/>
                  <a:gd name="GluePoint11X" fmla="*/ 790.745937961595 w 1354"/>
                  <a:gd name="GluePoint11Y" fmla="*/ 1247.36710963455 h 1204"/>
                  <a:gd name="GluePoint12X" fmla="*/ 741.879615952733 w 1354"/>
                  <a:gd name="GluePoint12Y" fmla="*/ 1358.61877076412 h 1204"/>
                  <a:gd name="GluePoint13X" fmla="*/ 751.652880354505 w 1354"/>
                  <a:gd name="GluePoint13Y" fmla="*/ 1419.30149501661 h 1204"/>
                  <a:gd name="GluePoint14X" fmla="*/ 732.10635155096 w 1354"/>
                  <a:gd name="GluePoint14Y" fmla="*/ 1459.75664451827 h 1204"/>
                  <a:gd name="GluePoint15X" fmla="*/ 722.333087149188 w 1354"/>
                  <a:gd name="GluePoint15Y" fmla="*/ 1509.20182724252 h 1204"/>
                  <a:gd name="GluePoint16X" fmla="*/ 693.01329394387 w 1354"/>
                  <a:gd name="GluePoint16Y" fmla="*/ 1496.84053156146 h 1204"/>
                  <a:gd name="GluePoint17X" fmla="*/ 693.01329394387 w 1354"/>
                  <a:gd name="GluePoint17Y" fmla="*/ 1521.56312292359 h 1204"/>
                  <a:gd name="GluePoint18X" fmla="*/ 605.942392909897 w 1354"/>
                  <a:gd name="GluePoint18Y" fmla="*/ 1459.75664451827 h 1204"/>
                  <a:gd name="GluePoint19X" fmla="*/ 586.395864106352 w 1354"/>
                  <a:gd name="GluePoint19Y" fmla="*/ 1394.57890365449 h 1204"/>
                  <a:gd name="GluePoint20X" fmla="*/ 506.432791728213 w 1354"/>
                  <a:gd name="GluePoint20Y" fmla="*/ 1472.11794019934 h 1204"/>
                  <a:gd name="GluePoint21X" fmla="*/ 438.908419497784 w 1354"/>
                  <a:gd name="GluePoint21Y" fmla="*/ 1447.39534883721 h 1204"/>
                  <a:gd name="GluePoint22X" fmla="*/ 380.268833087149 w 1354"/>
                  <a:gd name="GluePoint22Y" fmla="*/ 1484.4792358804 h 1204"/>
                  <a:gd name="GluePoint23X" fmla="*/ 273.651403249631 w 1354"/>
                  <a:gd name="GluePoint23Y" fmla="*/ 1447.39534883721 h 1204"/>
                  <a:gd name="GluePoint24X" fmla="*/ 224.785081240768 w 1354"/>
                  <a:gd name="GluePoint24Y" fmla="*/ 1346.25747508306 h 1204"/>
                  <a:gd name="GluePoint25X" fmla="*/ 89.7363367799114 w 1354"/>
                  <a:gd name="GluePoint25Y" fmla="*/ 1321.53488372093 h 1204"/>
                  <a:gd name="GluePoint26X" fmla="*/ 0 w 1354"/>
                  <a:gd name="GluePoint26Y" fmla="*/ 285.433554817276 h 1204"/>
                  <a:gd name="GluePoint27X" fmla="*/ 224.785081240768 w 1354"/>
                  <a:gd name="GluePoint27Y" fmla="*/ 248.349667774086 h 1204"/>
                  <a:gd name="GluePoint28X" fmla="*/ 302.971196454948 w 1354"/>
                  <a:gd name="GluePoint28Y" fmla="*/ 223.62707641196 h 1204"/>
                  <a:gd name="GluePoint29X" fmla="*/ 302.971196454948 w 1354"/>
                  <a:gd name="GluePoint29Y" fmla="*/ 248.349667774086 h 1204"/>
                  <a:gd name="GluePoint30X" fmla="*/ 341.175775480059 w 1354"/>
                  <a:gd name="GluePoint30Y" fmla="*/ 235.988372093023 h 1204"/>
                  <a:gd name="GluePoint31X" fmla="*/ 438.908419497784 w 1354"/>
                  <a:gd name="GluePoint31Y" fmla="*/ 285.433554817276 h 1204"/>
                  <a:gd name="GluePoint32X" fmla="*/ 419.361890694239 w 1354"/>
                  <a:gd name="GluePoint32Y" fmla="*/ 322.517441860465 h 1204"/>
                  <a:gd name="GluePoint33X" fmla="*/ 467.339734121123 w 1354"/>
                  <a:gd name="GluePoint33Y" fmla="*/ 310.156146179402 h 1204"/>
                  <a:gd name="GluePoint34X" fmla="*/ 548.191285081241 w 1354"/>
                  <a:gd name="GluePoint34Y" fmla="*/ 322.517441860465 h 1204"/>
                  <a:gd name="GluePoint35X" fmla="*/ 654.808714918759 w 1354"/>
                  <a:gd name="GluePoint35Y" fmla="*/ 248.349667774086 h 1204"/>
                  <a:gd name="GluePoint36X" fmla="*/ 771.19940915805 w 1354"/>
                  <a:gd name="GluePoint36Y" fmla="*/ 186.543189368771 h 1204"/>
                  <a:gd name="GluePoint37X" fmla="*/ 809.403988183161 w 1354"/>
                  <a:gd name="GluePoint37Y" fmla="*/ 122.489202657807 h 1204"/>
                  <a:gd name="GluePoint38X" fmla="*/ 897.363367799114 w 1354"/>
                  <a:gd name="GluePoint38Y" fmla="*/ 60.6827242524917 h 1204"/>
                  <a:gd name="GluePoint39X" fmla="*/ 984.434268833087 w 1354"/>
                  <a:gd name="GluePoint39Y" fmla="*/ 0 h 1204"/>
                  <a:gd name="GluePoint40X" fmla="*/ 1054.62407680945 w 1354"/>
                  <a:gd name="GluePoint40Y" fmla="*/ 506.813122923588 h 120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Lst>
                <a:rect l="textAreaLeft" t="textAreaTop" r="textAreaRight" b="textAreaBottom"/>
                <a:pathLst>
                  <a:path w="441" h="495">
                    <a:moveTo>
                      <a:pt x="435" y="165"/>
                    </a:moveTo>
                    <a:cubicBezTo>
                      <a:pt x="429" y="170"/>
                      <a:pt x="423" y="175"/>
                      <a:pt x="418" y="181"/>
                    </a:cubicBezTo>
                    <a:cubicBezTo>
                      <a:pt x="441" y="193"/>
                      <a:pt x="426" y="230"/>
                      <a:pt x="423" y="270"/>
                    </a:cubicBezTo>
                    <a:cubicBezTo>
                      <a:pt x="421" y="282"/>
                      <a:pt x="424" y="296"/>
                      <a:pt x="423" y="302"/>
                    </a:cubicBezTo>
                    <a:cubicBezTo>
                      <a:pt x="415" y="326"/>
                      <a:pt x="392" y="335"/>
                      <a:pt x="386" y="350"/>
                    </a:cubicBezTo>
                    <a:cubicBezTo>
                      <a:pt x="377" y="343"/>
                      <a:pt x="365" y="351"/>
                      <a:pt x="362" y="346"/>
                    </a:cubicBezTo>
                    <a:cubicBezTo>
                      <a:pt x="355" y="347"/>
                      <a:pt x="365" y="357"/>
                      <a:pt x="358" y="366"/>
                    </a:cubicBezTo>
                    <a:cubicBezTo>
                      <a:pt x="357" y="368"/>
                      <a:pt x="347" y="369"/>
                      <a:pt x="346" y="370"/>
                    </a:cubicBezTo>
                    <a:cubicBezTo>
                      <a:pt x="342" y="378"/>
                      <a:pt x="352" y="394"/>
                      <a:pt x="338" y="394"/>
                    </a:cubicBezTo>
                    <a:cubicBezTo>
                      <a:pt x="336" y="407"/>
                      <a:pt x="352" y="405"/>
                      <a:pt x="342" y="414"/>
                    </a:cubicBezTo>
                    <a:cubicBezTo>
                      <a:pt x="331" y="417"/>
                      <a:pt x="334" y="406"/>
                      <a:pt x="326" y="406"/>
                    </a:cubicBezTo>
                    <a:cubicBezTo>
                      <a:pt x="315" y="413"/>
                      <a:pt x="306" y="424"/>
                      <a:pt x="306" y="442"/>
                    </a:cubicBezTo>
                    <a:cubicBezTo>
                      <a:pt x="306" y="450"/>
                      <a:pt x="312" y="455"/>
                      <a:pt x="310" y="462"/>
                    </a:cubicBezTo>
                    <a:cubicBezTo>
                      <a:pt x="308" y="470"/>
                      <a:pt x="305" y="469"/>
                      <a:pt x="302" y="475"/>
                    </a:cubicBezTo>
                    <a:cubicBezTo>
                      <a:pt x="300" y="479"/>
                      <a:pt x="301" y="487"/>
                      <a:pt x="298" y="491"/>
                    </a:cubicBezTo>
                    <a:cubicBezTo>
                      <a:pt x="295" y="494"/>
                      <a:pt x="289" y="485"/>
                      <a:pt x="286" y="487"/>
                    </a:cubicBezTo>
                    <a:cubicBezTo>
                      <a:pt x="285" y="487"/>
                      <a:pt x="293" y="495"/>
                      <a:pt x="286" y="495"/>
                    </a:cubicBezTo>
                    <a:cubicBezTo>
                      <a:pt x="267" y="494"/>
                      <a:pt x="272" y="480"/>
                      <a:pt x="250" y="475"/>
                    </a:cubicBezTo>
                    <a:cubicBezTo>
                      <a:pt x="248" y="467"/>
                      <a:pt x="241" y="464"/>
                      <a:pt x="242" y="454"/>
                    </a:cubicBezTo>
                    <a:cubicBezTo>
                      <a:pt x="226" y="458"/>
                      <a:pt x="217" y="468"/>
                      <a:pt x="209" y="479"/>
                    </a:cubicBezTo>
                    <a:cubicBezTo>
                      <a:pt x="195" y="481"/>
                      <a:pt x="190" y="474"/>
                      <a:pt x="181" y="471"/>
                    </a:cubicBezTo>
                    <a:cubicBezTo>
                      <a:pt x="171" y="472"/>
                      <a:pt x="169" y="483"/>
                      <a:pt x="157" y="483"/>
                    </a:cubicBezTo>
                    <a:cubicBezTo>
                      <a:pt x="147" y="470"/>
                      <a:pt x="134" y="462"/>
                      <a:pt x="113" y="471"/>
                    </a:cubicBezTo>
                    <a:cubicBezTo>
                      <a:pt x="107" y="459"/>
                      <a:pt x="93" y="455"/>
                      <a:pt x="93" y="438"/>
                    </a:cubicBezTo>
                    <a:cubicBezTo>
                      <a:pt x="71" y="430"/>
                      <a:pt x="53" y="435"/>
                      <a:pt x="37" y="430"/>
                    </a:cubicBezTo>
                    <a:cubicBezTo>
                      <a:pt x="29" y="313"/>
                      <a:pt x="9" y="208"/>
                      <a:pt x="0" y="93"/>
                    </a:cubicBezTo>
                    <a:cubicBezTo>
                      <a:pt x="35" y="90"/>
                      <a:pt x="65" y="86"/>
                      <a:pt x="93" y="81"/>
                    </a:cubicBezTo>
                    <a:cubicBezTo>
                      <a:pt x="103" y="79"/>
                      <a:pt x="115" y="72"/>
                      <a:pt x="125" y="73"/>
                    </a:cubicBezTo>
                    <a:cubicBezTo>
                      <a:pt x="125" y="73"/>
                      <a:pt x="125" y="80"/>
                      <a:pt x="125" y="81"/>
                    </a:cubicBezTo>
                    <a:cubicBezTo>
                      <a:pt x="124" y="80"/>
                      <a:pt x="137" y="76"/>
                      <a:pt x="141" y="77"/>
                    </a:cubicBezTo>
                    <a:cubicBezTo>
                      <a:pt x="154" y="79"/>
                      <a:pt x="169" y="90"/>
                      <a:pt x="181" y="93"/>
                    </a:cubicBezTo>
                    <a:cubicBezTo>
                      <a:pt x="180" y="98"/>
                      <a:pt x="174" y="99"/>
                      <a:pt x="173" y="105"/>
                    </a:cubicBezTo>
                    <a:cubicBezTo>
                      <a:pt x="186" y="103"/>
                      <a:pt x="202" y="104"/>
                      <a:pt x="193" y="101"/>
                    </a:cubicBezTo>
                    <a:cubicBezTo>
                      <a:pt x="205" y="91"/>
                      <a:pt x="213" y="106"/>
                      <a:pt x="226" y="105"/>
                    </a:cubicBezTo>
                    <a:cubicBezTo>
                      <a:pt x="244" y="104"/>
                      <a:pt x="256" y="88"/>
                      <a:pt x="270" y="81"/>
                    </a:cubicBezTo>
                    <a:cubicBezTo>
                      <a:pt x="292" y="90"/>
                      <a:pt x="305" y="75"/>
                      <a:pt x="318" y="61"/>
                    </a:cubicBezTo>
                    <a:cubicBezTo>
                      <a:pt x="324" y="53"/>
                      <a:pt x="327" y="46"/>
                      <a:pt x="334" y="40"/>
                    </a:cubicBezTo>
                    <a:cubicBezTo>
                      <a:pt x="345" y="31"/>
                      <a:pt x="360" y="26"/>
                      <a:pt x="370" y="20"/>
                    </a:cubicBezTo>
                    <a:cubicBezTo>
                      <a:pt x="383" y="13"/>
                      <a:pt x="391" y="1"/>
                      <a:pt x="406" y="0"/>
                    </a:cubicBezTo>
                    <a:cubicBezTo>
                      <a:pt x="412" y="59"/>
                      <a:pt x="423" y="113"/>
                      <a:pt x="435" y="16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7" name="Freeform 222"/>
              <p:cNvSpPr/>
              <p:nvPr/>
            </p:nvSpPr>
            <p:spPr>
              <a:xfrm>
                <a:off x="7243920" y="3344040"/>
                <a:ext cx="432720" cy="491400"/>
              </a:xfrm>
              <a:custGeom>
                <a:avLst/>
                <a:gdLst>
                  <a:gd name="textAreaLeft" fmla="*/ 0 w 432720"/>
                  <a:gd name="textAreaRight" fmla="*/ 433440 w 432720"/>
                  <a:gd name="textAreaTop" fmla="*/ 0 h 491400"/>
                  <a:gd name="textAreaBottom" fmla="*/ 492120 h 491400"/>
                  <a:gd name="GluePoint1X" fmla="*/ 605.460131675201 w 1367"/>
                  <a:gd name="GluePoint1Y" fmla="*/ 1488.53156146179 h 1204"/>
                  <a:gd name="GluePoint2X" fmla="*/ 580.819312362838 w 1367"/>
                  <a:gd name="GluePoint2Y" fmla="*/ 1429.53488372093 h 1204"/>
                  <a:gd name="GluePoint3X" fmla="*/ 497.216532553036 w 1367"/>
                  <a:gd name="GluePoint3Y" fmla="*/ 1503.28073089701 h 1204"/>
                  <a:gd name="GluePoint4X" fmla="*/ 383.692757863936 w 1367"/>
                  <a:gd name="GluePoint4Y" fmla="*/ 1513.49169435216 h 1204"/>
                  <a:gd name="GluePoint5X" fmla="*/ 275.44915874177 w 1367"/>
                  <a:gd name="GluePoint5Y" fmla="*/ 1479.45514950166 h 1204"/>
                  <a:gd name="GluePoint6X" fmla="*/ 148.724945135333 w 1367"/>
                  <a:gd name="GluePoint6Y" fmla="*/ 1361.46179401993 h 1204"/>
                  <a:gd name="GluePoint7X" fmla="*/ 43.121433796635 w 1367"/>
                  <a:gd name="GluePoint7Y" fmla="*/ 796.455149501661 h 1204"/>
                  <a:gd name="GluePoint8X" fmla="*/ 227.927578639356 w 1367"/>
                  <a:gd name="GluePoint8Y" fmla="*/ 250.735880398671 h 1204"/>
                  <a:gd name="GluePoint9X" fmla="*/ 311.530358449159 w 1367"/>
                  <a:gd name="GluePoint9Y" fmla="*/ 229.179401993355 h 1204"/>
                  <a:gd name="GluePoint10X" fmla="*/ 347.611558156547 w 1367"/>
                  <a:gd name="GluePoint10Y" fmla="*/ 238.255813953488 h 1204"/>
                  <a:gd name="GluePoint11X" fmla="*/ 448.814923189466 w 1367"/>
                  <a:gd name="GluePoint11Y" fmla="*/ 297.252491694352 h 1204"/>
                  <a:gd name="GluePoint12X" fmla="*/ 461.135332845647 w 1367"/>
                  <a:gd name="GluePoint12Y" fmla="*/ 322.212624584718 h 1204"/>
                  <a:gd name="GluePoint13X" fmla="*/ 547.378200438917 w 1367"/>
                  <a:gd name="GluePoint13Y" fmla="*/ 325.616279069767 h 1204"/>
                  <a:gd name="GluePoint14X" fmla="*/ 655.621799561083 w 1367"/>
                  <a:gd name="GluePoint14Y" fmla="*/ 250.735880398671 h 1204"/>
                  <a:gd name="GluePoint15X" fmla="*/ 780.585954645209 w 1367"/>
                  <a:gd name="GluePoint15Y" fmla="*/ 163.375415282392 h 1204"/>
                  <a:gd name="GluePoint16X" fmla="*/ 919.630577907827 w 1367"/>
                  <a:gd name="GluePoint16Y" fmla="*/ 39.7093023255814 h 1204"/>
                  <a:gd name="GluePoint17X" fmla="*/ 1056.91514264813 w 1367"/>
                  <a:gd name="GluePoint17Y" fmla="*/ 517.355481727575 h 1204"/>
                  <a:gd name="GluePoint18X" fmla="*/ 1040.19458668617 w 1367"/>
                  <a:gd name="GluePoint18Y" fmla="*/ 749.93853820598 h 1204"/>
                  <a:gd name="GluePoint19X" fmla="*/ 972.432333577176 w 1367"/>
                  <a:gd name="GluePoint19Y" fmla="*/ 1044.9219269103 h 1204"/>
                  <a:gd name="GluePoint20X" fmla="*/ 909.950256035113 w 1367"/>
                  <a:gd name="GluePoint20Y" fmla="*/ 1094.84219269103 h 1204"/>
                  <a:gd name="GluePoint21X" fmla="*/ 879.14923189466 w 1367"/>
                  <a:gd name="GluePoint21Y" fmla="*/ 1100.51495016611 h 1204"/>
                  <a:gd name="GluePoint22X" fmla="*/ 843.068032187271 w 1367"/>
                  <a:gd name="GluePoint22Y" fmla="*/ 1187.87541528239 h 1204"/>
                  <a:gd name="GluePoint23X" fmla="*/ 843.068032187271 w 1367"/>
                  <a:gd name="GluePoint23Y" fmla="*/ 1277.5049833887 h 1204"/>
                  <a:gd name="GluePoint24X" fmla="*/ 821.067300658376 w 1367"/>
                  <a:gd name="GluePoint24Y" fmla="*/ 1305.86877076412 h 1204"/>
                  <a:gd name="GluePoint25X" fmla="*/ 754.185076810534 w 1367"/>
                  <a:gd name="GluePoint25Y" fmla="*/ 1407.97840531561 h 1204"/>
                  <a:gd name="GluePoint26X" fmla="*/ 734.824433065106 w 1367"/>
                  <a:gd name="GluePoint26Y" fmla="*/ 1503.28073089701 h 1204"/>
                  <a:gd name="GluePoint27X" fmla="*/ 694.343087051939 w 1367"/>
                  <a:gd name="GluePoint27Y" fmla="*/ 1550.93189368771 h 1204"/>
                  <a:gd name="GluePoint28X" fmla="*/ 694.343087051939 w 1367"/>
                  <a:gd name="GluePoint28Y" fmla="*/ 1538.45182724252 h 1204"/>
                  <a:gd name="GluePoint29X" fmla="*/ 694.343087051939 w 1367"/>
                  <a:gd name="GluePoint29Y" fmla="*/ 1535.04817275748 h 1204"/>
                  <a:gd name="GluePoint30X" fmla="*/ 691.702999268471 w 1367"/>
                  <a:gd name="GluePoint30Y" fmla="*/ 1510.08803986711 h 1204"/>
                  <a:gd name="GluePoint31X" fmla="*/ 725.144111192392 w 1367"/>
                  <a:gd name="GluePoint31Y" fmla="*/ 1476.05149501661 h 1204"/>
                  <a:gd name="GluePoint32X" fmla="*/ 734.824433065106 w 1367"/>
                  <a:gd name="GluePoint32Y" fmla="*/ 1379.6146179402 h 1204"/>
                  <a:gd name="GluePoint33X" fmla="*/ 811.386978785662 w 1367"/>
                  <a:gd name="GluePoint33Y" fmla="*/ 1277.5049833887 h 1204"/>
                  <a:gd name="GluePoint34X" fmla="*/ 811.386978785662 w 1367"/>
                  <a:gd name="GluePoint34Y" fmla="*/ 1230.98837209302 h 1204"/>
                  <a:gd name="GluePoint35X" fmla="*/ 830.74762253109 w 1367"/>
                  <a:gd name="GluePoint35Y" fmla="*/ 1190.14451827243 h 1204"/>
                  <a:gd name="GluePoint36X" fmla="*/ 864.188734455011 w 1367"/>
                  <a:gd name="GluePoint36Y" fmla="*/ 1103.91860465116 h 1204"/>
                  <a:gd name="GluePoint37X" fmla="*/ 883.549378200439 w 1367"/>
                  <a:gd name="GluePoint37Y" fmla="*/ 1078.9584717608 h 1204"/>
                  <a:gd name="GluePoint38X" fmla="*/ 931.950987564009 w 1367"/>
                  <a:gd name="GluePoint38Y" fmla="*/ 1082.36212624585 h 1204"/>
                  <a:gd name="GluePoint39X" fmla="*/ 1015.55376737381 w 1367"/>
                  <a:gd name="GluePoint39Y" fmla="*/ 842.971760797342 h 1204"/>
                  <a:gd name="GluePoint40X" fmla="*/ 1005.8734455011 w 1367"/>
                  <a:gd name="GluePoint40Y" fmla="*/ 563.872093023256 h 1204"/>
                  <a:gd name="GluePoint41X" fmla="*/ 900.269934162399 w 1367"/>
                  <a:gd name="GluePoint41Y" fmla="*/ 80.5531561461794 h 1204"/>
                  <a:gd name="GluePoint42X" fmla="*/ 775.305779078274 w 1367"/>
                  <a:gd name="GluePoint42Y" fmla="*/ 200.81561461794 h 1204"/>
                  <a:gd name="GluePoint43X" fmla="*/ 550.018288222385 w 1367"/>
                  <a:gd name="GluePoint43Y" fmla="*/ 340.365448504983 h 1204"/>
                  <a:gd name="GluePoint44X" fmla="*/ 451.455010972933 w 1367"/>
                  <a:gd name="GluePoint44Y" fmla="*/ 340.365448504983 h 1204"/>
                  <a:gd name="GluePoint45X" fmla="*/ 426.814191660571 w 1367"/>
                  <a:gd name="GluePoint45Y" fmla="*/ 306.328903654485 h 1204"/>
                  <a:gd name="GluePoint46X" fmla="*/ 343.211411850768 w 1367"/>
                  <a:gd name="GluePoint46Y" fmla="*/ 254.139534883721 h 1204"/>
                  <a:gd name="GluePoint47X" fmla="*/ 302.730065837601 w 1367"/>
                  <a:gd name="GluePoint47Y" fmla="*/ 266.619601328904 h 1204"/>
                  <a:gd name="GluePoint48X" fmla="*/ 300.089978054133 w 1367"/>
                  <a:gd name="GluePoint48Y" fmla="*/ 243.928571428571 h 1204"/>
                  <a:gd name="GluePoint49X" fmla="*/ 14.0804681784931 w 1367"/>
                  <a:gd name="GluePoint49Y" fmla="*/ 302.925249169435 h 1204"/>
                  <a:gd name="GluePoint50X" fmla="*/ 232.327724945135 w 1367"/>
                  <a:gd name="GluePoint50Y" fmla="*/ 1361.46179401993 h 1204"/>
                  <a:gd name="GluePoint51X" fmla="*/ 280.729334308705 w 1367"/>
                  <a:gd name="GluePoint51Y" fmla="*/ 1456.76411960133 h 1204"/>
                  <a:gd name="GluePoint52X" fmla="*/ 444.414776883687 w 1367"/>
                  <a:gd name="GluePoint52Y" fmla="*/ 1460.16777408638 h 1204"/>
                  <a:gd name="GluePoint53X" fmla="*/ 586.099487929773 w 1367"/>
                  <a:gd name="GluePoint53Y" fmla="*/ 1410.24750830565 h 1204"/>
                  <a:gd name="GluePoint54X" fmla="*/ 612.500365764448 w 1367"/>
                  <a:gd name="GluePoint54Y" fmla="*/ 1472.64784053156 h 120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441" h="500">
                    <a:moveTo>
                      <a:pt x="289" y="500"/>
                    </a:moveTo>
                    <a:cubicBezTo>
                      <a:pt x="289" y="500"/>
                      <a:pt x="289" y="500"/>
                      <a:pt x="289" y="500"/>
                    </a:cubicBezTo>
                    <a:cubicBezTo>
                      <a:pt x="278" y="500"/>
                      <a:pt x="274" y="495"/>
                      <a:pt x="270" y="491"/>
                    </a:cubicBezTo>
                    <a:cubicBezTo>
                      <a:pt x="266" y="487"/>
                      <a:pt x="262" y="483"/>
                      <a:pt x="252" y="480"/>
                    </a:cubicBezTo>
                    <a:cubicBezTo>
                      <a:pt x="250" y="480"/>
                      <a:pt x="250" y="480"/>
                      <a:pt x="250" y="480"/>
                    </a:cubicBezTo>
                    <a:cubicBezTo>
                      <a:pt x="250" y="478"/>
                      <a:pt x="250" y="478"/>
                      <a:pt x="250" y="478"/>
                    </a:cubicBezTo>
                    <a:cubicBezTo>
                      <a:pt x="249" y="476"/>
                      <a:pt x="248" y="474"/>
                      <a:pt x="247" y="471"/>
                    </a:cubicBezTo>
                    <a:cubicBezTo>
                      <a:pt x="245" y="469"/>
                      <a:pt x="242" y="466"/>
                      <a:pt x="242" y="461"/>
                    </a:cubicBezTo>
                    <a:cubicBezTo>
                      <a:pt x="230" y="465"/>
                      <a:pt x="222" y="472"/>
                      <a:pt x="215" y="483"/>
                    </a:cubicBezTo>
                    <a:cubicBezTo>
                      <a:pt x="214" y="484"/>
                      <a:pt x="214" y="484"/>
                      <a:pt x="214" y="484"/>
                    </a:cubicBezTo>
                    <a:cubicBezTo>
                      <a:pt x="213" y="484"/>
                      <a:pt x="213" y="484"/>
                      <a:pt x="213" y="484"/>
                    </a:cubicBezTo>
                    <a:cubicBezTo>
                      <a:pt x="211" y="485"/>
                      <a:pt x="209" y="485"/>
                      <a:pt x="207" y="485"/>
                    </a:cubicBezTo>
                    <a:cubicBezTo>
                      <a:pt x="199" y="485"/>
                      <a:pt x="194" y="482"/>
                      <a:pt x="190" y="479"/>
                    </a:cubicBezTo>
                    <a:cubicBezTo>
                      <a:pt x="188" y="478"/>
                      <a:pt x="186" y="477"/>
                      <a:pt x="184" y="476"/>
                    </a:cubicBezTo>
                    <a:cubicBezTo>
                      <a:pt x="180" y="477"/>
                      <a:pt x="178" y="479"/>
                      <a:pt x="175" y="482"/>
                    </a:cubicBezTo>
                    <a:cubicBezTo>
                      <a:pt x="172" y="485"/>
                      <a:pt x="168" y="488"/>
                      <a:pt x="160" y="488"/>
                    </a:cubicBezTo>
                    <a:cubicBezTo>
                      <a:pt x="159" y="488"/>
                      <a:pt x="159" y="488"/>
                      <a:pt x="159" y="488"/>
                    </a:cubicBezTo>
                    <a:cubicBezTo>
                      <a:pt x="158" y="487"/>
                      <a:pt x="158" y="487"/>
                      <a:pt x="158" y="487"/>
                    </a:cubicBezTo>
                    <a:cubicBezTo>
                      <a:pt x="146" y="473"/>
                      <a:pt x="133" y="470"/>
                      <a:pt x="117" y="476"/>
                    </a:cubicBezTo>
                    <a:cubicBezTo>
                      <a:pt x="115" y="477"/>
                      <a:pt x="115" y="477"/>
                      <a:pt x="115" y="477"/>
                    </a:cubicBezTo>
                    <a:cubicBezTo>
                      <a:pt x="113" y="475"/>
                      <a:pt x="113" y="475"/>
                      <a:pt x="113" y="475"/>
                    </a:cubicBezTo>
                    <a:cubicBezTo>
                      <a:pt x="112" y="471"/>
                      <a:pt x="108" y="468"/>
                      <a:pt x="105" y="464"/>
                    </a:cubicBezTo>
                    <a:cubicBezTo>
                      <a:pt x="100" y="459"/>
                      <a:pt x="94" y="454"/>
                      <a:pt x="93" y="443"/>
                    </a:cubicBezTo>
                    <a:cubicBezTo>
                      <a:pt x="82" y="440"/>
                      <a:pt x="72" y="439"/>
                      <a:pt x="62" y="439"/>
                    </a:cubicBezTo>
                    <a:cubicBezTo>
                      <a:pt x="54" y="438"/>
                      <a:pt x="46" y="438"/>
                      <a:pt x="39" y="436"/>
                    </a:cubicBezTo>
                    <a:cubicBezTo>
                      <a:pt x="37" y="435"/>
                      <a:pt x="37" y="435"/>
                      <a:pt x="37" y="435"/>
                    </a:cubicBezTo>
                    <a:cubicBezTo>
                      <a:pt x="37" y="434"/>
                      <a:pt x="37" y="434"/>
                      <a:pt x="37" y="434"/>
                    </a:cubicBezTo>
                    <a:cubicBezTo>
                      <a:pt x="33" y="372"/>
                      <a:pt x="25" y="314"/>
                      <a:pt x="18" y="257"/>
                    </a:cubicBezTo>
                    <a:cubicBezTo>
                      <a:pt x="12" y="205"/>
                      <a:pt x="5" y="151"/>
                      <a:pt x="1" y="96"/>
                    </a:cubicBezTo>
                    <a:cubicBezTo>
                      <a:pt x="0" y="93"/>
                      <a:pt x="0" y="93"/>
                      <a:pt x="0" y="93"/>
                    </a:cubicBezTo>
                    <a:cubicBezTo>
                      <a:pt x="3" y="93"/>
                      <a:pt x="3" y="93"/>
                      <a:pt x="3" y="93"/>
                    </a:cubicBezTo>
                    <a:cubicBezTo>
                      <a:pt x="36" y="91"/>
                      <a:pt x="67" y="87"/>
                      <a:pt x="95" y="81"/>
                    </a:cubicBezTo>
                    <a:cubicBezTo>
                      <a:pt x="99" y="80"/>
                      <a:pt x="103" y="79"/>
                      <a:pt x="107" y="77"/>
                    </a:cubicBezTo>
                    <a:cubicBezTo>
                      <a:pt x="114" y="75"/>
                      <a:pt x="121" y="73"/>
                      <a:pt x="127" y="73"/>
                    </a:cubicBezTo>
                    <a:cubicBezTo>
                      <a:pt x="128" y="73"/>
                      <a:pt x="128" y="73"/>
                      <a:pt x="128" y="73"/>
                    </a:cubicBezTo>
                    <a:cubicBezTo>
                      <a:pt x="129" y="73"/>
                      <a:pt x="130" y="73"/>
                      <a:pt x="130" y="74"/>
                    </a:cubicBezTo>
                    <a:cubicBezTo>
                      <a:pt x="131" y="75"/>
                      <a:pt x="131" y="76"/>
                      <a:pt x="131" y="79"/>
                    </a:cubicBezTo>
                    <a:cubicBezTo>
                      <a:pt x="131" y="79"/>
                      <a:pt x="131" y="79"/>
                      <a:pt x="131" y="79"/>
                    </a:cubicBezTo>
                    <a:cubicBezTo>
                      <a:pt x="135" y="78"/>
                      <a:pt x="141" y="77"/>
                      <a:pt x="143" y="77"/>
                    </a:cubicBezTo>
                    <a:cubicBezTo>
                      <a:pt x="144" y="77"/>
                      <a:pt x="144" y="77"/>
                      <a:pt x="145" y="77"/>
                    </a:cubicBezTo>
                    <a:cubicBezTo>
                      <a:pt x="152" y="78"/>
                      <a:pt x="159" y="82"/>
                      <a:pt x="166" y="85"/>
                    </a:cubicBezTo>
                    <a:cubicBezTo>
                      <a:pt x="173" y="89"/>
                      <a:pt x="179" y="92"/>
                      <a:pt x="185" y="93"/>
                    </a:cubicBezTo>
                    <a:cubicBezTo>
                      <a:pt x="188" y="94"/>
                      <a:pt x="188" y="94"/>
                      <a:pt x="188" y="94"/>
                    </a:cubicBezTo>
                    <a:cubicBezTo>
                      <a:pt x="187" y="96"/>
                      <a:pt x="187" y="96"/>
                      <a:pt x="187" y="96"/>
                    </a:cubicBezTo>
                    <a:cubicBezTo>
                      <a:pt x="186" y="100"/>
                      <a:pt x="184" y="102"/>
                      <a:pt x="182" y="103"/>
                    </a:cubicBezTo>
                    <a:cubicBezTo>
                      <a:pt x="182" y="104"/>
                      <a:pt x="181" y="104"/>
                      <a:pt x="181" y="105"/>
                    </a:cubicBezTo>
                    <a:cubicBezTo>
                      <a:pt x="183" y="104"/>
                      <a:pt x="186" y="104"/>
                      <a:pt x="188" y="104"/>
                    </a:cubicBezTo>
                    <a:cubicBezTo>
                      <a:pt x="189" y="104"/>
                      <a:pt x="191" y="104"/>
                      <a:pt x="192" y="104"/>
                    </a:cubicBezTo>
                    <a:cubicBezTo>
                      <a:pt x="195" y="102"/>
                      <a:pt x="195" y="102"/>
                      <a:pt x="195" y="102"/>
                    </a:cubicBezTo>
                    <a:cubicBezTo>
                      <a:pt x="198" y="99"/>
                      <a:pt x="201" y="98"/>
                      <a:pt x="204" y="98"/>
                    </a:cubicBezTo>
                    <a:cubicBezTo>
                      <a:pt x="209" y="98"/>
                      <a:pt x="212" y="99"/>
                      <a:pt x="216" y="101"/>
                    </a:cubicBezTo>
                    <a:cubicBezTo>
                      <a:pt x="220" y="103"/>
                      <a:pt x="224" y="105"/>
                      <a:pt x="228" y="105"/>
                    </a:cubicBezTo>
                    <a:cubicBezTo>
                      <a:pt x="228" y="105"/>
                      <a:pt x="228" y="105"/>
                      <a:pt x="228" y="105"/>
                    </a:cubicBezTo>
                    <a:cubicBezTo>
                      <a:pt x="240" y="104"/>
                      <a:pt x="249" y="97"/>
                      <a:pt x="257" y="91"/>
                    </a:cubicBezTo>
                    <a:cubicBezTo>
                      <a:pt x="262" y="87"/>
                      <a:pt x="267" y="84"/>
                      <a:pt x="271" y="81"/>
                    </a:cubicBezTo>
                    <a:cubicBezTo>
                      <a:pt x="273" y="81"/>
                      <a:pt x="273" y="81"/>
                      <a:pt x="273" y="81"/>
                    </a:cubicBezTo>
                    <a:cubicBezTo>
                      <a:pt x="274" y="81"/>
                      <a:pt x="274" y="81"/>
                      <a:pt x="274" y="81"/>
                    </a:cubicBezTo>
                    <a:cubicBezTo>
                      <a:pt x="278" y="83"/>
                      <a:pt x="282" y="84"/>
                      <a:pt x="286" y="84"/>
                    </a:cubicBezTo>
                    <a:cubicBezTo>
                      <a:pt x="300" y="84"/>
                      <a:pt x="309" y="73"/>
                      <a:pt x="319" y="62"/>
                    </a:cubicBezTo>
                    <a:cubicBezTo>
                      <a:pt x="321" y="59"/>
                      <a:pt x="323" y="56"/>
                      <a:pt x="325" y="53"/>
                    </a:cubicBezTo>
                    <a:cubicBezTo>
                      <a:pt x="328" y="49"/>
                      <a:pt x="331" y="45"/>
                      <a:pt x="335" y="41"/>
                    </a:cubicBezTo>
                    <a:cubicBezTo>
                      <a:pt x="343" y="35"/>
                      <a:pt x="352" y="31"/>
                      <a:pt x="360" y="27"/>
                    </a:cubicBezTo>
                    <a:cubicBezTo>
                      <a:pt x="364" y="25"/>
                      <a:pt x="368" y="23"/>
                      <a:pt x="372" y="21"/>
                    </a:cubicBezTo>
                    <a:cubicBezTo>
                      <a:pt x="376" y="19"/>
                      <a:pt x="379" y="16"/>
                      <a:pt x="383" y="13"/>
                    </a:cubicBezTo>
                    <a:cubicBezTo>
                      <a:pt x="390" y="7"/>
                      <a:pt x="398" y="1"/>
                      <a:pt x="409" y="0"/>
                    </a:cubicBezTo>
                    <a:cubicBezTo>
                      <a:pt x="412" y="0"/>
                      <a:pt x="412" y="0"/>
                      <a:pt x="412" y="0"/>
                    </a:cubicBezTo>
                    <a:cubicBezTo>
                      <a:pt x="412" y="3"/>
                      <a:pt x="412" y="3"/>
                      <a:pt x="412" y="3"/>
                    </a:cubicBezTo>
                    <a:cubicBezTo>
                      <a:pt x="417" y="55"/>
                      <a:pt x="426" y="107"/>
                      <a:pt x="440" y="167"/>
                    </a:cubicBezTo>
                    <a:cubicBezTo>
                      <a:pt x="441" y="169"/>
                      <a:pt x="441" y="169"/>
                      <a:pt x="441" y="169"/>
                    </a:cubicBezTo>
                    <a:cubicBezTo>
                      <a:pt x="439" y="170"/>
                      <a:pt x="439" y="170"/>
                      <a:pt x="439" y="170"/>
                    </a:cubicBezTo>
                    <a:cubicBezTo>
                      <a:pt x="434" y="174"/>
                      <a:pt x="430" y="179"/>
                      <a:pt x="426" y="183"/>
                    </a:cubicBezTo>
                    <a:cubicBezTo>
                      <a:pt x="440" y="194"/>
                      <a:pt x="437" y="216"/>
                      <a:pt x="433" y="242"/>
                    </a:cubicBezTo>
                    <a:cubicBezTo>
                      <a:pt x="431" y="252"/>
                      <a:pt x="429" y="262"/>
                      <a:pt x="428" y="273"/>
                    </a:cubicBezTo>
                    <a:cubicBezTo>
                      <a:pt x="428" y="279"/>
                      <a:pt x="428" y="285"/>
                      <a:pt x="429" y="290"/>
                    </a:cubicBezTo>
                    <a:cubicBezTo>
                      <a:pt x="429" y="297"/>
                      <a:pt x="429" y="302"/>
                      <a:pt x="428" y="306"/>
                    </a:cubicBezTo>
                    <a:cubicBezTo>
                      <a:pt x="424" y="320"/>
                      <a:pt x="414" y="329"/>
                      <a:pt x="405" y="337"/>
                    </a:cubicBezTo>
                    <a:cubicBezTo>
                      <a:pt x="399" y="343"/>
                      <a:pt x="394" y="348"/>
                      <a:pt x="392" y="354"/>
                    </a:cubicBezTo>
                    <a:cubicBezTo>
                      <a:pt x="391" y="357"/>
                      <a:pt x="391" y="357"/>
                      <a:pt x="391" y="357"/>
                    </a:cubicBezTo>
                    <a:cubicBezTo>
                      <a:pt x="388" y="355"/>
                      <a:pt x="388" y="355"/>
                      <a:pt x="388" y="355"/>
                    </a:cubicBezTo>
                    <a:cubicBezTo>
                      <a:pt x="386" y="354"/>
                      <a:pt x="383" y="353"/>
                      <a:pt x="379" y="353"/>
                    </a:cubicBezTo>
                    <a:cubicBezTo>
                      <a:pt x="377" y="353"/>
                      <a:pt x="375" y="353"/>
                      <a:pt x="374" y="353"/>
                    </a:cubicBezTo>
                    <a:cubicBezTo>
                      <a:pt x="372" y="353"/>
                      <a:pt x="371" y="353"/>
                      <a:pt x="369" y="353"/>
                    </a:cubicBezTo>
                    <a:cubicBezTo>
                      <a:pt x="369" y="353"/>
                      <a:pt x="367" y="353"/>
                      <a:pt x="366" y="353"/>
                    </a:cubicBezTo>
                    <a:cubicBezTo>
                      <a:pt x="366" y="353"/>
                      <a:pt x="366" y="354"/>
                      <a:pt x="366" y="355"/>
                    </a:cubicBezTo>
                    <a:cubicBezTo>
                      <a:pt x="367" y="359"/>
                      <a:pt x="368" y="365"/>
                      <a:pt x="363" y="371"/>
                    </a:cubicBezTo>
                    <a:cubicBezTo>
                      <a:pt x="362" y="372"/>
                      <a:pt x="359" y="373"/>
                      <a:pt x="355" y="374"/>
                    </a:cubicBezTo>
                    <a:cubicBezTo>
                      <a:pt x="354" y="374"/>
                      <a:pt x="352" y="375"/>
                      <a:pt x="351" y="375"/>
                    </a:cubicBezTo>
                    <a:cubicBezTo>
                      <a:pt x="351" y="377"/>
                      <a:pt x="351" y="380"/>
                      <a:pt x="351" y="383"/>
                    </a:cubicBezTo>
                    <a:cubicBezTo>
                      <a:pt x="352" y="388"/>
                      <a:pt x="352" y="393"/>
                      <a:pt x="349" y="397"/>
                    </a:cubicBezTo>
                    <a:cubicBezTo>
                      <a:pt x="348" y="398"/>
                      <a:pt x="346" y="399"/>
                      <a:pt x="344" y="400"/>
                    </a:cubicBezTo>
                    <a:cubicBezTo>
                      <a:pt x="344" y="403"/>
                      <a:pt x="346" y="404"/>
                      <a:pt x="347" y="406"/>
                    </a:cubicBezTo>
                    <a:cubicBezTo>
                      <a:pt x="349" y="407"/>
                      <a:pt x="351" y="409"/>
                      <a:pt x="351" y="412"/>
                    </a:cubicBezTo>
                    <a:cubicBezTo>
                      <a:pt x="351" y="414"/>
                      <a:pt x="350" y="416"/>
                      <a:pt x="347" y="419"/>
                    </a:cubicBezTo>
                    <a:cubicBezTo>
                      <a:pt x="347" y="420"/>
                      <a:pt x="347" y="420"/>
                      <a:pt x="347" y="420"/>
                    </a:cubicBezTo>
                    <a:cubicBezTo>
                      <a:pt x="346" y="420"/>
                      <a:pt x="346" y="420"/>
                      <a:pt x="346" y="420"/>
                    </a:cubicBezTo>
                    <a:cubicBezTo>
                      <a:pt x="344" y="420"/>
                      <a:pt x="343" y="421"/>
                      <a:pt x="342" y="421"/>
                    </a:cubicBezTo>
                    <a:cubicBezTo>
                      <a:pt x="337" y="421"/>
                      <a:pt x="335" y="417"/>
                      <a:pt x="333" y="415"/>
                    </a:cubicBezTo>
                    <a:cubicBezTo>
                      <a:pt x="332" y="413"/>
                      <a:pt x="331" y="412"/>
                      <a:pt x="330" y="412"/>
                    </a:cubicBezTo>
                    <a:cubicBezTo>
                      <a:pt x="318" y="420"/>
                      <a:pt x="312" y="431"/>
                      <a:pt x="312" y="445"/>
                    </a:cubicBezTo>
                    <a:cubicBezTo>
                      <a:pt x="312" y="448"/>
                      <a:pt x="313" y="451"/>
                      <a:pt x="314" y="454"/>
                    </a:cubicBezTo>
                    <a:cubicBezTo>
                      <a:pt x="315" y="457"/>
                      <a:pt x="317" y="461"/>
                      <a:pt x="316" y="466"/>
                    </a:cubicBezTo>
                    <a:cubicBezTo>
                      <a:pt x="314" y="472"/>
                      <a:pt x="312" y="473"/>
                      <a:pt x="310" y="475"/>
                    </a:cubicBezTo>
                    <a:cubicBezTo>
                      <a:pt x="309" y="476"/>
                      <a:pt x="308" y="477"/>
                      <a:pt x="307" y="479"/>
                    </a:cubicBezTo>
                    <a:cubicBezTo>
                      <a:pt x="307" y="480"/>
                      <a:pt x="306" y="483"/>
                      <a:pt x="306" y="485"/>
                    </a:cubicBezTo>
                    <a:cubicBezTo>
                      <a:pt x="306" y="489"/>
                      <a:pt x="305" y="493"/>
                      <a:pt x="303" y="495"/>
                    </a:cubicBezTo>
                    <a:cubicBezTo>
                      <a:pt x="301" y="498"/>
                      <a:pt x="297" y="497"/>
                      <a:pt x="295" y="496"/>
                    </a:cubicBezTo>
                    <a:cubicBezTo>
                      <a:pt x="295" y="497"/>
                      <a:pt x="295" y="497"/>
                      <a:pt x="294" y="498"/>
                    </a:cubicBezTo>
                    <a:cubicBezTo>
                      <a:pt x="294" y="499"/>
                      <a:pt x="292" y="500"/>
                      <a:pt x="289" y="500"/>
                    </a:cubicBezTo>
                    <a:close/>
                    <a:moveTo>
                      <a:pt x="289" y="495"/>
                    </a:moveTo>
                    <a:cubicBezTo>
                      <a:pt x="289" y="498"/>
                      <a:pt x="289" y="498"/>
                      <a:pt x="289" y="498"/>
                    </a:cubicBezTo>
                    <a:cubicBezTo>
                      <a:pt x="289" y="495"/>
                      <a:pt x="289" y="495"/>
                      <a:pt x="289" y="495"/>
                    </a:cubicBezTo>
                    <a:cubicBezTo>
                      <a:pt x="289" y="496"/>
                      <a:pt x="289" y="496"/>
                      <a:pt x="289" y="496"/>
                    </a:cubicBezTo>
                    <a:cubicBezTo>
                      <a:pt x="289" y="496"/>
                      <a:pt x="289" y="496"/>
                      <a:pt x="289" y="495"/>
                    </a:cubicBezTo>
                    <a:close/>
                    <a:moveTo>
                      <a:pt x="255" y="475"/>
                    </a:moveTo>
                    <a:cubicBezTo>
                      <a:pt x="266" y="478"/>
                      <a:pt x="270" y="483"/>
                      <a:pt x="274" y="487"/>
                    </a:cubicBezTo>
                    <a:cubicBezTo>
                      <a:pt x="278" y="491"/>
                      <a:pt x="280" y="494"/>
                      <a:pt x="289" y="495"/>
                    </a:cubicBezTo>
                    <a:cubicBezTo>
                      <a:pt x="288" y="494"/>
                      <a:pt x="288" y="493"/>
                      <a:pt x="287" y="493"/>
                    </a:cubicBezTo>
                    <a:cubicBezTo>
                      <a:pt x="286" y="491"/>
                      <a:pt x="286" y="490"/>
                      <a:pt x="286" y="489"/>
                    </a:cubicBezTo>
                    <a:cubicBezTo>
                      <a:pt x="286" y="488"/>
                      <a:pt x="286" y="488"/>
                      <a:pt x="286" y="488"/>
                    </a:cubicBezTo>
                    <a:cubicBezTo>
                      <a:pt x="288" y="487"/>
                      <a:pt x="288" y="487"/>
                      <a:pt x="288" y="487"/>
                    </a:cubicBezTo>
                    <a:cubicBezTo>
                      <a:pt x="290" y="486"/>
                      <a:pt x="293" y="488"/>
                      <a:pt x="295" y="490"/>
                    </a:cubicBezTo>
                    <a:cubicBezTo>
                      <a:pt x="296" y="490"/>
                      <a:pt x="298" y="492"/>
                      <a:pt x="299" y="492"/>
                    </a:cubicBezTo>
                    <a:cubicBezTo>
                      <a:pt x="300" y="490"/>
                      <a:pt x="300" y="487"/>
                      <a:pt x="301" y="485"/>
                    </a:cubicBezTo>
                    <a:cubicBezTo>
                      <a:pt x="301" y="482"/>
                      <a:pt x="301" y="479"/>
                      <a:pt x="302" y="476"/>
                    </a:cubicBezTo>
                    <a:cubicBezTo>
                      <a:pt x="304" y="473"/>
                      <a:pt x="305" y="472"/>
                      <a:pt x="307" y="471"/>
                    </a:cubicBezTo>
                    <a:cubicBezTo>
                      <a:pt x="308" y="469"/>
                      <a:pt x="309" y="468"/>
                      <a:pt x="310" y="465"/>
                    </a:cubicBezTo>
                    <a:cubicBezTo>
                      <a:pt x="311" y="462"/>
                      <a:pt x="310" y="459"/>
                      <a:pt x="309" y="456"/>
                    </a:cubicBezTo>
                    <a:cubicBezTo>
                      <a:pt x="307" y="453"/>
                      <a:pt x="306" y="449"/>
                      <a:pt x="306" y="445"/>
                    </a:cubicBezTo>
                    <a:cubicBezTo>
                      <a:pt x="306" y="429"/>
                      <a:pt x="313" y="416"/>
                      <a:pt x="328" y="407"/>
                    </a:cubicBezTo>
                    <a:cubicBezTo>
                      <a:pt x="328" y="406"/>
                      <a:pt x="328" y="406"/>
                      <a:pt x="328" y="406"/>
                    </a:cubicBezTo>
                    <a:cubicBezTo>
                      <a:pt x="329" y="406"/>
                      <a:pt x="329" y="406"/>
                      <a:pt x="329" y="406"/>
                    </a:cubicBezTo>
                    <a:cubicBezTo>
                      <a:pt x="334" y="406"/>
                      <a:pt x="336" y="410"/>
                      <a:pt x="338" y="412"/>
                    </a:cubicBezTo>
                    <a:cubicBezTo>
                      <a:pt x="339" y="415"/>
                      <a:pt x="340" y="415"/>
                      <a:pt x="344" y="415"/>
                    </a:cubicBezTo>
                    <a:cubicBezTo>
                      <a:pt x="346" y="413"/>
                      <a:pt x="346" y="412"/>
                      <a:pt x="346" y="412"/>
                    </a:cubicBezTo>
                    <a:cubicBezTo>
                      <a:pt x="346" y="412"/>
                      <a:pt x="344" y="411"/>
                      <a:pt x="344" y="410"/>
                    </a:cubicBezTo>
                    <a:cubicBezTo>
                      <a:pt x="341" y="408"/>
                      <a:pt x="337" y="404"/>
                      <a:pt x="338" y="397"/>
                    </a:cubicBezTo>
                    <a:cubicBezTo>
                      <a:pt x="339" y="394"/>
                      <a:pt x="339" y="394"/>
                      <a:pt x="339" y="394"/>
                    </a:cubicBezTo>
                    <a:cubicBezTo>
                      <a:pt x="341" y="394"/>
                      <a:pt x="341" y="394"/>
                      <a:pt x="341" y="394"/>
                    </a:cubicBezTo>
                    <a:cubicBezTo>
                      <a:pt x="343" y="394"/>
                      <a:pt x="344" y="394"/>
                      <a:pt x="345" y="393"/>
                    </a:cubicBezTo>
                    <a:cubicBezTo>
                      <a:pt x="347" y="391"/>
                      <a:pt x="346" y="388"/>
                      <a:pt x="346" y="384"/>
                    </a:cubicBezTo>
                    <a:cubicBezTo>
                      <a:pt x="345" y="380"/>
                      <a:pt x="345" y="375"/>
                      <a:pt x="347" y="372"/>
                    </a:cubicBezTo>
                    <a:cubicBezTo>
                      <a:pt x="348" y="370"/>
                      <a:pt x="350" y="370"/>
                      <a:pt x="354" y="369"/>
                    </a:cubicBezTo>
                    <a:cubicBezTo>
                      <a:pt x="355" y="368"/>
                      <a:pt x="358" y="368"/>
                      <a:pt x="359" y="367"/>
                    </a:cubicBezTo>
                    <a:cubicBezTo>
                      <a:pt x="362" y="363"/>
                      <a:pt x="361" y="359"/>
                      <a:pt x="360" y="356"/>
                    </a:cubicBezTo>
                    <a:cubicBezTo>
                      <a:pt x="360" y="353"/>
                      <a:pt x="359" y="347"/>
                      <a:pt x="365" y="346"/>
                    </a:cubicBezTo>
                    <a:cubicBezTo>
                      <a:pt x="367" y="346"/>
                      <a:pt x="367" y="346"/>
                      <a:pt x="367" y="346"/>
                    </a:cubicBezTo>
                    <a:cubicBezTo>
                      <a:pt x="368" y="348"/>
                      <a:pt x="368" y="348"/>
                      <a:pt x="368" y="348"/>
                    </a:cubicBezTo>
                    <a:cubicBezTo>
                      <a:pt x="368" y="348"/>
                      <a:pt x="368" y="348"/>
                      <a:pt x="368" y="348"/>
                    </a:cubicBezTo>
                    <a:cubicBezTo>
                      <a:pt x="368" y="348"/>
                      <a:pt x="368" y="348"/>
                      <a:pt x="369" y="348"/>
                    </a:cubicBezTo>
                    <a:cubicBezTo>
                      <a:pt x="371" y="348"/>
                      <a:pt x="372" y="348"/>
                      <a:pt x="373" y="348"/>
                    </a:cubicBezTo>
                    <a:cubicBezTo>
                      <a:pt x="375" y="347"/>
                      <a:pt x="377" y="347"/>
                      <a:pt x="379" y="347"/>
                    </a:cubicBezTo>
                    <a:cubicBezTo>
                      <a:pt x="383" y="347"/>
                      <a:pt x="386" y="348"/>
                      <a:pt x="388" y="349"/>
                    </a:cubicBezTo>
                    <a:cubicBezTo>
                      <a:pt x="391" y="343"/>
                      <a:pt x="396" y="338"/>
                      <a:pt x="402" y="333"/>
                    </a:cubicBezTo>
                    <a:cubicBezTo>
                      <a:pt x="410" y="326"/>
                      <a:pt x="419" y="317"/>
                      <a:pt x="423" y="304"/>
                    </a:cubicBezTo>
                    <a:cubicBezTo>
                      <a:pt x="424" y="301"/>
                      <a:pt x="423" y="296"/>
                      <a:pt x="423" y="291"/>
                    </a:cubicBezTo>
                    <a:cubicBezTo>
                      <a:pt x="423" y="285"/>
                      <a:pt x="422" y="279"/>
                      <a:pt x="423" y="272"/>
                    </a:cubicBezTo>
                    <a:cubicBezTo>
                      <a:pt x="424" y="261"/>
                      <a:pt x="425" y="251"/>
                      <a:pt x="427" y="241"/>
                    </a:cubicBezTo>
                    <a:cubicBezTo>
                      <a:pt x="431" y="215"/>
                      <a:pt x="435" y="194"/>
                      <a:pt x="420" y="187"/>
                    </a:cubicBezTo>
                    <a:cubicBezTo>
                      <a:pt x="417" y="185"/>
                      <a:pt x="417" y="185"/>
                      <a:pt x="417" y="185"/>
                    </a:cubicBezTo>
                    <a:cubicBezTo>
                      <a:pt x="419" y="182"/>
                      <a:pt x="419" y="182"/>
                      <a:pt x="419" y="182"/>
                    </a:cubicBezTo>
                    <a:cubicBezTo>
                      <a:pt x="424" y="177"/>
                      <a:pt x="429" y="172"/>
                      <a:pt x="434" y="167"/>
                    </a:cubicBezTo>
                    <a:cubicBezTo>
                      <a:pt x="421" y="108"/>
                      <a:pt x="412" y="57"/>
                      <a:pt x="407" y="6"/>
                    </a:cubicBezTo>
                    <a:cubicBezTo>
                      <a:pt x="399" y="8"/>
                      <a:pt x="393" y="12"/>
                      <a:pt x="386" y="18"/>
                    </a:cubicBezTo>
                    <a:cubicBezTo>
                      <a:pt x="382" y="20"/>
                      <a:pt x="379" y="23"/>
                      <a:pt x="375" y="26"/>
                    </a:cubicBezTo>
                    <a:cubicBezTo>
                      <a:pt x="371" y="28"/>
                      <a:pt x="367" y="30"/>
                      <a:pt x="362" y="32"/>
                    </a:cubicBezTo>
                    <a:cubicBezTo>
                      <a:pt x="354" y="36"/>
                      <a:pt x="346" y="39"/>
                      <a:pt x="339" y="45"/>
                    </a:cubicBezTo>
                    <a:cubicBezTo>
                      <a:pt x="335" y="49"/>
                      <a:pt x="333" y="53"/>
                      <a:pt x="330" y="56"/>
                    </a:cubicBezTo>
                    <a:cubicBezTo>
                      <a:pt x="328" y="59"/>
                      <a:pt x="326" y="62"/>
                      <a:pt x="323" y="65"/>
                    </a:cubicBezTo>
                    <a:cubicBezTo>
                      <a:pt x="313" y="77"/>
                      <a:pt x="302" y="89"/>
                      <a:pt x="286" y="89"/>
                    </a:cubicBezTo>
                    <a:cubicBezTo>
                      <a:pt x="282" y="89"/>
                      <a:pt x="277" y="88"/>
                      <a:pt x="273" y="87"/>
                    </a:cubicBezTo>
                    <a:cubicBezTo>
                      <a:pt x="269" y="89"/>
                      <a:pt x="265" y="92"/>
                      <a:pt x="261" y="95"/>
                    </a:cubicBezTo>
                    <a:cubicBezTo>
                      <a:pt x="251" y="102"/>
                      <a:pt x="242" y="110"/>
                      <a:pt x="229" y="110"/>
                    </a:cubicBezTo>
                    <a:cubicBezTo>
                      <a:pt x="223" y="111"/>
                      <a:pt x="218" y="108"/>
                      <a:pt x="214" y="106"/>
                    </a:cubicBezTo>
                    <a:cubicBezTo>
                      <a:pt x="209" y="104"/>
                      <a:pt x="205" y="102"/>
                      <a:pt x="201" y="104"/>
                    </a:cubicBezTo>
                    <a:cubicBezTo>
                      <a:pt x="201" y="104"/>
                      <a:pt x="202" y="105"/>
                      <a:pt x="202" y="106"/>
                    </a:cubicBezTo>
                    <a:cubicBezTo>
                      <a:pt x="201" y="109"/>
                      <a:pt x="198" y="109"/>
                      <a:pt x="188" y="110"/>
                    </a:cubicBezTo>
                    <a:cubicBezTo>
                      <a:pt x="184" y="110"/>
                      <a:pt x="180" y="110"/>
                      <a:pt x="177" y="110"/>
                    </a:cubicBezTo>
                    <a:cubicBezTo>
                      <a:pt x="173" y="111"/>
                      <a:pt x="173" y="111"/>
                      <a:pt x="173" y="111"/>
                    </a:cubicBezTo>
                    <a:cubicBezTo>
                      <a:pt x="174" y="107"/>
                      <a:pt x="174" y="107"/>
                      <a:pt x="174" y="107"/>
                    </a:cubicBezTo>
                    <a:cubicBezTo>
                      <a:pt x="174" y="103"/>
                      <a:pt x="177" y="101"/>
                      <a:pt x="178" y="99"/>
                    </a:cubicBezTo>
                    <a:cubicBezTo>
                      <a:pt x="179" y="99"/>
                      <a:pt x="180" y="98"/>
                      <a:pt x="180" y="97"/>
                    </a:cubicBezTo>
                    <a:cubicBezTo>
                      <a:pt x="175" y="96"/>
                      <a:pt x="169" y="93"/>
                      <a:pt x="163" y="90"/>
                    </a:cubicBezTo>
                    <a:cubicBezTo>
                      <a:pt x="157" y="87"/>
                      <a:pt x="150" y="84"/>
                      <a:pt x="144" y="82"/>
                    </a:cubicBezTo>
                    <a:cubicBezTo>
                      <a:pt x="143" y="82"/>
                      <a:pt x="143" y="82"/>
                      <a:pt x="143" y="82"/>
                    </a:cubicBezTo>
                    <a:cubicBezTo>
                      <a:pt x="139" y="82"/>
                      <a:pt x="131" y="85"/>
                      <a:pt x="130" y="86"/>
                    </a:cubicBezTo>
                    <a:cubicBezTo>
                      <a:pt x="129" y="84"/>
                      <a:pt x="129" y="84"/>
                      <a:pt x="129" y="84"/>
                    </a:cubicBezTo>
                    <a:cubicBezTo>
                      <a:pt x="128" y="84"/>
                      <a:pt x="128" y="84"/>
                      <a:pt x="128" y="84"/>
                    </a:cubicBezTo>
                    <a:cubicBezTo>
                      <a:pt x="126" y="86"/>
                      <a:pt x="126" y="86"/>
                      <a:pt x="126" y="86"/>
                    </a:cubicBezTo>
                    <a:cubicBezTo>
                      <a:pt x="126" y="85"/>
                      <a:pt x="126" y="85"/>
                      <a:pt x="126" y="85"/>
                    </a:cubicBezTo>
                    <a:cubicBezTo>
                      <a:pt x="125" y="84"/>
                      <a:pt x="125" y="84"/>
                      <a:pt x="125" y="84"/>
                    </a:cubicBezTo>
                    <a:cubicBezTo>
                      <a:pt x="125" y="83"/>
                      <a:pt x="125" y="83"/>
                      <a:pt x="125" y="83"/>
                    </a:cubicBezTo>
                    <a:cubicBezTo>
                      <a:pt x="125" y="82"/>
                      <a:pt x="125" y="81"/>
                      <a:pt x="125" y="79"/>
                    </a:cubicBezTo>
                    <a:cubicBezTo>
                      <a:pt x="125" y="79"/>
                      <a:pt x="125" y="79"/>
                      <a:pt x="125" y="78"/>
                    </a:cubicBezTo>
                    <a:cubicBezTo>
                      <a:pt x="120" y="79"/>
                      <a:pt x="114" y="81"/>
                      <a:pt x="109" y="83"/>
                    </a:cubicBezTo>
                    <a:cubicBezTo>
                      <a:pt x="105" y="84"/>
                      <a:pt x="100" y="86"/>
                      <a:pt x="96" y="86"/>
                    </a:cubicBezTo>
                    <a:cubicBezTo>
                      <a:pt x="68" y="92"/>
                      <a:pt x="38" y="96"/>
                      <a:pt x="6" y="98"/>
                    </a:cubicBezTo>
                    <a:cubicBezTo>
                      <a:pt x="11" y="152"/>
                      <a:pt x="17" y="205"/>
                      <a:pt x="24" y="256"/>
                    </a:cubicBezTo>
                    <a:cubicBezTo>
                      <a:pt x="31" y="312"/>
                      <a:pt x="38" y="371"/>
                      <a:pt x="42" y="431"/>
                    </a:cubicBezTo>
                    <a:cubicBezTo>
                      <a:pt x="48" y="433"/>
                      <a:pt x="55" y="433"/>
                      <a:pt x="62" y="433"/>
                    </a:cubicBezTo>
                    <a:cubicBezTo>
                      <a:pt x="72" y="434"/>
                      <a:pt x="84" y="434"/>
                      <a:pt x="97" y="439"/>
                    </a:cubicBezTo>
                    <a:cubicBezTo>
                      <a:pt x="99" y="439"/>
                      <a:pt x="99" y="439"/>
                      <a:pt x="99" y="439"/>
                    </a:cubicBezTo>
                    <a:cubicBezTo>
                      <a:pt x="99" y="441"/>
                      <a:pt x="99" y="441"/>
                      <a:pt x="99" y="441"/>
                    </a:cubicBezTo>
                    <a:cubicBezTo>
                      <a:pt x="99" y="451"/>
                      <a:pt x="104" y="455"/>
                      <a:pt x="109" y="460"/>
                    </a:cubicBezTo>
                    <a:cubicBezTo>
                      <a:pt x="112" y="463"/>
                      <a:pt x="115" y="466"/>
                      <a:pt x="117" y="470"/>
                    </a:cubicBezTo>
                    <a:cubicBezTo>
                      <a:pt x="135" y="464"/>
                      <a:pt x="149" y="468"/>
                      <a:pt x="161" y="483"/>
                    </a:cubicBezTo>
                    <a:cubicBezTo>
                      <a:pt x="166" y="482"/>
                      <a:pt x="169" y="480"/>
                      <a:pt x="172" y="477"/>
                    </a:cubicBezTo>
                    <a:cubicBezTo>
                      <a:pt x="175" y="475"/>
                      <a:pt x="178" y="472"/>
                      <a:pt x="184" y="471"/>
                    </a:cubicBezTo>
                    <a:cubicBezTo>
                      <a:pt x="185" y="471"/>
                      <a:pt x="185" y="471"/>
                      <a:pt x="185" y="471"/>
                    </a:cubicBezTo>
                    <a:cubicBezTo>
                      <a:pt x="185" y="471"/>
                      <a:pt x="185" y="471"/>
                      <a:pt x="185" y="471"/>
                    </a:cubicBezTo>
                    <a:cubicBezTo>
                      <a:pt x="188" y="472"/>
                      <a:pt x="190" y="473"/>
                      <a:pt x="192" y="475"/>
                    </a:cubicBezTo>
                    <a:cubicBezTo>
                      <a:pt x="198" y="477"/>
                      <a:pt x="203" y="480"/>
                      <a:pt x="211" y="479"/>
                    </a:cubicBezTo>
                    <a:cubicBezTo>
                      <a:pt x="219" y="468"/>
                      <a:pt x="228" y="458"/>
                      <a:pt x="244" y="455"/>
                    </a:cubicBezTo>
                    <a:cubicBezTo>
                      <a:pt x="248" y="454"/>
                      <a:pt x="248" y="454"/>
                      <a:pt x="248" y="454"/>
                    </a:cubicBezTo>
                    <a:cubicBezTo>
                      <a:pt x="247" y="458"/>
                      <a:pt x="247" y="458"/>
                      <a:pt x="247" y="458"/>
                    </a:cubicBezTo>
                    <a:cubicBezTo>
                      <a:pt x="247" y="463"/>
                      <a:pt x="249" y="465"/>
                      <a:pt x="251" y="468"/>
                    </a:cubicBezTo>
                    <a:cubicBezTo>
                      <a:pt x="252" y="470"/>
                      <a:pt x="254" y="472"/>
                      <a:pt x="255" y="47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38" name="Freeform 223"/>
              <p:cNvSpPr/>
              <p:nvPr/>
            </p:nvSpPr>
            <p:spPr>
              <a:xfrm>
                <a:off x="6950160" y="3001320"/>
                <a:ext cx="35640" cy="54720"/>
              </a:xfrm>
              <a:custGeom>
                <a:avLst/>
                <a:gdLst>
                  <a:gd name="textAreaLeft" fmla="*/ 0 w 35640"/>
                  <a:gd name="textAreaRight" fmla="*/ 36360 w 35640"/>
                  <a:gd name="textAreaTop" fmla="*/ 0 h 54720"/>
                  <a:gd name="textAreaBottom" fmla="*/ 55440 h 54720"/>
                  <a:gd name="GluePoint1X" fmla="*/ 40.2597402597403 w 154"/>
                  <a:gd name="GluePoint1Y" fmla="*/ 45.4455445544554 h 101"/>
                  <a:gd name="GluePoint2X" fmla="*/ 65.5844155844156 w 154"/>
                  <a:gd name="GluePoint2Y" fmla="*/ 0 h 101"/>
                  <a:gd name="GluePoint3X" fmla="*/ 61.6883116883117 w 154"/>
                  <a:gd name="GluePoint3Y" fmla="*/ 83.3168316831683 h 101"/>
                  <a:gd name="GluePoint4X" fmla="*/ 33.1168831168831 w 154"/>
                  <a:gd name="GluePoint4Y" fmla="*/ 133.306930693069 h 101"/>
                  <a:gd name="GluePoint5X" fmla="*/ 6.49350649350649 w 154"/>
                  <a:gd name="GluePoint5Y" fmla="*/ 233.287128712871 h 101"/>
                  <a:gd name="GluePoint6X" fmla="*/ 1.2987012987013 w 154"/>
                  <a:gd name="GluePoint6Y" fmla="*/ 186.326732673267 h 101"/>
                  <a:gd name="GluePoint7X" fmla="*/ 12.3376623376623 w 154"/>
                  <a:gd name="GluePoint7Y" fmla="*/ 124.217821782178 h 101"/>
                  <a:gd name="GluePoint8X" fmla="*/ 40.2597402597403 w 154"/>
                  <a:gd name="GluePoint8Y" fmla="*/ 45.4455445544554 h 10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37" h="56">
                    <a:moveTo>
                      <a:pt x="23" y="11"/>
                    </a:moveTo>
                    <a:cubicBezTo>
                      <a:pt x="37" y="0"/>
                      <a:pt x="37" y="0"/>
                      <a:pt x="37" y="0"/>
                    </a:cubicBezTo>
                    <a:cubicBezTo>
                      <a:pt x="37" y="4"/>
                      <a:pt x="26" y="20"/>
                      <a:pt x="35" y="20"/>
                    </a:cubicBezTo>
                    <a:cubicBezTo>
                      <a:pt x="34" y="25"/>
                      <a:pt x="22" y="29"/>
                      <a:pt x="19" y="32"/>
                    </a:cubicBezTo>
                    <a:cubicBezTo>
                      <a:pt x="17" y="43"/>
                      <a:pt x="7" y="56"/>
                      <a:pt x="4" y="56"/>
                    </a:cubicBezTo>
                    <a:cubicBezTo>
                      <a:pt x="1" y="53"/>
                      <a:pt x="0" y="49"/>
                      <a:pt x="1" y="45"/>
                    </a:cubicBezTo>
                    <a:cubicBezTo>
                      <a:pt x="2" y="41"/>
                      <a:pt x="4" y="31"/>
                      <a:pt x="7" y="30"/>
                    </a:cubicBezTo>
                    <a:lnTo>
                      <a:pt x="23" y="1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7720" bIns="27720" anchor="t">
                <a:noAutofit/>
              </a:bodyPr>
              <a:p>
                <a:pPr defTabSz="914400">
                  <a:lnSpc>
                    <a:spcPct val="100000"/>
                  </a:lnSpc>
                </a:pPr>
                <a:endParaRPr b="0" lang="en-US" sz="1800" strike="noStrike" u="none">
                  <a:solidFill>
                    <a:schemeClr val="dk1"/>
                  </a:solidFill>
                  <a:effectLst/>
                  <a:uFillTx/>
                  <a:latin typeface="Open Sans"/>
                </a:endParaRPr>
              </a:p>
            </p:txBody>
          </p:sp>
          <p:sp>
            <p:nvSpPr>
              <p:cNvPr id="939" name="Freeform 224"/>
              <p:cNvSpPr/>
              <p:nvPr/>
            </p:nvSpPr>
            <p:spPr>
              <a:xfrm>
                <a:off x="6946920" y="2994840"/>
                <a:ext cx="42120" cy="62640"/>
              </a:xfrm>
              <a:custGeom>
                <a:avLst/>
                <a:gdLst>
                  <a:gd name="textAreaLeft" fmla="*/ 0 w 42120"/>
                  <a:gd name="textAreaRight" fmla="*/ 42840 w 42120"/>
                  <a:gd name="textAreaTop" fmla="*/ 0 h 62640"/>
                  <a:gd name="textAreaBottom" fmla="*/ 63360 h 62640"/>
                  <a:gd name="GluePoint1X" fmla="*/ 12.7386363636364 w 176"/>
                  <a:gd name="GluePoint1Y" fmla="*/ 258.823529411765 h 119"/>
                  <a:gd name="GluePoint2X" fmla="*/ 10.7272727272727 w 176"/>
                  <a:gd name="GluePoint2Y" fmla="*/ 258.823529411765 h 119"/>
                  <a:gd name="GluePoint3X" fmla="*/ 8.71590909090909 w 176"/>
                  <a:gd name="GluePoint3Y" fmla="*/ 258.823529411765 h 119"/>
                  <a:gd name="GluePoint4X" fmla="*/ 1.34090909090909 w 176"/>
                  <a:gd name="GluePoint4Y" fmla="*/ 201.470588235294 h 119"/>
                  <a:gd name="GluePoint5X" fmla="*/ 3.35227272727273 w 176"/>
                  <a:gd name="GluePoint5Y" fmla="*/ 197.058823529412 h 119"/>
                  <a:gd name="GluePoint6X" fmla="*/ 14.75 w 176"/>
                  <a:gd name="GluePoint6Y" fmla="*/ 132.352941176471 h 119"/>
                  <a:gd name="GluePoint7X" fmla="*/ 44.25 w 176"/>
                  <a:gd name="GluePoint7Y" fmla="*/ 60.2941176470588 h 119"/>
                  <a:gd name="GluePoint8X" fmla="*/ 79.7840909090909 w 176"/>
                  <a:gd name="GluePoint8Y" fmla="*/ 0 h 119"/>
                  <a:gd name="GluePoint9X" fmla="*/ 79.7840909090909 w 176"/>
                  <a:gd name="GluePoint9Y" fmla="*/ 23.5294117647059 h 119"/>
                  <a:gd name="GluePoint10X" fmla="*/ 73.75 w 176"/>
                  <a:gd name="GluePoint10Y" fmla="*/ 51.4705882352941 h 119"/>
                  <a:gd name="GluePoint11X" fmla="*/ 68.3863636363636 w 176"/>
                  <a:gd name="GluePoint11Y" fmla="*/ 92.6470588235294 h 119"/>
                  <a:gd name="GluePoint12X" fmla="*/ 68.3863636363636 w 176"/>
                  <a:gd name="GluePoint12Y" fmla="*/ 92.6470588235294 h 119"/>
                  <a:gd name="GluePoint13X" fmla="*/ 70.3977272727273 w 176"/>
                  <a:gd name="GluePoint13Y" fmla="*/ 92.6470588235294 h 119"/>
                  <a:gd name="GluePoint14X" fmla="*/ 79.7840909090909 w 176"/>
                  <a:gd name="GluePoint14Y" fmla="*/ 92.6470588235294 h 119"/>
                  <a:gd name="GluePoint15X" fmla="*/ 75.7613636363636 w 176"/>
                  <a:gd name="GluePoint15Y" fmla="*/ 108.823529411765 h 119"/>
                  <a:gd name="GluePoint16X" fmla="*/ 55.6477272727273 w 176"/>
                  <a:gd name="GluePoint16Y" fmla="*/ 145.588235294118 h 119"/>
                  <a:gd name="GluePoint17X" fmla="*/ 46.2613636363636 w 176"/>
                  <a:gd name="GluePoint17Y" fmla="*/ 161.764705882353 h 119"/>
                  <a:gd name="GluePoint18X" fmla="*/ 12.7386363636364 w 176"/>
                  <a:gd name="GluePoint18Y" fmla="*/ 258.823529411765 h 119"/>
                  <a:gd name="GluePoint19X" fmla="*/ 63.0227272727273 w 176"/>
                  <a:gd name="GluePoint19Y" fmla="*/ 55.8823529411765 h 119"/>
                  <a:gd name="GluePoint20X" fmla="*/ 51.625 w 176"/>
                  <a:gd name="GluePoint20Y" fmla="*/ 76.4705882352941 h 119"/>
                  <a:gd name="GluePoint21X" fmla="*/ 22.125 w 176"/>
                  <a:gd name="GluePoint21Y" fmla="*/ 152.941176470588 h 119"/>
                  <a:gd name="GluePoint22X" fmla="*/ 12.7386363636364 w 176"/>
                  <a:gd name="GluePoint22Y" fmla="*/ 201.470588235294 h 119"/>
                  <a:gd name="GluePoint23X" fmla="*/ 12.7386363636364 w 176"/>
                  <a:gd name="GluePoint23Y" fmla="*/ 205.882352941176 h 119"/>
                  <a:gd name="GluePoint24X" fmla="*/ 14.75 w 176"/>
                  <a:gd name="GluePoint24Y" fmla="*/ 233.823529411765 h 119"/>
                  <a:gd name="GluePoint25X" fmla="*/ 36.875 w 176"/>
                  <a:gd name="GluePoint25Y" fmla="*/ 152.941176470588 h 119"/>
                  <a:gd name="GluePoint26X" fmla="*/ 36.875 w 176"/>
                  <a:gd name="GluePoint26Y" fmla="*/ 148.529411764706 h 119"/>
                  <a:gd name="GluePoint27X" fmla="*/ 51.625 w 176"/>
                  <a:gd name="GluePoint27Y" fmla="*/ 125 h 119"/>
                  <a:gd name="GluePoint28X" fmla="*/ 63.0227272727273 w 176"/>
                  <a:gd name="GluePoint28Y" fmla="*/ 108.823529411765 h 119"/>
                  <a:gd name="GluePoint29X" fmla="*/ 61.0113636363636 w 176"/>
                  <a:gd name="GluePoint29Y" fmla="*/ 104.411764705882 h 119"/>
                  <a:gd name="GluePoint30X" fmla="*/ 63.0227272727273 w 176"/>
                  <a:gd name="GluePoint30Y" fmla="*/ 55.8823529411765 h 1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Lst>
                <a:rect l="textAreaLeft" t="textAreaTop" r="textAreaRight" b="textAreaBottom"/>
                <a:pathLst>
                  <a:path w="43" h="64">
                    <a:moveTo>
                      <a:pt x="7" y="64"/>
                    </a:moveTo>
                    <a:cubicBezTo>
                      <a:pt x="6" y="64"/>
                      <a:pt x="6" y="64"/>
                      <a:pt x="6" y="64"/>
                    </a:cubicBezTo>
                    <a:cubicBezTo>
                      <a:pt x="5" y="64"/>
                      <a:pt x="5" y="64"/>
                      <a:pt x="5" y="64"/>
                    </a:cubicBezTo>
                    <a:cubicBezTo>
                      <a:pt x="1" y="60"/>
                      <a:pt x="0" y="55"/>
                      <a:pt x="1" y="50"/>
                    </a:cubicBezTo>
                    <a:cubicBezTo>
                      <a:pt x="2" y="49"/>
                      <a:pt x="2" y="49"/>
                      <a:pt x="2" y="49"/>
                    </a:cubicBezTo>
                    <a:cubicBezTo>
                      <a:pt x="3" y="42"/>
                      <a:pt x="5" y="36"/>
                      <a:pt x="8" y="33"/>
                    </a:cubicBezTo>
                    <a:cubicBezTo>
                      <a:pt x="24" y="15"/>
                      <a:pt x="24" y="15"/>
                      <a:pt x="24" y="15"/>
                    </a:cubicBezTo>
                    <a:cubicBezTo>
                      <a:pt x="43" y="0"/>
                      <a:pt x="43" y="0"/>
                      <a:pt x="43" y="0"/>
                    </a:cubicBezTo>
                    <a:cubicBezTo>
                      <a:pt x="43" y="6"/>
                      <a:pt x="43" y="6"/>
                      <a:pt x="43" y="6"/>
                    </a:cubicBezTo>
                    <a:cubicBezTo>
                      <a:pt x="42" y="8"/>
                      <a:pt x="42" y="10"/>
                      <a:pt x="40" y="13"/>
                    </a:cubicBezTo>
                    <a:cubicBezTo>
                      <a:pt x="39" y="16"/>
                      <a:pt x="37" y="22"/>
                      <a:pt x="37" y="23"/>
                    </a:cubicBezTo>
                    <a:cubicBezTo>
                      <a:pt x="37" y="23"/>
                      <a:pt x="37" y="23"/>
                      <a:pt x="37" y="23"/>
                    </a:cubicBezTo>
                    <a:cubicBezTo>
                      <a:pt x="37" y="23"/>
                      <a:pt x="38" y="23"/>
                      <a:pt x="38" y="23"/>
                    </a:cubicBezTo>
                    <a:cubicBezTo>
                      <a:pt x="43" y="23"/>
                      <a:pt x="43" y="23"/>
                      <a:pt x="43" y="23"/>
                    </a:cubicBezTo>
                    <a:cubicBezTo>
                      <a:pt x="41" y="27"/>
                      <a:pt x="41" y="27"/>
                      <a:pt x="41" y="27"/>
                    </a:cubicBezTo>
                    <a:cubicBezTo>
                      <a:pt x="40" y="31"/>
                      <a:pt x="35" y="34"/>
                      <a:pt x="30" y="36"/>
                    </a:cubicBezTo>
                    <a:cubicBezTo>
                      <a:pt x="28" y="37"/>
                      <a:pt x="26" y="39"/>
                      <a:pt x="25" y="40"/>
                    </a:cubicBezTo>
                    <a:cubicBezTo>
                      <a:pt x="22" y="49"/>
                      <a:pt x="13" y="64"/>
                      <a:pt x="7" y="64"/>
                    </a:cubicBezTo>
                    <a:close/>
                    <a:moveTo>
                      <a:pt x="34" y="14"/>
                    </a:moveTo>
                    <a:cubicBezTo>
                      <a:pt x="28" y="19"/>
                      <a:pt x="28" y="19"/>
                      <a:pt x="28" y="19"/>
                    </a:cubicBezTo>
                    <a:cubicBezTo>
                      <a:pt x="12" y="38"/>
                      <a:pt x="12" y="38"/>
                      <a:pt x="12" y="38"/>
                    </a:cubicBezTo>
                    <a:cubicBezTo>
                      <a:pt x="10" y="39"/>
                      <a:pt x="9" y="43"/>
                      <a:pt x="7" y="50"/>
                    </a:cubicBezTo>
                    <a:cubicBezTo>
                      <a:pt x="7" y="51"/>
                      <a:pt x="7" y="51"/>
                      <a:pt x="7" y="51"/>
                    </a:cubicBezTo>
                    <a:cubicBezTo>
                      <a:pt x="6" y="53"/>
                      <a:pt x="6" y="56"/>
                      <a:pt x="8" y="58"/>
                    </a:cubicBezTo>
                    <a:cubicBezTo>
                      <a:pt x="11" y="56"/>
                      <a:pt x="17" y="47"/>
                      <a:pt x="20" y="38"/>
                    </a:cubicBezTo>
                    <a:cubicBezTo>
                      <a:pt x="20" y="37"/>
                      <a:pt x="20" y="37"/>
                      <a:pt x="20" y="37"/>
                    </a:cubicBezTo>
                    <a:cubicBezTo>
                      <a:pt x="22" y="35"/>
                      <a:pt x="24" y="33"/>
                      <a:pt x="28" y="31"/>
                    </a:cubicBezTo>
                    <a:cubicBezTo>
                      <a:pt x="30" y="30"/>
                      <a:pt x="32" y="29"/>
                      <a:pt x="34" y="27"/>
                    </a:cubicBezTo>
                    <a:cubicBezTo>
                      <a:pt x="33" y="27"/>
                      <a:pt x="33" y="27"/>
                      <a:pt x="33" y="26"/>
                    </a:cubicBezTo>
                    <a:cubicBezTo>
                      <a:pt x="31" y="23"/>
                      <a:pt x="32" y="19"/>
                      <a:pt x="34" y="1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31680" bIns="31680" anchor="t">
                <a:noAutofit/>
              </a:bodyPr>
              <a:p>
                <a:pPr defTabSz="914400">
                  <a:lnSpc>
                    <a:spcPct val="100000"/>
                  </a:lnSpc>
                </a:pPr>
                <a:endParaRPr b="0" lang="en-US" sz="1800" strike="noStrike" u="none">
                  <a:solidFill>
                    <a:schemeClr val="dk1"/>
                  </a:solidFill>
                  <a:effectLst/>
                  <a:uFillTx/>
                  <a:latin typeface="Open Sans"/>
                </a:endParaRPr>
              </a:p>
            </p:txBody>
          </p:sp>
          <p:sp>
            <p:nvSpPr>
              <p:cNvPr id="940" name="Freeform 225"/>
              <p:cNvSpPr/>
              <p:nvPr/>
            </p:nvSpPr>
            <p:spPr>
              <a:xfrm>
                <a:off x="7413480" y="3285360"/>
                <a:ext cx="16920" cy="37440"/>
              </a:xfrm>
              <a:custGeom>
                <a:avLst/>
                <a:gdLst>
                  <a:gd name="textAreaLeft" fmla="*/ 0 w 16920"/>
                  <a:gd name="textAreaRight" fmla="*/ 17640 w 16920"/>
                  <a:gd name="textAreaTop" fmla="*/ 0 h 37440"/>
                  <a:gd name="textAreaBottom" fmla="*/ 38160 h 37440"/>
                  <a:gd name="GluePoint1X" fmla="*/ 4.9811320754717 w 106"/>
                  <a:gd name="GluePoint1Y" fmla="*/ 197.142857142857 h 49"/>
                  <a:gd name="GluePoint2X" fmla="*/ 22.188679245283 w 106"/>
                  <a:gd name="GluePoint2Y" fmla="*/ 27.8571428571429 h 49"/>
                  <a:gd name="GluePoint3X" fmla="*/ 7.69811320754717 w 106"/>
                  <a:gd name="GluePoint3Y" fmla="*/ 47.1428571428571 h 49"/>
                  <a:gd name="GluePoint4X" fmla="*/ 4.9811320754717 w 106"/>
                  <a:gd name="GluePoint4Y" fmla="*/ 197.142857142857 h 49"/>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17" h="38">
                    <a:moveTo>
                      <a:pt x="4" y="33"/>
                    </a:moveTo>
                    <a:cubicBezTo>
                      <a:pt x="10" y="38"/>
                      <a:pt x="15" y="12"/>
                      <a:pt x="17" y="5"/>
                    </a:cubicBezTo>
                    <a:cubicBezTo>
                      <a:pt x="15" y="0"/>
                      <a:pt x="9" y="5"/>
                      <a:pt x="6" y="8"/>
                    </a:cubicBezTo>
                    <a:cubicBezTo>
                      <a:pt x="2" y="11"/>
                      <a:pt x="0" y="30"/>
                      <a:pt x="4" y="33"/>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9080" bIns="19080" anchor="t">
                <a:noAutofit/>
              </a:bodyPr>
              <a:p>
                <a:pPr defTabSz="914400">
                  <a:lnSpc>
                    <a:spcPct val="100000"/>
                  </a:lnSpc>
                </a:pPr>
                <a:endParaRPr b="0" lang="en-US" sz="1800" strike="noStrike" u="none">
                  <a:solidFill>
                    <a:schemeClr val="dk1"/>
                  </a:solidFill>
                  <a:effectLst/>
                  <a:uFillTx/>
                  <a:latin typeface="Open Sans"/>
                </a:endParaRPr>
              </a:p>
            </p:txBody>
          </p:sp>
          <p:sp>
            <p:nvSpPr>
              <p:cNvPr id="941" name="Freeform 226"/>
              <p:cNvSpPr/>
              <p:nvPr/>
            </p:nvSpPr>
            <p:spPr>
              <a:xfrm>
                <a:off x="7412040" y="3285360"/>
                <a:ext cx="19800" cy="35640"/>
              </a:xfrm>
              <a:custGeom>
                <a:avLst/>
                <a:gdLst>
                  <a:gd name="textAreaLeft" fmla="*/ 0 w 19800"/>
                  <a:gd name="textAreaRight" fmla="*/ 20520 w 19800"/>
                  <a:gd name="textAreaTop" fmla="*/ 0 h 35640"/>
                  <a:gd name="textAreaBottom" fmla="*/ 36360 h 35640"/>
                  <a:gd name="GluePoint1X" fmla="*/ 10.5346534653465 w 101"/>
                  <a:gd name="GluePoint1Y" fmla="*/ 177.19298245614 h 57"/>
                  <a:gd name="GluePoint2X" fmla="*/ 10.5346534653465 w 101"/>
                  <a:gd name="GluePoint2Y" fmla="*/ 177.19298245614 h 57"/>
                  <a:gd name="GluePoint3X" fmla="*/ 5.54455445544554 w 101"/>
                  <a:gd name="GluePoint3Y" fmla="*/ 171.929824561404 h 57"/>
                  <a:gd name="GluePoint4X" fmla="*/ 0 w 101"/>
                  <a:gd name="GluePoint4Y" fmla="*/ 119.298245614035 h 57"/>
                  <a:gd name="GluePoint5X" fmla="*/ 7.20792079207921 w 101"/>
                  <a:gd name="GluePoint5Y" fmla="*/ 28.0701754385965 h 57"/>
                  <a:gd name="GluePoint6X" fmla="*/ 22.1782178217822 w 101"/>
                  <a:gd name="GluePoint6Y" fmla="*/ 0 h 57"/>
                  <a:gd name="GluePoint7X" fmla="*/ 29.9405940594059 w 101"/>
                  <a:gd name="GluePoint7Y" fmla="*/ 17.5438596491228 h 57"/>
                  <a:gd name="GluePoint8X" fmla="*/ 31.6039603960396 w 101"/>
                  <a:gd name="GluePoint8Y" fmla="*/ 22.8070175438597 h 57"/>
                  <a:gd name="GluePoint9X" fmla="*/ 29.9405940594059 w 101"/>
                  <a:gd name="GluePoint9Y" fmla="*/ 22.8070175438597 h 57"/>
                  <a:gd name="GluePoint10X" fmla="*/ 10.5346534653465 w 101"/>
                  <a:gd name="GluePoint10Y" fmla="*/ 177.19298245614 h 57"/>
                  <a:gd name="GluePoint11X" fmla="*/ 22.1782178217822 w 101"/>
                  <a:gd name="GluePoint11Y" fmla="*/ 28.0701754385965 h 57"/>
                  <a:gd name="GluePoint12X" fmla="*/ 11.6435643564356 w 101"/>
                  <a:gd name="GluePoint12Y" fmla="*/ 47.3684210526316 h 57"/>
                  <a:gd name="GluePoint13X" fmla="*/ 8.87128712871287 w 101"/>
                  <a:gd name="GluePoint13Y" fmla="*/ 119.298245614035 h 57"/>
                  <a:gd name="GluePoint14X" fmla="*/ 10.5346534653465 w 101"/>
                  <a:gd name="GluePoint14Y" fmla="*/ 147.368421052632 h 57"/>
                  <a:gd name="GluePoint15X" fmla="*/ 22.1782178217822 w 101"/>
                  <a:gd name="GluePoint15Y" fmla="*/ 28.0701754385965 h 5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21" h="37">
                    <a:moveTo>
                      <a:pt x="7" y="37"/>
                    </a:moveTo>
                    <a:cubicBezTo>
                      <a:pt x="7" y="37"/>
                      <a:pt x="7" y="37"/>
                      <a:pt x="7" y="37"/>
                    </a:cubicBezTo>
                    <a:cubicBezTo>
                      <a:pt x="5" y="37"/>
                      <a:pt x="4" y="36"/>
                      <a:pt x="4" y="36"/>
                    </a:cubicBezTo>
                    <a:cubicBezTo>
                      <a:pt x="1" y="34"/>
                      <a:pt x="0" y="30"/>
                      <a:pt x="0" y="25"/>
                    </a:cubicBezTo>
                    <a:cubicBezTo>
                      <a:pt x="0" y="18"/>
                      <a:pt x="1" y="8"/>
                      <a:pt x="5" y="6"/>
                    </a:cubicBezTo>
                    <a:cubicBezTo>
                      <a:pt x="8" y="3"/>
                      <a:pt x="11" y="0"/>
                      <a:pt x="15" y="0"/>
                    </a:cubicBezTo>
                    <a:cubicBezTo>
                      <a:pt x="17" y="0"/>
                      <a:pt x="19" y="1"/>
                      <a:pt x="20" y="4"/>
                    </a:cubicBezTo>
                    <a:cubicBezTo>
                      <a:pt x="21" y="5"/>
                      <a:pt x="21" y="5"/>
                      <a:pt x="21" y="5"/>
                    </a:cubicBezTo>
                    <a:cubicBezTo>
                      <a:pt x="20" y="5"/>
                      <a:pt x="20" y="5"/>
                      <a:pt x="20" y="5"/>
                    </a:cubicBezTo>
                    <a:cubicBezTo>
                      <a:pt x="20" y="9"/>
                      <a:pt x="15" y="37"/>
                      <a:pt x="7" y="37"/>
                    </a:cubicBezTo>
                    <a:close/>
                    <a:moveTo>
                      <a:pt x="15" y="6"/>
                    </a:moveTo>
                    <a:cubicBezTo>
                      <a:pt x="13" y="6"/>
                      <a:pt x="11" y="7"/>
                      <a:pt x="8" y="10"/>
                    </a:cubicBezTo>
                    <a:cubicBezTo>
                      <a:pt x="7" y="11"/>
                      <a:pt x="6" y="18"/>
                      <a:pt x="6" y="25"/>
                    </a:cubicBezTo>
                    <a:cubicBezTo>
                      <a:pt x="6" y="28"/>
                      <a:pt x="6" y="30"/>
                      <a:pt x="7" y="31"/>
                    </a:cubicBezTo>
                    <a:cubicBezTo>
                      <a:pt x="9" y="28"/>
                      <a:pt x="13" y="16"/>
                      <a:pt x="15" y="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8000" bIns="18000" anchor="t">
                <a:noAutofit/>
              </a:bodyPr>
              <a:p>
                <a:pPr defTabSz="914400">
                  <a:lnSpc>
                    <a:spcPct val="100000"/>
                  </a:lnSpc>
                </a:pPr>
                <a:endParaRPr b="0" lang="en-US" sz="1800" strike="noStrike" u="none">
                  <a:solidFill>
                    <a:schemeClr val="dk1"/>
                  </a:solidFill>
                  <a:effectLst/>
                  <a:uFillTx/>
                  <a:latin typeface="Open Sans"/>
                </a:endParaRPr>
              </a:p>
            </p:txBody>
          </p:sp>
          <p:sp>
            <p:nvSpPr>
              <p:cNvPr id="942" name="Freeform 227"/>
              <p:cNvSpPr/>
              <p:nvPr/>
            </p:nvSpPr>
            <p:spPr>
              <a:xfrm>
                <a:off x="7412040" y="3297960"/>
                <a:ext cx="43560" cy="48600"/>
              </a:xfrm>
              <a:custGeom>
                <a:avLst/>
                <a:gdLst>
                  <a:gd name="textAreaLeft" fmla="*/ 0 w 43560"/>
                  <a:gd name="textAreaRight" fmla="*/ 44280 w 43560"/>
                  <a:gd name="textAreaTop" fmla="*/ 0 h 48600"/>
                  <a:gd name="textAreaBottom" fmla="*/ 49320 h 48600"/>
                  <a:gd name="GluePoint1X" fmla="*/ 59.6642335766423 w 137"/>
                  <a:gd name="GluePoint1Y" fmla="*/ 23.219512195122 h 123"/>
                  <a:gd name="GluePoint2X" fmla="*/ 109.532846715328 w 137"/>
                  <a:gd name="GluePoint2Y" fmla="*/ 57.4959349593496 h 123"/>
                  <a:gd name="GluePoint3X" fmla="*/ 22.2627737226277 w 137"/>
                  <a:gd name="GluePoint3Y" fmla="*/ 102.829268292683 h 123"/>
                  <a:gd name="GluePoint4X" fmla="*/ 59.6642335766423 w 137"/>
                  <a:gd name="GluePoint4Y" fmla="*/ 23.219512195122 h 123"/>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44" h="50">
                    <a:moveTo>
                      <a:pt x="24" y="8"/>
                    </a:moveTo>
                    <a:cubicBezTo>
                      <a:pt x="29" y="0"/>
                      <a:pt x="38" y="13"/>
                      <a:pt x="44" y="19"/>
                    </a:cubicBezTo>
                    <a:cubicBezTo>
                      <a:pt x="42" y="34"/>
                      <a:pt x="0" y="50"/>
                      <a:pt x="9" y="34"/>
                    </a:cubicBezTo>
                    <a:cubicBezTo>
                      <a:pt x="14" y="25"/>
                      <a:pt x="18" y="16"/>
                      <a:pt x="24" y="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24480" bIns="24480" anchor="t">
                <a:noAutofit/>
              </a:bodyPr>
              <a:p>
                <a:pPr defTabSz="914400">
                  <a:lnSpc>
                    <a:spcPct val="100000"/>
                  </a:lnSpc>
                </a:pPr>
                <a:endParaRPr b="0" lang="en-US" sz="1800" strike="noStrike" u="none">
                  <a:solidFill>
                    <a:schemeClr val="dk1"/>
                  </a:solidFill>
                  <a:effectLst/>
                  <a:uFillTx/>
                  <a:latin typeface="Open Sans"/>
                </a:endParaRPr>
              </a:p>
            </p:txBody>
          </p:sp>
          <p:sp>
            <p:nvSpPr>
              <p:cNvPr id="943" name="Freeform 228"/>
              <p:cNvSpPr/>
              <p:nvPr/>
            </p:nvSpPr>
            <p:spPr>
              <a:xfrm>
                <a:off x="7416720" y="3301200"/>
                <a:ext cx="42120" cy="37440"/>
              </a:xfrm>
              <a:custGeom>
                <a:avLst/>
                <a:gdLst>
                  <a:gd name="textAreaLeft" fmla="*/ 0 w 42120"/>
                  <a:gd name="textAreaRight" fmla="*/ 42840 w 42120"/>
                  <a:gd name="textAreaTop" fmla="*/ 0 h 37440"/>
                  <a:gd name="textAreaBottom" fmla="*/ 38160 h 37440"/>
                  <a:gd name="GluePoint1X" fmla="*/ 21.1509433962264 w 106"/>
                  <a:gd name="GluePoint1Y" fmla="*/ 93.5294117647059 h 119"/>
                  <a:gd name="GluePoint2X" fmla="*/ 2.22641509433962 w 106"/>
                  <a:gd name="GluePoint2Y" fmla="*/ 88.2352941176471 h 119"/>
                  <a:gd name="GluePoint3X" fmla="*/ 5.56603773584906 w 106"/>
                  <a:gd name="GluePoint3Y" fmla="*/ 69.7058823529412 h 119"/>
                  <a:gd name="GluePoint4X" fmla="*/ 21.1509433962264 w 106"/>
                  <a:gd name="GluePoint4Y" fmla="*/ 44.1176470588235 h 119"/>
                  <a:gd name="GluePoint5X" fmla="*/ 50.0943396226415 w 106"/>
                  <a:gd name="GluePoint5Y" fmla="*/ 6.17647058823529 h 119"/>
                  <a:gd name="GluePoint6X" fmla="*/ 72.3584905660377 w 106"/>
                  <a:gd name="GluePoint6Y" fmla="*/ 0 h 119"/>
                  <a:gd name="GluePoint7X" fmla="*/ 115.77358490566 w 106"/>
                  <a:gd name="GluePoint7Y" fmla="*/ 22.9411764705882 h 119"/>
                  <a:gd name="GluePoint8X" fmla="*/ 129.132075471698 w 106"/>
                  <a:gd name="GluePoint8Y" fmla="*/ 32.6470588235294 h 119"/>
                  <a:gd name="GluePoint9X" fmla="*/ 132.471698113208 w 106"/>
                  <a:gd name="GluePoint9Y" fmla="*/ 34.4117647058824 h 119"/>
                  <a:gd name="GluePoint10X" fmla="*/ 132.471698113208 w 106"/>
                  <a:gd name="GluePoint10Y" fmla="*/ 39.7058823529412 h 119"/>
                  <a:gd name="GluePoint11X" fmla="*/ 21.1509433962264 w 106"/>
                  <a:gd name="GluePoint11Y" fmla="*/ 93.5294117647059 h 119"/>
                  <a:gd name="GluePoint12X" fmla="*/ 18.9245283018868 w 106"/>
                  <a:gd name="GluePoint12Y" fmla="*/ 81.1764705882353 h 119"/>
                  <a:gd name="GluePoint13X" fmla="*/ 21.1509433962264 w 106"/>
                  <a:gd name="GluePoint13Y" fmla="*/ 81.1764705882353 h 119"/>
                  <a:gd name="GluePoint14X" fmla="*/ 113.547169811321 w 106"/>
                  <a:gd name="GluePoint14Y" fmla="*/ 39.7058823529412 h 119"/>
                  <a:gd name="GluePoint15X" fmla="*/ 103.528301886792 w 106"/>
                  <a:gd name="GluePoint15Y" fmla="*/ 32.6470588235294 h 119"/>
                  <a:gd name="GluePoint16X" fmla="*/ 72.3584905660377 w 106"/>
                  <a:gd name="GluePoint16Y" fmla="*/ 11.4705882352941 h 119"/>
                  <a:gd name="GluePoint17X" fmla="*/ 65.6792452830189 w 106"/>
                  <a:gd name="GluePoint17Y" fmla="*/ 13.2352941176471 h 119"/>
                  <a:gd name="GluePoint18X" fmla="*/ 37.8490566037736 w 106"/>
                  <a:gd name="GluePoint18Y" fmla="*/ 51.1764705882353 h 119"/>
                  <a:gd name="GluePoint19X" fmla="*/ 18.9245283018868 w 106"/>
                  <a:gd name="GluePoint19Y" fmla="*/ 76.7647058823529 h 119"/>
                  <a:gd name="GluePoint20X" fmla="*/ 18.9245283018868 w 106"/>
                  <a:gd name="GluePoint20Y" fmla="*/ 81.1764705882353 h 119"/>
                  <a:gd name="GluePoint21X" fmla="*/ 18.9245283018868 w 106"/>
                  <a:gd name="GluePoint21Y" fmla="*/ 81.1764705882353 h 11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Lst>
                <a:rect l="textAreaLeft" t="textAreaTop" r="textAreaRight" b="textAreaBottom"/>
                <a:pathLst>
                  <a:path w="42" h="40">
                    <a:moveTo>
                      <a:pt x="7" y="40"/>
                    </a:moveTo>
                    <a:cubicBezTo>
                      <a:pt x="3" y="40"/>
                      <a:pt x="1" y="39"/>
                      <a:pt x="1" y="38"/>
                    </a:cubicBezTo>
                    <a:cubicBezTo>
                      <a:pt x="0" y="36"/>
                      <a:pt x="0" y="33"/>
                      <a:pt x="2" y="30"/>
                    </a:cubicBezTo>
                    <a:cubicBezTo>
                      <a:pt x="4" y="26"/>
                      <a:pt x="6" y="23"/>
                      <a:pt x="7" y="19"/>
                    </a:cubicBezTo>
                    <a:cubicBezTo>
                      <a:pt x="10" y="13"/>
                      <a:pt x="13" y="8"/>
                      <a:pt x="16" y="3"/>
                    </a:cubicBezTo>
                    <a:cubicBezTo>
                      <a:pt x="18" y="0"/>
                      <a:pt x="21" y="0"/>
                      <a:pt x="23" y="0"/>
                    </a:cubicBezTo>
                    <a:cubicBezTo>
                      <a:pt x="28" y="0"/>
                      <a:pt x="33" y="5"/>
                      <a:pt x="37" y="10"/>
                    </a:cubicBezTo>
                    <a:cubicBezTo>
                      <a:pt x="39" y="11"/>
                      <a:pt x="40" y="13"/>
                      <a:pt x="41" y="14"/>
                    </a:cubicBezTo>
                    <a:cubicBezTo>
                      <a:pt x="42" y="15"/>
                      <a:pt x="42" y="15"/>
                      <a:pt x="42" y="15"/>
                    </a:cubicBezTo>
                    <a:cubicBezTo>
                      <a:pt x="42" y="17"/>
                      <a:pt x="42" y="17"/>
                      <a:pt x="42" y="17"/>
                    </a:cubicBezTo>
                    <a:cubicBezTo>
                      <a:pt x="40" y="29"/>
                      <a:pt x="17" y="40"/>
                      <a:pt x="7" y="40"/>
                    </a:cubicBezTo>
                    <a:close/>
                    <a:moveTo>
                      <a:pt x="6" y="35"/>
                    </a:moveTo>
                    <a:cubicBezTo>
                      <a:pt x="6" y="35"/>
                      <a:pt x="6" y="35"/>
                      <a:pt x="7" y="35"/>
                    </a:cubicBezTo>
                    <a:cubicBezTo>
                      <a:pt x="15" y="35"/>
                      <a:pt x="33" y="25"/>
                      <a:pt x="36" y="17"/>
                    </a:cubicBezTo>
                    <a:cubicBezTo>
                      <a:pt x="35" y="16"/>
                      <a:pt x="34" y="15"/>
                      <a:pt x="33" y="14"/>
                    </a:cubicBezTo>
                    <a:cubicBezTo>
                      <a:pt x="30" y="10"/>
                      <a:pt x="25" y="5"/>
                      <a:pt x="23" y="5"/>
                    </a:cubicBezTo>
                    <a:cubicBezTo>
                      <a:pt x="22" y="5"/>
                      <a:pt x="22" y="5"/>
                      <a:pt x="21" y="6"/>
                    </a:cubicBezTo>
                    <a:cubicBezTo>
                      <a:pt x="18" y="11"/>
                      <a:pt x="15" y="16"/>
                      <a:pt x="12" y="22"/>
                    </a:cubicBezTo>
                    <a:cubicBezTo>
                      <a:pt x="10" y="25"/>
                      <a:pt x="9" y="29"/>
                      <a:pt x="6" y="33"/>
                    </a:cubicBezTo>
                    <a:cubicBezTo>
                      <a:pt x="6" y="34"/>
                      <a:pt x="6" y="35"/>
                      <a:pt x="6" y="35"/>
                    </a:cubicBezTo>
                    <a:cubicBezTo>
                      <a:pt x="6" y="35"/>
                      <a:pt x="6" y="35"/>
                      <a:pt x="6" y="3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9080" bIns="19080" anchor="t">
                <a:noAutofit/>
              </a:bodyPr>
              <a:p>
                <a:pPr defTabSz="914400">
                  <a:lnSpc>
                    <a:spcPct val="100000"/>
                  </a:lnSpc>
                </a:pPr>
                <a:endParaRPr b="0" lang="en-US" sz="1800" strike="noStrike" u="none">
                  <a:solidFill>
                    <a:schemeClr val="dk1"/>
                  </a:solidFill>
                  <a:effectLst/>
                  <a:uFillTx/>
                  <a:latin typeface="Open Sans"/>
                </a:endParaRPr>
              </a:p>
            </p:txBody>
          </p:sp>
          <p:sp>
            <p:nvSpPr>
              <p:cNvPr id="944" name="Freeform 229"/>
              <p:cNvSpPr/>
              <p:nvPr/>
            </p:nvSpPr>
            <p:spPr>
              <a:xfrm>
                <a:off x="6815160" y="2723400"/>
                <a:ext cx="46800" cy="48600"/>
              </a:xfrm>
              <a:custGeom>
                <a:avLst/>
                <a:gdLst>
                  <a:gd name="textAreaLeft" fmla="*/ 0 w 46800"/>
                  <a:gd name="textAreaRight" fmla="*/ 47520 w 46800"/>
                  <a:gd name="textAreaTop" fmla="*/ 0 h 48600"/>
                  <a:gd name="textAreaBottom" fmla="*/ 49320 h 48600"/>
                  <a:gd name="GluePoint1X" fmla="*/ 42.0729927007299 w 137"/>
                  <a:gd name="GluePoint1Y" fmla="*/ 141.151515151515 h 132"/>
                  <a:gd name="GluePoint2X" fmla="*/ 63.1094890510949 w 137"/>
                  <a:gd name="GluePoint2Y" fmla="*/ 112.30303030303 h 132"/>
                  <a:gd name="GluePoint3X" fmla="*/ 126.21897810219 w 137"/>
                  <a:gd name="GluePoint3Y" fmla="*/ 21.6363636363636 h 132"/>
                  <a:gd name="GluePoint4X" fmla="*/ 126.21897810219 w 137"/>
                  <a:gd name="GluePoint4Y" fmla="*/ 0 h 132"/>
                  <a:gd name="GluePoint5X" fmla="*/ 0 w 137"/>
                  <a:gd name="GluePoint5Y" fmla="*/ 123.636363636364 h 132"/>
                  <a:gd name="GluePoint6X" fmla="*/ 42.0729927007299 w 137"/>
                  <a:gd name="GluePoint6Y" fmla="*/ 100.969696969697 h 132"/>
                  <a:gd name="GluePoint7X" fmla="*/ 42.0729927007299 w 137"/>
                  <a:gd name="GluePoint7Y" fmla="*/ 112.30303030303 h 132"/>
                  <a:gd name="GluePoint8X" fmla="*/ 42.0729927007299 w 137"/>
                  <a:gd name="GluePoint8Y" fmla="*/ 141.151515151515 h 13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48" h="50">
                    <a:moveTo>
                      <a:pt x="16" y="50"/>
                    </a:moveTo>
                    <a:cubicBezTo>
                      <a:pt x="24" y="40"/>
                      <a:pt x="24" y="40"/>
                      <a:pt x="24" y="40"/>
                    </a:cubicBezTo>
                    <a:cubicBezTo>
                      <a:pt x="33" y="30"/>
                      <a:pt x="44" y="23"/>
                      <a:pt x="48" y="8"/>
                    </a:cubicBezTo>
                    <a:cubicBezTo>
                      <a:pt x="48" y="0"/>
                      <a:pt x="48" y="0"/>
                      <a:pt x="48" y="0"/>
                    </a:cubicBezTo>
                    <a:cubicBezTo>
                      <a:pt x="24" y="6"/>
                      <a:pt x="4" y="17"/>
                      <a:pt x="0" y="44"/>
                    </a:cubicBezTo>
                    <a:cubicBezTo>
                      <a:pt x="13" y="49"/>
                      <a:pt x="13" y="43"/>
                      <a:pt x="16" y="36"/>
                    </a:cubicBezTo>
                    <a:cubicBezTo>
                      <a:pt x="16" y="38"/>
                      <a:pt x="16" y="39"/>
                      <a:pt x="16" y="40"/>
                    </a:cubicBezTo>
                    <a:lnTo>
                      <a:pt x="16" y="5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4480" bIns="24480" anchor="t">
                <a:noAutofit/>
              </a:bodyPr>
              <a:p>
                <a:pPr defTabSz="914400">
                  <a:lnSpc>
                    <a:spcPct val="100000"/>
                  </a:lnSpc>
                </a:pPr>
                <a:endParaRPr b="0" lang="en-US" sz="1800" strike="noStrike" u="none">
                  <a:solidFill>
                    <a:schemeClr val="dk1"/>
                  </a:solidFill>
                  <a:effectLst/>
                  <a:uFillTx/>
                  <a:latin typeface="Open Sans"/>
                </a:endParaRPr>
              </a:p>
            </p:txBody>
          </p:sp>
          <p:sp>
            <p:nvSpPr>
              <p:cNvPr id="945" name="Freeform 230"/>
              <p:cNvSpPr/>
              <p:nvPr/>
            </p:nvSpPr>
            <p:spPr>
              <a:xfrm>
                <a:off x="6811920" y="2720160"/>
                <a:ext cx="53280" cy="59760"/>
              </a:xfrm>
              <a:custGeom>
                <a:avLst/>
                <a:gdLst>
                  <a:gd name="textAreaLeft" fmla="*/ 0 w 53280"/>
                  <a:gd name="textAreaRight" fmla="*/ 54000 w 53280"/>
                  <a:gd name="textAreaTop" fmla="*/ 0 h 59760"/>
                  <a:gd name="textAreaBottom" fmla="*/ 60480 h 59760"/>
                  <a:gd name="GluePoint1X" fmla="*/ 36.3630952380952 w 168"/>
                  <a:gd name="GluePoint1Y" fmla="*/ 187.04 h 150"/>
                  <a:gd name="GluePoint2X" fmla="*/ 39.0238095238095 w 168"/>
                  <a:gd name="GluePoint2Y" fmla="*/ 152.526666666667 h 150"/>
                  <a:gd name="GluePoint3X" fmla="*/ 4.43452380952381 w 168"/>
                  <a:gd name="GluePoint3Y" fmla="*/ 152.526666666667 h 150"/>
                  <a:gd name="GluePoint4X" fmla="*/ 0 w 168"/>
                  <a:gd name="GluePoint4Y" fmla="*/ 149.186666666667 h 150"/>
                  <a:gd name="GluePoint5X" fmla="*/ 1.77380952380952 w 168"/>
                  <a:gd name="GluePoint5Y" fmla="*/ 143.62 h 150"/>
                  <a:gd name="GluePoint6X" fmla="*/ 125.053571428571 w 168"/>
                  <a:gd name="GluePoint6Y" fmla="*/ 0 h 150"/>
                  <a:gd name="GluePoint7X" fmla="*/ 133.035714285714 w 168"/>
                  <a:gd name="GluePoint7Y" fmla="*/ 0 h 150"/>
                  <a:gd name="GluePoint8X" fmla="*/ 133.035714285714 w 168"/>
                  <a:gd name="GluePoint8Y" fmla="*/ 36.74 h 150"/>
                  <a:gd name="GluePoint9X" fmla="*/ 88.6904761904762 w 168"/>
                  <a:gd name="GluePoint9Y" fmla="*/ 115.786666666667 h 150"/>
                  <a:gd name="GluePoint10X" fmla="*/ 70.952380952381 w 168"/>
                  <a:gd name="GluePoint10Y" fmla="*/ 136.94 h 150"/>
                  <a:gd name="GluePoint11X" fmla="*/ 36.3630952380952 w 168"/>
                  <a:gd name="GluePoint11Y" fmla="*/ 187.04 h 150"/>
                  <a:gd name="GluePoint12X" fmla="*/ 14.1904761904762 w 168"/>
                  <a:gd name="GluePoint12Y" fmla="*/ 136.94 h 150"/>
                  <a:gd name="GluePoint13X" fmla="*/ 26.6071428571429 w 168"/>
                  <a:gd name="GluePoint13Y" fmla="*/ 140.28 h 150"/>
                  <a:gd name="GluePoint14X" fmla="*/ 39.0238095238095 w 168"/>
                  <a:gd name="GluePoint14Y" fmla="*/ 124.693333333333 h 150"/>
                  <a:gd name="GluePoint15X" fmla="*/ 41.6845238095238 w 168"/>
                  <a:gd name="GluePoint15Y" fmla="*/ 115.786666666667 h 150"/>
                  <a:gd name="GluePoint16X" fmla="*/ 54.1011904761905 w 168"/>
                  <a:gd name="GluePoint16Y" fmla="*/ 119.126666666667 h 150"/>
                  <a:gd name="GluePoint17X" fmla="*/ 54.1011904761905 w 168"/>
                  <a:gd name="GluePoint17Y" fmla="*/ 136.94 h 150"/>
                  <a:gd name="GluePoint18X" fmla="*/ 61.1964285714286 w 168"/>
                  <a:gd name="GluePoint18Y" fmla="*/ 124.693333333333 h 150"/>
                  <a:gd name="GluePoint19X" fmla="*/ 78.0476190476191 w 168"/>
                  <a:gd name="GluePoint19Y" fmla="*/ 103.54 h 150"/>
                  <a:gd name="GluePoint20X" fmla="*/ 120.619047619048 w 168"/>
                  <a:gd name="GluePoint20Y" fmla="*/ 33.4 h 150"/>
                  <a:gd name="GluePoint21X" fmla="*/ 120.619047619048 w 168"/>
                  <a:gd name="GluePoint21Y" fmla="*/ 21.1533333333333 h 150"/>
                  <a:gd name="GluePoint22X" fmla="*/ 14.1904761904762 w 168"/>
                  <a:gd name="GluePoint22Y" fmla="*/ 136.94 h 15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54" h="61">
                    <a:moveTo>
                      <a:pt x="15" y="61"/>
                    </a:moveTo>
                    <a:cubicBezTo>
                      <a:pt x="16" y="50"/>
                      <a:pt x="16" y="50"/>
                      <a:pt x="16" y="50"/>
                    </a:cubicBezTo>
                    <a:cubicBezTo>
                      <a:pt x="13" y="52"/>
                      <a:pt x="9" y="52"/>
                      <a:pt x="2" y="50"/>
                    </a:cubicBezTo>
                    <a:cubicBezTo>
                      <a:pt x="0" y="49"/>
                      <a:pt x="0" y="49"/>
                      <a:pt x="0" y="49"/>
                    </a:cubicBezTo>
                    <a:cubicBezTo>
                      <a:pt x="1" y="47"/>
                      <a:pt x="1" y="47"/>
                      <a:pt x="1" y="47"/>
                    </a:cubicBezTo>
                    <a:cubicBezTo>
                      <a:pt x="5" y="15"/>
                      <a:pt x="30" y="5"/>
                      <a:pt x="51" y="0"/>
                    </a:cubicBezTo>
                    <a:cubicBezTo>
                      <a:pt x="54" y="0"/>
                      <a:pt x="54" y="0"/>
                      <a:pt x="54" y="0"/>
                    </a:cubicBezTo>
                    <a:cubicBezTo>
                      <a:pt x="54" y="12"/>
                      <a:pt x="54" y="12"/>
                      <a:pt x="54" y="12"/>
                    </a:cubicBezTo>
                    <a:cubicBezTo>
                      <a:pt x="51" y="24"/>
                      <a:pt x="43" y="31"/>
                      <a:pt x="36" y="38"/>
                    </a:cubicBezTo>
                    <a:cubicBezTo>
                      <a:pt x="34" y="41"/>
                      <a:pt x="32" y="43"/>
                      <a:pt x="29" y="45"/>
                    </a:cubicBezTo>
                    <a:lnTo>
                      <a:pt x="15" y="61"/>
                    </a:lnTo>
                    <a:close/>
                    <a:moveTo>
                      <a:pt x="6" y="45"/>
                    </a:moveTo>
                    <a:cubicBezTo>
                      <a:pt x="8" y="46"/>
                      <a:pt x="10" y="46"/>
                      <a:pt x="11" y="46"/>
                    </a:cubicBezTo>
                    <a:cubicBezTo>
                      <a:pt x="13" y="46"/>
                      <a:pt x="14" y="45"/>
                      <a:pt x="16" y="41"/>
                    </a:cubicBezTo>
                    <a:cubicBezTo>
                      <a:pt x="16" y="40"/>
                      <a:pt x="16" y="39"/>
                      <a:pt x="17" y="38"/>
                    </a:cubicBezTo>
                    <a:cubicBezTo>
                      <a:pt x="22" y="39"/>
                      <a:pt x="22" y="39"/>
                      <a:pt x="22" y="39"/>
                    </a:cubicBezTo>
                    <a:cubicBezTo>
                      <a:pt x="22" y="45"/>
                      <a:pt x="22" y="45"/>
                      <a:pt x="22" y="45"/>
                    </a:cubicBezTo>
                    <a:cubicBezTo>
                      <a:pt x="25" y="41"/>
                      <a:pt x="25" y="41"/>
                      <a:pt x="25" y="41"/>
                    </a:cubicBezTo>
                    <a:cubicBezTo>
                      <a:pt x="27" y="39"/>
                      <a:pt x="30" y="37"/>
                      <a:pt x="32" y="34"/>
                    </a:cubicBezTo>
                    <a:cubicBezTo>
                      <a:pt x="39" y="27"/>
                      <a:pt x="46" y="21"/>
                      <a:pt x="49" y="11"/>
                    </a:cubicBezTo>
                    <a:cubicBezTo>
                      <a:pt x="49" y="7"/>
                      <a:pt x="49" y="7"/>
                      <a:pt x="49" y="7"/>
                    </a:cubicBezTo>
                    <a:cubicBezTo>
                      <a:pt x="23" y="14"/>
                      <a:pt x="10" y="26"/>
                      <a:pt x="6" y="4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dk1"/>
                  </a:solidFill>
                  <a:effectLst/>
                  <a:uFillTx/>
                  <a:latin typeface="Open Sans"/>
                </a:endParaRPr>
              </a:p>
            </p:txBody>
          </p:sp>
          <p:sp>
            <p:nvSpPr>
              <p:cNvPr id="946" name="Freeform 231"/>
              <p:cNvSpPr/>
              <p:nvPr/>
            </p:nvSpPr>
            <p:spPr>
              <a:xfrm>
                <a:off x="6661080" y="2768040"/>
                <a:ext cx="585000" cy="251640"/>
              </a:xfrm>
              <a:custGeom>
                <a:avLst/>
                <a:gdLst>
                  <a:gd name="textAreaLeft" fmla="*/ 0 w 585000"/>
                  <a:gd name="textAreaRight" fmla="*/ 585720 w 585000"/>
                  <a:gd name="textAreaTop" fmla="*/ 0 h 251640"/>
                  <a:gd name="textAreaBottom" fmla="*/ 252360 h 251640"/>
                  <a:gd name="GluePoint1X" fmla="*/ 2294.02853067047 w 701"/>
                  <a:gd name="GluePoint1Y" fmla="*/ 183.282114320836 h 1627"/>
                  <a:gd name="GluePoint2X" fmla="*/ 2268.51355206847 w 701"/>
                  <a:gd name="GluePoint2Y" fmla="*/ 173.816840811309 h 1627"/>
                  <a:gd name="GluePoint3X" fmla="*/ 2041.19828815977 w 701"/>
                  <a:gd name="GluePoint3Y" fmla="*/ 197.480024585126 h 1627"/>
                  <a:gd name="GluePoint4X" fmla="*/ 2041.19828815977 w 701"/>
                  <a:gd name="GluePoint4Y" fmla="*/ 173.816840811309 h 1627"/>
                  <a:gd name="GluePoint5X" fmla="*/ 1913.62339514979 w 701"/>
                  <a:gd name="GluePoint5Y" fmla="*/ 215.980331899201 h 1627"/>
                  <a:gd name="GluePoint6X" fmla="*/ 1711.82310984308 w 701"/>
                  <a:gd name="GluePoint6Y" fmla="*/ 301.59803318992 h 1627"/>
                  <a:gd name="GluePoint7X" fmla="*/ 1686.30813124108 w 701"/>
                  <a:gd name="GluePoint7Y" fmla="*/ 267.60909649662 h 1627"/>
                  <a:gd name="GluePoint8X" fmla="*/ 1584.2482168331 w 701"/>
                  <a:gd name="GluePoint8Y" fmla="*/ 267.60909649662 h 1627"/>
                  <a:gd name="GluePoint9X" fmla="*/ 1382.44793152639 w 701"/>
                  <a:gd name="GluePoint9Y" fmla="*/ 202.212661339889 h 1627"/>
                  <a:gd name="GluePoint10X" fmla="*/ 1356.93295292439 w 701"/>
                  <a:gd name="GluePoint10Y" fmla="*/ 178.549477566073 h 1627"/>
                  <a:gd name="GluePoint11X" fmla="*/ 1120.3395149786 w 701"/>
                  <a:gd name="GluePoint11Y" fmla="*/ 169.084204056546 h 1627"/>
                  <a:gd name="GluePoint12X" fmla="*/ 867.509272467903 w 701"/>
                  <a:gd name="GluePoint12Y" fmla="*/ 169.084204056546 h 1627"/>
                  <a:gd name="GluePoint13X" fmla="*/ 816.479315263909 w 701"/>
                  <a:gd name="GluePoint13Y" fmla="*/ 160.049170251998 h 1627"/>
                  <a:gd name="GluePoint14X" fmla="*/ 157.728958630528 w 701"/>
                  <a:gd name="GluePoint14Y" fmla="*/ 136.385986478181 h 1627"/>
                  <a:gd name="GluePoint15X" fmla="*/ 0 w 701"/>
                  <a:gd name="GluePoint15Y" fmla="*/ 108.420405654579 h 1627"/>
                  <a:gd name="GluePoint16X" fmla="*/ 183.243937232525 w 701"/>
                  <a:gd name="GluePoint16Y" fmla="*/ 89.920098340504 h 1627"/>
                  <a:gd name="GluePoint17X" fmla="*/ 334.014265335235 w 701"/>
                  <a:gd name="GluePoint17Y" fmla="*/ 61.9545175169023 h 1627"/>
                  <a:gd name="GluePoint18X" fmla="*/ 765.449358059914 w 701"/>
                  <a:gd name="GluePoint18Y" fmla="*/ 32.6982175783651 h 1627"/>
                  <a:gd name="GluePoint19X" fmla="*/ 893.0242510699 w 701"/>
                  <a:gd name="GluePoint19Y" fmla="*/ 0 h 1627"/>
                  <a:gd name="GluePoint20X" fmla="*/ 1071.62910128388 w 701"/>
                  <a:gd name="GluePoint20Y" fmla="*/ 61.9545175169023 h 1627"/>
                  <a:gd name="GluePoint21X" fmla="*/ 1171.3694721826 w 701"/>
                  <a:gd name="GluePoint21Y" fmla="*/ 41.7332513829133 h 1627"/>
                  <a:gd name="GluePoint22X" fmla="*/ 1145.8544935806 w 701"/>
                  <a:gd name="GluePoint22Y" fmla="*/ 46.4658881376767 h 1627"/>
                  <a:gd name="GluePoint23X" fmla="*/ 1331.4179743224 w 701"/>
                  <a:gd name="GluePoint23Y" fmla="*/ 32.6982175783651 h 1627"/>
                  <a:gd name="GluePoint24X" fmla="*/ 1711.82310984308 w 701"/>
                  <a:gd name="GluePoint24Y" fmla="*/ 89.920098340504 h 1627"/>
                  <a:gd name="GluePoint25X" fmla="*/ 2143.25820256776 w 701"/>
                  <a:gd name="GluePoint25Y" fmla="*/ 94.6527350952674 h 1627"/>
                  <a:gd name="GluePoint26X" fmla="*/ 2242.99857346648 w 701"/>
                  <a:gd name="GluePoint26Y" fmla="*/ 75.7221880762139 h 1627"/>
                  <a:gd name="GluePoint27X" fmla="*/ 2345.05848787447 w 701"/>
                  <a:gd name="GluePoint27Y" fmla="*/ 66.2569145666872 h 1627"/>
                  <a:gd name="GluePoint28X" fmla="*/ 2523.66333808845 w 701"/>
                  <a:gd name="GluePoint28Y" fmla="*/ 46.4658881376767 h 1627"/>
                  <a:gd name="GluePoint29X" fmla="*/ 2783.45221112696 w 701"/>
                  <a:gd name="GluePoint29Y" fmla="*/ 41.7332513829133 h 1627"/>
                  <a:gd name="GluePoint30X" fmla="*/ 3061.79743223966 w 701"/>
                  <a:gd name="GluePoint30Y" fmla="*/ 23.2329440688384 h 1627"/>
                  <a:gd name="GluePoint31X" fmla="*/ 3087.31241084165 w 701"/>
                  <a:gd name="GluePoint31Y" fmla="*/ 66.2569145666872 h 1627"/>
                  <a:gd name="GluePoint32X" fmla="*/ 3365.65763195435 w 701"/>
                  <a:gd name="GluePoint32Y" fmla="*/ 70.9895513214505 h 1627"/>
                  <a:gd name="GluePoint33X" fmla="*/ 3467.71754636234 w 701"/>
                  <a:gd name="GluePoint33Y" fmla="*/ 57.2218807621389 h 1627"/>
                  <a:gd name="GluePoint34X" fmla="*/ 3569.77746077033 w 701"/>
                  <a:gd name="GluePoint34Y" fmla="*/ 89.920098340504 h 1627"/>
                  <a:gd name="GluePoint35X" fmla="*/ 3773.89728958631 w 701"/>
                  <a:gd name="GluePoint35Y" fmla="*/ 127.350952673632 h 1627"/>
                  <a:gd name="GluePoint36X" fmla="*/ 3365.65763195435 w 701"/>
                  <a:gd name="GluePoint36Y" fmla="*/ 122.618315918869 h 1627"/>
                  <a:gd name="GluePoint37X" fmla="*/ 3316.94721825963 w 701"/>
                  <a:gd name="GluePoint37Y" fmla="*/ 150.583896742471 h 1627"/>
                  <a:gd name="GluePoint38X" fmla="*/ 3189.37232524964 w 701"/>
                  <a:gd name="GluePoint38Y" fmla="*/ 132.083589428396 h 1627"/>
                  <a:gd name="GluePoint39X" fmla="*/ 2859.99714693295 w 701"/>
                  <a:gd name="GluePoint39Y" fmla="*/ 127.350952673632 h 1627"/>
                  <a:gd name="GluePoint40X" fmla="*/ 2732.42225392297 w 701"/>
                  <a:gd name="GluePoint40Y" fmla="*/ 150.583896742471 h 1627"/>
                  <a:gd name="GluePoint41X" fmla="*/ 2421.60342368046 w 701"/>
                  <a:gd name="GluePoint41Y" fmla="*/ 160.049170251998 h 1627"/>
                  <a:gd name="GluePoint42X" fmla="*/ 2319.54350927247 w 701"/>
                  <a:gd name="GluePoint42Y" fmla="*/ 188.014751075599 h 162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Lst>
                <a:rect l="textAreaLeft" t="textAreaTop" r="textAreaRight" b="textAreaBottom"/>
                <a:pathLst>
                  <a:path w="595" h="258">
                    <a:moveTo>
                      <a:pt x="362" y="157"/>
                    </a:moveTo>
                    <a:cubicBezTo>
                      <a:pt x="362" y="154"/>
                      <a:pt x="358" y="153"/>
                      <a:pt x="358" y="149"/>
                    </a:cubicBezTo>
                    <a:cubicBezTo>
                      <a:pt x="335" y="145"/>
                      <a:pt x="341" y="169"/>
                      <a:pt x="322" y="169"/>
                    </a:cubicBezTo>
                    <a:cubicBezTo>
                      <a:pt x="322" y="162"/>
                      <a:pt x="322" y="156"/>
                      <a:pt x="322" y="149"/>
                    </a:cubicBezTo>
                    <a:cubicBezTo>
                      <a:pt x="309" y="155"/>
                      <a:pt x="310" y="173"/>
                      <a:pt x="302" y="185"/>
                    </a:cubicBezTo>
                    <a:cubicBezTo>
                      <a:pt x="291" y="202"/>
                      <a:pt x="281" y="234"/>
                      <a:pt x="270" y="258"/>
                    </a:cubicBezTo>
                    <a:cubicBezTo>
                      <a:pt x="256" y="255"/>
                      <a:pt x="264" y="238"/>
                      <a:pt x="266" y="229"/>
                    </a:cubicBezTo>
                    <a:cubicBezTo>
                      <a:pt x="269" y="223"/>
                      <a:pt x="247" y="223"/>
                      <a:pt x="250" y="229"/>
                    </a:cubicBezTo>
                    <a:cubicBezTo>
                      <a:pt x="245" y="205"/>
                      <a:pt x="259" y="170"/>
                      <a:pt x="218" y="173"/>
                    </a:cubicBezTo>
                    <a:cubicBezTo>
                      <a:pt x="219" y="164"/>
                      <a:pt x="217" y="158"/>
                      <a:pt x="214" y="153"/>
                    </a:cubicBezTo>
                    <a:cubicBezTo>
                      <a:pt x="202" y="159"/>
                      <a:pt x="189" y="146"/>
                      <a:pt x="177" y="145"/>
                    </a:cubicBezTo>
                    <a:cubicBezTo>
                      <a:pt x="167" y="144"/>
                      <a:pt x="154" y="150"/>
                      <a:pt x="137" y="145"/>
                    </a:cubicBezTo>
                    <a:cubicBezTo>
                      <a:pt x="135" y="144"/>
                      <a:pt x="131" y="137"/>
                      <a:pt x="129" y="137"/>
                    </a:cubicBezTo>
                    <a:cubicBezTo>
                      <a:pt x="102" y="129"/>
                      <a:pt x="60" y="125"/>
                      <a:pt x="25" y="117"/>
                    </a:cubicBezTo>
                    <a:cubicBezTo>
                      <a:pt x="23" y="102"/>
                      <a:pt x="15" y="94"/>
                      <a:pt x="0" y="93"/>
                    </a:cubicBezTo>
                    <a:cubicBezTo>
                      <a:pt x="4" y="81"/>
                      <a:pt x="20" y="83"/>
                      <a:pt x="29" y="77"/>
                    </a:cubicBezTo>
                    <a:cubicBezTo>
                      <a:pt x="38" y="70"/>
                      <a:pt x="42" y="58"/>
                      <a:pt x="53" y="53"/>
                    </a:cubicBezTo>
                    <a:cubicBezTo>
                      <a:pt x="89" y="58"/>
                      <a:pt x="95" y="33"/>
                      <a:pt x="121" y="28"/>
                    </a:cubicBezTo>
                    <a:cubicBezTo>
                      <a:pt x="127" y="18"/>
                      <a:pt x="135" y="10"/>
                      <a:pt x="141" y="0"/>
                    </a:cubicBezTo>
                    <a:cubicBezTo>
                      <a:pt x="166" y="2"/>
                      <a:pt x="164" y="31"/>
                      <a:pt x="169" y="53"/>
                    </a:cubicBezTo>
                    <a:cubicBezTo>
                      <a:pt x="182" y="55"/>
                      <a:pt x="171" y="33"/>
                      <a:pt x="185" y="36"/>
                    </a:cubicBezTo>
                    <a:cubicBezTo>
                      <a:pt x="186" y="40"/>
                      <a:pt x="184" y="40"/>
                      <a:pt x="181" y="40"/>
                    </a:cubicBezTo>
                    <a:cubicBezTo>
                      <a:pt x="193" y="45"/>
                      <a:pt x="197" y="29"/>
                      <a:pt x="210" y="28"/>
                    </a:cubicBezTo>
                    <a:cubicBezTo>
                      <a:pt x="238" y="26"/>
                      <a:pt x="259" y="56"/>
                      <a:pt x="270" y="77"/>
                    </a:cubicBezTo>
                    <a:cubicBezTo>
                      <a:pt x="301" y="73"/>
                      <a:pt x="312" y="74"/>
                      <a:pt x="338" y="81"/>
                    </a:cubicBezTo>
                    <a:cubicBezTo>
                      <a:pt x="351" y="83"/>
                      <a:pt x="350" y="69"/>
                      <a:pt x="354" y="65"/>
                    </a:cubicBezTo>
                    <a:cubicBezTo>
                      <a:pt x="357" y="62"/>
                      <a:pt x="365" y="61"/>
                      <a:pt x="370" y="57"/>
                    </a:cubicBezTo>
                    <a:cubicBezTo>
                      <a:pt x="380" y="48"/>
                      <a:pt x="377" y="46"/>
                      <a:pt x="398" y="40"/>
                    </a:cubicBezTo>
                    <a:cubicBezTo>
                      <a:pt x="410" y="38"/>
                      <a:pt x="421" y="41"/>
                      <a:pt x="439" y="36"/>
                    </a:cubicBezTo>
                    <a:cubicBezTo>
                      <a:pt x="454" y="32"/>
                      <a:pt x="466" y="17"/>
                      <a:pt x="483" y="20"/>
                    </a:cubicBezTo>
                    <a:cubicBezTo>
                      <a:pt x="482" y="35"/>
                      <a:pt x="484" y="47"/>
                      <a:pt x="487" y="57"/>
                    </a:cubicBezTo>
                    <a:cubicBezTo>
                      <a:pt x="507" y="61"/>
                      <a:pt x="525" y="46"/>
                      <a:pt x="531" y="61"/>
                    </a:cubicBezTo>
                    <a:cubicBezTo>
                      <a:pt x="539" y="59"/>
                      <a:pt x="542" y="53"/>
                      <a:pt x="547" y="49"/>
                    </a:cubicBezTo>
                    <a:cubicBezTo>
                      <a:pt x="559" y="51"/>
                      <a:pt x="564" y="61"/>
                      <a:pt x="563" y="77"/>
                    </a:cubicBezTo>
                    <a:cubicBezTo>
                      <a:pt x="572" y="89"/>
                      <a:pt x="591" y="92"/>
                      <a:pt x="595" y="109"/>
                    </a:cubicBezTo>
                    <a:cubicBezTo>
                      <a:pt x="574" y="108"/>
                      <a:pt x="547" y="112"/>
                      <a:pt x="531" y="105"/>
                    </a:cubicBezTo>
                    <a:cubicBezTo>
                      <a:pt x="521" y="105"/>
                      <a:pt x="523" y="118"/>
                      <a:pt x="523" y="129"/>
                    </a:cubicBezTo>
                    <a:cubicBezTo>
                      <a:pt x="511" y="129"/>
                      <a:pt x="508" y="120"/>
                      <a:pt x="503" y="113"/>
                    </a:cubicBezTo>
                    <a:cubicBezTo>
                      <a:pt x="484" y="112"/>
                      <a:pt x="466" y="102"/>
                      <a:pt x="451" y="109"/>
                    </a:cubicBezTo>
                    <a:cubicBezTo>
                      <a:pt x="441" y="112"/>
                      <a:pt x="439" y="124"/>
                      <a:pt x="431" y="129"/>
                    </a:cubicBezTo>
                    <a:cubicBezTo>
                      <a:pt x="410" y="131"/>
                      <a:pt x="394" y="128"/>
                      <a:pt x="382" y="137"/>
                    </a:cubicBezTo>
                    <a:cubicBezTo>
                      <a:pt x="375" y="143"/>
                      <a:pt x="378" y="154"/>
                      <a:pt x="366" y="161"/>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47" name="Freeform 232"/>
              <p:cNvSpPr/>
              <p:nvPr/>
            </p:nvSpPr>
            <p:spPr>
              <a:xfrm>
                <a:off x="6657840" y="2764800"/>
                <a:ext cx="591480" cy="258120"/>
              </a:xfrm>
              <a:custGeom>
                <a:avLst/>
                <a:gdLst>
                  <a:gd name="textAreaLeft" fmla="*/ 0 w 591480"/>
                  <a:gd name="textAreaRight" fmla="*/ 592200 w 591480"/>
                  <a:gd name="textAreaTop" fmla="*/ 0 h 258120"/>
                  <a:gd name="textAreaBottom" fmla="*/ 258840 h 258120"/>
                  <a:gd name="GluePoint1X" fmla="*/ 1655.43254520167 w 719"/>
                  <a:gd name="GluePoint1Y" fmla="*/ 280.21641337386 h 1645"/>
                  <a:gd name="GluePoint2X" fmla="*/ 1630.280945758 w 719"/>
                  <a:gd name="GluePoint2Y" fmla="*/ 273.23282674772 h 1645"/>
                  <a:gd name="GluePoint3X" fmla="*/ 1561.68567454798 w 719"/>
                  <a:gd name="GluePoint3Y" fmla="*/ 274.542249240122 h 1645"/>
                  <a:gd name="GluePoint4X" fmla="*/ 1353.61335187761 w 719"/>
                  <a:gd name="GluePoint4Y" fmla="*/ 212.562917933131 h 1645"/>
                  <a:gd name="GluePoint5X" fmla="*/ 1122.67593880389 w 719"/>
                  <a:gd name="GluePoint5Y" fmla="*/ 179.390881458967 h 1645"/>
                  <a:gd name="GluePoint6X" fmla="*/ 816.283727399166 w 719"/>
                  <a:gd name="GluePoint6Y" fmla="*/ 168.479027355623 h 1645"/>
                  <a:gd name="GluePoint7X" fmla="*/ 155.482614742698 w 719"/>
                  <a:gd name="GluePoint7Y" fmla="*/ 142.290577507599 h 1645"/>
                  <a:gd name="GluePoint8X" fmla="*/ 116.611961057024 w 719"/>
                  <a:gd name="GluePoint8Y" fmla="*/ 97.3337386018237 h 1645"/>
                  <a:gd name="GluePoint9X" fmla="*/ 342.97635605007 w 719"/>
                  <a:gd name="GluePoint9Y" fmla="*/ 62.8522796352584 h 1645"/>
                  <a:gd name="GluePoint10X" fmla="*/ 836.86230876217 w 719"/>
                  <a:gd name="GluePoint10Y" fmla="*/ 13.9671732522796 h 1645"/>
                  <a:gd name="GluePoint11X" fmla="*/ 1079.23226703755 w 719"/>
                  <a:gd name="GluePoint11Y" fmla="*/ 49.7580547112462 h 1645"/>
                  <a:gd name="GluePoint12X" fmla="*/ 1129.5354659249 w 719"/>
                  <a:gd name="GluePoint12Y" fmla="*/ 43.6474164133739 h 1645"/>
                  <a:gd name="GluePoint13X" fmla="*/ 1191.27121001391 w 719"/>
                  <a:gd name="GluePoint13Y" fmla="*/ 48.448632218845 h 1645"/>
                  <a:gd name="GluePoint14X" fmla="*/ 2135.59944367177 w 719"/>
                  <a:gd name="GluePoint14Y" fmla="*/ 96.0243161094225 h 1645"/>
                  <a:gd name="GluePoint15X" fmla="*/ 2323.09318497914 w 719"/>
                  <a:gd name="GluePoint15Y" fmla="*/ 67.6534954407295 h 1645"/>
                  <a:gd name="GluePoint16X" fmla="*/ 2755.24339360223 w 719"/>
                  <a:gd name="GluePoint16Y" fmla="*/ 43.6474164133739 h 1645"/>
                  <a:gd name="GluePoint17X" fmla="*/ 3054.77607788595 w 719"/>
                  <a:gd name="GluePoint17Y" fmla="*/ 28.370820668693 h 1645"/>
                  <a:gd name="GluePoint18X" fmla="*/ 3390.89290681502 w 719"/>
                  <a:gd name="GluePoint18Y" fmla="*/ 64.1617021276596 h 1645"/>
                  <a:gd name="GluePoint19X" fmla="*/ 3553.23504867872 w 719"/>
                  <a:gd name="GluePoint19Y" fmla="*/ 93.8419452887538 h 1645"/>
                  <a:gd name="GluePoint20X" fmla="*/ 3736.15577190542 w 719"/>
                  <a:gd name="GluePoint20Y" fmla="*/ 136.61641337386 h 1645"/>
                  <a:gd name="GluePoint21X" fmla="*/ 3304.00556328234 w 719"/>
                  <a:gd name="GluePoint21Y" fmla="*/ 156.694224924012 h 1645"/>
                  <a:gd name="GluePoint22X" fmla="*/ 3148.52294853964 w 719"/>
                  <a:gd name="GluePoint22Y" fmla="*/ 141.417629179331 h 1645"/>
                  <a:gd name="GluePoint23X" fmla="*/ 2716.37273991655 w 719"/>
                  <a:gd name="GluePoint23Y" fmla="*/ 158.876595744681 h 1645"/>
                  <a:gd name="GluePoint24X" fmla="*/ 2416.84005563282 w 719"/>
                  <a:gd name="GluePoint24Y" fmla="*/ 168.479027355623 h 1645"/>
                  <a:gd name="GluePoint25X" fmla="*/ 2355.10431154381 w 719"/>
                  <a:gd name="GluePoint25Y" fmla="*/ 176.772036474164 h 1645"/>
                  <a:gd name="GluePoint26X" fmla="*/ 2748.38386648122 w 719"/>
                  <a:gd name="GluePoint26Y" fmla="*/ 143.6 h 1645"/>
                  <a:gd name="GluePoint27X" fmla="*/ 3166.81502086231 w 719"/>
                  <a:gd name="GluePoint27Y" fmla="*/ 133.997568389058 h 1645"/>
                  <a:gd name="GluePoint28X" fmla="*/ 3267.421418637 w 719"/>
                  <a:gd name="GluePoint28Y" fmla="*/ 150.58358662614 h 1645"/>
                  <a:gd name="GluePoint29X" fmla="*/ 3610.39777468707 w 719"/>
                  <a:gd name="GluePoint29Y" fmla="*/ 129.196352583587 h 1645"/>
                  <a:gd name="GluePoint30X" fmla="*/ 3516.65090403338 w 719"/>
                  <a:gd name="GluePoint30Y" fmla="*/ 94.7148936170213 h 1645"/>
                  <a:gd name="GluePoint31X" fmla="*/ 3340.58970792768 w 719"/>
                  <a:gd name="GluePoint31Y" fmla="*/ 78.1288753799392 h 1645"/>
                  <a:gd name="GluePoint32X" fmla="*/ 3054.77607788595 w 719"/>
                  <a:gd name="GluePoint32Y" fmla="*/ 73.3276595744681 h 1645"/>
                  <a:gd name="GluePoint33X" fmla="*/ 2871.85535465925 w 719"/>
                  <a:gd name="GluePoint33Y" fmla="*/ 40.155623100304 h 1645"/>
                  <a:gd name="GluePoint34X" fmla="*/ 2380.25591098748 w 719"/>
                  <a:gd name="GluePoint34Y" fmla="*/ 66.3440729483283 h 1645"/>
                  <a:gd name="GluePoint35X" fmla="*/ 2229.34631432545 w 719"/>
                  <a:gd name="GluePoint35Y" fmla="*/ 89.0407294832827 h 1645"/>
                  <a:gd name="GluePoint36X" fmla="*/ 1685.15716272601 w 719"/>
                  <a:gd name="GluePoint36Y" fmla="*/ 96.0243161094225 h 1645"/>
                  <a:gd name="GluePoint37X" fmla="*/ 1147.82753824757 w 719"/>
                  <a:gd name="GluePoint37Y" fmla="*/ 49.7580547112462 h 1645"/>
                  <a:gd name="GluePoint38X" fmla="*/ 1060.94019471488 w 719"/>
                  <a:gd name="GluePoint38Y" fmla="*/ 68.526443768997 h 1645"/>
                  <a:gd name="GluePoint39X" fmla="*/ 862.013908205841 w 719"/>
                  <a:gd name="GluePoint39Y" fmla="*/ 18.7683890577508 h 1645"/>
                  <a:gd name="GluePoint40X" fmla="*/ 628.789986091794 w 719"/>
                  <a:gd name="GluePoint40Y" fmla="*/ 54.5592705167173 h 1645"/>
                  <a:gd name="GluePoint41X" fmla="*/ 130.331015299026 w 719"/>
                  <a:gd name="GluePoint41Y" fmla="*/ 103.007902735562 h 1645"/>
                  <a:gd name="GluePoint42X" fmla="*/ 830.002781641168 w 719"/>
                  <a:gd name="GluePoint42Y" fmla="*/ 162.804863221885 h 1645"/>
                  <a:gd name="GluePoint43X" fmla="*/ 1129.5354659249 w 719"/>
                  <a:gd name="GluePoint43Y" fmla="*/ 171.970820668693 h 1645"/>
                  <a:gd name="GluePoint44X" fmla="*/ 1367.33240611961 w 719"/>
                  <a:gd name="GluePoint44Y" fmla="*/ 182.882674772036 h 1645"/>
                  <a:gd name="GluePoint45X" fmla="*/ 1591.41029207232 w 719"/>
                  <a:gd name="GluePoint45Y" fmla="*/ 268.431610942249 h 1645"/>
                  <a:gd name="GluePoint46X" fmla="*/ 1680.58414464534 w 719"/>
                  <a:gd name="GluePoint46Y" fmla="*/ 302.913069908815 h 1645"/>
                  <a:gd name="GluePoint47X" fmla="*/ 1929.81363004172 w 719"/>
                  <a:gd name="GluePoint47Y" fmla="*/ 204.26990881459 h 1645"/>
                  <a:gd name="GluePoint48X" fmla="*/ 2110.44784422809 w 719"/>
                  <a:gd name="GluePoint48Y" fmla="*/ 189.866261398176 h 1645"/>
                  <a:gd name="GluePoint49X" fmla="*/ 2279.6495132128 w 719"/>
                  <a:gd name="GluePoint49Y" fmla="*/ 184.192097264438 h 1645"/>
                  <a:gd name="GluePoint50X" fmla="*/ 2240.77885952712 w 719"/>
                  <a:gd name="GluePoint50Y" fmla="*/ 182.882674772036 h 1645"/>
                  <a:gd name="GluePoint51X" fmla="*/ 2009.84144645341 w 719"/>
                  <a:gd name="GluePoint51Y" fmla="*/ 186.374468085106 h 1645"/>
                  <a:gd name="GluePoint52X" fmla="*/ 1717.16828929068 w 719"/>
                  <a:gd name="GluePoint52Y" fmla="*/ 311.206079027356 h 164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602" h="264">
                    <a:moveTo>
                      <a:pt x="274" y="264"/>
                    </a:moveTo>
                    <a:cubicBezTo>
                      <a:pt x="272" y="263"/>
                      <a:pt x="272" y="263"/>
                      <a:pt x="272" y="263"/>
                    </a:cubicBezTo>
                    <a:cubicBezTo>
                      <a:pt x="269" y="263"/>
                      <a:pt x="266" y="261"/>
                      <a:pt x="264" y="258"/>
                    </a:cubicBezTo>
                    <a:cubicBezTo>
                      <a:pt x="260" y="252"/>
                      <a:pt x="263" y="243"/>
                      <a:pt x="265" y="236"/>
                    </a:cubicBezTo>
                    <a:cubicBezTo>
                      <a:pt x="265" y="234"/>
                      <a:pt x="266" y="233"/>
                      <a:pt x="266" y="232"/>
                    </a:cubicBezTo>
                    <a:cubicBezTo>
                      <a:pt x="269" y="232"/>
                      <a:pt x="269" y="232"/>
                      <a:pt x="269" y="232"/>
                    </a:cubicBezTo>
                    <a:cubicBezTo>
                      <a:pt x="266" y="231"/>
                      <a:pt x="266" y="231"/>
                      <a:pt x="266" y="231"/>
                    </a:cubicBezTo>
                    <a:cubicBezTo>
                      <a:pt x="266" y="231"/>
                      <a:pt x="264" y="230"/>
                      <a:pt x="261" y="230"/>
                    </a:cubicBezTo>
                    <a:cubicBezTo>
                      <a:pt x="258" y="230"/>
                      <a:pt x="256" y="231"/>
                      <a:pt x="255" y="231"/>
                    </a:cubicBezTo>
                    <a:cubicBezTo>
                      <a:pt x="255" y="232"/>
                      <a:pt x="255" y="232"/>
                      <a:pt x="255" y="232"/>
                    </a:cubicBezTo>
                    <a:cubicBezTo>
                      <a:pt x="250" y="234"/>
                      <a:pt x="250" y="234"/>
                      <a:pt x="250" y="234"/>
                    </a:cubicBezTo>
                    <a:cubicBezTo>
                      <a:pt x="250" y="233"/>
                      <a:pt x="250" y="232"/>
                      <a:pt x="250" y="231"/>
                    </a:cubicBezTo>
                    <a:cubicBezTo>
                      <a:pt x="249" y="225"/>
                      <a:pt x="249" y="219"/>
                      <a:pt x="249" y="213"/>
                    </a:cubicBezTo>
                    <a:cubicBezTo>
                      <a:pt x="249" y="201"/>
                      <a:pt x="249" y="190"/>
                      <a:pt x="243" y="184"/>
                    </a:cubicBezTo>
                    <a:cubicBezTo>
                      <a:pt x="238" y="180"/>
                      <a:pt x="231" y="178"/>
                      <a:pt x="221" y="179"/>
                    </a:cubicBezTo>
                    <a:cubicBezTo>
                      <a:pt x="217" y="179"/>
                      <a:pt x="217" y="179"/>
                      <a:pt x="217" y="179"/>
                    </a:cubicBezTo>
                    <a:cubicBezTo>
                      <a:pt x="218" y="176"/>
                      <a:pt x="218" y="176"/>
                      <a:pt x="218" y="176"/>
                    </a:cubicBezTo>
                    <a:cubicBezTo>
                      <a:pt x="219" y="169"/>
                      <a:pt x="218" y="164"/>
                      <a:pt x="215" y="159"/>
                    </a:cubicBezTo>
                    <a:cubicBezTo>
                      <a:pt x="208" y="162"/>
                      <a:pt x="201" y="158"/>
                      <a:pt x="193" y="155"/>
                    </a:cubicBezTo>
                    <a:cubicBezTo>
                      <a:pt x="189" y="153"/>
                      <a:pt x="184" y="151"/>
                      <a:pt x="180" y="151"/>
                    </a:cubicBezTo>
                    <a:cubicBezTo>
                      <a:pt x="177" y="151"/>
                      <a:pt x="173" y="151"/>
                      <a:pt x="169" y="152"/>
                    </a:cubicBezTo>
                    <a:cubicBezTo>
                      <a:pt x="161" y="153"/>
                      <a:pt x="151" y="154"/>
                      <a:pt x="139" y="151"/>
                    </a:cubicBezTo>
                    <a:cubicBezTo>
                      <a:pt x="138" y="150"/>
                      <a:pt x="136" y="148"/>
                      <a:pt x="133" y="145"/>
                    </a:cubicBezTo>
                    <a:cubicBezTo>
                      <a:pt x="133" y="144"/>
                      <a:pt x="131" y="143"/>
                      <a:pt x="131" y="142"/>
                    </a:cubicBezTo>
                    <a:cubicBezTo>
                      <a:pt x="117" y="138"/>
                      <a:pt x="98" y="135"/>
                      <a:pt x="78" y="132"/>
                    </a:cubicBezTo>
                    <a:cubicBezTo>
                      <a:pt x="61" y="129"/>
                      <a:pt x="43" y="126"/>
                      <a:pt x="27" y="123"/>
                    </a:cubicBezTo>
                    <a:cubicBezTo>
                      <a:pt x="25" y="122"/>
                      <a:pt x="25" y="122"/>
                      <a:pt x="25" y="122"/>
                    </a:cubicBezTo>
                    <a:cubicBezTo>
                      <a:pt x="25" y="120"/>
                      <a:pt x="25" y="120"/>
                      <a:pt x="25" y="120"/>
                    </a:cubicBezTo>
                    <a:cubicBezTo>
                      <a:pt x="24" y="107"/>
                      <a:pt x="16" y="100"/>
                      <a:pt x="3" y="98"/>
                    </a:cubicBezTo>
                    <a:cubicBezTo>
                      <a:pt x="0" y="98"/>
                      <a:pt x="0" y="98"/>
                      <a:pt x="0" y="98"/>
                    </a:cubicBezTo>
                    <a:cubicBezTo>
                      <a:pt x="1" y="95"/>
                      <a:pt x="1" y="95"/>
                      <a:pt x="1" y="95"/>
                    </a:cubicBezTo>
                    <a:cubicBezTo>
                      <a:pt x="3" y="86"/>
                      <a:pt x="12" y="84"/>
                      <a:pt x="19" y="82"/>
                    </a:cubicBezTo>
                    <a:cubicBezTo>
                      <a:pt x="23" y="80"/>
                      <a:pt x="27" y="79"/>
                      <a:pt x="30" y="77"/>
                    </a:cubicBezTo>
                    <a:cubicBezTo>
                      <a:pt x="34" y="75"/>
                      <a:pt x="37" y="71"/>
                      <a:pt x="40" y="67"/>
                    </a:cubicBezTo>
                    <a:cubicBezTo>
                      <a:pt x="44" y="62"/>
                      <a:pt x="48" y="56"/>
                      <a:pt x="55" y="53"/>
                    </a:cubicBezTo>
                    <a:cubicBezTo>
                      <a:pt x="55" y="53"/>
                      <a:pt x="55" y="53"/>
                      <a:pt x="55" y="53"/>
                    </a:cubicBezTo>
                    <a:cubicBezTo>
                      <a:pt x="56" y="53"/>
                      <a:pt x="56" y="53"/>
                      <a:pt x="56" y="53"/>
                    </a:cubicBezTo>
                    <a:cubicBezTo>
                      <a:pt x="77" y="56"/>
                      <a:pt x="87" y="49"/>
                      <a:pt x="98" y="41"/>
                    </a:cubicBezTo>
                    <a:cubicBezTo>
                      <a:pt x="105" y="36"/>
                      <a:pt x="112" y="31"/>
                      <a:pt x="122" y="29"/>
                    </a:cubicBezTo>
                    <a:cubicBezTo>
                      <a:pt x="126" y="23"/>
                      <a:pt x="130" y="17"/>
                      <a:pt x="134" y="12"/>
                    </a:cubicBezTo>
                    <a:cubicBezTo>
                      <a:pt x="137" y="9"/>
                      <a:pt x="139" y="5"/>
                      <a:pt x="142" y="2"/>
                    </a:cubicBezTo>
                    <a:cubicBezTo>
                      <a:pt x="143" y="0"/>
                      <a:pt x="143" y="0"/>
                      <a:pt x="143" y="0"/>
                    </a:cubicBezTo>
                    <a:cubicBezTo>
                      <a:pt x="144" y="1"/>
                      <a:pt x="144" y="1"/>
                      <a:pt x="144" y="1"/>
                    </a:cubicBezTo>
                    <a:cubicBezTo>
                      <a:pt x="166" y="2"/>
                      <a:pt x="170" y="23"/>
                      <a:pt x="173" y="42"/>
                    </a:cubicBezTo>
                    <a:cubicBezTo>
                      <a:pt x="173" y="46"/>
                      <a:pt x="174" y="49"/>
                      <a:pt x="175" y="53"/>
                    </a:cubicBezTo>
                    <a:cubicBezTo>
                      <a:pt x="175" y="53"/>
                      <a:pt x="175" y="53"/>
                      <a:pt x="175" y="53"/>
                    </a:cubicBezTo>
                    <a:cubicBezTo>
                      <a:pt x="176" y="52"/>
                      <a:pt x="177" y="49"/>
                      <a:pt x="177" y="47"/>
                    </a:cubicBezTo>
                    <a:cubicBezTo>
                      <a:pt x="177" y="44"/>
                      <a:pt x="178" y="40"/>
                      <a:pt x="181" y="37"/>
                    </a:cubicBezTo>
                    <a:cubicBezTo>
                      <a:pt x="183" y="36"/>
                      <a:pt x="186" y="36"/>
                      <a:pt x="189" y="37"/>
                    </a:cubicBezTo>
                    <a:cubicBezTo>
                      <a:pt x="191" y="37"/>
                      <a:pt x="191" y="37"/>
                      <a:pt x="191" y="37"/>
                    </a:cubicBezTo>
                    <a:cubicBezTo>
                      <a:pt x="191" y="39"/>
                      <a:pt x="191" y="39"/>
                      <a:pt x="191" y="39"/>
                    </a:cubicBezTo>
                    <a:cubicBezTo>
                      <a:pt x="191" y="40"/>
                      <a:pt x="191" y="40"/>
                      <a:pt x="191" y="41"/>
                    </a:cubicBezTo>
                    <a:cubicBezTo>
                      <a:pt x="193" y="40"/>
                      <a:pt x="195" y="39"/>
                      <a:pt x="198" y="36"/>
                    </a:cubicBezTo>
                    <a:cubicBezTo>
                      <a:pt x="202" y="33"/>
                      <a:pt x="206" y="29"/>
                      <a:pt x="212" y="29"/>
                    </a:cubicBezTo>
                    <a:cubicBezTo>
                      <a:pt x="242" y="26"/>
                      <a:pt x="263" y="57"/>
                      <a:pt x="274" y="77"/>
                    </a:cubicBezTo>
                    <a:cubicBezTo>
                      <a:pt x="305" y="74"/>
                      <a:pt x="316" y="74"/>
                      <a:pt x="342" y="81"/>
                    </a:cubicBezTo>
                    <a:cubicBezTo>
                      <a:pt x="348" y="82"/>
                      <a:pt x="349" y="79"/>
                      <a:pt x="351" y="73"/>
                    </a:cubicBezTo>
                    <a:cubicBezTo>
                      <a:pt x="352" y="70"/>
                      <a:pt x="353" y="67"/>
                      <a:pt x="355" y="66"/>
                    </a:cubicBezTo>
                    <a:cubicBezTo>
                      <a:pt x="357" y="64"/>
                      <a:pt x="360" y="63"/>
                      <a:pt x="363" y="62"/>
                    </a:cubicBezTo>
                    <a:cubicBezTo>
                      <a:pt x="366" y="61"/>
                      <a:pt x="369" y="60"/>
                      <a:pt x="372" y="57"/>
                    </a:cubicBezTo>
                    <a:cubicBezTo>
                      <a:pt x="374" y="56"/>
                      <a:pt x="375" y="54"/>
                      <a:pt x="377" y="53"/>
                    </a:cubicBezTo>
                    <a:cubicBezTo>
                      <a:pt x="382" y="47"/>
                      <a:pt x="384" y="45"/>
                      <a:pt x="401" y="41"/>
                    </a:cubicBezTo>
                    <a:cubicBezTo>
                      <a:pt x="406" y="39"/>
                      <a:pt x="411" y="39"/>
                      <a:pt x="417" y="39"/>
                    </a:cubicBezTo>
                    <a:cubicBezTo>
                      <a:pt x="424" y="39"/>
                      <a:pt x="432" y="39"/>
                      <a:pt x="441" y="37"/>
                    </a:cubicBezTo>
                    <a:cubicBezTo>
                      <a:pt x="446" y="35"/>
                      <a:pt x="451" y="32"/>
                      <a:pt x="457" y="29"/>
                    </a:cubicBezTo>
                    <a:cubicBezTo>
                      <a:pt x="466" y="24"/>
                      <a:pt x="475" y="18"/>
                      <a:pt x="486" y="21"/>
                    </a:cubicBezTo>
                    <a:cubicBezTo>
                      <a:pt x="489" y="21"/>
                      <a:pt x="489" y="21"/>
                      <a:pt x="489" y="21"/>
                    </a:cubicBezTo>
                    <a:cubicBezTo>
                      <a:pt x="489" y="24"/>
                      <a:pt x="489" y="24"/>
                      <a:pt x="489" y="24"/>
                    </a:cubicBezTo>
                    <a:cubicBezTo>
                      <a:pt x="488" y="36"/>
                      <a:pt x="489" y="47"/>
                      <a:pt x="492" y="57"/>
                    </a:cubicBezTo>
                    <a:cubicBezTo>
                      <a:pt x="499" y="59"/>
                      <a:pt x="507" y="57"/>
                      <a:pt x="513" y="56"/>
                    </a:cubicBezTo>
                    <a:cubicBezTo>
                      <a:pt x="522" y="54"/>
                      <a:pt x="531" y="52"/>
                      <a:pt x="536" y="60"/>
                    </a:cubicBezTo>
                    <a:cubicBezTo>
                      <a:pt x="539" y="59"/>
                      <a:pt x="541" y="57"/>
                      <a:pt x="543" y="54"/>
                    </a:cubicBezTo>
                    <a:cubicBezTo>
                      <a:pt x="545" y="53"/>
                      <a:pt x="547" y="51"/>
                      <a:pt x="549" y="49"/>
                    </a:cubicBezTo>
                    <a:cubicBezTo>
                      <a:pt x="550" y="49"/>
                      <a:pt x="550" y="49"/>
                      <a:pt x="550" y="49"/>
                    </a:cubicBezTo>
                    <a:cubicBezTo>
                      <a:pt x="551" y="49"/>
                      <a:pt x="551" y="49"/>
                      <a:pt x="551" y="49"/>
                    </a:cubicBezTo>
                    <a:cubicBezTo>
                      <a:pt x="564" y="52"/>
                      <a:pt x="570" y="62"/>
                      <a:pt x="569" y="79"/>
                    </a:cubicBezTo>
                    <a:cubicBezTo>
                      <a:pt x="572" y="83"/>
                      <a:pt x="577" y="86"/>
                      <a:pt x="582" y="90"/>
                    </a:cubicBezTo>
                    <a:cubicBezTo>
                      <a:pt x="590" y="95"/>
                      <a:pt x="598" y="100"/>
                      <a:pt x="601" y="111"/>
                    </a:cubicBezTo>
                    <a:cubicBezTo>
                      <a:pt x="602" y="115"/>
                      <a:pt x="602" y="115"/>
                      <a:pt x="602" y="115"/>
                    </a:cubicBezTo>
                    <a:cubicBezTo>
                      <a:pt x="598" y="115"/>
                      <a:pt x="598" y="115"/>
                      <a:pt x="598" y="115"/>
                    </a:cubicBezTo>
                    <a:cubicBezTo>
                      <a:pt x="592" y="114"/>
                      <a:pt x="585" y="114"/>
                      <a:pt x="578" y="115"/>
                    </a:cubicBezTo>
                    <a:cubicBezTo>
                      <a:pt x="562" y="115"/>
                      <a:pt x="545" y="115"/>
                      <a:pt x="534" y="111"/>
                    </a:cubicBezTo>
                    <a:cubicBezTo>
                      <a:pt x="529" y="111"/>
                      <a:pt x="528" y="116"/>
                      <a:pt x="529" y="127"/>
                    </a:cubicBezTo>
                    <a:cubicBezTo>
                      <a:pt x="529" y="128"/>
                      <a:pt x="529" y="130"/>
                      <a:pt x="529" y="132"/>
                    </a:cubicBezTo>
                    <a:cubicBezTo>
                      <a:pt x="529" y="135"/>
                      <a:pt x="529" y="135"/>
                      <a:pt x="529" y="135"/>
                    </a:cubicBezTo>
                    <a:cubicBezTo>
                      <a:pt x="526" y="135"/>
                      <a:pt x="526" y="135"/>
                      <a:pt x="526" y="135"/>
                    </a:cubicBezTo>
                    <a:cubicBezTo>
                      <a:pt x="515" y="134"/>
                      <a:pt x="510" y="128"/>
                      <a:pt x="506" y="121"/>
                    </a:cubicBezTo>
                    <a:cubicBezTo>
                      <a:pt x="506" y="120"/>
                      <a:pt x="505" y="119"/>
                      <a:pt x="504" y="119"/>
                    </a:cubicBezTo>
                    <a:cubicBezTo>
                      <a:pt x="498" y="118"/>
                      <a:pt x="492" y="117"/>
                      <a:pt x="485" y="115"/>
                    </a:cubicBezTo>
                    <a:cubicBezTo>
                      <a:pt x="474" y="113"/>
                      <a:pt x="464" y="110"/>
                      <a:pt x="455" y="114"/>
                    </a:cubicBezTo>
                    <a:cubicBezTo>
                      <a:pt x="450" y="116"/>
                      <a:pt x="447" y="120"/>
                      <a:pt x="444" y="124"/>
                    </a:cubicBezTo>
                    <a:cubicBezTo>
                      <a:pt x="442" y="128"/>
                      <a:pt x="439" y="132"/>
                      <a:pt x="435" y="134"/>
                    </a:cubicBezTo>
                    <a:cubicBezTo>
                      <a:pt x="435" y="135"/>
                      <a:pt x="435" y="135"/>
                      <a:pt x="435" y="135"/>
                    </a:cubicBezTo>
                    <a:cubicBezTo>
                      <a:pt x="434" y="135"/>
                      <a:pt x="434" y="135"/>
                      <a:pt x="434" y="135"/>
                    </a:cubicBezTo>
                    <a:cubicBezTo>
                      <a:pt x="427" y="135"/>
                      <a:pt x="421" y="136"/>
                      <a:pt x="416" y="136"/>
                    </a:cubicBezTo>
                    <a:cubicBezTo>
                      <a:pt x="404" y="136"/>
                      <a:pt x="394" y="136"/>
                      <a:pt x="387" y="142"/>
                    </a:cubicBezTo>
                    <a:cubicBezTo>
                      <a:pt x="384" y="144"/>
                      <a:pt x="383" y="147"/>
                      <a:pt x="382" y="151"/>
                    </a:cubicBezTo>
                    <a:cubicBezTo>
                      <a:pt x="380" y="156"/>
                      <a:pt x="378" y="162"/>
                      <a:pt x="371" y="166"/>
                    </a:cubicBezTo>
                    <a:cubicBezTo>
                      <a:pt x="368" y="162"/>
                      <a:pt x="368" y="162"/>
                      <a:pt x="368" y="162"/>
                    </a:cubicBezTo>
                    <a:cubicBezTo>
                      <a:pt x="373" y="158"/>
                      <a:pt x="375" y="154"/>
                      <a:pt x="377" y="149"/>
                    </a:cubicBezTo>
                    <a:cubicBezTo>
                      <a:pt x="378" y="145"/>
                      <a:pt x="380" y="141"/>
                      <a:pt x="384" y="138"/>
                    </a:cubicBezTo>
                    <a:cubicBezTo>
                      <a:pt x="392" y="131"/>
                      <a:pt x="403" y="130"/>
                      <a:pt x="416" y="130"/>
                    </a:cubicBezTo>
                    <a:cubicBezTo>
                      <a:pt x="421" y="130"/>
                      <a:pt x="427" y="130"/>
                      <a:pt x="433" y="129"/>
                    </a:cubicBezTo>
                    <a:cubicBezTo>
                      <a:pt x="435" y="127"/>
                      <a:pt x="438" y="124"/>
                      <a:pt x="440" y="121"/>
                    </a:cubicBezTo>
                    <a:cubicBezTo>
                      <a:pt x="443" y="117"/>
                      <a:pt x="446" y="111"/>
                      <a:pt x="453" y="109"/>
                    </a:cubicBezTo>
                    <a:cubicBezTo>
                      <a:pt x="463" y="105"/>
                      <a:pt x="475" y="107"/>
                      <a:pt x="487" y="110"/>
                    </a:cubicBezTo>
                    <a:cubicBezTo>
                      <a:pt x="493" y="111"/>
                      <a:pt x="500" y="113"/>
                      <a:pt x="506" y="113"/>
                    </a:cubicBezTo>
                    <a:cubicBezTo>
                      <a:pt x="507" y="113"/>
                      <a:pt x="507" y="113"/>
                      <a:pt x="507" y="113"/>
                    </a:cubicBezTo>
                    <a:cubicBezTo>
                      <a:pt x="508" y="114"/>
                      <a:pt x="508" y="114"/>
                      <a:pt x="508" y="114"/>
                    </a:cubicBezTo>
                    <a:cubicBezTo>
                      <a:pt x="509" y="116"/>
                      <a:pt x="510" y="117"/>
                      <a:pt x="511" y="118"/>
                    </a:cubicBezTo>
                    <a:cubicBezTo>
                      <a:pt x="514" y="123"/>
                      <a:pt x="517" y="128"/>
                      <a:pt x="523" y="129"/>
                    </a:cubicBezTo>
                    <a:cubicBezTo>
                      <a:pt x="523" y="128"/>
                      <a:pt x="523" y="128"/>
                      <a:pt x="523" y="127"/>
                    </a:cubicBezTo>
                    <a:cubicBezTo>
                      <a:pt x="523" y="117"/>
                      <a:pt x="523" y="106"/>
                      <a:pt x="534" y="105"/>
                    </a:cubicBezTo>
                    <a:cubicBezTo>
                      <a:pt x="535" y="105"/>
                      <a:pt x="535" y="105"/>
                      <a:pt x="535" y="105"/>
                    </a:cubicBezTo>
                    <a:cubicBezTo>
                      <a:pt x="535" y="105"/>
                      <a:pt x="535" y="105"/>
                      <a:pt x="535" y="105"/>
                    </a:cubicBezTo>
                    <a:cubicBezTo>
                      <a:pt x="546" y="110"/>
                      <a:pt x="562" y="109"/>
                      <a:pt x="578" y="109"/>
                    </a:cubicBezTo>
                    <a:cubicBezTo>
                      <a:pt x="583" y="109"/>
                      <a:pt x="589" y="109"/>
                      <a:pt x="594" y="109"/>
                    </a:cubicBezTo>
                    <a:cubicBezTo>
                      <a:pt x="591" y="102"/>
                      <a:pt x="585" y="98"/>
                      <a:pt x="579" y="94"/>
                    </a:cubicBezTo>
                    <a:cubicBezTo>
                      <a:pt x="574" y="91"/>
                      <a:pt x="568" y="87"/>
                      <a:pt x="564" y="81"/>
                    </a:cubicBezTo>
                    <a:cubicBezTo>
                      <a:pt x="563" y="80"/>
                      <a:pt x="563" y="80"/>
                      <a:pt x="563" y="80"/>
                    </a:cubicBezTo>
                    <a:cubicBezTo>
                      <a:pt x="564" y="80"/>
                      <a:pt x="564" y="80"/>
                      <a:pt x="564" y="80"/>
                    </a:cubicBezTo>
                    <a:cubicBezTo>
                      <a:pt x="564" y="66"/>
                      <a:pt x="560" y="57"/>
                      <a:pt x="551" y="55"/>
                    </a:cubicBezTo>
                    <a:cubicBezTo>
                      <a:pt x="550" y="56"/>
                      <a:pt x="549" y="57"/>
                      <a:pt x="547" y="58"/>
                    </a:cubicBezTo>
                    <a:cubicBezTo>
                      <a:pt x="544" y="61"/>
                      <a:pt x="541" y="65"/>
                      <a:pt x="535" y="66"/>
                    </a:cubicBezTo>
                    <a:cubicBezTo>
                      <a:pt x="532" y="67"/>
                      <a:pt x="532" y="67"/>
                      <a:pt x="532" y="67"/>
                    </a:cubicBezTo>
                    <a:cubicBezTo>
                      <a:pt x="532" y="65"/>
                      <a:pt x="532" y="65"/>
                      <a:pt x="532" y="65"/>
                    </a:cubicBezTo>
                    <a:cubicBezTo>
                      <a:pt x="529" y="59"/>
                      <a:pt x="525" y="59"/>
                      <a:pt x="514" y="61"/>
                    </a:cubicBezTo>
                    <a:cubicBezTo>
                      <a:pt x="507" y="63"/>
                      <a:pt x="498" y="64"/>
                      <a:pt x="489" y="62"/>
                    </a:cubicBezTo>
                    <a:cubicBezTo>
                      <a:pt x="488" y="62"/>
                      <a:pt x="488" y="62"/>
                      <a:pt x="488" y="62"/>
                    </a:cubicBezTo>
                    <a:cubicBezTo>
                      <a:pt x="487" y="60"/>
                      <a:pt x="487" y="60"/>
                      <a:pt x="487" y="60"/>
                    </a:cubicBezTo>
                    <a:cubicBezTo>
                      <a:pt x="484" y="49"/>
                      <a:pt x="482" y="38"/>
                      <a:pt x="483" y="26"/>
                    </a:cubicBezTo>
                    <a:cubicBezTo>
                      <a:pt x="474" y="25"/>
                      <a:pt x="467" y="29"/>
                      <a:pt x="460" y="34"/>
                    </a:cubicBezTo>
                    <a:cubicBezTo>
                      <a:pt x="454" y="37"/>
                      <a:pt x="449" y="40"/>
                      <a:pt x="442" y="42"/>
                    </a:cubicBezTo>
                    <a:cubicBezTo>
                      <a:pt x="432" y="45"/>
                      <a:pt x="424" y="45"/>
                      <a:pt x="417" y="45"/>
                    </a:cubicBezTo>
                    <a:cubicBezTo>
                      <a:pt x="412" y="45"/>
                      <a:pt x="407" y="45"/>
                      <a:pt x="402" y="46"/>
                    </a:cubicBezTo>
                    <a:cubicBezTo>
                      <a:pt x="387" y="50"/>
                      <a:pt x="385" y="52"/>
                      <a:pt x="381" y="56"/>
                    </a:cubicBezTo>
                    <a:cubicBezTo>
                      <a:pt x="379" y="58"/>
                      <a:pt x="378" y="60"/>
                      <a:pt x="375" y="62"/>
                    </a:cubicBezTo>
                    <a:cubicBezTo>
                      <a:pt x="372" y="64"/>
                      <a:pt x="368" y="66"/>
                      <a:pt x="364" y="67"/>
                    </a:cubicBezTo>
                    <a:cubicBezTo>
                      <a:pt x="362" y="68"/>
                      <a:pt x="360" y="69"/>
                      <a:pt x="359" y="70"/>
                    </a:cubicBezTo>
                    <a:cubicBezTo>
                      <a:pt x="358" y="70"/>
                      <a:pt x="357" y="73"/>
                      <a:pt x="357" y="75"/>
                    </a:cubicBezTo>
                    <a:cubicBezTo>
                      <a:pt x="355" y="80"/>
                      <a:pt x="352" y="88"/>
                      <a:pt x="341" y="86"/>
                    </a:cubicBezTo>
                    <a:cubicBezTo>
                      <a:pt x="315" y="80"/>
                      <a:pt x="304" y="79"/>
                      <a:pt x="273" y="82"/>
                    </a:cubicBezTo>
                    <a:cubicBezTo>
                      <a:pt x="271" y="83"/>
                      <a:pt x="271" y="83"/>
                      <a:pt x="271" y="83"/>
                    </a:cubicBezTo>
                    <a:cubicBezTo>
                      <a:pt x="270" y="81"/>
                      <a:pt x="270" y="81"/>
                      <a:pt x="270" y="81"/>
                    </a:cubicBezTo>
                    <a:cubicBezTo>
                      <a:pt x="260" y="63"/>
                      <a:pt x="240" y="32"/>
                      <a:pt x="213" y="34"/>
                    </a:cubicBezTo>
                    <a:cubicBezTo>
                      <a:pt x="208" y="35"/>
                      <a:pt x="205" y="37"/>
                      <a:pt x="202" y="41"/>
                    </a:cubicBezTo>
                    <a:cubicBezTo>
                      <a:pt x="197" y="45"/>
                      <a:pt x="192" y="49"/>
                      <a:pt x="183" y="46"/>
                    </a:cubicBezTo>
                    <a:cubicBezTo>
                      <a:pt x="184" y="42"/>
                      <a:pt x="184" y="42"/>
                      <a:pt x="184" y="42"/>
                    </a:cubicBezTo>
                    <a:cubicBezTo>
                      <a:pt x="183" y="43"/>
                      <a:pt x="183" y="45"/>
                      <a:pt x="182" y="48"/>
                    </a:cubicBezTo>
                    <a:cubicBezTo>
                      <a:pt x="182" y="51"/>
                      <a:pt x="181" y="55"/>
                      <a:pt x="179" y="57"/>
                    </a:cubicBezTo>
                    <a:cubicBezTo>
                      <a:pt x="177" y="58"/>
                      <a:pt x="175" y="59"/>
                      <a:pt x="172" y="58"/>
                    </a:cubicBezTo>
                    <a:cubicBezTo>
                      <a:pt x="170" y="58"/>
                      <a:pt x="170" y="58"/>
                      <a:pt x="170" y="58"/>
                    </a:cubicBezTo>
                    <a:cubicBezTo>
                      <a:pt x="170" y="56"/>
                      <a:pt x="170" y="56"/>
                      <a:pt x="170" y="56"/>
                    </a:cubicBezTo>
                    <a:cubicBezTo>
                      <a:pt x="169" y="52"/>
                      <a:pt x="168" y="47"/>
                      <a:pt x="167" y="43"/>
                    </a:cubicBezTo>
                    <a:cubicBezTo>
                      <a:pt x="164" y="25"/>
                      <a:pt x="162" y="9"/>
                      <a:pt x="146" y="6"/>
                    </a:cubicBezTo>
                    <a:cubicBezTo>
                      <a:pt x="143" y="9"/>
                      <a:pt x="141" y="13"/>
                      <a:pt x="138" y="16"/>
                    </a:cubicBezTo>
                    <a:cubicBezTo>
                      <a:pt x="134" y="21"/>
                      <a:pt x="130" y="27"/>
                      <a:pt x="127" y="33"/>
                    </a:cubicBezTo>
                    <a:cubicBezTo>
                      <a:pt x="126" y="34"/>
                      <a:pt x="126" y="34"/>
                      <a:pt x="126" y="34"/>
                    </a:cubicBezTo>
                    <a:cubicBezTo>
                      <a:pt x="125" y="34"/>
                      <a:pt x="125" y="34"/>
                      <a:pt x="125" y="34"/>
                    </a:cubicBezTo>
                    <a:cubicBezTo>
                      <a:pt x="115" y="36"/>
                      <a:pt x="108" y="41"/>
                      <a:pt x="101" y="46"/>
                    </a:cubicBezTo>
                    <a:cubicBezTo>
                      <a:pt x="90" y="54"/>
                      <a:pt x="79" y="62"/>
                      <a:pt x="56" y="58"/>
                    </a:cubicBezTo>
                    <a:cubicBezTo>
                      <a:pt x="51" y="61"/>
                      <a:pt x="48" y="65"/>
                      <a:pt x="45" y="70"/>
                    </a:cubicBezTo>
                    <a:cubicBezTo>
                      <a:pt x="41" y="74"/>
                      <a:pt x="38" y="79"/>
                      <a:pt x="33" y="82"/>
                    </a:cubicBezTo>
                    <a:cubicBezTo>
                      <a:pt x="30" y="84"/>
                      <a:pt x="25" y="86"/>
                      <a:pt x="21" y="87"/>
                    </a:cubicBezTo>
                    <a:cubicBezTo>
                      <a:pt x="15" y="89"/>
                      <a:pt x="10" y="90"/>
                      <a:pt x="8" y="94"/>
                    </a:cubicBezTo>
                    <a:cubicBezTo>
                      <a:pt x="20" y="96"/>
                      <a:pt x="28" y="104"/>
                      <a:pt x="30" y="118"/>
                    </a:cubicBezTo>
                    <a:cubicBezTo>
                      <a:pt x="46" y="121"/>
                      <a:pt x="63" y="124"/>
                      <a:pt x="79" y="127"/>
                    </a:cubicBezTo>
                    <a:cubicBezTo>
                      <a:pt x="99" y="130"/>
                      <a:pt x="118" y="133"/>
                      <a:pt x="133" y="137"/>
                    </a:cubicBezTo>
                    <a:cubicBezTo>
                      <a:pt x="134" y="138"/>
                      <a:pt x="135" y="139"/>
                      <a:pt x="138" y="142"/>
                    </a:cubicBezTo>
                    <a:cubicBezTo>
                      <a:pt x="139" y="143"/>
                      <a:pt x="140" y="145"/>
                      <a:pt x="141" y="145"/>
                    </a:cubicBezTo>
                    <a:cubicBezTo>
                      <a:pt x="151" y="149"/>
                      <a:pt x="160" y="147"/>
                      <a:pt x="168" y="146"/>
                    </a:cubicBezTo>
                    <a:cubicBezTo>
                      <a:pt x="172" y="146"/>
                      <a:pt x="177" y="145"/>
                      <a:pt x="181" y="145"/>
                    </a:cubicBezTo>
                    <a:cubicBezTo>
                      <a:pt x="186" y="146"/>
                      <a:pt x="191" y="148"/>
                      <a:pt x="196" y="150"/>
                    </a:cubicBezTo>
                    <a:cubicBezTo>
                      <a:pt x="203" y="153"/>
                      <a:pt x="209" y="156"/>
                      <a:pt x="215" y="154"/>
                    </a:cubicBezTo>
                    <a:cubicBezTo>
                      <a:pt x="217" y="153"/>
                      <a:pt x="217" y="153"/>
                      <a:pt x="217" y="153"/>
                    </a:cubicBezTo>
                    <a:cubicBezTo>
                      <a:pt x="219" y="154"/>
                      <a:pt x="219" y="154"/>
                      <a:pt x="219" y="154"/>
                    </a:cubicBezTo>
                    <a:cubicBezTo>
                      <a:pt x="223" y="160"/>
                      <a:pt x="224" y="166"/>
                      <a:pt x="224" y="173"/>
                    </a:cubicBezTo>
                    <a:cubicBezTo>
                      <a:pt x="234" y="173"/>
                      <a:pt x="242" y="175"/>
                      <a:pt x="247" y="180"/>
                    </a:cubicBezTo>
                    <a:cubicBezTo>
                      <a:pt x="255" y="188"/>
                      <a:pt x="255" y="201"/>
                      <a:pt x="255" y="213"/>
                    </a:cubicBezTo>
                    <a:cubicBezTo>
                      <a:pt x="255" y="217"/>
                      <a:pt x="254" y="222"/>
                      <a:pt x="255" y="226"/>
                    </a:cubicBezTo>
                    <a:cubicBezTo>
                      <a:pt x="259" y="224"/>
                      <a:pt x="266" y="225"/>
                      <a:pt x="270" y="227"/>
                    </a:cubicBezTo>
                    <a:cubicBezTo>
                      <a:pt x="272" y="229"/>
                      <a:pt x="272" y="231"/>
                      <a:pt x="271" y="234"/>
                    </a:cubicBezTo>
                    <a:cubicBezTo>
                      <a:pt x="271" y="234"/>
                      <a:pt x="271" y="236"/>
                      <a:pt x="270" y="238"/>
                    </a:cubicBezTo>
                    <a:cubicBezTo>
                      <a:pt x="268" y="243"/>
                      <a:pt x="266" y="251"/>
                      <a:pt x="269" y="255"/>
                    </a:cubicBezTo>
                    <a:cubicBezTo>
                      <a:pt x="269" y="256"/>
                      <a:pt x="270" y="257"/>
                      <a:pt x="271" y="257"/>
                    </a:cubicBezTo>
                    <a:cubicBezTo>
                      <a:pt x="275" y="249"/>
                      <a:pt x="279" y="240"/>
                      <a:pt x="282" y="231"/>
                    </a:cubicBezTo>
                    <a:cubicBezTo>
                      <a:pt x="289" y="215"/>
                      <a:pt x="296" y="197"/>
                      <a:pt x="303" y="187"/>
                    </a:cubicBezTo>
                    <a:cubicBezTo>
                      <a:pt x="305" y="182"/>
                      <a:pt x="307" y="177"/>
                      <a:pt x="309" y="172"/>
                    </a:cubicBezTo>
                    <a:cubicBezTo>
                      <a:pt x="312" y="163"/>
                      <a:pt x="315" y="154"/>
                      <a:pt x="324" y="150"/>
                    </a:cubicBezTo>
                    <a:cubicBezTo>
                      <a:pt x="328" y="148"/>
                      <a:pt x="328" y="148"/>
                      <a:pt x="328" y="148"/>
                    </a:cubicBezTo>
                    <a:cubicBezTo>
                      <a:pt x="328" y="169"/>
                      <a:pt x="328" y="169"/>
                      <a:pt x="328" y="169"/>
                    </a:cubicBezTo>
                    <a:cubicBezTo>
                      <a:pt x="333" y="168"/>
                      <a:pt x="335" y="165"/>
                      <a:pt x="338" y="160"/>
                    </a:cubicBezTo>
                    <a:cubicBezTo>
                      <a:pt x="342" y="154"/>
                      <a:pt x="348" y="147"/>
                      <a:pt x="362" y="149"/>
                    </a:cubicBezTo>
                    <a:cubicBezTo>
                      <a:pt x="364" y="150"/>
                      <a:pt x="364" y="150"/>
                      <a:pt x="364" y="150"/>
                    </a:cubicBezTo>
                    <a:cubicBezTo>
                      <a:pt x="364" y="152"/>
                      <a:pt x="364" y="152"/>
                      <a:pt x="364" y="152"/>
                    </a:cubicBezTo>
                    <a:cubicBezTo>
                      <a:pt x="364" y="153"/>
                      <a:pt x="364" y="154"/>
                      <a:pt x="365" y="155"/>
                    </a:cubicBezTo>
                    <a:cubicBezTo>
                      <a:pt x="366" y="156"/>
                      <a:pt x="367" y="157"/>
                      <a:pt x="368" y="159"/>
                    </a:cubicBezTo>
                    <a:cubicBezTo>
                      <a:pt x="363" y="161"/>
                      <a:pt x="363" y="161"/>
                      <a:pt x="363" y="161"/>
                    </a:cubicBezTo>
                    <a:cubicBezTo>
                      <a:pt x="362" y="160"/>
                      <a:pt x="362" y="159"/>
                      <a:pt x="361" y="159"/>
                    </a:cubicBezTo>
                    <a:cubicBezTo>
                      <a:pt x="360" y="158"/>
                      <a:pt x="359" y="156"/>
                      <a:pt x="359" y="154"/>
                    </a:cubicBezTo>
                    <a:cubicBezTo>
                      <a:pt x="350" y="153"/>
                      <a:pt x="347" y="158"/>
                      <a:pt x="343" y="163"/>
                    </a:cubicBezTo>
                    <a:cubicBezTo>
                      <a:pt x="339" y="169"/>
                      <a:pt x="335" y="175"/>
                      <a:pt x="325" y="175"/>
                    </a:cubicBezTo>
                    <a:cubicBezTo>
                      <a:pt x="322" y="175"/>
                      <a:pt x="322" y="175"/>
                      <a:pt x="322" y="175"/>
                    </a:cubicBezTo>
                    <a:cubicBezTo>
                      <a:pt x="322" y="157"/>
                      <a:pt x="322" y="157"/>
                      <a:pt x="322" y="157"/>
                    </a:cubicBezTo>
                    <a:cubicBezTo>
                      <a:pt x="318" y="161"/>
                      <a:pt x="316" y="168"/>
                      <a:pt x="314" y="174"/>
                    </a:cubicBezTo>
                    <a:cubicBezTo>
                      <a:pt x="312" y="179"/>
                      <a:pt x="310" y="185"/>
                      <a:pt x="307" y="190"/>
                    </a:cubicBezTo>
                    <a:cubicBezTo>
                      <a:pt x="301" y="200"/>
                      <a:pt x="294" y="217"/>
                      <a:pt x="287" y="233"/>
                    </a:cubicBezTo>
                    <a:cubicBezTo>
                      <a:pt x="283" y="243"/>
                      <a:pt x="279" y="253"/>
                      <a:pt x="275" y="262"/>
                    </a:cubicBezTo>
                    <a:lnTo>
                      <a:pt x="274" y="26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48" name="Freeform 233"/>
              <p:cNvSpPr/>
              <p:nvPr/>
            </p:nvSpPr>
            <p:spPr>
              <a:xfrm>
                <a:off x="7045200" y="2905920"/>
                <a:ext cx="397800" cy="546840"/>
              </a:xfrm>
              <a:custGeom>
                <a:avLst/>
                <a:gdLst>
                  <a:gd name="textAreaLeft" fmla="*/ 0 w 397800"/>
                  <a:gd name="textAreaRight" fmla="*/ 398520 w 397800"/>
                  <a:gd name="textAreaTop" fmla="*/ 0 h 546840"/>
                  <a:gd name="textAreaBottom" fmla="*/ 547560 h 546840"/>
                  <a:gd name="GluePoint1X" fmla="*/ 128.706114398422 w 1521"/>
                  <a:gd name="GluePoint1Y" fmla="*/ 418.789521228546 h 1107"/>
                  <a:gd name="GluePoint2X" fmla="*/ 128.706114398422 w 1521"/>
                  <a:gd name="GluePoint2Y" fmla="*/ 524.516711833785 h 1107"/>
                  <a:gd name="GluePoint3X" fmla="*/ 151.975016436555 w 1521"/>
                  <a:gd name="GluePoint3Y" fmla="*/ 509.412827461608 h 1107"/>
                  <a:gd name="GluePoint4X" fmla="*/ 159.973701512163 w 1521"/>
                  <a:gd name="GluePoint4Y" fmla="*/ 524.516711833785 h 1107"/>
                  <a:gd name="GluePoint5X" fmla="*/ 183.969756738988 w 1521"/>
                  <a:gd name="GluePoint5Y" fmla="*/ 433.893405600723 h 1107"/>
                  <a:gd name="GluePoint6X" fmla="*/ 175.971071663379 w 1521"/>
                  <a:gd name="GluePoint6Y" fmla="*/ 310.316169828365 h 1107"/>
                  <a:gd name="GluePoint7X" fmla="*/ 239.233399079553 w 1521"/>
                  <a:gd name="GluePoint7Y" fmla="*/ 221.065943992773 h 1107"/>
                  <a:gd name="GluePoint8X" fmla="*/ 215.96449704142 w 1521"/>
                  <a:gd name="GluePoint8Y" fmla="*/ 130.442637759711 h 1107"/>
                  <a:gd name="GluePoint9X" fmla="*/ 263.229454306377 w 1521"/>
                  <a:gd name="GluePoint9Y" fmla="*/ 10.9846431797651 h 1107"/>
                  <a:gd name="GluePoint10X" fmla="*/ 311.221564760026 w 1521"/>
                  <a:gd name="GluePoint10Y" fmla="*/ 54.9232158988257 h 1107"/>
                  <a:gd name="GluePoint11X" fmla="*/ 390.481262327416 w 1521"/>
                  <a:gd name="GluePoint11Y" fmla="*/ 115.338753387534 h 1107"/>
                  <a:gd name="GluePoint12X" fmla="*/ 550.454963839579 w 1521"/>
                  <a:gd name="GluePoint12Y" fmla="*/ 249.900632339657 h 1107"/>
                  <a:gd name="GluePoint13X" fmla="*/ 527.186061801446 w 1521"/>
                  <a:gd name="GluePoint13Y" fmla="*/ 325.420054200542 h 1107"/>
                  <a:gd name="GluePoint14X" fmla="*/ 566.452333990796 w 1521"/>
                  <a:gd name="GluePoint14Y" fmla="*/ 418.789521228546 h 1107"/>
                  <a:gd name="GluePoint15X" fmla="*/ 543.183431952663 w 1521"/>
                  <a:gd name="GluePoint15Y" fmla="*/ 689.286359530262 h 1107"/>
                  <a:gd name="GluePoint16X" fmla="*/ 535.184746877055 w 1521"/>
                  <a:gd name="GluePoint16Y" fmla="*/ 808.744354110208 h 1107"/>
                  <a:gd name="GluePoint17X" fmla="*/ 487.192636423406 w 1521"/>
                  <a:gd name="GluePoint17Y" fmla="*/ 854.056007226739 h 1107"/>
                  <a:gd name="GluePoint18X" fmla="*/ 543.183431952663 w 1521"/>
                  <a:gd name="GluePoint18Y" fmla="*/ 1049.03342366757 h 1107"/>
                  <a:gd name="GluePoint19X" fmla="*/ 598.447074293228 w 1521"/>
                  <a:gd name="GluePoint19Y" fmla="*/ 854.056007226739 h 1107"/>
                  <a:gd name="GluePoint20X" fmla="*/ 685.705456936226 w 1521"/>
                  <a:gd name="GluePoint20Y" fmla="*/ 778.536585365854 h 1107"/>
                  <a:gd name="GluePoint21X" fmla="*/ 804.958579881657 w 1521"/>
                  <a:gd name="GluePoint21Y" fmla="*/ 1263.23396567299 h 1107"/>
                  <a:gd name="GluePoint22X" fmla="*/ 796.959894806049 w 1521"/>
                  <a:gd name="GluePoint22Y" fmla="*/ 1458.21138211382 h 1107"/>
                  <a:gd name="GluePoint23X" fmla="*/ 764.965154503616 w 1521"/>
                  <a:gd name="GluePoint23Y" fmla="*/ 1428.00361336947 h 1107"/>
                  <a:gd name="GluePoint24X" fmla="*/ 732.970414201183 w 1521"/>
                  <a:gd name="GluePoint24Y" fmla="*/ 1592.77326106594 h 1107"/>
                  <a:gd name="GluePoint25X" fmla="*/ 693.704142011834 w 1521"/>
                  <a:gd name="GluePoint25Y" fmla="*/ 1653.18879855465 h 1107"/>
                  <a:gd name="GluePoint26X" fmla="*/ 653.710716633794 w 1521"/>
                  <a:gd name="GluePoint26Y" fmla="*/ 1941.53568202349 h 1107"/>
                  <a:gd name="GluePoint27X" fmla="*/ 413.750164365549 w 1521"/>
                  <a:gd name="GluePoint27Y" fmla="*/ 2017.05510388437 h 1107"/>
                  <a:gd name="GluePoint28X" fmla="*/ 342.489151873767 w 1521"/>
                  <a:gd name="GluePoint28Y" fmla="*/ 2001.9512195122 h 1107"/>
                  <a:gd name="GluePoint29X" fmla="*/ 120.707429322814 w 1521"/>
                  <a:gd name="GluePoint29Y" fmla="*/ 2060.99367660343 h 1107"/>
                  <a:gd name="GluePoint30X" fmla="*/ 31.267587113741 w 1521"/>
                  <a:gd name="GluePoint30Y" fmla="*/ 2076.09756097561 h 1107"/>
                  <a:gd name="GluePoint31X" fmla="*/ 31.267587113741 w 1521"/>
                  <a:gd name="GluePoint31Y" fmla="*/ 2045.88979223126 h 1107"/>
                  <a:gd name="GluePoint32X" fmla="*/ 64.7166337935569 w 1521"/>
                  <a:gd name="GluePoint32Y" fmla="*/ 1893.47786811201 h 1107"/>
                  <a:gd name="GluePoint33X" fmla="*/ 96.7113740959895 w 1521"/>
                  <a:gd name="GluePoint33Y" fmla="*/ 1562.56549232159 h 1107"/>
                  <a:gd name="GluePoint34X" fmla="*/ 72.715318869165 w 1521"/>
                  <a:gd name="GluePoint34Y" fmla="*/ 1322.27642276423 h 1107"/>
                  <a:gd name="GluePoint35X" fmla="*/ 23.2689020381328 w 1521"/>
                  <a:gd name="GluePoint35Y" fmla="*/ 1202.81842818428 h 1107"/>
                  <a:gd name="GluePoint36X" fmla="*/ 7.2715318869165 w 1521"/>
                  <a:gd name="GluePoint36Y" fmla="*/ 1157.50677506775 h 1107"/>
                  <a:gd name="GluePoint37X" fmla="*/ 23.2689020381328 w 1521"/>
                  <a:gd name="GluePoint37Y" fmla="*/ 1064.13730803975 h 1107"/>
                  <a:gd name="GluePoint38X" fmla="*/ 0 w 1521"/>
                  <a:gd name="GluePoint38Y" fmla="*/ 944.679313459801 h 1107"/>
                  <a:gd name="GluePoint39X" fmla="*/ 41.4477317554241 w 1521"/>
                  <a:gd name="GluePoint39Y" fmla="*/ 689.286359530262 h 1107"/>
                  <a:gd name="GluePoint40X" fmla="*/ 31.267587113741 w 1521"/>
                  <a:gd name="GluePoint40Y" fmla="*/ 628.870822041554 h 1107"/>
                  <a:gd name="GluePoint41X" fmla="*/ 57.4451019066404 w 1521"/>
                  <a:gd name="GluePoint41Y" fmla="*/ 509.412827461608 h 1107"/>
                  <a:gd name="GluePoint42X" fmla="*/ 120.707429322814 w 1521"/>
                  <a:gd name="GluePoint42Y" fmla="*/ 403.685636856369 h 110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Lst>
                <a:rect l="textAreaLeft" t="textAreaTop" r="textAreaRight" b="textAreaBottom"/>
                <a:pathLst>
                  <a:path w="406" h="557">
                    <a:moveTo>
                      <a:pt x="65" y="112"/>
                    </a:moveTo>
                    <a:cubicBezTo>
                      <a:pt x="65" y="121"/>
                      <a:pt x="65" y="130"/>
                      <a:pt x="65" y="140"/>
                    </a:cubicBezTo>
                    <a:cubicBezTo>
                      <a:pt x="67" y="152"/>
                      <a:pt x="70" y="134"/>
                      <a:pt x="77" y="136"/>
                    </a:cubicBezTo>
                    <a:cubicBezTo>
                      <a:pt x="77" y="136"/>
                      <a:pt x="78" y="142"/>
                      <a:pt x="81" y="140"/>
                    </a:cubicBezTo>
                    <a:cubicBezTo>
                      <a:pt x="87" y="135"/>
                      <a:pt x="92" y="125"/>
                      <a:pt x="93" y="116"/>
                    </a:cubicBezTo>
                    <a:cubicBezTo>
                      <a:pt x="94" y="106"/>
                      <a:pt x="86" y="93"/>
                      <a:pt x="89" y="83"/>
                    </a:cubicBezTo>
                    <a:cubicBezTo>
                      <a:pt x="94" y="68"/>
                      <a:pt x="102" y="60"/>
                      <a:pt x="121" y="59"/>
                    </a:cubicBezTo>
                    <a:cubicBezTo>
                      <a:pt x="126" y="42"/>
                      <a:pt x="105" y="51"/>
                      <a:pt x="109" y="35"/>
                    </a:cubicBezTo>
                    <a:cubicBezTo>
                      <a:pt x="111" y="18"/>
                      <a:pt x="125" y="14"/>
                      <a:pt x="133" y="3"/>
                    </a:cubicBezTo>
                    <a:cubicBezTo>
                      <a:pt x="143" y="0"/>
                      <a:pt x="146" y="12"/>
                      <a:pt x="157" y="15"/>
                    </a:cubicBezTo>
                    <a:cubicBezTo>
                      <a:pt x="173" y="19"/>
                      <a:pt x="194" y="12"/>
                      <a:pt x="197" y="31"/>
                    </a:cubicBezTo>
                    <a:cubicBezTo>
                      <a:pt x="233" y="34"/>
                      <a:pt x="261" y="45"/>
                      <a:pt x="278" y="67"/>
                    </a:cubicBezTo>
                    <a:cubicBezTo>
                      <a:pt x="278" y="79"/>
                      <a:pt x="266" y="77"/>
                      <a:pt x="266" y="87"/>
                    </a:cubicBezTo>
                    <a:cubicBezTo>
                      <a:pt x="269" y="99"/>
                      <a:pt x="280" y="102"/>
                      <a:pt x="286" y="112"/>
                    </a:cubicBezTo>
                    <a:cubicBezTo>
                      <a:pt x="287" y="137"/>
                      <a:pt x="299" y="172"/>
                      <a:pt x="274" y="184"/>
                    </a:cubicBezTo>
                    <a:cubicBezTo>
                      <a:pt x="277" y="199"/>
                      <a:pt x="269" y="203"/>
                      <a:pt x="270" y="216"/>
                    </a:cubicBezTo>
                    <a:cubicBezTo>
                      <a:pt x="262" y="220"/>
                      <a:pt x="254" y="224"/>
                      <a:pt x="246" y="228"/>
                    </a:cubicBezTo>
                    <a:cubicBezTo>
                      <a:pt x="242" y="261"/>
                      <a:pt x="247" y="276"/>
                      <a:pt x="274" y="280"/>
                    </a:cubicBezTo>
                    <a:cubicBezTo>
                      <a:pt x="283" y="263"/>
                      <a:pt x="303" y="256"/>
                      <a:pt x="302" y="228"/>
                    </a:cubicBezTo>
                    <a:cubicBezTo>
                      <a:pt x="321" y="225"/>
                      <a:pt x="324" y="207"/>
                      <a:pt x="346" y="208"/>
                    </a:cubicBezTo>
                    <a:cubicBezTo>
                      <a:pt x="382" y="236"/>
                      <a:pt x="376" y="304"/>
                      <a:pt x="406" y="337"/>
                    </a:cubicBezTo>
                    <a:cubicBezTo>
                      <a:pt x="399" y="347"/>
                      <a:pt x="404" y="372"/>
                      <a:pt x="402" y="389"/>
                    </a:cubicBezTo>
                    <a:cubicBezTo>
                      <a:pt x="389" y="394"/>
                      <a:pt x="399" y="376"/>
                      <a:pt x="386" y="381"/>
                    </a:cubicBezTo>
                    <a:cubicBezTo>
                      <a:pt x="374" y="389"/>
                      <a:pt x="368" y="402"/>
                      <a:pt x="370" y="425"/>
                    </a:cubicBezTo>
                    <a:cubicBezTo>
                      <a:pt x="362" y="429"/>
                      <a:pt x="356" y="435"/>
                      <a:pt x="350" y="441"/>
                    </a:cubicBezTo>
                    <a:cubicBezTo>
                      <a:pt x="357" y="480"/>
                      <a:pt x="331" y="487"/>
                      <a:pt x="330" y="518"/>
                    </a:cubicBezTo>
                    <a:cubicBezTo>
                      <a:pt x="290" y="520"/>
                      <a:pt x="251" y="536"/>
                      <a:pt x="209" y="538"/>
                    </a:cubicBezTo>
                    <a:cubicBezTo>
                      <a:pt x="198" y="538"/>
                      <a:pt x="185" y="534"/>
                      <a:pt x="173" y="534"/>
                    </a:cubicBezTo>
                    <a:cubicBezTo>
                      <a:pt x="139" y="534"/>
                      <a:pt x="98" y="545"/>
                      <a:pt x="61" y="550"/>
                    </a:cubicBezTo>
                    <a:cubicBezTo>
                      <a:pt x="47" y="551"/>
                      <a:pt x="31" y="549"/>
                      <a:pt x="16" y="554"/>
                    </a:cubicBezTo>
                    <a:cubicBezTo>
                      <a:pt x="3" y="557"/>
                      <a:pt x="10" y="546"/>
                      <a:pt x="16" y="546"/>
                    </a:cubicBezTo>
                    <a:cubicBezTo>
                      <a:pt x="23" y="534"/>
                      <a:pt x="25" y="525"/>
                      <a:pt x="33" y="505"/>
                    </a:cubicBezTo>
                    <a:cubicBezTo>
                      <a:pt x="40" y="486"/>
                      <a:pt x="51" y="453"/>
                      <a:pt x="49" y="417"/>
                    </a:cubicBezTo>
                    <a:cubicBezTo>
                      <a:pt x="47" y="392"/>
                      <a:pt x="33" y="373"/>
                      <a:pt x="37" y="353"/>
                    </a:cubicBezTo>
                    <a:cubicBezTo>
                      <a:pt x="21" y="347"/>
                      <a:pt x="21" y="337"/>
                      <a:pt x="12" y="321"/>
                    </a:cubicBezTo>
                    <a:cubicBezTo>
                      <a:pt x="11" y="317"/>
                      <a:pt x="5" y="314"/>
                      <a:pt x="4" y="309"/>
                    </a:cubicBezTo>
                    <a:cubicBezTo>
                      <a:pt x="3" y="299"/>
                      <a:pt x="12" y="295"/>
                      <a:pt x="12" y="284"/>
                    </a:cubicBezTo>
                    <a:cubicBezTo>
                      <a:pt x="13" y="272"/>
                      <a:pt x="8" y="262"/>
                      <a:pt x="0" y="252"/>
                    </a:cubicBezTo>
                    <a:cubicBezTo>
                      <a:pt x="6" y="233"/>
                      <a:pt x="24" y="218"/>
                      <a:pt x="21" y="184"/>
                    </a:cubicBezTo>
                    <a:cubicBezTo>
                      <a:pt x="20" y="177"/>
                      <a:pt x="16" y="171"/>
                      <a:pt x="16" y="168"/>
                    </a:cubicBezTo>
                    <a:cubicBezTo>
                      <a:pt x="19" y="154"/>
                      <a:pt x="34" y="149"/>
                      <a:pt x="29" y="136"/>
                    </a:cubicBezTo>
                    <a:cubicBezTo>
                      <a:pt x="42" y="129"/>
                      <a:pt x="54" y="121"/>
                      <a:pt x="61" y="108"/>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49" name="Freeform 234"/>
              <p:cNvSpPr/>
              <p:nvPr/>
            </p:nvSpPr>
            <p:spPr>
              <a:xfrm>
                <a:off x="7042320" y="2904480"/>
                <a:ext cx="405720" cy="548640"/>
              </a:xfrm>
              <a:custGeom>
                <a:avLst/>
                <a:gdLst>
                  <a:gd name="textAreaLeft" fmla="*/ 0 w 405720"/>
                  <a:gd name="textAreaRight" fmla="*/ 406440 w 405720"/>
                  <a:gd name="textAreaTop" fmla="*/ 0 h 548640"/>
                  <a:gd name="textAreaBottom" fmla="*/ 549360 h 548640"/>
                  <a:gd name="GluePoint1X" fmla="*/ 36.2201834862385 w 1526"/>
                  <a:gd name="GluePoint1Y" fmla="*/ 2008.56953055802 h 1129"/>
                  <a:gd name="GluePoint2X" fmla="*/ 84.2673656618611 w 1526"/>
                  <a:gd name="GluePoint2Y" fmla="*/ 1437.20106288751 h 1129"/>
                  <a:gd name="GluePoint3X" fmla="*/ 19.9580602883355 w 1526"/>
                  <a:gd name="GluePoint3Y" fmla="*/ 1179.20726306466 h 1129"/>
                  <a:gd name="GluePoint4X" fmla="*/ 1.478374836173 w 1526"/>
                  <a:gd name="GluePoint4Y" fmla="*/ 942.825509300266 h 1129"/>
                  <a:gd name="GluePoint5X" fmla="*/ 42.1336828309305 w 1526"/>
                  <a:gd name="GluePoint5Y" fmla="*/ 684.831709477414 h 1129"/>
                  <a:gd name="GluePoint6X" fmla="*/ 58.3958060288336 w 1526"/>
                  <a:gd name="GluePoint6Y" fmla="*/ 511.935341009743 h 1129"/>
                  <a:gd name="GluePoint7X" fmla="*/ 133.05373525557 w 1526"/>
                  <a:gd name="GluePoint7Y" fmla="*/ 409.278122232064 h 1129"/>
                  <a:gd name="GluePoint8X" fmla="*/ 48.0471821756225 w 1526"/>
                  <a:gd name="GluePoint8Y" fmla="*/ 648.361381753764 h 1129"/>
                  <a:gd name="GluePoint9X" fmla="*/ 36.2201834862385 w 1526"/>
                  <a:gd name="GluePoint9Y" fmla="*/ 1057.63950398583 h 1129"/>
                  <a:gd name="GluePoint10X" fmla="*/ 36.2201834862385 w 1526"/>
                  <a:gd name="GluePoint10Y" fmla="*/ 1183.25952170062 h 1129"/>
                  <a:gd name="GluePoint11X" fmla="*/ 84.2673656618611 w 1526"/>
                  <a:gd name="GluePoint11Y" fmla="*/ 1308.87953941541 h 1129"/>
                  <a:gd name="GluePoint12X" fmla="*/ 66.5268676277851 w 1526"/>
                  <a:gd name="GluePoint12Y" fmla="*/ 1927.5243578388 h 1129"/>
                  <a:gd name="GluePoint13X" fmla="*/ 30.3066841415465 w 1526"/>
                  <a:gd name="GluePoint13Y" fmla="*/ 2038.2860938884 h 1129"/>
                  <a:gd name="GluePoint14X" fmla="*/ 215.842726081258 w 1526"/>
                  <a:gd name="GluePoint14Y" fmla="*/ 1997.76350752879 h 1129"/>
                  <a:gd name="GluePoint15X" fmla="*/ 555.129750982962 w 1526"/>
                  <a:gd name="GluePoint15Y" fmla="*/ 1942.38263950399 h 1129"/>
                  <a:gd name="GluePoint16X" fmla="*/ 706.663171690695 w 1526"/>
                  <a:gd name="GluePoint16Y" fmla="*/ 1629.00797165633 h 1129"/>
                  <a:gd name="GluePoint17X" fmla="*/ 799.800786369594 w 1526"/>
                  <a:gd name="GluePoint17Y" fmla="*/ 1400.73073516386 h 1129"/>
                  <a:gd name="GluePoint18X" fmla="*/ 813.845347313237 w 1526"/>
                  <a:gd name="GluePoint18Y" fmla="*/ 1366.96191319752 h 1129"/>
                  <a:gd name="GluePoint19X" fmla="*/ 658.615989515072 w 1526"/>
                  <a:gd name="GluePoint19Y" fmla="*/ 818.556244464128 h 1129"/>
                  <a:gd name="GluePoint20X" fmla="*/ 561.043250327654 w 1526"/>
                  <a:gd name="GluePoint20Y" fmla="*/ 1050.88573959256 h 1129"/>
                  <a:gd name="GluePoint21X" fmla="*/ 498.951507208388 w 1526"/>
                  <a:gd name="GluePoint21Y" fmla="*/ 840.168290522586 h 1129"/>
                  <a:gd name="GluePoint22X" fmla="*/ 553.651376146789 w 1526"/>
                  <a:gd name="GluePoint22Y" fmla="*/ 684.831709477414 h 1129"/>
                  <a:gd name="GluePoint23X" fmla="*/ 577.305373525557 w 1526"/>
                  <a:gd name="GluePoint23Y" fmla="*/ 420.084145261293 h 1129"/>
                  <a:gd name="GluePoint24X" fmla="*/ 551.43381389253 w 1526"/>
                  <a:gd name="GluePoint24Y" fmla="*/ 286.359610274579 h 1129"/>
                  <a:gd name="GluePoint25X" fmla="*/ 399.900393184797 w 1526"/>
                  <a:gd name="GluePoint25Y" fmla="*/ 124.269264836138 h 1129"/>
                  <a:gd name="GluePoint26X" fmla="*/ 278.673656618611 w 1526"/>
                  <a:gd name="GluePoint26Y" fmla="*/ 25.6643046944198 h 1129"/>
                  <a:gd name="GluePoint27X" fmla="*/ 256.498034076016 w 1526"/>
                  <a:gd name="GluePoint27Y" fmla="*/ 228.277236492471 h 1129"/>
                  <a:gd name="GluePoint28X" fmla="*/ 193.667103538663 w 1526"/>
                  <a:gd name="GluePoint28Y" fmla="*/ 379.561558901683 h 1129"/>
                  <a:gd name="GluePoint29X" fmla="*/ 157.446920052425 w 1526"/>
                  <a:gd name="GluePoint29Y" fmla="*/ 518.689105403012 h 1129"/>
                  <a:gd name="GluePoint30X" fmla="*/ 130.836173001311 w 1526"/>
                  <a:gd name="GluePoint30Y" fmla="*/ 420.084145261293 h 1129"/>
                  <a:gd name="GluePoint31X" fmla="*/ 165.577981651376 w 1526"/>
                  <a:gd name="GluePoint31Y" fmla="*/ 497.077059344553 h 1129"/>
                  <a:gd name="GluePoint32X" fmla="*/ 183.318479685452 w 1526"/>
                  <a:gd name="GluePoint32Y" fmla="*/ 382.26306465899 h 1129"/>
                  <a:gd name="GluePoint33X" fmla="*/ 219.538663171691 w 1526"/>
                  <a:gd name="GluePoint33Y" fmla="*/ 136.426040744021 h 1129"/>
                  <a:gd name="GluePoint34X" fmla="*/ 272.760157273919 w 1526"/>
                  <a:gd name="GluePoint34Y" fmla="*/ 6.75376439326838 h 1129"/>
                  <a:gd name="GluePoint35X" fmla="*/ 409.509829619921 w 1526"/>
                  <a:gd name="GluePoint35Y" fmla="*/ 113.463241806909 h 1129"/>
                  <a:gd name="GluePoint36X" fmla="*/ 557.347313237221 w 1526"/>
                  <a:gd name="GluePoint36Y" fmla="*/ 301.21789193977 h 1129"/>
                  <a:gd name="GluePoint37X" fmla="*/ 589.871559633028 w 1526"/>
                  <a:gd name="GluePoint37Y" fmla="*/ 416.031886625332 h 1129"/>
                  <a:gd name="GluePoint38X" fmla="*/ 561.043250327654 w 1526"/>
                  <a:gd name="GluePoint38Y" fmla="*/ 755.070859167405 h 1129"/>
                  <a:gd name="GluePoint39X" fmla="*/ 529.258191349935 w 1526"/>
                  <a:gd name="GluePoint39Y" fmla="*/ 836.116031886625 h 1129"/>
                  <a:gd name="GluePoint40X" fmla="*/ 609.829619921363 w 1526"/>
                  <a:gd name="GluePoint40Y" fmla="*/ 846.922054915855 h 1129"/>
                  <a:gd name="GluePoint41X" fmla="*/ 705.184796854522 w 1526"/>
                  <a:gd name="GluePoint41Y" fmla="*/ 763.175376439327 h 1129"/>
                  <a:gd name="GluePoint42X" fmla="*/ 830.10747051114 w 1526"/>
                  <a:gd name="GluePoint42Y" fmla="*/ 1241.34189548273 h 1129"/>
                  <a:gd name="GluePoint43X" fmla="*/ 824.193971166448 w 1526"/>
                  <a:gd name="GluePoint43Y" fmla="*/ 1441.25332152347 h 1129"/>
                  <a:gd name="GluePoint44X" fmla="*/ 797.583224115334 w 1526"/>
                  <a:gd name="GluePoint44Y" fmla="*/ 1430.44729849424 h 1129"/>
                  <a:gd name="GluePoint45X" fmla="*/ 759.145478374836 w 1526"/>
                  <a:gd name="GluePoint45Y" fmla="*/ 1581.73162090345 h 1129"/>
                  <a:gd name="GluePoint46X" fmla="*/ 678.574049803408 w 1526"/>
                  <a:gd name="GluePoint46Y" fmla="*/ 1916.71833480957 h 1129"/>
                  <a:gd name="GluePoint47X" fmla="*/ 430.207077326343 w 1526"/>
                  <a:gd name="GluePoint47Y" fmla="*/ 1997.76350752879 h 1129"/>
                  <a:gd name="GluePoint48X" fmla="*/ 128.618610747051 w 1526"/>
                  <a:gd name="GluePoint48Y" fmla="*/ 2042.33835252436 h 112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Lst>
                <a:rect l="textAreaLeft" t="textAreaTop" r="textAreaRight" b="textAreaBottom"/>
                <a:pathLst>
                  <a:path w="413" h="559">
                    <a:moveTo>
                      <a:pt x="16" y="559"/>
                    </a:moveTo>
                    <a:cubicBezTo>
                      <a:pt x="13" y="559"/>
                      <a:pt x="11" y="558"/>
                      <a:pt x="10" y="557"/>
                    </a:cubicBezTo>
                    <a:cubicBezTo>
                      <a:pt x="9" y="555"/>
                      <a:pt x="9" y="553"/>
                      <a:pt x="10" y="551"/>
                    </a:cubicBezTo>
                    <a:cubicBezTo>
                      <a:pt x="11" y="549"/>
                      <a:pt x="14" y="546"/>
                      <a:pt x="18" y="545"/>
                    </a:cubicBezTo>
                    <a:cubicBezTo>
                      <a:pt x="22" y="538"/>
                      <a:pt x="24" y="531"/>
                      <a:pt x="28" y="521"/>
                    </a:cubicBezTo>
                    <a:cubicBezTo>
                      <a:pt x="29" y="517"/>
                      <a:pt x="31" y="512"/>
                      <a:pt x="33" y="507"/>
                    </a:cubicBezTo>
                    <a:cubicBezTo>
                      <a:pt x="42" y="483"/>
                      <a:pt x="51" y="452"/>
                      <a:pt x="49" y="419"/>
                    </a:cubicBezTo>
                    <a:cubicBezTo>
                      <a:pt x="48" y="409"/>
                      <a:pt x="45" y="399"/>
                      <a:pt x="42" y="390"/>
                    </a:cubicBezTo>
                    <a:cubicBezTo>
                      <a:pt x="39" y="379"/>
                      <a:pt x="35" y="368"/>
                      <a:pt x="37" y="357"/>
                    </a:cubicBezTo>
                    <a:cubicBezTo>
                      <a:pt x="25" y="352"/>
                      <a:pt x="22" y="344"/>
                      <a:pt x="17" y="334"/>
                    </a:cubicBezTo>
                    <a:cubicBezTo>
                      <a:pt x="16" y="331"/>
                      <a:pt x="15" y="327"/>
                      <a:pt x="13" y="324"/>
                    </a:cubicBezTo>
                    <a:cubicBezTo>
                      <a:pt x="12" y="323"/>
                      <a:pt x="11" y="321"/>
                      <a:pt x="10" y="320"/>
                    </a:cubicBezTo>
                    <a:cubicBezTo>
                      <a:pt x="8" y="318"/>
                      <a:pt x="5" y="315"/>
                      <a:pt x="5" y="311"/>
                    </a:cubicBezTo>
                    <a:cubicBezTo>
                      <a:pt x="4" y="305"/>
                      <a:pt x="6" y="301"/>
                      <a:pt x="9" y="297"/>
                    </a:cubicBezTo>
                    <a:cubicBezTo>
                      <a:pt x="11" y="294"/>
                      <a:pt x="12" y="291"/>
                      <a:pt x="13" y="286"/>
                    </a:cubicBezTo>
                    <a:cubicBezTo>
                      <a:pt x="14" y="274"/>
                      <a:pt x="8" y="264"/>
                      <a:pt x="1" y="256"/>
                    </a:cubicBezTo>
                    <a:cubicBezTo>
                      <a:pt x="0" y="255"/>
                      <a:pt x="0" y="255"/>
                      <a:pt x="0" y="255"/>
                    </a:cubicBezTo>
                    <a:cubicBezTo>
                      <a:pt x="1" y="253"/>
                      <a:pt x="1" y="253"/>
                      <a:pt x="1" y="253"/>
                    </a:cubicBezTo>
                    <a:cubicBezTo>
                      <a:pt x="3" y="247"/>
                      <a:pt x="6" y="242"/>
                      <a:pt x="9" y="236"/>
                    </a:cubicBezTo>
                    <a:cubicBezTo>
                      <a:pt x="16" y="222"/>
                      <a:pt x="23" y="209"/>
                      <a:pt x="21" y="186"/>
                    </a:cubicBezTo>
                    <a:cubicBezTo>
                      <a:pt x="20" y="183"/>
                      <a:pt x="19" y="180"/>
                      <a:pt x="18" y="178"/>
                    </a:cubicBezTo>
                    <a:cubicBezTo>
                      <a:pt x="17" y="175"/>
                      <a:pt x="16" y="172"/>
                      <a:pt x="17" y="169"/>
                    </a:cubicBezTo>
                    <a:cubicBezTo>
                      <a:pt x="18" y="163"/>
                      <a:pt x="21" y="159"/>
                      <a:pt x="25" y="154"/>
                    </a:cubicBezTo>
                    <a:cubicBezTo>
                      <a:pt x="29" y="148"/>
                      <a:pt x="32" y="145"/>
                      <a:pt x="29" y="139"/>
                    </a:cubicBezTo>
                    <a:cubicBezTo>
                      <a:pt x="28" y="136"/>
                      <a:pt x="28" y="136"/>
                      <a:pt x="28" y="136"/>
                    </a:cubicBezTo>
                    <a:cubicBezTo>
                      <a:pt x="30" y="135"/>
                      <a:pt x="30" y="135"/>
                      <a:pt x="30" y="135"/>
                    </a:cubicBezTo>
                    <a:cubicBezTo>
                      <a:pt x="42" y="130"/>
                      <a:pt x="55" y="122"/>
                      <a:pt x="61" y="108"/>
                    </a:cubicBezTo>
                    <a:cubicBezTo>
                      <a:pt x="66" y="111"/>
                      <a:pt x="66" y="111"/>
                      <a:pt x="66" y="111"/>
                    </a:cubicBezTo>
                    <a:cubicBezTo>
                      <a:pt x="60" y="125"/>
                      <a:pt x="47" y="133"/>
                      <a:pt x="35" y="139"/>
                    </a:cubicBezTo>
                    <a:cubicBezTo>
                      <a:pt x="37" y="147"/>
                      <a:pt x="33" y="153"/>
                      <a:pt x="29" y="158"/>
                    </a:cubicBezTo>
                    <a:cubicBezTo>
                      <a:pt x="26" y="162"/>
                      <a:pt x="23" y="165"/>
                      <a:pt x="22" y="170"/>
                    </a:cubicBezTo>
                    <a:cubicBezTo>
                      <a:pt x="22" y="171"/>
                      <a:pt x="23" y="174"/>
                      <a:pt x="24" y="176"/>
                    </a:cubicBezTo>
                    <a:cubicBezTo>
                      <a:pt x="25" y="179"/>
                      <a:pt x="26" y="182"/>
                      <a:pt x="26" y="186"/>
                    </a:cubicBezTo>
                    <a:cubicBezTo>
                      <a:pt x="29" y="210"/>
                      <a:pt x="21" y="225"/>
                      <a:pt x="14" y="238"/>
                    </a:cubicBezTo>
                    <a:cubicBezTo>
                      <a:pt x="11" y="243"/>
                      <a:pt x="8" y="248"/>
                      <a:pt x="6" y="254"/>
                    </a:cubicBezTo>
                    <a:cubicBezTo>
                      <a:pt x="13" y="262"/>
                      <a:pt x="19" y="273"/>
                      <a:pt x="18" y="287"/>
                    </a:cubicBezTo>
                    <a:cubicBezTo>
                      <a:pt x="18" y="292"/>
                      <a:pt x="15" y="296"/>
                      <a:pt x="13" y="300"/>
                    </a:cubicBezTo>
                    <a:cubicBezTo>
                      <a:pt x="11" y="303"/>
                      <a:pt x="9" y="306"/>
                      <a:pt x="10" y="310"/>
                    </a:cubicBezTo>
                    <a:cubicBezTo>
                      <a:pt x="11" y="313"/>
                      <a:pt x="12" y="314"/>
                      <a:pt x="14" y="316"/>
                    </a:cubicBezTo>
                    <a:cubicBezTo>
                      <a:pt x="16" y="318"/>
                      <a:pt x="17" y="319"/>
                      <a:pt x="18" y="321"/>
                    </a:cubicBezTo>
                    <a:cubicBezTo>
                      <a:pt x="20" y="325"/>
                      <a:pt x="21" y="328"/>
                      <a:pt x="22" y="331"/>
                    </a:cubicBezTo>
                    <a:cubicBezTo>
                      <a:pt x="27" y="342"/>
                      <a:pt x="30" y="348"/>
                      <a:pt x="40" y="352"/>
                    </a:cubicBezTo>
                    <a:cubicBezTo>
                      <a:pt x="43" y="353"/>
                      <a:pt x="43" y="353"/>
                      <a:pt x="43" y="353"/>
                    </a:cubicBezTo>
                    <a:cubicBezTo>
                      <a:pt x="42" y="355"/>
                      <a:pt x="42" y="355"/>
                      <a:pt x="42" y="355"/>
                    </a:cubicBezTo>
                    <a:cubicBezTo>
                      <a:pt x="41" y="366"/>
                      <a:pt x="44" y="377"/>
                      <a:pt x="48" y="388"/>
                    </a:cubicBezTo>
                    <a:cubicBezTo>
                      <a:pt x="51" y="398"/>
                      <a:pt x="54" y="408"/>
                      <a:pt x="54" y="419"/>
                    </a:cubicBezTo>
                    <a:cubicBezTo>
                      <a:pt x="57" y="453"/>
                      <a:pt x="47" y="485"/>
                      <a:pt x="38" y="508"/>
                    </a:cubicBezTo>
                    <a:cubicBezTo>
                      <a:pt x="36" y="514"/>
                      <a:pt x="34" y="519"/>
                      <a:pt x="33" y="523"/>
                    </a:cubicBezTo>
                    <a:cubicBezTo>
                      <a:pt x="29" y="533"/>
                      <a:pt x="27" y="541"/>
                      <a:pt x="22" y="549"/>
                    </a:cubicBezTo>
                    <a:cubicBezTo>
                      <a:pt x="21" y="550"/>
                      <a:pt x="21" y="550"/>
                      <a:pt x="21" y="550"/>
                    </a:cubicBezTo>
                    <a:cubicBezTo>
                      <a:pt x="20" y="550"/>
                      <a:pt x="20" y="550"/>
                      <a:pt x="20" y="550"/>
                    </a:cubicBezTo>
                    <a:cubicBezTo>
                      <a:pt x="18" y="550"/>
                      <a:pt x="16" y="552"/>
                      <a:pt x="15" y="553"/>
                    </a:cubicBezTo>
                    <a:cubicBezTo>
                      <a:pt x="16" y="553"/>
                      <a:pt x="17" y="553"/>
                      <a:pt x="19" y="553"/>
                    </a:cubicBezTo>
                    <a:cubicBezTo>
                      <a:pt x="28" y="550"/>
                      <a:pt x="38" y="550"/>
                      <a:pt x="48" y="550"/>
                    </a:cubicBezTo>
                    <a:cubicBezTo>
                      <a:pt x="53" y="550"/>
                      <a:pt x="58" y="550"/>
                      <a:pt x="63" y="549"/>
                    </a:cubicBezTo>
                    <a:cubicBezTo>
                      <a:pt x="78" y="547"/>
                      <a:pt x="93" y="544"/>
                      <a:pt x="107" y="542"/>
                    </a:cubicBezTo>
                    <a:cubicBezTo>
                      <a:pt x="131" y="538"/>
                      <a:pt x="155" y="533"/>
                      <a:pt x="176" y="533"/>
                    </a:cubicBezTo>
                    <a:cubicBezTo>
                      <a:pt x="182" y="533"/>
                      <a:pt x="188" y="534"/>
                      <a:pt x="194" y="535"/>
                    </a:cubicBezTo>
                    <a:cubicBezTo>
                      <a:pt x="201" y="536"/>
                      <a:pt x="207" y="537"/>
                      <a:pt x="212" y="537"/>
                    </a:cubicBezTo>
                    <a:cubicBezTo>
                      <a:pt x="234" y="536"/>
                      <a:pt x="255" y="531"/>
                      <a:pt x="275" y="527"/>
                    </a:cubicBezTo>
                    <a:cubicBezTo>
                      <a:pt x="293" y="523"/>
                      <a:pt x="312" y="518"/>
                      <a:pt x="330" y="517"/>
                    </a:cubicBezTo>
                    <a:cubicBezTo>
                      <a:pt x="332" y="505"/>
                      <a:pt x="336" y="496"/>
                      <a:pt x="341" y="488"/>
                    </a:cubicBezTo>
                    <a:cubicBezTo>
                      <a:pt x="348" y="476"/>
                      <a:pt x="354" y="465"/>
                      <a:pt x="350" y="444"/>
                    </a:cubicBezTo>
                    <a:cubicBezTo>
                      <a:pt x="350" y="442"/>
                      <a:pt x="350" y="442"/>
                      <a:pt x="350" y="442"/>
                    </a:cubicBezTo>
                    <a:cubicBezTo>
                      <a:pt x="351" y="441"/>
                      <a:pt x="351" y="441"/>
                      <a:pt x="351" y="441"/>
                    </a:cubicBezTo>
                    <a:cubicBezTo>
                      <a:pt x="357" y="436"/>
                      <a:pt x="363" y="430"/>
                      <a:pt x="370" y="426"/>
                    </a:cubicBezTo>
                    <a:cubicBezTo>
                      <a:pt x="368" y="404"/>
                      <a:pt x="374" y="389"/>
                      <a:pt x="388" y="381"/>
                    </a:cubicBezTo>
                    <a:cubicBezTo>
                      <a:pt x="392" y="379"/>
                      <a:pt x="394" y="379"/>
                      <a:pt x="396" y="380"/>
                    </a:cubicBezTo>
                    <a:cubicBezTo>
                      <a:pt x="399" y="381"/>
                      <a:pt x="400" y="384"/>
                      <a:pt x="400" y="386"/>
                    </a:cubicBezTo>
                    <a:cubicBezTo>
                      <a:pt x="400" y="387"/>
                      <a:pt x="401" y="389"/>
                      <a:pt x="401" y="389"/>
                    </a:cubicBezTo>
                    <a:cubicBezTo>
                      <a:pt x="401" y="389"/>
                      <a:pt x="401" y="389"/>
                      <a:pt x="403" y="389"/>
                    </a:cubicBezTo>
                    <a:cubicBezTo>
                      <a:pt x="403" y="383"/>
                      <a:pt x="403" y="377"/>
                      <a:pt x="403" y="371"/>
                    </a:cubicBezTo>
                    <a:cubicBezTo>
                      <a:pt x="402" y="359"/>
                      <a:pt x="402" y="347"/>
                      <a:pt x="406" y="339"/>
                    </a:cubicBezTo>
                    <a:cubicBezTo>
                      <a:pt x="392" y="323"/>
                      <a:pt x="386" y="300"/>
                      <a:pt x="380" y="278"/>
                    </a:cubicBezTo>
                    <a:cubicBezTo>
                      <a:pt x="373" y="253"/>
                      <a:pt x="366" y="227"/>
                      <a:pt x="348" y="213"/>
                    </a:cubicBezTo>
                    <a:cubicBezTo>
                      <a:pt x="338" y="213"/>
                      <a:pt x="332" y="217"/>
                      <a:pt x="326" y="222"/>
                    </a:cubicBezTo>
                    <a:cubicBezTo>
                      <a:pt x="321" y="226"/>
                      <a:pt x="315" y="231"/>
                      <a:pt x="308" y="232"/>
                    </a:cubicBezTo>
                    <a:cubicBezTo>
                      <a:pt x="307" y="250"/>
                      <a:pt x="299" y="260"/>
                      <a:pt x="290" y="269"/>
                    </a:cubicBezTo>
                    <a:cubicBezTo>
                      <a:pt x="286" y="274"/>
                      <a:pt x="282" y="278"/>
                      <a:pt x="279" y="284"/>
                    </a:cubicBezTo>
                    <a:cubicBezTo>
                      <a:pt x="278" y="285"/>
                      <a:pt x="278" y="285"/>
                      <a:pt x="278" y="285"/>
                    </a:cubicBezTo>
                    <a:cubicBezTo>
                      <a:pt x="276" y="285"/>
                      <a:pt x="276" y="285"/>
                      <a:pt x="276" y="285"/>
                    </a:cubicBezTo>
                    <a:cubicBezTo>
                      <a:pt x="246" y="281"/>
                      <a:pt x="242" y="262"/>
                      <a:pt x="246" y="230"/>
                    </a:cubicBezTo>
                    <a:cubicBezTo>
                      <a:pt x="246" y="228"/>
                      <a:pt x="246" y="228"/>
                      <a:pt x="246" y="228"/>
                    </a:cubicBezTo>
                    <a:cubicBezTo>
                      <a:pt x="247" y="228"/>
                      <a:pt x="247" y="228"/>
                      <a:pt x="247" y="228"/>
                    </a:cubicBezTo>
                    <a:cubicBezTo>
                      <a:pt x="252" y="226"/>
                      <a:pt x="255" y="224"/>
                      <a:pt x="259" y="222"/>
                    </a:cubicBezTo>
                    <a:cubicBezTo>
                      <a:pt x="263" y="220"/>
                      <a:pt x="266" y="218"/>
                      <a:pt x="270" y="216"/>
                    </a:cubicBezTo>
                    <a:cubicBezTo>
                      <a:pt x="270" y="211"/>
                      <a:pt x="271" y="207"/>
                      <a:pt x="272" y="203"/>
                    </a:cubicBezTo>
                    <a:cubicBezTo>
                      <a:pt x="274" y="199"/>
                      <a:pt x="276" y="194"/>
                      <a:pt x="274" y="186"/>
                    </a:cubicBezTo>
                    <a:cubicBezTo>
                      <a:pt x="274" y="184"/>
                      <a:pt x="274" y="184"/>
                      <a:pt x="274" y="184"/>
                    </a:cubicBezTo>
                    <a:cubicBezTo>
                      <a:pt x="276" y="183"/>
                      <a:pt x="276" y="183"/>
                      <a:pt x="276" y="183"/>
                    </a:cubicBezTo>
                    <a:cubicBezTo>
                      <a:pt x="294" y="175"/>
                      <a:pt x="291" y="153"/>
                      <a:pt x="288" y="132"/>
                    </a:cubicBezTo>
                    <a:cubicBezTo>
                      <a:pt x="287" y="126"/>
                      <a:pt x="286" y="120"/>
                      <a:pt x="286" y="114"/>
                    </a:cubicBezTo>
                    <a:cubicBezTo>
                      <a:pt x="284" y="111"/>
                      <a:pt x="281" y="109"/>
                      <a:pt x="278" y="106"/>
                    </a:cubicBezTo>
                    <a:cubicBezTo>
                      <a:pt x="273" y="102"/>
                      <a:pt x="268" y="98"/>
                      <a:pt x="266" y="90"/>
                    </a:cubicBezTo>
                    <a:cubicBezTo>
                      <a:pt x="266" y="89"/>
                      <a:pt x="266" y="89"/>
                      <a:pt x="266" y="89"/>
                    </a:cubicBezTo>
                    <a:cubicBezTo>
                      <a:pt x="266" y="83"/>
                      <a:pt x="270" y="80"/>
                      <a:pt x="273" y="78"/>
                    </a:cubicBezTo>
                    <a:cubicBezTo>
                      <a:pt x="276" y="75"/>
                      <a:pt x="278" y="74"/>
                      <a:pt x="278" y="70"/>
                    </a:cubicBezTo>
                    <a:cubicBezTo>
                      <a:pt x="263" y="50"/>
                      <a:pt x="237" y="39"/>
                      <a:pt x="200" y="36"/>
                    </a:cubicBezTo>
                    <a:cubicBezTo>
                      <a:pt x="198" y="36"/>
                      <a:pt x="198" y="36"/>
                      <a:pt x="198" y="36"/>
                    </a:cubicBezTo>
                    <a:cubicBezTo>
                      <a:pt x="198" y="34"/>
                      <a:pt x="198" y="34"/>
                      <a:pt x="198" y="34"/>
                    </a:cubicBezTo>
                    <a:cubicBezTo>
                      <a:pt x="196" y="23"/>
                      <a:pt x="188" y="22"/>
                      <a:pt x="174" y="21"/>
                    </a:cubicBezTo>
                    <a:cubicBezTo>
                      <a:pt x="169" y="21"/>
                      <a:pt x="164" y="21"/>
                      <a:pt x="160" y="20"/>
                    </a:cubicBezTo>
                    <a:cubicBezTo>
                      <a:pt x="154" y="18"/>
                      <a:pt x="150" y="15"/>
                      <a:pt x="147" y="12"/>
                    </a:cubicBezTo>
                    <a:cubicBezTo>
                      <a:pt x="143" y="8"/>
                      <a:pt x="141" y="7"/>
                      <a:pt x="138" y="7"/>
                    </a:cubicBezTo>
                    <a:cubicBezTo>
                      <a:pt x="135" y="11"/>
                      <a:pt x="131" y="14"/>
                      <a:pt x="128" y="17"/>
                    </a:cubicBezTo>
                    <a:cubicBezTo>
                      <a:pt x="122" y="22"/>
                      <a:pt x="116" y="27"/>
                      <a:pt x="115" y="37"/>
                    </a:cubicBezTo>
                    <a:cubicBezTo>
                      <a:pt x="113" y="43"/>
                      <a:pt x="115" y="44"/>
                      <a:pt x="119" y="46"/>
                    </a:cubicBezTo>
                    <a:cubicBezTo>
                      <a:pt x="124" y="48"/>
                      <a:pt x="130" y="51"/>
                      <a:pt x="127" y="62"/>
                    </a:cubicBezTo>
                    <a:cubicBezTo>
                      <a:pt x="126" y="64"/>
                      <a:pt x="126" y="64"/>
                      <a:pt x="126" y="64"/>
                    </a:cubicBezTo>
                    <a:cubicBezTo>
                      <a:pt x="124" y="64"/>
                      <a:pt x="124" y="64"/>
                      <a:pt x="124" y="64"/>
                    </a:cubicBezTo>
                    <a:cubicBezTo>
                      <a:pt x="106" y="64"/>
                      <a:pt x="99" y="72"/>
                      <a:pt x="94" y="86"/>
                    </a:cubicBezTo>
                    <a:cubicBezTo>
                      <a:pt x="93" y="91"/>
                      <a:pt x="95" y="97"/>
                      <a:pt x="96" y="103"/>
                    </a:cubicBezTo>
                    <a:cubicBezTo>
                      <a:pt x="98" y="108"/>
                      <a:pt x="99" y="113"/>
                      <a:pt x="99" y="118"/>
                    </a:cubicBezTo>
                    <a:cubicBezTo>
                      <a:pt x="97" y="128"/>
                      <a:pt x="92" y="139"/>
                      <a:pt x="85" y="144"/>
                    </a:cubicBezTo>
                    <a:cubicBezTo>
                      <a:pt x="84" y="145"/>
                      <a:pt x="82" y="145"/>
                      <a:pt x="81" y="145"/>
                    </a:cubicBezTo>
                    <a:cubicBezTo>
                      <a:pt x="80" y="144"/>
                      <a:pt x="79" y="143"/>
                      <a:pt x="78" y="141"/>
                    </a:cubicBezTo>
                    <a:cubicBezTo>
                      <a:pt x="77" y="142"/>
                      <a:pt x="76" y="143"/>
                      <a:pt x="75" y="145"/>
                    </a:cubicBezTo>
                    <a:cubicBezTo>
                      <a:pt x="73" y="147"/>
                      <a:pt x="71" y="149"/>
                      <a:pt x="69" y="149"/>
                    </a:cubicBezTo>
                    <a:cubicBezTo>
                      <a:pt x="66" y="148"/>
                      <a:pt x="65" y="145"/>
                      <a:pt x="65" y="142"/>
                    </a:cubicBezTo>
                    <a:cubicBezTo>
                      <a:pt x="65" y="114"/>
                      <a:pt x="65" y="114"/>
                      <a:pt x="65" y="114"/>
                    </a:cubicBezTo>
                    <a:cubicBezTo>
                      <a:pt x="70" y="114"/>
                      <a:pt x="70" y="114"/>
                      <a:pt x="70" y="114"/>
                    </a:cubicBezTo>
                    <a:cubicBezTo>
                      <a:pt x="70" y="141"/>
                      <a:pt x="70" y="141"/>
                      <a:pt x="70" y="141"/>
                    </a:cubicBezTo>
                    <a:cubicBezTo>
                      <a:pt x="73" y="138"/>
                      <a:pt x="76" y="134"/>
                      <a:pt x="80" y="135"/>
                    </a:cubicBezTo>
                    <a:cubicBezTo>
                      <a:pt x="82" y="135"/>
                      <a:pt x="82" y="135"/>
                      <a:pt x="82" y="135"/>
                    </a:cubicBezTo>
                    <a:cubicBezTo>
                      <a:pt x="83" y="137"/>
                      <a:pt x="83" y="137"/>
                      <a:pt x="83" y="137"/>
                    </a:cubicBezTo>
                    <a:cubicBezTo>
                      <a:pt x="83" y="138"/>
                      <a:pt x="83" y="138"/>
                      <a:pt x="83" y="139"/>
                    </a:cubicBezTo>
                    <a:cubicBezTo>
                      <a:pt x="88" y="134"/>
                      <a:pt x="92" y="125"/>
                      <a:pt x="93" y="117"/>
                    </a:cubicBezTo>
                    <a:cubicBezTo>
                      <a:pt x="94" y="114"/>
                      <a:pt x="92" y="109"/>
                      <a:pt x="91" y="104"/>
                    </a:cubicBezTo>
                    <a:cubicBezTo>
                      <a:pt x="89" y="97"/>
                      <a:pt x="87" y="90"/>
                      <a:pt x="89" y="84"/>
                    </a:cubicBezTo>
                    <a:cubicBezTo>
                      <a:pt x="95" y="67"/>
                      <a:pt x="105" y="59"/>
                      <a:pt x="122" y="59"/>
                    </a:cubicBezTo>
                    <a:cubicBezTo>
                      <a:pt x="123" y="53"/>
                      <a:pt x="121" y="53"/>
                      <a:pt x="117" y="51"/>
                    </a:cubicBezTo>
                    <a:cubicBezTo>
                      <a:pt x="113" y="49"/>
                      <a:pt x="107" y="46"/>
                      <a:pt x="109" y="37"/>
                    </a:cubicBezTo>
                    <a:cubicBezTo>
                      <a:pt x="110" y="25"/>
                      <a:pt x="118" y="19"/>
                      <a:pt x="125" y="13"/>
                    </a:cubicBezTo>
                    <a:cubicBezTo>
                      <a:pt x="128" y="10"/>
                      <a:pt x="131" y="7"/>
                      <a:pt x="134" y="3"/>
                    </a:cubicBezTo>
                    <a:cubicBezTo>
                      <a:pt x="134" y="3"/>
                      <a:pt x="134" y="3"/>
                      <a:pt x="134" y="3"/>
                    </a:cubicBezTo>
                    <a:cubicBezTo>
                      <a:pt x="135" y="2"/>
                      <a:pt x="135" y="2"/>
                      <a:pt x="135" y="2"/>
                    </a:cubicBezTo>
                    <a:cubicBezTo>
                      <a:pt x="142" y="0"/>
                      <a:pt x="147" y="4"/>
                      <a:pt x="151" y="8"/>
                    </a:cubicBezTo>
                    <a:cubicBezTo>
                      <a:pt x="153" y="11"/>
                      <a:pt x="156" y="13"/>
                      <a:pt x="161" y="14"/>
                    </a:cubicBezTo>
                    <a:cubicBezTo>
                      <a:pt x="165" y="15"/>
                      <a:pt x="170" y="16"/>
                      <a:pt x="174" y="16"/>
                    </a:cubicBezTo>
                    <a:cubicBezTo>
                      <a:pt x="186" y="16"/>
                      <a:pt x="199" y="17"/>
                      <a:pt x="203" y="31"/>
                    </a:cubicBezTo>
                    <a:cubicBezTo>
                      <a:pt x="241" y="34"/>
                      <a:pt x="267" y="46"/>
                      <a:pt x="283" y="68"/>
                    </a:cubicBezTo>
                    <a:cubicBezTo>
                      <a:pt x="283" y="68"/>
                      <a:pt x="283" y="68"/>
                      <a:pt x="283" y="68"/>
                    </a:cubicBezTo>
                    <a:cubicBezTo>
                      <a:pt x="284" y="69"/>
                      <a:pt x="284" y="69"/>
                      <a:pt x="284" y="69"/>
                    </a:cubicBezTo>
                    <a:cubicBezTo>
                      <a:pt x="284" y="76"/>
                      <a:pt x="280" y="80"/>
                      <a:pt x="276" y="82"/>
                    </a:cubicBezTo>
                    <a:cubicBezTo>
                      <a:pt x="273" y="84"/>
                      <a:pt x="272" y="86"/>
                      <a:pt x="271" y="89"/>
                    </a:cubicBezTo>
                    <a:cubicBezTo>
                      <a:pt x="273" y="95"/>
                      <a:pt x="277" y="98"/>
                      <a:pt x="282" y="102"/>
                    </a:cubicBezTo>
                    <a:cubicBezTo>
                      <a:pt x="285" y="105"/>
                      <a:pt x="289" y="108"/>
                      <a:pt x="291" y="112"/>
                    </a:cubicBezTo>
                    <a:cubicBezTo>
                      <a:pt x="292" y="113"/>
                      <a:pt x="292" y="113"/>
                      <a:pt x="292" y="113"/>
                    </a:cubicBezTo>
                    <a:cubicBezTo>
                      <a:pt x="292" y="113"/>
                      <a:pt x="292" y="113"/>
                      <a:pt x="292" y="113"/>
                    </a:cubicBezTo>
                    <a:cubicBezTo>
                      <a:pt x="292" y="119"/>
                      <a:pt x="293" y="125"/>
                      <a:pt x="293" y="131"/>
                    </a:cubicBezTo>
                    <a:cubicBezTo>
                      <a:pt x="296" y="153"/>
                      <a:pt x="299" y="177"/>
                      <a:pt x="280" y="187"/>
                    </a:cubicBezTo>
                    <a:cubicBezTo>
                      <a:pt x="281" y="195"/>
                      <a:pt x="279" y="201"/>
                      <a:pt x="278" y="205"/>
                    </a:cubicBezTo>
                    <a:cubicBezTo>
                      <a:pt x="276" y="209"/>
                      <a:pt x="275" y="213"/>
                      <a:pt x="276" y="218"/>
                    </a:cubicBezTo>
                    <a:cubicBezTo>
                      <a:pt x="276" y="220"/>
                      <a:pt x="276" y="220"/>
                      <a:pt x="276" y="220"/>
                    </a:cubicBezTo>
                    <a:cubicBezTo>
                      <a:pt x="274" y="221"/>
                      <a:pt x="274" y="221"/>
                      <a:pt x="274" y="221"/>
                    </a:cubicBezTo>
                    <a:cubicBezTo>
                      <a:pt x="270" y="222"/>
                      <a:pt x="266" y="224"/>
                      <a:pt x="262" y="227"/>
                    </a:cubicBezTo>
                    <a:cubicBezTo>
                      <a:pt x="258" y="228"/>
                      <a:pt x="255" y="230"/>
                      <a:pt x="251" y="232"/>
                    </a:cubicBezTo>
                    <a:cubicBezTo>
                      <a:pt x="248" y="264"/>
                      <a:pt x="253" y="275"/>
                      <a:pt x="275" y="279"/>
                    </a:cubicBezTo>
                    <a:cubicBezTo>
                      <a:pt x="278" y="274"/>
                      <a:pt x="282" y="270"/>
                      <a:pt x="286" y="265"/>
                    </a:cubicBezTo>
                    <a:cubicBezTo>
                      <a:pt x="295" y="256"/>
                      <a:pt x="303" y="247"/>
                      <a:pt x="302" y="230"/>
                    </a:cubicBezTo>
                    <a:cubicBezTo>
                      <a:pt x="302" y="228"/>
                      <a:pt x="302" y="228"/>
                      <a:pt x="302" y="228"/>
                    </a:cubicBezTo>
                    <a:cubicBezTo>
                      <a:pt x="305" y="227"/>
                      <a:pt x="305" y="227"/>
                      <a:pt x="305" y="227"/>
                    </a:cubicBezTo>
                    <a:cubicBezTo>
                      <a:pt x="312" y="226"/>
                      <a:pt x="317" y="222"/>
                      <a:pt x="322" y="218"/>
                    </a:cubicBezTo>
                    <a:cubicBezTo>
                      <a:pt x="328" y="213"/>
                      <a:pt x="336" y="207"/>
                      <a:pt x="349" y="207"/>
                    </a:cubicBezTo>
                    <a:cubicBezTo>
                      <a:pt x="350" y="207"/>
                      <a:pt x="350" y="207"/>
                      <a:pt x="350" y="207"/>
                    </a:cubicBezTo>
                    <a:cubicBezTo>
                      <a:pt x="351" y="208"/>
                      <a:pt x="351" y="208"/>
                      <a:pt x="351" y="208"/>
                    </a:cubicBezTo>
                    <a:cubicBezTo>
                      <a:pt x="370" y="223"/>
                      <a:pt x="378" y="250"/>
                      <a:pt x="385" y="276"/>
                    </a:cubicBezTo>
                    <a:cubicBezTo>
                      <a:pt x="391" y="299"/>
                      <a:pt x="397" y="322"/>
                      <a:pt x="411" y="337"/>
                    </a:cubicBezTo>
                    <a:cubicBezTo>
                      <a:pt x="413" y="338"/>
                      <a:pt x="413" y="338"/>
                      <a:pt x="413" y="338"/>
                    </a:cubicBezTo>
                    <a:cubicBezTo>
                      <a:pt x="412" y="340"/>
                      <a:pt x="412" y="340"/>
                      <a:pt x="412" y="340"/>
                    </a:cubicBezTo>
                    <a:cubicBezTo>
                      <a:pt x="407" y="347"/>
                      <a:pt x="408" y="359"/>
                      <a:pt x="408" y="371"/>
                    </a:cubicBezTo>
                    <a:cubicBezTo>
                      <a:pt x="408" y="378"/>
                      <a:pt x="409" y="385"/>
                      <a:pt x="408" y="391"/>
                    </a:cubicBezTo>
                    <a:cubicBezTo>
                      <a:pt x="408" y="393"/>
                      <a:pt x="408" y="393"/>
                      <a:pt x="408" y="393"/>
                    </a:cubicBezTo>
                    <a:cubicBezTo>
                      <a:pt x="406" y="393"/>
                      <a:pt x="406" y="393"/>
                      <a:pt x="406" y="393"/>
                    </a:cubicBezTo>
                    <a:cubicBezTo>
                      <a:pt x="403" y="395"/>
                      <a:pt x="400" y="395"/>
                      <a:pt x="398" y="394"/>
                    </a:cubicBezTo>
                    <a:cubicBezTo>
                      <a:pt x="396" y="392"/>
                      <a:pt x="395" y="390"/>
                      <a:pt x="395" y="388"/>
                    </a:cubicBezTo>
                    <a:cubicBezTo>
                      <a:pt x="394" y="387"/>
                      <a:pt x="394" y="385"/>
                      <a:pt x="394" y="385"/>
                    </a:cubicBezTo>
                    <a:cubicBezTo>
                      <a:pt x="394" y="385"/>
                      <a:pt x="393" y="384"/>
                      <a:pt x="390" y="385"/>
                    </a:cubicBezTo>
                    <a:cubicBezTo>
                      <a:pt x="378" y="393"/>
                      <a:pt x="374" y="406"/>
                      <a:pt x="376" y="427"/>
                    </a:cubicBezTo>
                    <a:cubicBezTo>
                      <a:pt x="376" y="429"/>
                      <a:pt x="376" y="429"/>
                      <a:pt x="376" y="429"/>
                    </a:cubicBezTo>
                    <a:cubicBezTo>
                      <a:pt x="374" y="430"/>
                      <a:pt x="374" y="430"/>
                      <a:pt x="374" y="430"/>
                    </a:cubicBezTo>
                    <a:cubicBezTo>
                      <a:pt x="367" y="433"/>
                      <a:pt x="361" y="439"/>
                      <a:pt x="356" y="444"/>
                    </a:cubicBezTo>
                    <a:cubicBezTo>
                      <a:pt x="360" y="467"/>
                      <a:pt x="353" y="479"/>
                      <a:pt x="346" y="490"/>
                    </a:cubicBezTo>
                    <a:cubicBezTo>
                      <a:pt x="341" y="499"/>
                      <a:pt x="336" y="507"/>
                      <a:pt x="336" y="520"/>
                    </a:cubicBezTo>
                    <a:cubicBezTo>
                      <a:pt x="336" y="522"/>
                      <a:pt x="336" y="522"/>
                      <a:pt x="336" y="522"/>
                    </a:cubicBezTo>
                    <a:cubicBezTo>
                      <a:pt x="333" y="522"/>
                      <a:pt x="333" y="522"/>
                      <a:pt x="333" y="522"/>
                    </a:cubicBezTo>
                    <a:cubicBezTo>
                      <a:pt x="314" y="524"/>
                      <a:pt x="295" y="528"/>
                      <a:pt x="276" y="532"/>
                    </a:cubicBezTo>
                    <a:cubicBezTo>
                      <a:pt x="256" y="537"/>
                      <a:pt x="234" y="541"/>
                      <a:pt x="213" y="542"/>
                    </a:cubicBezTo>
                    <a:cubicBezTo>
                      <a:pt x="206" y="543"/>
                      <a:pt x="200" y="542"/>
                      <a:pt x="193" y="540"/>
                    </a:cubicBezTo>
                    <a:cubicBezTo>
                      <a:pt x="188" y="539"/>
                      <a:pt x="182" y="538"/>
                      <a:pt x="176" y="538"/>
                    </a:cubicBezTo>
                    <a:cubicBezTo>
                      <a:pt x="155" y="539"/>
                      <a:pt x="131" y="543"/>
                      <a:pt x="108" y="547"/>
                    </a:cubicBezTo>
                    <a:cubicBezTo>
                      <a:pt x="94" y="550"/>
                      <a:pt x="78" y="553"/>
                      <a:pt x="64" y="554"/>
                    </a:cubicBezTo>
                    <a:cubicBezTo>
                      <a:pt x="59" y="555"/>
                      <a:pt x="53" y="555"/>
                      <a:pt x="48" y="555"/>
                    </a:cubicBezTo>
                    <a:cubicBezTo>
                      <a:pt x="39" y="555"/>
                      <a:pt x="29" y="555"/>
                      <a:pt x="20" y="558"/>
                    </a:cubicBezTo>
                    <a:cubicBezTo>
                      <a:pt x="19" y="559"/>
                      <a:pt x="17" y="559"/>
                      <a:pt x="16" y="55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0" name="Freeform 235"/>
              <p:cNvSpPr/>
              <p:nvPr/>
            </p:nvSpPr>
            <p:spPr>
              <a:xfrm>
                <a:off x="6735600" y="2660040"/>
                <a:ext cx="65880" cy="50040"/>
              </a:xfrm>
              <a:custGeom>
                <a:avLst/>
                <a:gdLst>
                  <a:gd name="textAreaLeft" fmla="*/ 0 w 65880"/>
                  <a:gd name="textAreaRight" fmla="*/ 66600 w 65880"/>
                  <a:gd name="textAreaTop" fmla="*/ 0 h 50040"/>
                  <a:gd name="textAreaBottom" fmla="*/ 50760 h 50040"/>
                  <a:gd name="GluePoint1X" fmla="*/ 0 w 141"/>
                  <a:gd name="GluePoint1Y" fmla="*/ 92.3243243243243 h 185"/>
                  <a:gd name="GluePoint2X" fmla="*/ 155.290780141844 w 141"/>
                  <a:gd name="GluePoint2Y" fmla="*/ 67.3513513513514 h 185"/>
                  <a:gd name="GluePoint3X" fmla="*/ 241.418439716312 w 141"/>
                  <a:gd name="GluePoint3Y" fmla="*/ 13.6216216216216 h 185"/>
                  <a:gd name="GluePoint4X" fmla="*/ 148.765957446809 w 141"/>
                  <a:gd name="GluePoint4Y" fmla="*/ 55.2432432432432 h 185"/>
                  <a:gd name="GluePoint5X" fmla="*/ 0 w 141"/>
                  <a:gd name="GluePoint5Y" fmla="*/ 92.3243243243243 h 185"/>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68" h="52">
                    <a:moveTo>
                      <a:pt x="0" y="45"/>
                    </a:moveTo>
                    <a:cubicBezTo>
                      <a:pt x="0" y="52"/>
                      <a:pt x="38" y="35"/>
                      <a:pt x="44" y="33"/>
                    </a:cubicBezTo>
                    <a:cubicBezTo>
                      <a:pt x="50" y="31"/>
                      <a:pt x="68" y="13"/>
                      <a:pt x="68" y="7"/>
                    </a:cubicBezTo>
                    <a:cubicBezTo>
                      <a:pt x="68" y="0"/>
                      <a:pt x="48" y="22"/>
                      <a:pt x="42" y="27"/>
                    </a:cubicBezTo>
                    <a:cubicBezTo>
                      <a:pt x="36" y="31"/>
                      <a:pt x="0" y="38"/>
                      <a:pt x="0" y="4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25200" bIns="25200" anchor="t">
                <a:noAutofit/>
              </a:bodyPr>
              <a:p>
                <a:pPr defTabSz="914400">
                  <a:lnSpc>
                    <a:spcPct val="100000"/>
                  </a:lnSpc>
                </a:pPr>
                <a:endParaRPr b="0" lang="en-US" sz="1800" strike="noStrike" u="none">
                  <a:solidFill>
                    <a:schemeClr val="dk1"/>
                  </a:solidFill>
                  <a:effectLst/>
                  <a:uFillTx/>
                  <a:latin typeface="Open Sans"/>
                </a:endParaRPr>
              </a:p>
            </p:txBody>
          </p:sp>
          <p:sp>
            <p:nvSpPr>
              <p:cNvPr id="951" name="Freeform 236"/>
              <p:cNvSpPr/>
              <p:nvPr/>
            </p:nvSpPr>
            <p:spPr>
              <a:xfrm>
                <a:off x="6732720" y="2663280"/>
                <a:ext cx="72360" cy="45360"/>
              </a:xfrm>
              <a:custGeom>
                <a:avLst/>
                <a:gdLst>
                  <a:gd name="textAreaLeft" fmla="*/ 0 w 72360"/>
                  <a:gd name="textAreaRight" fmla="*/ 73080 w 72360"/>
                  <a:gd name="textAreaTop" fmla="*/ 0 h 45360"/>
                  <a:gd name="textAreaBottom" fmla="*/ 46080 h 45360"/>
                  <a:gd name="GluePoint1X" fmla="*/ 25.25 w 128"/>
                  <a:gd name="GluePoint1Y" fmla="*/ 80.0788177339902 h 203"/>
                  <a:gd name="GluePoint2X" fmla="*/ 25.25 w 128"/>
                  <a:gd name="GluePoint2Y" fmla="*/ 80.0788177339902 h 203"/>
                  <a:gd name="GluePoint3X" fmla="*/ 0 w 128"/>
                  <a:gd name="GluePoint3Y" fmla="*/ 71.320197044335 h 203"/>
                  <a:gd name="GluePoint4X" fmla="*/ 119.9375 w 128"/>
                  <a:gd name="GluePoint4Y" fmla="*/ 45.6699507389163 h 203"/>
                  <a:gd name="GluePoint5X" fmla="*/ 184.640625 w 128"/>
                  <a:gd name="GluePoint5Y" fmla="*/ 36.9113300492611 h 203"/>
                  <a:gd name="GluePoint6X" fmla="*/ 219.359375 w 128"/>
                  <a:gd name="GluePoint6Y" fmla="*/ 23.7733990147783 h 203"/>
                  <a:gd name="GluePoint7X" fmla="*/ 303 w 128"/>
                  <a:gd name="GluePoint7Y" fmla="*/ 0 h 203"/>
                  <a:gd name="GluePoint8X" fmla="*/ 320.359375 w 128"/>
                  <a:gd name="GluePoint8Y" fmla="*/ 6.25615763546798 h 203"/>
                  <a:gd name="GluePoint9X" fmla="*/ 206.734375 w 128"/>
                  <a:gd name="GluePoint9Y" fmla="*/ 55.679802955665 h 203"/>
                  <a:gd name="GluePoint10X" fmla="*/ 164.125 w 128"/>
                  <a:gd name="GluePoint10Y" fmla="*/ 61.3103448275862 h 203"/>
                  <a:gd name="GluePoint11X" fmla="*/ 25.25 w 128"/>
                  <a:gd name="GluePoint11Y" fmla="*/ 80.0788177339902 h 203"/>
                  <a:gd name="GluePoint12X" fmla="*/ 285.640625 w 128"/>
                  <a:gd name="GluePoint12Y" fmla="*/ 13.1379310344828 h 203"/>
                  <a:gd name="GluePoint13X" fmla="*/ 236.71875 w 128"/>
                  <a:gd name="GluePoint13Y" fmla="*/ 30.6551724137931 h 203"/>
                  <a:gd name="GluePoint14X" fmla="*/ 202 w 128"/>
                  <a:gd name="GluePoint14Y" fmla="*/ 43.7931034482759 h 203"/>
                  <a:gd name="GluePoint15X" fmla="*/ 129.40625 w 128"/>
                  <a:gd name="GluePoint15Y" fmla="*/ 54.4285714285714 h 203"/>
                  <a:gd name="GluePoint16X" fmla="*/ 29.984375 w 128"/>
                  <a:gd name="GluePoint16Y" fmla="*/ 69.4433497536946 h 203"/>
                  <a:gd name="GluePoint17X" fmla="*/ 154.65625 w 128"/>
                  <a:gd name="GluePoint17Y" fmla="*/ 52.551724137931 h 203"/>
                  <a:gd name="GluePoint18X" fmla="*/ 198.84375 w 128"/>
                  <a:gd name="GluePoint18Y" fmla="*/ 45.6699507389163 h 203"/>
                  <a:gd name="GluePoint19X" fmla="*/ 285.640625 w 128"/>
                  <a:gd name="GluePoint19Y" fmla="*/ 13.1379310344828 h 20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Lst>
                <a:rect l="textAreaLeft" t="textAreaTop" r="textAreaRight" b="textAreaBottom"/>
                <a:pathLst>
                  <a:path w="74" h="47">
                    <a:moveTo>
                      <a:pt x="6" y="47"/>
                    </a:moveTo>
                    <a:cubicBezTo>
                      <a:pt x="6" y="47"/>
                      <a:pt x="6" y="47"/>
                      <a:pt x="6" y="47"/>
                    </a:cubicBezTo>
                    <a:cubicBezTo>
                      <a:pt x="0" y="47"/>
                      <a:pt x="0" y="43"/>
                      <a:pt x="0" y="42"/>
                    </a:cubicBezTo>
                    <a:cubicBezTo>
                      <a:pt x="0" y="36"/>
                      <a:pt x="11" y="32"/>
                      <a:pt x="28" y="27"/>
                    </a:cubicBezTo>
                    <a:cubicBezTo>
                      <a:pt x="34" y="25"/>
                      <a:pt x="41" y="23"/>
                      <a:pt x="43" y="22"/>
                    </a:cubicBezTo>
                    <a:cubicBezTo>
                      <a:pt x="45" y="20"/>
                      <a:pt x="48" y="17"/>
                      <a:pt x="51" y="14"/>
                    </a:cubicBezTo>
                    <a:cubicBezTo>
                      <a:pt x="63" y="4"/>
                      <a:pt x="67" y="0"/>
                      <a:pt x="70" y="0"/>
                    </a:cubicBezTo>
                    <a:cubicBezTo>
                      <a:pt x="72" y="0"/>
                      <a:pt x="74" y="1"/>
                      <a:pt x="74" y="4"/>
                    </a:cubicBezTo>
                    <a:cubicBezTo>
                      <a:pt x="74" y="12"/>
                      <a:pt x="54" y="31"/>
                      <a:pt x="48" y="33"/>
                    </a:cubicBezTo>
                    <a:cubicBezTo>
                      <a:pt x="46" y="33"/>
                      <a:pt x="42" y="35"/>
                      <a:pt x="38" y="36"/>
                    </a:cubicBezTo>
                    <a:cubicBezTo>
                      <a:pt x="27" y="41"/>
                      <a:pt x="12" y="47"/>
                      <a:pt x="6" y="47"/>
                    </a:cubicBezTo>
                    <a:close/>
                    <a:moveTo>
                      <a:pt x="66" y="8"/>
                    </a:moveTo>
                    <a:cubicBezTo>
                      <a:pt x="63" y="11"/>
                      <a:pt x="58" y="15"/>
                      <a:pt x="55" y="18"/>
                    </a:cubicBezTo>
                    <a:cubicBezTo>
                      <a:pt x="52" y="22"/>
                      <a:pt x="49" y="25"/>
                      <a:pt x="47" y="26"/>
                    </a:cubicBezTo>
                    <a:cubicBezTo>
                      <a:pt x="44" y="28"/>
                      <a:pt x="39" y="30"/>
                      <a:pt x="30" y="32"/>
                    </a:cubicBezTo>
                    <a:cubicBezTo>
                      <a:pt x="23" y="34"/>
                      <a:pt x="10" y="38"/>
                      <a:pt x="7" y="41"/>
                    </a:cubicBezTo>
                    <a:cubicBezTo>
                      <a:pt x="13" y="41"/>
                      <a:pt x="27" y="35"/>
                      <a:pt x="36" y="31"/>
                    </a:cubicBezTo>
                    <a:cubicBezTo>
                      <a:pt x="41" y="29"/>
                      <a:pt x="45" y="28"/>
                      <a:pt x="46" y="27"/>
                    </a:cubicBezTo>
                    <a:cubicBezTo>
                      <a:pt x="51" y="26"/>
                      <a:pt x="62" y="15"/>
                      <a:pt x="66" y="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23040" bIns="23040" anchor="t">
                <a:noAutofit/>
              </a:bodyPr>
              <a:p>
                <a:pPr defTabSz="914400">
                  <a:lnSpc>
                    <a:spcPct val="100000"/>
                  </a:lnSpc>
                </a:pPr>
                <a:endParaRPr b="0" lang="en-US" sz="1800" strike="noStrike" u="none">
                  <a:solidFill>
                    <a:schemeClr val="dk1"/>
                  </a:solidFill>
                  <a:effectLst/>
                  <a:uFillTx/>
                  <a:latin typeface="Open Sans"/>
                </a:endParaRPr>
              </a:p>
            </p:txBody>
          </p:sp>
          <p:sp>
            <p:nvSpPr>
              <p:cNvPr id="952" name="Freeform 237"/>
              <p:cNvSpPr/>
              <p:nvPr/>
            </p:nvSpPr>
            <p:spPr>
              <a:xfrm>
                <a:off x="6970680" y="3434760"/>
                <a:ext cx="320040" cy="540720"/>
              </a:xfrm>
              <a:custGeom>
                <a:avLst/>
                <a:gdLst>
                  <a:gd name="textAreaLeft" fmla="*/ 0 w 320040"/>
                  <a:gd name="textAreaRight" fmla="*/ 320760 w 320040"/>
                  <a:gd name="textAreaTop" fmla="*/ 0 h 540720"/>
                  <a:gd name="textAreaBottom" fmla="*/ 541440 h 540720"/>
                  <a:gd name="GluePoint1X" fmla="*/ 168.058510638298 w 1504"/>
                  <a:gd name="GluePoint1Y" fmla="*/ 2444.27272727273 h 891"/>
                  <a:gd name="GluePoint2X" fmla="*/ 146.755319148936 w 1504"/>
                  <a:gd name="GluePoint2Y" fmla="*/ 2481.38383838384 h 891"/>
                  <a:gd name="GluePoint3X" fmla="*/ 120.718085106383 w 1504"/>
                  <a:gd name="GluePoint3Y" fmla="*/ 2444.27272727273 h 891"/>
                  <a:gd name="GluePoint4X" fmla="*/ 75.7446808510638 w 1504"/>
                  <a:gd name="GluePoint4Y" fmla="*/ 2462.82828282828 h 891"/>
                  <a:gd name="GluePoint5X" fmla="*/ 75.7446808510638 w 1504"/>
                  <a:gd name="GluePoint5Y" fmla="*/ 2518.49494949495 h 891"/>
                  <a:gd name="GluePoint6X" fmla="*/ 69.2353723404255 w 1504"/>
                  <a:gd name="GluePoint6Y" fmla="*/ 2481.38383838384 h 891"/>
                  <a:gd name="GluePoint7X" fmla="*/ 11.2433510638298 w 1504"/>
                  <a:gd name="GluePoint7Y" fmla="*/ 2499.93939393939 h 891"/>
                  <a:gd name="GluePoint8X" fmla="*/ 17.7526595744681 w 1504"/>
                  <a:gd name="GluePoint8Y" fmla="*/ 2295.82828282828 h 891"/>
                  <a:gd name="GluePoint9X" fmla="*/ 43.1981382978723 w 1504"/>
                  <a:gd name="GluePoint9Y" fmla="*/ 2277.27272727273 h 891"/>
                  <a:gd name="GluePoint10X" fmla="*/ 75.7446808510638 w 1504"/>
                  <a:gd name="GluePoint10Y" fmla="*/ 2000.62626262626 h 891"/>
                  <a:gd name="GluePoint11X" fmla="*/ 88.7632978723404 w 1504"/>
                  <a:gd name="GluePoint11Y" fmla="*/ 2019.18181818182 h 891"/>
                  <a:gd name="GluePoint12X" fmla="*/ 75.7446808510638 w 1504"/>
                  <a:gd name="GluePoint12Y" fmla="*/ 1853.86868686869 h 891"/>
                  <a:gd name="GluePoint13X" fmla="*/ 62.7260638297872 w 1504"/>
                  <a:gd name="GluePoint13Y" fmla="*/ 1798.20202020202 h 891"/>
                  <a:gd name="GluePoint14X" fmla="*/ 49.7074468085106 w 1504"/>
                  <a:gd name="GluePoint14Y" fmla="*/ 1761.09090909091 h 891"/>
                  <a:gd name="GluePoint15X" fmla="*/ 69.2353723404255 w 1504"/>
                  <a:gd name="GluePoint15Y" fmla="*/ 1609.27272727273 h 891"/>
                  <a:gd name="GluePoint16X" fmla="*/ 17.7526595744681 w 1504"/>
                  <a:gd name="GluePoint16Y" fmla="*/ 183.868686868687 h 891"/>
                  <a:gd name="GluePoint17X" fmla="*/ 49.7074468085106 w 1504"/>
                  <a:gd name="GluePoint17Y" fmla="*/ 202.424242424242 h 891"/>
                  <a:gd name="GluePoint18X" fmla="*/ 43.1981382978723 w 1504"/>
                  <a:gd name="GluePoint18Y" fmla="*/ 239.535353535354 h 891"/>
                  <a:gd name="GluePoint19X" fmla="*/ 82.2539893617021 w 1504"/>
                  <a:gd name="GluePoint19Y" fmla="*/ 183.868686868687 h 891"/>
                  <a:gd name="GluePoint20X" fmla="*/ 114.800531914894 w 1504"/>
                  <a:gd name="GluePoint20Y" fmla="*/ 109.646464646465 h 891"/>
                  <a:gd name="GluePoint21X" fmla="*/ 127.227393617021 w 1504"/>
                  <a:gd name="GluePoint21Y" fmla="*/ 128.20202020202 h 891"/>
                  <a:gd name="GluePoint22X" fmla="*/ 127.227393617021 w 1504"/>
                  <a:gd name="GluePoint22Y" fmla="*/ 109.646464646465 h 891"/>
                  <a:gd name="GluePoint23X" fmla="*/ 290.551861702128 w 1504"/>
                  <a:gd name="GluePoint23Y" fmla="*/ 53.979797979798 h 891"/>
                  <a:gd name="GluePoint24X" fmla="*/ 433.164893617021 w 1504"/>
                  <a:gd name="GluePoint24Y" fmla="*/ 0 h 891"/>
                  <a:gd name="GluePoint25X" fmla="*/ 433.164893617021 w 1504"/>
                  <a:gd name="GluePoint25Y" fmla="*/ 53.979797979798 h 891"/>
                  <a:gd name="GluePoint26X" fmla="*/ 446.183510638298 w 1504"/>
                  <a:gd name="GluePoint26Y" fmla="*/ 109.646464646465 h 891"/>
                  <a:gd name="GluePoint27X" fmla="*/ 446.183510638298 w 1504"/>
                  <a:gd name="GluePoint27Y" fmla="*/ 220.979797979798 h 891"/>
                  <a:gd name="GluePoint28X" fmla="*/ 472.220744680851 w 1504"/>
                  <a:gd name="GluePoint28Y" fmla="*/ 718.606060606061 h 891"/>
                  <a:gd name="GluePoint29X" fmla="*/ 486.422872340426 w 1504"/>
                  <a:gd name="GluePoint29Y" fmla="*/ 1165.62626262626 h 891"/>
                  <a:gd name="GluePoint30X" fmla="*/ 505.95079787234 w 1504"/>
                  <a:gd name="GluePoint30Y" fmla="*/ 1535.05050505051 h 891"/>
                  <a:gd name="GluePoint31X" fmla="*/ 505.95079787234 w 1504"/>
                  <a:gd name="GluePoint31Y" fmla="*/ 1683.49494949495 h 891"/>
                  <a:gd name="GluePoint32X" fmla="*/ 492.932180851064 w 1504"/>
                  <a:gd name="GluePoint32Y" fmla="*/ 1718.91919191919 h 891"/>
                  <a:gd name="GluePoint33X" fmla="*/ 518.969414893617 w 1504"/>
                  <a:gd name="GluePoint33Y" fmla="*/ 1761.09090909091 h 891"/>
                  <a:gd name="GluePoint34X" fmla="*/ 492.932180851064 w 1504"/>
                  <a:gd name="GluePoint34Y" fmla="*/ 1779.64646464646 h 891"/>
                  <a:gd name="GluePoint35X" fmla="*/ 486.422872340426 w 1504"/>
                  <a:gd name="GluePoint35Y" fmla="*/ 1835.31313131313 h 891"/>
                  <a:gd name="GluePoint36X" fmla="*/ 472.220744680851 w 1504"/>
                  <a:gd name="GluePoint36Y" fmla="*/ 1816.75757575758 h 891"/>
                  <a:gd name="GluePoint37X" fmla="*/ 465.711436170213 w 1504"/>
                  <a:gd name="GluePoint37Y" fmla="*/ 1872.42424242424 h 891"/>
                  <a:gd name="GluePoint38X" fmla="*/ 452.692819148936 w 1504"/>
                  <a:gd name="GluePoint38Y" fmla="*/ 1835.31313131313 h 891"/>
                  <a:gd name="GluePoint39X" fmla="*/ 426.655585106383 w 1504"/>
                  <a:gd name="GluePoint39Y" fmla="*/ 1835.31313131313 h 891"/>
                  <a:gd name="GluePoint40X" fmla="*/ 420.146276595745 w 1504"/>
                  <a:gd name="GluePoint40Y" fmla="*/ 2000.62626262626 h 891"/>
                  <a:gd name="GluePoint41X" fmla="*/ 362.154255319149 w 1504"/>
                  <a:gd name="GluePoint41Y" fmla="*/ 2149.07070707071 h 891"/>
                  <a:gd name="GluePoint42X" fmla="*/ 349.135638297872 w 1504"/>
                  <a:gd name="GluePoint42Y" fmla="*/ 2332.93939393939 h 891"/>
                  <a:gd name="GluePoint43X" fmla="*/ 323.098404255319 w 1504"/>
                  <a:gd name="GluePoint43Y" fmla="*/ 2295.82828282828 h 891"/>
                  <a:gd name="GluePoint44X" fmla="*/ 303.570478723404 w 1504"/>
                  <a:gd name="GluePoint44Y" fmla="*/ 2332.93939393939 h 891"/>
                  <a:gd name="GluePoint45X" fmla="*/ 278.125 w 1504"/>
                  <a:gd name="GluePoint45Y" fmla="*/ 2240.16161616162 h 891"/>
                  <a:gd name="GluePoint46X" fmla="*/ 278.125 w 1504"/>
                  <a:gd name="GluePoint46Y" fmla="*/ 2277.27272727273 h 891"/>
                  <a:gd name="GluePoint47X" fmla="*/ 258.597074468085 w 1504"/>
                  <a:gd name="GluePoint47Y" fmla="*/ 2314.38383838384 h 891"/>
                  <a:gd name="GluePoint48X" fmla="*/ 252.087765957447 w 1504"/>
                  <a:gd name="GluePoint48Y" fmla="*/ 2407.16161616162 h 891"/>
                  <a:gd name="GluePoint49X" fmla="*/ 245.578457446809 w 1504"/>
                  <a:gd name="GluePoint49Y" fmla="*/ 2425.71717171717 h 891"/>
                  <a:gd name="GluePoint50X" fmla="*/ 213.031914893617 w 1504"/>
                  <a:gd name="GluePoint50Y" fmla="*/ 2388.60606060606 h 891"/>
                  <a:gd name="GluePoint51X" fmla="*/ 181.077127659574 w 1504"/>
                  <a:gd name="GluePoint51Y" fmla="*/ 2407.16161616162 h 891"/>
                  <a:gd name="GluePoint52X" fmla="*/ 174.567819148936 w 1504"/>
                  <a:gd name="GluePoint52Y" fmla="*/ 2444.27272727273 h 89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326" h="550">
                    <a:moveTo>
                      <a:pt x="104" y="530"/>
                    </a:moveTo>
                    <a:cubicBezTo>
                      <a:pt x="98" y="531"/>
                      <a:pt x="97" y="538"/>
                      <a:pt x="91" y="538"/>
                    </a:cubicBezTo>
                    <a:cubicBezTo>
                      <a:pt x="83" y="538"/>
                      <a:pt x="81" y="531"/>
                      <a:pt x="75" y="530"/>
                    </a:cubicBezTo>
                    <a:cubicBezTo>
                      <a:pt x="69" y="529"/>
                      <a:pt x="48" y="534"/>
                      <a:pt x="47" y="534"/>
                    </a:cubicBezTo>
                    <a:cubicBezTo>
                      <a:pt x="46" y="535"/>
                      <a:pt x="48" y="546"/>
                      <a:pt x="47" y="546"/>
                    </a:cubicBezTo>
                    <a:cubicBezTo>
                      <a:pt x="42" y="547"/>
                      <a:pt x="46" y="540"/>
                      <a:pt x="43" y="538"/>
                    </a:cubicBezTo>
                    <a:cubicBezTo>
                      <a:pt x="37" y="534"/>
                      <a:pt x="16" y="550"/>
                      <a:pt x="7" y="542"/>
                    </a:cubicBezTo>
                    <a:cubicBezTo>
                      <a:pt x="5" y="524"/>
                      <a:pt x="14" y="517"/>
                      <a:pt x="11" y="498"/>
                    </a:cubicBezTo>
                    <a:cubicBezTo>
                      <a:pt x="19" y="496"/>
                      <a:pt x="19" y="486"/>
                      <a:pt x="27" y="494"/>
                    </a:cubicBezTo>
                    <a:cubicBezTo>
                      <a:pt x="21" y="476"/>
                      <a:pt x="45" y="456"/>
                      <a:pt x="47" y="434"/>
                    </a:cubicBezTo>
                    <a:cubicBezTo>
                      <a:pt x="51" y="435"/>
                      <a:pt x="51" y="438"/>
                      <a:pt x="55" y="438"/>
                    </a:cubicBezTo>
                    <a:cubicBezTo>
                      <a:pt x="50" y="431"/>
                      <a:pt x="51" y="413"/>
                      <a:pt x="47" y="402"/>
                    </a:cubicBezTo>
                    <a:cubicBezTo>
                      <a:pt x="47" y="400"/>
                      <a:pt x="38" y="391"/>
                      <a:pt x="39" y="390"/>
                    </a:cubicBezTo>
                    <a:cubicBezTo>
                      <a:pt x="47" y="383"/>
                      <a:pt x="33" y="390"/>
                      <a:pt x="31" y="382"/>
                    </a:cubicBezTo>
                    <a:cubicBezTo>
                      <a:pt x="37" y="373"/>
                      <a:pt x="31" y="352"/>
                      <a:pt x="43" y="349"/>
                    </a:cubicBezTo>
                    <a:cubicBezTo>
                      <a:pt x="29" y="250"/>
                      <a:pt x="24" y="141"/>
                      <a:pt x="11" y="40"/>
                    </a:cubicBezTo>
                    <a:cubicBezTo>
                      <a:pt x="0" y="43"/>
                      <a:pt x="30" y="43"/>
                      <a:pt x="31" y="44"/>
                    </a:cubicBezTo>
                    <a:cubicBezTo>
                      <a:pt x="31" y="44"/>
                      <a:pt x="27" y="52"/>
                      <a:pt x="27" y="52"/>
                    </a:cubicBezTo>
                    <a:cubicBezTo>
                      <a:pt x="26" y="52"/>
                      <a:pt x="42" y="45"/>
                      <a:pt x="51" y="40"/>
                    </a:cubicBezTo>
                    <a:cubicBezTo>
                      <a:pt x="58" y="35"/>
                      <a:pt x="63" y="28"/>
                      <a:pt x="71" y="24"/>
                    </a:cubicBezTo>
                    <a:cubicBezTo>
                      <a:pt x="76" y="21"/>
                      <a:pt x="79" y="28"/>
                      <a:pt x="79" y="28"/>
                    </a:cubicBezTo>
                    <a:cubicBezTo>
                      <a:pt x="84" y="27"/>
                      <a:pt x="81" y="23"/>
                      <a:pt x="79" y="24"/>
                    </a:cubicBezTo>
                    <a:cubicBezTo>
                      <a:pt x="108" y="16"/>
                      <a:pt x="145" y="17"/>
                      <a:pt x="180" y="12"/>
                    </a:cubicBezTo>
                    <a:cubicBezTo>
                      <a:pt x="200" y="9"/>
                      <a:pt x="238" y="3"/>
                      <a:pt x="268" y="0"/>
                    </a:cubicBezTo>
                    <a:cubicBezTo>
                      <a:pt x="273" y="5"/>
                      <a:pt x="269" y="12"/>
                      <a:pt x="268" y="12"/>
                    </a:cubicBezTo>
                    <a:cubicBezTo>
                      <a:pt x="270" y="17"/>
                      <a:pt x="275" y="18"/>
                      <a:pt x="276" y="24"/>
                    </a:cubicBezTo>
                    <a:cubicBezTo>
                      <a:pt x="278" y="31"/>
                      <a:pt x="276" y="40"/>
                      <a:pt x="276" y="48"/>
                    </a:cubicBezTo>
                    <a:cubicBezTo>
                      <a:pt x="279" y="80"/>
                      <a:pt x="288" y="118"/>
                      <a:pt x="292" y="156"/>
                    </a:cubicBezTo>
                    <a:cubicBezTo>
                      <a:pt x="296" y="188"/>
                      <a:pt x="297" y="221"/>
                      <a:pt x="301" y="253"/>
                    </a:cubicBezTo>
                    <a:cubicBezTo>
                      <a:pt x="304" y="281"/>
                      <a:pt x="312" y="310"/>
                      <a:pt x="313" y="333"/>
                    </a:cubicBezTo>
                    <a:cubicBezTo>
                      <a:pt x="313" y="347"/>
                      <a:pt x="307" y="352"/>
                      <a:pt x="313" y="365"/>
                    </a:cubicBezTo>
                    <a:cubicBezTo>
                      <a:pt x="293" y="351"/>
                      <a:pt x="326" y="386"/>
                      <a:pt x="305" y="373"/>
                    </a:cubicBezTo>
                    <a:cubicBezTo>
                      <a:pt x="308" y="387"/>
                      <a:pt x="314" y="374"/>
                      <a:pt x="321" y="382"/>
                    </a:cubicBezTo>
                    <a:cubicBezTo>
                      <a:pt x="322" y="388"/>
                      <a:pt x="306" y="395"/>
                      <a:pt x="305" y="386"/>
                    </a:cubicBezTo>
                    <a:cubicBezTo>
                      <a:pt x="299" y="374"/>
                      <a:pt x="305" y="396"/>
                      <a:pt x="301" y="398"/>
                    </a:cubicBezTo>
                    <a:cubicBezTo>
                      <a:pt x="298" y="399"/>
                      <a:pt x="291" y="395"/>
                      <a:pt x="292" y="394"/>
                    </a:cubicBezTo>
                    <a:cubicBezTo>
                      <a:pt x="288" y="397"/>
                      <a:pt x="297" y="404"/>
                      <a:pt x="288" y="406"/>
                    </a:cubicBezTo>
                    <a:cubicBezTo>
                      <a:pt x="284" y="406"/>
                      <a:pt x="283" y="398"/>
                      <a:pt x="280" y="398"/>
                    </a:cubicBezTo>
                    <a:cubicBezTo>
                      <a:pt x="275" y="396"/>
                      <a:pt x="264" y="411"/>
                      <a:pt x="264" y="398"/>
                    </a:cubicBezTo>
                    <a:cubicBezTo>
                      <a:pt x="250" y="406"/>
                      <a:pt x="263" y="416"/>
                      <a:pt x="260" y="434"/>
                    </a:cubicBezTo>
                    <a:cubicBezTo>
                      <a:pt x="238" y="435"/>
                      <a:pt x="249" y="479"/>
                      <a:pt x="224" y="466"/>
                    </a:cubicBezTo>
                    <a:cubicBezTo>
                      <a:pt x="221" y="479"/>
                      <a:pt x="222" y="496"/>
                      <a:pt x="216" y="506"/>
                    </a:cubicBezTo>
                    <a:cubicBezTo>
                      <a:pt x="204" y="513"/>
                      <a:pt x="197" y="498"/>
                      <a:pt x="200" y="498"/>
                    </a:cubicBezTo>
                    <a:cubicBezTo>
                      <a:pt x="196" y="498"/>
                      <a:pt x="196" y="509"/>
                      <a:pt x="188" y="506"/>
                    </a:cubicBezTo>
                    <a:cubicBezTo>
                      <a:pt x="188" y="494"/>
                      <a:pt x="181" y="489"/>
                      <a:pt x="172" y="486"/>
                    </a:cubicBezTo>
                    <a:cubicBezTo>
                      <a:pt x="158" y="481"/>
                      <a:pt x="169" y="501"/>
                      <a:pt x="172" y="494"/>
                    </a:cubicBezTo>
                    <a:cubicBezTo>
                      <a:pt x="170" y="499"/>
                      <a:pt x="163" y="498"/>
                      <a:pt x="160" y="502"/>
                    </a:cubicBezTo>
                    <a:cubicBezTo>
                      <a:pt x="155" y="508"/>
                      <a:pt x="157" y="519"/>
                      <a:pt x="156" y="522"/>
                    </a:cubicBezTo>
                    <a:cubicBezTo>
                      <a:pt x="155" y="524"/>
                      <a:pt x="143" y="524"/>
                      <a:pt x="152" y="526"/>
                    </a:cubicBezTo>
                    <a:cubicBezTo>
                      <a:pt x="149" y="536"/>
                      <a:pt x="133" y="524"/>
                      <a:pt x="132" y="518"/>
                    </a:cubicBezTo>
                    <a:cubicBezTo>
                      <a:pt x="121" y="514"/>
                      <a:pt x="118" y="536"/>
                      <a:pt x="112" y="522"/>
                    </a:cubicBezTo>
                    <a:cubicBezTo>
                      <a:pt x="105" y="524"/>
                      <a:pt x="115" y="529"/>
                      <a:pt x="108" y="53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3" name="Freeform 238"/>
              <p:cNvSpPr/>
              <p:nvPr/>
            </p:nvSpPr>
            <p:spPr>
              <a:xfrm>
                <a:off x="6973920" y="3431520"/>
                <a:ext cx="315360" cy="543960"/>
              </a:xfrm>
              <a:custGeom>
                <a:avLst/>
                <a:gdLst>
                  <a:gd name="textAreaLeft" fmla="*/ 0 w 315360"/>
                  <a:gd name="textAreaRight" fmla="*/ 316080 w 315360"/>
                  <a:gd name="textAreaTop" fmla="*/ 0 h 543960"/>
                  <a:gd name="textAreaBottom" fmla="*/ 544680 h 543960"/>
                  <a:gd name="GluePoint1X" fmla="*/ 42.3139458030403 w 1513"/>
                  <a:gd name="GluePoint1Y" fmla="*/ 2571.08883826879 h 878"/>
                  <a:gd name="GluePoint2X" fmla="*/ 7.53536021150033 w 1513"/>
                  <a:gd name="GluePoint2Y" fmla="*/ 2364.43735763098 h 878"/>
                  <a:gd name="GluePoint3X" fmla="*/ 31.300727032386 w 1513"/>
                  <a:gd name="GluePoint3Y" fmla="*/ 2312.77448747153 h 878"/>
                  <a:gd name="GluePoint4X" fmla="*/ 74.1943159286186 w 1513"/>
                  <a:gd name="GluePoint4Y" fmla="*/ 2049.29384965831 h 878"/>
                  <a:gd name="GluePoint5X" fmla="*/ 39.4157303370787 w 1513"/>
                  <a:gd name="GluePoint5Y" fmla="*/ 1813.36674259681 h 878"/>
                  <a:gd name="GluePoint6X" fmla="*/ 31.300727032386 w 1513"/>
                  <a:gd name="GluePoint6Y" fmla="*/ 885.157175398633 h 878"/>
                  <a:gd name="GluePoint7X" fmla="*/ 17.38929279577 w 1513"/>
                  <a:gd name="GluePoint7Y" fmla="*/ 196.318906605923 h 878"/>
                  <a:gd name="GluePoint8X" fmla="*/ 74.1943159286186 w 1513"/>
                  <a:gd name="GluePoint8Y" fmla="*/ 187.708428246014 h 878"/>
                  <a:gd name="GluePoint9X" fmla="*/ 119.986120290813 w 1513"/>
                  <a:gd name="GluePoint9Y" fmla="*/ 111.936218678816 h 878"/>
                  <a:gd name="GluePoint10X" fmla="*/ 423.139458030403 w 1513"/>
                  <a:gd name="GluePoint10Y" fmla="*/ 0 h 878"/>
                  <a:gd name="GluePoint11X" fmla="*/ 437.050892267019 w 1513"/>
                  <a:gd name="GluePoint11Y" fmla="*/ 187.708428246014 h 878"/>
                  <a:gd name="GluePoint12X" fmla="*/ 475.307336417713 w 1513"/>
                  <a:gd name="GluePoint12Y" fmla="*/ 1205.46697038724 h 878"/>
                  <a:gd name="GluePoint13X" fmla="*/ 500.811632518176 w 1513"/>
                  <a:gd name="GluePoint13Y" fmla="*/ 1775.48063781321 h 878"/>
                  <a:gd name="GluePoint14X" fmla="*/ 507.187706543292 w 1513"/>
                  <a:gd name="GluePoint14Y" fmla="*/ 1808.20045558087 h 878"/>
                  <a:gd name="GluePoint15X" fmla="*/ 462.555188367482 w 1513"/>
                  <a:gd name="GluePoint15Y" fmla="*/ 1892.58314350797 h 878"/>
                  <a:gd name="GluePoint16X" fmla="*/ 429.515532055519 w 1513"/>
                  <a:gd name="GluePoint16Y" fmla="*/ 1911.52619589977 h 878"/>
                  <a:gd name="GluePoint17X" fmla="*/ 412.126239259749 w 1513"/>
                  <a:gd name="GluePoint17Y" fmla="*/ 2068.23690205011 h 878"/>
                  <a:gd name="GluePoint18X" fmla="*/ 350.104428288169 w 1513"/>
                  <a:gd name="GluePoint18Y" fmla="*/ 2288.66514806378 h 878"/>
                  <a:gd name="GluePoint19X" fmla="*/ 308.949768671514 w 1513"/>
                  <a:gd name="GluePoint19Y" fmla="*/ 2388.54669703872 h 878"/>
                  <a:gd name="GluePoint20X" fmla="*/ 261.419035029742 w 1513"/>
                  <a:gd name="GluePoint20Y" fmla="*/ 2312.77448747153 h 878"/>
                  <a:gd name="GluePoint21X" fmla="*/ 251.565102445473 w 1513"/>
                  <a:gd name="GluePoint21Y" fmla="*/ 2388.54669703872 h 878"/>
                  <a:gd name="GluePoint22X" fmla="*/ 226.640449438202 w 1513"/>
                  <a:gd name="GluePoint22Y" fmla="*/ 2519.42596810934 h 878"/>
                  <a:gd name="GluePoint23X" fmla="*/ 173.8929279577 w 1513"/>
                  <a:gd name="GluePoint23Y" fmla="*/ 2510.81548974943 h 878"/>
                  <a:gd name="GluePoint24X" fmla="*/ 164.618638466623 w 1513"/>
                  <a:gd name="GluePoint24Y" fmla="*/ 2472.92938496583 h 878"/>
                  <a:gd name="GluePoint25X" fmla="*/ 183.74686054197 w 1513"/>
                  <a:gd name="GluePoint25Y" fmla="*/ 2467.76309794989 h 878"/>
                  <a:gd name="GluePoint26X" fmla="*/ 226.640449438202 w 1513"/>
                  <a:gd name="GluePoint26Y" fmla="*/ 2486.70615034169 h 878"/>
                  <a:gd name="GluePoint27X" fmla="*/ 255.042961004627 w 1513"/>
                  <a:gd name="GluePoint27Y" fmla="*/ 2350.66059225513 h 878"/>
                  <a:gd name="GluePoint28X" fmla="*/ 302.573694646398 w 1513"/>
                  <a:gd name="GluePoint28Y" fmla="*/ 2369.60364464692 h 878"/>
                  <a:gd name="GluePoint29X" fmla="*/ 311.847984137475 w 1513"/>
                  <a:gd name="GluePoint29Y" fmla="*/ 2359.27107061503 h 878"/>
                  <a:gd name="GluePoint30X" fmla="*/ 341.989424983477 w 1513"/>
                  <a:gd name="GluePoint30Y" fmla="*/ 2283.49886104784 h 878"/>
                  <a:gd name="GluePoint31X" fmla="*/ 376.768010575017 w 1513"/>
                  <a:gd name="GluePoint31Y" fmla="*/ 2142.28701594533 h 878"/>
                  <a:gd name="GluePoint32X" fmla="*/ 418.502313284865 w 1513"/>
                  <a:gd name="GluePoint32Y" fmla="*/ 1889.13895216401 h 878"/>
                  <a:gd name="GluePoint33X" fmla="*/ 451.541969596827 w 1513"/>
                  <a:gd name="GluePoint33Y" fmla="*/ 1911.52619589977 h 878"/>
                  <a:gd name="GluePoint34X" fmla="*/ 460.816259087905 w 1513"/>
                  <a:gd name="GluePoint34Y" fmla="*/ 1878.80637813212 h 878"/>
                  <a:gd name="GluePoint35X" fmla="*/ 481.683410442829 w 1513"/>
                  <a:gd name="GluePoint35Y" fmla="*/ 1821.97722095672 h 878"/>
                  <a:gd name="GluePoint36X" fmla="*/ 490.957699933906 w 1513"/>
                  <a:gd name="GluePoint36Y" fmla="*/ 1813.36674259681 h 878"/>
                  <a:gd name="GluePoint37X" fmla="*/ 479.944481163252 w 1513"/>
                  <a:gd name="GluePoint37Y" fmla="*/ 1751.37129840547 h 878"/>
                  <a:gd name="GluePoint38X" fmla="*/ 477.04626569729 w 1513"/>
                  <a:gd name="GluePoint38Y" fmla="*/ 1379.3986332574 h 878"/>
                  <a:gd name="GluePoint39X" fmla="*/ 429.515532055519 w 1513"/>
                  <a:gd name="GluePoint39Y" fmla="*/ 239.371298405467 h 878"/>
                  <a:gd name="GluePoint40X" fmla="*/ 416.763384005288 w 1513"/>
                  <a:gd name="GluePoint40Y" fmla="*/ 79.2164009111617 h 878"/>
                  <a:gd name="GluePoint41X" fmla="*/ 416.763384005288 w 1513"/>
                  <a:gd name="GluePoint41Y" fmla="*/ 60.2733485193622 h 878"/>
                  <a:gd name="GluePoint42X" fmla="*/ 129.840052875083 w 1513"/>
                  <a:gd name="GluePoint42Y" fmla="*/ 130.879271070615 h 878"/>
                  <a:gd name="GluePoint43X" fmla="*/ 93.3225380039656 w 1513"/>
                  <a:gd name="GluePoint43Y" fmla="*/ 177.375854214123 h 878"/>
                  <a:gd name="GluePoint44X" fmla="*/ 37.6768010575017 w 1513"/>
                  <a:gd name="GluePoint44Y" fmla="*/ 258.314350797267 h 878"/>
                  <a:gd name="GluePoint45X" fmla="*/ 37.6768010575017 w 1513"/>
                  <a:gd name="GluePoint45Y" fmla="*/ 230.760820045558 h 878"/>
                  <a:gd name="GluePoint46X" fmla="*/ 67.818241903503 w 1513"/>
                  <a:gd name="GluePoint46Y" fmla="*/ 1672.15489749431 h 878"/>
                  <a:gd name="GluePoint47X" fmla="*/ 64.9200264375413 w 1513"/>
                  <a:gd name="GluePoint47Y" fmla="*/ 1832.30979498861 h 878"/>
                  <a:gd name="GluePoint48X" fmla="*/ 86.94646397885 w 1513"/>
                  <a:gd name="GluePoint48Y" fmla="*/ 2068.23690205011 h 878"/>
                  <a:gd name="GluePoint49X" fmla="*/ 55.0660938532716 w 1513"/>
                  <a:gd name="GluePoint49Y" fmla="*/ 2193.94988610478 h 878"/>
                  <a:gd name="GluePoint50X" fmla="*/ 17.38929279577 w 1513"/>
                  <a:gd name="GluePoint50Y" fmla="*/ 2369.60364464692 h 878"/>
                  <a:gd name="GluePoint51X" fmla="*/ 67.818241903503 w 1513"/>
                  <a:gd name="GluePoint51Y" fmla="*/ 2519.42596810934 h 878"/>
                  <a:gd name="GluePoint52X" fmla="*/ 147.229345670853 w 1513"/>
                  <a:gd name="GluePoint52Y" fmla="*/ 2519.42596810934 h 878"/>
                  <a:gd name="GluePoint53X" fmla="*/ 139.11434236616 w 1513"/>
                  <a:gd name="GluePoint53Y" fmla="*/ 2562.47835990888 h 878"/>
                  <a:gd name="GluePoint54X" fmla="*/ 71.296100462657 w 1513"/>
                  <a:gd name="GluePoint54Y" fmla="*/ 2600.36446469248 h 87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321" h="553">
                    <a:moveTo>
                      <a:pt x="44" y="552"/>
                    </a:moveTo>
                    <a:cubicBezTo>
                      <a:pt x="42" y="552"/>
                      <a:pt x="41" y="552"/>
                      <a:pt x="40" y="551"/>
                    </a:cubicBezTo>
                    <a:cubicBezTo>
                      <a:pt x="38" y="549"/>
                      <a:pt x="38" y="547"/>
                      <a:pt x="38" y="545"/>
                    </a:cubicBezTo>
                    <a:cubicBezTo>
                      <a:pt x="38" y="545"/>
                      <a:pt x="38" y="544"/>
                      <a:pt x="38" y="543"/>
                    </a:cubicBezTo>
                    <a:cubicBezTo>
                      <a:pt x="37" y="542"/>
                      <a:pt x="31" y="545"/>
                      <a:pt x="27" y="546"/>
                    </a:cubicBezTo>
                    <a:cubicBezTo>
                      <a:pt x="18" y="549"/>
                      <a:pt x="9" y="553"/>
                      <a:pt x="2" y="547"/>
                    </a:cubicBezTo>
                    <a:cubicBezTo>
                      <a:pt x="1" y="547"/>
                      <a:pt x="1" y="547"/>
                      <a:pt x="1" y="547"/>
                    </a:cubicBezTo>
                    <a:cubicBezTo>
                      <a:pt x="1" y="546"/>
                      <a:pt x="1" y="546"/>
                      <a:pt x="1" y="546"/>
                    </a:cubicBezTo>
                    <a:cubicBezTo>
                      <a:pt x="0" y="536"/>
                      <a:pt x="2" y="530"/>
                      <a:pt x="4" y="523"/>
                    </a:cubicBezTo>
                    <a:cubicBezTo>
                      <a:pt x="5" y="517"/>
                      <a:pt x="7" y="511"/>
                      <a:pt x="5" y="502"/>
                    </a:cubicBezTo>
                    <a:cubicBezTo>
                      <a:pt x="5" y="499"/>
                      <a:pt x="5" y="499"/>
                      <a:pt x="5" y="499"/>
                    </a:cubicBezTo>
                    <a:cubicBezTo>
                      <a:pt x="7" y="498"/>
                      <a:pt x="7" y="498"/>
                      <a:pt x="7" y="498"/>
                    </a:cubicBezTo>
                    <a:cubicBezTo>
                      <a:pt x="10" y="498"/>
                      <a:pt x="11" y="496"/>
                      <a:pt x="13" y="495"/>
                    </a:cubicBezTo>
                    <a:cubicBezTo>
                      <a:pt x="14" y="493"/>
                      <a:pt x="16" y="491"/>
                      <a:pt x="19" y="491"/>
                    </a:cubicBezTo>
                    <a:cubicBezTo>
                      <a:pt x="19" y="491"/>
                      <a:pt x="20" y="491"/>
                      <a:pt x="20" y="491"/>
                    </a:cubicBezTo>
                    <a:cubicBezTo>
                      <a:pt x="20" y="482"/>
                      <a:pt x="25" y="473"/>
                      <a:pt x="31" y="463"/>
                    </a:cubicBezTo>
                    <a:cubicBezTo>
                      <a:pt x="35" y="455"/>
                      <a:pt x="40" y="446"/>
                      <a:pt x="42" y="436"/>
                    </a:cubicBezTo>
                    <a:cubicBezTo>
                      <a:pt x="42" y="433"/>
                      <a:pt x="42" y="433"/>
                      <a:pt x="42" y="433"/>
                    </a:cubicBezTo>
                    <a:cubicBezTo>
                      <a:pt x="45" y="434"/>
                      <a:pt x="45" y="434"/>
                      <a:pt x="45" y="434"/>
                    </a:cubicBezTo>
                    <a:cubicBezTo>
                      <a:pt x="46" y="434"/>
                      <a:pt x="46" y="435"/>
                      <a:pt x="47" y="435"/>
                    </a:cubicBezTo>
                    <a:cubicBezTo>
                      <a:pt x="46" y="431"/>
                      <a:pt x="45" y="426"/>
                      <a:pt x="44" y="421"/>
                    </a:cubicBezTo>
                    <a:cubicBezTo>
                      <a:pt x="44" y="416"/>
                      <a:pt x="43" y="410"/>
                      <a:pt x="42" y="405"/>
                    </a:cubicBezTo>
                    <a:cubicBezTo>
                      <a:pt x="41" y="405"/>
                      <a:pt x="40" y="403"/>
                      <a:pt x="39" y="402"/>
                    </a:cubicBezTo>
                    <a:cubicBezTo>
                      <a:pt x="35" y="397"/>
                      <a:pt x="33" y="394"/>
                      <a:pt x="33" y="392"/>
                    </a:cubicBezTo>
                    <a:cubicBezTo>
                      <a:pt x="30" y="392"/>
                      <a:pt x="27" y="390"/>
                      <a:pt x="25" y="385"/>
                    </a:cubicBezTo>
                    <a:cubicBezTo>
                      <a:pt x="25" y="384"/>
                      <a:pt x="25" y="384"/>
                      <a:pt x="25" y="384"/>
                    </a:cubicBezTo>
                    <a:cubicBezTo>
                      <a:pt x="26" y="383"/>
                      <a:pt x="26" y="383"/>
                      <a:pt x="26" y="383"/>
                    </a:cubicBezTo>
                    <a:cubicBezTo>
                      <a:pt x="28" y="380"/>
                      <a:pt x="28" y="375"/>
                      <a:pt x="29" y="370"/>
                    </a:cubicBezTo>
                    <a:cubicBezTo>
                      <a:pt x="29" y="363"/>
                      <a:pt x="30" y="353"/>
                      <a:pt x="37" y="350"/>
                    </a:cubicBezTo>
                    <a:cubicBezTo>
                      <a:pt x="30" y="298"/>
                      <a:pt x="25" y="242"/>
                      <a:pt x="20" y="188"/>
                    </a:cubicBezTo>
                    <a:cubicBezTo>
                      <a:pt x="16" y="141"/>
                      <a:pt x="12" y="93"/>
                      <a:pt x="6" y="47"/>
                    </a:cubicBezTo>
                    <a:cubicBezTo>
                      <a:pt x="4" y="47"/>
                      <a:pt x="3" y="46"/>
                      <a:pt x="3" y="44"/>
                    </a:cubicBezTo>
                    <a:cubicBezTo>
                      <a:pt x="2" y="41"/>
                      <a:pt x="6" y="41"/>
                      <a:pt x="7" y="40"/>
                    </a:cubicBezTo>
                    <a:cubicBezTo>
                      <a:pt x="10" y="39"/>
                      <a:pt x="10" y="39"/>
                      <a:pt x="10" y="39"/>
                    </a:cubicBezTo>
                    <a:cubicBezTo>
                      <a:pt x="11" y="42"/>
                      <a:pt x="11" y="42"/>
                      <a:pt x="11" y="42"/>
                    </a:cubicBezTo>
                    <a:cubicBezTo>
                      <a:pt x="11" y="43"/>
                      <a:pt x="11" y="43"/>
                      <a:pt x="11" y="43"/>
                    </a:cubicBezTo>
                    <a:cubicBezTo>
                      <a:pt x="13" y="43"/>
                      <a:pt x="17" y="43"/>
                      <a:pt x="19" y="43"/>
                    </a:cubicBezTo>
                    <a:cubicBezTo>
                      <a:pt x="28" y="44"/>
                      <a:pt x="29" y="44"/>
                      <a:pt x="30" y="45"/>
                    </a:cubicBezTo>
                    <a:cubicBezTo>
                      <a:pt x="33" y="48"/>
                      <a:pt x="33" y="48"/>
                      <a:pt x="33" y="48"/>
                    </a:cubicBezTo>
                    <a:cubicBezTo>
                      <a:pt x="37" y="46"/>
                      <a:pt x="43" y="43"/>
                      <a:pt x="47" y="40"/>
                    </a:cubicBezTo>
                    <a:cubicBezTo>
                      <a:pt x="50" y="39"/>
                      <a:pt x="52" y="36"/>
                      <a:pt x="55" y="34"/>
                    </a:cubicBezTo>
                    <a:cubicBezTo>
                      <a:pt x="58" y="30"/>
                      <a:pt x="62" y="27"/>
                      <a:pt x="67" y="24"/>
                    </a:cubicBezTo>
                    <a:cubicBezTo>
                      <a:pt x="70" y="23"/>
                      <a:pt x="73" y="23"/>
                      <a:pt x="76" y="26"/>
                    </a:cubicBezTo>
                    <a:cubicBezTo>
                      <a:pt x="76" y="24"/>
                      <a:pt x="76" y="24"/>
                      <a:pt x="76" y="24"/>
                    </a:cubicBezTo>
                    <a:cubicBezTo>
                      <a:pt x="76" y="24"/>
                      <a:pt x="76" y="24"/>
                      <a:pt x="76" y="24"/>
                    </a:cubicBezTo>
                    <a:cubicBezTo>
                      <a:pt x="93" y="19"/>
                      <a:pt x="114" y="18"/>
                      <a:pt x="136" y="16"/>
                    </a:cubicBezTo>
                    <a:cubicBezTo>
                      <a:pt x="149" y="15"/>
                      <a:pt x="163" y="14"/>
                      <a:pt x="177" y="12"/>
                    </a:cubicBezTo>
                    <a:cubicBezTo>
                      <a:pt x="190" y="10"/>
                      <a:pt x="190" y="10"/>
                      <a:pt x="190" y="10"/>
                    </a:cubicBezTo>
                    <a:cubicBezTo>
                      <a:pt x="212" y="7"/>
                      <a:pt x="241" y="3"/>
                      <a:pt x="265" y="0"/>
                    </a:cubicBezTo>
                    <a:cubicBezTo>
                      <a:pt x="267" y="0"/>
                      <a:pt x="267" y="0"/>
                      <a:pt x="267" y="0"/>
                    </a:cubicBezTo>
                    <a:cubicBezTo>
                      <a:pt x="268" y="1"/>
                      <a:pt x="268" y="1"/>
                      <a:pt x="268" y="1"/>
                    </a:cubicBezTo>
                    <a:cubicBezTo>
                      <a:pt x="271" y="6"/>
                      <a:pt x="270" y="12"/>
                      <a:pt x="269" y="15"/>
                    </a:cubicBezTo>
                    <a:cubicBezTo>
                      <a:pt x="269" y="16"/>
                      <a:pt x="270" y="17"/>
                      <a:pt x="271" y="18"/>
                    </a:cubicBezTo>
                    <a:cubicBezTo>
                      <a:pt x="273" y="20"/>
                      <a:pt x="275" y="22"/>
                      <a:pt x="276" y="26"/>
                    </a:cubicBezTo>
                    <a:cubicBezTo>
                      <a:pt x="277" y="31"/>
                      <a:pt x="277" y="36"/>
                      <a:pt x="276" y="40"/>
                    </a:cubicBezTo>
                    <a:cubicBezTo>
                      <a:pt x="276" y="44"/>
                      <a:pt x="276" y="47"/>
                      <a:pt x="276" y="51"/>
                    </a:cubicBezTo>
                    <a:cubicBezTo>
                      <a:pt x="278" y="67"/>
                      <a:pt x="281" y="85"/>
                      <a:pt x="284" y="104"/>
                    </a:cubicBezTo>
                    <a:cubicBezTo>
                      <a:pt x="287" y="122"/>
                      <a:pt x="290" y="140"/>
                      <a:pt x="292" y="159"/>
                    </a:cubicBezTo>
                    <a:cubicBezTo>
                      <a:pt x="294" y="174"/>
                      <a:pt x="295" y="191"/>
                      <a:pt x="296" y="206"/>
                    </a:cubicBezTo>
                    <a:cubicBezTo>
                      <a:pt x="297" y="222"/>
                      <a:pt x="298" y="239"/>
                      <a:pt x="300" y="256"/>
                    </a:cubicBezTo>
                    <a:cubicBezTo>
                      <a:pt x="302" y="268"/>
                      <a:pt x="304" y="280"/>
                      <a:pt x="306" y="292"/>
                    </a:cubicBezTo>
                    <a:cubicBezTo>
                      <a:pt x="309" y="308"/>
                      <a:pt x="312" y="323"/>
                      <a:pt x="312" y="336"/>
                    </a:cubicBezTo>
                    <a:cubicBezTo>
                      <a:pt x="313" y="342"/>
                      <a:pt x="312" y="346"/>
                      <a:pt x="311" y="349"/>
                    </a:cubicBezTo>
                    <a:cubicBezTo>
                      <a:pt x="310" y="355"/>
                      <a:pt x="309" y="360"/>
                      <a:pt x="312" y="367"/>
                    </a:cubicBezTo>
                    <a:cubicBezTo>
                      <a:pt x="316" y="377"/>
                      <a:pt x="316" y="377"/>
                      <a:pt x="316" y="377"/>
                    </a:cubicBezTo>
                    <a:cubicBezTo>
                      <a:pt x="309" y="372"/>
                      <a:pt x="309" y="372"/>
                      <a:pt x="309" y="372"/>
                    </a:cubicBezTo>
                    <a:cubicBezTo>
                      <a:pt x="311" y="375"/>
                      <a:pt x="312" y="377"/>
                      <a:pt x="312" y="379"/>
                    </a:cubicBezTo>
                    <a:cubicBezTo>
                      <a:pt x="314" y="379"/>
                      <a:pt x="317" y="380"/>
                      <a:pt x="320" y="383"/>
                    </a:cubicBezTo>
                    <a:cubicBezTo>
                      <a:pt x="320" y="383"/>
                      <a:pt x="320" y="383"/>
                      <a:pt x="320" y="383"/>
                    </a:cubicBezTo>
                    <a:cubicBezTo>
                      <a:pt x="320" y="384"/>
                      <a:pt x="320" y="384"/>
                      <a:pt x="320" y="384"/>
                    </a:cubicBezTo>
                    <a:cubicBezTo>
                      <a:pt x="321" y="387"/>
                      <a:pt x="320" y="389"/>
                      <a:pt x="317" y="392"/>
                    </a:cubicBezTo>
                    <a:cubicBezTo>
                      <a:pt x="314" y="395"/>
                      <a:pt x="308" y="397"/>
                      <a:pt x="304" y="395"/>
                    </a:cubicBezTo>
                    <a:cubicBezTo>
                      <a:pt x="303" y="395"/>
                      <a:pt x="303" y="395"/>
                      <a:pt x="302" y="395"/>
                    </a:cubicBezTo>
                    <a:cubicBezTo>
                      <a:pt x="302" y="399"/>
                      <a:pt x="301" y="402"/>
                      <a:pt x="298" y="403"/>
                    </a:cubicBezTo>
                    <a:cubicBezTo>
                      <a:pt x="297" y="404"/>
                      <a:pt x="294" y="403"/>
                      <a:pt x="292" y="402"/>
                    </a:cubicBezTo>
                    <a:cubicBezTo>
                      <a:pt x="292" y="404"/>
                      <a:pt x="292" y="407"/>
                      <a:pt x="291" y="408"/>
                    </a:cubicBezTo>
                    <a:cubicBezTo>
                      <a:pt x="290" y="410"/>
                      <a:pt x="288" y="411"/>
                      <a:pt x="286" y="411"/>
                    </a:cubicBezTo>
                    <a:cubicBezTo>
                      <a:pt x="281" y="412"/>
                      <a:pt x="279" y="408"/>
                      <a:pt x="277" y="405"/>
                    </a:cubicBezTo>
                    <a:cubicBezTo>
                      <a:pt x="277" y="404"/>
                      <a:pt x="276" y="403"/>
                      <a:pt x="276" y="403"/>
                    </a:cubicBezTo>
                    <a:cubicBezTo>
                      <a:pt x="276" y="403"/>
                      <a:pt x="273" y="405"/>
                      <a:pt x="271" y="406"/>
                    </a:cubicBezTo>
                    <a:cubicBezTo>
                      <a:pt x="268" y="408"/>
                      <a:pt x="265" y="410"/>
                      <a:pt x="262" y="408"/>
                    </a:cubicBezTo>
                    <a:cubicBezTo>
                      <a:pt x="260" y="408"/>
                      <a:pt x="260" y="407"/>
                      <a:pt x="259" y="406"/>
                    </a:cubicBezTo>
                    <a:cubicBezTo>
                      <a:pt x="256" y="409"/>
                      <a:pt x="257" y="412"/>
                      <a:pt x="259" y="418"/>
                    </a:cubicBezTo>
                    <a:cubicBezTo>
                      <a:pt x="260" y="423"/>
                      <a:pt x="261" y="430"/>
                      <a:pt x="260" y="437"/>
                    </a:cubicBezTo>
                    <a:cubicBezTo>
                      <a:pt x="260" y="439"/>
                      <a:pt x="260" y="439"/>
                      <a:pt x="260" y="439"/>
                    </a:cubicBezTo>
                    <a:cubicBezTo>
                      <a:pt x="257" y="440"/>
                      <a:pt x="257" y="440"/>
                      <a:pt x="257" y="440"/>
                    </a:cubicBezTo>
                    <a:cubicBezTo>
                      <a:pt x="250" y="440"/>
                      <a:pt x="247" y="447"/>
                      <a:pt x="243" y="457"/>
                    </a:cubicBezTo>
                    <a:cubicBezTo>
                      <a:pt x="241" y="464"/>
                      <a:pt x="239" y="471"/>
                      <a:pt x="233" y="474"/>
                    </a:cubicBezTo>
                    <a:cubicBezTo>
                      <a:pt x="230" y="475"/>
                      <a:pt x="227" y="474"/>
                      <a:pt x="223" y="473"/>
                    </a:cubicBezTo>
                    <a:cubicBezTo>
                      <a:pt x="222" y="477"/>
                      <a:pt x="222" y="481"/>
                      <a:pt x="221" y="486"/>
                    </a:cubicBezTo>
                    <a:cubicBezTo>
                      <a:pt x="220" y="494"/>
                      <a:pt x="219" y="504"/>
                      <a:pt x="216" y="510"/>
                    </a:cubicBezTo>
                    <a:cubicBezTo>
                      <a:pt x="215" y="511"/>
                      <a:pt x="215" y="511"/>
                      <a:pt x="215" y="511"/>
                    </a:cubicBezTo>
                    <a:cubicBezTo>
                      <a:pt x="215" y="511"/>
                      <a:pt x="215" y="511"/>
                      <a:pt x="215" y="511"/>
                    </a:cubicBezTo>
                    <a:cubicBezTo>
                      <a:pt x="209" y="515"/>
                      <a:pt x="204" y="515"/>
                      <a:pt x="199" y="511"/>
                    </a:cubicBezTo>
                    <a:cubicBezTo>
                      <a:pt x="198" y="510"/>
                      <a:pt x="196" y="508"/>
                      <a:pt x="195" y="507"/>
                    </a:cubicBezTo>
                    <a:cubicBezTo>
                      <a:pt x="194" y="510"/>
                      <a:pt x="190" y="514"/>
                      <a:pt x="184" y="512"/>
                    </a:cubicBezTo>
                    <a:cubicBezTo>
                      <a:pt x="182" y="511"/>
                      <a:pt x="182" y="511"/>
                      <a:pt x="182" y="511"/>
                    </a:cubicBezTo>
                    <a:cubicBezTo>
                      <a:pt x="182" y="509"/>
                      <a:pt x="182" y="509"/>
                      <a:pt x="182" y="509"/>
                    </a:cubicBezTo>
                    <a:cubicBezTo>
                      <a:pt x="182" y="499"/>
                      <a:pt x="176" y="495"/>
                      <a:pt x="168" y="492"/>
                    </a:cubicBezTo>
                    <a:cubicBezTo>
                      <a:pt x="166" y="491"/>
                      <a:pt x="165" y="491"/>
                      <a:pt x="165" y="491"/>
                    </a:cubicBezTo>
                    <a:cubicBezTo>
                      <a:pt x="165" y="492"/>
                      <a:pt x="166" y="495"/>
                      <a:pt x="167" y="496"/>
                    </a:cubicBezTo>
                    <a:cubicBezTo>
                      <a:pt x="167" y="496"/>
                      <a:pt x="167" y="496"/>
                      <a:pt x="166" y="496"/>
                    </a:cubicBezTo>
                    <a:cubicBezTo>
                      <a:pt x="171" y="498"/>
                      <a:pt x="171" y="498"/>
                      <a:pt x="171" y="498"/>
                    </a:cubicBezTo>
                    <a:cubicBezTo>
                      <a:pt x="170" y="502"/>
                      <a:pt x="166" y="503"/>
                      <a:pt x="163" y="504"/>
                    </a:cubicBezTo>
                    <a:cubicBezTo>
                      <a:pt x="162" y="505"/>
                      <a:pt x="160" y="506"/>
                      <a:pt x="159" y="507"/>
                    </a:cubicBezTo>
                    <a:cubicBezTo>
                      <a:pt x="157" y="510"/>
                      <a:pt x="156" y="516"/>
                      <a:pt x="156" y="520"/>
                    </a:cubicBezTo>
                    <a:cubicBezTo>
                      <a:pt x="156" y="523"/>
                      <a:pt x="156" y="525"/>
                      <a:pt x="155" y="526"/>
                    </a:cubicBezTo>
                    <a:cubicBezTo>
                      <a:pt x="155" y="528"/>
                      <a:pt x="153" y="528"/>
                      <a:pt x="152" y="529"/>
                    </a:cubicBezTo>
                    <a:cubicBezTo>
                      <a:pt x="151" y="530"/>
                      <a:pt x="151" y="530"/>
                      <a:pt x="151" y="530"/>
                    </a:cubicBezTo>
                    <a:cubicBezTo>
                      <a:pt x="150" y="534"/>
                      <a:pt x="147" y="536"/>
                      <a:pt x="143" y="535"/>
                    </a:cubicBezTo>
                    <a:cubicBezTo>
                      <a:pt x="137" y="535"/>
                      <a:pt x="129" y="529"/>
                      <a:pt x="127" y="523"/>
                    </a:cubicBezTo>
                    <a:cubicBezTo>
                      <a:pt x="124" y="523"/>
                      <a:pt x="122" y="525"/>
                      <a:pt x="120" y="528"/>
                    </a:cubicBezTo>
                    <a:cubicBezTo>
                      <a:pt x="117" y="530"/>
                      <a:pt x="115" y="533"/>
                      <a:pt x="112" y="532"/>
                    </a:cubicBezTo>
                    <a:cubicBezTo>
                      <a:pt x="111" y="532"/>
                      <a:pt x="111" y="532"/>
                      <a:pt x="110" y="532"/>
                    </a:cubicBezTo>
                    <a:cubicBezTo>
                      <a:pt x="110" y="532"/>
                      <a:pt x="110" y="533"/>
                      <a:pt x="110" y="533"/>
                    </a:cubicBezTo>
                    <a:cubicBezTo>
                      <a:pt x="109" y="536"/>
                      <a:pt x="106" y="536"/>
                      <a:pt x="105" y="536"/>
                    </a:cubicBezTo>
                    <a:cubicBezTo>
                      <a:pt x="104" y="531"/>
                      <a:pt x="104" y="531"/>
                      <a:pt x="104" y="531"/>
                    </a:cubicBezTo>
                    <a:cubicBezTo>
                      <a:pt x="104" y="531"/>
                      <a:pt x="104" y="530"/>
                      <a:pt x="104" y="530"/>
                    </a:cubicBezTo>
                    <a:cubicBezTo>
                      <a:pt x="104" y="530"/>
                      <a:pt x="104" y="530"/>
                      <a:pt x="104" y="530"/>
                    </a:cubicBezTo>
                    <a:cubicBezTo>
                      <a:pt x="104" y="529"/>
                      <a:pt x="103" y="527"/>
                      <a:pt x="104" y="525"/>
                    </a:cubicBezTo>
                    <a:cubicBezTo>
                      <a:pt x="105" y="524"/>
                      <a:pt x="106" y="523"/>
                      <a:pt x="108" y="523"/>
                    </a:cubicBezTo>
                    <a:cubicBezTo>
                      <a:pt x="110" y="522"/>
                      <a:pt x="110" y="522"/>
                      <a:pt x="110" y="522"/>
                    </a:cubicBezTo>
                    <a:cubicBezTo>
                      <a:pt x="111" y="524"/>
                      <a:pt x="111" y="524"/>
                      <a:pt x="111" y="524"/>
                    </a:cubicBezTo>
                    <a:cubicBezTo>
                      <a:pt x="112" y="526"/>
                      <a:pt x="113" y="527"/>
                      <a:pt x="113" y="527"/>
                    </a:cubicBezTo>
                    <a:cubicBezTo>
                      <a:pt x="113" y="527"/>
                      <a:pt x="115" y="525"/>
                      <a:pt x="116" y="524"/>
                    </a:cubicBezTo>
                    <a:cubicBezTo>
                      <a:pt x="119" y="521"/>
                      <a:pt x="123" y="516"/>
                      <a:pt x="130" y="519"/>
                    </a:cubicBezTo>
                    <a:cubicBezTo>
                      <a:pt x="131" y="519"/>
                      <a:pt x="131" y="519"/>
                      <a:pt x="131" y="519"/>
                    </a:cubicBezTo>
                    <a:cubicBezTo>
                      <a:pt x="131" y="521"/>
                      <a:pt x="131" y="521"/>
                      <a:pt x="131" y="521"/>
                    </a:cubicBezTo>
                    <a:cubicBezTo>
                      <a:pt x="132" y="524"/>
                      <a:pt x="139" y="530"/>
                      <a:pt x="144" y="530"/>
                    </a:cubicBezTo>
                    <a:cubicBezTo>
                      <a:pt x="143" y="529"/>
                      <a:pt x="143" y="529"/>
                      <a:pt x="143" y="528"/>
                    </a:cubicBezTo>
                    <a:cubicBezTo>
                      <a:pt x="143" y="525"/>
                      <a:pt x="145" y="524"/>
                      <a:pt x="148" y="524"/>
                    </a:cubicBezTo>
                    <a:cubicBezTo>
                      <a:pt x="149" y="524"/>
                      <a:pt x="150" y="524"/>
                      <a:pt x="150" y="523"/>
                    </a:cubicBezTo>
                    <a:cubicBezTo>
                      <a:pt x="151" y="523"/>
                      <a:pt x="151" y="521"/>
                      <a:pt x="151" y="520"/>
                    </a:cubicBezTo>
                    <a:cubicBezTo>
                      <a:pt x="151" y="515"/>
                      <a:pt x="151" y="508"/>
                      <a:pt x="155" y="503"/>
                    </a:cubicBezTo>
                    <a:cubicBezTo>
                      <a:pt x="156" y="501"/>
                      <a:pt x="159" y="500"/>
                      <a:pt x="161" y="499"/>
                    </a:cubicBezTo>
                    <a:cubicBezTo>
                      <a:pt x="162" y="499"/>
                      <a:pt x="162" y="499"/>
                      <a:pt x="163" y="499"/>
                    </a:cubicBezTo>
                    <a:cubicBezTo>
                      <a:pt x="160" y="496"/>
                      <a:pt x="159" y="492"/>
                      <a:pt x="160" y="489"/>
                    </a:cubicBezTo>
                    <a:cubicBezTo>
                      <a:pt x="160" y="487"/>
                      <a:pt x="162" y="484"/>
                      <a:pt x="170" y="486"/>
                    </a:cubicBezTo>
                    <a:cubicBezTo>
                      <a:pt x="178" y="489"/>
                      <a:pt x="187" y="494"/>
                      <a:pt x="188" y="507"/>
                    </a:cubicBezTo>
                    <a:cubicBezTo>
                      <a:pt x="189" y="507"/>
                      <a:pt x="190" y="506"/>
                      <a:pt x="191" y="503"/>
                    </a:cubicBezTo>
                    <a:cubicBezTo>
                      <a:pt x="192" y="501"/>
                      <a:pt x="194" y="498"/>
                      <a:pt x="197" y="498"/>
                    </a:cubicBezTo>
                    <a:cubicBezTo>
                      <a:pt x="197" y="498"/>
                      <a:pt x="197" y="498"/>
                      <a:pt x="197" y="498"/>
                    </a:cubicBezTo>
                    <a:cubicBezTo>
                      <a:pt x="197" y="498"/>
                      <a:pt x="197" y="498"/>
                      <a:pt x="197" y="498"/>
                    </a:cubicBezTo>
                    <a:cubicBezTo>
                      <a:pt x="197" y="498"/>
                      <a:pt x="197" y="498"/>
                      <a:pt x="197" y="498"/>
                    </a:cubicBezTo>
                    <a:cubicBezTo>
                      <a:pt x="197" y="501"/>
                      <a:pt x="197" y="501"/>
                      <a:pt x="197" y="501"/>
                    </a:cubicBezTo>
                    <a:cubicBezTo>
                      <a:pt x="199" y="503"/>
                      <a:pt x="199" y="503"/>
                      <a:pt x="199" y="503"/>
                    </a:cubicBezTo>
                    <a:cubicBezTo>
                      <a:pt x="199" y="503"/>
                      <a:pt x="199" y="502"/>
                      <a:pt x="199" y="502"/>
                    </a:cubicBezTo>
                    <a:cubicBezTo>
                      <a:pt x="199" y="503"/>
                      <a:pt x="201" y="506"/>
                      <a:pt x="204" y="508"/>
                    </a:cubicBezTo>
                    <a:cubicBezTo>
                      <a:pt x="206" y="509"/>
                      <a:pt x="208" y="509"/>
                      <a:pt x="211" y="507"/>
                    </a:cubicBezTo>
                    <a:cubicBezTo>
                      <a:pt x="214" y="501"/>
                      <a:pt x="215" y="493"/>
                      <a:pt x="216" y="485"/>
                    </a:cubicBezTo>
                    <a:cubicBezTo>
                      <a:pt x="216" y="479"/>
                      <a:pt x="217" y="473"/>
                      <a:pt x="218" y="468"/>
                    </a:cubicBezTo>
                    <a:cubicBezTo>
                      <a:pt x="219" y="465"/>
                      <a:pt x="219" y="465"/>
                      <a:pt x="219" y="465"/>
                    </a:cubicBezTo>
                    <a:cubicBezTo>
                      <a:pt x="222" y="467"/>
                      <a:pt x="222" y="467"/>
                      <a:pt x="222" y="467"/>
                    </a:cubicBezTo>
                    <a:cubicBezTo>
                      <a:pt x="226" y="469"/>
                      <a:pt x="229" y="469"/>
                      <a:pt x="231" y="468"/>
                    </a:cubicBezTo>
                    <a:cubicBezTo>
                      <a:pt x="234" y="467"/>
                      <a:pt x="236" y="461"/>
                      <a:pt x="238" y="455"/>
                    </a:cubicBezTo>
                    <a:cubicBezTo>
                      <a:pt x="241" y="447"/>
                      <a:pt x="244" y="436"/>
                      <a:pt x="255" y="434"/>
                    </a:cubicBezTo>
                    <a:cubicBezTo>
                      <a:pt x="255" y="429"/>
                      <a:pt x="254" y="424"/>
                      <a:pt x="253" y="419"/>
                    </a:cubicBezTo>
                    <a:cubicBezTo>
                      <a:pt x="251" y="412"/>
                      <a:pt x="250" y="404"/>
                      <a:pt x="260" y="398"/>
                    </a:cubicBezTo>
                    <a:cubicBezTo>
                      <a:pt x="264" y="396"/>
                      <a:pt x="264" y="396"/>
                      <a:pt x="264" y="396"/>
                    </a:cubicBezTo>
                    <a:cubicBezTo>
                      <a:pt x="264" y="401"/>
                      <a:pt x="264" y="401"/>
                      <a:pt x="264" y="401"/>
                    </a:cubicBezTo>
                    <a:cubicBezTo>
                      <a:pt x="264" y="402"/>
                      <a:pt x="264" y="403"/>
                      <a:pt x="264" y="403"/>
                    </a:cubicBezTo>
                    <a:cubicBezTo>
                      <a:pt x="265" y="403"/>
                      <a:pt x="267" y="402"/>
                      <a:pt x="268" y="401"/>
                    </a:cubicBezTo>
                    <a:cubicBezTo>
                      <a:pt x="272" y="399"/>
                      <a:pt x="275" y="397"/>
                      <a:pt x="278" y="398"/>
                    </a:cubicBezTo>
                    <a:cubicBezTo>
                      <a:pt x="280" y="399"/>
                      <a:pt x="281" y="400"/>
                      <a:pt x="282" y="402"/>
                    </a:cubicBezTo>
                    <a:cubicBezTo>
                      <a:pt x="283" y="404"/>
                      <a:pt x="284" y="406"/>
                      <a:pt x="285" y="406"/>
                    </a:cubicBezTo>
                    <a:cubicBezTo>
                      <a:pt x="286" y="406"/>
                      <a:pt x="287" y="405"/>
                      <a:pt x="287" y="405"/>
                    </a:cubicBezTo>
                    <a:cubicBezTo>
                      <a:pt x="287" y="405"/>
                      <a:pt x="286" y="404"/>
                      <a:pt x="286" y="403"/>
                    </a:cubicBezTo>
                    <a:cubicBezTo>
                      <a:pt x="285" y="401"/>
                      <a:pt x="285" y="397"/>
                      <a:pt x="288" y="395"/>
                    </a:cubicBezTo>
                    <a:cubicBezTo>
                      <a:pt x="288" y="395"/>
                      <a:pt x="288" y="395"/>
                      <a:pt x="288" y="395"/>
                    </a:cubicBezTo>
                    <a:cubicBezTo>
                      <a:pt x="291" y="399"/>
                      <a:pt x="291" y="399"/>
                      <a:pt x="291" y="399"/>
                    </a:cubicBezTo>
                    <a:cubicBezTo>
                      <a:pt x="292" y="398"/>
                      <a:pt x="292" y="397"/>
                      <a:pt x="292" y="396"/>
                    </a:cubicBezTo>
                    <a:cubicBezTo>
                      <a:pt x="292" y="397"/>
                      <a:pt x="295" y="398"/>
                      <a:pt x="296" y="398"/>
                    </a:cubicBezTo>
                    <a:cubicBezTo>
                      <a:pt x="297" y="397"/>
                      <a:pt x="296" y="392"/>
                      <a:pt x="296" y="390"/>
                    </a:cubicBezTo>
                    <a:cubicBezTo>
                      <a:pt x="296" y="386"/>
                      <a:pt x="296" y="383"/>
                      <a:pt x="299" y="383"/>
                    </a:cubicBezTo>
                    <a:cubicBezTo>
                      <a:pt x="301" y="382"/>
                      <a:pt x="303" y="385"/>
                      <a:pt x="304" y="387"/>
                    </a:cubicBezTo>
                    <a:cubicBezTo>
                      <a:pt x="304" y="388"/>
                      <a:pt x="304" y="388"/>
                      <a:pt x="304" y="388"/>
                    </a:cubicBezTo>
                    <a:cubicBezTo>
                      <a:pt x="304" y="390"/>
                      <a:pt x="305" y="390"/>
                      <a:pt x="306" y="390"/>
                    </a:cubicBezTo>
                    <a:cubicBezTo>
                      <a:pt x="307" y="391"/>
                      <a:pt x="311" y="390"/>
                      <a:pt x="314" y="388"/>
                    </a:cubicBezTo>
                    <a:cubicBezTo>
                      <a:pt x="314" y="387"/>
                      <a:pt x="315" y="386"/>
                      <a:pt x="315" y="386"/>
                    </a:cubicBezTo>
                    <a:cubicBezTo>
                      <a:pt x="313" y="384"/>
                      <a:pt x="312" y="385"/>
                      <a:pt x="310" y="385"/>
                    </a:cubicBezTo>
                    <a:cubicBezTo>
                      <a:pt x="305" y="387"/>
                      <a:pt x="301" y="386"/>
                      <a:pt x="299" y="377"/>
                    </a:cubicBezTo>
                    <a:cubicBezTo>
                      <a:pt x="297" y="371"/>
                      <a:pt x="297" y="371"/>
                      <a:pt x="297" y="371"/>
                    </a:cubicBezTo>
                    <a:cubicBezTo>
                      <a:pt x="303" y="374"/>
                      <a:pt x="303" y="374"/>
                      <a:pt x="303" y="374"/>
                    </a:cubicBezTo>
                    <a:cubicBezTo>
                      <a:pt x="304" y="375"/>
                      <a:pt x="304" y="375"/>
                      <a:pt x="305" y="375"/>
                    </a:cubicBezTo>
                    <a:cubicBezTo>
                      <a:pt x="304" y="374"/>
                      <a:pt x="304" y="373"/>
                      <a:pt x="303" y="372"/>
                    </a:cubicBezTo>
                    <a:cubicBezTo>
                      <a:pt x="301" y="368"/>
                      <a:pt x="299" y="365"/>
                      <a:pt x="301" y="363"/>
                    </a:cubicBezTo>
                    <a:cubicBezTo>
                      <a:pt x="302" y="362"/>
                      <a:pt x="303" y="362"/>
                      <a:pt x="305" y="362"/>
                    </a:cubicBezTo>
                    <a:cubicBezTo>
                      <a:pt x="304" y="357"/>
                      <a:pt x="305" y="353"/>
                      <a:pt x="306" y="348"/>
                    </a:cubicBezTo>
                    <a:cubicBezTo>
                      <a:pt x="306" y="345"/>
                      <a:pt x="307" y="341"/>
                      <a:pt x="307" y="336"/>
                    </a:cubicBezTo>
                    <a:cubicBezTo>
                      <a:pt x="306" y="323"/>
                      <a:pt x="304" y="308"/>
                      <a:pt x="301" y="293"/>
                    </a:cubicBezTo>
                    <a:cubicBezTo>
                      <a:pt x="298" y="281"/>
                      <a:pt x="296" y="268"/>
                      <a:pt x="295" y="256"/>
                    </a:cubicBezTo>
                    <a:cubicBezTo>
                      <a:pt x="293" y="240"/>
                      <a:pt x="292" y="223"/>
                      <a:pt x="291" y="207"/>
                    </a:cubicBezTo>
                    <a:cubicBezTo>
                      <a:pt x="290" y="191"/>
                      <a:pt x="288" y="175"/>
                      <a:pt x="287" y="160"/>
                    </a:cubicBezTo>
                    <a:cubicBezTo>
                      <a:pt x="285" y="141"/>
                      <a:pt x="282" y="123"/>
                      <a:pt x="279" y="105"/>
                    </a:cubicBezTo>
                    <a:cubicBezTo>
                      <a:pt x="275" y="86"/>
                      <a:pt x="272" y="68"/>
                      <a:pt x="271" y="51"/>
                    </a:cubicBezTo>
                    <a:cubicBezTo>
                      <a:pt x="270" y="47"/>
                      <a:pt x="271" y="44"/>
                      <a:pt x="271" y="40"/>
                    </a:cubicBezTo>
                    <a:cubicBezTo>
                      <a:pt x="271" y="36"/>
                      <a:pt x="271" y="31"/>
                      <a:pt x="271" y="27"/>
                    </a:cubicBezTo>
                    <a:cubicBezTo>
                      <a:pt x="270" y="25"/>
                      <a:pt x="269" y="24"/>
                      <a:pt x="267" y="22"/>
                    </a:cubicBezTo>
                    <a:cubicBezTo>
                      <a:pt x="266" y="21"/>
                      <a:pt x="265" y="19"/>
                      <a:pt x="263" y="17"/>
                    </a:cubicBezTo>
                    <a:cubicBezTo>
                      <a:pt x="263" y="17"/>
                      <a:pt x="263" y="17"/>
                      <a:pt x="263" y="17"/>
                    </a:cubicBezTo>
                    <a:cubicBezTo>
                      <a:pt x="263" y="16"/>
                      <a:pt x="263" y="16"/>
                      <a:pt x="263" y="16"/>
                    </a:cubicBezTo>
                    <a:cubicBezTo>
                      <a:pt x="263" y="16"/>
                      <a:pt x="263" y="16"/>
                      <a:pt x="263" y="16"/>
                    </a:cubicBezTo>
                    <a:cubicBezTo>
                      <a:pt x="263" y="16"/>
                      <a:pt x="263" y="16"/>
                      <a:pt x="263" y="16"/>
                    </a:cubicBezTo>
                    <a:cubicBezTo>
                      <a:pt x="265" y="15"/>
                      <a:pt x="265" y="15"/>
                      <a:pt x="265" y="15"/>
                    </a:cubicBezTo>
                    <a:cubicBezTo>
                      <a:pt x="263" y="13"/>
                      <a:pt x="263" y="13"/>
                      <a:pt x="263" y="13"/>
                    </a:cubicBezTo>
                    <a:cubicBezTo>
                      <a:pt x="264" y="12"/>
                      <a:pt x="265" y="9"/>
                      <a:pt x="264" y="6"/>
                    </a:cubicBezTo>
                    <a:cubicBezTo>
                      <a:pt x="240" y="8"/>
                      <a:pt x="212" y="13"/>
                      <a:pt x="191" y="15"/>
                    </a:cubicBezTo>
                    <a:cubicBezTo>
                      <a:pt x="177" y="17"/>
                      <a:pt x="177" y="17"/>
                      <a:pt x="177" y="17"/>
                    </a:cubicBezTo>
                    <a:cubicBezTo>
                      <a:pt x="164" y="19"/>
                      <a:pt x="150" y="20"/>
                      <a:pt x="137" y="21"/>
                    </a:cubicBezTo>
                    <a:cubicBezTo>
                      <a:pt x="117" y="23"/>
                      <a:pt x="98" y="24"/>
                      <a:pt x="82" y="28"/>
                    </a:cubicBezTo>
                    <a:cubicBezTo>
                      <a:pt x="82" y="29"/>
                      <a:pt x="82" y="29"/>
                      <a:pt x="82" y="30"/>
                    </a:cubicBezTo>
                    <a:cubicBezTo>
                      <a:pt x="81" y="31"/>
                      <a:pt x="80" y="33"/>
                      <a:pt x="77" y="33"/>
                    </a:cubicBezTo>
                    <a:cubicBezTo>
                      <a:pt x="75" y="34"/>
                      <a:pt x="74" y="32"/>
                      <a:pt x="73" y="32"/>
                    </a:cubicBezTo>
                    <a:cubicBezTo>
                      <a:pt x="71" y="29"/>
                      <a:pt x="71" y="29"/>
                      <a:pt x="70" y="29"/>
                    </a:cubicBezTo>
                    <a:cubicBezTo>
                      <a:pt x="65" y="32"/>
                      <a:pt x="62" y="35"/>
                      <a:pt x="59" y="38"/>
                    </a:cubicBezTo>
                    <a:cubicBezTo>
                      <a:pt x="56" y="40"/>
                      <a:pt x="53" y="43"/>
                      <a:pt x="50" y="45"/>
                    </a:cubicBezTo>
                    <a:cubicBezTo>
                      <a:pt x="44" y="49"/>
                      <a:pt x="36" y="52"/>
                      <a:pt x="30" y="55"/>
                    </a:cubicBezTo>
                    <a:cubicBezTo>
                      <a:pt x="28" y="56"/>
                      <a:pt x="26" y="57"/>
                      <a:pt x="26" y="57"/>
                    </a:cubicBezTo>
                    <a:cubicBezTo>
                      <a:pt x="24" y="55"/>
                      <a:pt x="24" y="55"/>
                      <a:pt x="24" y="55"/>
                    </a:cubicBezTo>
                    <a:cubicBezTo>
                      <a:pt x="24" y="55"/>
                      <a:pt x="24" y="55"/>
                      <a:pt x="24" y="55"/>
                    </a:cubicBezTo>
                    <a:cubicBezTo>
                      <a:pt x="24" y="58"/>
                      <a:pt x="24" y="58"/>
                      <a:pt x="24" y="58"/>
                    </a:cubicBezTo>
                    <a:cubicBezTo>
                      <a:pt x="22" y="58"/>
                      <a:pt x="22" y="58"/>
                      <a:pt x="22" y="58"/>
                    </a:cubicBezTo>
                    <a:cubicBezTo>
                      <a:pt x="21" y="55"/>
                      <a:pt x="21" y="55"/>
                      <a:pt x="21" y="55"/>
                    </a:cubicBezTo>
                    <a:cubicBezTo>
                      <a:pt x="21" y="54"/>
                      <a:pt x="21" y="54"/>
                      <a:pt x="22" y="53"/>
                    </a:cubicBezTo>
                    <a:cubicBezTo>
                      <a:pt x="22" y="52"/>
                      <a:pt x="23" y="50"/>
                      <a:pt x="24" y="49"/>
                    </a:cubicBezTo>
                    <a:cubicBezTo>
                      <a:pt x="22" y="49"/>
                      <a:pt x="20" y="49"/>
                      <a:pt x="19" y="49"/>
                    </a:cubicBezTo>
                    <a:cubicBezTo>
                      <a:pt x="16" y="48"/>
                      <a:pt x="14" y="48"/>
                      <a:pt x="12" y="48"/>
                    </a:cubicBezTo>
                    <a:cubicBezTo>
                      <a:pt x="17" y="94"/>
                      <a:pt x="21" y="141"/>
                      <a:pt x="26" y="187"/>
                    </a:cubicBezTo>
                    <a:cubicBezTo>
                      <a:pt x="30" y="242"/>
                      <a:pt x="35" y="299"/>
                      <a:pt x="43" y="352"/>
                    </a:cubicBezTo>
                    <a:cubicBezTo>
                      <a:pt x="43" y="355"/>
                      <a:pt x="43" y="355"/>
                      <a:pt x="43" y="355"/>
                    </a:cubicBezTo>
                    <a:cubicBezTo>
                      <a:pt x="41" y="355"/>
                      <a:pt x="41" y="355"/>
                      <a:pt x="41" y="355"/>
                    </a:cubicBezTo>
                    <a:cubicBezTo>
                      <a:pt x="36" y="356"/>
                      <a:pt x="35" y="362"/>
                      <a:pt x="34" y="371"/>
                    </a:cubicBezTo>
                    <a:cubicBezTo>
                      <a:pt x="34" y="376"/>
                      <a:pt x="33" y="381"/>
                      <a:pt x="31" y="385"/>
                    </a:cubicBezTo>
                    <a:cubicBezTo>
                      <a:pt x="32" y="386"/>
                      <a:pt x="34" y="387"/>
                      <a:pt x="37" y="387"/>
                    </a:cubicBezTo>
                    <a:cubicBezTo>
                      <a:pt x="38" y="387"/>
                      <a:pt x="40" y="387"/>
                      <a:pt x="41" y="389"/>
                    </a:cubicBezTo>
                    <a:cubicBezTo>
                      <a:pt x="42" y="391"/>
                      <a:pt x="41" y="392"/>
                      <a:pt x="39" y="393"/>
                    </a:cubicBezTo>
                    <a:cubicBezTo>
                      <a:pt x="40" y="395"/>
                      <a:pt x="42" y="397"/>
                      <a:pt x="43" y="399"/>
                    </a:cubicBezTo>
                    <a:cubicBezTo>
                      <a:pt x="46" y="402"/>
                      <a:pt x="47" y="403"/>
                      <a:pt x="47" y="404"/>
                    </a:cubicBezTo>
                    <a:cubicBezTo>
                      <a:pt x="48" y="409"/>
                      <a:pt x="49" y="415"/>
                      <a:pt x="50" y="420"/>
                    </a:cubicBezTo>
                    <a:cubicBezTo>
                      <a:pt x="51" y="428"/>
                      <a:pt x="52" y="436"/>
                      <a:pt x="55" y="439"/>
                    </a:cubicBezTo>
                    <a:cubicBezTo>
                      <a:pt x="58" y="444"/>
                      <a:pt x="58" y="444"/>
                      <a:pt x="58" y="444"/>
                    </a:cubicBezTo>
                    <a:cubicBezTo>
                      <a:pt x="52" y="444"/>
                      <a:pt x="52" y="444"/>
                      <a:pt x="52" y="444"/>
                    </a:cubicBezTo>
                    <a:cubicBezTo>
                      <a:pt x="52" y="444"/>
                      <a:pt x="52" y="444"/>
                      <a:pt x="52" y="444"/>
                    </a:cubicBezTo>
                    <a:cubicBezTo>
                      <a:pt x="49" y="444"/>
                      <a:pt x="48" y="442"/>
                      <a:pt x="46" y="441"/>
                    </a:cubicBezTo>
                    <a:cubicBezTo>
                      <a:pt x="44" y="450"/>
                      <a:pt x="40" y="458"/>
                      <a:pt x="35" y="466"/>
                    </a:cubicBezTo>
                    <a:cubicBezTo>
                      <a:pt x="29" y="477"/>
                      <a:pt x="24" y="487"/>
                      <a:pt x="27" y="496"/>
                    </a:cubicBezTo>
                    <a:cubicBezTo>
                      <a:pt x="22" y="499"/>
                      <a:pt x="22" y="499"/>
                      <a:pt x="22" y="499"/>
                    </a:cubicBezTo>
                    <a:cubicBezTo>
                      <a:pt x="20" y="497"/>
                      <a:pt x="19" y="497"/>
                      <a:pt x="19" y="497"/>
                    </a:cubicBezTo>
                    <a:cubicBezTo>
                      <a:pt x="18" y="497"/>
                      <a:pt x="17" y="498"/>
                      <a:pt x="17" y="499"/>
                    </a:cubicBezTo>
                    <a:cubicBezTo>
                      <a:pt x="15" y="500"/>
                      <a:pt x="14" y="502"/>
                      <a:pt x="11" y="503"/>
                    </a:cubicBezTo>
                    <a:cubicBezTo>
                      <a:pt x="12" y="512"/>
                      <a:pt x="11" y="519"/>
                      <a:pt x="9" y="525"/>
                    </a:cubicBezTo>
                    <a:cubicBezTo>
                      <a:pt x="7" y="531"/>
                      <a:pt x="6" y="536"/>
                      <a:pt x="7" y="544"/>
                    </a:cubicBezTo>
                    <a:cubicBezTo>
                      <a:pt x="11" y="546"/>
                      <a:pt x="18" y="543"/>
                      <a:pt x="25" y="541"/>
                    </a:cubicBezTo>
                    <a:cubicBezTo>
                      <a:pt x="32" y="539"/>
                      <a:pt x="37" y="536"/>
                      <a:pt x="41" y="539"/>
                    </a:cubicBezTo>
                    <a:cubicBezTo>
                      <a:pt x="41" y="537"/>
                      <a:pt x="42" y="536"/>
                      <a:pt x="43" y="535"/>
                    </a:cubicBezTo>
                    <a:cubicBezTo>
                      <a:pt x="45" y="534"/>
                      <a:pt x="66" y="529"/>
                      <a:pt x="73" y="531"/>
                    </a:cubicBezTo>
                    <a:cubicBezTo>
                      <a:pt x="76" y="531"/>
                      <a:pt x="78" y="533"/>
                      <a:pt x="80" y="535"/>
                    </a:cubicBezTo>
                    <a:cubicBezTo>
                      <a:pt x="83" y="537"/>
                      <a:pt x="85" y="539"/>
                      <a:pt x="88" y="539"/>
                    </a:cubicBezTo>
                    <a:cubicBezTo>
                      <a:pt x="88" y="539"/>
                      <a:pt x="88" y="539"/>
                      <a:pt x="88" y="539"/>
                    </a:cubicBezTo>
                    <a:cubicBezTo>
                      <a:pt x="90" y="539"/>
                      <a:pt x="91" y="537"/>
                      <a:pt x="93" y="535"/>
                    </a:cubicBezTo>
                    <a:cubicBezTo>
                      <a:pt x="95" y="533"/>
                      <a:pt x="97" y="531"/>
                      <a:pt x="100" y="531"/>
                    </a:cubicBezTo>
                    <a:cubicBezTo>
                      <a:pt x="101" y="536"/>
                      <a:pt x="101" y="536"/>
                      <a:pt x="101" y="536"/>
                    </a:cubicBezTo>
                    <a:cubicBezTo>
                      <a:pt x="100" y="536"/>
                      <a:pt x="99" y="537"/>
                      <a:pt x="97" y="539"/>
                    </a:cubicBezTo>
                    <a:cubicBezTo>
                      <a:pt x="95" y="541"/>
                      <a:pt x="93" y="544"/>
                      <a:pt x="88" y="544"/>
                    </a:cubicBezTo>
                    <a:cubicBezTo>
                      <a:pt x="88" y="544"/>
                      <a:pt x="88" y="544"/>
                      <a:pt x="88" y="544"/>
                    </a:cubicBezTo>
                    <a:cubicBezTo>
                      <a:pt x="83" y="544"/>
                      <a:pt x="79" y="541"/>
                      <a:pt x="77" y="539"/>
                    </a:cubicBezTo>
                    <a:cubicBezTo>
                      <a:pt x="75" y="537"/>
                      <a:pt x="74" y="536"/>
                      <a:pt x="72" y="536"/>
                    </a:cubicBezTo>
                    <a:cubicBezTo>
                      <a:pt x="67" y="535"/>
                      <a:pt x="52" y="538"/>
                      <a:pt x="47" y="539"/>
                    </a:cubicBezTo>
                    <a:cubicBezTo>
                      <a:pt x="47" y="541"/>
                      <a:pt x="47" y="542"/>
                      <a:pt x="47" y="543"/>
                    </a:cubicBezTo>
                    <a:cubicBezTo>
                      <a:pt x="47" y="549"/>
                      <a:pt x="48" y="552"/>
                      <a:pt x="45" y="552"/>
                    </a:cubicBezTo>
                    <a:cubicBezTo>
                      <a:pt x="44" y="552"/>
                      <a:pt x="44" y="552"/>
                      <a:pt x="44" y="55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4" name="Freeform 239"/>
              <p:cNvSpPr/>
              <p:nvPr/>
            </p:nvSpPr>
            <p:spPr>
              <a:xfrm>
                <a:off x="6605640" y="3371040"/>
                <a:ext cx="407160" cy="723240"/>
              </a:xfrm>
              <a:custGeom>
                <a:avLst/>
                <a:gdLst>
                  <a:gd name="textAreaLeft" fmla="*/ 0 w 407160"/>
                  <a:gd name="textAreaRight" fmla="*/ 407880 w 407160"/>
                  <a:gd name="textAreaTop" fmla="*/ 0 h 723240"/>
                  <a:gd name="textAreaBottom" fmla="*/ 723960 h 723240"/>
                  <a:gd name="GluePoint1X" fmla="*/ 568.533068125311 w 2011"/>
                  <a:gd name="GluePoint1Y" fmla="*/ 3237.64342453663 h 1133"/>
                  <a:gd name="GluePoint2X" fmla="*/ 506.613625062158 w 2011"/>
                  <a:gd name="GluePoint2Y" fmla="*/ 3333.44218887908 h 1133"/>
                  <a:gd name="GluePoint3X" fmla="*/ 518.997513674789 w 2011"/>
                  <a:gd name="GluePoint3Y" fmla="*/ 3509.07325684025 h 1133"/>
                  <a:gd name="GluePoint4X" fmla="*/ 400.787667826952 w 2011"/>
                  <a:gd name="GluePoint4Y" fmla="*/ 3567.61694616064 h 1133"/>
                  <a:gd name="GluePoint5X" fmla="*/ 358.006961710592 w 2011"/>
                  <a:gd name="GluePoint5Y" fmla="*/ 3450.52956751986 h 1133"/>
                  <a:gd name="GluePoint6X" fmla="*/ 364.198906016907 w 2011"/>
                  <a:gd name="GluePoint6Y" fmla="*/ 3352.95675198588 h 1133"/>
                  <a:gd name="GluePoint7X" fmla="*/ 351.815017404277 w 2011"/>
                  <a:gd name="GluePoint7Y" fmla="*/ 3179.09973521624 h 1133"/>
                  <a:gd name="GluePoint8X" fmla="*/ 296.087518647439 w 2011"/>
                  <a:gd name="GluePoint8Y" fmla="*/ 3019.43512797882 h 1133"/>
                  <a:gd name="GluePoint9X" fmla="*/ 278.07458975634 w 2011"/>
                  <a:gd name="GluePoint9Y" fmla="*/ 3019.43512797882 h 1133"/>
                  <a:gd name="GluePoint10X" fmla="*/ 278.07458975634 w 2011"/>
                  <a:gd name="GluePoint10Y" fmla="*/ 2980.40600176523 h 1133"/>
                  <a:gd name="GluePoint11X" fmla="*/ 247.114868224764 w 2011"/>
                  <a:gd name="GluePoint11Y" fmla="*/ 2960.89143865843 h 1133"/>
                  <a:gd name="GluePoint12X" fmla="*/ 240.922923918449 w 2011"/>
                  <a:gd name="GluePoint12Y" fmla="*/ 2921.86231244484 h 1133"/>
                  <a:gd name="GluePoint13X" fmla="*/ 222.347090999503 w 2011"/>
                  <a:gd name="GluePoint13Y" fmla="*/ 2630.91791703442 h 1133"/>
                  <a:gd name="GluePoint14X" fmla="*/ 234.730979612133 w 2011"/>
                  <a:gd name="GluePoint14Y" fmla="*/ 2437.54633715799 h 1133"/>
                  <a:gd name="GluePoint15X" fmla="*/ 185.758329189458 w 2011"/>
                  <a:gd name="GluePoint15Y" fmla="*/ 2359.4880847308 h 1133"/>
                  <a:gd name="GluePoint16X" fmla="*/ 148.606663351566 w 2011"/>
                  <a:gd name="GluePoint16Y" fmla="*/ 2398.5172109444 h 1133"/>
                  <a:gd name="GluePoint17X" fmla="*/ 130.593734460467 w 2011"/>
                  <a:gd name="GluePoint17Y" fmla="*/ 2185.63106796117 h 1133"/>
                  <a:gd name="GluePoint18X" fmla="*/ 79.3694679264048 w 2011"/>
                  <a:gd name="GluePoint18Y" fmla="*/ 2063.22153574581 h 1133"/>
                  <a:gd name="GluePoint19X" fmla="*/ 67.5484833416211 w 2011"/>
                  <a:gd name="GluePoint19Y" fmla="*/ 2006.45189761695 h 1133"/>
                  <a:gd name="GluePoint20X" fmla="*/ 24.2048731974142 w 2011"/>
                  <a:gd name="GluePoint20Y" fmla="*/ 1889.36451897617 h 1133"/>
                  <a:gd name="GluePoint21X" fmla="*/ 11.8209845847837 w 2011"/>
                  <a:gd name="GluePoint21Y" fmla="*/ 1735.02206531333 h 1133"/>
                  <a:gd name="GluePoint22X" fmla="*/ 0 w 2011"/>
                  <a:gd name="GluePoint22Y" fmla="*/ 1598.42012356575 h 1133"/>
                  <a:gd name="GluePoint23X" fmla="*/ 11.8209845847837 w 2011"/>
                  <a:gd name="GluePoint23Y" fmla="*/ 1385.53398058252 h 1133"/>
                  <a:gd name="GluePoint24X" fmla="*/ 55.1645947289906 w 2011"/>
                  <a:gd name="GluePoint24Y" fmla="*/ 1287.96116504854 h 1133"/>
                  <a:gd name="GluePoint25X" fmla="*/ 79.3694679264048 w 2011"/>
                  <a:gd name="GluePoint25Y" fmla="*/ 1069.75286849073 h 1133"/>
                  <a:gd name="GluePoint26X" fmla="*/ 55.1645947289906 w 2011"/>
                  <a:gd name="GluePoint26Y" fmla="*/ 817.83759929391 h 1133"/>
                  <a:gd name="GluePoint27X" fmla="*/ 154.798607657882 w 2011"/>
                  <a:gd name="GluePoint27Y" fmla="*/ 702.52427184466 h 1133"/>
                  <a:gd name="GluePoint28X" fmla="*/ 185.758329189458 w 2011"/>
                  <a:gd name="GluePoint28Y" fmla="*/ 372.550750220653 h 1133"/>
                  <a:gd name="GluePoint29X" fmla="*/ 154.798607657882 w 2011"/>
                  <a:gd name="GluePoint29Y" fmla="*/ 255.463371579876 h 1133"/>
                  <a:gd name="GluePoint30X" fmla="*/ 130.593734460467 w 2011"/>
                  <a:gd name="GluePoint30Y" fmla="*/ 134.827890556046 h 1133"/>
                  <a:gd name="GluePoint31X" fmla="*/ 112.017901541522 w 2011"/>
                  <a:gd name="GluePoint31Y" fmla="*/ 76.2842012356576 h 1133"/>
                  <a:gd name="GluePoint32X" fmla="*/ 518.997513674789 w 2011"/>
                  <a:gd name="GluePoint32Y" fmla="*/ 0 h 1133"/>
                  <a:gd name="GluePoint33X" fmla="*/ 537.573346593734 w 2011"/>
                  <a:gd name="GluePoint33Y" fmla="*/ 216.434245366284 h 1133"/>
                  <a:gd name="GluePoint34X" fmla="*/ 549.957235206365 w 2011"/>
                  <a:gd name="GluePoint34Y" fmla="*/ 255.463371579876 h 1133"/>
                  <a:gd name="GluePoint35X" fmla="*/ 549.957235206365 w 2011"/>
                  <a:gd name="GluePoint35Y" fmla="*/ 314.007060900265 h 1133"/>
                  <a:gd name="GluePoint36X" fmla="*/ 580.354052710095 w 2011"/>
                  <a:gd name="GluePoint36Y" fmla="*/ 507.378640776699 h 1133"/>
                  <a:gd name="GluePoint37X" fmla="*/ 586.54599701641 w 2011"/>
                  <a:gd name="GluePoint37Y" fmla="*/ 817.83759929391 h 1133"/>
                  <a:gd name="GluePoint38X" fmla="*/ 617.505718547986 w 2011"/>
                  <a:gd name="GluePoint38Y" fmla="*/ 1715.50750220653 h 1133"/>
                  <a:gd name="GluePoint39X" fmla="*/ 623.697662854301 w 2011"/>
                  <a:gd name="GluePoint39Y" fmla="*/ 1947.90820829656 h 1133"/>
                  <a:gd name="GluePoint40X" fmla="*/ 611.313774241671 w 2011"/>
                  <a:gd name="GluePoint40Y" fmla="*/ 2045.48102383054 h 1133"/>
                  <a:gd name="GluePoint41X" fmla="*/ 617.505718547986 w 2011"/>
                  <a:gd name="GluePoint41Y" fmla="*/ 2063.22153574581 h 1133"/>
                  <a:gd name="GluePoint42X" fmla="*/ 611.313774241671 w 2011"/>
                  <a:gd name="GluePoint42Y" fmla="*/ 2146.60194174757 h 1133"/>
                  <a:gd name="GluePoint43X" fmla="*/ 636.081551466932 w 2011"/>
                  <a:gd name="GluePoint43Y" fmla="*/ 2379.0026478376 h 1133"/>
                  <a:gd name="GluePoint44X" fmla="*/ 623.697662854301 w 2011"/>
                  <a:gd name="GluePoint44Y" fmla="*/ 2476.57546337158 h 1133"/>
                  <a:gd name="GluePoint45X" fmla="*/ 605.121829935356 w 2011"/>
                  <a:gd name="GluePoint45Y" fmla="*/ 2611.40335392763 h 1133"/>
                  <a:gd name="GluePoint46X" fmla="*/ 574.725012431626 w 2011"/>
                  <a:gd name="GluePoint46Y" fmla="*/ 2728.4907325684 h 1133"/>
                  <a:gd name="GluePoint47X" fmla="*/ 568.533068125311 w 2011"/>
                  <a:gd name="GluePoint47Y" fmla="*/ 2941.37687555163 h 1133"/>
                  <a:gd name="GluePoint48X" fmla="*/ 574.725012431626 w 2011"/>
                  <a:gd name="GluePoint48Y" fmla="*/ 3038.94969108561 h 1133"/>
                  <a:gd name="GluePoint49X" fmla="*/ 568.533068125311 w 2011"/>
                  <a:gd name="GluePoint49Y" fmla="*/ 3237.64342453663 h 11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Lst>
                <a:rect l="textAreaLeft" t="textAreaTop" r="textAreaRight" b="textAreaBottom"/>
                <a:pathLst>
                  <a:path w="415" h="736">
                    <a:moveTo>
                      <a:pt x="370" y="668"/>
                    </a:moveTo>
                    <a:cubicBezTo>
                      <a:pt x="350" y="668"/>
                      <a:pt x="340" y="677"/>
                      <a:pt x="330" y="688"/>
                    </a:cubicBezTo>
                    <a:cubicBezTo>
                      <a:pt x="329" y="703"/>
                      <a:pt x="349" y="711"/>
                      <a:pt x="338" y="724"/>
                    </a:cubicBezTo>
                    <a:cubicBezTo>
                      <a:pt x="311" y="710"/>
                      <a:pt x="270" y="698"/>
                      <a:pt x="261" y="736"/>
                    </a:cubicBezTo>
                    <a:cubicBezTo>
                      <a:pt x="251" y="736"/>
                      <a:pt x="237" y="722"/>
                      <a:pt x="233" y="712"/>
                    </a:cubicBezTo>
                    <a:cubicBezTo>
                      <a:pt x="231" y="706"/>
                      <a:pt x="238" y="700"/>
                      <a:pt x="237" y="692"/>
                    </a:cubicBezTo>
                    <a:cubicBezTo>
                      <a:pt x="237" y="677"/>
                      <a:pt x="223" y="668"/>
                      <a:pt x="229" y="656"/>
                    </a:cubicBezTo>
                    <a:cubicBezTo>
                      <a:pt x="213" y="651"/>
                      <a:pt x="207" y="632"/>
                      <a:pt x="193" y="623"/>
                    </a:cubicBezTo>
                    <a:cubicBezTo>
                      <a:pt x="191" y="622"/>
                      <a:pt x="183" y="625"/>
                      <a:pt x="181" y="623"/>
                    </a:cubicBezTo>
                    <a:cubicBezTo>
                      <a:pt x="180" y="622"/>
                      <a:pt x="182" y="616"/>
                      <a:pt x="181" y="615"/>
                    </a:cubicBezTo>
                    <a:cubicBezTo>
                      <a:pt x="177" y="613"/>
                      <a:pt x="167" y="614"/>
                      <a:pt x="161" y="611"/>
                    </a:cubicBezTo>
                    <a:cubicBezTo>
                      <a:pt x="159" y="610"/>
                      <a:pt x="158" y="604"/>
                      <a:pt x="157" y="603"/>
                    </a:cubicBezTo>
                    <a:cubicBezTo>
                      <a:pt x="132" y="592"/>
                      <a:pt x="127" y="573"/>
                      <a:pt x="145" y="543"/>
                    </a:cubicBezTo>
                    <a:cubicBezTo>
                      <a:pt x="149" y="536"/>
                      <a:pt x="148" y="520"/>
                      <a:pt x="153" y="503"/>
                    </a:cubicBezTo>
                    <a:cubicBezTo>
                      <a:pt x="146" y="496"/>
                      <a:pt x="132" y="486"/>
                      <a:pt x="121" y="487"/>
                    </a:cubicBezTo>
                    <a:cubicBezTo>
                      <a:pt x="111" y="487"/>
                      <a:pt x="106" y="496"/>
                      <a:pt x="97" y="495"/>
                    </a:cubicBezTo>
                    <a:cubicBezTo>
                      <a:pt x="91" y="481"/>
                      <a:pt x="93" y="464"/>
                      <a:pt x="85" y="451"/>
                    </a:cubicBezTo>
                    <a:cubicBezTo>
                      <a:pt x="76" y="436"/>
                      <a:pt x="64" y="436"/>
                      <a:pt x="52" y="426"/>
                    </a:cubicBezTo>
                    <a:cubicBezTo>
                      <a:pt x="49" y="424"/>
                      <a:pt x="48" y="417"/>
                      <a:pt x="44" y="414"/>
                    </a:cubicBezTo>
                    <a:cubicBezTo>
                      <a:pt x="40" y="410"/>
                      <a:pt x="20" y="396"/>
                      <a:pt x="16" y="390"/>
                    </a:cubicBezTo>
                    <a:cubicBezTo>
                      <a:pt x="12" y="384"/>
                      <a:pt x="11" y="367"/>
                      <a:pt x="8" y="358"/>
                    </a:cubicBezTo>
                    <a:cubicBezTo>
                      <a:pt x="5" y="347"/>
                      <a:pt x="0" y="340"/>
                      <a:pt x="0" y="330"/>
                    </a:cubicBezTo>
                    <a:cubicBezTo>
                      <a:pt x="1" y="309"/>
                      <a:pt x="17" y="315"/>
                      <a:pt x="8" y="286"/>
                    </a:cubicBezTo>
                    <a:cubicBezTo>
                      <a:pt x="12" y="274"/>
                      <a:pt x="26" y="272"/>
                      <a:pt x="36" y="266"/>
                    </a:cubicBezTo>
                    <a:cubicBezTo>
                      <a:pt x="33" y="242"/>
                      <a:pt x="47" y="236"/>
                      <a:pt x="52" y="221"/>
                    </a:cubicBezTo>
                    <a:cubicBezTo>
                      <a:pt x="50" y="196"/>
                      <a:pt x="27" y="196"/>
                      <a:pt x="36" y="169"/>
                    </a:cubicBezTo>
                    <a:cubicBezTo>
                      <a:pt x="60" y="164"/>
                      <a:pt x="80" y="154"/>
                      <a:pt x="101" y="145"/>
                    </a:cubicBezTo>
                    <a:cubicBezTo>
                      <a:pt x="105" y="115"/>
                      <a:pt x="126" y="103"/>
                      <a:pt x="121" y="77"/>
                    </a:cubicBezTo>
                    <a:cubicBezTo>
                      <a:pt x="118" y="63"/>
                      <a:pt x="111" y="59"/>
                      <a:pt x="101" y="53"/>
                    </a:cubicBezTo>
                    <a:cubicBezTo>
                      <a:pt x="93" y="48"/>
                      <a:pt x="93" y="38"/>
                      <a:pt x="85" y="28"/>
                    </a:cubicBezTo>
                    <a:cubicBezTo>
                      <a:pt x="78" y="21"/>
                      <a:pt x="68" y="28"/>
                      <a:pt x="73" y="16"/>
                    </a:cubicBezTo>
                    <a:cubicBezTo>
                      <a:pt x="166" y="16"/>
                      <a:pt x="249" y="5"/>
                      <a:pt x="338" y="0"/>
                    </a:cubicBezTo>
                    <a:cubicBezTo>
                      <a:pt x="334" y="21"/>
                      <a:pt x="342" y="31"/>
                      <a:pt x="350" y="45"/>
                    </a:cubicBezTo>
                    <a:cubicBezTo>
                      <a:pt x="351" y="47"/>
                      <a:pt x="357" y="51"/>
                      <a:pt x="358" y="53"/>
                    </a:cubicBezTo>
                    <a:cubicBezTo>
                      <a:pt x="359" y="56"/>
                      <a:pt x="356" y="61"/>
                      <a:pt x="358" y="65"/>
                    </a:cubicBezTo>
                    <a:cubicBezTo>
                      <a:pt x="364" y="77"/>
                      <a:pt x="375" y="91"/>
                      <a:pt x="378" y="105"/>
                    </a:cubicBezTo>
                    <a:cubicBezTo>
                      <a:pt x="382" y="123"/>
                      <a:pt x="380" y="147"/>
                      <a:pt x="382" y="169"/>
                    </a:cubicBezTo>
                    <a:cubicBezTo>
                      <a:pt x="388" y="230"/>
                      <a:pt x="397" y="299"/>
                      <a:pt x="402" y="354"/>
                    </a:cubicBezTo>
                    <a:cubicBezTo>
                      <a:pt x="404" y="370"/>
                      <a:pt x="407" y="388"/>
                      <a:pt x="406" y="402"/>
                    </a:cubicBezTo>
                    <a:cubicBezTo>
                      <a:pt x="406" y="413"/>
                      <a:pt x="400" y="414"/>
                      <a:pt x="398" y="422"/>
                    </a:cubicBezTo>
                    <a:cubicBezTo>
                      <a:pt x="397" y="427"/>
                      <a:pt x="402" y="425"/>
                      <a:pt x="402" y="426"/>
                    </a:cubicBezTo>
                    <a:cubicBezTo>
                      <a:pt x="403" y="429"/>
                      <a:pt x="398" y="436"/>
                      <a:pt x="398" y="443"/>
                    </a:cubicBezTo>
                    <a:cubicBezTo>
                      <a:pt x="400" y="457"/>
                      <a:pt x="415" y="470"/>
                      <a:pt x="414" y="491"/>
                    </a:cubicBezTo>
                    <a:cubicBezTo>
                      <a:pt x="414" y="499"/>
                      <a:pt x="410" y="500"/>
                      <a:pt x="406" y="511"/>
                    </a:cubicBezTo>
                    <a:cubicBezTo>
                      <a:pt x="400" y="526"/>
                      <a:pt x="400" y="528"/>
                      <a:pt x="394" y="539"/>
                    </a:cubicBezTo>
                    <a:cubicBezTo>
                      <a:pt x="390" y="545"/>
                      <a:pt x="384" y="561"/>
                      <a:pt x="374" y="563"/>
                    </a:cubicBezTo>
                    <a:cubicBezTo>
                      <a:pt x="381" y="579"/>
                      <a:pt x="372" y="592"/>
                      <a:pt x="370" y="607"/>
                    </a:cubicBezTo>
                    <a:cubicBezTo>
                      <a:pt x="370" y="613"/>
                      <a:pt x="375" y="620"/>
                      <a:pt x="374" y="627"/>
                    </a:cubicBezTo>
                    <a:cubicBezTo>
                      <a:pt x="373" y="638"/>
                      <a:pt x="360" y="650"/>
                      <a:pt x="370" y="66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5" name="Freeform 240"/>
              <p:cNvSpPr/>
              <p:nvPr/>
            </p:nvSpPr>
            <p:spPr>
              <a:xfrm>
                <a:off x="6603840" y="3367800"/>
                <a:ext cx="412200" cy="727920"/>
              </a:xfrm>
              <a:custGeom>
                <a:avLst/>
                <a:gdLst>
                  <a:gd name="textAreaLeft" fmla="*/ 0 w 412200"/>
                  <a:gd name="textAreaRight" fmla="*/ 412920 w 412200"/>
                  <a:gd name="textAreaTop" fmla="*/ 0 h 727920"/>
                  <a:gd name="textAreaBottom" fmla="*/ 728640 h 727920"/>
                  <a:gd name="GluePoint1X" fmla="*/ 367.467391304348 w 2024"/>
                  <a:gd name="GluePoint1Y" fmla="*/ 3342.27114210985 h 1147"/>
                  <a:gd name="GluePoint2X" fmla="*/ 301.221343873518 w 2024"/>
                  <a:gd name="GluePoint2Y" fmla="*/ 3024.79947689625 h 1147"/>
                  <a:gd name="GluePoint3X" fmla="*/ 281.404150197628 w 2024"/>
                  <a:gd name="GluePoint3Y" fmla="*/ 3021.27201394943 h 1147"/>
                  <a:gd name="GluePoint4X" fmla="*/ 251.961462450593 w 2024"/>
                  <a:gd name="GluePoint4Y" fmla="*/ 2968.36006974717 h 1147"/>
                  <a:gd name="GluePoint5X" fmla="*/ 225.349802371542 w 2024"/>
                  <a:gd name="GluePoint5Y" fmla="*/ 2620.90496948562 h 1147"/>
                  <a:gd name="GluePoint6X" fmla="*/ 176.089920948617 w 2024"/>
                  <a:gd name="GluePoint6Y" fmla="*/ 2384.56495204882 h 1147"/>
                  <a:gd name="GluePoint7X" fmla="*/ 142.117588932806 w 2024"/>
                  <a:gd name="GluePoint7Y" fmla="*/ 2303.43330427201 h 1147"/>
                  <a:gd name="GluePoint8X" fmla="*/ 75.3053359683795 w 2024"/>
                  <a:gd name="GluePoint8Y" fmla="*/ 2044.16477768091 h 1147"/>
                  <a:gd name="GluePoint9X" fmla="*/ 16.9861660079051 w 2024"/>
                  <a:gd name="GluePoint9Y" fmla="*/ 1802.53356582389 h 1147"/>
                  <a:gd name="GluePoint10X" fmla="*/ 10.7579051383399 w 2024"/>
                  <a:gd name="GluePoint10Y" fmla="*/ 1515.04533565824 h 1147"/>
                  <a:gd name="GluePoint11X" fmla="*/ 44.7302371541502 w 2024"/>
                  <a:gd name="GluePoint11Y" fmla="*/ 1303.39755884917 h 1147"/>
                  <a:gd name="GluePoint12X" fmla="*/ 66.2460474308301 w 2024"/>
                  <a:gd name="GluePoint12Y" fmla="*/ 975.343504795118 h 1147"/>
                  <a:gd name="GluePoint13X" fmla="*/ 149.478260869565 w 2024"/>
                  <a:gd name="GluePoint13Y" fmla="*/ 710.783783783784 h 1147"/>
                  <a:gd name="GluePoint14X" fmla="*/ 159.103754940711 w 2024"/>
                  <a:gd name="GluePoint14Y" fmla="*/ 278.669572798605 h 1147"/>
                  <a:gd name="GluePoint15X" fmla="*/ 120.601778656126 w 2024"/>
                  <a:gd name="GluePoint15Y" fmla="*/ 142.86224934612 h 1147"/>
                  <a:gd name="GluePoint16X" fmla="*/ 117.204545454545 w 2024"/>
                  <a:gd name="GluePoint16Y" fmla="*/ 81.1316477768091 h 1147"/>
                  <a:gd name="GluePoint17X" fmla="*/ 531.666996047431 w 2024"/>
                  <a:gd name="GluePoint17Y" fmla="*/ 17.6373147340889 h 1147"/>
                  <a:gd name="GluePoint18X" fmla="*/ 562.808300395257 w 2024"/>
                  <a:gd name="GluePoint18Y" fmla="*/ 264.559721011334 h 1147"/>
                  <a:gd name="GluePoint19X" fmla="*/ 593.383399209486 w 2024"/>
                  <a:gd name="GluePoint19Y" fmla="*/ 513.245858761988 h 1147"/>
                  <a:gd name="GluePoint20X" fmla="*/ 630.752964426878 w 2024"/>
                  <a:gd name="GluePoint20Y" fmla="*/ 1716.11072362685 h 1147"/>
                  <a:gd name="GluePoint21X" fmla="*/ 624.524703557312 w 2024"/>
                  <a:gd name="GluePoint21Y" fmla="*/ 2049.45597210113 h 1147"/>
                  <a:gd name="GluePoint22X" fmla="*/ 635.282608695652 w 2024"/>
                  <a:gd name="GluePoint22Y" fmla="*/ 2222.30165649521 h 1147"/>
                  <a:gd name="GluePoint23X" fmla="*/ 630.752964426878 w 2024"/>
                  <a:gd name="GluePoint23Y" fmla="*/ 2525.66346992153 h 1147"/>
                  <a:gd name="GluePoint24X" fmla="*/ 586.022727272727 w 2024"/>
                  <a:gd name="GluePoint24Y" fmla="*/ 2866.06364428945 h 1147"/>
                  <a:gd name="GluePoint25X" fmla="*/ 580.926877470356 w 2024"/>
                  <a:gd name="GluePoint25Y" fmla="*/ 3088.29380993897 h 1147"/>
                  <a:gd name="GluePoint26X" fmla="*/ 519.2104743083 w 2024"/>
                  <a:gd name="GluePoint26Y" fmla="*/ 3328.16129032258 h 1147"/>
                  <a:gd name="GluePoint27X" fmla="*/ 525.438735177866 w 2024"/>
                  <a:gd name="GluePoint27Y" fmla="*/ 3506.29816913688 h 1147"/>
                  <a:gd name="GluePoint28X" fmla="*/ 407.667984189723 w 2024"/>
                  <a:gd name="GluePoint28Y" fmla="*/ 3569.7925021796 h 1147"/>
                  <a:gd name="GluePoint29X" fmla="*/ 360.106719367589 w 2024"/>
                  <a:gd name="GluePoint29Y" fmla="*/ 3155.31560592851 h 1147"/>
                  <a:gd name="GluePoint30X" fmla="*/ 375.394268774704 w 2024"/>
                  <a:gd name="GluePoint30Y" fmla="*/ 3342.27114210985 h 1147"/>
                  <a:gd name="GluePoint31X" fmla="*/ 457.494071146245 w 2024"/>
                  <a:gd name="GluePoint31Y" fmla="*/ 3419.87532693984 h 1147"/>
                  <a:gd name="GluePoint32X" fmla="*/ 510.151185770751 w 2024"/>
                  <a:gd name="GluePoint32Y" fmla="*/ 3319.34263295554 h 1147"/>
                  <a:gd name="GluePoint33X" fmla="*/ 578.095849802372 w 2024"/>
                  <a:gd name="GluePoint33Y" fmla="*/ 3030.09067131648 h 1147"/>
                  <a:gd name="GluePoint34X" fmla="*/ 578.095849802372 w 2024"/>
                  <a:gd name="GluePoint34Y" fmla="*/ 2726.72885789015 h 1147"/>
                  <a:gd name="GluePoint35X" fmla="*/ 610.369565217391 w 2024"/>
                  <a:gd name="GluePoint35Y" fmla="*/ 2601.50392327812 h 1147"/>
                  <a:gd name="GluePoint36X" fmla="*/ 639.812252964427 w 2024"/>
                  <a:gd name="GluePoint36Y" fmla="*/ 2375.74629468178 h 1147"/>
                  <a:gd name="GluePoint37X" fmla="*/ 621.127470355731 w 2024"/>
                  <a:gd name="GluePoint37Y" fmla="*/ 2072.38448125545 h 1147"/>
                  <a:gd name="GluePoint38X" fmla="*/ 627.355731225297 w 2024"/>
                  <a:gd name="GluePoint38Y" fmla="*/ 1947.15954664342 h 1147"/>
                  <a:gd name="GluePoint39X" fmla="*/ 590.552371541502 w 2024"/>
                  <a:gd name="GluePoint39Y" fmla="*/ 827.190061028771 h 1147"/>
                  <a:gd name="GluePoint40X" fmla="*/ 553.182806324111 w 2024"/>
                  <a:gd name="GluePoint40Y" fmla="*/ 331.581517000872 h 1147"/>
                  <a:gd name="GluePoint41X" fmla="*/ 542.424901185771 w 2024"/>
                  <a:gd name="GluePoint41Y" fmla="*/ 234.576285963383 h 1147"/>
                  <a:gd name="GluePoint42X" fmla="*/ 118.903162055336 w 2024"/>
                  <a:gd name="GluePoint42Y" fmla="*/ 105.823888404534 h 1147"/>
                  <a:gd name="GluePoint43X" fmla="*/ 151.176877470356 w 2024"/>
                  <a:gd name="GluePoint43Y" fmla="*/ 206.35658238884 h 1147"/>
                  <a:gd name="GluePoint44X" fmla="*/ 182.318181818182 w 2024"/>
                  <a:gd name="GluePoint44Y" fmla="*/ 566.157802964255 h 1147"/>
                  <a:gd name="GluePoint45X" fmla="*/ 64.5474308300395 w 2024"/>
                  <a:gd name="GluePoint45Y" fmla="*/ 836.008718395815 h 1147"/>
                  <a:gd name="GluePoint46X" fmla="*/ 89.4604743083004 w 2024"/>
                  <a:gd name="GluePoint46Y" fmla="*/ 1081.16739319965 h 1147"/>
                  <a:gd name="GluePoint47X" fmla="*/ 62.848814229249 w 2024"/>
                  <a:gd name="GluePoint47Y" fmla="*/ 1303.39755884917 h 1147"/>
                  <a:gd name="GluePoint48X" fmla="*/ 9.05928853754941 w 2024"/>
                  <a:gd name="GluePoint48Y" fmla="*/ 1601.46817785527 h 1147"/>
                  <a:gd name="GluePoint49X" fmla="*/ 33.9723320158103 w 2024"/>
                  <a:gd name="GluePoint49Y" fmla="*/ 1885.42894507411 h 1147"/>
                  <a:gd name="GluePoint50X" fmla="*/ 87.7618577075099 w 2024"/>
                  <a:gd name="GluePoint50Y" fmla="*/ 2052.98343504795 h 1147"/>
                  <a:gd name="GluePoint51X" fmla="*/ 157.405138339921 w 2024"/>
                  <a:gd name="GluePoint51Y" fmla="*/ 2381.03748910201 h 1147"/>
                  <a:gd name="GluePoint52X" fmla="*/ 244.034584980237 w 2024"/>
                  <a:gd name="GluePoint52Y" fmla="*/ 2423.36704446382 h 1147"/>
                  <a:gd name="GluePoint53X" fmla="*/ 231.578063241107 w 2024"/>
                  <a:gd name="GluePoint53Y" fmla="*/ 2631.48735832607 h 1147"/>
                  <a:gd name="GluePoint54X" fmla="*/ 256.491106719368 w 2024"/>
                  <a:gd name="GluePoint54Y" fmla="*/ 2943.66782911944 h 1147"/>
                  <a:gd name="GluePoint55X" fmla="*/ 288.764822134387 w 2024"/>
                  <a:gd name="GluePoint55Y" fmla="*/ 3001.87096774194 h 114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420" h="742">
                    <a:moveTo>
                      <a:pt x="264" y="742"/>
                    </a:moveTo>
                    <a:cubicBezTo>
                      <a:pt x="252" y="742"/>
                      <a:pt x="238" y="726"/>
                      <a:pt x="234" y="716"/>
                    </a:cubicBezTo>
                    <a:cubicBezTo>
                      <a:pt x="232" y="712"/>
                      <a:pt x="234" y="708"/>
                      <a:pt x="235" y="704"/>
                    </a:cubicBezTo>
                    <a:cubicBezTo>
                      <a:pt x="236" y="701"/>
                      <a:pt x="238" y="698"/>
                      <a:pt x="238" y="695"/>
                    </a:cubicBezTo>
                    <a:cubicBezTo>
                      <a:pt x="237" y="689"/>
                      <a:pt x="235" y="684"/>
                      <a:pt x="233" y="679"/>
                    </a:cubicBezTo>
                    <a:cubicBezTo>
                      <a:pt x="229" y="673"/>
                      <a:pt x="226" y="667"/>
                      <a:pt x="229" y="660"/>
                    </a:cubicBezTo>
                    <a:cubicBezTo>
                      <a:pt x="220" y="657"/>
                      <a:pt x="215" y="650"/>
                      <a:pt x="209" y="643"/>
                    </a:cubicBezTo>
                    <a:cubicBezTo>
                      <a:pt x="205" y="638"/>
                      <a:pt x="200" y="632"/>
                      <a:pt x="195" y="629"/>
                    </a:cubicBezTo>
                    <a:cubicBezTo>
                      <a:pt x="193" y="629"/>
                      <a:pt x="192" y="629"/>
                      <a:pt x="191" y="629"/>
                    </a:cubicBezTo>
                    <a:cubicBezTo>
                      <a:pt x="189" y="630"/>
                      <a:pt x="188" y="630"/>
                      <a:pt x="186" y="630"/>
                    </a:cubicBezTo>
                    <a:cubicBezTo>
                      <a:pt x="186" y="630"/>
                      <a:pt x="186" y="630"/>
                      <a:pt x="186" y="630"/>
                    </a:cubicBezTo>
                    <a:cubicBezTo>
                      <a:pt x="185" y="630"/>
                      <a:pt x="183" y="630"/>
                      <a:pt x="182" y="628"/>
                    </a:cubicBezTo>
                    <a:cubicBezTo>
                      <a:pt x="181" y="627"/>
                      <a:pt x="181" y="624"/>
                      <a:pt x="181" y="622"/>
                    </a:cubicBezTo>
                    <a:cubicBezTo>
                      <a:pt x="182" y="621"/>
                      <a:pt x="182" y="621"/>
                      <a:pt x="182" y="620"/>
                    </a:cubicBezTo>
                    <a:cubicBezTo>
                      <a:pt x="180" y="620"/>
                      <a:pt x="178" y="620"/>
                      <a:pt x="175" y="619"/>
                    </a:cubicBezTo>
                    <a:cubicBezTo>
                      <a:pt x="171" y="619"/>
                      <a:pt x="166" y="619"/>
                      <a:pt x="163" y="617"/>
                    </a:cubicBezTo>
                    <a:cubicBezTo>
                      <a:pt x="161" y="616"/>
                      <a:pt x="160" y="613"/>
                      <a:pt x="159" y="611"/>
                    </a:cubicBezTo>
                    <a:cubicBezTo>
                      <a:pt x="159" y="610"/>
                      <a:pt x="159" y="609"/>
                      <a:pt x="158" y="609"/>
                    </a:cubicBezTo>
                    <a:cubicBezTo>
                      <a:pt x="146" y="603"/>
                      <a:pt x="139" y="595"/>
                      <a:pt x="136" y="586"/>
                    </a:cubicBezTo>
                    <a:cubicBezTo>
                      <a:pt x="132" y="575"/>
                      <a:pt x="136" y="561"/>
                      <a:pt x="146" y="545"/>
                    </a:cubicBezTo>
                    <a:cubicBezTo>
                      <a:pt x="148" y="541"/>
                      <a:pt x="148" y="535"/>
                      <a:pt x="149" y="529"/>
                    </a:cubicBezTo>
                    <a:cubicBezTo>
                      <a:pt x="150" y="522"/>
                      <a:pt x="151" y="515"/>
                      <a:pt x="153" y="507"/>
                    </a:cubicBezTo>
                    <a:cubicBezTo>
                      <a:pt x="145" y="500"/>
                      <a:pt x="134" y="492"/>
                      <a:pt x="124" y="492"/>
                    </a:cubicBezTo>
                    <a:cubicBezTo>
                      <a:pt x="120" y="493"/>
                      <a:pt x="117" y="494"/>
                      <a:pt x="114" y="496"/>
                    </a:cubicBezTo>
                    <a:cubicBezTo>
                      <a:pt x="110" y="499"/>
                      <a:pt x="105" y="501"/>
                      <a:pt x="99" y="501"/>
                    </a:cubicBezTo>
                    <a:cubicBezTo>
                      <a:pt x="98" y="500"/>
                      <a:pt x="98" y="500"/>
                      <a:pt x="98" y="500"/>
                    </a:cubicBezTo>
                    <a:cubicBezTo>
                      <a:pt x="97" y="499"/>
                      <a:pt x="97" y="499"/>
                      <a:pt x="97" y="499"/>
                    </a:cubicBezTo>
                    <a:cubicBezTo>
                      <a:pt x="94" y="493"/>
                      <a:pt x="93" y="486"/>
                      <a:pt x="92" y="479"/>
                    </a:cubicBezTo>
                    <a:cubicBezTo>
                      <a:pt x="91" y="471"/>
                      <a:pt x="90" y="462"/>
                      <a:pt x="85" y="455"/>
                    </a:cubicBezTo>
                    <a:cubicBezTo>
                      <a:pt x="80" y="447"/>
                      <a:pt x="74" y="444"/>
                      <a:pt x="68" y="440"/>
                    </a:cubicBezTo>
                    <a:cubicBezTo>
                      <a:pt x="63" y="438"/>
                      <a:pt x="58" y="436"/>
                      <a:pt x="54" y="432"/>
                    </a:cubicBezTo>
                    <a:cubicBezTo>
                      <a:pt x="52" y="430"/>
                      <a:pt x="50" y="427"/>
                      <a:pt x="49" y="425"/>
                    </a:cubicBezTo>
                    <a:cubicBezTo>
                      <a:pt x="48" y="423"/>
                      <a:pt x="47" y="421"/>
                      <a:pt x="45" y="419"/>
                    </a:cubicBezTo>
                    <a:cubicBezTo>
                      <a:pt x="44" y="418"/>
                      <a:pt x="41" y="415"/>
                      <a:pt x="37" y="413"/>
                    </a:cubicBezTo>
                    <a:cubicBezTo>
                      <a:pt x="27" y="405"/>
                      <a:pt x="19" y="399"/>
                      <a:pt x="17" y="395"/>
                    </a:cubicBezTo>
                    <a:cubicBezTo>
                      <a:pt x="14" y="390"/>
                      <a:pt x="13" y="382"/>
                      <a:pt x="11" y="375"/>
                    </a:cubicBezTo>
                    <a:cubicBezTo>
                      <a:pt x="10" y="370"/>
                      <a:pt x="10" y="365"/>
                      <a:pt x="9" y="362"/>
                    </a:cubicBezTo>
                    <a:cubicBezTo>
                      <a:pt x="8" y="358"/>
                      <a:pt x="6" y="355"/>
                      <a:pt x="5" y="352"/>
                    </a:cubicBezTo>
                    <a:cubicBezTo>
                      <a:pt x="3" y="346"/>
                      <a:pt x="0" y="340"/>
                      <a:pt x="0" y="333"/>
                    </a:cubicBezTo>
                    <a:cubicBezTo>
                      <a:pt x="1" y="323"/>
                      <a:pt x="4" y="319"/>
                      <a:pt x="7" y="315"/>
                    </a:cubicBezTo>
                    <a:cubicBezTo>
                      <a:pt x="11" y="309"/>
                      <a:pt x="14" y="305"/>
                      <a:pt x="9" y="290"/>
                    </a:cubicBezTo>
                    <a:cubicBezTo>
                      <a:pt x="8" y="289"/>
                      <a:pt x="8" y="289"/>
                      <a:pt x="8" y="289"/>
                    </a:cubicBezTo>
                    <a:cubicBezTo>
                      <a:pt x="9" y="288"/>
                      <a:pt x="9" y="288"/>
                      <a:pt x="9" y="288"/>
                    </a:cubicBezTo>
                    <a:cubicBezTo>
                      <a:pt x="12" y="278"/>
                      <a:pt x="21" y="274"/>
                      <a:pt x="29" y="271"/>
                    </a:cubicBezTo>
                    <a:cubicBezTo>
                      <a:pt x="32" y="270"/>
                      <a:pt x="34" y="268"/>
                      <a:pt x="36" y="267"/>
                    </a:cubicBezTo>
                    <a:cubicBezTo>
                      <a:pt x="34" y="252"/>
                      <a:pt x="40" y="244"/>
                      <a:pt x="46" y="236"/>
                    </a:cubicBezTo>
                    <a:cubicBezTo>
                      <a:pt x="48" y="232"/>
                      <a:pt x="51" y="229"/>
                      <a:pt x="53" y="224"/>
                    </a:cubicBezTo>
                    <a:cubicBezTo>
                      <a:pt x="52" y="214"/>
                      <a:pt x="47" y="209"/>
                      <a:pt x="43" y="203"/>
                    </a:cubicBezTo>
                    <a:cubicBezTo>
                      <a:pt x="37" y="196"/>
                      <a:pt x="31" y="188"/>
                      <a:pt x="37" y="171"/>
                    </a:cubicBezTo>
                    <a:cubicBezTo>
                      <a:pt x="37" y="170"/>
                      <a:pt x="37" y="170"/>
                      <a:pt x="37" y="170"/>
                    </a:cubicBezTo>
                    <a:cubicBezTo>
                      <a:pt x="39" y="169"/>
                      <a:pt x="39" y="169"/>
                      <a:pt x="39" y="169"/>
                    </a:cubicBezTo>
                    <a:cubicBezTo>
                      <a:pt x="60" y="164"/>
                      <a:pt x="79" y="156"/>
                      <a:pt x="97" y="148"/>
                    </a:cubicBezTo>
                    <a:cubicBezTo>
                      <a:pt x="101" y="146"/>
                      <a:pt x="101" y="146"/>
                      <a:pt x="101" y="146"/>
                    </a:cubicBezTo>
                    <a:cubicBezTo>
                      <a:pt x="103" y="133"/>
                      <a:pt x="108" y="124"/>
                      <a:pt x="113" y="115"/>
                    </a:cubicBezTo>
                    <a:cubicBezTo>
                      <a:pt x="119" y="104"/>
                      <a:pt x="124" y="94"/>
                      <a:pt x="121" y="80"/>
                    </a:cubicBezTo>
                    <a:cubicBezTo>
                      <a:pt x="119" y="68"/>
                      <a:pt x="113" y="65"/>
                      <a:pt x="103" y="58"/>
                    </a:cubicBezTo>
                    <a:cubicBezTo>
                      <a:pt x="102" y="58"/>
                      <a:pt x="102" y="58"/>
                      <a:pt x="102" y="58"/>
                    </a:cubicBezTo>
                    <a:cubicBezTo>
                      <a:pt x="97" y="55"/>
                      <a:pt x="95" y="50"/>
                      <a:pt x="93" y="45"/>
                    </a:cubicBezTo>
                    <a:cubicBezTo>
                      <a:pt x="91" y="41"/>
                      <a:pt x="89" y="37"/>
                      <a:pt x="86" y="33"/>
                    </a:cubicBezTo>
                    <a:cubicBezTo>
                      <a:pt x="83" y="31"/>
                      <a:pt x="81" y="31"/>
                      <a:pt x="78" y="30"/>
                    </a:cubicBezTo>
                    <a:cubicBezTo>
                      <a:pt x="76" y="30"/>
                      <a:pt x="73" y="29"/>
                      <a:pt x="72" y="27"/>
                    </a:cubicBezTo>
                    <a:cubicBezTo>
                      <a:pt x="71" y="25"/>
                      <a:pt x="72" y="21"/>
                      <a:pt x="73" y="18"/>
                    </a:cubicBezTo>
                    <a:cubicBezTo>
                      <a:pt x="74" y="17"/>
                      <a:pt x="74" y="17"/>
                      <a:pt x="74" y="17"/>
                    </a:cubicBezTo>
                    <a:cubicBezTo>
                      <a:pt x="76" y="17"/>
                      <a:pt x="76" y="17"/>
                      <a:pt x="76" y="17"/>
                    </a:cubicBezTo>
                    <a:cubicBezTo>
                      <a:pt x="136" y="17"/>
                      <a:pt x="192" y="12"/>
                      <a:pt x="247" y="7"/>
                    </a:cubicBezTo>
                    <a:cubicBezTo>
                      <a:pt x="277" y="5"/>
                      <a:pt x="309" y="2"/>
                      <a:pt x="341" y="1"/>
                    </a:cubicBezTo>
                    <a:cubicBezTo>
                      <a:pt x="344" y="0"/>
                      <a:pt x="344" y="0"/>
                      <a:pt x="344" y="0"/>
                    </a:cubicBezTo>
                    <a:cubicBezTo>
                      <a:pt x="344" y="4"/>
                      <a:pt x="344" y="4"/>
                      <a:pt x="344" y="4"/>
                    </a:cubicBezTo>
                    <a:cubicBezTo>
                      <a:pt x="340" y="21"/>
                      <a:pt x="346" y="30"/>
                      <a:pt x="353" y="42"/>
                    </a:cubicBezTo>
                    <a:cubicBezTo>
                      <a:pt x="354" y="43"/>
                      <a:pt x="354" y="45"/>
                      <a:pt x="355" y="46"/>
                    </a:cubicBezTo>
                    <a:cubicBezTo>
                      <a:pt x="356" y="47"/>
                      <a:pt x="358" y="49"/>
                      <a:pt x="359" y="50"/>
                    </a:cubicBezTo>
                    <a:cubicBezTo>
                      <a:pt x="362" y="52"/>
                      <a:pt x="363" y="53"/>
                      <a:pt x="364" y="55"/>
                    </a:cubicBezTo>
                    <a:cubicBezTo>
                      <a:pt x="364" y="57"/>
                      <a:pt x="364" y="60"/>
                      <a:pt x="364" y="62"/>
                    </a:cubicBezTo>
                    <a:cubicBezTo>
                      <a:pt x="363" y="64"/>
                      <a:pt x="363" y="66"/>
                      <a:pt x="363" y="66"/>
                    </a:cubicBezTo>
                    <a:cubicBezTo>
                      <a:pt x="365" y="70"/>
                      <a:pt x="368" y="74"/>
                      <a:pt x="370" y="79"/>
                    </a:cubicBezTo>
                    <a:cubicBezTo>
                      <a:pt x="376" y="88"/>
                      <a:pt x="381" y="97"/>
                      <a:pt x="384" y="107"/>
                    </a:cubicBezTo>
                    <a:cubicBezTo>
                      <a:pt x="386" y="118"/>
                      <a:pt x="387" y="131"/>
                      <a:pt x="387" y="145"/>
                    </a:cubicBezTo>
                    <a:cubicBezTo>
                      <a:pt x="387" y="154"/>
                      <a:pt x="387" y="163"/>
                      <a:pt x="388" y="172"/>
                    </a:cubicBezTo>
                    <a:cubicBezTo>
                      <a:pt x="391" y="201"/>
                      <a:pt x="394" y="233"/>
                      <a:pt x="398" y="264"/>
                    </a:cubicBezTo>
                    <a:cubicBezTo>
                      <a:pt x="402" y="297"/>
                      <a:pt x="405" y="329"/>
                      <a:pt x="408" y="357"/>
                    </a:cubicBezTo>
                    <a:cubicBezTo>
                      <a:pt x="408" y="362"/>
                      <a:pt x="409" y="367"/>
                      <a:pt x="410" y="372"/>
                    </a:cubicBezTo>
                    <a:cubicBezTo>
                      <a:pt x="411" y="383"/>
                      <a:pt x="412" y="395"/>
                      <a:pt x="412" y="405"/>
                    </a:cubicBezTo>
                    <a:cubicBezTo>
                      <a:pt x="412" y="412"/>
                      <a:pt x="409" y="416"/>
                      <a:pt x="407" y="419"/>
                    </a:cubicBezTo>
                    <a:cubicBezTo>
                      <a:pt x="406" y="421"/>
                      <a:pt x="405" y="423"/>
                      <a:pt x="404" y="426"/>
                    </a:cubicBezTo>
                    <a:cubicBezTo>
                      <a:pt x="405" y="426"/>
                      <a:pt x="407" y="426"/>
                      <a:pt x="408" y="429"/>
                    </a:cubicBezTo>
                    <a:cubicBezTo>
                      <a:pt x="408" y="431"/>
                      <a:pt x="407" y="433"/>
                      <a:pt x="406" y="435"/>
                    </a:cubicBezTo>
                    <a:cubicBezTo>
                      <a:pt x="405" y="438"/>
                      <a:pt x="404" y="442"/>
                      <a:pt x="404" y="445"/>
                    </a:cubicBezTo>
                    <a:cubicBezTo>
                      <a:pt x="404" y="451"/>
                      <a:pt x="407" y="456"/>
                      <a:pt x="411" y="462"/>
                    </a:cubicBezTo>
                    <a:cubicBezTo>
                      <a:pt x="415" y="471"/>
                      <a:pt x="420" y="481"/>
                      <a:pt x="420" y="494"/>
                    </a:cubicBezTo>
                    <a:cubicBezTo>
                      <a:pt x="420" y="499"/>
                      <a:pt x="418" y="502"/>
                      <a:pt x="416" y="506"/>
                    </a:cubicBezTo>
                    <a:cubicBezTo>
                      <a:pt x="415" y="508"/>
                      <a:pt x="413" y="511"/>
                      <a:pt x="412" y="515"/>
                    </a:cubicBezTo>
                    <a:cubicBezTo>
                      <a:pt x="410" y="519"/>
                      <a:pt x="409" y="523"/>
                      <a:pt x="408" y="525"/>
                    </a:cubicBezTo>
                    <a:cubicBezTo>
                      <a:pt x="405" y="532"/>
                      <a:pt x="404" y="536"/>
                      <a:pt x="400" y="543"/>
                    </a:cubicBezTo>
                    <a:cubicBezTo>
                      <a:pt x="399" y="544"/>
                      <a:pt x="398" y="546"/>
                      <a:pt x="398" y="547"/>
                    </a:cubicBezTo>
                    <a:cubicBezTo>
                      <a:pt x="394" y="554"/>
                      <a:pt x="389" y="564"/>
                      <a:pt x="381" y="568"/>
                    </a:cubicBezTo>
                    <a:cubicBezTo>
                      <a:pt x="384" y="578"/>
                      <a:pt x="381" y="587"/>
                      <a:pt x="379" y="596"/>
                    </a:cubicBezTo>
                    <a:cubicBezTo>
                      <a:pt x="378" y="601"/>
                      <a:pt x="376" y="606"/>
                      <a:pt x="376" y="611"/>
                    </a:cubicBezTo>
                    <a:cubicBezTo>
                      <a:pt x="376" y="612"/>
                      <a:pt x="377" y="615"/>
                      <a:pt x="377" y="618"/>
                    </a:cubicBezTo>
                    <a:cubicBezTo>
                      <a:pt x="379" y="622"/>
                      <a:pt x="380" y="626"/>
                      <a:pt x="380" y="631"/>
                    </a:cubicBezTo>
                    <a:cubicBezTo>
                      <a:pt x="379" y="634"/>
                      <a:pt x="378" y="638"/>
                      <a:pt x="376" y="642"/>
                    </a:cubicBezTo>
                    <a:cubicBezTo>
                      <a:pt x="373" y="650"/>
                      <a:pt x="369" y="658"/>
                      <a:pt x="375" y="669"/>
                    </a:cubicBezTo>
                    <a:cubicBezTo>
                      <a:pt x="378" y="673"/>
                      <a:pt x="378" y="673"/>
                      <a:pt x="378" y="673"/>
                    </a:cubicBezTo>
                    <a:cubicBezTo>
                      <a:pt x="373" y="673"/>
                      <a:pt x="373" y="673"/>
                      <a:pt x="373" y="673"/>
                    </a:cubicBezTo>
                    <a:cubicBezTo>
                      <a:pt x="355" y="674"/>
                      <a:pt x="345" y="682"/>
                      <a:pt x="336" y="692"/>
                    </a:cubicBezTo>
                    <a:cubicBezTo>
                      <a:pt x="336" y="697"/>
                      <a:pt x="339" y="701"/>
                      <a:pt x="341" y="706"/>
                    </a:cubicBezTo>
                    <a:cubicBezTo>
                      <a:pt x="346" y="712"/>
                      <a:pt x="350" y="720"/>
                      <a:pt x="343" y="729"/>
                    </a:cubicBezTo>
                    <a:cubicBezTo>
                      <a:pt x="342" y="730"/>
                      <a:pt x="342" y="730"/>
                      <a:pt x="342" y="730"/>
                    </a:cubicBezTo>
                    <a:cubicBezTo>
                      <a:pt x="340" y="729"/>
                      <a:pt x="340" y="729"/>
                      <a:pt x="340" y="729"/>
                    </a:cubicBezTo>
                    <a:cubicBezTo>
                      <a:pt x="330" y="724"/>
                      <a:pt x="312" y="716"/>
                      <a:pt x="296" y="716"/>
                    </a:cubicBezTo>
                    <a:cubicBezTo>
                      <a:pt x="280" y="716"/>
                      <a:pt x="271" y="724"/>
                      <a:pt x="267" y="740"/>
                    </a:cubicBezTo>
                    <a:cubicBezTo>
                      <a:pt x="267" y="742"/>
                      <a:pt x="267" y="742"/>
                      <a:pt x="267" y="742"/>
                    </a:cubicBezTo>
                    <a:lnTo>
                      <a:pt x="264" y="742"/>
                    </a:lnTo>
                    <a:close/>
                    <a:moveTo>
                      <a:pt x="194" y="623"/>
                    </a:moveTo>
                    <a:cubicBezTo>
                      <a:pt x="196" y="623"/>
                      <a:pt x="197" y="624"/>
                      <a:pt x="198" y="624"/>
                    </a:cubicBezTo>
                    <a:cubicBezTo>
                      <a:pt x="204" y="628"/>
                      <a:pt x="209" y="634"/>
                      <a:pt x="213" y="640"/>
                    </a:cubicBezTo>
                    <a:cubicBezTo>
                      <a:pt x="219" y="647"/>
                      <a:pt x="225" y="654"/>
                      <a:pt x="233" y="656"/>
                    </a:cubicBezTo>
                    <a:cubicBezTo>
                      <a:pt x="236" y="657"/>
                      <a:pt x="236" y="657"/>
                      <a:pt x="236" y="657"/>
                    </a:cubicBezTo>
                    <a:cubicBezTo>
                      <a:pt x="235" y="660"/>
                      <a:pt x="235" y="660"/>
                      <a:pt x="235" y="660"/>
                    </a:cubicBezTo>
                    <a:cubicBezTo>
                      <a:pt x="232" y="666"/>
                      <a:pt x="234" y="670"/>
                      <a:pt x="237" y="677"/>
                    </a:cubicBezTo>
                    <a:cubicBezTo>
                      <a:pt x="240" y="682"/>
                      <a:pt x="243" y="688"/>
                      <a:pt x="243" y="695"/>
                    </a:cubicBezTo>
                    <a:cubicBezTo>
                      <a:pt x="243" y="699"/>
                      <a:pt x="242" y="703"/>
                      <a:pt x="240" y="706"/>
                    </a:cubicBezTo>
                    <a:cubicBezTo>
                      <a:pt x="239" y="709"/>
                      <a:pt x="238" y="712"/>
                      <a:pt x="239" y="714"/>
                    </a:cubicBezTo>
                    <a:cubicBezTo>
                      <a:pt x="242" y="723"/>
                      <a:pt x="254" y="735"/>
                      <a:pt x="262" y="736"/>
                    </a:cubicBezTo>
                    <a:cubicBezTo>
                      <a:pt x="267" y="719"/>
                      <a:pt x="279" y="711"/>
                      <a:pt x="296" y="711"/>
                    </a:cubicBezTo>
                    <a:cubicBezTo>
                      <a:pt x="312" y="711"/>
                      <a:pt x="330" y="718"/>
                      <a:pt x="340" y="723"/>
                    </a:cubicBezTo>
                    <a:cubicBezTo>
                      <a:pt x="343" y="719"/>
                      <a:pt x="341" y="715"/>
                      <a:pt x="337" y="708"/>
                    </a:cubicBezTo>
                    <a:cubicBezTo>
                      <a:pt x="333" y="703"/>
                      <a:pt x="330" y="698"/>
                      <a:pt x="330" y="691"/>
                    </a:cubicBezTo>
                    <a:cubicBezTo>
                      <a:pt x="330" y="690"/>
                      <a:pt x="330" y="690"/>
                      <a:pt x="330" y="690"/>
                    </a:cubicBezTo>
                    <a:cubicBezTo>
                      <a:pt x="331" y="689"/>
                      <a:pt x="331" y="689"/>
                      <a:pt x="331" y="689"/>
                    </a:cubicBezTo>
                    <a:cubicBezTo>
                      <a:pt x="340" y="679"/>
                      <a:pt x="350" y="670"/>
                      <a:pt x="369" y="668"/>
                    </a:cubicBezTo>
                    <a:cubicBezTo>
                      <a:pt x="364" y="656"/>
                      <a:pt x="368" y="647"/>
                      <a:pt x="371" y="639"/>
                    </a:cubicBezTo>
                    <a:cubicBezTo>
                      <a:pt x="373" y="636"/>
                      <a:pt x="374" y="633"/>
                      <a:pt x="374" y="630"/>
                    </a:cubicBezTo>
                    <a:cubicBezTo>
                      <a:pt x="375" y="627"/>
                      <a:pt x="373" y="623"/>
                      <a:pt x="372" y="620"/>
                    </a:cubicBezTo>
                    <a:cubicBezTo>
                      <a:pt x="371" y="616"/>
                      <a:pt x="370" y="613"/>
                      <a:pt x="370" y="610"/>
                    </a:cubicBezTo>
                    <a:cubicBezTo>
                      <a:pt x="371" y="605"/>
                      <a:pt x="372" y="599"/>
                      <a:pt x="374" y="595"/>
                    </a:cubicBezTo>
                    <a:cubicBezTo>
                      <a:pt x="376" y="585"/>
                      <a:pt x="378" y="577"/>
                      <a:pt x="374" y="567"/>
                    </a:cubicBezTo>
                    <a:cubicBezTo>
                      <a:pt x="373" y="564"/>
                      <a:pt x="373" y="564"/>
                      <a:pt x="373" y="564"/>
                    </a:cubicBezTo>
                    <a:cubicBezTo>
                      <a:pt x="376" y="563"/>
                      <a:pt x="376" y="563"/>
                      <a:pt x="376" y="563"/>
                    </a:cubicBezTo>
                    <a:cubicBezTo>
                      <a:pt x="384" y="562"/>
                      <a:pt x="389" y="551"/>
                      <a:pt x="393" y="544"/>
                    </a:cubicBezTo>
                    <a:cubicBezTo>
                      <a:pt x="394" y="543"/>
                      <a:pt x="394" y="542"/>
                      <a:pt x="395" y="541"/>
                    </a:cubicBezTo>
                    <a:cubicBezTo>
                      <a:pt x="399" y="533"/>
                      <a:pt x="400" y="530"/>
                      <a:pt x="403" y="523"/>
                    </a:cubicBezTo>
                    <a:cubicBezTo>
                      <a:pt x="404" y="521"/>
                      <a:pt x="405" y="517"/>
                      <a:pt x="407" y="513"/>
                    </a:cubicBezTo>
                    <a:cubicBezTo>
                      <a:pt x="408" y="508"/>
                      <a:pt x="410" y="506"/>
                      <a:pt x="411" y="503"/>
                    </a:cubicBezTo>
                    <a:cubicBezTo>
                      <a:pt x="413" y="500"/>
                      <a:pt x="414" y="498"/>
                      <a:pt x="414" y="494"/>
                    </a:cubicBezTo>
                    <a:cubicBezTo>
                      <a:pt x="415" y="483"/>
                      <a:pt x="410" y="474"/>
                      <a:pt x="406" y="465"/>
                    </a:cubicBezTo>
                    <a:cubicBezTo>
                      <a:pt x="402" y="458"/>
                      <a:pt x="399" y="452"/>
                      <a:pt x="398" y="446"/>
                    </a:cubicBezTo>
                    <a:cubicBezTo>
                      <a:pt x="398" y="441"/>
                      <a:pt x="400" y="437"/>
                      <a:pt x="401" y="433"/>
                    </a:cubicBezTo>
                    <a:cubicBezTo>
                      <a:pt x="401" y="433"/>
                      <a:pt x="402" y="432"/>
                      <a:pt x="402" y="431"/>
                    </a:cubicBezTo>
                    <a:cubicBezTo>
                      <a:pt x="401" y="431"/>
                      <a:pt x="400" y="431"/>
                      <a:pt x="399" y="430"/>
                    </a:cubicBezTo>
                    <a:cubicBezTo>
                      <a:pt x="398" y="428"/>
                      <a:pt x="398" y="427"/>
                      <a:pt x="398" y="425"/>
                    </a:cubicBezTo>
                    <a:cubicBezTo>
                      <a:pt x="399" y="421"/>
                      <a:pt x="401" y="418"/>
                      <a:pt x="403" y="416"/>
                    </a:cubicBezTo>
                    <a:cubicBezTo>
                      <a:pt x="405" y="413"/>
                      <a:pt x="406" y="410"/>
                      <a:pt x="406" y="405"/>
                    </a:cubicBezTo>
                    <a:cubicBezTo>
                      <a:pt x="407" y="396"/>
                      <a:pt x="405" y="384"/>
                      <a:pt x="404" y="372"/>
                    </a:cubicBezTo>
                    <a:cubicBezTo>
                      <a:pt x="403" y="367"/>
                      <a:pt x="403" y="362"/>
                      <a:pt x="402" y="357"/>
                    </a:cubicBezTo>
                    <a:cubicBezTo>
                      <a:pt x="400" y="329"/>
                      <a:pt x="396" y="298"/>
                      <a:pt x="392" y="265"/>
                    </a:cubicBezTo>
                    <a:cubicBezTo>
                      <a:pt x="389" y="234"/>
                      <a:pt x="385" y="202"/>
                      <a:pt x="382" y="172"/>
                    </a:cubicBezTo>
                    <a:cubicBezTo>
                      <a:pt x="381" y="163"/>
                      <a:pt x="381" y="154"/>
                      <a:pt x="381" y="145"/>
                    </a:cubicBezTo>
                    <a:cubicBezTo>
                      <a:pt x="381" y="132"/>
                      <a:pt x="381" y="119"/>
                      <a:pt x="378" y="108"/>
                    </a:cubicBezTo>
                    <a:cubicBezTo>
                      <a:pt x="376" y="99"/>
                      <a:pt x="371" y="90"/>
                      <a:pt x="366" y="82"/>
                    </a:cubicBezTo>
                    <a:cubicBezTo>
                      <a:pt x="363" y="77"/>
                      <a:pt x="361" y="73"/>
                      <a:pt x="358" y="69"/>
                    </a:cubicBezTo>
                    <a:cubicBezTo>
                      <a:pt x="357" y="66"/>
                      <a:pt x="358" y="64"/>
                      <a:pt x="358" y="61"/>
                    </a:cubicBezTo>
                    <a:cubicBezTo>
                      <a:pt x="358" y="59"/>
                      <a:pt x="359" y="58"/>
                      <a:pt x="358" y="57"/>
                    </a:cubicBezTo>
                    <a:cubicBezTo>
                      <a:pt x="358" y="56"/>
                      <a:pt x="357" y="55"/>
                      <a:pt x="356" y="54"/>
                    </a:cubicBezTo>
                    <a:cubicBezTo>
                      <a:pt x="354" y="52"/>
                      <a:pt x="352" y="51"/>
                      <a:pt x="351" y="49"/>
                    </a:cubicBezTo>
                    <a:cubicBezTo>
                      <a:pt x="350" y="48"/>
                      <a:pt x="349" y="46"/>
                      <a:pt x="348" y="45"/>
                    </a:cubicBezTo>
                    <a:cubicBezTo>
                      <a:pt x="341" y="33"/>
                      <a:pt x="335" y="24"/>
                      <a:pt x="338" y="6"/>
                    </a:cubicBezTo>
                    <a:cubicBezTo>
                      <a:pt x="307" y="8"/>
                      <a:pt x="277" y="11"/>
                      <a:pt x="247" y="13"/>
                    </a:cubicBezTo>
                    <a:cubicBezTo>
                      <a:pt x="193" y="17"/>
                      <a:pt x="137" y="22"/>
                      <a:pt x="77" y="22"/>
                    </a:cubicBezTo>
                    <a:cubicBezTo>
                      <a:pt x="77" y="24"/>
                      <a:pt x="77" y="24"/>
                      <a:pt x="77" y="25"/>
                    </a:cubicBezTo>
                    <a:cubicBezTo>
                      <a:pt x="77" y="24"/>
                      <a:pt x="78" y="25"/>
                      <a:pt x="79" y="25"/>
                    </a:cubicBezTo>
                    <a:cubicBezTo>
                      <a:pt x="82" y="25"/>
                      <a:pt x="86" y="26"/>
                      <a:pt x="90" y="30"/>
                    </a:cubicBezTo>
                    <a:cubicBezTo>
                      <a:pt x="94" y="34"/>
                      <a:pt x="96" y="39"/>
                      <a:pt x="98" y="43"/>
                    </a:cubicBezTo>
                    <a:cubicBezTo>
                      <a:pt x="100" y="48"/>
                      <a:pt x="102" y="51"/>
                      <a:pt x="105" y="53"/>
                    </a:cubicBezTo>
                    <a:cubicBezTo>
                      <a:pt x="106" y="54"/>
                      <a:pt x="106" y="54"/>
                      <a:pt x="106" y="54"/>
                    </a:cubicBezTo>
                    <a:cubicBezTo>
                      <a:pt x="116" y="60"/>
                      <a:pt x="124" y="65"/>
                      <a:pt x="127" y="79"/>
                    </a:cubicBezTo>
                    <a:cubicBezTo>
                      <a:pt x="129" y="95"/>
                      <a:pt x="124" y="106"/>
                      <a:pt x="118" y="118"/>
                    </a:cubicBezTo>
                    <a:cubicBezTo>
                      <a:pt x="113" y="127"/>
                      <a:pt x="108" y="136"/>
                      <a:pt x="106" y="148"/>
                    </a:cubicBezTo>
                    <a:cubicBezTo>
                      <a:pt x="106" y="150"/>
                      <a:pt x="106" y="150"/>
                      <a:pt x="106" y="150"/>
                    </a:cubicBezTo>
                    <a:cubicBezTo>
                      <a:pt x="99" y="153"/>
                      <a:pt x="99" y="153"/>
                      <a:pt x="99" y="153"/>
                    </a:cubicBezTo>
                    <a:cubicBezTo>
                      <a:pt x="81" y="161"/>
                      <a:pt x="63" y="169"/>
                      <a:pt x="42" y="174"/>
                    </a:cubicBezTo>
                    <a:cubicBezTo>
                      <a:pt x="38" y="187"/>
                      <a:pt x="42" y="193"/>
                      <a:pt x="47" y="200"/>
                    </a:cubicBezTo>
                    <a:cubicBezTo>
                      <a:pt x="52" y="206"/>
                      <a:pt x="57" y="212"/>
                      <a:pt x="58" y="224"/>
                    </a:cubicBezTo>
                    <a:cubicBezTo>
                      <a:pt x="58" y="225"/>
                      <a:pt x="58" y="225"/>
                      <a:pt x="58" y="225"/>
                    </a:cubicBezTo>
                    <a:cubicBezTo>
                      <a:pt x="58" y="225"/>
                      <a:pt x="58" y="225"/>
                      <a:pt x="58" y="225"/>
                    </a:cubicBezTo>
                    <a:cubicBezTo>
                      <a:pt x="56" y="231"/>
                      <a:pt x="53" y="235"/>
                      <a:pt x="50" y="239"/>
                    </a:cubicBezTo>
                    <a:cubicBezTo>
                      <a:pt x="45" y="247"/>
                      <a:pt x="40" y="254"/>
                      <a:pt x="42" y="268"/>
                    </a:cubicBezTo>
                    <a:cubicBezTo>
                      <a:pt x="42" y="270"/>
                      <a:pt x="42" y="270"/>
                      <a:pt x="42" y="270"/>
                    </a:cubicBezTo>
                    <a:cubicBezTo>
                      <a:pt x="41" y="271"/>
                      <a:pt x="41" y="271"/>
                      <a:pt x="41" y="271"/>
                    </a:cubicBezTo>
                    <a:cubicBezTo>
                      <a:pt x="38" y="273"/>
                      <a:pt x="34" y="274"/>
                      <a:pt x="31" y="276"/>
                    </a:cubicBezTo>
                    <a:cubicBezTo>
                      <a:pt x="24" y="279"/>
                      <a:pt x="17" y="282"/>
                      <a:pt x="14" y="289"/>
                    </a:cubicBezTo>
                    <a:cubicBezTo>
                      <a:pt x="20" y="306"/>
                      <a:pt x="15" y="312"/>
                      <a:pt x="11" y="318"/>
                    </a:cubicBezTo>
                    <a:cubicBezTo>
                      <a:pt x="9" y="322"/>
                      <a:pt x="6" y="325"/>
                      <a:pt x="6" y="333"/>
                    </a:cubicBezTo>
                    <a:cubicBezTo>
                      <a:pt x="6" y="339"/>
                      <a:pt x="8" y="344"/>
                      <a:pt x="10" y="350"/>
                    </a:cubicBezTo>
                    <a:cubicBezTo>
                      <a:pt x="11" y="353"/>
                      <a:pt x="13" y="357"/>
                      <a:pt x="14" y="360"/>
                    </a:cubicBezTo>
                    <a:cubicBezTo>
                      <a:pt x="15" y="364"/>
                      <a:pt x="16" y="369"/>
                      <a:pt x="17" y="374"/>
                    </a:cubicBezTo>
                    <a:cubicBezTo>
                      <a:pt x="18" y="381"/>
                      <a:pt x="19" y="388"/>
                      <a:pt x="22" y="392"/>
                    </a:cubicBezTo>
                    <a:cubicBezTo>
                      <a:pt x="24" y="395"/>
                      <a:pt x="34" y="403"/>
                      <a:pt x="41" y="408"/>
                    </a:cubicBezTo>
                    <a:cubicBezTo>
                      <a:pt x="45" y="411"/>
                      <a:pt x="48" y="414"/>
                      <a:pt x="49" y="415"/>
                    </a:cubicBezTo>
                    <a:cubicBezTo>
                      <a:pt x="51" y="417"/>
                      <a:pt x="52" y="420"/>
                      <a:pt x="54" y="422"/>
                    </a:cubicBezTo>
                    <a:cubicBezTo>
                      <a:pt x="55" y="424"/>
                      <a:pt x="56" y="426"/>
                      <a:pt x="57" y="427"/>
                    </a:cubicBezTo>
                    <a:cubicBezTo>
                      <a:pt x="61" y="431"/>
                      <a:pt x="66" y="433"/>
                      <a:pt x="70" y="435"/>
                    </a:cubicBezTo>
                    <a:cubicBezTo>
                      <a:pt x="77" y="439"/>
                      <a:pt x="84" y="443"/>
                      <a:pt x="90" y="452"/>
                    </a:cubicBezTo>
                    <a:cubicBezTo>
                      <a:pt x="95" y="460"/>
                      <a:pt x="96" y="469"/>
                      <a:pt x="98" y="478"/>
                    </a:cubicBezTo>
                    <a:cubicBezTo>
                      <a:pt x="99" y="484"/>
                      <a:pt x="100" y="490"/>
                      <a:pt x="102" y="495"/>
                    </a:cubicBezTo>
                    <a:cubicBezTo>
                      <a:pt x="105" y="495"/>
                      <a:pt x="108" y="493"/>
                      <a:pt x="111" y="492"/>
                    </a:cubicBezTo>
                    <a:cubicBezTo>
                      <a:pt x="114" y="489"/>
                      <a:pt x="118" y="487"/>
                      <a:pt x="124" y="487"/>
                    </a:cubicBezTo>
                    <a:cubicBezTo>
                      <a:pt x="124" y="487"/>
                      <a:pt x="124" y="487"/>
                      <a:pt x="124" y="487"/>
                    </a:cubicBezTo>
                    <a:cubicBezTo>
                      <a:pt x="138" y="487"/>
                      <a:pt x="152" y="498"/>
                      <a:pt x="158" y="504"/>
                    </a:cubicBezTo>
                    <a:cubicBezTo>
                      <a:pt x="159" y="505"/>
                      <a:pt x="159" y="505"/>
                      <a:pt x="159" y="505"/>
                    </a:cubicBezTo>
                    <a:cubicBezTo>
                      <a:pt x="159" y="507"/>
                      <a:pt x="159" y="507"/>
                      <a:pt x="159" y="507"/>
                    </a:cubicBezTo>
                    <a:cubicBezTo>
                      <a:pt x="156" y="515"/>
                      <a:pt x="155" y="522"/>
                      <a:pt x="155" y="529"/>
                    </a:cubicBezTo>
                    <a:cubicBezTo>
                      <a:pt x="154" y="537"/>
                      <a:pt x="153" y="543"/>
                      <a:pt x="150" y="547"/>
                    </a:cubicBezTo>
                    <a:cubicBezTo>
                      <a:pt x="141" y="562"/>
                      <a:pt x="138" y="575"/>
                      <a:pt x="141" y="584"/>
                    </a:cubicBezTo>
                    <a:cubicBezTo>
                      <a:pt x="144" y="592"/>
                      <a:pt x="150" y="599"/>
                      <a:pt x="161" y="604"/>
                    </a:cubicBezTo>
                    <a:cubicBezTo>
                      <a:pt x="163" y="605"/>
                      <a:pt x="164" y="607"/>
                      <a:pt x="164" y="609"/>
                    </a:cubicBezTo>
                    <a:cubicBezTo>
                      <a:pt x="165" y="610"/>
                      <a:pt x="165" y="612"/>
                      <a:pt x="166" y="612"/>
                    </a:cubicBezTo>
                    <a:cubicBezTo>
                      <a:pt x="168" y="613"/>
                      <a:pt x="172" y="614"/>
                      <a:pt x="175" y="614"/>
                    </a:cubicBezTo>
                    <a:cubicBezTo>
                      <a:pt x="179" y="614"/>
                      <a:pt x="183" y="614"/>
                      <a:pt x="186" y="616"/>
                    </a:cubicBezTo>
                    <a:cubicBezTo>
                      <a:pt x="188" y="617"/>
                      <a:pt x="187" y="620"/>
                      <a:pt x="187" y="623"/>
                    </a:cubicBezTo>
                    <a:cubicBezTo>
                      <a:pt x="187" y="623"/>
                      <a:pt x="187" y="624"/>
                      <a:pt x="187" y="624"/>
                    </a:cubicBezTo>
                    <a:cubicBezTo>
                      <a:pt x="188" y="624"/>
                      <a:pt x="189" y="624"/>
                      <a:pt x="190" y="624"/>
                    </a:cubicBezTo>
                    <a:cubicBezTo>
                      <a:pt x="191" y="624"/>
                      <a:pt x="193" y="623"/>
                      <a:pt x="194" y="623"/>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6" name="Freeform 241"/>
              <p:cNvSpPr/>
              <p:nvPr/>
            </p:nvSpPr>
            <p:spPr>
              <a:xfrm>
                <a:off x="6434280" y="2810880"/>
                <a:ext cx="532800" cy="575640"/>
              </a:xfrm>
              <a:custGeom>
                <a:avLst/>
                <a:gdLst>
                  <a:gd name="textAreaLeft" fmla="*/ 0 w 532800"/>
                  <a:gd name="textAreaRight" fmla="*/ 533520 w 532800"/>
                  <a:gd name="textAreaTop" fmla="*/ 0 h 575640"/>
                  <a:gd name="textAreaBottom" fmla="*/ 576360 h 575640"/>
                  <a:gd name="GluePoint1X" fmla="*/ 1193.31043098064 w 1601"/>
                  <a:gd name="GluePoint1Y" fmla="*/ 414.574898785425 h 1482"/>
                  <a:gd name="GluePoint2X" fmla="*/ 1193.31043098064 w 1601"/>
                  <a:gd name="GluePoint2Y" fmla="*/ 544.129554655871 h 1482"/>
                  <a:gd name="GluePoint3X" fmla="*/ 1234.01249219238 w 1601"/>
                  <a:gd name="GluePoint3Y" fmla="*/ 556.005398110661 h 1482"/>
                  <a:gd name="GluePoint4X" fmla="*/ 1254.36352279825 w 1601"/>
                  <a:gd name="GluePoint4Y" fmla="*/ 688.798920377868 h 1482"/>
                  <a:gd name="GluePoint5X" fmla="*/ 1213.66146158651 w 1601"/>
                  <a:gd name="GluePoint5Y" fmla="*/ 700.674763832659 h 1482"/>
                  <a:gd name="GluePoint6X" fmla="*/ 1184.05996252342 w 1601"/>
                  <a:gd name="GluePoint6Y" fmla="*/ 876.653171390014 h 1482"/>
                  <a:gd name="GluePoint7X" fmla="*/ 1223.83697688944 w 1601"/>
                  <a:gd name="GluePoint7Y" fmla="*/ 852.901484480432 h 1482"/>
                  <a:gd name="GluePoint8X" fmla="*/ 1305.24109931293 w 1601"/>
                  <a:gd name="GluePoint8Y" fmla="*/ 735.222672064777 h 1482"/>
                  <a:gd name="GluePoint9X" fmla="*/ 1305.24109931293 w 1601"/>
                  <a:gd name="GluePoint9Y" fmla="*/ 876.653171390014 h 1482"/>
                  <a:gd name="GluePoint10X" fmla="*/ 1314.49156777014 w 1601"/>
                  <a:gd name="GluePoint10Y" fmla="*/ 1006.20782726046 h 1482"/>
                  <a:gd name="GluePoint11X" fmla="*/ 1274.71455340412 w 1601"/>
                  <a:gd name="GluePoint11Y" fmla="*/ 1077.4628879892 h 1482"/>
                  <a:gd name="GluePoint12X" fmla="*/ 1284.89006870706 w 1601"/>
                  <a:gd name="GluePoint12Y" fmla="*/ 1183.26585695007 h 1482"/>
                  <a:gd name="GluePoint13X" fmla="*/ 1254.36352279825 w 1601"/>
                  <a:gd name="GluePoint13Y" fmla="*/ 1327.93522267206 h 1482"/>
                  <a:gd name="GluePoint14X" fmla="*/ 1264.53903810119 w 1601"/>
                  <a:gd name="GluePoint14Y" fmla="*/ 1433.73819163293 h 1482"/>
                  <a:gd name="GluePoint15X" fmla="*/ 1254.36352279825 w 1601"/>
                  <a:gd name="GluePoint15Y" fmla="*/ 1457.48987854251 h 1482"/>
                  <a:gd name="GluePoint16X" fmla="*/ 1274.71455340412 w 1601"/>
                  <a:gd name="GluePoint16Y" fmla="*/ 1503.91363022942 h 1482"/>
                  <a:gd name="GluePoint17X" fmla="*/ 1295.06558400999 w 1601"/>
                  <a:gd name="GluePoint17Y" fmla="*/ 1669.09581646424 h 1482"/>
                  <a:gd name="GluePoint18X" fmla="*/ 625.331667707683 w 1601"/>
                  <a:gd name="GluePoint18Y" fmla="*/ 1716.5991902834 h 1482"/>
                  <a:gd name="GluePoint19X" fmla="*/ 592.955028107433 w 1601"/>
                  <a:gd name="GluePoint19Y" fmla="*/ 1669.09581646424 h 1482"/>
                  <a:gd name="GluePoint20X" fmla="*/ 502.300437226733 w 1601"/>
                  <a:gd name="GluePoint20Y" fmla="*/ 1645.34412955466 h 1482"/>
                  <a:gd name="GluePoint21X" fmla="*/ 492.124921923798 w 1601"/>
                  <a:gd name="GluePoint21Y" fmla="*/ 1445.61403508772 h 1482"/>
                  <a:gd name="GluePoint22X" fmla="*/ 451.422860712055 w 1601"/>
                  <a:gd name="GluePoint22Y" fmla="*/ 1386.23481781377 h 1482"/>
                  <a:gd name="GluePoint23X" fmla="*/ 431.071830106184 w 1601"/>
                  <a:gd name="GluePoint23Y" fmla="*/ 1232.92847503374 h 1482"/>
                  <a:gd name="GluePoint24X" fmla="*/ 381.119300437227 w 1601"/>
                  <a:gd name="GluePoint24Y" fmla="*/ 1147.6383265857 h 1482"/>
                  <a:gd name="GluePoint25X" fmla="*/ 320.066208619613 w 1601"/>
                  <a:gd name="GluePoint25Y" fmla="*/ 1123.88663967611 h 1482"/>
                  <a:gd name="GluePoint26X" fmla="*/ 239.587133041849 w 1601"/>
                  <a:gd name="GluePoint26Y" fmla="*/ 1006.20782726046 h 1482"/>
                  <a:gd name="GluePoint27X" fmla="*/ 188.709556527171 w 1601"/>
                  <a:gd name="GluePoint27Y" fmla="*/ 982.456140350877 h 1482"/>
                  <a:gd name="GluePoint28X" fmla="*/ 158.183010618364 w 1601"/>
                  <a:gd name="GluePoint28Y" fmla="*/ 947.908232118758 h 1482"/>
                  <a:gd name="GluePoint29X" fmla="*/ 98.054965646471 w 1601"/>
                  <a:gd name="GluePoint29Y" fmla="*/ 936.032388663968 h 1482"/>
                  <a:gd name="GluePoint30X" fmla="*/ 45.3272954403498 w 1601"/>
                  <a:gd name="GluePoint30Y" fmla="*/ 888.529014844804 h 1482"/>
                  <a:gd name="GluePoint31X" fmla="*/ 74.9287945034354 w 1601"/>
                  <a:gd name="GluePoint31Y" fmla="*/ 629.419703103914 h 1482"/>
                  <a:gd name="GluePoint32X" fmla="*/ 14.8007495315428 w 1601"/>
                  <a:gd name="GluePoint32Y" fmla="*/ 544.129554655871 h 1482"/>
                  <a:gd name="GluePoint33X" fmla="*/ 35.1517801374141 w 1601"/>
                  <a:gd name="GluePoint33Y" fmla="*/ 496.626180836707 h 1482"/>
                  <a:gd name="GluePoint34X" fmla="*/ 45.3272954403498 w 1601"/>
                  <a:gd name="GluePoint34Y" fmla="*/ 438.326585695007 h 1482"/>
                  <a:gd name="GluePoint35X" fmla="*/ 74.9287945034354 w 1601"/>
                  <a:gd name="GluePoint35Y" fmla="*/ 426.450742240216 h 1482"/>
                  <a:gd name="GluePoint36X" fmla="*/ 148.932542161149 w 1601"/>
                  <a:gd name="GluePoint36Y" fmla="*/ 367.071524966262 h 1482"/>
                  <a:gd name="GluePoint37X" fmla="*/ 138.757026858214 w 1601"/>
                  <a:gd name="GluePoint37Y" fmla="*/ 131.713900134953 h 1482"/>
                  <a:gd name="GluePoint38X" fmla="*/ 168.358525921299 w 1601"/>
                  <a:gd name="GluePoint38Y" fmla="*/ 97.165991902834 h 1482"/>
                  <a:gd name="GluePoint39X" fmla="*/ 461.598376014991 w 1601"/>
                  <a:gd name="GluePoint39Y" fmla="*/ 0 h 1482"/>
                  <a:gd name="GluePoint40X" fmla="*/ 441.247345409119 w 1601"/>
                  <a:gd name="GluePoint40Y" fmla="*/ 131.713900134953 h 1482"/>
                  <a:gd name="GluePoint41X" fmla="*/ 655.85821361649 w 1601"/>
                  <a:gd name="GluePoint41Y" fmla="*/ 237.516869095816 h 1482"/>
                  <a:gd name="GluePoint42X" fmla="*/ 817.741411617739 w 1601"/>
                  <a:gd name="GluePoint42Y" fmla="*/ 261.268556005398 h 1482"/>
                  <a:gd name="GluePoint43X" fmla="*/ 867.693941286696 w 1601"/>
                  <a:gd name="GluePoint43Y" fmla="*/ 273.144399460189 h 1482"/>
                  <a:gd name="GluePoint44X" fmla="*/ 949.098063710181 w 1601"/>
                  <a:gd name="GluePoint44Y" fmla="*/ 320.647773279352 h 1482"/>
                  <a:gd name="GluePoint45X" fmla="*/ 1099.88069956277 w 1601"/>
                  <a:gd name="GluePoint45Y" fmla="*/ 332.523616734143 h 1482"/>
                  <a:gd name="GluePoint46X" fmla="*/ 1123.00687070581 w 1601"/>
                  <a:gd name="GluePoint46Y" fmla="*/ 390.823211875843 h 1482"/>
                  <a:gd name="GluePoint47X" fmla="*/ 1193.31043098064 w 1601"/>
                  <a:gd name="GluePoint47Y" fmla="*/ 414.574898785425 h 148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Lst>
                <a:rect l="textAreaLeft" t="textAreaTop" r="textAreaRight" b="textAreaBottom"/>
                <a:pathLst>
                  <a:path w="543" h="587">
                    <a:moveTo>
                      <a:pt x="473" y="141"/>
                    </a:moveTo>
                    <a:cubicBezTo>
                      <a:pt x="479" y="159"/>
                      <a:pt x="473" y="165"/>
                      <a:pt x="473" y="185"/>
                    </a:cubicBezTo>
                    <a:cubicBezTo>
                      <a:pt x="474" y="191"/>
                      <a:pt x="483" y="189"/>
                      <a:pt x="489" y="189"/>
                    </a:cubicBezTo>
                    <a:cubicBezTo>
                      <a:pt x="483" y="212"/>
                      <a:pt x="499" y="214"/>
                      <a:pt x="497" y="234"/>
                    </a:cubicBezTo>
                    <a:cubicBezTo>
                      <a:pt x="493" y="237"/>
                      <a:pt x="488" y="238"/>
                      <a:pt x="481" y="238"/>
                    </a:cubicBezTo>
                    <a:cubicBezTo>
                      <a:pt x="481" y="263"/>
                      <a:pt x="458" y="275"/>
                      <a:pt x="469" y="298"/>
                    </a:cubicBezTo>
                    <a:cubicBezTo>
                      <a:pt x="479" y="302"/>
                      <a:pt x="480" y="294"/>
                      <a:pt x="485" y="290"/>
                    </a:cubicBezTo>
                    <a:cubicBezTo>
                      <a:pt x="496" y="280"/>
                      <a:pt x="500" y="261"/>
                      <a:pt x="517" y="250"/>
                    </a:cubicBezTo>
                    <a:cubicBezTo>
                      <a:pt x="543" y="259"/>
                      <a:pt x="519" y="279"/>
                      <a:pt x="517" y="298"/>
                    </a:cubicBezTo>
                    <a:cubicBezTo>
                      <a:pt x="515" y="316"/>
                      <a:pt x="513" y="327"/>
                      <a:pt x="521" y="342"/>
                    </a:cubicBezTo>
                    <a:cubicBezTo>
                      <a:pt x="510" y="344"/>
                      <a:pt x="510" y="358"/>
                      <a:pt x="505" y="366"/>
                    </a:cubicBezTo>
                    <a:cubicBezTo>
                      <a:pt x="500" y="379"/>
                      <a:pt x="509" y="392"/>
                      <a:pt x="509" y="402"/>
                    </a:cubicBezTo>
                    <a:cubicBezTo>
                      <a:pt x="508" y="417"/>
                      <a:pt x="498" y="433"/>
                      <a:pt x="497" y="451"/>
                    </a:cubicBezTo>
                    <a:cubicBezTo>
                      <a:pt x="496" y="462"/>
                      <a:pt x="500" y="479"/>
                      <a:pt x="501" y="487"/>
                    </a:cubicBezTo>
                    <a:cubicBezTo>
                      <a:pt x="501" y="491"/>
                      <a:pt x="497" y="495"/>
                      <a:pt x="497" y="495"/>
                    </a:cubicBezTo>
                    <a:cubicBezTo>
                      <a:pt x="498" y="500"/>
                      <a:pt x="503" y="506"/>
                      <a:pt x="505" y="511"/>
                    </a:cubicBezTo>
                    <a:cubicBezTo>
                      <a:pt x="511" y="524"/>
                      <a:pt x="515" y="538"/>
                      <a:pt x="513" y="567"/>
                    </a:cubicBezTo>
                    <a:cubicBezTo>
                      <a:pt x="421" y="570"/>
                      <a:pt x="341" y="583"/>
                      <a:pt x="248" y="583"/>
                    </a:cubicBezTo>
                    <a:cubicBezTo>
                      <a:pt x="235" y="587"/>
                      <a:pt x="242" y="570"/>
                      <a:pt x="235" y="567"/>
                    </a:cubicBezTo>
                    <a:cubicBezTo>
                      <a:pt x="221" y="567"/>
                      <a:pt x="212" y="561"/>
                      <a:pt x="199" y="559"/>
                    </a:cubicBezTo>
                    <a:cubicBezTo>
                      <a:pt x="199" y="537"/>
                      <a:pt x="176" y="508"/>
                      <a:pt x="195" y="491"/>
                    </a:cubicBezTo>
                    <a:cubicBezTo>
                      <a:pt x="194" y="480"/>
                      <a:pt x="183" y="479"/>
                      <a:pt x="179" y="471"/>
                    </a:cubicBezTo>
                    <a:cubicBezTo>
                      <a:pt x="173" y="456"/>
                      <a:pt x="177" y="433"/>
                      <a:pt x="171" y="419"/>
                    </a:cubicBezTo>
                    <a:cubicBezTo>
                      <a:pt x="166" y="407"/>
                      <a:pt x="159" y="396"/>
                      <a:pt x="151" y="390"/>
                    </a:cubicBezTo>
                    <a:cubicBezTo>
                      <a:pt x="146" y="387"/>
                      <a:pt x="134" y="388"/>
                      <a:pt x="127" y="382"/>
                    </a:cubicBezTo>
                    <a:cubicBezTo>
                      <a:pt x="115" y="372"/>
                      <a:pt x="108" y="353"/>
                      <a:pt x="95" y="342"/>
                    </a:cubicBezTo>
                    <a:cubicBezTo>
                      <a:pt x="92" y="340"/>
                      <a:pt x="81" y="338"/>
                      <a:pt x="75" y="334"/>
                    </a:cubicBezTo>
                    <a:cubicBezTo>
                      <a:pt x="70" y="331"/>
                      <a:pt x="66" y="324"/>
                      <a:pt x="63" y="322"/>
                    </a:cubicBezTo>
                    <a:cubicBezTo>
                      <a:pt x="55" y="319"/>
                      <a:pt x="45" y="322"/>
                      <a:pt x="39" y="318"/>
                    </a:cubicBezTo>
                    <a:cubicBezTo>
                      <a:pt x="30" y="313"/>
                      <a:pt x="31" y="300"/>
                      <a:pt x="18" y="302"/>
                    </a:cubicBezTo>
                    <a:cubicBezTo>
                      <a:pt x="28" y="274"/>
                      <a:pt x="11" y="237"/>
                      <a:pt x="30" y="214"/>
                    </a:cubicBezTo>
                    <a:cubicBezTo>
                      <a:pt x="26" y="201"/>
                      <a:pt x="19" y="190"/>
                      <a:pt x="6" y="185"/>
                    </a:cubicBezTo>
                    <a:cubicBezTo>
                      <a:pt x="0" y="176"/>
                      <a:pt x="11" y="178"/>
                      <a:pt x="14" y="169"/>
                    </a:cubicBezTo>
                    <a:cubicBezTo>
                      <a:pt x="17" y="164"/>
                      <a:pt x="16" y="152"/>
                      <a:pt x="18" y="149"/>
                    </a:cubicBezTo>
                    <a:cubicBezTo>
                      <a:pt x="20" y="147"/>
                      <a:pt x="28" y="147"/>
                      <a:pt x="30" y="145"/>
                    </a:cubicBezTo>
                    <a:cubicBezTo>
                      <a:pt x="37" y="141"/>
                      <a:pt x="48" y="130"/>
                      <a:pt x="59" y="125"/>
                    </a:cubicBezTo>
                    <a:cubicBezTo>
                      <a:pt x="61" y="94"/>
                      <a:pt x="55" y="73"/>
                      <a:pt x="55" y="45"/>
                    </a:cubicBezTo>
                    <a:cubicBezTo>
                      <a:pt x="63" y="45"/>
                      <a:pt x="67" y="41"/>
                      <a:pt x="67" y="33"/>
                    </a:cubicBezTo>
                    <a:cubicBezTo>
                      <a:pt x="101" y="58"/>
                      <a:pt x="149" y="10"/>
                      <a:pt x="183" y="0"/>
                    </a:cubicBezTo>
                    <a:cubicBezTo>
                      <a:pt x="191" y="12"/>
                      <a:pt x="174" y="27"/>
                      <a:pt x="175" y="45"/>
                    </a:cubicBezTo>
                    <a:cubicBezTo>
                      <a:pt x="212" y="37"/>
                      <a:pt x="246" y="53"/>
                      <a:pt x="260" y="81"/>
                    </a:cubicBezTo>
                    <a:cubicBezTo>
                      <a:pt x="283" y="84"/>
                      <a:pt x="301" y="85"/>
                      <a:pt x="324" y="89"/>
                    </a:cubicBezTo>
                    <a:cubicBezTo>
                      <a:pt x="329" y="90"/>
                      <a:pt x="340" y="92"/>
                      <a:pt x="344" y="93"/>
                    </a:cubicBezTo>
                    <a:cubicBezTo>
                      <a:pt x="355" y="96"/>
                      <a:pt x="365" y="107"/>
                      <a:pt x="376" y="109"/>
                    </a:cubicBezTo>
                    <a:cubicBezTo>
                      <a:pt x="394" y="113"/>
                      <a:pt x="415" y="108"/>
                      <a:pt x="436" y="113"/>
                    </a:cubicBezTo>
                    <a:cubicBezTo>
                      <a:pt x="438" y="121"/>
                      <a:pt x="448" y="120"/>
                      <a:pt x="445" y="133"/>
                    </a:cubicBezTo>
                    <a:cubicBezTo>
                      <a:pt x="457" y="133"/>
                      <a:pt x="464" y="138"/>
                      <a:pt x="473" y="141"/>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7" name="Freeform 242"/>
              <p:cNvSpPr/>
              <p:nvPr/>
            </p:nvSpPr>
            <p:spPr>
              <a:xfrm>
                <a:off x="6432480" y="2807640"/>
                <a:ext cx="526320" cy="578880"/>
              </a:xfrm>
              <a:custGeom>
                <a:avLst/>
                <a:gdLst>
                  <a:gd name="textAreaLeft" fmla="*/ 0 w 526320"/>
                  <a:gd name="textAreaRight" fmla="*/ 527040 w 526320"/>
                  <a:gd name="textAreaTop" fmla="*/ 0 h 578880"/>
                  <a:gd name="textAreaBottom" fmla="*/ 579600 h 578880"/>
                  <a:gd name="GluePoint1X" fmla="*/ 534.313043478261 w 1610"/>
                  <a:gd name="GluePoint1Y" fmla="*/ 1705.71584699454 h 1464"/>
                  <a:gd name="GluePoint2X" fmla="*/ 477.065217391304 w 1610"/>
                  <a:gd name="GluePoint2Y" fmla="*/ 1613.39617486339 h 1464"/>
                  <a:gd name="GluePoint3X" fmla="*/ 429.813043478261 w 1610"/>
                  <a:gd name="GluePoint3Y" fmla="*/ 1339.73428961749 h 1464"/>
                  <a:gd name="GluePoint4X" fmla="*/ 312.591304347826 w 1610"/>
                  <a:gd name="GluePoint4Y" fmla="*/ 1162.78825136612 h 1464"/>
                  <a:gd name="GluePoint5X" fmla="*/ 183.55652173913 w 1610"/>
                  <a:gd name="GluePoint5Y" fmla="*/ 1016.61543715847 h 1464"/>
                  <a:gd name="GluePoint6X" fmla="*/ 93.595652173913 w 1610"/>
                  <a:gd name="GluePoint6Y" fmla="*/ 968.257513661202 h 1464"/>
                  <a:gd name="GluePoint7X" fmla="*/ 41.8 w 1610"/>
                  <a:gd name="GluePoint7Y" fmla="*/ 911.107240437159 h 1464"/>
                  <a:gd name="GluePoint8X" fmla="*/ 14.5391304347826 w 1610"/>
                  <a:gd name="GluePoint8Y" fmla="*/ 572.601775956284 h 1464"/>
                  <a:gd name="GluePoint9X" fmla="*/ 34.5304347826087 w 1610"/>
                  <a:gd name="GluePoint9Y" fmla="*/ 485.777322404372 h 1464"/>
                  <a:gd name="GluePoint10X" fmla="*/ 96.3217391304348 w 1610"/>
                  <a:gd name="GluePoint10Y" fmla="*/ 416.537568306011 h 1464"/>
                  <a:gd name="GluePoint11X" fmla="*/ 131.760869565217 w 1610"/>
                  <a:gd name="GluePoint11Y" fmla="*/ 134.083333333333 h 1464"/>
                  <a:gd name="GluePoint12X" fmla="*/ 159.021739130435 w 1610"/>
                  <a:gd name="GluePoint12Y" fmla="*/ 89.0225409836066 h 1464"/>
                  <a:gd name="GluePoint13X" fmla="*/ 457.073913043478 w 1610"/>
                  <a:gd name="GluePoint13Y" fmla="*/ 2.19808743169399 h 1464"/>
                  <a:gd name="GluePoint14X" fmla="*/ 444.352173913044 w 1610"/>
                  <a:gd name="GluePoint14Y" fmla="*/ 131.885245901639 h 1464"/>
                  <a:gd name="GluePoint15X" fmla="*/ 807.830434782609 w 1610"/>
                  <a:gd name="GluePoint15Y" fmla="*/ 265.968579234973 h 1464"/>
                  <a:gd name="GluePoint16X" fmla="*/ 939.591304347826 w 1610"/>
                  <a:gd name="GluePoint16Y" fmla="*/ 326.415983606557 h 1464"/>
                  <a:gd name="GluePoint17X" fmla="*/ 1088.61739130435 w 1610"/>
                  <a:gd name="GluePoint17Y" fmla="*/ 338.505464480874 h 1464"/>
                  <a:gd name="GluePoint18X" fmla="*/ 1115.87826086957 w 1610"/>
                  <a:gd name="GluePoint18Y" fmla="*/ 397.853825136612 h 1464"/>
                  <a:gd name="GluePoint19X" fmla="*/ 1183.12173913044 w 1610"/>
                  <a:gd name="GluePoint19Y" fmla="*/ 428.627049180328 h 1464"/>
                  <a:gd name="GluePoint20X" fmla="*/ 1207.65652173913 w 1610"/>
                  <a:gd name="GluePoint20Y" fmla="*/ 569.304644808743 h 1464"/>
                  <a:gd name="GluePoint21X" fmla="*/ 1233.1 w 1610"/>
                  <a:gd name="GluePoint21Y" fmla="*/ 647.33674863388 h 1464"/>
                  <a:gd name="GluePoint22X" fmla="*/ 1203.11304347826 w 1610"/>
                  <a:gd name="GluePoint22Y" fmla="*/ 728.665983606557 h 1464"/>
                  <a:gd name="GluePoint23X" fmla="*/ 1203.11304347826 w 1610"/>
                  <a:gd name="GluePoint23Y" fmla="*/ 872.640710382514 h 1464"/>
                  <a:gd name="GluePoint24X" fmla="*/ 1290.34782608696 w 1610"/>
                  <a:gd name="GluePoint24Y" fmla="*/ 749.54781420765 h 1464"/>
                  <a:gd name="GluePoint25X" fmla="*/ 1302.16086956522 w 1610"/>
                  <a:gd name="GluePoint25Y" fmla="*/ 1030.90300546448 h 1464"/>
                  <a:gd name="GluePoint26X" fmla="*/ 1263.08695652174 w 1610"/>
                  <a:gd name="GluePoint26Y" fmla="*/ 1112.23224043716 h 1464"/>
                  <a:gd name="GluePoint27X" fmla="*/ 1244.91304347826 w 1610"/>
                  <a:gd name="GluePoint27Y" fmla="*/ 1360.61612021858 h 1464"/>
                  <a:gd name="GluePoint28X" fmla="*/ 1244.91304347826 w 1610"/>
                  <a:gd name="GluePoint28Y" fmla="*/ 1495.79849726776 h 1464"/>
                  <a:gd name="GluePoint29X" fmla="*/ 1283.07826086957 w 1610"/>
                  <a:gd name="GluePoint29Y" fmla="*/ 1717.80532786885 h 1464"/>
                  <a:gd name="GluePoint30X" fmla="*/ 608.826086956522 w 1610"/>
                  <a:gd name="GluePoint30Y" fmla="*/ 1769.46038251366 h 1464"/>
                  <a:gd name="GluePoint31X" fmla="*/ 591.560869565217 w 1610"/>
                  <a:gd name="GluePoint31Y" fmla="*/ 1702.41871584699 h 1464"/>
                  <a:gd name="GluePoint32X" fmla="*/ 618.821739130435 w 1610"/>
                  <a:gd name="GluePoint32Y" fmla="*/ 1750.77663934426 h 1464"/>
                  <a:gd name="GluePoint33X" fmla="*/ 1244.91304347826 w 1610"/>
                  <a:gd name="GluePoint33Y" fmla="*/ 1528.76980874317 h 1464"/>
                  <a:gd name="GluePoint34X" fmla="*/ 1240.36956521739 w 1610"/>
                  <a:gd name="GluePoint34Y" fmla="*/ 1469.42144808743 h 1464"/>
                  <a:gd name="GluePoint35X" fmla="*/ 1260.36086956522 w 1610"/>
                  <a:gd name="GluePoint35Y" fmla="*/ 1214.44330601093 h 1464"/>
                  <a:gd name="GluePoint36X" fmla="*/ 1287.62173913044 w 1610"/>
                  <a:gd name="GluePoint36Y" fmla="*/ 1030.90300546448 h 1464"/>
                  <a:gd name="GluePoint37X" fmla="*/ 1287.62173913044 w 1610"/>
                  <a:gd name="GluePoint37Y" fmla="*/ 767.132513661202 h 1464"/>
                  <a:gd name="GluePoint38X" fmla="*/ 1180.39565217391 w 1610"/>
                  <a:gd name="GluePoint38Y" fmla="*/ 914.404371584699 h 1464"/>
                  <a:gd name="GluePoint39X" fmla="*/ 1170.4 w 1610"/>
                  <a:gd name="GluePoint39Y" fmla="*/ 800.103825136612 h 1464"/>
                  <a:gd name="GluePoint40X" fmla="*/ 1230.37391304348 w 1610"/>
                  <a:gd name="GluePoint40Y" fmla="*/ 704.487021857924 h 1464"/>
                  <a:gd name="GluePoint41X" fmla="*/ 1200.38695652174 w 1610"/>
                  <a:gd name="GluePoint41Y" fmla="*/ 584.691256830601 h 1464"/>
                  <a:gd name="GluePoint42X" fmla="*/ 1170.4 w 1610"/>
                  <a:gd name="GluePoint42Y" fmla="*/ 437.419398907104 h 1464"/>
                  <a:gd name="GluePoint43X" fmla="*/ 1101.33913043478 w 1610"/>
                  <a:gd name="GluePoint43Y" fmla="*/ 404.448087431694 h 1464"/>
                  <a:gd name="GluePoint44X" fmla="*/ 1001.38260869565 w 1610"/>
                  <a:gd name="GluePoint44Y" fmla="*/ 347.29781420765 h 1464"/>
                  <a:gd name="GluePoint45X" fmla="*/ 855.082608695652 w 1610"/>
                  <a:gd name="GluePoint45Y" fmla="*/ 296.741803278689 h 1464"/>
                  <a:gd name="GluePoint46X" fmla="*/ 646.082608695652 w 1610"/>
                  <a:gd name="GluePoint46Y" fmla="*/ 260.473360655738 h 1464"/>
                  <a:gd name="GluePoint47X" fmla="*/ 439.808695652174 w 1610"/>
                  <a:gd name="GluePoint47Y" fmla="*/ 149.469945355191 h 1464"/>
                  <a:gd name="GluePoint48X" fmla="*/ 454.347826086957 w 1610"/>
                  <a:gd name="GluePoint48Y" fmla="*/ 20.8818306010929 h 1464"/>
                  <a:gd name="GluePoint49X" fmla="*/ 166.291304347826 w 1610"/>
                  <a:gd name="GluePoint49Y" fmla="*/ 140.677595628415 h 1464"/>
                  <a:gd name="GluePoint50X" fmla="*/ 153.569565217391 w 1610"/>
                  <a:gd name="GluePoint50Y" fmla="*/ 389.061475409836 h 1464"/>
                  <a:gd name="GluePoint51X" fmla="*/ 66.3347826086957 w 1610"/>
                  <a:gd name="GluePoint51Y" fmla="*/ 455.004098360656 h 1464"/>
                  <a:gd name="GluePoint52X" fmla="*/ 27.2608695652174 w 1610"/>
                  <a:gd name="GluePoint52Y" fmla="*/ 541.828551912568 h 1464"/>
                  <a:gd name="GluePoint53X" fmla="*/ 84.5086956521739 w 1610"/>
                  <a:gd name="GluePoint53Y" fmla="*/ 652.831967213115 h 1464"/>
                  <a:gd name="GluePoint54X" fmla="*/ 101.773913043478 w 1610"/>
                  <a:gd name="GluePoint54Y" fmla="*/ 956.168032786885 h 1464"/>
                  <a:gd name="GluePoint55X" fmla="*/ 190.826086956522 w 1610"/>
                  <a:gd name="GluePoint55Y" fmla="*/ 1004.52595628415 h 1464"/>
                  <a:gd name="GluePoint56X" fmla="*/ 322.586956521739 w 1610"/>
                  <a:gd name="GluePoint56Y" fmla="*/ 1148.50068306011 h 1464"/>
                  <a:gd name="GluePoint57X" fmla="*/ 444.352173913044 w 1610"/>
                  <a:gd name="GluePoint57Y" fmla="*/ 1339.73428961749 h 1464"/>
                  <a:gd name="GluePoint58X" fmla="*/ 494.330434782609 w 1610"/>
                  <a:gd name="GluePoint58Y" fmla="*/ 1483.70901639344 h 146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Lst>
                <a:rect l="textAreaLeft" t="textAreaTop" r="textAreaRight" b="textAreaBottom"/>
                <a:pathLst>
                  <a:path w="535" h="590">
                    <a:moveTo>
                      <a:pt x="245" y="590"/>
                    </a:moveTo>
                    <a:cubicBezTo>
                      <a:pt x="238" y="590"/>
                      <a:pt x="237" y="583"/>
                      <a:pt x="237" y="579"/>
                    </a:cubicBezTo>
                    <a:cubicBezTo>
                      <a:pt x="237" y="576"/>
                      <a:pt x="237" y="574"/>
                      <a:pt x="236" y="573"/>
                    </a:cubicBezTo>
                    <a:cubicBezTo>
                      <a:pt x="227" y="573"/>
                      <a:pt x="221" y="571"/>
                      <a:pt x="215" y="569"/>
                    </a:cubicBezTo>
                    <a:cubicBezTo>
                      <a:pt x="210" y="567"/>
                      <a:pt x="205" y="566"/>
                      <a:pt x="200" y="565"/>
                    </a:cubicBezTo>
                    <a:cubicBezTo>
                      <a:pt x="198" y="565"/>
                      <a:pt x="198" y="565"/>
                      <a:pt x="198" y="565"/>
                    </a:cubicBezTo>
                    <a:cubicBezTo>
                      <a:pt x="198" y="562"/>
                      <a:pt x="198" y="562"/>
                      <a:pt x="198" y="562"/>
                    </a:cubicBezTo>
                    <a:cubicBezTo>
                      <a:pt x="197" y="555"/>
                      <a:pt x="195" y="547"/>
                      <a:pt x="192" y="538"/>
                    </a:cubicBezTo>
                    <a:cubicBezTo>
                      <a:pt x="186" y="522"/>
                      <a:pt x="181" y="505"/>
                      <a:pt x="193" y="493"/>
                    </a:cubicBezTo>
                    <a:cubicBezTo>
                      <a:pt x="192" y="489"/>
                      <a:pt x="190" y="487"/>
                      <a:pt x="186" y="484"/>
                    </a:cubicBezTo>
                    <a:cubicBezTo>
                      <a:pt x="183" y="482"/>
                      <a:pt x="180" y="479"/>
                      <a:pt x="178" y="475"/>
                    </a:cubicBezTo>
                    <a:cubicBezTo>
                      <a:pt x="174" y="467"/>
                      <a:pt x="174" y="457"/>
                      <a:pt x="173" y="447"/>
                    </a:cubicBezTo>
                    <a:cubicBezTo>
                      <a:pt x="173" y="438"/>
                      <a:pt x="172" y="429"/>
                      <a:pt x="170" y="423"/>
                    </a:cubicBezTo>
                    <a:cubicBezTo>
                      <a:pt x="164" y="410"/>
                      <a:pt x="158" y="401"/>
                      <a:pt x="151" y="396"/>
                    </a:cubicBezTo>
                    <a:cubicBezTo>
                      <a:pt x="149" y="395"/>
                      <a:pt x="146" y="394"/>
                      <a:pt x="142" y="393"/>
                    </a:cubicBezTo>
                    <a:cubicBezTo>
                      <a:pt x="137" y="392"/>
                      <a:pt x="131" y="391"/>
                      <a:pt x="126" y="388"/>
                    </a:cubicBezTo>
                    <a:cubicBezTo>
                      <a:pt x="120" y="382"/>
                      <a:pt x="115" y="375"/>
                      <a:pt x="110" y="368"/>
                    </a:cubicBezTo>
                    <a:cubicBezTo>
                      <a:pt x="106" y="360"/>
                      <a:pt x="101" y="353"/>
                      <a:pt x="94" y="347"/>
                    </a:cubicBezTo>
                    <a:cubicBezTo>
                      <a:pt x="93" y="347"/>
                      <a:pt x="91" y="346"/>
                      <a:pt x="88" y="345"/>
                    </a:cubicBezTo>
                    <a:cubicBezTo>
                      <a:pt x="84" y="344"/>
                      <a:pt x="78" y="342"/>
                      <a:pt x="74" y="339"/>
                    </a:cubicBezTo>
                    <a:cubicBezTo>
                      <a:pt x="72" y="338"/>
                      <a:pt x="69" y="335"/>
                      <a:pt x="67" y="332"/>
                    </a:cubicBezTo>
                    <a:cubicBezTo>
                      <a:pt x="65" y="330"/>
                      <a:pt x="63" y="328"/>
                      <a:pt x="62" y="328"/>
                    </a:cubicBezTo>
                    <a:cubicBezTo>
                      <a:pt x="59" y="326"/>
                      <a:pt x="56" y="326"/>
                      <a:pt x="52" y="326"/>
                    </a:cubicBezTo>
                    <a:cubicBezTo>
                      <a:pt x="47" y="326"/>
                      <a:pt x="42" y="326"/>
                      <a:pt x="38" y="323"/>
                    </a:cubicBezTo>
                    <a:cubicBezTo>
                      <a:pt x="34" y="321"/>
                      <a:pt x="32" y="318"/>
                      <a:pt x="30" y="314"/>
                    </a:cubicBezTo>
                    <a:cubicBezTo>
                      <a:pt x="27" y="309"/>
                      <a:pt x="26" y="307"/>
                      <a:pt x="20" y="308"/>
                    </a:cubicBezTo>
                    <a:cubicBezTo>
                      <a:pt x="15" y="308"/>
                      <a:pt x="15" y="308"/>
                      <a:pt x="15" y="308"/>
                    </a:cubicBezTo>
                    <a:cubicBezTo>
                      <a:pt x="17" y="304"/>
                      <a:pt x="17" y="304"/>
                      <a:pt x="17" y="304"/>
                    </a:cubicBezTo>
                    <a:cubicBezTo>
                      <a:pt x="21" y="293"/>
                      <a:pt x="20" y="279"/>
                      <a:pt x="20" y="266"/>
                    </a:cubicBezTo>
                    <a:cubicBezTo>
                      <a:pt x="19" y="248"/>
                      <a:pt x="18" y="230"/>
                      <a:pt x="28" y="216"/>
                    </a:cubicBezTo>
                    <a:cubicBezTo>
                      <a:pt x="23" y="202"/>
                      <a:pt x="16" y="194"/>
                      <a:pt x="6" y="191"/>
                    </a:cubicBezTo>
                    <a:cubicBezTo>
                      <a:pt x="6" y="191"/>
                      <a:pt x="6" y="191"/>
                      <a:pt x="6" y="191"/>
                    </a:cubicBezTo>
                    <a:cubicBezTo>
                      <a:pt x="5" y="190"/>
                      <a:pt x="5" y="190"/>
                      <a:pt x="5" y="190"/>
                    </a:cubicBezTo>
                    <a:cubicBezTo>
                      <a:pt x="0" y="182"/>
                      <a:pt x="4" y="179"/>
                      <a:pt x="8" y="177"/>
                    </a:cubicBezTo>
                    <a:cubicBezTo>
                      <a:pt x="10" y="175"/>
                      <a:pt x="12" y="174"/>
                      <a:pt x="13" y="171"/>
                    </a:cubicBezTo>
                    <a:cubicBezTo>
                      <a:pt x="14" y="169"/>
                      <a:pt x="14" y="166"/>
                      <a:pt x="14" y="162"/>
                    </a:cubicBezTo>
                    <a:cubicBezTo>
                      <a:pt x="15" y="157"/>
                      <a:pt x="15" y="153"/>
                      <a:pt x="17" y="150"/>
                    </a:cubicBezTo>
                    <a:cubicBezTo>
                      <a:pt x="19" y="149"/>
                      <a:pt x="21" y="148"/>
                      <a:pt x="26" y="147"/>
                    </a:cubicBezTo>
                    <a:cubicBezTo>
                      <a:pt x="27" y="147"/>
                      <a:pt x="29" y="146"/>
                      <a:pt x="30" y="146"/>
                    </a:cubicBezTo>
                    <a:cubicBezTo>
                      <a:pt x="32" y="144"/>
                      <a:pt x="36" y="142"/>
                      <a:pt x="39" y="139"/>
                    </a:cubicBezTo>
                    <a:cubicBezTo>
                      <a:pt x="45" y="135"/>
                      <a:pt x="51" y="130"/>
                      <a:pt x="57" y="126"/>
                    </a:cubicBezTo>
                    <a:cubicBezTo>
                      <a:pt x="58" y="109"/>
                      <a:pt x="57" y="95"/>
                      <a:pt x="55" y="81"/>
                    </a:cubicBezTo>
                    <a:cubicBezTo>
                      <a:pt x="54" y="70"/>
                      <a:pt x="53" y="60"/>
                      <a:pt x="53" y="48"/>
                    </a:cubicBezTo>
                    <a:cubicBezTo>
                      <a:pt x="53" y="45"/>
                      <a:pt x="53" y="45"/>
                      <a:pt x="53" y="45"/>
                    </a:cubicBezTo>
                    <a:cubicBezTo>
                      <a:pt x="56" y="45"/>
                      <a:pt x="56" y="45"/>
                      <a:pt x="56" y="45"/>
                    </a:cubicBezTo>
                    <a:cubicBezTo>
                      <a:pt x="59" y="45"/>
                      <a:pt x="62" y="45"/>
                      <a:pt x="63" y="43"/>
                    </a:cubicBezTo>
                    <a:cubicBezTo>
                      <a:pt x="65" y="42"/>
                      <a:pt x="65" y="39"/>
                      <a:pt x="65" y="36"/>
                    </a:cubicBezTo>
                    <a:cubicBezTo>
                      <a:pt x="64" y="30"/>
                      <a:pt x="64" y="30"/>
                      <a:pt x="64" y="30"/>
                    </a:cubicBezTo>
                    <a:cubicBezTo>
                      <a:pt x="69" y="33"/>
                      <a:pt x="69" y="33"/>
                      <a:pt x="69" y="33"/>
                    </a:cubicBezTo>
                    <a:cubicBezTo>
                      <a:pt x="75" y="38"/>
                      <a:pt x="82" y="40"/>
                      <a:pt x="90" y="40"/>
                    </a:cubicBezTo>
                    <a:cubicBezTo>
                      <a:pt x="108" y="40"/>
                      <a:pt x="127" y="29"/>
                      <a:pt x="146" y="18"/>
                    </a:cubicBezTo>
                    <a:cubicBezTo>
                      <a:pt x="160" y="11"/>
                      <a:pt x="172" y="4"/>
                      <a:pt x="184" y="1"/>
                    </a:cubicBezTo>
                    <a:cubicBezTo>
                      <a:pt x="185" y="0"/>
                      <a:pt x="185" y="0"/>
                      <a:pt x="185" y="0"/>
                    </a:cubicBezTo>
                    <a:cubicBezTo>
                      <a:pt x="187" y="2"/>
                      <a:pt x="187" y="2"/>
                      <a:pt x="187" y="2"/>
                    </a:cubicBezTo>
                    <a:cubicBezTo>
                      <a:pt x="192" y="10"/>
                      <a:pt x="188" y="18"/>
                      <a:pt x="184" y="27"/>
                    </a:cubicBezTo>
                    <a:cubicBezTo>
                      <a:pt x="182" y="33"/>
                      <a:pt x="180" y="38"/>
                      <a:pt x="179" y="44"/>
                    </a:cubicBezTo>
                    <a:cubicBezTo>
                      <a:pt x="184" y="43"/>
                      <a:pt x="190" y="43"/>
                      <a:pt x="195" y="43"/>
                    </a:cubicBezTo>
                    <a:cubicBezTo>
                      <a:pt x="224" y="43"/>
                      <a:pt x="250" y="58"/>
                      <a:pt x="262" y="81"/>
                    </a:cubicBezTo>
                    <a:cubicBezTo>
                      <a:pt x="270" y="82"/>
                      <a:pt x="277" y="83"/>
                      <a:pt x="283" y="84"/>
                    </a:cubicBezTo>
                    <a:cubicBezTo>
                      <a:pt x="297" y="85"/>
                      <a:pt x="310" y="87"/>
                      <a:pt x="325" y="89"/>
                    </a:cubicBezTo>
                    <a:cubicBezTo>
                      <a:pt x="326" y="89"/>
                      <a:pt x="326" y="89"/>
                      <a:pt x="326" y="89"/>
                    </a:cubicBezTo>
                    <a:cubicBezTo>
                      <a:pt x="332" y="90"/>
                      <a:pt x="342" y="92"/>
                      <a:pt x="346" y="93"/>
                    </a:cubicBezTo>
                    <a:cubicBezTo>
                      <a:pt x="351" y="95"/>
                      <a:pt x="357" y="98"/>
                      <a:pt x="361" y="101"/>
                    </a:cubicBezTo>
                    <a:cubicBezTo>
                      <a:pt x="367" y="105"/>
                      <a:pt x="372" y="108"/>
                      <a:pt x="378" y="109"/>
                    </a:cubicBezTo>
                    <a:cubicBezTo>
                      <a:pt x="384" y="111"/>
                      <a:pt x="390" y="111"/>
                      <a:pt x="396" y="111"/>
                    </a:cubicBezTo>
                    <a:cubicBezTo>
                      <a:pt x="398" y="111"/>
                      <a:pt x="401" y="111"/>
                      <a:pt x="403" y="111"/>
                    </a:cubicBezTo>
                    <a:cubicBezTo>
                      <a:pt x="406" y="111"/>
                      <a:pt x="409" y="111"/>
                      <a:pt x="411" y="111"/>
                    </a:cubicBezTo>
                    <a:cubicBezTo>
                      <a:pt x="419" y="111"/>
                      <a:pt x="429" y="111"/>
                      <a:pt x="438" y="113"/>
                    </a:cubicBezTo>
                    <a:cubicBezTo>
                      <a:pt x="440" y="114"/>
                      <a:pt x="440" y="114"/>
                      <a:pt x="440" y="114"/>
                    </a:cubicBezTo>
                    <a:cubicBezTo>
                      <a:pt x="440" y="115"/>
                      <a:pt x="440" y="115"/>
                      <a:pt x="440" y="115"/>
                    </a:cubicBezTo>
                    <a:cubicBezTo>
                      <a:pt x="441" y="118"/>
                      <a:pt x="442" y="119"/>
                      <a:pt x="444" y="120"/>
                    </a:cubicBezTo>
                    <a:cubicBezTo>
                      <a:pt x="446" y="123"/>
                      <a:pt x="450" y="126"/>
                      <a:pt x="449" y="133"/>
                    </a:cubicBezTo>
                    <a:cubicBezTo>
                      <a:pt x="457" y="134"/>
                      <a:pt x="462" y="136"/>
                      <a:pt x="468" y="139"/>
                    </a:cubicBezTo>
                    <a:cubicBezTo>
                      <a:pt x="470" y="140"/>
                      <a:pt x="472" y="141"/>
                      <a:pt x="475" y="142"/>
                    </a:cubicBezTo>
                    <a:cubicBezTo>
                      <a:pt x="476" y="142"/>
                      <a:pt x="476" y="142"/>
                      <a:pt x="476" y="142"/>
                    </a:cubicBezTo>
                    <a:cubicBezTo>
                      <a:pt x="476" y="143"/>
                      <a:pt x="476" y="143"/>
                      <a:pt x="476" y="143"/>
                    </a:cubicBezTo>
                    <a:cubicBezTo>
                      <a:pt x="480" y="155"/>
                      <a:pt x="479" y="162"/>
                      <a:pt x="478" y="170"/>
                    </a:cubicBezTo>
                    <a:cubicBezTo>
                      <a:pt x="477" y="175"/>
                      <a:pt x="476" y="181"/>
                      <a:pt x="476" y="188"/>
                    </a:cubicBezTo>
                    <a:cubicBezTo>
                      <a:pt x="477" y="189"/>
                      <a:pt x="478" y="190"/>
                      <a:pt x="483" y="190"/>
                    </a:cubicBezTo>
                    <a:cubicBezTo>
                      <a:pt x="486" y="190"/>
                      <a:pt x="486" y="190"/>
                      <a:pt x="486" y="190"/>
                    </a:cubicBezTo>
                    <a:cubicBezTo>
                      <a:pt x="488" y="190"/>
                      <a:pt x="489" y="190"/>
                      <a:pt x="490" y="190"/>
                    </a:cubicBezTo>
                    <a:cubicBezTo>
                      <a:pt x="493" y="190"/>
                      <a:pt x="493" y="190"/>
                      <a:pt x="493" y="190"/>
                    </a:cubicBezTo>
                    <a:cubicBezTo>
                      <a:pt x="492" y="193"/>
                      <a:pt x="492" y="193"/>
                      <a:pt x="492" y="193"/>
                    </a:cubicBezTo>
                    <a:cubicBezTo>
                      <a:pt x="490" y="204"/>
                      <a:pt x="493" y="210"/>
                      <a:pt x="496" y="216"/>
                    </a:cubicBezTo>
                    <a:cubicBezTo>
                      <a:pt x="499" y="221"/>
                      <a:pt x="502" y="227"/>
                      <a:pt x="501" y="237"/>
                    </a:cubicBezTo>
                    <a:cubicBezTo>
                      <a:pt x="500" y="238"/>
                      <a:pt x="500" y="238"/>
                      <a:pt x="500" y="238"/>
                    </a:cubicBezTo>
                    <a:cubicBezTo>
                      <a:pt x="500" y="239"/>
                      <a:pt x="500" y="239"/>
                      <a:pt x="500" y="239"/>
                    </a:cubicBezTo>
                    <a:cubicBezTo>
                      <a:pt x="496" y="242"/>
                      <a:pt x="491" y="243"/>
                      <a:pt x="484" y="243"/>
                    </a:cubicBezTo>
                    <a:cubicBezTo>
                      <a:pt x="484" y="254"/>
                      <a:pt x="480" y="262"/>
                      <a:pt x="476" y="270"/>
                    </a:cubicBezTo>
                    <a:cubicBezTo>
                      <a:pt x="471" y="279"/>
                      <a:pt x="467" y="288"/>
                      <a:pt x="472" y="299"/>
                    </a:cubicBezTo>
                    <a:cubicBezTo>
                      <a:pt x="476" y="300"/>
                      <a:pt x="478" y="299"/>
                      <a:pt x="481" y="295"/>
                    </a:cubicBezTo>
                    <a:cubicBezTo>
                      <a:pt x="482" y="293"/>
                      <a:pt x="483" y="292"/>
                      <a:pt x="484" y="291"/>
                    </a:cubicBezTo>
                    <a:cubicBezTo>
                      <a:pt x="488" y="287"/>
                      <a:pt x="492" y="281"/>
                      <a:pt x="495" y="275"/>
                    </a:cubicBezTo>
                    <a:cubicBezTo>
                      <a:pt x="500" y="267"/>
                      <a:pt x="506" y="257"/>
                      <a:pt x="516" y="250"/>
                    </a:cubicBezTo>
                    <a:cubicBezTo>
                      <a:pt x="517" y="250"/>
                      <a:pt x="517" y="250"/>
                      <a:pt x="517" y="250"/>
                    </a:cubicBezTo>
                    <a:cubicBezTo>
                      <a:pt x="519" y="250"/>
                      <a:pt x="519" y="250"/>
                      <a:pt x="519" y="250"/>
                    </a:cubicBezTo>
                    <a:cubicBezTo>
                      <a:pt x="526" y="253"/>
                      <a:pt x="530" y="256"/>
                      <a:pt x="532" y="260"/>
                    </a:cubicBezTo>
                    <a:cubicBezTo>
                      <a:pt x="535" y="268"/>
                      <a:pt x="531" y="276"/>
                      <a:pt x="527" y="284"/>
                    </a:cubicBezTo>
                    <a:cubicBezTo>
                      <a:pt x="524" y="290"/>
                      <a:pt x="521" y="296"/>
                      <a:pt x="521" y="301"/>
                    </a:cubicBezTo>
                    <a:cubicBezTo>
                      <a:pt x="518" y="320"/>
                      <a:pt x="517" y="330"/>
                      <a:pt x="524" y="344"/>
                    </a:cubicBezTo>
                    <a:cubicBezTo>
                      <a:pt x="526" y="347"/>
                      <a:pt x="526" y="347"/>
                      <a:pt x="526" y="347"/>
                    </a:cubicBezTo>
                    <a:cubicBezTo>
                      <a:pt x="522" y="348"/>
                      <a:pt x="522" y="348"/>
                      <a:pt x="522" y="348"/>
                    </a:cubicBezTo>
                    <a:cubicBezTo>
                      <a:pt x="516" y="349"/>
                      <a:pt x="514" y="355"/>
                      <a:pt x="512" y="362"/>
                    </a:cubicBezTo>
                    <a:cubicBezTo>
                      <a:pt x="511" y="365"/>
                      <a:pt x="510" y="368"/>
                      <a:pt x="508" y="371"/>
                    </a:cubicBezTo>
                    <a:cubicBezTo>
                      <a:pt x="506" y="377"/>
                      <a:pt x="508" y="384"/>
                      <a:pt x="510" y="391"/>
                    </a:cubicBezTo>
                    <a:cubicBezTo>
                      <a:pt x="511" y="396"/>
                      <a:pt x="513" y="401"/>
                      <a:pt x="513" y="406"/>
                    </a:cubicBezTo>
                    <a:cubicBezTo>
                      <a:pt x="512" y="413"/>
                      <a:pt x="510" y="421"/>
                      <a:pt x="507" y="429"/>
                    </a:cubicBezTo>
                    <a:cubicBezTo>
                      <a:pt x="504" y="437"/>
                      <a:pt x="501" y="445"/>
                      <a:pt x="501" y="454"/>
                    </a:cubicBezTo>
                    <a:cubicBezTo>
                      <a:pt x="500" y="463"/>
                      <a:pt x="502" y="476"/>
                      <a:pt x="504" y="484"/>
                    </a:cubicBezTo>
                    <a:cubicBezTo>
                      <a:pt x="504" y="486"/>
                      <a:pt x="504" y="488"/>
                      <a:pt x="505" y="489"/>
                    </a:cubicBezTo>
                    <a:cubicBezTo>
                      <a:pt x="505" y="492"/>
                      <a:pt x="504" y="495"/>
                      <a:pt x="502" y="498"/>
                    </a:cubicBezTo>
                    <a:cubicBezTo>
                      <a:pt x="501" y="498"/>
                      <a:pt x="501" y="499"/>
                      <a:pt x="501" y="499"/>
                    </a:cubicBezTo>
                    <a:cubicBezTo>
                      <a:pt x="502" y="501"/>
                      <a:pt x="504" y="505"/>
                      <a:pt x="505" y="508"/>
                    </a:cubicBezTo>
                    <a:cubicBezTo>
                      <a:pt x="507" y="509"/>
                      <a:pt x="508" y="511"/>
                      <a:pt x="508" y="513"/>
                    </a:cubicBezTo>
                    <a:cubicBezTo>
                      <a:pt x="515" y="527"/>
                      <a:pt x="519" y="541"/>
                      <a:pt x="517" y="571"/>
                    </a:cubicBezTo>
                    <a:cubicBezTo>
                      <a:pt x="516" y="573"/>
                      <a:pt x="516" y="573"/>
                      <a:pt x="516" y="573"/>
                    </a:cubicBezTo>
                    <a:cubicBezTo>
                      <a:pt x="514" y="573"/>
                      <a:pt x="514" y="573"/>
                      <a:pt x="514" y="573"/>
                    </a:cubicBezTo>
                    <a:cubicBezTo>
                      <a:pt x="472" y="574"/>
                      <a:pt x="431" y="578"/>
                      <a:pt x="391" y="581"/>
                    </a:cubicBezTo>
                    <a:cubicBezTo>
                      <a:pt x="346" y="585"/>
                      <a:pt x="299" y="589"/>
                      <a:pt x="249" y="589"/>
                    </a:cubicBezTo>
                    <a:cubicBezTo>
                      <a:pt x="248" y="589"/>
                      <a:pt x="246" y="590"/>
                      <a:pt x="245" y="590"/>
                    </a:cubicBezTo>
                    <a:close/>
                    <a:moveTo>
                      <a:pt x="203" y="560"/>
                    </a:moveTo>
                    <a:cubicBezTo>
                      <a:pt x="208" y="561"/>
                      <a:pt x="212" y="562"/>
                      <a:pt x="216" y="563"/>
                    </a:cubicBezTo>
                    <a:cubicBezTo>
                      <a:pt x="223" y="565"/>
                      <a:pt x="229" y="567"/>
                      <a:pt x="237" y="568"/>
                    </a:cubicBezTo>
                    <a:cubicBezTo>
                      <a:pt x="238" y="568"/>
                      <a:pt x="238" y="568"/>
                      <a:pt x="238" y="568"/>
                    </a:cubicBezTo>
                    <a:cubicBezTo>
                      <a:pt x="242" y="570"/>
                      <a:pt x="242" y="574"/>
                      <a:pt x="243" y="578"/>
                    </a:cubicBezTo>
                    <a:cubicBezTo>
                      <a:pt x="243" y="583"/>
                      <a:pt x="244" y="584"/>
                      <a:pt x="245" y="584"/>
                    </a:cubicBezTo>
                    <a:cubicBezTo>
                      <a:pt x="246" y="584"/>
                      <a:pt x="247" y="584"/>
                      <a:pt x="248" y="584"/>
                    </a:cubicBezTo>
                    <a:cubicBezTo>
                      <a:pt x="249" y="584"/>
                      <a:pt x="249" y="584"/>
                      <a:pt x="249" y="584"/>
                    </a:cubicBezTo>
                    <a:cubicBezTo>
                      <a:pt x="298" y="583"/>
                      <a:pt x="345" y="579"/>
                      <a:pt x="391" y="575"/>
                    </a:cubicBezTo>
                    <a:cubicBezTo>
                      <a:pt x="430" y="572"/>
                      <a:pt x="470" y="569"/>
                      <a:pt x="511" y="568"/>
                    </a:cubicBezTo>
                    <a:cubicBezTo>
                      <a:pt x="513" y="541"/>
                      <a:pt x="510" y="528"/>
                      <a:pt x="503" y="515"/>
                    </a:cubicBezTo>
                    <a:cubicBezTo>
                      <a:pt x="503" y="514"/>
                      <a:pt x="502" y="512"/>
                      <a:pt x="501" y="510"/>
                    </a:cubicBezTo>
                    <a:cubicBezTo>
                      <a:pt x="498" y="506"/>
                      <a:pt x="496" y="502"/>
                      <a:pt x="495" y="499"/>
                    </a:cubicBezTo>
                    <a:cubicBezTo>
                      <a:pt x="494" y="495"/>
                      <a:pt x="494" y="495"/>
                      <a:pt x="494" y="495"/>
                    </a:cubicBezTo>
                    <a:cubicBezTo>
                      <a:pt x="497" y="495"/>
                      <a:pt x="497" y="495"/>
                      <a:pt x="497" y="495"/>
                    </a:cubicBezTo>
                    <a:cubicBezTo>
                      <a:pt x="498" y="494"/>
                      <a:pt x="499" y="492"/>
                      <a:pt x="499" y="490"/>
                    </a:cubicBezTo>
                    <a:cubicBezTo>
                      <a:pt x="499" y="489"/>
                      <a:pt x="499" y="487"/>
                      <a:pt x="498" y="485"/>
                    </a:cubicBezTo>
                    <a:cubicBezTo>
                      <a:pt x="497" y="476"/>
                      <a:pt x="494" y="463"/>
                      <a:pt x="495" y="453"/>
                    </a:cubicBezTo>
                    <a:cubicBezTo>
                      <a:pt x="496" y="444"/>
                      <a:pt x="499" y="436"/>
                      <a:pt x="502" y="427"/>
                    </a:cubicBezTo>
                    <a:cubicBezTo>
                      <a:pt x="504" y="419"/>
                      <a:pt x="507" y="412"/>
                      <a:pt x="507" y="405"/>
                    </a:cubicBezTo>
                    <a:cubicBezTo>
                      <a:pt x="507" y="402"/>
                      <a:pt x="506" y="397"/>
                      <a:pt x="505" y="393"/>
                    </a:cubicBezTo>
                    <a:cubicBezTo>
                      <a:pt x="503" y="385"/>
                      <a:pt x="500" y="377"/>
                      <a:pt x="503" y="368"/>
                    </a:cubicBezTo>
                    <a:cubicBezTo>
                      <a:pt x="505" y="366"/>
                      <a:pt x="506" y="363"/>
                      <a:pt x="507" y="360"/>
                    </a:cubicBezTo>
                    <a:cubicBezTo>
                      <a:pt x="509" y="354"/>
                      <a:pt x="511" y="346"/>
                      <a:pt x="518" y="344"/>
                    </a:cubicBezTo>
                    <a:cubicBezTo>
                      <a:pt x="512" y="329"/>
                      <a:pt x="513" y="318"/>
                      <a:pt x="515" y="301"/>
                    </a:cubicBezTo>
                    <a:cubicBezTo>
                      <a:pt x="516" y="294"/>
                      <a:pt x="519" y="288"/>
                      <a:pt x="522" y="282"/>
                    </a:cubicBezTo>
                    <a:cubicBezTo>
                      <a:pt x="525" y="275"/>
                      <a:pt x="529" y="268"/>
                      <a:pt x="527" y="263"/>
                    </a:cubicBezTo>
                    <a:cubicBezTo>
                      <a:pt x="525" y="260"/>
                      <a:pt x="523" y="258"/>
                      <a:pt x="518" y="256"/>
                    </a:cubicBezTo>
                    <a:cubicBezTo>
                      <a:pt x="510" y="262"/>
                      <a:pt x="505" y="270"/>
                      <a:pt x="500" y="278"/>
                    </a:cubicBezTo>
                    <a:cubicBezTo>
                      <a:pt x="496" y="284"/>
                      <a:pt x="493" y="290"/>
                      <a:pt x="488" y="295"/>
                    </a:cubicBezTo>
                    <a:cubicBezTo>
                      <a:pt x="487" y="296"/>
                      <a:pt x="486" y="297"/>
                      <a:pt x="485" y="298"/>
                    </a:cubicBezTo>
                    <a:cubicBezTo>
                      <a:pt x="483" y="301"/>
                      <a:pt x="480" y="305"/>
                      <a:pt x="475" y="305"/>
                    </a:cubicBezTo>
                    <a:cubicBezTo>
                      <a:pt x="473" y="305"/>
                      <a:pt x="471" y="304"/>
                      <a:pt x="469" y="304"/>
                    </a:cubicBezTo>
                    <a:cubicBezTo>
                      <a:pt x="468" y="303"/>
                      <a:pt x="468" y="303"/>
                      <a:pt x="468" y="303"/>
                    </a:cubicBezTo>
                    <a:cubicBezTo>
                      <a:pt x="467" y="302"/>
                      <a:pt x="467" y="302"/>
                      <a:pt x="467" y="302"/>
                    </a:cubicBezTo>
                    <a:cubicBezTo>
                      <a:pt x="461" y="288"/>
                      <a:pt x="466" y="278"/>
                      <a:pt x="471" y="267"/>
                    </a:cubicBezTo>
                    <a:cubicBezTo>
                      <a:pt x="475" y="259"/>
                      <a:pt x="479" y="251"/>
                      <a:pt x="479" y="241"/>
                    </a:cubicBezTo>
                    <a:cubicBezTo>
                      <a:pt x="479" y="238"/>
                      <a:pt x="479" y="238"/>
                      <a:pt x="479" y="238"/>
                    </a:cubicBezTo>
                    <a:cubicBezTo>
                      <a:pt x="482" y="238"/>
                      <a:pt x="482" y="238"/>
                      <a:pt x="482" y="238"/>
                    </a:cubicBezTo>
                    <a:cubicBezTo>
                      <a:pt x="488" y="238"/>
                      <a:pt x="492" y="237"/>
                      <a:pt x="495" y="235"/>
                    </a:cubicBezTo>
                    <a:cubicBezTo>
                      <a:pt x="496" y="228"/>
                      <a:pt x="493" y="223"/>
                      <a:pt x="491" y="218"/>
                    </a:cubicBezTo>
                    <a:cubicBezTo>
                      <a:pt x="488" y="213"/>
                      <a:pt x="484" y="206"/>
                      <a:pt x="486" y="195"/>
                    </a:cubicBezTo>
                    <a:cubicBezTo>
                      <a:pt x="486" y="195"/>
                      <a:pt x="486" y="195"/>
                      <a:pt x="486" y="195"/>
                    </a:cubicBezTo>
                    <a:cubicBezTo>
                      <a:pt x="483" y="195"/>
                      <a:pt x="483" y="195"/>
                      <a:pt x="483" y="195"/>
                    </a:cubicBezTo>
                    <a:cubicBezTo>
                      <a:pt x="479" y="195"/>
                      <a:pt x="472" y="195"/>
                      <a:pt x="471" y="189"/>
                    </a:cubicBezTo>
                    <a:cubicBezTo>
                      <a:pt x="471" y="188"/>
                      <a:pt x="471" y="188"/>
                      <a:pt x="471" y="188"/>
                    </a:cubicBezTo>
                    <a:cubicBezTo>
                      <a:pt x="471" y="180"/>
                      <a:pt x="472" y="175"/>
                      <a:pt x="472" y="170"/>
                    </a:cubicBezTo>
                    <a:cubicBezTo>
                      <a:pt x="474" y="162"/>
                      <a:pt x="474" y="156"/>
                      <a:pt x="471" y="146"/>
                    </a:cubicBezTo>
                    <a:cubicBezTo>
                      <a:pt x="469" y="146"/>
                      <a:pt x="467" y="145"/>
                      <a:pt x="465" y="144"/>
                    </a:cubicBezTo>
                    <a:cubicBezTo>
                      <a:pt x="460" y="141"/>
                      <a:pt x="455" y="139"/>
                      <a:pt x="447" y="139"/>
                    </a:cubicBezTo>
                    <a:cubicBezTo>
                      <a:pt x="442" y="139"/>
                      <a:pt x="442" y="139"/>
                      <a:pt x="442" y="139"/>
                    </a:cubicBezTo>
                    <a:cubicBezTo>
                      <a:pt x="443" y="135"/>
                      <a:pt x="443" y="135"/>
                      <a:pt x="443" y="135"/>
                    </a:cubicBezTo>
                    <a:cubicBezTo>
                      <a:pt x="445" y="129"/>
                      <a:pt x="443" y="127"/>
                      <a:pt x="440" y="124"/>
                    </a:cubicBezTo>
                    <a:cubicBezTo>
                      <a:pt x="438" y="123"/>
                      <a:pt x="436" y="121"/>
                      <a:pt x="435" y="118"/>
                    </a:cubicBezTo>
                    <a:cubicBezTo>
                      <a:pt x="427" y="116"/>
                      <a:pt x="419" y="116"/>
                      <a:pt x="411" y="116"/>
                    </a:cubicBezTo>
                    <a:cubicBezTo>
                      <a:pt x="409" y="116"/>
                      <a:pt x="406" y="116"/>
                      <a:pt x="403" y="116"/>
                    </a:cubicBezTo>
                    <a:cubicBezTo>
                      <a:pt x="401" y="116"/>
                      <a:pt x="398" y="116"/>
                      <a:pt x="396" y="116"/>
                    </a:cubicBezTo>
                    <a:cubicBezTo>
                      <a:pt x="390" y="116"/>
                      <a:pt x="383" y="116"/>
                      <a:pt x="377" y="115"/>
                    </a:cubicBezTo>
                    <a:cubicBezTo>
                      <a:pt x="370" y="113"/>
                      <a:pt x="364" y="110"/>
                      <a:pt x="359" y="106"/>
                    </a:cubicBezTo>
                    <a:cubicBezTo>
                      <a:pt x="354" y="103"/>
                      <a:pt x="349" y="100"/>
                      <a:pt x="344" y="99"/>
                    </a:cubicBezTo>
                    <a:cubicBezTo>
                      <a:pt x="340" y="97"/>
                      <a:pt x="331" y="96"/>
                      <a:pt x="325" y="95"/>
                    </a:cubicBezTo>
                    <a:cubicBezTo>
                      <a:pt x="324" y="95"/>
                      <a:pt x="324" y="95"/>
                      <a:pt x="324" y="95"/>
                    </a:cubicBezTo>
                    <a:cubicBezTo>
                      <a:pt x="309" y="92"/>
                      <a:pt x="296" y="91"/>
                      <a:pt x="283" y="89"/>
                    </a:cubicBezTo>
                    <a:cubicBezTo>
                      <a:pt x="276" y="88"/>
                      <a:pt x="268" y="88"/>
                      <a:pt x="260" y="87"/>
                    </a:cubicBezTo>
                    <a:cubicBezTo>
                      <a:pt x="259" y="86"/>
                      <a:pt x="259" y="86"/>
                      <a:pt x="259" y="86"/>
                    </a:cubicBezTo>
                    <a:cubicBezTo>
                      <a:pt x="258" y="85"/>
                      <a:pt x="258" y="85"/>
                      <a:pt x="258" y="85"/>
                    </a:cubicBezTo>
                    <a:cubicBezTo>
                      <a:pt x="247" y="63"/>
                      <a:pt x="222" y="48"/>
                      <a:pt x="195" y="48"/>
                    </a:cubicBezTo>
                    <a:cubicBezTo>
                      <a:pt x="189" y="48"/>
                      <a:pt x="183" y="49"/>
                      <a:pt x="177" y="50"/>
                    </a:cubicBezTo>
                    <a:cubicBezTo>
                      <a:pt x="174" y="51"/>
                      <a:pt x="174" y="51"/>
                      <a:pt x="174" y="51"/>
                    </a:cubicBezTo>
                    <a:cubicBezTo>
                      <a:pt x="173" y="48"/>
                      <a:pt x="173" y="48"/>
                      <a:pt x="173" y="48"/>
                    </a:cubicBezTo>
                    <a:cubicBezTo>
                      <a:pt x="173" y="39"/>
                      <a:pt x="176" y="32"/>
                      <a:pt x="179" y="25"/>
                    </a:cubicBezTo>
                    <a:cubicBezTo>
                      <a:pt x="182" y="18"/>
                      <a:pt x="185" y="12"/>
                      <a:pt x="183" y="7"/>
                    </a:cubicBezTo>
                    <a:cubicBezTo>
                      <a:pt x="173" y="10"/>
                      <a:pt x="161" y="16"/>
                      <a:pt x="149" y="23"/>
                    </a:cubicBezTo>
                    <a:cubicBezTo>
                      <a:pt x="130" y="34"/>
                      <a:pt x="109" y="46"/>
                      <a:pt x="90" y="46"/>
                    </a:cubicBezTo>
                    <a:cubicBezTo>
                      <a:pt x="83" y="46"/>
                      <a:pt x="76" y="44"/>
                      <a:pt x="70" y="41"/>
                    </a:cubicBezTo>
                    <a:cubicBezTo>
                      <a:pt x="70" y="43"/>
                      <a:pt x="69" y="45"/>
                      <a:pt x="67" y="47"/>
                    </a:cubicBezTo>
                    <a:cubicBezTo>
                      <a:pt x="65" y="49"/>
                      <a:pt x="62" y="50"/>
                      <a:pt x="58" y="51"/>
                    </a:cubicBezTo>
                    <a:cubicBezTo>
                      <a:pt x="59" y="61"/>
                      <a:pt x="60" y="71"/>
                      <a:pt x="61" y="80"/>
                    </a:cubicBezTo>
                    <a:cubicBezTo>
                      <a:pt x="62" y="95"/>
                      <a:pt x="64" y="110"/>
                      <a:pt x="62" y="128"/>
                    </a:cubicBezTo>
                    <a:cubicBezTo>
                      <a:pt x="62" y="130"/>
                      <a:pt x="62" y="130"/>
                      <a:pt x="62" y="130"/>
                    </a:cubicBezTo>
                    <a:cubicBezTo>
                      <a:pt x="61" y="131"/>
                      <a:pt x="61" y="131"/>
                      <a:pt x="61" y="131"/>
                    </a:cubicBezTo>
                    <a:cubicBezTo>
                      <a:pt x="55" y="134"/>
                      <a:pt x="48" y="139"/>
                      <a:pt x="43" y="143"/>
                    </a:cubicBezTo>
                    <a:cubicBezTo>
                      <a:pt x="39" y="146"/>
                      <a:pt x="36" y="149"/>
                      <a:pt x="33" y="151"/>
                    </a:cubicBezTo>
                    <a:cubicBezTo>
                      <a:pt x="32" y="151"/>
                      <a:pt x="30" y="152"/>
                      <a:pt x="27" y="152"/>
                    </a:cubicBezTo>
                    <a:cubicBezTo>
                      <a:pt x="25" y="153"/>
                      <a:pt x="22" y="154"/>
                      <a:pt x="21" y="154"/>
                    </a:cubicBezTo>
                    <a:cubicBezTo>
                      <a:pt x="21" y="155"/>
                      <a:pt x="20" y="160"/>
                      <a:pt x="20" y="163"/>
                    </a:cubicBezTo>
                    <a:cubicBezTo>
                      <a:pt x="20" y="167"/>
                      <a:pt x="19" y="171"/>
                      <a:pt x="18" y="173"/>
                    </a:cubicBezTo>
                    <a:cubicBezTo>
                      <a:pt x="16" y="178"/>
                      <a:pt x="13" y="180"/>
                      <a:pt x="11" y="181"/>
                    </a:cubicBezTo>
                    <a:cubicBezTo>
                      <a:pt x="8" y="183"/>
                      <a:pt x="8" y="184"/>
                      <a:pt x="9" y="186"/>
                    </a:cubicBezTo>
                    <a:cubicBezTo>
                      <a:pt x="24" y="192"/>
                      <a:pt x="30" y="205"/>
                      <a:pt x="34" y="216"/>
                    </a:cubicBezTo>
                    <a:cubicBezTo>
                      <a:pt x="35" y="217"/>
                      <a:pt x="35" y="217"/>
                      <a:pt x="35" y="217"/>
                    </a:cubicBezTo>
                    <a:cubicBezTo>
                      <a:pt x="34" y="218"/>
                      <a:pt x="34" y="218"/>
                      <a:pt x="34" y="218"/>
                    </a:cubicBezTo>
                    <a:cubicBezTo>
                      <a:pt x="23" y="231"/>
                      <a:pt x="24" y="248"/>
                      <a:pt x="25" y="266"/>
                    </a:cubicBezTo>
                    <a:cubicBezTo>
                      <a:pt x="26" y="278"/>
                      <a:pt x="26" y="291"/>
                      <a:pt x="23" y="302"/>
                    </a:cubicBezTo>
                    <a:cubicBezTo>
                      <a:pt x="30" y="303"/>
                      <a:pt x="33" y="308"/>
                      <a:pt x="35" y="312"/>
                    </a:cubicBezTo>
                    <a:cubicBezTo>
                      <a:pt x="37" y="314"/>
                      <a:pt x="38" y="317"/>
                      <a:pt x="41" y="319"/>
                    </a:cubicBezTo>
                    <a:cubicBezTo>
                      <a:pt x="44" y="320"/>
                      <a:pt x="48" y="320"/>
                      <a:pt x="52" y="320"/>
                    </a:cubicBezTo>
                    <a:cubicBezTo>
                      <a:pt x="56" y="321"/>
                      <a:pt x="61" y="321"/>
                      <a:pt x="65" y="323"/>
                    </a:cubicBezTo>
                    <a:cubicBezTo>
                      <a:pt x="67" y="324"/>
                      <a:pt x="69" y="326"/>
                      <a:pt x="71" y="329"/>
                    </a:cubicBezTo>
                    <a:cubicBezTo>
                      <a:pt x="73" y="331"/>
                      <a:pt x="75" y="334"/>
                      <a:pt x="77" y="335"/>
                    </a:cubicBezTo>
                    <a:cubicBezTo>
                      <a:pt x="81" y="337"/>
                      <a:pt x="86" y="339"/>
                      <a:pt x="90" y="340"/>
                    </a:cubicBezTo>
                    <a:cubicBezTo>
                      <a:pt x="94" y="341"/>
                      <a:pt x="96" y="342"/>
                      <a:pt x="98" y="343"/>
                    </a:cubicBezTo>
                    <a:cubicBezTo>
                      <a:pt x="105" y="349"/>
                      <a:pt x="110" y="357"/>
                      <a:pt x="115" y="365"/>
                    </a:cubicBezTo>
                    <a:cubicBezTo>
                      <a:pt x="120" y="372"/>
                      <a:pt x="124" y="379"/>
                      <a:pt x="130" y="383"/>
                    </a:cubicBezTo>
                    <a:cubicBezTo>
                      <a:pt x="133" y="386"/>
                      <a:pt x="139" y="387"/>
                      <a:pt x="143" y="388"/>
                    </a:cubicBezTo>
                    <a:cubicBezTo>
                      <a:pt x="148" y="389"/>
                      <a:pt x="151" y="389"/>
                      <a:pt x="154" y="391"/>
                    </a:cubicBezTo>
                    <a:cubicBezTo>
                      <a:pt x="164" y="398"/>
                      <a:pt x="171" y="411"/>
                      <a:pt x="175" y="420"/>
                    </a:cubicBezTo>
                    <a:cubicBezTo>
                      <a:pt x="178" y="428"/>
                      <a:pt x="178" y="438"/>
                      <a:pt x="179" y="447"/>
                    </a:cubicBezTo>
                    <a:cubicBezTo>
                      <a:pt x="179" y="456"/>
                      <a:pt x="180" y="465"/>
                      <a:pt x="183" y="473"/>
                    </a:cubicBezTo>
                    <a:cubicBezTo>
                      <a:pt x="184" y="476"/>
                      <a:pt x="187" y="478"/>
                      <a:pt x="189" y="480"/>
                    </a:cubicBezTo>
                    <a:cubicBezTo>
                      <a:pt x="193" y="483"/>
                      <a:pt x="198" y="486"/>
                      <a:pt x="199" y="494"/>
                    </a:cubicBezTo>
                    <a:cubicBezTo>
                      <a:pt x="199" y="495"/>
                      <a:pt x="199" y="495"/>
                      <a:pt x="199" y="495"/>
                    </a:cubicBezTo>
                    <a:cubicBezTo>
                      <a:pt x="198" y="496"/>
                      <a:pt x="198" y="496"/>
                      <a:pt x="198" y="496"/>
                    </a:cubicBezTo>
                    <a:cubicBezTo>
                      <a:pt x="187" y="506"/>
                      <a:pt x="192" y="521"/>
                      <a:pt x="197" y="537"/>
                    </a:cubicBezTo>
                    <a:cubicBezTo>
                      <a:pt x="200" y="544"/>
                      <a:pt x="202" y="552"/>
                      <a:pt x="203" y="56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8" name="Freeform 243"/>
              <p:cNvSpPr/>
              <p:nvPr/>
            </p:nvSpPr>
            <p:spPr>
              <a:xfrm>
                <a:off x="6099120" y="3263040"/>
                <a:ext cx="624600" cy="412200"/>
              </a:xfrm>
              <a:custGeom>
                <a:avLst/>
                <a:gdLst>
                  <a:gd name="textAreaLeft" fmla="*/ 0 w 624600"/>
                  <a:gd name="textAreaRight" fmla="*/ 625320 w 624600"/>
                  <a:gd name="textAreaTop" fmla="*/ 0 h 412200"/>
                  <a:gd name="textAreaBottom" fmla="*/ 412920 h 412200"/>
                  <a:gd name="GluePoint1X" fmla="*/ 15.1351351351351 w 1147"/>
                  <a:gd name="GluePoint1Y" fmla="*/ 187.371329879102 h 1737"/>
                  <a:gd name="GluePoint2X" fmla="*/ 60.5405405405405 w 1147"/>
                  <a:gd name="GluePoint2Y" fmla="*/ 109.519861830743 h 1737"/>
                  <a:gd name="GluePoint3X" fmla="*/ 28.7567567567568 w 1147"/>
                  <a:gd name="GluePoint3Y" fmla="*/ 80.4905008635579 h 1737"/>
                  <a:gd name="GluePoint4X" fmla="*/ 19.6756756756757 w 1147"/>
                  <a:gd name="GluePoint4Y" fmla="*/ 35.6269430051813 h 1737"/>
                  <a:gd name="GluePoint5X" fmla="*/ 45.4054054054054 w 1147"/>
                  <a:gd name="GluePoint5Y" fmla="*/ 30.3488773747841 h 1737"/>
                  <a:gd name="GluePoint6X" fmla="*/ 2111.35135135135 w 1147"/>
                  <a:gd name="GluePoint6Y" fmla="*/ 0 h 1737"/>
                  <a:gd name="GluePoint7X" fmla="*/ 2144.64864864865 w 1147"/>
                  <a:gd name="GluePoint7Y" fmla="*/ 35.6269430051813 h 1737"/>
                  <a:gd name="GluePoint8X" fmla="*/ 2144.64864864865 w 1147"/>
                  <a:gd name="GluePoint8Y" fmla="*/ 86.4283246977548 h 1737"/>
                  <a:gd name="GluePoint9X" fmla="*/ 2211.24324324324 w 1147"/>
                  <a:gd name="GluePoint9Y" fmla="*/ 180.113989637306 h 1737"/>
                  <a:gd name="GluePoint10X" fmla="*/ 2359.56756756757 w 1147"/>
                  <a:gd name="GluePoint10Y" fmla="*/ 193.968911917098 h 1737"/>
                  <a:gd name="GluePoint11X" fmla="*/ 2376.21621621622 w 1147"/>
                  <a:gd name="GluePoint11Y" fmla="*/ 230.255613126079 h 1737"/>
                  <a:gd name="GluePoint12X" fmla="*/ 2479.13513513514 w 1147"/>
                  <a:gd name="GluePoint12Y" fmla="*/ 267.86183074266 h 1737"/>
                  <a:gd name="GluePoint13X" fmla="*/ 2462.48648648649 w 1147"/>
                  <a:gd name="GluePoint13Y" fmla="*/ 282.376511226252 h 1737"/>
                  <a:gd name="GluePoint14X" fmla="*/ 2512.43243243243 w 1147"/>
                  <a:gd name="GluePoint14Y" fmla="*/ 289.633851468048 h 1737"/>
                  <a:gd name="GluePoint15X" fmla="*/ 2545.72972972973 w 1147"/>
                  <a:gd name="GluePoint15Y" fmla="*/ 304.148531951641 h 1737"/>
                  <a:gd name="GluePoint16X" fmla="*/ 2562.37837837838 w 1147"/>
                  <a:gd name="GluePoint16Y" fmla="*/ 397.834196891192 h 1737"/>
                  <a:gd name="GluePoint17X" fmla="*/ 2512.43243243243 w 1147"/>
                  <a:gd name="GluePoint17Y" fmla="*/ 448.635578583765 h 1737"/>
                  <a:gd name="GluePoint18X" fmla="*/ 2445.83783783784 w 1147"/>
                  <a:gd name="GluePoint18Y" fmla="*/ 448.635578583765 h 1737"/>
                  <a:gd name="GluePoint19X" fmla="*/ 2259.67567567568 w 1147"/>
                  <a:gd name="GluePoint19Y" fmla="*/ 484.262521588946 h 1737"/>
                  <a:gd name="GluePoint20X" fmla="*/ 2259.67567567568 w 1147"/>
                  <a:gd name="GluePoint20Y" fmla="*/ 542.321243523316 h 1737"/>
                  <a:gd name="GluePoint21X" fmla="*/ 2309.62162162162 w 1147"/>
                  <a:gd name="GluePoint21Y" fmla="*/ 592.46286701209 h 1737"/>
                  <a:gd name="GluePoint22X" fmla="*/ 2259.67567567568 w 1147"/>
                  <a:gd name="GluePoint22Y" fmla="*/ 630.06908462867 h 1737"/>
                  <a:gd name="GluePoint23X" fmla="*/ 2244.54054054054 w 1147"/>
                  <a:gd name="GluePoint23Y" fmla="*/ 673.613126079447 h 1737"/>
                  <a:gd name="GluePoint24X" fmla="*/ 2190.05405405405 w 1147"/>
                  <a:gd name="GluePoint24Y" fmla="*/ 684.169257340242 h 1737"/>
                  <a:gd name="GluePoint25X" fmla="*/ 2135.56756756757 w 1147"/>
                  <a:gd name="GluePoint25Y" fmla="*/ 731.012089810017 h 1737"/>
                  <a:gd name="GluePoint26X" fmla="*/ 1979.67567567568 w 1147"/>
                  <a:gd name="GluePoint26Y" fmla="*/ 680.870466321244 h 1737"/>
                  <a:gd name="GluePoint27X" fmla="*/ 1798.05405405405 w 1147"/>
                  <a:gd name="GluePoint27Y" fmla="*/ 695.385146804836 h 1737"/>
                  <a:gd name="GluePoint28X" fmla="*/ 367.783783783784 w 1147"/>
                  <a:gd name="GluePoint28Y" fmla="*/ 716.497409326425 h 1737"/>
                  <a:gd name="GluePoint29X" fmla="*/ 317.837837837838 w 1147"/>
                  <a:gd name="GluePoint29Y" fmla="*/ 680.870466321244 h 1737"/>
                  <a:gd name="GluePoint30X" fmla="*/ 334.486486486487 w 1147"/>
                  <a:gd name="GluePoint30Y" fmla="*/ 637.326424870466 h 1737"/>
                  <a:gd name="GluePoint31X" fmla="*/ 301.189189189189 w 1147"/>
                  <a:gd name="GluePoint31Y" fmla="*/ 563.433506044905 h 1737"/>
                  <a:gd name="GluePoint32X" fmla="*/ 317.837837837838 w 1147"/>
                  <a:gd name="GluePoint32Y" fmla="*/ 548.918825561313 h 1737"/>
                  <a:gd name="GluePoint33X" fmla="*/ 301.189189189189 w 1147"/>
                  <a:gd name="GluePoint33Y" fmla="*/ 535.06390328152 h 1737"/>
                  <a:gd name="GluePoint34X" fmla="*/ 267.891891891892 w 1147"/>
                  <a:gd name="GluePoint34Y" fmla="*/ 498.777202072539 h 1737"/>
                  <a:gd name="GluePoint35X" fmla="*/ 251.243243243243 w 1147"/>
                  <a:gd name="GluePoint35Y" fmla="*/ 477.00518134715 h 1737"/>
                  <a:gd name="GluePoint36X" fmla="*/ 217.945945945946 w 1147"/>
                  <a:gd name="GluePoint36Y" fmla="*/ 469.747841105354 h 1737"/>
                  <a:gd name="GluePoint37X" fmla="*/ 102.918918918919 w 1147"/>
                  <a:gd name="GluePoint37Y" fmla="*/ 267.86183074266 h 1737"/>
                  <a:gd name="GluePoint38X" fmla="*/ 69.6216216216216 w 1147"/>
                  <a:gd name="GluePoint38Y" fmla="*/ 222.998272884283 h 1737"/>
                  <a:gd name="GluePoint39X" fmla="*/ 3.02702702702703 w 1147"/>
                  <a:gd name="GluePoint39Y" fmla="*/ 201.226252158895 h 1737"/>
                  <a:gd name="GluePoint40X" fmla="*/ 19.6756756756757 w 1147"/>
                  <a:gd name="GluePoint40Y" fmla="*/ 193.968911917098 h 173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Lst>
                <a:rect l="textAreaLeft" t="textAreaTop" r="textAreaRight" b="textAreaBottom"/>
                <a:pathLst>
                  <a:path w="636" h="420">
                    <a:moveTo>
                      <a:pt x="4" y="104"/>
                    </a:moveTo>
                    <a:cubicBezTo>
                      <a:pt x="12" y="99"/>
                      <a:pt x="15" y="76"/>
                      <a:pt x="15" y="61"/>
                    </a:cubicBezTo>
                    <a:cubicBezTo>
                      <a:pt x="15" y="47"/>
                      <a:pt x="3" y="52"/>
                      <a:pt x="7" y="45"/>
                    </a:cubicBezTo>
                    <a:cubicBezTo>
                      <a:pt x="11" y="39"/>
                      <a:pt x="0" y="23"/>
                      <a:pt x="5" y="20"/>
                    </a:cubicBezTo>
                    <a:cubicBezTo>
                      <a:pt x="11" y="17"/>
                      <a:pt x="11" y="17"/>
                      <a:pt x="11" y="17"/>
                    </a:cubicBezTo>
                    <a:cubicBezTo>
                      <a:pt x="11" y="17"/>
                      <a:pt x="465" y="10"/>
                      <a:pt x="511" y="0"/>
                    </a:cubicBezTo>
                    <a:cubicBezTo>
                      <a:pt x="511" y="0"/>
                      <a:pt x="509" y="16"/>
                      <a:pt x="519" y="20"/>
                    </a:cubicBezTo>
                    <a:cubicBezTo>
                      <a:pt x="538" y="18"/>
                      <a:pt x="520" y="37"/>
                      <a:pt x="519" y="48"/>
                    </a:cubicBezTo>
                    <a:cubicBezTo>
                      <a:pt x="518" y="66"/>
                      <a:pt x="532" y="81"/>
                      <a:pt x="535" y="100"/>
                    </a:cubicBezTo>
                    <a:cubicBezTo>
                      <a:pt x="549" y="101"/>
                      <a:pt x="555" y="110"/>
                      <a:pt x="571" y="108"/>
                    </a:cubicBezTo>
                    <a:cubicBezTo>
                      <a:pt x="577" y="118"/>
                      <a:pt x="571" y="116"/>
                      <a:pt x="575" y="128"/>
                    </a:cubicBezTo>
                    <a:cubicBezTo>
                      <a:pt x="578" y="135"/>
                      <a:pt x="596" y="138"/>
                      <a:pt x="600" y="149"/>
                    </a:cubicBezTo>
                    <a:cubicBezTo>
                      <a:pt x="600" y="150"/>
                      <a:pt x="594" y="154"/>
                      <a:pt x="596" y="157"/>
                    </a:cubicBezTo>
                    <a:cubicBezTo>
                      <a:pt x="598" y="159"/>
                      <a:pt x="605" y="159"/>
                      <a:pt x="608" y="161"/>
                    </a:cubicBezTo>
                    <a:cubicBezTo>
                      <a:pt x="610" y="163"/>
                      <a:pt x="613" y="166"/>
                      <a:pt x="616" y="169"/>
                    </a:cubicBezTo>
                    <a:cubicBezTo>
                      <a:pt x="634" y="183"/>
                      <a:pt x="636" y="194"/>
                      <a:pt x="620" y="221"/>
                    </a:cubicBezTo>
                    <a:cubicBezTo>
                      <a:pt x="612" y="226"/>
                      <a:pt x="621" y="249"/>
                      <a:pt x="608" y="249"/>
                    </a:cubicBezTo>
                    <a:cubicBezTo>
                      <a:pt x="601" y="261"/>
                      <a:pt x="595" y="238"/>
                      <a:pt x="592" y="249"/>
                    </a:cubicBezTo>
                    <a:cubicBezTo>
                      <a:pt x="602" y="264"/>
                      <a:pt x="563" y="266"/>
                      <a:pt x="547" y="269"/>
                    </a:cubicBezTo>
                    <a:cubicBezTo>
                      <a:pt x="550" y="280"/>
                      <a:pt x="535" y="294"/>
                      <a:pt x="547" y="301"/>
                    </a:cubicBezTo>
                    <a:cubicBezTo>
                      <a:pt x="551" y="311"/>
                      <a:pt x="564" y="312"/>
                      <a:pt x="559" y="329"/>
                    </a:cubicBezTo>
                    <a:cubicBezTo>
                      <a:pt x="564" y="344"/>
                      <a:pt x="544" y="336"/>
                      <a:pt x="547" y="350"/>
                    </a:cubicBezTo>
                    <a:cubicBezTo>
                      <a:pt x="550" y="362"/>
                      <a:pt x="543" y="364"/>
                      <a:pt x="543" y="374"/>
                    </a:cubicBezTo>
                    <a:cubicBezTo>
                      <a:pt x="536" y="373"/>
                      <a:pt x="535" y="379"/>
                      <a:pt x="530" y="380"/>
                    </a:cubicBezTo>
                    <a:cubicBezTo>
                      <a:pt x="530" y="380"/>
                      <a:pt x="516" y="391"/>
                      <a:pt x="517" y="406"/>
                    </a:cubicBezTo>
                    <a:cubicBezTo>
                      <a:pt x="519" y="420"/>
                      <a:pt x="492" y="380"/>
                      <a:pt x="479" y="378"/>
                    </a:cubicBezTo>
                    <a:cubicBezTo>
                      <a:pt x="476" y="377"/>
                      <a:pt x="444" y="385"/>
                      <a:pt x="435" y="386"/>
                    </a:cubicBezTo>
                    <a:cubicBezTo>
                      <a:pt x="333" y="397"/>
                      <a:pt x="196" y="397"/>
                      <a:pt x="89" y="398"/>
                    </a:cubicBezTo>
                    <a:cubicBezTo>
                      <a:pt x="93" y="390"/>
                      <a:pt x="79" y="386"/>
                      <a:pt x="77" y="378"/>
                    </a:cubicBezTo>
                    <a:cubicBezTo>
                      <a:pt x="76" y="372"/>
                      <a:pt x="82" y="360"/>
                      <a:pt x="81" y="354"/>
                    </a:cubicBezTo>
                    <a:cubicBezTo>
                      <a:pt x="80" y="343"/>
                      <a:pt x="75" y="328"/>
                      <a:pt x="73" y="313"/>
                    </a:cubicBezTo>
                    <a:cubicBezTo>
                      <a:pt x="73" y="310"/>
                      <a:pt x="77" y="309"/>
                      <a:pt x="77" y="305"/>
                    </a:cubicBezTo>
                    <a:cubicBezTo>
                      <a:pt x="77" y="305"/>
                      <a:pt x="73" y="300"/>
                      <a:pt x="73" y="297"/>
                    </a:cubicBezTo>
                    <a:cubicBezTo>
                      <a:pt x="71" y="281"/>
                      <a:pt x="73" y="285"/>
                      <a:pt x="65" y="277"/>
                    </a:cubicBezTo>
                    <a:cubicBezTo>
                      <a:pt x="59" y="271"/>
                      <a:pt x="66" y="271"/>
                      <a:pt x="61" y="265"/>
                    </a:cubicBezTo>
                    <a:cubicBezTo>
                      <a:pt x="63" y="267"/>
                      <a:pt x="51" y="268"/>
                      <a:pt x="53" y="261"/>
                    </a:cubicBezTo>
                    <a:cubicBezTo>
                      <a:pt x="57" y="210"/>
                      <a:pt x="23" y="197"/>
                      <a:pt x="25" y="149"/>
                    </a:cubicBezTo>
                    <a:cubicBezTo>
                      <a:pt x="15" y="141"/>
                      <a:pt x="2" y="124"/>
                      <a:pt x="17" y="124"/>
                    </a:cubicBezTo>
                    <a:cubicBezTo>
                      <a:pt x="10" y="121"/>
                      <a:pt x="1" y="125"/>
                      <a:pt x="1" y="112"/>
                    </a:cubicBezTo>
                    <a:cubicBezTo>
                      <a:pt x="0" y="105"/>
                      <a:pt x="4" y="104"/>
                      <a:pt x="5" y="108"/>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59" name="Freeform 244"/>
              <p:cNvSpPr/>
              <p:nvPr/>
            </p:nvSpPr>
            <p:spPr>
              <a:xfrm>
                <a:off x="6097680" y="3260160"/>
                <a:ext cx="629640" cy="407160"/>
              </a:xfrm>
              <a:custGeom>
                <a:avLst/>
                <a:gdLst>
                  <a:gd name="textAreaLeft" fmla="*/ 0 w 629640"/>
                  <a:gd name="textAreaRight" fmla="*/ 630360 w 629640"/>
                  <a:gd name="textAreaTop" fmla="*/ 0 h 407160"/>
                  <a:gd name="textAreaBottom" fmla="*/ 407880 h 407160"/>
                  <a:gd name="GluePoint1X" fmla="*/ 1943.07149161518 w 1133"/>
                  <a:gd name="GluePoint1Y" fmla="*/ 682.691033695031 h 1751"/>
                  <a:gd name="GluePoint2X" fmla="*/ 375.330979699912 w 1133"/>
                  <a:gd name="GluePoint2Y" fmla="*/ 705.964591661907 h 1751"/>
                  <a:gd name="GluePoint3X" fmla="*/ 336.716681376876 w 1133"/>
                  <a:gd name="GluePoint3Y" fmla="*/ 630.32552826956 h 1751"/>
                  <a:gd name="GluePoint4X" fmla="*/ 319.72639011474 w 1133"/>
                  <a:gd name="GluePoint4Y" fmla="*/ 545.635636778983 h 1751"/>
                  <a:gd name="GluePoint5X" fmla="*/ 273.389232127096 w 1133"/>
                  <a:gd name="GluePoint5Y" fmla="*/ 497.795545402627 h 1751"/>
                  <a:gd name="GluePoint6X" fmla="*/ 219.329214474846 w 1133"/>
                  <a:gd name="GluePoint6Y" fmla="*/ 464.824671616219 h 1751"/>
                  <a:gd name="GluePoint7X" fmla="*/ 41.7034421888791 w 1133"/>
                  <a:gd name="GluePoint7Y" fmla="*/ 226.917190177042 h 1751"/>
                  <a:gd name="GluePoint8X" fmla="*/ 15.4457193292145 w 1133"/>
                  <a:gd name="GluePoint8Y" fmla="*/ 186.188463735009 h 1751"/>
                  <a:gd name="GluePoint9X" fmla="*/ 24.7131509267432 w 1133"/>
                  <a:gd name="GluePoint9Y" fmla="*/ 84.0434037692747 h 1751"/>
                  <a:gd name="GluePoint10X" fmla="*/ 2162.40070609003 w 1133"/>
                  <a:gd name="GluePoint10Y" fmla="*/ 1.29297544260423 h 1751"/>
                  <a:gd name="GluePoint11X" fmla="*/ 2242.71844660194 w 1133"/>
                  <a:gd name="GluePoint11Y" fmla="*/ 42.0217018846374 h 1751"/>
                  <a:gd name="GluePoint12X" fmla="*/ 2281.33274492498 w 1133"/>
                  <a:gd name="GluePoint12Y" fmla="*/ 179.077098800685 h 1751"/>
                  <a:gd name="GluePoint13X" fmla="*/ 2432.70079435128 w 1133"/>
                  <a:gd name="GluePoint13Y" fmla="*/ 195.239291833238 h 1751"/>
                  <a:gd name="GluePoint14X" fmla="*/ 2551.63283318623 w 1133"/>
                  <a:gd name="GluePoint14Y" fmla="*/ 266.999428897773 h 1751"/>
                  <a:gd name="GluePoint15X" fmla="*/ 2580.97969991174 w 1133"/>
                  <a:gd name="GluePoint15Y" fmla="*/ 285.101085094232 h 1751"/>
                  <a:gd name="GluePoint16X" fmla="*/ 2631.95057369815 w 1133"/>
                  <a:gd name="GluePoint16Y" fmla="*/ 399.529411764706 h 1751"/>
                  <a:gd name="GluePoint17X" fmla="*/ 2526.91968225949 w 1133"/>
                  <a:gd name="GluePoint17Y" fmla="*/ 448.662478583667 h 1751"/>
                  <a:gd name="GluePoint18X" fmla="*/ 2332.30361871139 w 1133"/>
                  <a:gd name="GluePoint18Y" fmla="*/ 483.572815533981 h 1751"/>
                  <a:gd name="GluePoint19X" fmla="*/ 2332.30361871139 w 1133"/>
                  <a:gd name="GluePoint19Y" fmla="*/ 534.645345516848 h 1751"/>
                  <a:gd name="GluePoint20X" fmla="*/ 2332.30361871139 w 1133"/>
                  <a:gd name="GluePoint20Y" fmla="*/ 621.274700171331 h 1751"/>
                  <a:gd name="GluePoint21X" fmla="*/ 2302.95675198588 w 1133"/>
                  <a:gd name="GluePoint21Y" fmla="*/ 668.468303826385 h 1751"/>
                  <a:gd name="GluePoint22X" fmla="*/ 2196.3812886143 w 1133"/>
                  <a:gd name="GluePoint22Y" fmla="*/ 730.531125071388 h 1751"/>
                  <a:gd name="GluePoint23X" fmla="*/ 2142.32127096205 w 1133"/>
                  <a:gd name="GluePoint23Y" fmla="*/ 702.085665334095 h 1751"/>
                  <a:gd name="GluePoint24X" fmla="*/ 2259.70873786408 w 1133"/>
                  <a:gd name="GluePoint24Y" fmla="*/ 667.175328383781 h 1751"/>
                  <a:gd name="GluePoint25X" fmla="*/ 2344.66019417476 w 1133"/>
                  <a:gd name="GluePoint25Y" fmla="*/ 599.940605368361 h 1751"/>
                  <a:gd name="GluePoint26X" fmla="*/ 2335.39276257723 w 1133"/>
                  <a:gd name="GluePoint26Y" fmla="*/ 554.039977155911 h 1751"/>
                  <a:gd name="GluePoint27X" fmla="*/ 2306.04589585172 w 1133"/>
                  <a:gd name="GluePoint27Y" fmla="*/ 477.10793832096 h 1751"/>
                  <a:gd name="GluePoint28X" fmla="*/ 2496.02824360106 w 1133"/>
                  <a:gd name="GluePoint28Y" fmla="*/ 448.662478583667 h 1751"/>
                  <a:gd name="GluePoint29X" fmla="*/ 2543.90997352162 w 1133"/>
                  <a:gd name="GluePoint29Y" fmla="*/ 441.551113649343 h 1751"/>
                  <a:gd name="GluePoint30X" fmla="*/ 2576.34598411297 w 1133"/>
                  <a:gd name="GluePoint30Y" fmla="*/ 439.611650485437 h 1751"/>
                  <a:gd name="GluePoint31X" fmla="*/ 2585.6134157105 w 1133"/>
                  <a:gd name="GluePoint31Y" fmla="*/ 299.323814962878 h 1751"/>
                  <a:gd name="GluePoint32X" fmla="*/ 2526.91968225949 w 1133"/>
                  <a:gd name="GluePoint32Y" fmla="*/ 270.878355225585 h 1751"/>
                  <a:gd name="GluePoint33X" fmla="*/ 2420.34421888791 w 1133"/>
                  <a:gd name="GluePoint33Y" fmla="*/ 212.694460308395 h 1751"/>
                  <a:gd name="GluePoint34X" fmla="*/ 2259.70873786408 w 1133"/>
                  <a:gd name="GluePoint34Y" fmla="*/ 188.127926898915 h 1751"/>
                  <a:gd name="GluePoint35X" fmla="*/ 2208.73786407767 w 1133"/>
                  <a:gd name="GluePoint35Y" fmla="*/ 66.5882352941177 h 1751"/>
                  <a:gd name="GluePoint36X" fmla="*/ 2196.3812886143 w 1133"/>
                  <a:gd name="GluePoint36Y" fmla="*/ 45.2541404911479 h 1751"/>
                  <a:gd name="GluePoint37X" fmla="*/ 41.7034421888791 w 1133"/>
                  <a:gd name="GluePoint37Y" fmla="*/ 59.4768703597944 h 1751"/>
                  <a:gd name="GluePoint38X" fmla="*/ 78.7731685789938 w 1133"/>
                  <a:gd name="GluePoint38Y" fmla="*/ 114.428326670474 h 1751"/>
                  <a:gd name="GluePoint39X" fmla="*/ 20.0794351279788 w 1133"/>
                  <a:gd name="GluePoint39Y" fmla="*/ 203.643632210166 h 1751"/>
                  <a:gd name="GluePoint40X" fmla="*/ 63.3274492497794 w 1133"/>
                  <a:gd name="GluePoint40Y" fmla="*/ 232.089091947459 h 1751"/>
                  <a:gd name="GluePoint41X" fmla="*/ 180.714916151809 w 1133"/>
                  <a:gd name="GluePoint41Y" fmla="*/ 360.740148486579 h 1751"/>
                  <a:gd name="GluePoint42X" fmla="*/ 253.309796999117 w 1133"/>
                  <a:gd name="GluePoint42Y" fmla="*/ 473.229011993147 h 1751"/>
                  <a:gd name="GluePoint43X" fmla="*/ 273.389232127096 w 1133"/>
                  <a:gd name="GluePoint43Y" fmla="*/ 469.996573386636 h 1751"/>
                  <a:gd name="GluePoint44X" fmla="*/ 299.646954986761 w 1133"/>
                  <a:gd name="GluePoint44Y" fmla="*/ 494.563106796117 h 1751"/>
                  <a:gd name="GluePoint45X" fmla="*/ 345.984112974404 w 1133"/>
                  <a:gd name="GluePoint45Y" fmla="*/ 536.584808680754 h 1751"/>
                  <a:gd name="GluePoint46X" fmla="*/ 345.984112974404 w 1133"/>
                  <a:gd name="GluePoint46Y" fmla="*/ 594.768703597944 h 1751"/>
                  <a:gd name="GluePoint47X" fmla="*/ 370.697263901147 w 1133"/>
                  <a:gd name="GluePoint47Y" fmla="*/ 682.691033695031 h 1751"/>
                  <a:gd name="GluePoint48X" fmla="*/ 2031.1120917917 w 1133"/>
                  <a:gd name="GluePoint48Y" fmla="*/ 667.175328383781 h 175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Lst>
                <a:rect l="textAreaLeft" t="textAreaTop" r="textAreaRight" b="textAreaBottom"/>
                <a:pathLst>
                  <a:path w="640" h="416">
                    <a:moveTo>
                      <a:pt x="518" y="416"/>
                    </a:moveTo>
                    <a:cubicBezTo>
                      <a:pt x="515" y="416"/>
                      <a:pt x="511" y="412"/>
                      <a:pt x="503" y="403"/>
                    </a:cubicBezTo>
                    <a:cubicBezTo>
                      <a:pt x="496" y="396"/>
                      <a:pt x="486" y="385"/>
                      <a:pt x="480" y="384"/>
                    </a:cubicBezTo>
                    <a:cubicBezTo>
                      <a:pt x="479" y="384"/>
                      <a:pt x="468" y="387"/>
                      <a:pt x="460" y="388"/>
                    </a:cubicBezTo>
                    <a:cubicBezTo>
                      <a:pt x="451" y="390"/>
                      <a:pt x="442" y="392"/>
                      <a:pt x="437" y="392"/>
                    </a:cubicBezTo>
                    <a:cubicBezTo>
                      <a:pt x="334" y="403"/>
                      <a:pt x="194" y="404"/>
                      <a:pt x="91" y="405"/>
                    </a:cubicBezTo>
                    <a:cubicBezTo>
                      <a:pt x="87" y="405"/>
                      <a:pt x="87" y="405"/>
                      <a:pt x="87" y="405"/>
                    </a:cubicBezTo>
                    <a:cubicBezTo>
                      <a:pt x="89" y="401"/>
                      <a:pt x="89" y="401"/>
                      <a:pt x="89" y="401"/>
                    </a:cubicBezTo>
                    <a:cubicBezTo>
                      <a:pt x="90" y="398"/>
                      <a:pt x="88" y="396"/>
                      <a:pt x="84" y="393"/>
                    </a:cubicBezTo>
                    <a:cubicBezTo>
                      <a:pt x="81" y="390"/>
                      <a:pt x="77" y="387"/>
                      <a:pt x="76" y="382"/>
                    </a:cubicBezTo>
                    <a:cubicBezTo>
                      <a:pt x="76" y="379"/>
                      <a:pt x="77" y="374"/>
                      <a:pt x="78" y="369"/>
                    </a:cubicBezTo>
                    <a:cubicBezTo>
                      <a:pt x="79" y="365"/>
                      <a:pt x="81" y="361"/>
                      <a:pt x="80" y="358"/>
                    </a:cubicBezTo>
                    <a:cubicBezTo>
                      <a:pt x="80" y="353"/>
                      <a:pt x="78" y="346"/>
                      <a:pt x="77" y="339"/>
                    </a:cubicBezTo>
                    <a:cubicBezTo>
                      <a:pt x="75" y="332"/>
                      <a:pt x="73" y="325"/>
                      <a:pt x="72" y="318"/>
                    </a:cubicBezTo>
                    <a:cubicBezTo>
                      <a:pt x="72" y="315"/>
                      <a:pt x="74" y="313"/>
                      <a:pt x="75" y="312"/>
                    </a:cubicBezTo>
                    <a:cubicBezTo>
                      <a:pt x="76" y="311"/>
                      <a:pt x="76" y="311"/>
                      <a:pt x="76" y="310"/>
                    </a:cubicBezTo>
                    <a:cubicBezTo>
                      <a:pt x="74" y="307"/>
                      <a:pt x="72" y="302"/>
                      <a:pt x="72" y="302"/>
                    </a:cubicBezTo>
                    <a:cubicBezTo>
                      <a:pt x="72" y="298"/>
                      <a:pt x="72" y="295"/>
                      <a:pt x="71" y="294"/>
                    </a:cubicBezTo>
                    <a:cubicBezTo>
                      <a:pt x="71" y="289"/>
                      <a:pt x="71" y="289"/>
                      <a:pt x="67" y="285"/>
                    </a:cubicBezTo>
                    <a:cubicBezTo>
                      <a:pt x="65" y="283"/>
                      <a:pt x="65" y="283"/>
                      <a:pt x="65" y="283"/>
                    </a:cubicBezTo>
                    <a:cubicBezTo>
                      <a:pt x="61" y="279"/>
                      <a:pt x="61" y="277"/>
                      <a:pt x="62" y="274"/>
                    </a:cubicBezTo>
                    <a:cubicBezTo>
                      <a:pt x="62" y="274"/>
                      <a:pt x="62" y="273"/>
                      <a:pt x="62" y="273"/>
                    </a:cubicBezTo>
                    <a:cubicBezTo>
                      <a:pt x="60" y="274"/>
                      <a:pt x="58" y="273"/>
                      <a:pt x="56" y="272"/>
                    </a:cubicBezTo>
                    <a:cubicBezTo>
                      <a:pt x="53" y="271"/>
                      <a:pt x="51" y="268"/>
                      <a:pt x="52" y="264"/>
                    </a:cubicBezTo>
                    <a:cubicBezTo>
                      <a:pt x="54" y="240"/>
                      <a:pt x="46" y="224"/>
                      <a:pt x="38" y="208"/>
                    </a:cubicBezTo>
                    <a:cubicBezTo>
                      <a:pt x="31" y="193"/>
                      <a:pt x="23" y="177"/>
                      <a:pt x="24" y="154"/>
                    </a:cubicBezTo>
                    <a:cubicBezTo>
                      <a:pt x="17" y="149"/>
                      <a:pt x="7" y="137"/>
                      <a:pt x="10" y="130"/>
                    </a:cubicBezTo>
                    <a:cubicBezTo>
                      <a:pt x="10" y="130"/>
                      <a:pt x="10" y="130"/>
                      <a:pt x="10" y="129"/>
                    </a:cubicBezTo>
                    <a:cubicBezTo>
                      <a:pt x="5" y="128"/>
                      <a:pt x="0" y="127"/>
                      <a:pt x="0" y="116"/>
                    </a:cubicBezTo>
                    <a:cubicBezTo>
                      <a:pt x="0" y="108"/>
                      <a:pt x="3" y="107"/>
                      <a:pt x="4" y="107"/>
                    </a:cubicBezTo>
                    <a:cubicBezTo>
                      <a:pt x="5" y="107"/>
                      <a:pt x="5" y="107"/>
                      <a:pt x="5" y="107"/>
                    </a:cubicBezTo>
                    <a:cubicBezTo>
                      <a:pt x="4" y="106"/>
                      <a:pt x="4" y="106"/>
                      <a:pt x="4" y="106"/>
                    </a:cubicBezTo>
                    <a:cubicBezTo>
                      <a:pt x="11" y="102"/>
                      <a:pt x="14" y="82"/>
                      <a:pt x="14" y="65"/>
                    </a:cubicBezTo>
                    <a:cubicBezTo>
                      <a:pt x="14" y="59"/>
                      <a:pt x="11" y="58"/>
                      <a:pt x="9" y="56"/>
                    </a:cubicBezTo>
                    <a:cubicBezTo>
                      <a:pt x="8" y="56"/>
                      <a:pt x="6" y="55"/>
                      <a:pt x="5" y="53"/>
                    </a:cubicBezTo>
                    <a:cubicBezTo>
                      <a:pt x="5" y="51"/>
                      <a:pt x="6" y="49"/>
                      <a:pt x="6" y="48"/>
                    </a:cubicBezTo>
                    <a:cubicBezTo>
                      <a:pt x="8" y="46"/>
                      <a:pt x="6" y="40"/>
                      <a:pt x="5" y="36"/>
                    </a:cubicBezTo>
                    <a:cubicBezTo>
                      <a:pt x="3" y="30"/>
                      <a:pt x="1" y="24"/>
                      <a:pt x="6" y="21"/>
                    </a:cubicBezTo>
                    <a:cubicBezTo>
                      <a:pt x="13" y="18"/>
                      <a:pt x="13" y="18"/>
                      <a:pt x="13" y="18"/>
                    </a:cubicBezTo>
                    <a:cubicBezTo>
                      <a:pt x="17" y="18"/>
                      <a:pt x="467" y="12"/>
                      <a:pt x="512" y="1"/>
                    </a:cubicBezTo>
                    <a:cubicBezTo>
                      <a:pt x="516" y="0"/>
                      <a:pt x="516" y="0"/>
                      <a:pt x="516" y="0"/>
                    </a:cubicBezTo>
                    <a:cubicBezTo>
                      <a:pt x="515" y="4"/>
                      <a:pt x="515" y="4"/>
                      <a:pt x="515" y="4"/>
                    </a:cubicBezTo>
                    <a:cubicBezTo>
                      <a:pt x="515" y="4"/>
                      <a:pt x="514" y="17"/>
                      <a:pt x="522" y="21"/>
                    </a:cubicBezTo>
                    <a:cubicBezTo>
                      <a:pt x="524" y="21"/>
                      <a:pt x="529" y="21"/>
                      <a:pt x="531" y="24"/>
                    </a:cubicBezTo>
                    <a:cubicBezTo>
                      <a:pt x="534" y="28"/>
                      <a:pt x="531" y="34"/>
                      <a:pt x="528" y="41"/>
                    </a:cubicBezTo>
                    <a:cubicBezTo>
                      <a:pt x="526" y="45"/>
                      <a:pt x="524" y="49"/>
                      <a:pt x="524" y="52"/>
                    </a:cubicBezTo>
                    <a:cubicBezTo>
                      <a:pt x="524" y="62"/>
                      <a:pt x="528" y="71"/>
                      <a:pt x="532" y="80"/>
                    </a:cubicBezTo>
                    <a:cubicBezTo>
                      <a:pt x="535" y="87"/>
                      <a:pt x="538" y="94"/>
                      <a:pt x="540" y="102"/>
                    </a:cubicBezTo>
                    <a:cubicBezTo>
                      <a:pt x="545" y="102"/>
                      <a:pt x="549" y="104"/>
                      <a:pt x="553" y="106"/>
                    </a:cubicBezTo>
                    <a:cubicBezTo>
                      <a:pt x="559" y="108"/>
                      <a:pt x="564" y="111"/>
                      <a:pt x="573" y="110"/>
                    </a:cubicBezTo>
                    <a:cubicBezTo>
                      <a:pt x="575" y="109"/>
                      <a:pt x="575" y="109"/>
                      <a:pt x="575" y="109"/>
                    </a:cubicBezTo>
                    <a:cubicBezTo>
                      <a:pt x="576" y="111"/>
                      <a:pt x="576" y="111"/>
                      <a:pt x="576" y="111"/>
                    </a:cubicBezTo>
                    <a:cubicBezTo>
                      <a:pt x="579" y="116"/>
                      <a:pt x="579" y="119"/>
                      <a:pt x="578" y="122"/>
                    </a:cubicBezTo>
                    <a:cubicBezTo>
                      <a:pt x="578" y="124"/>
                      <a:pt x="578" y="126"/>
                      <a:pt x="580" y="131"/>
                    </a:cubicBezTo>
                    <a:cubicBezTo>
                      <a:pt x="581" y="133"/>
                      <a:pt x="585" y="135"/>
                      <a:pt x="588" y="137"/>
                    </a:cubicBezTo>
                    <a:cubicBezTo>
                      <a:pt x="595" y="141"/>
                      <a:pt x="602" y="145"/>
                      <a:pt x="604" y="152"/>
                    </a:cubicBezTo>
                    <a:cubicBezTo>
                      <a:pt x="605" y="154"/>
                      <a:pt x="603" y="156"/>
                      <a:pt x="602" y="158"/>
                    </a:cubicBezTo>
                    <a:cubicBezTo>
                      <a:pt x="601" y="158"/>
                      <a:pt x="601" y="159"/>
                      <a:pt x="600" y="159"/>
                    </a:cubicBezTo>
                    <a:cubicBezTo>
                      <a:pt x="602" y="160"/>
                      <a:pt x="603" y="160"/>
                      <a:pt x="604" y="160"/>
                    </a:cubicBezTo>
                    <a:cubicBezTo>
                      <a:pt x="607" y="161"/>
                      <a:pt x="610" y="161"/>
                      <a:pt x="611" y="162"/>
                    </a:cubicBezTo>
                    <a:cubicBezTo>
                      <a:pt x="613" y="164"/>
                      <a:pt x="614" y="165"/>
                      <a:pt x="616" y="167"/>
                    </a:cubicBezTo>
                    <a:cubicBezTo>
                      <a:pt x="617" y="168"/>
                      <a:pt x="618" y="169"/>
                      <a:pt x="619" y="170"/>
                    </a:cubicBezTo>
                    <a:cubicBezTo>
                      <a:pt x="639" y="187"/>
                      <a:pt x="640" y="200"/>
                      <a:pt x="624" y="226"/>
                    </a:cubicBezTo>
                    <a:cubicBezTo>
                      <a:pt x="623" y="227"/>
                      <a:pt x="623" y="227"/>
                      <a:pt x="623" y="227"/>
                    </a:cubicBezTo>
                    <a:cubicBezTo>
                      <a:pt x="621" y="229"/>
                      <a:pt x="621" y="234"/>
                      <a:pt x="621" y="238"/>
                    </a:cubicBezTo>
                    <a:cubicBezTo>
                      <a:pt x="620" y="245"/>
                      <a:pt x="620" y="255"/>
                      <a:pt x="611" y="256"/>
                    </a:cubicBezTo>
                    <a:cubicBezTo>
                      <a:pt x="610" y="258"/>
                      <a:pt x="608" y="259"/>
                      <a:pt x="606" y="259"/>
                    </a:cubicBezTo>
                    <a:cubicBezTo>
                      <a:pt x="602" y="260"/>
                      <a:pt x="600" y="257"/>
                      <a:pt x="598" y="255"/>
                    </a:cubicBezTo>
                    <a:cubicBezTo>
                      <a:pt x="598" y="255"/>
                      <a:pt x="597" y="254"/>
                      <a:pt x="597" y="254"/>
                    </a:cubicBezTo>
                    <a:cubicBezTo>
                      <a:pt x="598" y="257"/>
                      <a:pt x="598" y="260"/>
                      <a:pt x="597" y="261"/>
                    </a:cubicBezTo>
                    <a:cubicBezTo>
                      <a:pt x="594" y="269"/>
                      <a:pt x="579" y="272"/>
                      <a:pt x="560" y="274"/>
                    </a:cubicBezTo>
                    <a:cubicBezTo>
                      <a:pt x="557" y="275"/>
                      <a:pt x="555" y="275"/>
                      <a:pt x="552" y="275"/>
                    </a:cubicBezTo>
                    <a:cubicBezTo>
                      <a:pt x="552" y="279"/>
                      <a:pt x="551" y="284"/>
                      <a:pt x="550" y="288"/>
                    </a:cubicBezTo>
                    <a:cubicBezTo>
                      <a:pt x="547" y="296"/>
                      <a:pt x="546" y="300"/>
                      <a:pt x="551" y="303"/>
                    </a:cubicBezTo>
                    <a:cubicBezTo>
                      <a:pt x="552" y="303"/>
                      <a:pt x="552" y="303"/>
                      <a:pt x="552" y="303"/>
                    </a:cubicBezTo>
                    <a:cubicBezTo>
                      <a:pt x="552" y="304"/>
                      <a:pt x="552" y="304"/>
                      <a:pt x="552" y="304"/>
                    </a:cubicBezTo>
                    <a:cubicBezTo>
                      <a:pt x="553" y="307"/>
                      <a:pt x="555" y="309"/>
                      <a:pt x="557" y="311"/>
                    </a:cubicBezTo>
                    <a:cubicBezTo>
                      <a:pt x="562" y="316"/>
                      <a:pt x="567" y="321"/>
                      <a:pt x="564" y="333"/>
                    </a:cubicBezTo>
                    <a:cubicBezTo>
                      <a:pt x="567" y="343"/>
                      <a:pt x="560" y="345"/>
                      <a:pt x="556" y="347"/>
                    </a:cubicBezTo>
                    <a:cubicBezTo>
                      <a:pt x="553" y="348"/>
                      <a:pt x="551" y="349"/>
                      <a:pt x="552" y="353"/>
                    </a:cubicBezTo>
                    <a:cubicBezTo>
                      <a:pt x="554" y="361"/>
                      <a:pt x="552" y="365"/>
                      <a:pt x="550" y="369"/>
                    </a:cubicBezTo>
                    <a:cubicBezTo>
                      <a:pt x="549" y="372"/>
                      <a:pt x="548" y="374"/>
                      <a:pt x="548" y="378"/>
                    </a:cubicBezTo>
                    <a:cubicBezTo>
                      <a:pt x="548" y="381"/>
                      <a:pt x="548" y="381"/>
                      <a:pt x="548" y="381"/>
                    </a:cubicBezTo>
                    <a:cubicBezTo>
                      <a:pt x="545" y="380"/>
                      <a:pt x="545" y="380"/>
                      <a:pt x="545" y="380"/>
                    </a:cubicBezTo>
                    <a:cubicBezTo>
                      <a:pt x="542" y="380"/>
                      <a:pt x="540" y="381"/>
                      <a:pt x="538" y="383"/>
                    </a:cubicBezTo>
                    <a:cubicBezTo>
                      <a:pt x="537" y="385"/>
                      <a:pt x="535" y="386"/>
                      <a:pt x="533" y="387"/>
                    </a:cubicBezTo>
                    <a:cubicBezTo>
                      <a:pt x="531" y="388"/>
                      <a:pt x="521" y="398"/>
                      <a:pt x="522" y="410"/>
                    </a:cubicBezTo>
                    <a:cubicBezTo>
                      <a:pt x="522" y="413"/>
                      <a:pt x="521" y="415"/>
                      <a:pt x="520" y="415"/>
                    </a:cubicBezTo>
                    <a:cubicBezTo>
                      <a:pt x="519" y="416"/>
                      <a:pt x="519" y="416"/>
                      <a:pt x="518" y="416"/>
                    </a:cubicBezTo>
                    <a:close/>
                    <a:moveTo>
                      <a:pt x="481" y="379"/>
                    </a:moveTo>
                    <a:cubicBezTo>
                      <a:pt x="481" y="379"/>
                      <a:pt x="481" y="379"/>
                      <a:pt x="482" y="379"/>
                    </a:cubicBezTo>
                    <a:cubicBezTo>
                      <a:pt x="489" y="380"/>
                      <a:pt x="498" y="390"/>
                      <a:pt x="507" y="399"/>
                    </a:cubicBezTo>
                    <a:cubicBezTo>
                      <a:pt x="510" y="403"/>
                      <a:pt x="514" y="407"/>
                      <a:pt x="516" y="409"/>
                    </a:cubicBezTo>
                    <a:cubicBezTo>
                      <a:pt x="516" y="393"/>
                      <a:pt x="530" y="383"/>
                      <a:pt x="530" y="382"/>
                    </a:cubicBezTo>
                    <a:cubicBezTo>
                      <a:pt x="531" y="382"/>
                      <a:pt x="531" y="382"/>
                      <a:pt x="531" y="382"/>
                    </a:cubicBezTo>
                    <a:cubicBezTo>
                      <a:pt x="532" y="381"/>
                      <a:pt x="533" y="380"/>
                      <a:pt x="535" y="379"/>
                    </a:cubicBezTo>
                    <a:cubicBezTo>
                      <a:pt x="537" y="377"/>
                      <a:pt x="539" y="375"/>
                      <a:pt x="543" y="375"/>
                    </a:cubicBezTo>
                    <a:cubicBezTo>
                      <a:pt x="543" y="372"/>
                      <a:pt x="544" y="369"/>
                      <a:pt x="545" y="367"/>
                    </a:cubicBezTo>
                    <a:cubicBezTo>
                      <a:pt x="547" y="364"/>
                      <a:pt x="548" y="360"/>
                      <a:pt x="547" y="354"/>
                    </a:cubicBezTo>
                    <a:cubicBezTo>
                      <a:pt x="545" y="345"/>
                      <a:pt x="551" y="343"/>
                      <a:pt x="555" y="341"/>
                    </a:cubicBezTo>
                    <a:cubicBezTo>
                      <a:pt x="559" y="340"/>
                      <a:pt x="560" y="339"/>
                      <a:pt x="559" y="334"/>
                    </a:cubicBezTo>
                    <a:cubicBezTo>
                      <a:pt x="559" y="333"/>
                      <a:pt x="559" y="333"/>
                      <a:pt x="559" y="333"/>
                    </a:cubicBezTo>
                    <a:cubicBezTo>
                      <a:pt x="559" y="333"/>
                      <a:pt x="559" y="333"/>
                      <a:pt x="559" y="333"/>
                    </a:cubicBezTo>
                    <a:cubicBezTo>
                      <a:pt x="561" y="323"/>
                      <a:pt x="558" y="319"/>
                      <a:pt x="553" y="315"/>
                    </a:cubicBezTo>
                    <a:cubicBezTo>
                      <a:pt x="551" y="313"/>
                      <a:pt x="549" y="311"/>
                      <a:pt x="547" y="307"/>
                    </a:cubicBezTo>
                    <a:cubicBezTo>
                      <a:pt x="539" y="302"/>
                      <a:pt x="542" y="293"/>
                      <a:pt x="544" y="286"/>
                    </a:cubicBezTo>
                    <a:cubicBezTo>
                      <a:pt x="546" y="282"/>
                      <a:pt x="547" y="277"/>
                      <a:pt x="547" y="274"/>
                    </a:cubicBezTo>
                    <a:cubicBezTo>
                      <a:pt x="546" y="271"/>
                      <a:pt x="546" y="271"/>
                      <a:pt x="546" y="271"/>
                    </a:cubicBezTo>
                    <a:cubicBezTo>
                      <a:pt x="549" y="270"/>
                      <a:pt x="549" y="270"/>
                      <a:pt x="549" y="270"/>
                    </a:cubicBezTo>
                    <a:cubicBezTo>
                      <a:pt x="552" y="270"/>
                      <a:pt x="555" y="269"/>
                      <a:pt x="559" y="269"/>
                    </a:cubicBezTo>
                    <a:cubicBezTo>
                      <a:pt x="571" y="267"/>
                      <a:pt x="590" y="265"/>
                      <a:pt x="592" y="259"/>
                    </a:cubicBezTo>
                    <a:cubicBezTo>
                      <a:pt x="592" y="258"/>
                      <a:pt x="593" y="257"/>
                      <a:pt x="591" y="255"/>
                    </a:cubicBezTo>
                    <a:cubicBezTo>
                      <a:pt x="591" y="253"/>
                      <a:pt x="591" y="253"/>
                      <a:pt x="591" y="253"/>
                    </a:cubicBezTo>
                    <a:cubicBezTo>
                      <a:pt x="591" y="252"/>
                      <a:pt x="591" y="252"/>
                      <a:pt x="591" y="252"/>
                    </a:cubicBezTo>
                    <a:cubicBezTo>
                      <a:pt x="592" y="250"/>
                      <a:pt x="593" y="248"/>
                      <a:pt x="595" y="247"/>
                    </a:cubicBezTo>
                    <a:cubicBezTo>
                      <a:pt x="598" y="247"/>
                      <a:pt x="600" y="249"/>
                      <a:pt x="602" y="251"/>
                    </a:cubicBezTo>
                    <a:cubicBezTo>
                      <a:pt x="603" y="252"/>
                      <a:pt x="605" y="254"/>
                      <a:pt x="605" y="254"/>
                    </a:cubicBezTo>
                    <a:cubicBezTo>
                      <a:pt x="605" y="254"/>
                      <a:pt x="606" y="253"/>
                      <a:pt x="607" y="252"/>
                    </a:cubicBezTo>
                    <a:cubicBezTo>
                      <a:pt x="608" y="250"/>
                      <a:pt x="608" y="250"/>
                      <a:pt x="608" y="250"/>
                    </a:cubicBezTo>
                    <a:cubicBezTo>
                      <a:pt x="610" y="250"/>
                      <a:pt x="610" y="250"/>
                      <a:pt x="610" y="250"/>
                    </a:cubicBezTo>
                    <a:cubicBezTo>
                      <a:pt x="614" y="250"/>
                      <a:pt x="615" y="247"/>
                      <a:pt x="615" y="238"/>
                    </a:cubicBezTo>
                    <a:cubicBezTo>
                      <a:pt x="615" y="232"/>
                      <a:pt x="616" y="226"/>
                      <a:pt x="620" y="223"/>
                    </a:cubicBezTo>
                    <a:cubicBezTo>
                      <a:pt x="635" y="197"/>
                      <a:pt x="632" y="188"/>
                      <a:pt x="616" y="175"/>
                    </a:cubicBezTo>
                    <a:cubicBezTo>
                      <a:pt x="614" y="173"/>
                      <a:pt x="613" y="172"/>
                      <a:pt x="612" y="170"/>
                    </a:cubicBezTo>
                    <a:cubicBezTo>
                      <a:pt x="610" y="169"/>
                      <a:pt x="609" y="168"/>
                      <a:pt x="608" y="167"/>
                    </a:cubicBezTo>
                    <a:cubicBezTo>
                      <a:pt x="607" y="166"/>
                      <a:pt x="605" y="166"/>
                      <a:pt x="603" y="166"/>
                    </a:cubicBezTo>
                    <a:cubicBezTo>
                      <a:pt x="600" y="165"/>
                      <a:pt x="597" y="164"/>
                      <a:pt x="596" y="162"/>
                    </a:cubicBezTo>
                    <a:cubicBezTo>
                      <a:pt x="593" y="159"/>
                      <a:pt x="596" y="156"/>
                      <a:pt x="598" y="154"/>
                    </a:cubicBezTo>
                    <a:cubicBezTo>
                      <a:pt x="598" y="154"/>
                      <a:pt x="598" y="153"/>
                      <a:pt x="599" y="153"/>
                    </a:cubicBezTo>
                    <a:cubicBezTo>
                      <a:pt x="597" y="148"/>
                      <a:pt x="591" y="145"/>
                      <a:pt x="586" y="142"/>
                    </a:cubicBezTo>
                    <a:cubicBezTo>
                      <a:pt x="581" y="139"/>
                      <a:pt x="576" y="137"/>
                      <a:pt x="575" y="133"/>
                    </a:cubicBezTo>
                    <a:cubicBezTo>
                      <a:pt x="572" y="127"/>
                      <a:pt x="573" y="123"/>
                      <a:pt x="573" y="121"/>
                    </a:cubicBezTo>
                    <a:cubicBezTo>
                      <a:pt x="573" y="119"/>
                      <a:pt x="573" y="118"/>
                      <a:pt x="572" y="115"/>
                    </a:cubicBezTo>
                    <a:cubicBezTo>
                      <a:pt x="562" y="116"/>
                      <a:pt x="556" y="113"/>
                      <a:pt x="551" y="111"/>
                    </a:cubicBezTo>
                    <a:cubicBezTo>
                      <a:pt x="546" y="109"/>
                      <a:pt x="542" y="107"/>
                      <a:pt x="537" y="107"/>
                    </a:cubicBezTo>
                    <a:cubicBezTo>
                      <a:pt x="535" y="107"/>
                      <a:pt x="535" y="107"/>
                      <a:pt x="535" y="107"/>
                    </a:cubicBezTo>
                    <a:cubicBezTo>
                      <a:pt x="535" y="105"/>
                      <a:pt x="535" y="105"/>
                      <a:pt x="535" y="105"/>
                    </a:cubicBezTo>
                    <a:cubicBezTo>
                      <a:pt x="533" y="97"/>
                      <a:pt x="530" y="89"/>
                      <a:pt x="527" y="82"/>
                    </a:cubicBezTo>
                    <a:cubicBezTo>
                      <a:pt x="522" y="73"/>
                      <a:pt x="518" y="63"/>
                      <a:pt x="518" y="52"/>
                    </a:cubicBezTo>
                    <a:cubicBezTo>
                      <a:pt x="519" y="48"/>
                      <a:pt x="521" y="43"/>
                      <a:pt x="523" y="38"/>
                    </a:cubicBezTo>
                    <a:cubicBezTo>
                      <a:pt x="525" y="35"/>
                      <a:pt x="528" y="29"/>
                      <a:pt x="527" y="27"/>
                    </a:cubicBezTo>
                    <a:cubicBezTo>
                      <a:pt x="526" y="27"/>
                      <a:pt x="525" y="26"/>
                      <a:pt x="522" y="27"/>
                    </a:cubicBezTo>
                    <a:cubicBezTo>
                      <a:pt x="521" y="27"/>
                      <a:pt x="521" y="27"/>
                      <a:pt x="521" y="27"/>
                    </a:cubicBezTo>
                    <a:cubicBezTo>
                      <a:pt x="520" y="26"/>
                      <a:pt x="520" y="26"/>
                      <a:pt x="520" y="26"/>
                    </a:cubicBezTo>
                    <a:cubicBezTo>
                      <a:pt x="512" y="23"/>
                      <a:pt x="510" y="13"/>
                      <a:pt x="510" y="7"/>
                    </a:cubicBezTo>
                    <a:cubicBezTo>
                      <a:pt x="450" y="17"/>
                      <a:pt x="39" y="24"/>
                      <a:pt x="13" y="24"/>
                    </a:cubicBezTo>
                    <a:cubicBezTo>
                      <a:pt x="9" y="26"/>
                      <a:pt x="9" y="26"/>
                      <a:pt x="9" y="26"/>
                    </a:cubicBezTo>
                    <a:cubicBezTo>
                      <a:pt x="8" y="27"/>
                      <a:pt x="9" y="32"/>
                      <a:pt x="10" y="34"/>
                    </a:cubicBezTo>
                    <a:cubicBezTo>
                      <a:pt x="12" y="40"/>
                      <a:pt x="14" y="46"/>
                      <a:pt x="11" y="51"/>
                    </a:cubicBezTo>
                    <a:cubicBezTo>
                      <a:pt x="11" y="51"/>
                      <a:pt x="11" y="51"/>
                      <a:pt x="11" y="51"/>
                    </a:cubicBezTo>
                    <a:cubicBezTo>
                      <a:pt x="11" y="51"/>
                      <a:pt x="11" y="51"/>
                      <a:pt x="11" y="51"/>
                    </a:cubicBezTo>
                    <a:cubicBezTo>
                      <a:pt x="14" y="53"/>
                      <a:pt x="19" y="55"/>
                      <a:pt x="19" y="65"/>
                    </a:cubicBezTo>
                    <a:cubicBezTo>
                      <a:pt x="19" y="69"/>
                      <a:pt x="19" y="100"/>
                      <a:pt x="9" y="109"/>
                    </a:cubicBezTo>
                    <a:cubicBezTo>
                      <a:pt x="9" y="110"/>
                      <a:pt x="9" y="111"/>
                      <a:pt x="9" y="112"/>
                    </a:cubicBezTo>
                    <a:cubicBezTo>
                      <a:pt x="6" y="113"/>
                      <a:pt x="6" y="113"/>
                      <a:pt x="6" y="113"/>
                    </a:cubicBezTo>
                    <a:cubicBezTo>
                      <a:pt x="6" y="113"/>
                      <a:pt x="5" y="114"/>
                      <a:pt x="5" y="116"/>
                    </a:cubicBezTo>
                    <a:cubicBezTo>
                      <a:pt x="6" y="123"/>
                      <a:pt x="8" y="123"/>
                      <a:pt x="12" y="124"/>
                    </a:cubicBezTo>
                    <a:cubicBezTo>
                      <a:pt x="15" y="124"/>
                      <a:pt x="17" y="125"/>
                      <a:pt x="20" y="126"/>
                    </a:cubicBezTo>
                    <a:cubicBezTo>
                      <a:pt x="19" y="131"/>
                      <a:pt x="19" y="131"/>
                      <a:pt x="19" y="131"/>
                    </a:cubicBezTo>
                    <a:cubicBezTo>
                      <a:pt x="17" y="131"/>
                      <a:pt x="15" y="131"/>
                      <a:pt x="15" y="132"/>
                    </a:cubicBezTo>
                    <a:cubicBezTo>
                      <a:pt x="14" y="135"/>
                      <a:pt x="20" y="145"/>
                      <a:pt x="28" y="150"/>
                    </a:cubicBezTo>
                    <a:cubicBezTo>
                      <a:pt x="30" y="151"/>
                      <a:pt x="30" y="151"/>
                      <a:pt x="30" y="151"/>
                    </a:cubicBezTo>
                    <a:cubicBezTo>
                      <a:pt x="30" y="153"/>
                      <a:pt x="30" y="153"/>
                      <a:pt x="30" y="153"/>
                    </a:cubicBezTo>
                    <a:cubicBezTo>
                      <a:pt x="29" y="176"/>
                      <a:pt x="36" y="190"/>
                      <a:pt x="43" y="205"/>
                    </a:cubicBezTo>
                    <a:cubicBezTo>
                      <a:pt x="51" y="222"/>
                      <a:pt x="60" y="238"/>
                      <a:pt x="58" y="265"/>
                    </a:cubicBezTo>
                    <a:cubicBezTo>
                      <a:pt x="57" y="267"/>
                      <a:pt x="58" y="267"/>
                      <a:pt x="58" y="267"/>
                    </a:cubicBezTo>
                    <a:cubicBezTo>
                      <a:pt x="59" y="268"/>
                      <a:pt x="61" y="268"/>
                      <a:pt x="61" y="268"/>
                    </a:cubicBezTo>
                    <a:cubicBezTo>
                      <a:pt x="61" y="268"/>
                      <a:pt x="61" y="268"/>
                      <a:pt x="60" y="269"/>
                    </a:cubicBezTo>
                    <a:cubicBezTo>
                      <a:pt x="60" y="270"/>
                      <a:pt x="61" y="271"/>
                      <a:pt x="61" y="271"/>
                    </a:cubicBezTo>
                    <a:cubicBezTo>
                      <a:pt x="65" y="267"/>
                      <a:pt x="65" y="267"/>
                      <a:pt x="65" y="267"/>
                    </a:cubicBezTo>
                    <a:cubicBezTo>
                      <a:pt x="65" y="267"/>
                      <a:pt x="65" y="267"/>
                      <a:pt x="65" y="267"/>
                    </a:cubicBezTo>
                    <a:cubicBezTo>
                      <a:pt x="65" y="267"/>
                      <a:pt x="65" y="267"/>
                      <a:pt x="65" y="267"/>
                    </a:cubicBezTo>
                    <a:cubicBezTo>
                      <a:pt x="65" y="267"/>
                      <a:pt x="65" y="267"/>
                      <a:pt x="65" y="267"/>
                    </a:cubicBezTo>
                    <a:cubicBezTo>
                      <a:pt x="68" y="271"/>
                      <a:pt x="68" y="273"/>
                      <a:pt x="67" y="275"/>
                    </a:cubicBezTo>
                    <a:cubicBezTo>
                      <a:pt x="67" y="277"/>
                      <a:pt x="67" y="277"/>
                      <a:pt x="69" y="279"/>
                    </a:cubicBezTo>
                    <a:cubicBezTo>
                      <a:pt x="71" y="281"/>
                      <a:pt x="71" y="281"/>
                      <a:pt x="71" y="281"/>
                    </a:cubicBezTo>
                    <a:cubicBezTo>
                      <a:pt x="76" y="286"/>
                      <a:pt x="76" y="286"/>
                      <a:pt x="77" y="293"/>
                    </a:cubicBezTo>
                    <a:cubicBezTo>
                      <a:pt x="77" y="295"/>
                      <a:pt x="77" y="297"/>
                      <a:pt x="78" y="301"/>
                    </a:cubicBezTo>
                    <a:cubicBezTo>
                      <a:pt x="78" y="302"/>
                      <a:pt x="79" y="304"/>
                      <a:pt x="80" y="306"/>
                    </a:cubicBezTo>
                    <a:cubicBezTo>
                      <a:pt x="82" y="305"/>
                      <a:pt x="82" y="305"/>
                      <a:pt x="82" y="305"/>
                    </a:cubicBezTo>
                    <a:cubicBezTo>
                      <a:pt x="82" y="309"/>
                      <a:pt x="82" y="309"/>
                      <a:pt x="82" y="309"/>
                    </a:cubicBezTo>
                    <a:cubicBezTo>
                      <a:pt x="82" y="312"/>
                      <a:pt x="80" y="314"/>
                      <a:pt x="79" y="316"/>
                    </a:cubicBezTo>
                    <a:cubicBezTo>
                      <a:pt x="78" y="316"/>
                      <a:pt x="78" y="317"/>
                      <a:pt x="78" y="317"/>
                    </a:cubicBezTo>
                    <a:cubicBezTo>
                      <a:pt x="79" y="324"/>
                      <a:pt x="80" y="331"/>
                      <a:pt x="82" y="338"/>
                    </a:cubicBezTo>
                    <a:cubicBezTo>
                      <a:pt x="84" y="345"/>
                      <a:pt x="85" y="352"/>
                      <a:pt x="86" y="357"/>
                    </a:cubicBezTo>
                    <a:cubicBezTo>
                      <a:pt x="86" y="361"/>
                      <a:pt x="85" y="366"/>
                      <a:pt x="84" y="371"/>
                    </a:cubicBezTo>
                    <a:cubicBezTo>
                      <a:pt x="82" y="375"/>
                      <a:pt x="81" y="379"/>
                      <a:pt x="82" y="381"/>
                    </a:cubicBezTo>
                    <a:cubicBezTo>
                      <a:pt x="82" y="384"/>
                      <a:pt x="85" y="386"/>
                      <a:pt x="88" y="388"/>
                    </a:cubicBezTo>
                    <a:cubicBezTo>
                      <a:pt x="91" y="391"/>
                      <a:pt x="94" y="395"/>
                      <a:pt x="95" y="399"/>
                    </a:cubicBezTo>
                    <a:cubicBezTo>
                      <a:pt x="197" y="398"/>
                      <a:pt x="335" y="398"/>
                      <a:pt x="437" y="387"/>
                    </a:cubicBezTo>
                    <a:cubicBezTo>
                      <a:pt x="441" y="386"/>
                      <a:pt x="450" y="385"/>
                      <a:pt x="459" y="383"/>
                    </a:cubicBezTo>
                    <a:cubicBezTo>
                      <a:pt x="472" y="380"/>
                      <a:pt x="478" y="379"/>
                      <a:pt x="481" y="37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0" name="Freeform 245"/>
              <p:cNvSpPr/>
              <p:nvPr/>
            </p:nvSpPr>
            <p:spPr>
              <a:xfrm>
                <a:off x="6045120" y="2515320"/>
                <a:ext cx="654840" cy="758160"/>
              </a:xfrm>
              <a:custGeom>
                <a:avLst/>
                <a:gdLst>
                  <a:gd name="textAreaLeft" fmla="*/ 0 w 654840"/>
                  <a:gd name="textAreaRight" fmla="*/ 655560 w 654840"/>
                  <a:gd name="textAreaTop" fmla="*/ 0 h 758160"/>
                  <a:gd name="textAreaBottom" fmla="*/ 758880 h 758160"/>
                  <a:gd name="GluePoint1X" fmla="*/ 1099.07969639469 w 2108"/>
                  <a:gd name="GluePoint1Y" fmla="*/ 964.985172981878 h 1821"/>
                  <a:gd name="GluePoint2X" fmla="*/ 1051.59392789374 w 2108"/>
                  <a:gd name="GluePoint2Y" fmla="*/ 1078.37671609006 h 1821"/>
                  <a:gd name="GluePoint3X" fmla="*/ 954.895635673624 w 2108"/>
                  <a:gd name="GluePoint3Y" fmla="*/ 1419.70840197694 h 1821"/>
                  <a:gd name="GluePoint4X" fmla="*/ 927.267552182163 w 2108"/>
                  <a:gd name="GluePoint4Y" fmla="*/ 1520.37232289951 h 1821"/>
                  <a:gd name="GluePoint5X" fmla="*/ 964.392789373814 w 2108"/>
                  <a:gd name="GluePoint5Y" fmla="*/ 1686.98846787479 h 1821"/>
                  <a:gd name="GluePoint6X" fmla="*/ 954.895635673624 w 2108"/>
                  <a:gd name="GluePoint6Y" fmla="*/ 1876.74574409665 h 1821"/>
                  <a:gd name="GluePoint7X" fmla="*/ 983.387096774194 w 2108"/>
                  <a:gd name="GluePoint7Y" fmla="*/ 1914.92861065349 h 1821"/>
                  <a:gd name="GluePoint8X" fmla="*/ 1002.38140417457 w 2108"/>
                  <a:gd name="GluePoint8Y" fmla="*/ 1940.38385502471 h 1821"/>
                  <a:gd name="GluePoint9X" fmla="*/ 1023.10246679317 w 2108"/>
                  <a:gd name="GluePoint9Y" fmla="*/ 1964.68204283361 h 1821"/>
                  <a:gd name="GluePoint10X" fmla="*/ 1070.58823529412 w 2108"/>
                  <a:gd name="GluePoint10Y" fmla="*/ 1977.40966501922 h 1821"/>
                  <a:gd name="GluePoint11X" fmla="*/ 1155.19924098672 w 2108"/>
                  <a:gd name="GluePoint11Y" fmla="*/ 2053.77539813289 h 1821"/>
                  <a:gd name="GluePoint12X" fmla="*/ 1277.79886148008 w 2108"/>
                  <a:gd name="GluePoint12Y" fmla="*/ 2192.6221856123 h 1821"/>
                  <a:gd name="GluePoint13X" fmla="*/ 171.812144212524 w 2108"/>
                  <a:gd name="GluePoint13Y" fmla="*/ 2435.60406370126 h 1821"/>
                  <a:gd name="GluePoint14X" fmla="*/ 133.823529411765 w 2108"/>
                  <a:gd name="GluePoint14Y" fmla="*/ 1649.96265788029 h 1821"/>
                  <a:gd name="GluePoint15X" fmla="*/ 105.332068311195 w 2108"/>
                  <a:gd name="GluePoint15Y" fmla="*/ 1637.23503569467 h 1821"/>
                  <a:gd name="GluePoint16X" fmla="*/ 114.829222011385 w 2108"/>
                  <a:gd name="GluePoint16Y" fmla="*/ 1520.37232289951 h 1821"/>
                  <a:gd name="GluePoint17X" fmla="*/ 133.823529411765 w 2108"/>
                  <a:gd name="GluePoint17Y" fmla="*/ 1456.73421197144 h 1821"/>
                  <a:gd name="GluePoint18X" fmla="*/ 143.320683111954 w 2108"/>
                  <a:gd name="GluePoint18Y" fmla="*/ 1444.00658978583 h 1821"/>
                  <a:gd name="GluePoint19X" fmla="*/ 95.8349146110057 w 2108"/>
                  <a:gd name="GluePoint19Y" fmla="*/ 1142.01482701812 h 1821"/>
                  <a:gd name="GluePoint20X" fmla="*/ 95.8349146110057 w 2108"/>
                  <a:gd name="GluePoint20Y" fmla="*/ 924.488193300384 h 1821"/>
                  <a:gd name="GluePoint21X" fmla="*/ 76.8406072106262 w 2108"/>
                  <a:gd name="GluePoint21Y" fmla="*/ 671.092806150467 h 1821"/>
                  <a:gd name="GluePoint22X" fmla="*/ 18.1309297912714 w 2108"/>
                  <a:gd name="GluePoint22Y" fmla="*/ 343.645799011532 h 1821"/>
                  <a:gd name="GluePoint23X" fmla="*/ 425.645161290323 w 2108"/>
                  <a:gd name="GluePoint23Y" fmla="*/ 150.417353102691 h 1821"/>
                  <a:gd name="GluePoint24X" fmla="*/ 472.267552182163 w 2108"/>
                  <a:gd name="GluePoint24Y" fmla="*/ 11.5705656232839 h 1821"/>
                  <a:gd name="GluePoint25X" fmla="*/ 481.764705882353 w 2108"/>
                  <a:gd name="GluePoint25Y" fmla="*/ 62.4810543657331 h 1821"/>
                  <a:gd name="GluePoint26X" fmla="*/ 519.753320683112 w 2108"/>
                  <a:gd name="GluePoint26Y" fmla="*/ 239.510708401977 h 1821"/>
                  <a:gd name="GluePoint27X" fmla="*/ 500.759013282732 w 2108"/>
                  <a:gd name="GluePoint27Y" fmla="*/ 264.965952773202 h 1821"/>
                  <a:gd name="GluePoint28X" fmla="*/ 568.965844402277 w 2108"/>
                  <a:gd name="GluePoint28Y" fmla="*/ 289.264140582098 h 1821"/>
                  <a:gd name="GluePoint29X" fmla="*/ 682.068311195446 w 2108"/>
                  <a:gd name="GluePoint29Y" fmla="*/ 301.99176276771 h 1821"/>
                  <a:gd name="GluePoint30X" fmla="*/ 720.056925996205 w 2108"/>
                  <a:gd name="GluePoint30Y" fmla="*/ 343.645799011532 h 1821"/>
                  <a:gd name="GluePoint31X" fmla="*/ 823.662239089184 w 2108"/>
                  <a:gd name="GluePoint31Y" fmla="*/ 289.264140582098 h 1821"/>
                  <a:gd name="GluePoint32X" fmla="*/ 945.398481973435 w 2108"/>
                  <a:gd name="GluePoint32Y" fmla="*/ 330.91817682592 h 1821"/>
                  <a:gd name="GluePoint33X" fmla="*/ 1023.10246679317 w 2108"/>
                  <a:gd name="GluePoint33Y" fmla="*/ 457.037342119714 h 1821"/>
                  <a:gd name="GluePoint34X" fmla="*/ 1099.07969639469 w 2108"/>
                  <a:gd name="GluePoint34Y" fmla="*/ 444.309719934102 h 1821"/>
                  <a:gd name="GluePoint35X" fmla="*/ 1258.8045540797 w 2108"/>
                  <a:gd name="GluePoint35Y" fmla="*/ 507.947830862164 h 1821"/>
                  <a:gd name="GluePoint36X" fmla="*/ 1362.40986717268 w 2108"/>
                  <a:gd name="GluePoint36Y" fmla="*/ 482.492586490939 h 1821"/>
                  <a:gd name="GluePoint37X" fmla="*/ 1572.21062618596 w 2108"/>
                  <a:gd name="GluePoint37Y" fmla="*/ 495.220208676551 h 1821"/>
                  <a:gd name="GluePoint38X" fmla="*/ 1505.73055028463 w 2108"/>
                  <a:gd name="GluePoint38Y" fmla="*/ 570.428885227897 h 1821"/>
                  <a:gd name="GluePoint39X" fmla="*/ 1343.4155597723 w 2108"/>
                  <a:gd name="GluePoint39Y" fmla="*/ 646.794618341571 h 1821"/>
                  <a:gd name="GluePoint40X" fmla="*/ 1314.92409867173 w 2108"/>
                  <a:gd name="GluePoint40Y" fmla="*/ 709.275672707304 h 1821"/>
                  <a:gd name="GluePoint41X" fmla="*/ 1230.31309297913 w 2108"/>
                  <a:gd name="GluePoint41Y" fmla="*/ 835.394838001098 h 1821"/>
                  <a:gd name="GluePoint42X" fmla="*/ 1193.18785578748 w 2108"/>
                  <a:gd name="GluePoint42Y" fmla="*/ 873.577704557935 h 1821"/>
                  <a:gd name="GluePoint43X" fmla="*/ 1155.19924098672 w 2108"/>
                  <a:gd name="GluePoint43Y" fmla="*/ 936.058758923668 h 182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Lst>
                <a:rect l="textAreaLeft" t="textAreaTop" r="textAreaRight" b="textAreaBottom"/>
                <a:pathLst>
                  <a:path w="668" h="773">
                    <a:moveTo>
                      <a:pt x="467" y="318"/>
                    </a:moveTo>
                    <a:cubicBezTo>
                      <a:pt x="462" y="312"/>
                      <a:pt x="465" y="311"/>
                      <a:pt x="467" y="306"/>
                    </a:cubicBezTo>
                    <a:cubicBezTo>
                      <a:pt x="451" y="311"/>
                      <a:pt x="468" y="314"/>
                      <a:pt x="467" y="326"/>
                    </a:cubicBezTo>
                    <a:cubicBezTo>
                      <a:pt x="455" y="326"/>
                      <a:pt x="462" y="345"/>
                      <a:pt x="447" y="342"/>
                    </a:cubicBezTo>
                    <a:cubicBezTo>
                      <a:pt x="444" y="372"/>
                      <a:pt x="451" y="407"/>
                      <a:pt x="447" y="426"/>
                    </a:cubicBezTo>
                    <a:cubicBezTo>
                      <a:pt x="433" y="435"/>
                      <a:pt x="416" y="437"/>
                      <a:pt x="406" y="450"/>
                    </a:cubicBezTo>
                    <a:cubicBezTo>
                      <a:pt x="404" y="453"/>
                      <a:pt x="406" y="464"/>
                      <a:pt x="402" y="470"/>
                    </a:cubicBezTo>
                    <a:cubicBezTo>
                      <a:pt x="400" y="474"/>
                      <a:pt x="392" y="474"/>
                      <a:pt x="394" y="482"/>
                    </a:cubicBezTo>
                    <a:cubicBezTo>
                      <a:pt x="396" y="497"/>
                      <a:pt x="412" y="497"/>
                      <a:pt x="418" y="507"/>
                    </a:cubicBezTo>
                    <a:cubicBezTo>
                      <a:pt x="421" y="518"/>
                      <a:pt x="412" y="523"/>
                      <a:pt x="410" y="535"/>
                    </a:cubicBezTo>
                    <a:cubicBezTo>
                      <a:pt x="408" y="552"/>
                      <a:pt x="415" y="569"/>
                      <a:pt x="414" y="583"/>
                    </a:cubicBezTo>
                    <a:cubicBezTo>
                      <a:pt x="414" y="589"/>
                      <a:pt x="405" y="592"/>
                      <a:pt x="406" y="595"/>
                    </a:cubicBezTo>
                    <a:cubicBezTo>
                      <a:pt x="408" y="600"/>
                      <a:pt x="413" y="609"/>
                      <a:pt x="406" y="607"/>
                    </a:cubicBezTo>
                    <a:cubicBezTo>
                      <a:pt x="408" y="614"/>
                      <a:pt x="412" y="604"/>
                      <a:pt x="418" y="607"/>
                    </a:cubicBezTo>
                    <a:cubicBezTo>
                      <a:pt x="419" y="607"/>
                      <a:pt x="418" y="614"/>
                      <a:pt x="418" y="615"/>
                    </a:cubicBezTo>
                    <a:cubicBezTo>
                      <a:pt x="420" y="616"/>
                      <a:pt x="425" y="614"/>
                      <a:pt x="426" y="615"/>
                    </a:cubicBezTo>
                    <a:cubicBezTo>
                      <a:pt x="429" y="618"/>
                      <a:pt x="427" y="628"/>
                      <a:pt x="426" y="627"/>
                    </a:cubicBezTo>
                    <a:cubicBezTo>
                      <a:pt x="428" y="628"/>
                      <a:pt x="432" y="623"/>
                      <a:pt x="435" y="623"/>
                    </a:cubicBezTo>
                    <a:cubicBezTo>
                      <a:pt x="439" y="623"/>
                      <a:pt x="437" y="627"/>
                      <a:pt x="435" y="627"/>
                    </a:cubicBezTo>
                    <a:cubicBezTo>
                      <a:pt x="444" y="629"/>
                      <a:pt x="443" y="626"/>
                      <a:pt x="455" y="627"/>
                    </a:cubicBezTo>
                    <a:cubicBezTo>
                      <a:pt x="460" y="641"/>
                      <a:pt x="452" y="633"/>
                      <a:pt x="463" y="639"/>
                    </a:cubicBezTo>
                    <a:cubicBezTo>
                      <a:pt x="468" y="642"/>
                      <a:pt x="481" y="650"/>
                      <a:pt x="491" y="651"/>
                    </a:cubicBezTo>
                    <a:cubicBezTo>
                      <a:pt x="496" y="666"/>
                      <a:pt x="508" y="674"/>
                      <a:pt x="515" y="687"/>
                    </a:cubicBezTo>
                    <a:cubicBezTo>
                      <a:pt x="523" y="692"/>
                      <a:pt x="537" y="692"/>
                      <a:pt x="543" y="695"/>
                    </a:cubicBezTo>
                    <a:cubicBezTo>
                      <a:pt x="562" y="708"/>
                      <a:pt x="561" y="734"/>
                      <a:pt x="567" y="756"/>
                    </a:cubicBezTo>
                    <a:cubicBezTo>
                      <a:pt x="409" y="768"/>
                      <a:pt x="244" y="773"/>
                      <a:pt x="73" y="772"/>
                    </a:cubicBezTo>
                    <a:cubicBezTo>
                      <a:pt x="61" y="709"/>
                      <a:pt x="92" y="568"/>
                      <a:pt x="65" y="527"/>
                    </a:cubicBezTo>
                    <a:cubicBezTo>
                      <a:pt x="64" y="526"/>
                      <a:pt x="57" y="523"/>
                      <a:pt x="57" y="523"/>
                    </a:cubicBezTo>
                    <a:cubicBezTo>
                      <a:pt x="56" y="521"/>
                      <a:pt x="63" y="517"/>
                      <a:pt x="61" y="515"/>
                    </a:cubicBezTo>
                    <a:cubicBezTo>
                      <a:pt x="61" y="515"/>
                      <a:pt x="49" y="521"/>
                      <a:pt x="45" y="519"/>
                    </a:cubicBezTo>
                    <a:cubicBezTo>
                      <a:pt x="41" y="517"/>
                      <a:pt x="45" y="496"/>
                      <a:pt x="33" y="498"/>
                    </a:cubicBezTo>
                    <a:cubicBezTo>
                      <a:pt x="36" y="493"/>
                      <a:pt x="40" y="493"/>
                      <a:pt x="49" y="482"/>
                    </a:cubicBezTo>
                    <a:cubicBezTo>
                      <a:pt x="50" y="481"/>
                      <a:pt x="56" y="475"/>
                      <a:pt x="57" y="474"/>
                    </a:cubicBezTo>
                    <a:cubicBezTo>
                      <a:pt x="58" y="472"/>
                      <a:pt x="55" y="464"/>
                      <a:pt x="57" y="462"/>
                    </a:cubicBezTo>
                    <a:cubicBezTo>
                      <a:pt x="57" y="462"/>
                      <a:pt x="67" y="468"/>
                      <a:pt x="69" y="462"/>
                    </a:cubicBezTo>
                    <a:cubicBezTo>
                      <a:pt x="70" y="459"/>
                      <a:pt x="62" y="463"/>
                      <a:pt x="61" y="458"/>
                    </a:cubicBezTo>
                    <a:cubicBezTo>
                      <a:pt x="57" y="444"/>
                      <a:pt x="61" y="422"/>
                      <a:pt x="57" y="402"/>
                    </a:cubicBezTo>
                    <a:cubicBezTo>
                      <a:pt x="54" y="389"/>
                      <a:pt x="43" y="383"/>
                      <a:pt x="41" y="362"/>
                    </a:cubicBezTo>
                    <a:cubicBezTo>
                      <a:pt x="39" y="344"/>
                      <a:pt x="38" y="325"/>
                      <a:pt x="37" y="310"/>
                    </a:cubicBezTo>
                    <a:cubicBezTo>
                      <a:pt x="36" y="303"/>
                      <a:pt x="41" y="294"/>
                      <a:pt x="41" y="293"/>
                    </a:cubicBezTo>
                    <a:cubicBezTo>
                      <a:pt x="40" y="285"/>
                      <a:pt x="34" y="276"/>
                      <a:pt x="33" y="269"/>
                    </a:cubicBezTo>
                    <a:cubicBezTo>
                      <a:pt x="29" y="249"/>
                      <a:pt x="32" y="229"/>
                      <a:pt x="33" y="213"/>
                    </a:cubicBezTo>
                    <a:cubicBezTo>
                      <a:pt x="29" y="208"/>
                      <a:pt x="26" y="215"/>
                      <a:pt x="20" y="205"/>
                    </a:cubicBezTo>
                    <a:cubicBezTo>
                      <a:pt x="18" y="177"/>
                      <a:pt x="5" y="151"/>
                      <a:pt x="8" y="109"/>
                    </a:cubicBezTo>
                    <a:cubicBezTo>
                      <a:pt x="10" y="92"/>
                      <a:pt x="10" y="74"/>
                      <a:pt x="0" y="56"/>
                    </a:cubicBezTo>
                    <a:cubicBezTo>
                      <a:pt x="50" y="45"/>
                      <a:pt x="144" y="59"/>
                      <a:pt x="181" y="48"/>
                    </a:cubicBezTo>
                    <a:cubicBezTo>
                      <a:pt x="189" y="42"/>
                      <a:pt x="181" y="23"/>
                      <a:pt x="181" y="4"/>
                    </a:cubicBezTo>
                    <a:cubicBezTo>
                      <a:pt x="188" y="4"/>
                      <a:pt x="195" y="4"/>
                      <a:pt x="201" y="4"/>
                    </a:cubicBezTo>
                    <a:cubicBezTo>
                      <a:pt x="206" y="0"/>
                      <a:pt x="202" y="22"/>
                      <a:pt x="201" y="20"/>
                    </a:cubicBezTo>
                    <a:cubicBezTo>
                      <a:pt x="202" y="25"/>
                      <a:pt x="206" y="22"/>
                      <a:pt x="205" y="20"/>
                    </a:cubicBezTo>
                    <a:cubicBezTo>
                      <a:pt x="209" y="32"/>
                      <a:pt x="215" y="44"/>
                      <a:pt x="217" y="56"/>
                    </a:cubicBezTo>
                    <a:cubicBezTo>
                      <a:pt x="219" y="61"/>
                      <a:pt x="220" y="81"/>
                      <a:pt x="221" y="76"/>
                    </a:cubicBezTo>
                    <a:cubicBezTo>
                      <a:pt x="216" y="92"/>
                      <a:pt x="211" y="72"/>
                      <a:pt x="201" y="80"/>
                    </a:cubicBezTo>
                    <a:cubicBezTo>
                      <a:pt x="205" y="84"/>
                      <a:pt x="209" y="84"/>
                      <a:pt x="213" y="84"/>
                    </a:cubicBezTo>
                    <a:cubicBezTo>
                      <a:pt x="213" y="84"/>
                      <a:pt x="215" y="91"/>
                      <a:pt x="217" y="88"/>
                    </a:cubicBezTo>
                    <a:cubicBezTo>
                      <a:pt x="226" y="77"/>
                      <a:pt x="230" y="90"/>
                      <a:pt x="242" y="92"/>
                    </a:cubicBezTo>
                    <a:cubicBezTo>
                      <a:pt x="244" y="93"/>
                      <a:pt x="249" y="88"/>
                      <a:pt x="254" y="88"/>
                    </a:cubicBezTo>
                    <a:cubicBezTo>
                      <a:pt x="253" y="88"/>
                      <a:pt x="285" y="95"/>
                      <a:pt x="290" y="96"/>
                    </a:cubicBezTo>
                    <a:cubicBezTo>
                      <a:pt x="291" y="97"/>
                      <a:pt x="297" y="95"/>
                      <a:pt x="298" y="96"/>
                    </a:cubicBezTo>
                    <a:cubicBezTo>
                      <a:pt x="302" y="101"/>
                      <a:pt x="298" y="108"/>
                      <a:pt x="306" y="109"/>
                    </a:cubicBezTo>
                    <a:cubicBezTo>
                      <a:pt x="312" y="109"/>
                      <a:pt x="332" y="108"/>
                      <a:pt x="330" y="109"/>
                    </a:cubicBezTo>
                    <a:cubicBezTo>
                      <a:pt x="342" y="104"/>
                      <a:pt x="337" y="94"/>
                      <a:pt x="350" y="92"/>
                    </a:cubicBezTo>
                    <a:cubicBezTo>
                      <a:pt x="360" y="91"/>
                      <a:pt x="376" y="93"/>
                      <a:pt x="386" y="96"/>
                    </a:cubicBezTo>
                    <a:cubicBezTo>
                      <a:pt x="389" y="97"/>
                      <a:pt x="402" y="104"/>
                      <a:pt x="402" y="105"/>
                    </a:cubicBezTo>
                    <a:cubicBezTo>
                      <a:pt x="407" y="108"/>
                      <a:pt x="401" y="126"/>
                      <a:pt x="414" y="117"/>
                    </a:cubicBezTo>
                    <a:cubicBezTo>
                      <a:pt x="416" y="131"/>
                      <a:pt x="427" y="136"/>
                      <a:pt x="435" y="145"/>
                    </a:cubicBezTo>
                    <a:cubicBezTo>
                      <a:pt x="448" y="144"/>
                      <a:pt x="437" y="121"/>
                      <a:pt x="455" y="125"/>
                    </a:cubicBezTo>
                    <a:cubicBezTo>
                      <a:pt x="462" y="126"/>
                      <a:pt x="460" y="136"/>
                      <a:pt x="467" y="141"/>
                    </a:cubicBezTo>
                    <a:cubicBezTo>
                      <a:pt x="473" y="144"/>
                      <a:pt x="492" y="138"/>
                      <a:pt x="487" y="157"/>
                    </a:cubicBezTo>
                    <a:cubicBezTo>
                      <a:pt x="501" y="164"/>
                      <a:pt x="527" y="156"/>
                      <a:pt x="535" y="161"/>
                    </a:cubicBezTo>
                    <a:cubicBezTo>
                      <a:pt x="534" y="153"/>
                      <a:pt x="549" y="144"/>
                      <a:pt x="559" y="137"/>
                    </a:cubicBezTo>
                    <a:cubicBezTo>
                      <a:pt x="574" y="134"/>
                      <a:pt x="568" y="152"/>
                      <a:pt x="579" y="153"/>
                    </a:cubicBezTo>
                    <a:cubicBezTo>
                      <a:pt x="597" y="148"/>
                      <a:pt x="614" y="146"/>
                      <a:pt x="631" y="149"/>
                    </a:cubicBezTo>
                    <a:cubicBezTo>
                      <a:pt x="640" y="150"/>
                      <a:pt x="653" y="167"/>
                      <a:pt x="668" y="157"/>
                    </a:cubicBezTo>
                    <a:cubicBezTo>
                      <a:pt x="666" y="168"/>
                      <a:pt x="652" y="177"/>
                      <a:pt x="644" y="169"/>
                    </a:cubicBezTo>
                    <a:cubicBezTo>
                      <a:pt x="634" y="171"/>
                      <a:pt x="648" y="175"/>
                      <a:pt x="640" y="181"/>
                    </a:cubicBezTo>
                    <a:cubicBezTo>
                      <a:pt x="618" y="188"/>
                      <a:pt x="593" y="191"/>
                      <a:pt x="583" y="209"/>
                    </a:cubicBezTo>
                    <a:cubicBezTo>
                      <a:pt x="578" y="212"/>
                      <a:pt x="575" y="203"/>
                      <a:pt x="571" y="205"/>
                    </a:cubicBezTo>
                    <a:cubicBezTo>
                      <a:pt x="571" y="205"/>
                      <a:pt x="576" y="211"/>
                      <a:pt x="575" y="213"/>
                    </a:cubicBezTo>
                    <a:cubicBezTo>
                      <a:pt x="575" y="214"/>
                      <a:pt x="562" y="222"/>
                      <a:pt x="559" y="225"/>
                    </a:cubicBezTo>
                    <a:cubicBezTo>
                      <a:pt x="553" y="231"/>
                      <a:pt x="550" y="243"/>
                      <a:pt x="539" y="241"/>
                    </a:cubicBezTo>
                    <a:cubicBezTo>
                      <a:pt x="543" y="256"/>
                      <a:pt x="529" y="257"/>
                      <a:pt x="523" y="265"/>
                    </a:cubicBezTo>
                    <a:cubicBezTo>
                      <a:pt x="522" y="267"/>
                      <a:pt x="521" y="276"/>
                      <a:pt x="519" y="277"/>
                    </a:cubicBezTo>
                    <a:cubicBezTo>
                      <a:pt x="514" y="281"/>
                      <a:pt x="508" y="276"/>
                      <a:pt x="507" y="277"/>
                    </a:cubicBezTo>
                    <a:cubicBezTo>
                      <a:pt x="506" y="278"/>
                      <a:pt x="512" y="283"/>
                      <a:pt x="511" y="285"/>
                    </a:cubicBezTo>
                    <a:cubicBezTo>
                      <a:pt x="511" y="286"/>
                      <a:pt x="495" y="294"/>
                      <a:pt x="491" y="297"/>
                    </a:cubicBezTo>
                    <a:cubicBezTo>
                      <a:pt x="485" y="303"/>
                      <a:pt x="481" y="316"/>
                      <a:pt x="467" y="318"/>
                    </a:cubicBezTo>
                    <a:close/>
                  </a:path>
                </a:pathLst>
              </a:custGeom>
              <a:solidFill>
                <a:schemeClr val="accent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1" name="Freeform 246"/>
              <p:cNvSpPr/>
              <p:nvPr/>
            </p:nvSpPr>
            <p:spPr>
              <a:xfrm>
                <a:off x="6040440" y="2515320"/>
                <a:ext cx="662760" cy="759600"/>
              </a:xfrm>
              <a:custGeom>
                <a:avLst/>
                <a:gdLst>
                  <a:gd name="textAreaLeft" fmla="*/ 0 w 662760"/>
                  <a:gd name="textAreaRight" fmla="*/ 663480 w 662760"/>
                  <a:gd name="textAreaTop" fmla="*/ 0 h 759600"/>
                  <a:gd name="textAreaBottom" fmla="*/ 760320 h 759600"/>
                  <a:gd name="GluePoint1X" fmla="*/ 150.011363636364 w 2112"/>
                  <a:gd name="GluePoint1Y" fmla="*/ 1643.67064568638 h 1843"/>
                  <a:gd name="GluePoint2X" fmla="*/ 73.2613636363636 w 2112"/>
                  <a:gd name="GluePoint2Y" fmla="*/ 1565.78241996744 h 1843"/>
                  <a:gd name="GluePoint3X" fmla="*/ 140.417613636364 w 2112"/>
                  <a:gd name="GluePoint3Y" fmla="*/ 1434.05968529571 h 1843"/>
                  <a:gd name="GluePoint4X" fmla="*/ 89.8323863636364 w 2112"/>
                  <a:gd name="GluePoint4Y" fmla="*/ 965.584915897993 h 1843"/>
                  <a:gd name="GluePoint5X" fmla="*/ 52.3295454545455 w 2112"/>
                  <a:gd name="GluePoint5Y" fmla="*/ 640.287032013022 h 1843"/>
                  <a:gd name="GluePoint6X" fmla="*/ 151.755681818182 w 2112"/>
                  <a:gd name="GluePoint6Y" fmla="*/ 148.903960933261 h 1843"/>
                  <a:gd name="GluePoint7X" fmla="*/ 487.536931818182 w 2112"/>
                  <a:gd name="GluePoint7Y" fmla="*/ 0 h 1843"/>
                  <a:gd name="GluePoint8X" fmla="*/ 504.107954545455 w 2112"/>
                  <a:gd name="GluePoint8Y" fmla="*/ 56.1253391209984 h 1843"/>
                  <a:gd name="GluePoint9X" fmla="*/ 539.866477272727 w 2112"/>
                  <a:gd name="GluePoint9Y" fmla="*/ 230.228431904504 h 1843"/>
                  <a:gd name="GluePoint10X" fmla="*/ 590.451704545455 w 2112"/>
                  <a:gd name="GluePoint10Y" fmla="*/ 274.899620184482 h 1843"/>
                  <a:gd name="GluePoint11X" fmla="*/ 614 w 2112"/>
                  <a:gd name="GluePoint11Y" fmla="*/ 264.590884427564 h 1843"/>
                  <a:gd name="GluePoint12X" fmla="*/ 737.846590909091 w 2112"/>
                  <a:gd name="GluePoint12Y" fmla="*/ 327.588714053174 h 1843"/>
                  <a:gd name="GluePoint13X" fmla="*/ 930.59375 w 2112"/>
                  <a:gd name="GluePoint13Y" fmla="*/ 289.790016277808 h 1843"/>
                  <a:gd name="GluePoint14X" fmla="*/ 1030.89204545455 w 2112"/>
                  <a:gd name="GluePoint14Y" fmla="*/ 418.076505697233 h 1843"/>
                  <a:gd name="GluePoint15X" fmla="*/ 1138.16761363636 w 2112"/>
                  <a:gd name="GluePoint15Y" fmla="*/ 430.676071622355 h 1843"/>
                  <a:gd name="GluePoint16X" fmla="*/ 1340.50852272727 w 2112"/>
                  <a:gd name="GluePoint16Y" fmla="*/ 414.640260444927 h 1843"/>
                  <a:gd name="GluePoint17X" fmla="*/ 1607.38920454545 w 2112"/>
                  <a:gd name="GluePoint17Y" fmla="*/ 468.474769397721 h 1843"/>
                  <a:gd name="GluePoint18X" fmla="*/ 1404.17613636364 w 2112"/>
                  <a:gd name="GluePoint18Y" fmla="*/ 652.886597938144 h 1843"/>
                  <a:gd name="GluePoint19X" fmla="*/ 1335.27556818182 w 2112"/>
                  <a:gd name="GluePoint19Y" fmla="*/ 721.611502984265 h 1843"/>
                  <a:gd name="GluePoint20X" fmla="*/ 1230.61647727273 w 2112"/>
                  <a:gd name="GluePoint20Y" fmla="*/ 893.423765599566 h 1843"/>
                  <a:gd name="GluePoint21X" fmla="*/ 1121.59659090909 w 2112"/>
                  <a:gd name="GluePoint21Y" fmla="*/ 1021.71025501899 h 1843"/>
                  <a:gd name="GluePoint22X" fmla="*/ 1037.86931818182 w 2112"/>
                  <a:gd name="GluePoint22Y" fmla="*/ 1361.89853499729 h 1843"/>
                  <a:gd name="GluePoint23X" fmla="*/ 1011.70454545455 w 2112"/>
                  <a:gd name="GluePoint23Y" fmla="*/ 1574.94574064026 h 1843"/>
                  <a:gd name="GluePoint24X" fmla="*/ 982.923295454546 w 2112"/>
                  <a:gd name="GluePoint24Y" fmla="*/ 1855.57243624525 h 1843"/>
                  <a:gd name="GluePoint25X" fmla="*/ 1030.89204545455 w 2112"/>
                  <a:gd name="GluePoint25Y" fmla="*/ 1911.69777536625 h 1843"/>
                  <a:gd name="GluePoint26X" fmla="*/ 1097.17613636364 w 2112"/>
                  <a:gd name="GluePoint26Y" fmla="*/ 1946.06022788931 h 1843"/>
                  <a:gd name="GluePoint27X" fmla="*/ 1182.64772727273 w 2112"/>
                  <a:gd name="GluePoint27Y" fmla="*/ 2027.38469886055 h 1843"/>
                  <a:gd name="GluePoint28X" fmla="*/ 1368.41761363636 w 2112"/>
                  <a:gd name="GluePoint28Y" fmla="*/ 2365.28214867065 h 1843"/>
                  <a:gd name="GluePoint29X" fmla="*/ 1271.60795454545 w 2112"/>
                  <a:gd name="GluePoint29Y" fmla="*/ 2168.2707542051 h 1843"/>
                  <a:gd name="GluePoint30X" fmla="*/ 1106.76988636364 w 2112"/>
                  <a:gd name="GluePoint30Y" fmla="*/ 2003.33098209441 h 1843"/>
                  <a:gd name="GluePoint31X" fmla="*/ 1044.84659090909 w 2112"/>
                  <a:gd name="GluePoint31Y" fmla="*/ 1952.93271839392 h 1843"/>
                  <a:gd name="GluePoint32X" fmla="*/ 1021.29829545455 w 2112"/>
                  <a:gd name="GluePoint32Y" fmla="*/ 1965.53228431905 h 1843"/>
                  <a:gd name="GluePoint33X" fmla="*/ 999.494318181818 w 2112"/>
                  <a:gd name="GluePoint33Y" fmla="*/ 1900.24362452523 h 1843"/>
                  <a:gd name="GluePoint34X" fmla="*/ 970.713068181818 w 2112"/>
                  <a:gd name="GluePoint34Y" fmla="*/ 1859.00868149756 h 1843"/>
                  <a:gd name="GluePoint35X" fmla="*/ 975.946022727273 w 2112"/>
                  <a:gd name="GluePoint35Y" fmla="*/ 1562.34617471514 h 1843"/>
                  <a:gd name="GluePoint36X" fmla="*/ 1066.65056818182 w 2112"/>
                  <a:gd name="GluePoint36Y" fmla="*/ 1321.80900705372 h 1843"/>
                  <a:gd name="GluePoint37X" fmla="*/ 1104.15340909091 w 2112"/>
                  <a:gd name="GluePoint37Y" fmla="*/ 983.911557243625 h 1843"/>
                  <a:gd name="GluePoint38X" fmla="*/ 1161.71590909091 w 2112"/>
                  <a:gd name="GluePoint38Y" fmla="*/ 940.385784047748 h 1843"/>
                  <a:gd name="GluePoint39X" fmla="*/ 1226.25568181818 w 2112"/>
                  <a:gd name="GluePoint39Y" fmla="*/ 855.6250678242 h 1843"/>
                  <a:gd name="GluePoint40X" fmla="*/ 1292.53977272727 w 2112"/>
                  <a:gd name="GluePoint40Y" fmla="*/ 739.938144329897 h 1843"/>
                  <a:gd name="GluePoint41X" fmla="*/ 1371.03409090909 w 2112"/>
                  <a:gd name="GluePoint41Y" fmla="*/ 627.6874660879 h 1843"/>
                  <a:gd name="GluePoint42X" fmla="*/ 1528.02272727273 w 2112"/>
                  <a:gd name="GluePoint42Y" fmla="*/ 528.036353771026 h 1843"/>
                  <a:gd name="GluePoint43X" fmla="*/ 1511.45170454545 w 2112"/>
                  <a:gd name="GluePoint43Y" fmla="*/ 468.474769397721 h 1843"/>
                  <a:gd name="GluePoint44X" fmla="*/ 1289.92329545455 w 2112"/>
                  <a:gd name="GluePoint44Y" fmla="*/ 499.400976668475 h 1843"/>
                  <a:gd name="GluePoint45X" fmla="*/ 1159.09943181818 w 2112"/>
                  <a:gd name="GluePoint45Y" fmla="*/ 490.237655995659 h 1843"/>
                  <a:gd name="GluePoint46X" fmla="*/ 1068.39488636364 w 2112"/>
                  <a:gd name="GluePoint46Y" fmla="*/ 418.076505697233 h 1843"/>
                  <a:gd name="GluePoint47X" fmla="*/ 966.352272727273 w 2112"/>
                  <a:gd name="GluePoint47Y" fmla="*/ 345.915355398806 h 1843"/>
                  <a:gd name="GluePoint48X" fmla="*/ 802.386363636364 w 2112"/>
                  <a:gd name="GluePoint48Y" fmla="*/ 340.188279978296 h 1843"/>
                  <a:gd name="GluePoint49X" fmla="*/ 737.846590909091 w 2112"/>
                  <a:gd name="GluePoint49Y" fmla="*/ 343.624525230602 h 1843"/>
                  <a:gd name="GluePoint50X" fmla="*/ 611.383522727273 w 2112"/>
                  <a:gd name="GluePoint50Y" fmla="*/ 280.626695604992 h 1843"/>
                  <a:gd name="GluePoint51X" fmla="*/ 582.602272727273 w 2112"/>
                  <a:gd name="GluePoint51Y" fmla="*/ 293.226261530114 h 1843"/>
                  <a:gd name="GluePoint52X" fmla="*/ 483.176136363636 w 2112"/>
                  <a:gd name="GluePoint52Y" fmla="*/ 253.136733586544 h 1843"/>
                  <a:gd name="GluePoint53X" fmla="*/ 523.295454545455 w 2112"/>
                  <a:gd name="GluePoint53Y" fmla="*/ 199.302224633749 h 1843"/>
                  <a:gd name="GluePoint54X" fmla="*/ 483.176136363636 w 2112"/>
                  <a:gd name="GluePoint54Y" fmla="*/ 58.4161692892024 h 1843"/>
                  <a:gd name="GluePoint55X" fmla="*/ 444.801136363636 w 2112"/>
                  <a:gd name="GluePoint55Y" fmla="*/ 152.340206185567 h 1843"/>
                  <a:gd name="GluePoint56X" fmla="*/ 52.3295454545455 w 2112"/>
                  <a:gd name="GluePoint56Y" fmla="*/ 542.926749864352 h 1843"/>
                  <a:gd name="GluePoint57X" fmla="*/ 102.042613636364 w 2112"/>
                  <a:gd name="GluePoint57Y" fmla="*/ 868.224633749322 h 1843"/>
                  <a:gd name="GluePoint58X" fmla="*/ 135.184659090909 w 2112"/>
                  <a:gd name="GluePoint58Y" fmla="*/ 1206.12208355941 h 1843"/>
                  <a:gd name="GluePoint59X" fmla="*/ 177.920454545455 w 2112"/>
                  <a:gd name="GluePoint59Y" fmla="*/ 1430.62344004341 h 1843"/>
                  <a:gd name="GluePoint60X" fmla="*/ 130.823863636364 w 2112"/>
                  <a:gd name="GluePoint60Y" fmla="*/ 1508.51166576234 h 1843"/>
                  <a:gd name="GluePoint61X" fmla="*/ 150.011363636364 w 2112"/>
                  <a:gd name="GluePoint61Y" fmla="*/ 1584.10906131308 h 1843"/>
                  <a:gd name="GluePoint62X" fmla="*/ 187.514204545455 w 2112"/>
                  <a:gd name="GluePoint62Y" fmla="*/ 2399.64460119371 h 184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675" h="774">
                    <a:moveTo>
                      <a:pt x="110" y="774"/>
                    </a:moveTo>
                    <a:cubicBezTo>
                      <a:pt x="99" y="774"/>
                      <a:pt x="88" y="774"/>
                      <a:pt x="77" y="774"/>
                    </a:cubicBezTo>
                    <a:cubicBezTo>
                      <a:pt x="74" y="774"/>
                      <a:pt x="74" y="774"/>
                      <a:pt x="74" y="774"/>
                    </a:cubicBezTo>
                    <a:cubicBezTo>
                      <a:pt x="74" y="771"/>
                      <a:pt x="74" y="771"/>
                      <a:pt x="74" y="771"/>
                    </a:cubicBezTo>
                    <a:cubicBezTo>
                      <a:pt x="69" y="745"/>
                      <a:pt x="72" y="705"/>
                      <a:pt x="74" y="663"/>
                    </a:cubicBezTo>
                    <a:cubicBezTo>
                      <a:pt x="78" y="608"/>
                      <a:pt x="81" y="551"/>
                      <a:pt x="67" y="527"/>
                    </a:cubicBezTo>
                    <a:cubicBezTo>
                      <a:pt x="66" y="527"/>
                      <a:pt x="64" y="526"/>
                      <a:pt x="63" y="526"/>
                    </a:cubicBezTo>
                    <a:cubicBezTo>
                      <a:pt x="60" y="524"/>
                      <a:pt x="58" y="524"/>
                      <a:pt x="58" y="522"/>
                    </a:cubicBezTo>
                    <a:cubicBezTo>
                      <a:pt x="58" y="521"/>
                      <a:pt x="58" y="520"/>
                      <a:pt x="58" y="519"/>
                    </a:cubicBezTo>
                    <a:cubicBezTo>
                      <a:pt x="56" y="520"/>
                      <a:pt x="53" y="521"/>
                      <a:pt x="51" y="521"/>
                    </a:cubicBezTo>
                    <a:cubicBezTo>
                      <a:pt x="50" y="521"/>
                      <a:pt x="48" y="521"/>
                      <a:pt x="47" y="520"/>
                    </a:cubicBezTo>
                    <a:cubicBezTo>
                      <a:pt x="45" y="519"/>
                      <a:pt x="45" y="516"/>
                      <a:pt x="44" y="512"/>
                    </a:cubicBezTo>
                    <a:cubicBezTo>
                      <a:pt x="43" y="505"/>
                      <a:pt x="42" y="499"/>
                      <a:pt x="37" y="500"/>
                    </a:cubicBezTo>
                    <a:cubicBezTo>
                      <a:pt x="31" y="501"/>
                      <a:pt x="31" y="501"/>
                      <a:pt x="31" y="501"/>
                    </a:cubicBezTo>
                    <a:cubicBezTo>
                      <a:pt x="34" y="496"/>
                      <a:pt x="34" y="496"/>
                      <a:pt x="34" y="496"/>
                    </a:cubicBezTo>
                    <a:cubicBezTo>
                      <a:pt x="36" y="493"/>
                      <a:pt x="38" y="491"/>
                      <a:pt x="40" y="490"/>
                    </a:cubicBezTo>
                    <a:cubicBezTo>
                      <a:pt x="43" y="488"/>
                      <a:pt x="46" y="485"/>
                      <a:pt x="50" y="480"/>
                    </a:cubicBezTo>
                    <a:cubicBezTo>
                      <a:pt x="51" y="479"/>
                      <a:pt x="53" y="477"/>
                      <a:pt x="55" y="475"/>
                    </a:cubicBezTo>
                    <a:cubicBezTo>
                      <a:pt x="56" y="474"/>
                      <a:pt x="57" y="473"/>
                      <a:pt x="58" y="472"/>
                    </a:cubicBezTo>
                    <a:cubicBezTo>
                      <a:pt x="58" y="471"/>
                      <a:pt x="58" y="469"/>
                      <a:pt x="58" y="468"/>
                    </a:cubicBezTo>
                    <a:cubicBezTo>
                      <a:pt x="57" y="465"/>
                      <a:pt x="57" y="461"/>
                      <a:pt x="59" y="459"/>
                    </a:cubicBezTo>
                    <a:cubicBezTo>
                      <a:pt x="62" y="456"/>
                      <a:pt x="62" y="456"/>
                      <a:pt x="62" y="456"/>
                    </a:cubicBezTo>
                    <a:cubicBezTo>
                      <a:pt x="60" y="450"/>
                      <a:pt x="60" y="442"/>
                      <a:pt x="60" y="433"/>
                    </a:cubicBezTo>
                    <a:cubicBezTo>
                      <a:pt x="60" y="423"/>
                      <a:pt x="60" y="412"/>
                      <a:pt x="58" y="402"/>
                    </a:cubicBezTo>
                    <a:cubicBezTo>
                      <a:pt x="57" y="397"/>
                      <a:pt x="55" y="393"/>
                      <a:pt x="52" y="389"/>
                    </a:cubicBezTo>
                    <a:cubicBezTo>
                      <a:pt x="48" y="382"/>
                      <a:pt x="43" y="375"/>
                      <a:pt x="42" y="361"/>
                    </a:cubicBezTo>
                    <a:cubicBezTo>
                      <a:pt x="40" y="344"/>
                      <a:pt x="39" y="327"/>
                      <a:pt x="38" y="312"/>
                    </a:cubicBezTo>
                    <a:cubicBezTo>
                      <a:pt x="38" y="309"/>
                      <a:pt x="38" y="309"/>
                      <a:pt x="38" y="309"/>
                    </a:cubicBezTo>
                    <a:cubicBezTo>
                      <a:pt x="37" y="303"/>
                      <a:pt x="40" y="296"/>
                      <a:pt x="42" y="292"/>
                    </a:cubicBezTo>
                    <a:cubicBezTo>
                      <a:pt x="41" y="288"/>
                      <a:pt x="39" y="284"/>
                      <a:pt x="38" y="280"/>
                    </a:cubicBezTo>
                    <a:cubicBezTo>
                      <a:pt x="36" y="276"/>
                      <a:pt x="34" y="272"/>
                      <a:pt x="34" y="269"/>
                    </a:cubicBezTo>
                    <a:cubicBezTo>
                      <a:pt x="31" y="250"/>
                      <a:pt x="32" y="233"/>
                      <a:pt x="33" y="219"/>
                    </a:cubicBezTo>
                    <a:cubicBezTo>
                      <a:pt x="34" y="213"/>
                      <a:pt x="34" y="213"/>
                      <a:pt x="34" y="213"/>
                    </a:cubicBezTo>
                    <a:cubicBezTo>
                      <a:pt x="33" y="212"/>
                      <a:pt x="33" y="212"/>
                      <a:pt x="32" y="212"/>
                    </a:cubicBezTo>
                    <a:cubicBezTo>
                      <a:pt x="29" y="212"/>
                      <a:pt x="26" y="212"/>
                      <a:pt x="22" y="205"/>
                    </a:cubicBezTo>
                    <a:cubicBezTo>
                      <a:pt x="22" y="204"/>
                      <a:pt x="22" y="204"/>
                      <a:pt x="22" y="204"/>
                    </a:cubicBezTo>
                    <a:cubicBezTo>
                      <a:pt x="21" y="195"/>
                      <a:pt x="19" y="185"/>
                      <a:pt x="16" y="175"/>
                    </a:cubicBezTo>
                    <a:cubicBezTo>
                      <a:pt x="12" y="156"/>
                      <a:pt x="7" y="135"/>
                      <a:pt x="10" y="107"/>
                    </a:cubicBezTo>
                    <a:cubicBezTo>
                      <a:pt x="11" y="91"/>
                      <a:pt x="11" y="74"/>
                      <a:pt x="2" y="57"/>
                    </a:cubicBezTo>
                    <a:cubicBezTo>
                      <a:pt x="0" y="53"/>
                      <a:pt x="0" y="53"/>
                      <a:pt x="0" y="53"/>
                    </a:cubicBezTo>
                    <a:cubicBezTo>
                      <a:pt x="4" y="53"/>
                      <a:pt x="4" y="53"/>
                      <a:pt x="4" y="53"/>
                    </a:cubicBezTo>
                    <a:cubicBezTo>
                      <a:pt x="18" y="49"/>
                      <a:pt x="37" y="48"/>
                      <a:pt x="64" y="48"/>
                    </a:cubicBezTo>
                    <a:cubicBezTo>
                      <a:pt x="76" y="48"/>
                      <a:pt x="89" y="48"/>
                      <a:pt x="101" y="48"/>
                    </a:cubicBezTo>
                    <a:cubicBezTo>
                      <a:pt x="113" y="49"/>
                      <a:pt x="124" y="49"/>
                      <a:pt x="135" y="49"/>
                    </a:cubicBezTo>
                    <a:cubicBezTo>
                      <a:pt x="159" y="49"/>
                      <a:pt x="174" y="48"/>
                      <a:pt x="184" y="45"/>
                    </a:cubicBezTo>
                    <a:cubicBezTo>
                      <a:pt x="187" y="42"/>
                      <a:pt x="186" y="34"/>
                      <a:pt x="184" y="25"/>
                    </a:cubicBezTo>
                    <a:cubicBezTo>
                      <a:pt x="183" y="18"/>
                      <a:pt x="182" y="11"/>
                      <a:pt x="183" y="3"/>
                    </a:cubicBezTo>
                    <a:cubicBezTo>
                      <a:pt x="183" y="0"/>
                      <a:pt x="183" y="0"/>
                      <a:pt x="183" y="0"/>
                    </a:cubicBezTo>
                    <a:cubicBezTo>
                      <a:pt x="205" y="0"/>
                      <a:pt x="205" y="0"/>
                      <a:pt x="205" y="0"/>
                    </a:cubicBezTo>
                    <a:cubicBezTo>
                      <a:pt x="205" y="0"/>
                      <a:pt x="206" y="0"/>
                      <a:pt x="206" y="0"/>
                    </a:cubicBezTo>
                    <a:cubicBezTo>
                      <a:pt x="209" y="0"/>
                      <a:pt x="210" y="2"/>
                      <a:pt x="210" y="6"/>
                    </a:cubicBezTo>
                    <a:cubicBezTo>
                      <a:pt x="210" y="7"/>
                      <a:pt x="210" y="15"/>
                      <a:pt x="208" y="19"/>
                    </a:cubicBezTo>
                    <a:cubicBezTo>
                      <a:pt x="208" y="19"/>
                      <a:pt x="208" y="19"/>
                      <a:pt x="208" y="19"/>
                    </a:cubicBezTo>
                    <a:cubicBezTo>
                      <a:pt x="208" y="19"/>
                      <a:pt x="208" y="19"/>
                      <a:pt x="208" y="19"/>
                    </a:cubicBezTo>
                    <a:cubicBezTo>
                      <a:pt x="208" y="19"/>
                      <a:pt x="208" y="19"/>
                      <a:pt x="208" y="19"/>
                    </a:cubicBezTo>
                    <a:cubicBezTo>
                      <a:pt x="212" y="18"/>
                      <a:pt x="212" y="18"/>
                      <a:pt x="212" y="18"/>
                    </a:cubicBezTo>
                    <a:cubicBezTo>
                      <a:pt x="212" y="18"/>
                      <a:pt x="212" y="18"/>
                      <a:pt x="212" y="18"/>
                    </a:cubicBezTo>
                    <a:cubicBezTo>
                      <a:pt x="212" y="18"/>
                      <a:pt x="212" y="18"/>
                      <a:pt x="212" y="18"/>
                    </a:cubicBezTo>
                    <a:cubicBezTo>
                      <a:pt x="212" y="18"/>
                      <a:pt x="212" y="18"/>
                      <a:pt x="212" y="18"/>
                    </a:cubicBezTo>
                    <a:cubicBezTo>
                      <a:pt x="213" y="22"/>
                      <a:pt x="215" y="27"/>
                      <a:pt x="217" y="31"/>
                    </a:cubicBezTo>
                    <a:cubicBezTo>
                      <a:pt x="220" y="39"/>
                      <a:pt x="223" y="47"/>
                      <a:pt x="224" y="55"/>
                    </a:cubicBezTo>
                    <a:cubicBezTo>
                      <a:pt x="225" y="56"/>
                      <a:pt x="225" y="60"/>
                      <a:pt x="225" y="63"/>
                    </a:cubicBezTo>
                    <a:cubicBezTo>
                      <a:pt x="226" y="67"/>
                      <a:pt x="227" y="73"/>
                      <a:pt x="227" y="74"/>
                    </a:cubicBezTo>
                    <a:cubicBezTo>
                      <a:pt x="227" y="74"/>
                      <a:pt x="226" y="73"/>
                      <a:pt x="225" y="73"/>
                    </a:cubicBezTo>
                    <a:cubicBezTo>
                      <a:pt x="224" y="73"/>
                      <a:pt x="223" y="74"/>
                      <a:pt x="223" y="75"/>
                    </a:cubicBezTo>
                    <a:cubicBezTo>
                      <a:pt x="228" y="76"/>
                      <a:pt x="228" y="76"/>
                      <a:pt x="228" y="76"/>
                    </a:cubicBezTo>
                    <a:cubicBezTo>
                      <a:pt x="228" y="78"/>
                      <a:pt x="227" y="79"/>
                      <a:pt x="226" y="80"/>
                    </a:cubicBezTo>
                    <a:cubicBezTo>
                      <a:pt x="230" y="79"/>
                      <a:pt x="234" y="82"/>
                      <a:pt x="237" y="84"/>
                    </a:cubicBezTo>
                    <a:cubicBezTo>
                      <a:pt x="240" y="86"/>
                      <a:pt x="242" y="88"/>
                      <a:pt x="246" y="89"/>
                    </a:cubicBezTo>
                    <a:cubicBezTo>
                      <a:pt x="246" y="89"/>
                      <a:pt x="247" y="88"/>
                      <a:pt x="248" y="88"/>
                    </a:cubicBezTo>
                    <a:cubicBezTo>
                      <a:pt x="250" y="87"/>
                      <a:pt x="253" y="85"/>
                      <a:pt x="255" y="85"/>
                    </a:cubicBezTo>
                    <a:cubicBezTo>
                      <a:pt x="255" y="85"/>
                      <a:pt x="255" y="85"/>
                      <a:pt x="255" y="85"/>
                    </a:cubicBezTo>
                    <a:cubicBezTo>
                      <a:pt x="257" y="85"/>
                      <a:pt x="257" y="85"/>
                      <a:pt x="257" y="85"/>
                    </a:cubicBezTo>
                    <a:cubicBezTo>
                      <a:pt x="257" y="85"/>
                      <a:pt x="257" y="85"/>
                      <a:pt x="257" y="85"/>
                    </a:cubicBezTo>
                    <a:cubicBezTo>
                      <a:pt x="258" y="85"/>
                      <a:pt x="258" y="85"/>
                      <a:pt x="258" y="85"/>
                    </a:cubicBezTo>
                    <a:cubicBezTo>
                      <a:pt x="258" y="87"/>
                      <a:pt x="258" y="87"/>
                      <a:pt x="258" y="87"/>
                    </a:cubicBezTo>
                    <a:cubicBezTo>
                      <a:pt x="258" y="85"/>
                      <a:pt x="258" y="85"/>
                      <a:pt x="258" y="85"/>
                    </a:cubicBezTo>
                    <a:cubicBezTo>
                      <a:pt x="259" y="85"/>
                      <a:pt x="261" y="85"/>
                      <a:pt x="264" y="86"/>
                    </a:cubicBezTo>
                    <a:cubicBezTo>
                      <a:pt x="277" y="89"/>
                      <a:pt x="291" y="92"/>
                      <a:pt x="295" y="93"/>
                    </a:cubicBezTo>
                    <a:cubicBezTo>
                      <a:pt x="295" y="93"/>
                      <a:pt x="296" y="93"/>
                      <a:pt x="297" y="93"/>
                    </a:cubicBezTo>
                    <a:cubicBezTo>
                      <a:pt x="298" y="92"/>
                      <a:pt x="299" y="92"/>
                      <a:pt x="300" y="92"/>
                    </a:cubicBezTo>
                    <a:cubicBezTo>
                      <a:pt x="301" y="92"/>
                      <a:pt x="303" y="92"/>
                      <a:pt x="304" y="94"/>
                    </a:cubicBezTo>
                    <a:cubicBezTo>
                      <a:pt x="306" y="96"/>
                      <a:pt x="307" y="99"/>
                      <a:pt x="307" y="101"/>
                    </a:cubicBezTo>
                    <a:cubicBezTo>
                      <a:pt x="307" y="104"/>
                      <a:pt x="307" y="104"/>
                      <a:pt x="310" y="105"/>
                    </a:cubicBezTo>
                    <a:cubicBezTo>
                      <a:pt x="313" y="105"/>
                      <a:pt x="321" y="105"/>
                      <a:pt x="327" y="105"/>
                    </a:cubicBezTo>
                    <a:cubicBezTo>
                      <a:pt x="329" y="105"/>
                      <a:pt x="331" y="105"/>
                      <a:pt x="333" y="105"/>
                    </a:cubicBezTo>
                    <a:cubicBezTo>
                      <a:pt x="333" y="105"/>
                      <a:pt x="333" y="105"/>
                      <a:pt x="334" y="105"/>
                    </a:cubicBezTo>
                    <a:cubicBezTo>
                      <a:pt x="338" y="103"/>
                      <a:pt x="339" y="101"/>
                      <a:pt x="341" y="98"/>
                    </a:cubicBezTo>
                    <a:cubicBezTo>
                      <a:pt x="343" y="94"/>
                      <a:pt x="345" y="90"/>
                      <a:pt x="354" y="89"/>
                    </a:cubicBezTo>
                    <a:cubicBezTo>
                      <a:pt x="356" y="88"/>
                      <a:pt x="359" y="88"/>
                      <a:pt x="362" y="88"/>
                    </a:cubicBezTo>
                    <a:cubicBezTo>
                      <a:pt x="372" y="88"/>
                      <a:pt x="383" y="90"/>
                      <a:pt x="391" y="93"/>
                    </a:cubicBezTo>
                    <a:cubicBezTo>
                      <a:pt x="393" y="94"/>
                      <a:pt x="407" y="100"/>
                      <a:pt x="408" y="101"/>
                    </a:cubicBezTo>
                    <a:cubicBezTo>
                      <a:pt x="411" y="103"/>
                      <a:pt x="411" y="107"/>
                      <a:pt x="411" y="111"/>
                    </a:cubicBezTo>
                    <a:cubicBezTo>
                      <a:pt x="411" y="112"/>
                      <a:pt x="412" y="115"/>
                      <a:pt x="412" y="116"/>
                    </a:cubicBezTo>
                    <a:cubicBezTo>
                      <a:pt x="413" y="116"/>
                      <a:pt x="414" y="115"/>
                      <a:pt x="417" y="113"/>
                    </a:cubicBezTo>
                    <a:cubicBezTo>
                      <a:pt x="421" y="111"/>
                      <a:pt x="421" y="111"/>
                      <a:pt x="421" y="111"/>
                    </a:cubicBezTo>
                    <a:cubicBezTo>
                      <a:pt x="421" y="115"/>
                      <a:pt x="421" y="115"/>
                      <a:pt x="421" y="115"/>
                    </a:cubicBezTo>
                    <a:cubicBezTo>
                      <a:pt x="422" y="124"/>
                      <a:pt x="427" y="129"/>
                      <a:pt x="433" y="134"/>
                    </a:cubicBezTo>
                    <a:cubicBezTo>
                      <a:pt x="435" y="136"/>
                      <a:pt x="438" y="138"/>
                      <a:pt x="440" y="141"/>
                    </a:cubicBezTo>
                    <a:cubicBezTo>
                      <a:pt x="442" y="140"/>
                      <a:pt x="443" y="138"/>
                      <a:pt x="444" y="133"/>
                    </a:cubicBezTo>
                    <a:cubicBezTo>
                      <a:pt x="445" y="128"/>
                      <a:pt x="447" y="120"/>
                      <a:pt x="455" y="120"/>
                    </a:cubicBezTo>
                    <a:cubicBezTo>
                      <a:pt x="456" y="120"/>
                      <a:pt x="458" y="121"/>
                      <a:pt x="459" y="121"/>
                    </a:cubicBezTo>
                    <a:cubicBezTo>
                      <a:pt x="464" y="122"/>
                      <a:pt x="466" y="126"/>
                      <a:pt x="467" y="130"/>
                    </a:cubicBezTo>
                    <a:cubicBezTo>
                      <a:pt x="469" y="133"/>
                      <a:pt x="470" y="136"/>
                      <a:pt x="472" y="137"/>
                    </a:cubicBezTo>
                    <a:cubicBezTo>
                      <a:pt x="473" y="138"/>
                      <a:pt x="476" y="138"/>
                      <a:pt x="478" y="138"/>
                    </a:cubicBezTo>
                    <a:cubicBezTo>
                      <a:pt x="484" y="139"/>
                      <a:pt x="490" y="139"/>
                      <a:pt x="493" y="144"/>
                    </a:cubicBezTo>
                    <a:cubicBezTo>
                      <a:pt x="495" y="147"/>
                      <a:pt x="495" y="150"/>
                      <a:pt x="494" y="154"/>
                    </a:cubicBezTo>
                    <a:cubicBezTo>
                      <a:pt x="498" y="156"/>
                      <a:pt x="503" y="156"/>
                      <a:pt x="510" y="156"/>
                    </a:cubicBezTo>
                    <a:cubicBezTo>
                      <a:pt x="513" y="156"/>
                      <a:pt x="517" y="156"/>
                      <a:pt x="521" y="156"/>
                    </a:cubicBezTo>
                    <a:cubicBezTo>
                      <a:pt x="527" y="156"/>
                      <a:pt x="533" y="155"/>
                      <a:pt x="537" y="156"/>
                    </a:cubicBezTo>
                    <a:cubicBezTo>
                      <a:pt x="539" y="149"/>
                      <a:pt x="548" y="143"/>
                      <a:pt x="557" y="136"/>
                    </a:cubicBezTo>
                    <a:cubicBezTo>
                      <a:pt x="563" y="133"/>
                      <a:pt x="563" y="133"/>
                      <a:pt x="563" y="133"/>
                    </a:cubicBezTo>
                    <a:cubicBezTo>
                      <a:pt x="573" y="131"/>
                      <a:pt x="576" y="138"/>
                      <a:pt x="578" y="143"/>
                    </a:cubicBezTo>
                    <a:cubicBezTo>
                      <a:pt x="579" y="147"/>
                      <a:pt x="580" y="149"/>
                      <a:pt x="583" y="149"/>
                    </a:cubicBezTo>
                    <a:cubicBezTo>
                      <a:pt x="603" y="144"/>
                      <a:pt x="619" y="143"/>
                      <a:pt x="636" y="145"/>
                    </a:cubicBezTo>
                    <a:cubicBezTo>
                      <a:pt x="639" y="145"/>
                      <a:pt x="643" y="148"/>
                      <a:pt x="647" y="150"/>
                    </a:cubicBezTo>
                    <a:cubicBezTo>
                      <a:pt x="651" y="153"/>
                      <a:pt x="657" y="156"/>
                      <a:pt x="662" y="156"/>
                    </a:cubicBezTo>
                    <a:cubicBezTo>
                      <a:pt x="665" y="156"/>
                      <a:pt x="667" y="155"/>
                      <a:pt x="670" y="153"/>
                    </a:cubicBezTo>
                    <a:cubicBezTo>
                      <a:pt x="675" y="150"/>
                      <a:pt x="675" y="150"/>
                      <a:pt x="675" y="150"/>
                    </a:cubicBezTo>
                    <a:cubicBezTo>
                      <a:pt x="674" y="156"/>
                      <a:pt x="674" y="156"/>
                      <a:pt x="674" y="156"/>
                    </a:cubicBezTo>
                    <a:cubicBezTo>
                      <a:pt x="673" y="165"/>
                      <a:pt x="664" y="174"/>
                      <a:pt x="655" y="174"/>
                    </a:cubicBezTo>
                    <a:cubicBezTo>
                      <a:pt x="653" y="174"/>
                      <a:pt x="650" y="173"/>
                      <a:pt x="648" y="172"/>
                    </a:cubicBezTo>
                    <a:cubicBezTo>
                      <a:pt x="650" y="174"/>
                      <a:pt x="651" y="178"/>
                      <a:pt x="645" y="182"/>
                    </a:cubicBezTo>
                    <a:cubicBezTo>
                      <a:pt x="644" y="183"/>
                      <a:pt x="644" y="183"/>
                      <a:pt x="644" y="183"/>
                    </a:cubicBezTo>
                    <a:cubicBezTo>
                      <a:pt x="640" y="184"/>
                      <a:pt x="636" y="185"/>
                      <a:pt x="631" y="186"/>
                    </a:cubicBezTo>
                    <a:cubicBezTo>
                      <a:pt x="614" y="191"/>
                      <a:pt x="597" y="196"/>
                      <a:pt x="590" y="209"/>
                    </a:cubicBezTo>
                    <a:cubicBezTo>
                      <a:pt x="589" y="210"/>
                      <a:pt x="589" y="210"/>
                      <a:pt x="589" y="210"/>
                    </a:cubicBezTo>
                    <a:cubicBezTo>
                      <a:pt x="589" y="210"/>
                      <a:pt x="589" y="210"/>
                      <a:pt x="589" y="210"/>
                    </a:cubicBezTo>
                    <a:cubicBezTo>
                      <a:pt x="586" y="212"/>
                      <a:pt x="584" y="212"/>
                      <a:pt x="582" y="211"/>
                    </a:cubicBezTo>
                    <a:cubicBezTo>
                      <a:pt x="582" y="211"/>
                      <a:pt x="582" y="212"/>
                      <a:pt x="582" y="213"/>
                    </a:cubicBezTo>
                    <a:cubicBezTo>
                      <a:pt x="582" y="214"/>
                      <a:pt x="581" y="214"/>
                      <a:pt x="576" y="218"/>
                    </a:cubicBezTo>
                    <a:cubicBezTo>
                      <a:pt x="573" y="220"/>
                      <a:pt x="567" y="224"/>
                      <a:pt x="565" y="226"/>
                    </a:cubicBezTo>
                    <a:cubicBezTo>
                      <a:pt x="564" y="227"/>
                      <a:pt x="563" y="229"/>
                      <a:pt x="561" y="231"/>
                    </a:cubicBezTo>
                    <a:cubicBezTo>
                      <a:pt x="558" y="236"/>
                      <a:pt x="554" y="242"/>
                      <a:pt x="546" y="243"/>
                    </a:cubicBezTo>
                    <a:cubicBezTo>
                      <a:pt x="548" y="253"/>
                      <a:pt x="541" y="257"/>
                      <a:pt x="536" y="260"/>
                    </a:cubicBezTo>
                    <a:cubicBezTo>
                      <a:pt x="533" y="262"/>
                      <a:pt x="531" y="264"/>
                      <a:pt x="529" y="266"/>
                    </a:cubicBezTo>
                    <a:cubicBezTo>
                      <a:pt x="529" y="267"/>
                      <a:pt x="528" y="269"/>
                      <a:pt x="528" y="270"/>
                    </a:cubicBezTo>
                    <a:cubicBezTo>
                      <a:pt x="527" y="275"/>
                      <a:pt x="526" y="277"/>
                      <a:pt x="525" y="279"/>
                    </a:cubicBezTo>
                    <a:cubicBezTo>
                      <a:pt x="522" y="280"/>
                      <a:pt x="519" y="281"/>
                      <a:pt x="517" y="280"/>
                    </a:cubicBezTo>
                    <a:cubicBezTo>
                      <a:pt x="518" y="282"/>
                      <a:pt x="518" y="284"/>
                      <a:pt x="517" y="286"/>
                    </a:cubicBezTo>
                    <a:cubicBezTo>
                      <a:pt x="517" y="287"/>
                      <a:pt x="516" y="287"/>
                      <a:pt x="511" y="290"/>
                    </a:cubicBezTo>
                    <a:cubicBezTo>
                      <a:pt x="507" y="292"/>
                      <a:pt x="499" y="296"/>
                      <a:pt x="497" y="298"/>
                    </a:cubicBezTo>
                    <a:cubicBezTo>
                      <a:pt x="495" y="300"/>
                      <a:pt x="494" y="302"/>
                      <a:pt x="493" y="304"/>
                    </a:cubicBezTo>
                    <a:cubicBezTo>
                      <a:pt x="489" y="310"/>
                      <a:pt x="483" y="317"/>
                      <a:pt x="473" y="319"/>
                    </a:cubicBezTo>
                    <a:cubicBezTo>
                      <a:pt x="473" y="321"/>
                      <a:pt x="474" y="323"/>
                      <a:pt x="473" y="325"/>
                    </a:cubicBezTo>
                    <a:cubicBezTo>
                      <a:pt x="473" y="327"/>
                      <a:pt x="473" y="327"/>
                      <a:pt x="473" y="327"/>
                    </a:cubicBezTo>
                    <a:cubicBezTo>
                      <a:pt x="471" y="327"/>
                      <a:pt x="471" y="327"/>
                      <a:pt x="471" y="327"/>
                    </a:cubicBezTo>
                    <a:cubicBezTo>
                      <a:pt x="468" y="328"/>
                      <a:pt x="467" y="329"/>
                      <a:pt x="465" y="334"/>
                    </a:cubicBezTo>
                    <a:cubicBezTo>
                      <a:pt x="463" y="338"/>
                      <a:pt x="461" y="344"/>
                      <a:pt x="453" y="344"/>
                    </a:cubicBezTo>
                    <a:cubicBezTo>
                      <a:pt x="452" y="357"/>
                      <a:pt x="453" y="371"/>
                      <a:pt x="454" y="385"/>
                    </a:cubicBezTo>
                    <a:cubicBezTo>
                      <a:pt x="455" y="400"/>
                      <a:pt x="456" y="415"/>
                      <a:pt x="453" y="426"/>
                    </a:cubicBezTo>
                    <a:cubicBezTo>
                      <a:pt x="453" y="427"/>
                      <a:pt x="453" y="427"/>
                      <a:pt x="453" y="427"/>
                    </a:cubicBezTo>
                    <a:cubicBezTo>
                      <a:pt x="452" y="427"/>
                      <a:pt x="452" y="427"/>
                      <a:pt x="452" y="427"/>
                    </a:cubicBezTo>
                    <a:cubicBezTo>
                      <a:pt x="447" y="431"/>
                      <a:pt x="441" y="433"/>
                      <a:pt x="436" y="436"/>
                    </a:cubicBezTo>
                    <a:cubicBezTo>
                      <a:pt x="427" y="439"/>
                      <a:pt x="418" y="443"/>
                      <a:pt x="413" y="451"/>
                    </a:cubicBezTo>
                    <a:cubicBezTo>
                      <a:pt x="412" y="452"/>
                      <a:pt x="412" y="454"/>
                      <a:pt x="412" y="457"/>
                    </a:cubicBezTo>
                    <a:cubicBezTo>
                      <a:pt x="412" y="461"/>
                      <a:pt x="411" y="466"/>
                      <a:pt x="409" y="471"/>
                    </a:cubicBezTo>
                    <a:cubicBezTo>
                      <a:pt x="408" y="472"/>
                      <a:pt x="406" y="473"/>
                      <a:pt x="404" y="474"/>
                    </a:cubicBezTo>
                    <a:cubicBezTo>
                      <a:pt x="401" y="476"/>
                      <a:pt x="400" y="477"/>
                      <a:pt x="401" y="481"/>
                    </a:cubicBezTo>
                    <a:cubicBezTo>
                      <a:pt x="402" y="489"/>
                      <a:pt x="407" y="492"/>
                      <a:pt x="413" y="495"/>
                    </a:cubicBezTo>
                    <a:cubicBezTo>
                      <a:pt x="417" y="497"/>
                      <a:pt x="422" y="500"/>
                      <a:pt x="425" y="504"/>
                    </a:cubicBezTo>
                    <a:cubicBezTo>
                      <a:pt x="425" y="505"/>
                      <a:pt x="425" y="505"/>
                      <a:pt x="425" y="505"/>
                    </a:cubicBezTo>
                    <a:cubicBezTo>
                      <a:pt x="427" y="513"/>
                      <a:pt x="424" y="518"/>
                      <a:pt x="421" y="523"/>
                    </a:cubicBezTo>
                    <a:cubicBezTo>
                      <a:pt x="420" y="526"/>
                      <a:pt x="418" y="529"/>
                      <a:pt x="417" y="534"/>
                    </a:cubicBezTo>
                    <a:cubicBezTo>
                      <a:pt x="416" y="543"/>
                      <a:pt x="417" y="553"/>
                      <a:pt x="419" y="562"/>
                    </a:cubicBezTo>
                    <a:cubicBezTo>
                      <a:pt x="420" y="569"/>
                      <a:pt x="422" y="576"/>
                      <a:pt x="421" y="582"/>
                    </a:cubicBezTo>
                    <a:cubicBezTo>
                      <a:pt x="421" y="587"/>
                      <a:pt x="418" y="590"/>
                      <a:pt x="415" y="592"/>
                    </a:cubicBezTo>
                    <a:cubicBezTo>
                      <a:pt x="414" y="592"/>
                      <a:pt x="414" y="593"/>
                      <a:pt x="413" y="594"/>
                    </a:cubicBezTo>
                    <a:cubicBezTo>
                      <a:pt x="413" y="594"/>
                      <a:pt x="414" y="595"/>
                      <a:pt x="414" y="596"/>
                    </a:cubicBezTo>
                    <a:cubicBezTo>
                      <a:pt x="415" y="599"/>
                      <a:pt x="416" y="601"/>
                      <a:pt x="417" y="603"/>
                    </a:cubicBezTo>
                    <a:cubicBezTo>
                      <a:pt x="419" y="603"/>
                      <a:pt x="421" y="602"/>
                      <a:pt x="424" y="603"/>
                    </a:cubicBezTo>
                    <a:cubicBezTo>
                      <a:pt x="426" y="604"/>
                      <a:pt x="426" y="607"/>
                      <a:pt x="425" y="610"/>
                    </a:cubicBezTo>
                    <a:cubicBezTo>
                      <a:pt x="425" y="611"/>
                      <a:pt x="425" y="611"/>
                      <a:pt x="425" y="611"/>
                    </a:cubicBezTo>
                    <a:cubicBezTo>
                      <a:pt x="425" y="611"/>
                      <a:pt x="426" y="611"/>
                      <a:pt x="426" y="611"/>
                    </a:cubicBezTo>
                    <a:cubicBezTo>
                      <a:pt x="429" y="611"/>
                      <a:pt x="431" y="611"/>
                      <a:pt x="433" y="612"/>
                    </a:cubicBezTo>
                    <a:cubicBezTo>
                      <a:pt x="434" y="614"/>
                      <a:pt x="435" y="618"/>
                      <a:pt x="434" y="621"/>
                    </a:cubicBezTo>
                    <a:cubicBezTo>
                      <a:pt x="436" y="620"/>
                      <a:pt x="437" y="619"/>
                      <a:pt x="439" y="619"/>
                    </a:cubicBezTo>
                    <a:cubicBezTo>
                      <a:pt x="442" y="619"/>
                      <a:pt x="444" y="622"/>
                      <a:pt x="444" y="624"/>
                    </a:cubicBezTo>
                    <a:cubicBezTo>
                      <a:pt x="444" y="624"/>
                      <a:pt x="444" y="624"/>
                      <a:pt x="444" y="624"/>
                    </a:cubicBezTo>
                    <a:cubicBezTo>
                      <a:pt x="445" y="624"/>
                      <a:pt x="447" y="624"/>
                      <a:pt x="448" y="624"/>
                    </a:cubicBezTo>
                    <a:cubicBezTo>
                      <a:pt x="450" y="623"/>
                      <a:pt x="453" y="623"/>
                      <a:pt x="459" y="623"/>
                    </a:cubicBezTo>
                    <a:cubicBezTo>
                      <a:pt x="461" y="623"/>
                      <a:pt x="461" y="623"/>
                      <a:pt x="461" y="623"/>
                    </a:cubicBezTo>
                    <a:cubicBezTo>
                      <a:pt x="461" y="625"/>
                      <a:pt x="461" y="625"/>
                      <a:pt x="461" y="625"/>
                    </a:cubicBezTo>
                    <a:cubicBezTo>
                      <a:pt x="463" y="629"/>
                      <a:pt x="463" y="632"/>
                      <a:pt x="464" y="634"/>
                    </a:cubicBezTo>
                    <a:cubicBezTo>
                      <a:pt x="465" y="634"/>
                      <a:pt x="466" y="635"/>
                      <a:pt x="468" y="636"/>
                    </a:cubicBezTo>
                    <a:cubicBezTo>
                      <a:pt x="470" y="637"/>
                      <a:pt x="470" y="637"/>
                      <a:pt x="470" y="637"/>
                    </a:cubicBezTo>
                    <a:cubicBezTo>
                      <a:pt x="476" y="640"/>
                      <a:pt x="487" y="646"/>
                      <a:pt x="495" y="647"/>
                    </a:cubicBezTo>
                    <a:cubicBezTo>
                      <a:pt x="497" y="648"/>
                      <a:pt x="497" y="648"/>
                      <a:pt x="497" y="648"/>
                    </a:cubicBezTo>
                    <a:cubicBezTo>
                      <a:pt x="497" y="649"/>
                      <a:pt x="497" y="649"/>
                      <a:pt x="497" y="649"/>
                    </a:cubicBezTo>
                    <a:cubicBezTo>
                      <a:pt x="500" y="657"/>
                      <a:pt x="505" y="662"/>
                      <a:pt x="510" y="669"/>
                    </a:cubicBezTo>
                    <a:cubicBezTo>
                      <a:pt x="514" y="673"/>
                      <a:pt x="518" y="678"/>
                      <a:pt x="521" y="684"/>
                    </a:cubicBezTo>
                    <a:cubicBezTo>
                      <a:pt x="525" y="687"/>
                      <a:pt x="530" y="687"/>
                      <a:pt x="535" y="688"/>
                    </a:cubicBezTo>
                    <a:cubicBezTo>
                      <a:pt x="541" y="689"/>
                      <a:pt x="545" y="690"/>
                      <a:pt x="549" y="692"/>
                    </a:cubicBezTo>
                    <a:cubicBezTo>
                      <a:pt x="563" y="702"/>
                      <a:pt x="567" y="719"/>
                      <a:pt x="570" y="735"/>
                    </a:cubicBezTo>
                    <a:cubicBezTo>
                      <a:pt x="571" y="742"/>
                      <a:pt x="572" y="748"/>
                      <a:pt x="574" y="754"/>
                    </a:cubicBezTo>
                    <a:cubicBezTo>
                      <a:pt x="575" y="757"/>
                      <a:pt x="575" y="757"/>
                      <a:pt x="575" y="757"/>
                    </a:cubicBezTo>
                    <a:cubicBezTo>
                      <a:pt x="571" y="758"/>
                      <a:pt x="571" y="758"/>
                      <a:pt x="571" y="758"/>
                    </a:cubicBezTo>
                    <a:cubicBezTo>
                      <a:pt x="428" y="768"/>
                      <a:pt x="273" y="774"/>
                      <a:pt x="110" y="774"/>
                    </a:cubicBezTo>
                    <a:close/>
                    <a:moveTo>
                      <a:pt x="79" y="768"/>
                    </a:moveTo>
                    <a:cubicBezTo>
                      <a:pt x="251" y="769"/>
                      <a:pt x="416" y="763"/>
                      <a:pt x="568" y="752"/>
                    </a:cubicBezTo>
                    <a:cubicBezTo>
                      <a:pt x="566" y="747"/>
                      <a:pt x="565" y="742"/>
                      <a:pt x="564" y="736"/>
                    </a:cubicBezTo>
                    <a:cubicBezTo>
                      <a:pt x="561" y="720"/>
                      <a:pt x="558" y="705"/>
                      <a:pt x="546" y="697"/>
                    </a:cubicBezTo>
                    <a:cubicBezTo>
                      <a:pt x="543" y="695"/>
                      <a:pt x="539" y="695"/>
                      <a:pt x="534" y="694"/>
                    </a:cubicBezTo>
                    <a:cubicBezTo>
                      <a:pt x="529" y="693"/>
                      <a:pt x="522" y="692"/>
                      <a:pt x="517" y="689"/>
                    </a:cubicBezTo>
                    <a:cubicBezTo>
                      <a:pt x="517" y="688"/>
                      <a:pt x="517" y="688"/>
                      <a:pt x="517" y="688"/>
                    </a:cubicBezTo>
                    <a:cubicBezTo>
                      <a:pt x="516" y="688"/>
                      <a:pt x="516" y="688"/>
                      <a:pt x="516" y="688"/>
                    </a:cubicBezTo>
                    <a:cubicBezTo>
                      <a:pt x="514" y="682"/>
                      <a:pt x="510" y="677"/>
                      <a:pt x="506" y="672"/>
                    </a:cubicBezTo>
                    <a:cubicBezTo>
                      <a:pt x="501" y="666"/>
                      <a:pt x="496" y="660"/>
                      <a:pt x="493" y="653"/>
                    </a:cubicBezTo>
                    <a:cubicBezTo>
                      <a:pt x="484" y="651"/>
                      <a:pt x="473" y="645"/>
                      <a:pt x="467" y="642"/>
                    </a:cubicBezTo>
                    <a:cubicBezTo>
                      <a:pt x="465" y="641"/>
                      <a:pt x="465" y="641"/>
                      <a:pt x="465" y="641"/>
                    </a:cubicBezTo>
                    <a:cubicBezTo>
                      <a:pt x="462" y="639"/>
                      <a:pt x="461" y="639"/>
                      <a:pt x="460" y="638"/>
                    </a:cubicBezTo>
                    <a:cubicBezTo>
                      <a:pt x="459" y="638"/>
                      <a:pt x="458" y="636"/>
                      <a:pt x="458" y="635"/>
                    </a:cubicBezTo>
                    <a:cubicBezTo>
                      <a:pt x="458" y="634"/>
                      <a:pt x="458" y="632"/>
                      <a:pt x="457" y="629"/>
                    </a:cubicBezTo>
                    <a:cubicBezTo>
                      <a:pt x="453" y="629"/>
                      <a:pt x="450" y="629"/>
                      <a:pt x="449" y="629"/>
                    </a:cubicBezTo>
                    <a:cubicBezTo>
                      <a:pt x="446" y="629"/>
                      <a:pt x="443" y="630"/>
                      <a:pt x="438" y="629"/>
                    </a:cubicBezTo>
                    <a:cubicBezTo>
                      <a:pt x="438" y="629"/>
                      <a:pt x="438" y="629"/>
                      <a:pt x="438" y="629"/>
                    </a:cubicBezTo>
                    <a:cubicBezTo>
                      <a:pt x="439" y="625"/>
                      <a:pt x="439" y="625"/>
                      <a:pt x="439" y="625"/>
                    </a:cubicBezTo>
                    <a:cubicBezTo>
                      <a:pt x="438" y="625"/>
                      <a:pt x="436" y="626"/>
                      <a:pt x="435" y="627"/>
                    </a:cubicBezTo>
                    <a:cubicBezTo>
                      <a:pt x="434" y="627"/>
                      <a:pt x="434" y="628"/>
                      <a:pt x="433" y="628"/>
                    </a:cubicBezTo>
                    <a:cubicBezTo>
                      <a:pt x="433" y="629"/>
                      <a:pt x="433" y="629"/>
                      <a:pt x="433" y="629"/>
                    </a:cubicBezTo>
                    <a:cubicBezTo>
                      <a:pt x="432" y="629"/>
                      <a:pt x="432" y="629"/>
                      <a:pt x="432" y="629"/>
                    </a:cubicBezTo>
                    <a:cubicBezTo>
                      <a:pt x="432" y="629"/>
                      <a:pt x="431" y="629"/>
                      <a:pt x="431" y="629"/>
                    </a:cubicBezTo>
                    <a:cubicBezTo>
                      <a:pt x="430" y="629"/>
                      <a:pt x="430" y="629"/>
                      <a:pt x="430" y="629"/>
                    </a:cubicBezTo>
                    <a:cubicBezTo>
                      <a:pt x="429" y="629"/>
                      <a:pt x="429" y="629"/>
                      <a:pt x="429" y="629"/>
                    </a:cubicBezTo>
                    <a:cubicBezTo>
                      <a:pt x="430" y="626"/>
                      <a:pt x="430" y="626"/>
                      <a:pt x="430" y="626"/>
                    </a:cubicBezTo>
                    <a:cubicBezTo>
                      <a:pt x="428" y="625"/>
                      <a:pt x="428" y="625"/>
                      <a:pt x="428" y="625"/>
                    </a:cubicBezTo>
                    <a:cubicBezTo>
                      <a:pt x="429" y="623"/>
                      <a:pt x="429" y="619"/>
                      <a:pt x="429" y="616"/>
                    </a:cubicBezTo>
                    <a:cubicBezTo>
                      <a:pt x="428" y="617"/>
                      <a:pt x="428" y="617"/>
                      <a:pt x="427" y="617"/>
                    </a:cubicBezTo>
                    <a:cubicBezTo>
                      <a:pt x="424" y="617"/>
                      <a:pt x="422" y="617"/>
                      <a:pt x="420" y="616"/>
                    </a:cubicBezTo>
                    <a:cubicBezTo>
                      <a:pt x="419" y="615"/>
                      <a:pt x="419" y="613"/>
                      <a:pt x="420" y="610"/>
                    </a:cubicBezTo>
                    <a:cubicBezTo>
                      <a:pt x="420" y="609"/>
                      <a:pt x="420" y="609"/>
                      <a:pt x="420" y="608"/>
                    </a:cubicBezTo>
                    <a:cubicBezTo>
                      <a:pt x="419" y="608"/>
                      <a:pt x="417" y="609"/>
                      <a:pt x="416" y="610"/>
                    </a:cubicBezTo>
                    <a:cubicBezTo>
                      <a:pt x="415" y="611"/>
                      <a:pt x="414" y="611"/>
                      <a:pt x="412" y="611"/>
                    </a:cubicBezTo>
                    <a:cubicBezTo>
                      <a:pt x="411" y="611"/>
                      <a:pt x="408" y="610"/>
                      <a:pt x="408" y="607"/>
                    </a:cubicBezTo>
                    <a:cubicBezTo>
                      <a:pt x="407" y="602"/>
                      <a:pt x="407" y="602"/>
                      <a:pt x="407" y="602"/>
                    </a:cubicBezTo>
                    <a:cubicBezTo>
                      <a:pt x="411" y="603"/>
                      <a:pt x="411" y="603"/>
                      <a:pt x="411" y="603"/>
                    </a:cubicBezTo>
                    <a:cubicBezTo>
                      <a:pt x="411" y="602"/>
                      <a:pt x="410" y="599"/>
                      <a:pt x="409" y="598"/>
                    </a:cubicBezTo>
                    <a:cubicBezTo>
                      <a:pt x="409" y="597"/>
                      <a:pt x="408" y="596"/>
                      <a:pt x="408" y="595"/>
                    </a:cubicBezTo>
                    <a:cubicBezTo>
                      <a:pt x="407" y="592"/>
                      <a:pt x="409" y="589"/>
                      <a:pt x="411" y="588"/>
                    </a:cubicBezTo>
                    <a:cubicBezTo>
                      <a:pt x="413" y="586"/>
                      <a:pt x="416" y="584"/>
                      <a:pt x="416" y="582"/>
                    </a:cubicBezTo>
                    <a:cubicBezTo>
                      <a:pt x="416" y="576"/>
                      <a:pt x="415" y="570"/>
                      <a:pt x="414" y="563"/>
                    </a:cubicBezTo>
                    <a:cubicBezTo>
                      <a:pt x="412" y="554"/>
                      <a:pt x="410" y="543"/>
                      <a:pt x="412" y="533"/>
                    </a:cubicBezTo>
                    <a:cubicBezTo>
                      <a:pt x="412" y="528"/>
                      <a:pt x="415" y="524"/>
                      <a:pt x="416" y="520"/>
                    </a:cubicBezTo>
                    <a:cubicBezTo>
                      <a:pt x="419" y="516"/>
                      <a:pt x="421" y="512"/>
                      <a:pt x="420" y="507"/>
                    </a:cubicBezTo>
                    <a:cubicBezTo>
                      <a:pt x="418" y="504"/>
                      <a:pt x="414" y="502"/>
                      <a:pt x="410" y="500"/>
                    </a:cubicBezTo>
                    <a:cubicBezTo>
                      <a:pt x="404" y="496"/>
                      <a:pt x="397" y="492"/>
                      <a:pt x="396" y="482"/>
                    </a:cubicBezTo>
                    <a:cubicBezTo>
                      <a:pt x="393" y="475"/>
                      <a:pt x="398" y="472"/>
                      <a:pt x="402" y="470"/>
                    </a:cubicBezTo>
                    <a:cubicBezTo>
                      <a:pt x="402" y="469"/>
                      <a:pt x="404" y="468"/>
                      <a:pt x="404" y="468"/>
                    </a:cubicBezTo>
                    <a:cubicBezTo>
                      <a:pt x="406" y="465"/>
                      <a:pt x="406" y="460"/>
                      <a:pt x="406" y="456"/>
                    </a:cubicBezTo>
                    <a:cubicBezTo>
                      <a:pt x="407" y="452"/>
                      <a:pt x="407" y="449"/>
                      <a:pt x="408" y="448"/>
                    </a:cubicBezTo>
                    <a:cubicBezTo>
                      <a:pt x="415" y="439"/>
                      <a:pt x="424" y="435"/>
                      <a:pt x="434" y="431"/>
                    </a:cubicBezTo>
                    <a:cubicBezTo>
                      <a:pt x="438" y="429"/>
                      <a:pt x="443" y="426"/>
                      <a:pt x="448" y="423"/>
                    </a:cubicBezTo>
                    <a:cubicBezTo>
                      <a:pt x="450" y="414"/>
                      <a:pt x="449" y="400"/>
                      <a:pt x="448" y="385"/>
                    </a:cubicBezTo>
                    <a:cubicBezTo>
                      <a:pt x="447" y="371"/>
                      <a:pt x="447" y="355"/>
                      <a:pt x="448" y="340"/>
                    </a:cubicBezTo>
                    <a:cubicBezTo>
                      <a:pt x="448" y="337"/>
                      <a:pt x="448" y="337"/>
                      <a:pt x="448" y="337"/>
                    </a:cubicBezTo>
                    <a:cubicBezTo>
                      <a:pt x="451" y="338"/>
                      <a:pt x="451" y="338"/>
                      <a:pt x="451" y="338"/>
                    </a:cubicBezTo>
                    <a:cubicBezTo>
                      <a:pt x="456" y="339"/>
                      <a:pt x="458" y="338"/>
                      <a:pt x="460" y="332"/>
                    </a:cubicBezTo>
                    <a:cubicBezTo>
                      <a:pt x="461" y="328"/>
                      <a:pt x="463" y="324"/>
                      <a:pt x="468" y="322"/>
                    </a:cubicBezTo>
                    <a:cubicBezTo>
                      <a:pt x="467" y="320"/>
                      <a:pt x="466" y="317"/>
                      <a:pt x="464" y="315"/>
                    </a:cubicBezTo>
                    <a:cubicBezTo>
                      <a:pt x="462" y="313"/>
                      <a:pt x="460" y="311"/>
                      <a:pt x="461" y="308"/>
                    </a:cubicBezTo>
                    <a:cubicBezTo>
                      <a:pt x="462" y="305"/>
                      <a:pt x="464" y="304"/>
                      <a:pt x="470" y="302"/>
                    </a:cubicBezTo>
                    <a:cubicBezTo>
                      <a:pt x="475" y="300"/>
                      <a:pt x="475" y="300"/>
                      <a:pt x="475" y="300"/>
                    </a:cubicBezTo>
                    <a:cubicBezTo>
                      <a:pt x="473" y="305"/>
                      <a:pt x="473" y="305"/>
                      <a:pt x="473" y="305"/>
                    </a:cubicBezTo>
                    <a:cubicBezTo>
                      <a:pt x="473" y="307"/>
                      <a:pt x="472" y="308"/>
                      <a:pt x="472" y="310"/>
                    </a:cubicBezTo>
                    <a:cubicBezTo>
                      <a:pt x="471" y="312"/>
                      <a:pt x="471" y="312"/>
                      <a:pt x="472" y="314"/>
                    </a:cubicBezTo>
                    <a:cubicBezTo>
                      <a:pt x="480" y="312"/>
                      <a:pt x="484" y="306"/>
                      <a:pt x="488" y="301"/>
                    </a:cubicBezTo>
                    <a:cubicBezTo>
                      <a:pt x="490" y="298"/>
                      <a:pt x="491" y="296"/>
                      <a:pt x="493" y="294"/>
                    </a:cubicBezTo>
                    <a:cubicBezTo>
                      <a:pt x="496" y="292"/>
                      <a:pt x="502" y="288"/>
                      <a:pt x="509" y="285"/>
                    </a:cubicBezTo>
                    <a:cubicBezTo>
                      <a:pt x="510" y="284"/>
                      <a:pt x="511" y="283"/>
                      <a:pt x="512" y="283"/>
                    </a:cubicBezTo>
                    <a:cubicBezTo>
                      <a:pt x="511" y="282"/>
                      <a:pt x="511" y="282"/>
                      <a:pt x="510" y="281"/>
                    </a:cubicBezTo>
                    <a:cubicBezTo>
                      <a:pt x="509" y="279"/>
                      <a:pt x="507" y="277"/>
                      <a:pt x="509" y="274"/>
                    </a:cubicBezTo>
                    <a:cubicBezTo>
                      <a:pt x="509" y="274"/>
                      <a:pt x="510" y="273"/>
                      <a:pt x="512" y="273"/>
                    </a:cubicBezTo>
                    <a:cubicBezTo>
                      <a:pt x="513" y="273"/>
                      <a:pt x="514" y="274"/>
                      <a:pt x="515" y="274"/>
                    </a:cubicBezTo>
                    <a:cubicBezTo>
                      <a:pt x="517" y="275"/>
                      <a:pt x="520" y="276"/>
                      <a:pt x="521" y="274"/>
                    </a:cubicBezTo>
                    <a:cubicBezTo>
                      <a:pt x="521" y="274"/>
                      <a:pt x="522" y="271"/>
                      <a:pt x="523" y="269"/>
                    </a:cubicBezTo>
                    <a:cubicBezTo>
                      <a:pt x="523" y="266"/>
                      <a:pt x="524" y="264"/>
                      <a:pt x="525" y="263"/>
                    </a:cubicBezTo>
                    <a:cubicBezTo>
                      <a:pt x="527" y="260"/>
                      <a:pt x="530" y="258"/>
                      <a:pt x="533" y="256"/>
                    </a:cubicBezTo>
                    <a:cubicBezTo>
                      <a:pt x="539" y="252"/>
                      <a:pt x="543" y="249"/>
                      <a:pt x="540" y="241"/>
                    </a:cubicBezTo>
                    <a:cubicBezTo>
                      <a:pt x="539" y="237"/>
                      <a:pt x="539" y="237"/>
                      <a:pt x="539" y="237"/>
                    </a:cubicBezTo>
                    <a:cubicBezTo>
                      <a:pt x="543" y="237"/>
                      <a:pt x="543" y="237"/>
                      <a:pt x="543" y="237"/>
                    </a:cubicBezTo>
                    <a:cubicBezTo>
                      <a:pt x="550" y="238"/>
                      <a:pt x="553" y="234"/>
                      <a:pt x="557" y="228"/>
                    </a:cubicBezTo>
                    <a:cubicBezTo>
                      <a:pt x="558" y="226"/>
                      <a:pt x="559" y="224"/>
                      <a:pt x="561" y="222"/>
                    </a:cubicBezTo>
                    <a:cubicBezTo>
                      <a:pt x="563" y="220"/>
                      <a:pt x="568" y="217"/>
                      <a:pt x="573" y="213"/>
                    </a:cubicBezTo>
                    <a:cubicBezTo>
                      <a:pt x="574" y="212"/>
                      <a:pt x="575" y="212"/>
                      <a:pt x="576" y="211"/>
                    </a:cubicBezTo>
                    <a:cubicBezTo>
                      <a:pt x="576" y="210"/>
                      <a:pt x="575" y="208"/>
                      <a:pt x="574" y="208"/>
                    </a:cubicBezTo>
                    <a:cubicBezTo>
                      <a:pt x="573" y="206"/>
                      <a:pt x="571" y="203"/>
                      <a:pt x="574" y="202"/>
                    </a:cubicBezTo>
                    <a:cubicBezTo>
                      <a:pt x="575" y="201"/>
                      <a:pt x="575" y="201"/>
                      <a:pt x="576" y="201"/>
                    </a:cubicBezTo>
                    <a:cubicBezTo>
                      <a:pt x="579" y="201"/>
                      <a:pt x="580" y="202"/>
                      <a:pt x="582" y="204"/>
                    </a:cubicBezTo>
                    <a:cubicBezTo>
                      <a:pt x="583" y="205"/>
                      <a:pt x="584" y="206"/>
                      <a:pt x="585" y="206"/>
                    </a:cubicBezTo>
                    <a:cubicBezTo>
                      <a:pt x="585" y="206"/>
                      <a:pt x="585" y="206"/>
                      <a:pt x="585" y="206"/>
                    </a:cubicBezTo>
                    <a:cubicBezTo>
                      <a:pt x="594" y="191"/>
                      <a:pt x="612" y="186"/>
                      <a:pt x="630" y="181"/>
                    </a:cubicBezTo>
                    <a:cubicBezTo>
                      <a:pt x="634" y="180"/>
                      <a:pt x="638" y="179"/>
                      <a:pt x="642" y="177"/>
                    </a:cubicBezTo>
                    <a:cubicBezTo>
                      <a:pt x="644" y="176"/>
                      <a:pt x="644" y="176"/>
                      <a:pt x="643" y="174"/>
                    </a:cubicBezTo>
                    <a:cubicBezTo>
                      <a:pt x="642" y="172"/>
                      <a:pt x="641" y="171"/>
                      <a:pt x="642" y="169"/>
                    </a:cubicBezTo>
                    <a:cubicBezTo>
                      <a:pt x="643" y="166"/>
                      <a:pt x="645" y="166"/>
                      <a:pt x="647" y="165"/>
                    </a:cubicBezTo>
                    <a:cubicBezTo>
                      <a:pt x="648" y="165"/>
                      <a:pt x="648" y="165"/>
                      <a:pt x="648" y="165"/>
                    </a:cubicBezTo>
                    <a:cubicBezTo>
                      <a:pt x="649" y="166"/>
                      <a:pt x="649" y="166"/>
                      <a:pt x="649" y="166"/>
                    </a:cubicBezTo>
                    <a:cubicBezTo>
                      <a:pt x="654" y="170"/>
                      <a:pt x="662" y="167"/>
                      <a:pt x="667" y="161"/>
                    </a:cubicBezTo>
                    <a:cubicBezTo>
                      <a:pt x="665" y="161"/>
                      <a:pt x="664" y="162"/>
                      <a:pt x="662" y="162"/>
                    </a:cubicBezTo>
                    <a:cubicBezTo>
                      <a:pt x="655" y="162"/>
                      <a:pt x="649" y="158"/>
                      <a:pt x="644" y="155"/>
                    </a:cubicBezTo>
                    <a:cubicBezTo>
                      <a:pt x="640" y="153"/>
                      <a:pt x="637" y="151"/>
                      <a:pt x="635" y="150"/>
                    </a:cubicBezTo>
                    <a:cubicBezTo>
                      <a:pt x="619" y="148"/>
                      <a:pt x="604" y="150"/>
                      <a:pt x="584" y="154"/>
                    </a:cubicBezTo>
                    <a:cubicBezTo>
                      <a:pt x="583" y="155"/>
                      <a:pt x="583" y="155"/>
                      <a:pt x="583" y="155"/>
                    </a:cubicBezTo>
                    <a:cubicBezTo>
                      <a:pt x="583" y="155"/>
                      <a:pt x="583" y="155"/>
                      <a:pt x="583" y="155"/>
                    </a:cubicBezTo>
                    <a:cubicBezTo>
                      <a:pt x="576" y="154"/>
                      <a:pt x="574" y="149"/>
                      <a:pt x="573" y="145"/>
                    </a:cubicBezTo>
                    <a:cubicBezTo>
                      <a:pt x="570" y="139"/>
                      <a:pt x="569" y="137"/>
                      <a:pt x="564" y="138"/>
                    </a:cubicBezTo>
                    <a:cubicBezTo>
                      <a:pt x="561" y="141"/>
                      <a:pt x="561" y="141"/>
                      <a:pt x="561" y="141"/>
                    </a:cubicBezTo>
                    <a:cubicBezTo>
                      <a:pt x="552" y="147"/>
                      <a:pt x="541" y="154"/>
                      <a:pt x="542" y="160"/>
                    </a:cubicBezTo>
                    <a:cubicBezTo>
                      <a:pt x="542" y="165"/>
                      <a:pt x="542" y="165"/>
                      <a:pt x="542" y="165"/>
                    </a:cubicBezTo>
                    <a:cubicBezTo>
                      <a:pt x="538" y="162"/>
                      <a:pt x="538" y="162"/>
                      <a:pt x="538" y="162"/>
                    </a:cubicBezTo>
                    <a:cubicBezTo>
                      <a:pt x="536" y="161"/>
                      <a:pt x="532" y="161"/>
                      <a:pt x="530" y="161"/>
                    </a:cubicBezTo>
                    <a:cubicBezTo>
                      <a:pt x="528" y="161"/>
                      <a:pt x="524" y="161"/>
                      <a:pt x="521" y="161"/>
                    </a:cubicBezTo>
                    <a:cubicBezTo>
                      <a:pt x="517" y="162"/>
                      <a:pt x="513" y="162"/>
                      <a:pt x="510" y="162"/>
                    </a:cubicBezTo>
                    <a:cubicBezTo>
                      <a:pt x="501" y="162"/>
                      <a:pt x="494" y="161"/>
                      <a:pt x="490" y="158"/>
                    </a:cubicBezTo>
                    <a:cubicBezTo>
                      <a:pt x="487" y="157"/>
                      <a:pt x="487" y="157"/>
                      <a:pt x="487" y="157"/>
                    </a:cubicBezTo>
                    <a:cubicBezTo>
                      <a:pt x="488" y="155"/>
                      <a:pt x="488" y="155"/>
                      <a:pt x="488" y="155"/>
                    </a:cubicBezTo>
                    <a:cubicBezTo>
                      <a:pt x="489" y="151"/>
                      <a:pt x="489" y="149"/>
                      <a:pt x="488" y="147"/>
                    </a:cubicBezTo>
                    <a:cubicBezTo>
                      <a:pt x="487" y="145"/>
                      <a:pt x="482" y="144"/>
                      <a:pt x="478" y="144"/>
                    </a:cubicBezTo>
                    <a:cubicBezTo>
                      <a:pt x="475" y="144"/>
                      <a:pt x="471" y="143"/>
                      <a:pt x="469" y="142"/>
                    </a:cubicBezTo>
                    <a:cubicBezTo>
                      <a:pt x="465" y="140"/>
                      <a:pt x="464" y="135"/>
                      <a:pt x="462" y="132"/>
                    </a:cubicBezTo>
                    <a:cubicBezTo>
                      <a:pt x="461" y="128"/>
                      <a:pt x="460" y="127"/>
                      <a:pt x="458" y="126"/>
                    </a:cubicBezTo>
                    <a:cubicBezTo>
                      <a:pt x="452" y="125"/>
                      <a:pt x="451" y="127"/>
                      <a:pt x="449" y="134"/>
                    </a:cubicBezTo>
                    <a:cubicBezTo>
                      <a:pt x="448" y="139"/>
                      <a:pt x="447" y="146"/>
                      <a:pt x="439" y="146"/>
                    </a:cubicBezTo>
                    <a:cubicBezTo>
                      <a:pt x="437" y="147"/>
                      <a:pt x="437" y="147"/>
                      <a:pt x="437" y="147"/>
                    </a:cubicBezTo>
                    <a:cubicBezTo>
                      <a:pt x="436" y="145"/>
                      <a:pt x="436" y="145"/>
                      <a:pt x="436" y="145"/>
                    </a:cubicBezTo>
                    <a:cubicBezTo>
                      <a:pt x="434" y="143"/>
                      <a:pt x="432" y="141"/>
                      <a:pt x="429" y="138"/>
                    </a:cubicBezTo>
                    <a:cubicBezTo>
                      <a:pt x="424" y="134"/>
                      <a:pt x="419" y="129"/>
                      <a:pt x="416" y="120"/>
                    </a:cubicBezTo>
                    <a:cubicBezTo>
                      <a:pt x="415" y="121"/>
                      <a:pt x="413" y="121"/>
                      <a:pt x="412" y="121"/>
                    </a:cubicBezTo>
                    <a:cubicBezTo>
                      <a:pt x="407" y="121"/>
                      <a:pt x="406" y="115"/>
                      <a:pt x="406" y="111"/>
                    </a:cubicBezTo>
                    <a:cubicBezTo>
                      <a:pt x="406" y="109"/>
                      <a:pt x="405" y="106"/>
                      <a:pt x="405" y="106"/>
                    </a:cubicBezTo>
                    <a:cubicBezTo>
                      <a:pt x="404" y="105"/>
                      <a:pt x="392" y="99"/>
                      <a:pt x="389" y="98"/>
                    </a:cubicBezTo>
                    <a:cubicBezTo>
                      <a:pt x="382" y="95"/>
                      <a:pt x="372" y="94"/>
                      <a:pt x="362" y="94"/>
                    </a:cubicBezTo>
                    <a:cubicBezTo>
                      <a:pt x="359" y="94"/>
                      <a:pt x="357" y="94"/>
                      <a:pt x="354" y="94"/>
                    </a:cubicBezTo>
                    <a:cubicBezTo>
                      <a:pt x="349" y="95"/>
                      <a:pt x="348" y="97"/>
                      <a:pt x="346" y="100"/>
                    </a:cubicBezTo>
                    <a:cubicBezTo>
                      <a:pt x="344" y="103"/>
                      <a:pt x="342" y="107"/>
                      <a:pt x="337" y="109"/>
                    </a:cubicBezTo>
                    <a:cubicBezTo>
                      <a:pt x="337" y="109"/>
                      <a:pt x="337" y="109"/>
                      <a:pt x="337" y="109"/>
                    </a:cubicBezTo>
                    <a:cubicBezTo>
                      <a:pt x="335" y="110"/>
                      <a:pt x="335" y="110"/>
                      <a:pt x="335" y="110"/>
                    </a:cubicBezTo>
                    <a:cubicBezTo>
                      <a:pt x="335" y="110"/>
                      <a:pt x="335" y="110"/>
                      <a:pt x="335" y="110"/>
                    </a:cubicBezTo>
                    <a:cubicBezTo>
                      <a:pt x="335" y="110"/>
                      <a:pt x="335" y="110"/>
                      <a:pt x="335" y="110"/>
                    </a:cubicBezTo>
                    <a:cubicBezTo>
                      <a:pt x="334" y="108"/>
                      <a:pt x="334" y="108"/>
                      <a:pt x="334" y="108"/>
                    </a:cubicBezTo>
                    <a:cubicBezTo>
                      <a:pt x="334" y="110"/>
                      <a:pt x="334" y="110"/>
                      <a:pt x="334" y="110"/>
                    </a:cubicBezTo>
                    <a:cubicBezTo>
                      <a:pt x="333" y="110"/>
                      <a:pt x="330" y="110"/>
                      <a:pt x="327" y="110"/>
                    </a:cubicBezTo>
                    <a:cubicBezTo>
                      <a:pt x="321" y="110"/>
                      <a:pt x="313" y="111"/>
                      <a:pt x="310" y="110"/>
                    </a:cubicBezTo>
                    <a:cubicBezTo>
                      <a:pt x="302" y="110"/>
                      <a:pt x="302" y="105"/>
                      <a:pt x="301" y="102"/>
                    </a:cubicBezTo>
                    <a:cubicBezTo>
                      <a:pt x="301" y="100"/>
                      <a:pt x="301" y="99"/>
                      <a:pt x="300" y="98"/>
                    </a:cubicBezTo>
                    <a:cubicBezTo>
                      <a:pt x="299" y="98"/>
                      <a:pt x="299" y="98"/>
                      <a:pt x="298" y="98"/>
                    </a:cubicBezTo>
                    <a:cubicBezTo>
                      <a:pt x="296" y="98"/>
                      <a:pt x="294" y="99"/>
                      <a:pt x="293" y="98"/>
                    </a:cubicBezTo>
                    <a:cubicBezTo>
                      <a:pt x="289" y="97"/>
                      <a:pt x="272" y="93"/>
                      <a:pt x="263" y="91"/>
                    </a:cubicBezTo>
                    <a:cubicBezTo>
                      <a:pt x="260" y="91"/>
                      <a:pt x="259" y="91"/>
                      <a:pt x="257" y="90"/>
                    </a:cubicBezTo>
                    <a:cubicBezTo>
                      <a:pt x="257" y="90"/>
                      <a:pt x="257" y="90"/>
                      <a:pt x="257" y="90"/>
                    </a:cubicBezTo>
                    <a:cubicBezTo>
                      <a:pt x="257" y="90"/>
                      <a:pt x="257" y="90"/>
                      <a:pt x="257" y="90"/>
                    </a:cubicBezTo>
                    <a:cubicBezTo>
                      <a:pt x="257" y="90"/>
                      <a:pt x="257" y="90"/>
                      <a:pt x="257" y="90"/>
                    </a:cubicBezTo>
                    <a:cubicBezTo>
                      <a:pt x="257" y="90"/>
                      <a:pt x="257" y="90"/>
                      <a:pt x="257" y="90"/>
                    </a:cubicBezTo>
                    <a:cubicBezTo>
                      <a:pt x="257" y="90"/>
                      <a:pt x="257" y="90"/>
                      <a:pt x="257" y="90"/>
                    </a:cubicBezTo>
                    <a:cubicBezTo>
                      <a:pt x="255" y="90"/>
                      <a:pt x="253" y="91"/>
                      <a:pt x="251" y="92"/>
                    </a:cubicBezTo>
                    <a:cubicBezTo>
                      <a:pt x="249" y="93"/>
                      <a:pt x="247" y="94"/>
                      <a:pt x="246" y="94"/>
                    </a:cubicBezTo>
                    <a:cubicBezTo>
                      <a:pt x="245" y="94"/>
                      <a:pt x="245" y="94"/>
                      <a:pt x="245" y="94"/>
                    </a:cubicBezTo>
                    <a:cubicBezTo>
                      <a:pt x="240" y="93"/>
                      <a:pt x="237" y="91"/>
                      <a:pt x="234" y="89"/>
                    </a:cubicBezTo>
                    <a:cubicBezTo>
                      <a:pt x="232" y="87"/>
                      <a:pt x="230" y="86"/>
                      <a:pt x="228" y="86"/>
                    </a:cubicBezTo>
                    <a:cubicBezTo>
                      <a:pt x="227" y="86"/>
                      <a:pt x="225" y="87"/>
                      <a:pt x="224" y="89"/>
                    </a:cubicBezTo>
                    <a:cubicBezTo>
                      <a:pt x="222" y="91"/>
                      <a:pt x="221" y="91"/>
                      <a:pt x="220" y="91"/>
                    </a:cubicBezTo>
                    <a:cubicBezTo>
                      <a:pt x="218" y="91"/>
                      <a:pt x="216" y="88"/>
                      <a:pt x="215" y="86"/>
                    </a:cubicBezTo>
                    <a:cubicBezTo>
                      <a:pt x="215" y="86"/>
                      <a:pt x="215" y="86"/>
                      <a:pt x="215" y="86"/>
                    </a:cubicBezTo>
                    <a:cubicBezTo>
                      <a:pt x="211" y="85"/>
                      <a:pt x="207" y="85"/>
                      <a:pt x="203" y="81"/>
                    </a:cubicBezTo>
                    <a:cubicBezTo>
                      <a:pt x="201" y="79"/>
                      <a:pt x="201" y="79"/>
                      <a:pt x="201" y="79"/>
                    </a:cubicBezTo>
                    <a:cubicBezTo>
                      <a:pt x="204" y="77"/>
                      <a:pt x="204" y="77"/>
                      <a:pt x="204" y="77"/>
                    </a:cubicBezTo>
                    <a:cubicBezTo>
                      <a:pt x="206" y="75"/>
                      <a:pt x="208" y="74"/>
                      <a:pt x="210" y="74"/>
                    </a:cubicBezTo>
                    <a:cubicBezTo>
                      <a:pt x="214" y="74"/>
                      <a:pt x="216" y="76"/>
                      <a:pt x="218" y="77"/>
                    </a:cubicBezTo>
                    <a:cubicBezTo>
                      <a:pt x="219" y="78"/>
                      <a:pt x="220" y="79"/>
                      <a:pt x="221" y="79"/>
                    </a:cubicBezTo>
                    <a:cubicBezTo>
                      <a:pt x="221" y="79"/>
                      <a:pt x="221" y="78"/>
                      <a:pt x="222" y="77"/>
                    </a:cubicBezTo>
                    <a:cubicBezTo>
                      <a:pt x="221" y="74"/>
                      <a:pt x="221" y="71"/>
                      <a:pt x="220" y="64"/>
                    </a:cubicBezTo>
                    <a:cubicBezTo>
                      <a:pt x="219" y="60"/>
                      <a:pt x="219" y="57"/>
                      <a:pt x="219" y="56"/>
                    </a:cubicBezTo>
                    <a:cubicBezTo>
                      <a:pt x="217" y="48"/>
                      <a:pt x="214" y="41"/>
                      <a:pt x="211" y="33"/>
                    </a:cubicBezTo>
                    <a:cubicBezTo>
                      <a:pt x="210" y="30"/>
                      <a:pt x="209" y="27"/>
                      <a:pt x="208" y="24"/>
                    </a:cubicBezTo>
                    <a:cubicBezTo>
                      <a:pt x="207" y="25"/>
                      <a:pt x="205" y="24"/>
                      <a:pt x="203" y="22"/>
                    </a:cubicBezTo>
                    <a:cubicBezTo>
                      <a:pt x="203" y="22"/>
                      <a:pt x="203" y="22"/>
                      <a:pt x="203" y="22"/>
                    </a:cubicBezTo>
                    <a:cubicBezTo>
                      <a:pt x="203" y="20"/>
                      <a:pt x="203" y="20"/>
                      <a:pt x="203" y="20"/>
                    </a:cubicBezTo>
                    <a:cubicBezTo>
                      <a:pt x="203" y="20"/>
                      <a:pt x="203" y="20"/>
                      <a:pt x="203" y="19"/>
                    </a:cubicBezTo>
                    <a:cubicBezTo>
                      <a:pt x="203" y="19"/>
                      <a:pt x="203" y="19"/>
                      <a:pt x="203" y="19"/>
                    </a:cubicBezTo>
                    <a:cubicBezTo>
                      <a:pt x="205" y="19"/>
                      <a:pt x="205" y="19"/>
                      <a:pt x="205" y="19"/>
                    </a:cubicBezTo>
                    <a:cubicBezTo>
                      <a:pt x="203" y="18"/>
                      <a:pt x="203" y="18"/>
                      <a:pt x="203" y="18"/>
                    </a:cubicBezTo>
                    <a:cubicBezTo>
                      <a:pt x="203" y="17"/>
                      <a:pt x="205" y="9"/>
                      <a:pt x="205" y="6"/>
                    </a:cubicBezTo>
                    <a:cubicBezTo>
                      <a:pt x="188" y="6"/>
                      <a:pt x="188" y="6"/>
                      <a:pt x="188" y="6"/>
                    </a:cubicBezTo>
                    <a:cubicBezTo>
                      <a:pt x="188" y="12"/>
                      <a:pt x="189" y="18"/>
                      <a:pt x="190" y="24"/>
                    </a:cubicBezTo>
                    <a:cubicBezTo>
                      <a:pt x="192" y="36"/>
                      <a:pt x="193" y="45"/>
                      <a:pt x="187" y="49"/>
                    </a:cubicBezTo>
                    <a:cubicBezTo>
                      <a:pt x="186" y="50"/>
                      <a:pt x="186" y="50"/>
                      <a:pt x="186" y="50"/>
                    </a:cubicBezTo>
                    <a:cubicBezTo>
                      <a:pt x="175" y="53"/>
                      <a:pt x="160" y="54"/>
                      <a:pt x="135" y="54"/>
                    </a:cubicBezTo>
                    <a:cubicBezTo>
                      <a:pt x="124" y="54"/>
                      <a:pt x="113" y="54"/>
                      <a:pt x="101" y="54"/>
                    </a:cubicBezTo>
                    <a:cubicBezTo>
                      <a:pt x="89" y="54"/>
                      <a:pt x="76" y="53"/>
                      <a:pt x="64" y="53"/>
                    </a:cubicBezTo>
                    <a:cubicBezTo>
                      <a:pt x="40" y="53"/>
                      <a:pt x="22" y="55"/>
                      <a:pt x="8" y="57"/>
                    </a:cubicBezTo>
                    <a:cubicBezTo>
                      <a:pt x="17" y="75"/>
                      <a:pt x="17" y="93"/>
                      <a:pt x="15" y="108"/>
                    </a:cubicBezTo>
                    <a:cubicBezTo>
                      <a:pt x="13" y="135"/>
                      <a:pt x="17" y="155"/>
                      <a:pt x="22" y="174"/>
                    </a:cubicBezTo>
                    <a:cubicBezTo>
                      <a:pt x="24" y="184"/>
                      <a:pt x="26" y="193"/>
                      <a:pt x="27" y="203"/>
                    </a:cubicBezTo>
                    <a:cubicBezTo>
                      <a:pt x="29" y="207"/>
                      <a:pt x="30" y="207"/>
                      <a:pt x="32" y="207"/>
                    </a:cubicBezTo>
                    <a:cubicBezTo>
                      <a:pt x="34" y="207"/>
                      <a:pt x="36" y="207"/>
                      <a:pt x="39" y="210"/>
                    </a:cubicBezTo>
                    <a:cubicBezTo>
                      <a:pt x="39" y="211"/>
                      <a:pt x="39" y="211"/>
                      <a:pt x="39" y="211"/>
                    </a:cubicBezTo>
                    <a:cubicBezTo>
                      <a:pt x="39" y="219"/>
                      <a:pt x="39" y="219"/>
                      <a:pt x="39" y="219"/>
                    </a:cubicBezTo>
                    <a:cubicBezTo>
                      <a:pt x="38" y="234"/>
                      <a:pt x="37" y="250"/>
                      <a:pt x="39" y="268"/>
                    </a:cubicBezTo>
                    <a:cubicBezTo>
                      <a:pt x="40" y="271"/>
                      <a:pt x="41" y="274"/>
                      <a:pt x="43" y="278"/>
                    </a:cubicBezTo>
                    <a:cubicBezTo>
                      <a:pt x="45" y="282"/>
                      <a:pt x="47" y="287"/>
                      <a:pt x="47" y="292"/>
                    </a:cubicBezTo>
                    <a:cubicBezTo>
                      <a:pt x="47" y="293"/>
                      <a:pt x="47" y="293"/>
                      <a:pt x="47" y="293"/>
                    </a:cubicBezTo>
                    <a:cubicBezTo>
                      <a:pt x="47" y="294"/>
                      <a:pt x="47" y="294"/>
                      <a:pt x="47" y="294"/>
                    </a:cubicBezTo>
                    <a:cubicBezTo>
                      <a:pt x="44" y="300"/>
                      <a:pt x="43" y="305"/>
                      <a:pt x="43" y="308"/>
                    </a:cubicBezTo>
                    <a:cubicBezTo>
                      <a:pt x="44" y="311"/>
                      <a:pt x="44" y="311"/>
                      <a:pt x="44" y="311"/>
                    </a:cubicBezTo>
                    <a:cubicBezTo>
                      <a:pt x="45" y="327"/>
                      <a:pt x="46" y="344"/>
                      <a:pt x="47" y="361"/>
                    </a:cubicBezTo>
                    <a:cubicBezTo>
                      <a:pt x="48" y="373"/>
                      <a:pt x="53" y="380"/>
                      <a:pt x="57" y="386"/>
                    </a:cubicBezTo>
                    <a:cubicBezTo>
                      <a:pt x="59" y="391"/>
                      <a:pt x="62" y="395"/>
                      <a:pt x="63" y="400"/>
                    </a:cubicBezTo>
                    <a:cubicBezTo>
                      <a:pt x="66" y="412"/>
                      <a:pt x="66" y="423"/>
                      <a:pt x="66" y="433"/>
                    </a:cubicBezTo>
                    <a:cubicBezTo>
                      <a:pt x="66" y="442"/>
                      <a:pt x="66" y="450"/>
                      <a:pt x="67" y="457"/>
                    </a:cubicBezTo>
                    <a:cubicBezTo>
                      <a:pt x="67" y="457"/>
                      <a:pt x="68" y="457"/>
                      <a:pt x="69" y="457"/>
                    </a:cubicBezTo>
                    <a:cubicBezTo>
                      <a:pt x="69" y="457"/>
                      <a:pt x="69" y="457"/>
                      <a:pt x="70" y="457"/>
                    </a:cubicBezTo>
                    <a:cubicBezTo>
                      <a:pt x="70" y="457"/>
                      <a:pt x="71" y="457"/>
                      <a:pt x="71" y="457"/>
                    </a:cubicBezTo>
                    <a:cubicBezTo>
                      <a:pt x="72" y="457"/>
                      <a:pt x="74" y="457"/>
                      <a:pt x="75" y="458"/>
                    </a:cubicBezTo>
                    <a:cubicBezTo>
                      <a:pt x="75" y="459"/>
                      <a:pt x="76" y="460"/>
                      <a:pt x="75" y="462"/>
                    </a:cubicBezTo>
                    <a:cubicBezTo>
                      <a:pt x="75" y="463"/>
                      <a:pt x="74" y="466"/>
                      <a:pt x="69" y="466"/>
                    </a:cubicBezTo>
                    <a:cubicBezTo>
                      <a:pt x="68" y="466"/>
                      <a:pt x="65" y="466"/>
                      <a:pt x="63" y="465"/>
                    </a:cubicBezTo>
                    <a:cubicBezTo>
                      <a:pt x="63" y="466"/>
                      <a:pt x="63" y="467"/>
                      <a:pt x="63" y="468"/>
                    </a:cubicBezTo>
                    <a:cubicBezTo>
                      <a:pt x="64" y="470"/>
                      <a:pt x="64" y="473"/>
                      <a:pt x="63" y="474"/>
                    </a:cubicBezTo>
                    <a:cubicBezTo>
                      <a:pt x="63" y="475"/>
                      <a:pt x="62" y="476"/>
                      <a:pt x="59" y="479"/>
                    </a:cubicBezTo>
                    <a:cubicBezTo>
                      <a:pt x="57" y="481"/>
                      <a:pt x="55" y="482"/>
                      <a:pt x="55" y="483"/>
                    </a:cubicBezTo>
                    <a:cubicBezTo>
                      <a:pt x="50" y="489"/>
                      <a:pt x="46" y="492"/>
                      <a:pt x="44" y="494"/>
                    </a:cubicBezTo>
                    <a:cubicBezTo>
                      <a:pt x="43" y="495"/>
                      <a:pt x="43" y="495"/>
                      <a:pt x="42" y="495"/>
                    </a:cubicBezTo>
                    <a:cubicBezTo>
                      <a:pt x="48" y="498"/>
                      <a:pt x="49" y="506"/>
                      <a:pt x="50" y="511"/>
                    </a:cubicBezTo>
                    <a:cubicBezTo>
                      <a:pt x="50" y="512"/>
                      <a:pt x="50" y="514"/>
                      <a:pt x="50" y="515"/>
                    </a:cubicBezTo>
                    <a:cubicBezTo>
                      <a:pt x="50" y="515"/>
                      <a:pt x="51" y="515"/>
                      <a:pt x="51" y="515"/>
                    </a:cubicBezTo>
                    <a:cubicBezTo>
                      <a:pt x="54" y="515"/>
                      <a:pt x="60" y="513"/>
                      <a:pt x="62" y="512"/>
                    </a:cubicBezTo>
                    <a:cubicBezTo>
                      <a:pt x="63" y="507"/>
                      <a:pt x="63" y="507"/>
                      <a:pt x="63" y="507"/>
                    </a:cubicBezTo>
                    <a:cubicBezTo>
                      <a:pt x="67" y="512"/>
                      <a:pt x="67" y="512"/>
                      <a:pt x="67" y="512"/>
                    </a:cubicBezTo>
                    <a:cubicBezTo>
                      <a:pt x="69" y="515"/>
                      <a:pt x="66" y="518"/>
                      <a:pt x="65" y="520"/>
                    </a:cubicBezTo>
                    <a:cubicBezTo>
                      <a:pt x="65" y="520"/>
                      <a:pt x="65" y="520"/>
                      <a:pt x="64" y="520"/>
                    </a:cubicBezTo>
                    <a:cubicBezTo>
                      <a:pt x="65" y="521"/>
                      <a:pt x="65" y="521"/>
                      <a:pt x="65" y="521"/>
                    </a:cubicBezTo>
                    <a:cubicBezTo>
                      <a:pt x="69" y="522"/>
                      <a:pt x="70" y="523"/>
                      <a:pt x="71" y="524"/>
                    </a:cubicBezTo>
                    <a:cubicBezTo>
                      <a:pt x="87" y="549"/>
                      <a:pt x="83" y="607"/>
                      <a:pt x="80" y="663"/>
                    </a:cubicBezTo>
                    <a:cubicBezTo>
                      <a:pt x="77" y="702"/>
                      <a:pt x="75" y="742"/>
                      <a:pt x="79" y="76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2" name="Freeform 247"/>
              <p:cNvSpPr/>
              <p:nvPr/>
            </p:nvSpPr>
            <p:spPr>
              <a:xfrm>
                <a:off x="6186600" y="3641040"/>
                <a:ext cx="689760" cy="602640"/>
              </a:xfrm>
              <a:custGeom>
                <a:avLst/>
                <a:gdLst>
                  <a:gd name="textAreaLeft" fmla="*/ 0 w 689760"/>
                  <a:gd name="textAreaRight" fmla="*/ 690480 w 689760"/>
                  <a:gd name="textAreaTop" fmla="*/ 0 h 602640"/>
                  <a:gd name="textAreaBottom" fmla="*/ 603360 h 602640"/>
                  <a:gd name="GluePoint1X" fmla="*/ 2037.09844868735 w 1676"/>
                  <a:gd name="GluePoint1Y" fmla="*/ 1377.20281543274 h 1918"/>
                  <a:gd name="GluePoint2X" fmla="*/ 1824.35262529833 w 1676"/>
                  <a:gd name="GluePoint2Y" fmla="*/ 1444.44734098019 h 1918"/>
                  <a:gd name="GluePoint3X" fmla="*/ 1911.28102625298 w 1676"/>
                  <a:gd name="GluePoint3Y" fmla="*/ 1346.63712200209 h 1918"/>
                  <a:gd name="GluePoint4X" fmla="*/ 1873.53579952267 w 1676"/>
                  <a:gd name="GluePoint4Y" fmla="*/ 1289.87226277372 h 1918"/>
                  <a:gd name="GluePoint5X" fmla="*/ 1420.59307875895 w 1676"/>
                  <a:gd name="GluePoint5Y" fmla="*/ 1308.21167883212 h 1918"/>
                  <a:gd name="GluePoint6X" fmla="*/ 391.177804295943 w 1676"/>
                  <a:gd name="GluePoint6Y" fmla="*/ 1337.03076120959 h 1918"/>
                  <a:gd name="GluePoint7X" fmla="*/ 366.014319809069 w 1676"/>
                  <a:gd name="GluePoint7Y" fmla="*/ 506.517205422315 h 1918"/>
                  <a:gd name="GluePoint8X" fmla="*/ 290.523866348449 w 1676"/>
                  <a:gd name="GluePoint8Y" fmla="*/ 468.091762252346 h 1918"/>
                  <a:gd name="GluePoint9X" fmla="*/ 212.745823389021 w 1676"/>
                  <a:gd name="GluePoint9Y" fmla="*/ 361.548488008342 h 1918"/>
                  <a:gd name="GluePoint10X" fmla="*/ 277.942124105012 w 1676"/>
                  <a:gd name="GluePoint10Y" fmla="*/ 313.516684045881 h 1918"/>
                  <a:gd name="GluePoint11X" fmla="*/ 175.000596658711 w 1676"/>
                  <a:gd name="GluePoint11Y" fmla="*/ 256.751824817518 h 1918"/>
                  <a:gd name="GluePoint12X" fmla="*/ 124.673627684964 w 1676"/>
                  <a:gd name="GluePoint12Y" fmla="*/ 227.932742440042 h 1918"/>
                  <a:gd name="GluePoint13X" fmla="*/ 86.9284009546539 w 1676"/>
                  <a:gd name="GluePoint13Y" fmla="*/ 161.561522419187 h 1918"/>
                  <a:gd name="GluePoint14X" fmla="*/ 0 w 1676"/>
                  <a:gd name="GluePoint14Y" fmla="*/ 47.1584984358707 h 1918"/>
                  <a:gd name="GluePoint15X" fmla="*/ 778.924224343675 w 1676"/>
                  <a:gd name="GluePoint15Y" fmla="*/ 37.5521376433785 h 1918"/>
                  <a:gd name="GluePoint16X" fmla="*/ 1007.68317422434 w 1676"/>
                  <a:gd name="GluePoint16Y" fmla="*/ 27.9457768508863 h 1918"/>
                  <a:gd name="GluePoint17X" fmla="*/ 1220.42899761337 w 1676"/>
                  <a:gd name="GluePoint17Y" fmla="*/ 8.73305526590198 h 1918"/>
                  <a:gd name="GluePoint18X" fmla="*/ 1332.52088305489 w 1676"/>
                  <a:gd name="GluePoint18Y" fmla="*/ 75.9775808133472 h 1918"/>
                  <a:gd name="GluePoint19X" fmla="*/ 1370.2661097852 w 1676"/>
                  <a:gd name="GluePoint19Y" fmla="*/ 275.964546402503 h 1918"/>
                  <a:gd name="GluePoint20X" fmla="*/ 1433.17482100239 w 1676"/>
                  <a:gd name="GluePoint20Y" fmla="*/ 323.123044838373 h 1918"/>
                  <a:gd name="GluePoint21X" fmla="*/ 1469.77625298329 w 1676"/>
                  <a:gd name="GluePoint21Y" fmla="*/ 342.335766423358 h 1918"/>
                  <a:gd name="GluePoint22X" fmla="*/ 1482.35799522673 w 1676"/>
                  <a:gd name="GluePoint22Y" fmla="*/ 371.154848800834 h 1918"/>
                  <a:gd name="GluePoint23X" fmla="*/ 1548.69809069212 w 1676"/>
                  <a:gd name="GluePoint23Y" fmla="*/ 389.494264859228 h 1918"/>
                  <a:gd name="GluePoint24X" fmla="*/ 1586.44331742243 w 1676"/>
                  <a:gd name="GluePoint24Y" fmla="*/ 420.933263816476 h 1918"/>
                  <a:gd name="GluePoint25X" fmla="*/ 1635.62649164678 w 1676"/>
                  <a:gd name="GluePoint25Y" fmla="*/ 544.942648592284 h 1918"/>
                  <a:gd name="GluePoint26X" fmla="*/ 1711.1169451074 w 1676"/>
                  <a:gd name="GluePoint26Y" fmla="*/ 516.123566214807 h 1918"/>
                  <a:gd name="GluePoint27X" fmla="*/ 1799.18914081146 w 1676"/>
                  <a:gd name="GluePoint27Y" fmla="*/ 544.942648592284 h 1918"/>
                  <a:gd name="GluePoint28X" fmla="*/ 1761.44391408115 w 1676"/>
                  <a:gd name="GluePoint28Y" fmla="*/ 763.269030239833 h 1918"/>
                  <a:gd name="GluePoint29X" fmla="*/ 1824.35262529833 w 1676"/>
                  <a:gd name="GluePoint29Y" fmla="*/ 811.300834202294 h 1918"/>
                  <a:gd name="GluePoint30X" fmla="*/ 1886.11754176611 w 1676"/>
                  <a:gd name="GluePoint30Y" fmla="*/ 848.852971845673 h 1918"/>
                  <a:gd name="GluePoint31X" fmla="*/ 1986.7714797136 w 1676"/>
                  <a:gd name="GluePoint31Y" fmla="*/ 889.898331595412 h 1918"/>
                  <a:gd name="GluePoint32X" fmla="*/ 2024.51670644391 w 1676"/>
                  <a:gd name="GluePoint32Y" fmla="*/ 909.111053180396 h 1918"/>
                  <a:gd name="GluePoint33X" fmla="*/ 2037.09844868735 w 1676"/>
                  <a:gd name="GluePoint33Y" fmla="*/ 956.269551616267 h 1918"/>
                  <a:gd name="GluePoint34X" fmla="*/ 2062.26193317422 w 1676"/>
                  <a:gd name="GluePoint34Y" fmla="*/ 1013.03441084463 h 1918"/>
                  <a:gd name="GluePoint35X" fmla="*/ 2037.09844868735 w 1676"/>
                  <a:gd name="GluePoint35Y" fmla="*/ 1022.64077163712 h 1918"/>
                  <a:gd name="GluePoint36X" fmla="*/ 2098.86336515513 w 1676"/>
                  <a:gd name="GluePoint36Y" fmla="*/ 1108.22471324296 h 1918"/>
                  <a:gd name="GluePoint37X" fmla="*/ 2190.3669451074 w 1676"/>
                  <a:gd name="GluePoint37Y" fmla="*/ 1127.43743482795 h 1918"/>
                  <a:gd name="GluePoint38X" fmla="*/ 2190.3669451074 w 1676"/>
                  <a:gd name="GluePoint38Y" fmla="*/ 1165.86287799791 h 1918"/>
                  <a:gd name="GluePoint39X" fmla="*/ 2165.20346062053 w 1676"/>
                  <a:gd name="GluePoint39Y" fmla="*/ 1203.41501564129 h 1918"/>
                  <a:gd name="GluePoint40X" fmla="*/ 2165.20346062053 w 1676"/>
                  <a:gd name="GluePoint40Y" fmla="*/ 1241.84045881126 h 1918"/>
                  <a:gd name="GluePoint41X" fmla="*/ 2124.02684964201 w 1676"/>
                  <a:gd name="GluePoint41Y" fmla="*/ 1241.84045881126 h 1918"/>
                  <a:gd name="GluePoint42X" fmla="*/ 2074.84367541766 w 1676"/>
                  <a:gd name="GluePoint42Y" fmla="*/ 1241.84045881126 h 1918"/>
                  <a:gd name="GluePoint43X" fmla="*/ 2062.26193317422 w 1676"/>
                  <a:gd name="GluePoint43Y" fmla="*/ 1317.81803962461 h 1918"/>
                  <a:gd name="GluePoint44X" fmla="*/ 2037.09844868735 w 1676"/>
                  <a:gd name="GluePoint44Y" fmla="*/ 1346.63712200209 h 1918"/>
                  <a:gd name="GluePoint45X" fmla="*/ 2037.09844868735 w 1676"/>
                  <a:gd name="GluePoint45Y" fmla="*/ 1377.20281543274 h 191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Lst>
                <a:rect l="textAreaLeft" t="textAreaTop" r="textAreaRight" b="textAreaBottom"/>
                <a:pathLst>
                  <a:path w="701" h="615">
                    <a:moveTo>
                      <a:pt x="651" y="579"/>
                    </a:moveTo>
                    <a:cubicBezTo>
                      <a:pt x="658" y="615"/>
                      <a:pt x="600" y="607"/>
                      <a:pt x="583" y="607"/>
                    </a:cubicBezTo>
                    <a:cubicBezTo>
                      <a:pt x="584" y="585"/>
                      <a:pt x="607" y="585"/>
                      <a:pt x="611" y="566"/>
                    </a:cubicBezTo>
                    <a:cubicBezTo>
                      <a:pt x="606" y="560"/>
                      <a:pt x="604" y="546"/>
                      <a:pt x="599" y="542"/>
                    </a:cubicBezTo>
                    <a:cubicBezTo>
                      <a:pt x="588" y="535"/>
                      <a:pt x="491" y="549"/>
                      <a:pt x="454" y="550"/>
                    </a:cubicBezTo>
                    <a:cubicBezTo>
                      <a:pt x="350" y="556"/>
                      <a:pt x="213" y="560"/>
                      <a:pt x="125" y="562"/>
                    </a:cubicBezTo>
                    <a:cubicBezTo>
                      <a:pt x="123" y="445"/>
                      <a:pt x="122" y="327"/>
                      <a:pt x="117" y="213"/>
                    </a:cubicBezTo>
                    <a:cubicBezTo>
                      <a:pt x="111" y="205"/>
                      <a:pt x="99" y="203"/>
                      <a:pt x="93" y="197"/>
                    </a:cubicBezTo>
                    <a:cubicBezTo>
                      <a:pt x="94" y="173"/>
                      <a:pt x="69" y="174"/>
                      <a:pt x="68" y="152"/>
                    </a:cubicBezTo>
                    <a:cubicBezTo>
                      <a:pt x="75" y="145"/>
                      <a:pt x="79" y="136"/>
                      <a:pt x="89" y="132"/>
                    </a:cubicBezTo>
                    <a:cubicBezTo>
                      <a:pt x="92" y="103"/>
                      <a:pt x="70" y="111"/>
                      <a:pt x="56" y="108"/>
                    </a:cubicBezTo>
                    <a:cubicBezTo>
                      <a:pt x="57" y="98"/>
                      <a:pt x="45" y="102"/>
                      <a:pt x="40" y="96"/>
                    </a:cubicBezTo>
                    <a:cubicBezTo>
                      <a:pt x="35" y="89"/>
                      <a:pt x="33" y="76"/>
                      <a:pt x="28" y="68"/>
                    </a:cubicBezTo>
                    <a:cubicBezTo>
                      <a:pt x="19" y="52"/>
                      <a:pt x="0" y="39"/>
                      <a:pt x="0" y="20"/>
                    </a:cubicBezTo>
                    <a:cubicBezTo>
                      <a:pt x="76" y="20"/>
                      <a:pt x="167" y="21"/>
                      <a:pt x="249" y="16"/>
                    </a:cubicBezTo>
                    <a:cubicBezTo>
                      <a:pt x="266" y="15"/>
                      <a:pt x="295" y="13"/>
                      <a:pt x="322" y="12"/>
                    </a:cubicBezTo>
                    <a:cubicBezTo>
                      <a:pt x="347" y="10"/>
                      <a:pt x="373" y="0"/>
                      <a:pt x="390" y="4"/>
                    </a:cubicBezTo>
                    <a:cubicBezTo>
                      <a:pt x="406" y="8"/>
                      <a:pt x="414" y="26"/>
                      <a:pt x="426" y="32"/>
                    </a:cubicBezTo>
                    <a:cubicBezTo>
                      <a:pt x="418" y="60"/>
                      <a:pt x="425" y="94"/>
                      <a:pt x="438" y="116"/>
                    </a:cubicBezTo>
                    <a:cubicBezTo>
                      <a:pt x="443" y="124"/>
                      <a:pt x="451" y="129"/>
                      <a:pt x="458" y="136"/>
                    </a:cubicBezTo>
                    <a:cubicBezTo>
                      <a:pt x="461" y="139"/>
                      <a:pt x="468" y="141"/>
                      <a:pt x="470" y="144"/>
                    </a:cubicBezTo>
                    <a:cubicBezTo>
                      <a:pt x="473" y="148"/>
                      <a:pt x="471" y="154"/>
                      <a:pt x="474" y="156"/>
                    </a:cubicBezTo>
                    <a:cubicBezTo>
                      <a:pt x="478" y="160"/>
                      <a:pt x="491" y="162"/>
                      <a:pt x="495" y="164"/>
                    </a:cubicBezTo>
                    <a:cubicBezTo>
                      <a:pt x="501" y="169"/>
                      <a:pt x="499" y="176"/>
                      <a:pt x="507" y="177"/>
                    </a:cubicBezTo>
                    <a:cubicBezTo>
                      <a:pt x="512" y="194"/>
                      <a:pt x="511" y="217"/>
                      <a:pt x="523" y="229"/>
                    </a:cubicBezTo>
                    <a:cubicBezTo>
                      <a:pt x="537" y="231"/>
                      <a:pt x="535" y="217"/>
                      <a:pt x="547" y="217"/>
                    </a:cubicBezTo>
                    <a:cubicBezTo>
                      <a:pt x="555" y="221"/>
                      <a:pt x="565" y="225"/>
                      <a:pt x="575" y="229"/>
                    </a:cubicBezTo>
                    <a:cubicBezTo>
                      <a:pt x="573" y="264"/>
                      <a:pt x="541" y="294"/>
                      <a:pt x="563" y="321"/>
                    </a:cubicBezTo>
                    <a:cubicBezTo>
                      <a:pt x="569" y="329"/>
                      <a:pt x="575" y="335"/>
                      <a:pt x="583" y="341"/>
                    </a:cubicBezTo>
                    <a:cubicBezTo>
                      <a:pt x="588" y="345"/>
                      <a:pt x="603" y="345"/>
                      <a:pt x="603" y="357"/>
                    </a:cubicBezTo>
                    <a:cubicBezTo>
                      <a:pt x="617" y="353"/>
                      <a:pt x="627" y="366"/>
                      <a:pt x="635" y="374"/>
                    </a:cubicBezTo>
                    <a:cubicBezTo>
                      <a:pt x="638" y="376"/>
                      <a:pt x="645" y="379"/>
                      <a:pt x="647" y="382"/>
                    </a:cubicBezTo>
                    <a:cubicBezTo>
                      <a:pt x="650" y="385"/>
                      <a:pt x="648" y="394"/>
                      <a:pt x="651" y="402"/>
                    </a:cubicBezTo>
                    <a:cubicBezTo>
                      <a:pt x="653" y="406"/>
                      <a:pt x="665" y="413"/>
                      <a:pt x="659" y="426"/>
                    </a:cubicBezTo>
                    <a:cubicBezTo>
                      <a:pt x="659" y="426"/>
                      <a:pt x="652" y="431"/>
                      <a:pt x="651" y="430"/>
                    </a:cubicBezTo>
                    <a:cubicBezTo>
                      <a:pt x="655" y="445"/>
                      <a:pt x="670" y="452"/>
                      <a:pt x="671" y="466"/>
                    </a:cubicBezTo>
                    <a:cubicBezTo>
                      <a:pt x="682" y="473"/>
                      <a:pt x="691" y="462"/>
                      <a:pt x="700" y="474"/>
                    </a:cubicBezTo>
                    <a:cubicBezTo>
                      <a:pt x="695" y="478"/>
                      <a:pt x="701" y="484"/>
                      <a:pt x="700" y="490"/>
                    </a:cubicBezTo>
                    <a:cubicBezTo>
                      <a:pt x="699" y="496"/>
                      <a:pt x="694" y="498"/>
                      <a:pt x="692" y="506"/>
                    </a:cubicBezTo>
                    <a:cubicBezTo>
                      <a:pt x="690" y="510"/>
                      <a:pt x="699" y="513"/>
                      <a:pt x="692" y="522"/>
                    </a:cubicBezTo>
                    <a:cubicBezTo>
                      <a:pt x="693" y="521"/>
                      <a:pt x="682" y="521"/>
                      <a:pt x="679" y="522"/>
                    </a:cubicBezTo>
                    <a:cubicBezTo>
                      <a:pt x="671" y="527"/>
                      <a:pt x="667" y="543"/>
                      <a:pt x="663" y="522"/>
                    </a:cubicBezTo>
                    <a:cubicBezTo>
                      <a:pt x="653" y="532"/>
                      <a:pt x="658" y="540"/>
                      <a:pt x="659" y="554"/>
                    </a:cubicBezTo>
                    <a:cubicBezTo>
                      <a:pt x="645" y="556"/>
                      <a:pt x="654" y="561"/>
                      <a:pt x="651" y="566"/>
                    </a:cubicBezTo>
                    <a:cubicBezTo>
                      <a:pt x="649" y="570"/>
                      <a:pt x="644" y="577"/>
                      <a:pt x="651" y="579"/>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3" name="Freeform 248"/>
              <p:cNvSpPr/>
              <p:nvPr/>
            </p:nvSpPr>
            <p:spPr>
              <a:xfrm>
                <a:off x="6184800" y="3639600"/>
                <a:ext cx="693000" cy="599400"/>
              </a:xfrm>
              <a:custGeom>
                <a:avLst/>
                <a:gdLst>
                  <a:gd name="textAreaLeft" fmla="*/ 0 w 693000"/>
                  <a:gd name="textAreaRight" fmla="*/ 693720 w 693000"/>
                  <a:gd name="textAreaTop" fmla="*/ 0 h 599400"/>
                  <a:gd name="textAreaBottom" fmla="*/ 600120 h 599400"/>
                  <a:gd name="GluePoint1X" fmla="*/ 1838.19196160768 w 1667"/>
                  <a:gd name="GluePoint1Y" fmla="*/ 1438.62169174883 h 1927"/>
                  <a:gd name="GluePoint2X" fmla="*/ 1910.98020395921 w 1667"/>
                  <a:gd name="GluePoint2Y" fmla="*/ 1310.66735858848 h 1927"/>
                  <a:gd name="GluePoint3X" fmla="*/ 1440.7450509898 w 1667"/>
                  <a:gd name="GluePoint3Y" fmla="*/ 1306.34457706279 h 1927"/>
                  <a:gd name="GluePoint4X" fmla="*/ 393.980803839232 w 1667"/>
                  <a:gd name="GluePoint4Y" fmla="*/ 1263.98131811105 h 1927"/>
                  <a:gd name="GluePoint5X" fmla="*/ 292.308338332334 w 1667"/>
                  <a:gd name="GluePoint5Y" fmla="*/ 468.589517384536 h 1927"/>
                  <a:gd name="GluePoint6X" fmla="*/ 217.209358128374 w 1667"/>
                  <a:gd name="GluePoint6Y" fmla="*/ 357.926310326933 h 1927"/>
                  <a:gd name="GluePoint7X" fmla="*/ 273.822435512897 w 1667"/>
                  <a:gd name="GluePoint7Y" fmla="*/ 275.793461338869 h 1927"/>
                  <a:gd name="GluePoint8X" fmla="*/ 179.082183563287 w 1667"/>
                  <a:gd name="GluePoint8Y" fmla="*/ 256.773222625843 h 1927"/>
                  <a:gd name="GluePoint9X" fmla="*/ 91.2741451709658 w 1667"/>
                  <a:gd name="GluePoint9Y" fmla="*/ 164.265697976129 h 1927"/>
                  <a:gd name="GluePoint10X" fmla="*/ 103.983203359328 w 1667"/>
                  <a:gd name="GluePoint10Y" fmla="*/ 42.3632589517385 h 1927"/>
                  <a:gd name="GluePoint11X" fmla="*/ 1024.81223755249 w 1667"/>
                  <a:gd name="GluePoint11Y" fmla="*/ 23.343020238713 h 1927"/>
                  <a:gd name="GluePoint12X" fmla="*/ 1355.24775044991 w 1667"/>
                  <a:gd name="GluePoint12Y" fmla="*/ 70.0290607161391 h 1927"/>
                  <a:gd name="GluePoint13X" fmla="*/ 1437.27894421116 w 1667"/>
                  <a:gd name="GluePoint13Y" fmla="*/ 303.459263103269 h 1927"/>
                  <a:gd name="GluePoint14X" fmla="*/ 1506.60107978404 w 1667"/>
                  <a:gd name="GluePoint14Y" fmla="*/ 355.332641411521 h 1927"/>
                  <a:gd name="GluePoint15X" fmla="*/ 1592.09838032394 w 1667"/>
                  <a:gd name="GluePoint15Y" fmla="*/ 402.883238194084 h 1927"/>
                  <a:gd name="GluePoint16X" fmla="*/ 1630.22555488902 w 1667"/>
                  <a:gd name="GluePoint16Y" fmla="*/ 461.673066943435 h 1927"/>
                  <a:gd name="GluePoint17X" fmla="*/ 1734.20875824835 w 1667"/>
                  <a:gd name="GluePoint17Y" fmla="*/ 506.629994810586 h 1927"/>
                  <a:gd name="GluePoint18X" fmla="*/ 1831.25974805039 w 1667"/>
                  <a:gd name="GluePoint18Y" fmla="*/ 542.076803321225 h 1927"/>
                  <a:gd name="GluePoint19X" fmla="*/ 1869.38692261548 w 1667"/>
                  <a:gd name="GluePoint19Y" fmla="*/ 806.631032693306 h 1927"/>
                  <a:gd name="GluePoint20X" fmla="*/ 2017.27414517097 w 1667"/>
                  <a:gd name="GluePoint20Y" fmla="*/ 876.660093409445 h 1927"/>
                  <a:gd name="GluePoint21X" fmla="*/ 2071.57648470306 w 1667"/>
                  <a:gd name="GluePoint21Y" fmla="*/ 947.553710430721 h 1927"/>
                  <a:gd name="GluePoint22X" fmla="*/ 2102.77144571086 w 1667"/>
                  <a:gd name="GluePoint22Y" fmla="*/ 1053.89413596264 h 1927"/>
                  <a:gd name="GluePoint23X" fmla="*/ 2222.92981403719 w 1667"/>
                  <a:gd name="GluePoint23Y" fmla="*/ 1115.2776336274 h 1927"/>
                  <a:gd name="GluePoint24X" fmla="*/ 2222.92981403719 w 1667"/>
                  <a:gd name="GluePoint24Y" fmla="*/ 1160.23456149455 h 1927"/>
                  <a:gd name="GluePoint25X" fmla="*/ 2197.51169766047 w 1667"/>
                  <a:gd name="GluePoint25Y" fmla="*/ 1238.04462895693 h 1927"/>
                  <a:gd name="GluePoint26X" fmla="*/ 2179.02579484103 w 1667"/>
                  <a:gd name="GluePoint26Y" fmla="*/ 1238.04462895693 h 1927"/>
                  <a:gd name="GluePoint27X" fmla="*/ 2096.99460107978 w 1667"/>
                  <a:gd name="GluePoint27Y" fmla="*/ 1247.55474831344 h 1927"/>
                  <a:gd name="GluePoint28X" fmla="*/ 2090.0623875225 w 1667"/>
                  <a:gd name="GluePoint28Y" fmla="*/ 1315.8546964193 h 1927"/>
                  <a:gd name="GluePoint29X" fmla="*/ 2068.11037792442 w 1667"/>
                  <a:gd name="GluePoint29Y" fmla="*/ 1344.38505448884 h 1927"/>
                  <a:gd name="GluePoint30X" fmla="*/ 2071.57648470306 w 1667"/>
                  <a:gd name="GluePoint30Y" fmla="*/ 1365.13440581214 h 1927"/>
                  <a:gd name="GluePoint31X" fmla="*/ 1876.31913617277 w 1667"/>
                  <a:gd name="GluePoint31Y" fmla="*/ 1426.51790347691 h 1927"/>
                  <a:gd name="GluePoint32X" fmla="*/ 2046.15836832633 w 1667"/>
                  <a:gd name="GluePoint32Y" fmla="*/ 1365.13440581214 h 1927"/>
                  <a:gd name="GluePoint33X" fmla="*/ 2055.40131973605 w 1667"/>
                  <a:gd name="GluePoint33Y" fmla="*/ 1313.26102750389 h 1927"/>
                  <a:gd name="GluePoint34X" fmla="*/ 2106.2375524895 w 1667"/>
                  <a:gd name="GluePoint34Y" fmla="*/ 1221.61805915932 h 1927"/>
                  <a:gd name="GluePoint35X" fmla="*/ 2146.67546490702 w 1667"/>
                  <a:gd name="GluePoint35Y" fmla="*/ 1228.53450960042 h 1927"/>
                  <a:gd name="GluePoint36X" fmla="*/ 2181.33653269346 w 1667"/>
                  <a:gd name="GluePoint36Y" fmla="*/ 1193.08770108978 h 1927"/>
                  <a:gd name="GluePoint37X" fmla="*/ 2203.28854229154 w 1667"/>
                  <a:gd name="GluePoint37Y" fmla="*/ 1119.60041515309 h 1927"/>
                  <a:gd name="GluePoint38X" fmla="*/ 2118.94661067786 w 1667"/>
                  <a:gd name="GluePoint38Y" fmla="*/ 1103.17384535548 h 1927"/>
                  <a:gd name="GluePoint39X" fmla="*/ 2055.40131973605 w 1667"/>
                  <a:gd name="GluePoint39Y" fmla="*/ 1015.85365853659 h 1927"/>
                  <a:gd name="GluePoint40X" fmla="*/ 2064.64427114577 w 1667"/>
                  <a:gd name="GluePoint40Y" fmla="*/ 963.980280228334 h 1927"/>
                  <a:gd name="GluePoint41X" fmla="*/ 2024.20635872825 w 1667"/>
                  <a:gd name="GluePoint41Y" fmla="*/ 895.68033212247 h 1927"/>
                  <a:gd name="GluePoint42X" fmla="*/ 1913.29094181164 w 1667"/>
                  <a:gd name="GluePoint42Y" fmla="*/ 850.723404255319 h 1927"/>
                  <a:gd name="GluePoint43X" fmla="*/ 1841.65806838632 w 1667"/>
                  <a:gd name="GluePoint43Y" fmla="*/ 813.547483134406 h 1927"/>
                  <a:gd name="GluePoint44X" fmla="*/ 1809.30773845231 w 1667"/>
                  <a:gd name="GluePoint44Y" fmla="*/ 544.670472236637 h 1927"/>
                  <a:gd name="GluePoint45X" fmla="*/ 1652.1775644871 w 1667"/>
                  <a:gd name="GluePoint45Y" fmla="*/ 546.399584846912 h 1927"/>
                  <a:gd name="GluePoint46X" fmla="*/ 1575.92321535693 w 1667"/>
                  <a:gd name="GluePoint46Y" fmla="*/ 407.206019719772 h 1927"/>
                  <a:gd name="GluePoint47X" fmla="*/ 1488.11517696461 w 1667"/>
                  <a:gd name="GluePoint47Y" fmla="*/ 357.926310326933 h 1927"/>
                  <a:gd name="GluePoint48X" fmla="*/ 1424.5698860228 w 1667"/>
                  <a:gd name="GluePoint48Y" fmla="*/ 312.969382459782 h 1927"/>
                  <a:gd name="GluePoint49X" fmla="*/ 1235.08938212358 w 1667"/>
                  <a:gd name="GluePoint49Y" fmla="*/ 16.4265697976129 h 1927"/>
                  <a:gd name="GluePoint50X" fmla="*/ 797.204559088182 w 1667"/>
                  <a:gd name="GluePoint50Y" fmla="*/ 46.6860404774261 h 1927"/>
                  <a:gd name="GluePoint51X" fmla="*/ 69.3221355728854 w 1667"/>
                  <a:gd name="GluePoint51Y" fmla="*/ 121.90243902439 h 1927"/>
                  <a:gd name="GluePoint52X" fmla="*/ 162.907018596281 w 1667"/>
                  <a:gd name="GluePoint52Y" fmla="*/ 230.836533471718 h 1927"/>
                  <a:gd name="GluePoint53X" fmla="*/ 295.774445110978 w 1667"/>
                  <a:gd name="GluePoint53Y" fmla="*/ 315.563051375195 h 1927"/>
                  <a:gd name="GluePoint54X" fmla="*/ 232.229154169166 w 1667"/>
                  <a:gd name="GluePoint54Y" fmla="*/ 363.113648157758 h 1927"/>
                  <a:gd name="GluePoint55X" fmla="*/ 383.582483503299 w 1667"/>
                  <a:gd name="GluePoint55Y" fmla="*/ 499.713544369486 h 1927"/>
                  <a:gd name="GluePoint56X" fmla="*/ 409.000599880024 w 1667"/>
                  <a:gd name="GluePoint56Y" fmla="*/ 1322.7711468604 h 1927"/>
                  <a:gd name="GluePoint57X" fmla="*/ 1843.96880623875 w 1667"/>
                  <a:gd name="GluePoint57Y" fmla="*/ 1268.30409963674 h 1927"/>
                  <a:gd name="GluePoint58X" fmla="*/ 1945.64127174565 w 1667"/>
                  <a:gd name="GluePoint58Y" fmla="*/ 1336.60404774261 h 192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Lst>
                <a:rect l="textAreaLeft" t="textAreaTop" r="textAreaRight" b="textAreaBottom"/>
                <a:pathLst>
                  <a:path w="706" h="611">
                    <a:moveTo>
                      <a:pt x="611" y="611"/>
                    </a:moveTo>
                    <a:cubicBezTo>
                      <a:pt x="605" y="611"/>
                      <a:pt x="599" y="611"/>
                      <a:pt x="594" y="611"/>
                    </a:cubicBezTo>
                    <a:cubicBezTo>
                      <a:pt x="591" y="611"/>
                      <a:pt x="588" y="610"/>
                      <a:pt x="586" y="610"/>
                    </a:cubicBezTo>
                    <a:cubicBezTo>
                      <a:pt x="583" y="610"/>
                      <a:pt x="583" y="610"/>
                      <a:pt x="583" y="610"/>
                    </a:cubicBezTo>
                    <a:cubicBezTo>
                      <a:pt x="583" y="608"/>
                      <a:pt x="583" y="608"/>
                      <a:pt x="583" y="608"/>
                    </a:cubicBezTo>
                    <a:cubicBezTo>
                      <a:pt x="584" y="595"/>
                      <a:pt x="592" y="589"/>
                      <a:pt x="599" y="583"/>
                    </a:cubicBezTo>
                    <a:cubicBezTo>
                      <a:pt x="604" y="579"/>
                      <a:pt x="609" y="575"/>
                      <a:pt x="611" y="568"/>
                    </a:cubicBezTo>
                    <a:cubicBezTo>
                      <a:pt x="609" y="565"/>
                      <a:pt x="607" y="560"/>
                      <a:pt x="606" y="556"/>
                    </a:cubicBezTo>
                    <a:cubicBezTo>
                      <a:pt x="604" y="552"/>
                      <a:pt x="603" y="547"/>
                      <a:pt x="601" y="546"/>
                    </a:cubicBezTo>
                    <a:cubicBezTo>
                      <a:pt x="600" y="545"/>
                      <a:pt x="597" y="544"/>
                      <a:pt x="585" y="544"/>
                    </a:cubicBezTo>
                    <a:cubicBezTo>
                      <a:pt x="566" y="544"/>
                      <a:pt x="534" y="547"/>
                      <a:pt x="506" y="550"/>
                    </a:cubicBezTo>
                    <a:cubicBezTo>
                      <a:pt x="487" y="552"/>
                      <a:pt x="469" y="554"/>
                      <a:pt x="457" y="554"/>
                    </a:cubicBezTo>
                    <a:cubicBezTo>
                      <a:pt x="373" y="558"/>
                      <a:pt x="267" y="562"/>
                      <a:pt x="181" y="565"/>
                    </a:cubicBezTo>
                    <a:cubicBezTo>
                      <a:pt x="162" y="565"/>
                      <a:pt x="144" y="566"/>
                      <a:pt x="128" y="566"/>
                    </a:cubicBezTo>
                    <a:cubicBezTo>
                      <a:pt x="125" y="566"/>
                      <a:pt x="125" y="566"/>
                      <a:pt x="125" y="566"/>
                    </a:cubicBezTo>
                    <a:cubicBezTo>
                      <a:pt x="125" y="536"/>
                      <a:pt x="125" y="536"/>
                      <a:pt x="125" y="536"/>
                    </a:cubicBezTo>
                    <a:cubicBezTo>
                      <a:pt x="123" y="430"/>
                      <a:pt x="122" y="319"/>
                      <a:pt x="117" y="215"/>
                    </a:cubicBezTo>
                    <a:cubicBezTo>
                      <a:pt x="114" y="212"/>
                      <a:pt x="110" y="210"/>
                      <a:pt x="106" y="207"/>
                    </a:cubicBezTo>
                    <a:cubicBezTo>
                      <a:pt x="101" y="205"/>
                      <a:pt x="97" y="203"/>
                      <a:pt x="94" y="200"/>
                    </a:cubicBezTo>
                    <a:cubicBezTo>
                      <a:pt x="93" y="199"/>
                      <a:pt x="93" y="199"/>
                      <a:pt x="93" y="199"/>
                    </a:cubicBezTo>
                    <a:cubicBezTo>
                      <a:pt x="93" y="197"/>
                      <a:pt x="93" y="197"/>
                      <a:pt x="93" y="197"/>
                    </a:cubicBezTo>
                    <a:cubicBezTo>
                      <a:pt x="93" y="186"/>
                      <a:pt x="88" y="182"/>
                      <a:pt x="82" y="176"/>
                    </a:cubicBezTo>
                    <a:cubicBezTo>
                      <a:pt x="76" y="171"/>
                      <a:pt x="69" y="165"/>
                      <a:pt x="69" y="154"/>
                    </a:cubicBezTo>
                    <a:cubicBezTo>
                      <a:pt x="69" y="152"/>
                      <a:pt x="69" y="152"/>
                      <a:pt x="69" y="152"/>
                    </a:cubicBezTo>
                    <a:cubicBezTo>
                      <a:pt x="69" y="152"/>
                      <a:pt x="69" y="152"/>
                      <a:pt x="69" y="152"/>
                    </a:cubicBezTo>
                    <a:cubicBezTo>
                      <a:pt x="71" y="150"/>
                      <a:pt x="72" y="148"/>
                      <a:pt x="74" y="146"/>
                    </a:cubicBezTo>
                    <a:cubicBezTo>
                      <a:pt x="78" y="140"/>
                      <a:pt x="82" y="134"/>
                      <a:pt x="89" y="131"/>
                    </a:cubicBezTo>
                    <a:cubicBezTo>
                      <a:pt x="90" y="125"/>
                      <a:pt x="89" y="120"/>
                      <a:pt x="87" y="117"/>
                    </a:cubicBezTo>
                    <a:cubicBezTo>
                      <a:pt x="83" y="113"/>
                      <a:pt x="77" y="113"/>
                      <a:pt x="70" y="113"/>
                    </a:cubicBezTo>
                    <a:cubicBezTo>
                      <a:pt x="66" y="113"/>
                      <a:pt x="62" y="113"/>
                      <a:pt x="59" y="112"/>
                    </a:cubicBezTo>
                    <a:cubicBezTo>
                      <a:pt x="56" y="111"/>
                      <a:pt x="56" y="111"/>
                      <a:pt x="56" y="111"/>
                    </a:cubicBezTo>
                    <a:cubicBezTo>
                      <a:pt x="57" y="109"/>
                      <a:pt x="57" y="109"/>
                      <a:pt x="57" y="109"/>
                    </a:cubicBezTo>
                    <a:cubicBezTo>
                      <a:pt x="57" y="106"/>
                      <a:pt x="56" y="105"/>
                      <a:pt x="51" y="104"/>
                    </a:cubicBezTo>
                    <a:cubicBezTo>
                      <a:pt x="47" y="103"/>
                      <a:pt x="44" y="102"/>
                      <a:pt x="41" y="99"/>
                    </a:cubicBezTo>
                    <a:cubicBezTo>
                      <a:pt x="38" y="95"/>
                      <a:pt x="36" y="89"/>
                      <a:pt x="34" y="83"/>
                    </a:cubicBezTo>
                    <a:cubicBezTo>
                      <a:pt x="32" y="78"/>
                      <a:pt x="31" y="74"/>
                      <a:pt x="29" y="70"/>
                    </a:cubicBezTo>
                    <a:cubicBezTo>
                      <a:pt x="26" y="65"/>
                      <a:pt x="22" y="61"/>
                      <a:pt x="18" y="56"/>
                    </a:cubicBezTo>
                    <a:cubicBezTo>
                      <a:pt x="9" y="46"/>
                      <a:pt x="0" y="35"/>
                      <a:pt x="0" y="21"/>
                    </a:cubicBezTo>
                    <a:cubicBezTo>
                      <a:pt x="0" y="18"/>
                      <a:pt x="0" y="18"/>
                      <a:pt x="0" y="18"/>
                    </a:cubicBezTo>
                    <a:cubicBezTo>
                      <a:pt x="33" y="18"/>
                      <a:pt x="33" y="18"/>
                      <a:pt x="33" y="18"/>
                    </a:cubicBezTo>
                    <a:cubicBezTo>
                      <a:pt x="48" y="18"/>
                      <a:pt x="63" y="18"/>
                      <a:pt x="78" y="18"/>
                    </a:cubicBezTo>
                    <a:cubicBezTo>
                      <a:pt x="131" y="18"/>
                      <a:pt x="194" y="18"/>
                      <a:pt x="252" y="14"/>
                    </a:cubicBezTo>
                    <a:cubicBezTo>
                      <a:pt x="259" y="14"/>
                      <a:pt x="268" y="13"/>
                      <a:pt x="279" y="13"/>
                    </a:cubicBezTo>
                    <a:cubicBezTo>
                      <a:pt x="293" y="12"/>
                      <a:pt x="309" y="11"/>
                      <a:pt x="325" y="10"/>
                    </a:cubicBezTo>
                    <a:cubicBezTo>
                      <a:pt x="335" y="9"/>
                      <a:pt x="345" y="7"/>
                      <a:pt x="355" y="5"/>
                    </a:cubicBezTo>
                    <a:cubicBezTo>
                      <a:pt x="370" y="2"/>
                      <a:pt x="384" y="0"/>
                      <a:pt x="394" y="2"/>
                    </a:cubicBezTo>
                    <a:cubicBezTo>
                      <a:pt x="404" y="4"/>
                      <a:pt x="411" y="12"/>
                      <a:pt x="417" y="19"/>
                    </a:cubicBezTo>
                    <a:cubicBezTo>
                      <a:pt x="421" y="23"/>
                      <a:pt x="425" y="28"/>
                      <a:pt x="430" y="30"/>
                    </a:cubicBezTo>
                    <a:cubicBezTo>
                      <a:pt x="433" y="31"/>
                      <a:pt x="433" y="31"/>
                      <a:pt x="433" y="31"/>
                    </a:cubicBezTo>
                    <a:cubicBezTo>
                      <a:pt x="432" y="34"/>
                      <a:pt x="432" y="34"/>
                      <a:pt x="432" y="34"/>
                    </a:cubicBezTo>
                    <a:cubicBezTo>
                      <a:pt x="423" y="63"/>
                      <a:pt x="431" y="96"/>
                      <a:pt x="444" y="116"/>
                    </a:cubicBezTo>
                    <a:cubicBezTo>
                      <a:pt x="447" y="121"/>
                      <a:pt x="451" y="125"/>
                      <a:pt x="456" y="129"/>
                    </a:cubicBezTo>
                    <a:cubicBezTo>
                      <a:pt x="458" y="131"/>
                      <a:pt x="461" y="133"/>
                      <a:pt x="463" y="135"/>
                    </a:cubicBezTo>
                    <a:cubicBezTo>
                      <a:pt x="464" y="136"/>
                      <a:pt x="466" y="137"/>
                      <a:pt x="468" y="139"/>
                    </a:cubicBezTo>
                    <a:cubicBezTo>
                      <a:pt x="471" y="140"/>
                      <a:pt x="474" y="142"/>
                      <a:pt x="476" y="144"/>
                    </a:cubicBezTo>
                    <a:cubicBezTo>
                      <a:pt x="477" y="146"/>
                      <a:pt x="478" y="149"/>
                      <a:pt x="478" y="151"/>
                    </a:cubicBezTo>
                    <a:cubicBezTo>
                      <a:pt x="478" y="153"/>
                      <a:pt x="478" y="155"/>
                      <a:pt x="479" y="155"/>
                    </a:cubicBezTo>
                    <a:cubicBezTo>
                      <a:pt x="481" y="157"/>
                      <a:pt x="485" y="158"/>
                      <a:pt x="489" y="159"/>
                    </a:cubicBezTo>
                    <a:cubicBezTo>
                      <a:pt x="493" y="160"/>
                      <a:pt x="497" y="162"/>
                      <a:pt x="499" y="163"/>
                    </a:cubicBezTo>
                    <a:cubicBezTo>
                      <a:pt x="502" y="166"/>
                      <a:pt x="504" y="168"/>
                      <a:pt x="505" y="171"/>
                    </a:cubicBezTo>
                    <a:cubicBezTo>
                      <a:pt x="506" y="173"/>
                      <a:pt x="507" y="175"/>
                      <a:pt x="510" y="175"/>
                    </a:cubicBezTo>
                    <a:cubicBezTo>
                      <a:pt x="512" y="175"/>
                      <a:pt x="512" y="175"/>
                      <a:pt x="512" y="175"/>
                    </a:cubicBezTo>
                    <a:cubicBezTo>
                      <a:pt x="512" y="177"/>
                      <a:pt x="512" y="177"/>
                      <a:pt x="512" y="177"/>
                    </a:cubicBezTo>
                    <a:cubicBezTo>
                      <a:pt x="514" y="183"/>
                      <a:pt x="515" y="190"/>
                      <a:pt x="517" y="196"/>
                    </a:cubicBezTo>
                    <a:cubicBezTo>
                      <a:pt x="519" y="208"/>
                      <a:pt x="521" y="220"/>
                      <a:pt x="527" y="227"/>
                    </a:cubicBezTo>
                    <a:cubicBezTo>
                      <a:pt x="532" y="228"/>
                      <a:pt x="534" y="226"/>
                      <a:pt x="537" y="222"/>
                    </a:cubicBezTo>
                    <a:cubicBezTo>
                      <a:pt x="540" y="219"/>
                      <a:pt x="543" y="215"/>
                      <a:pt x="550" y="215"/>
                    </a:cubicBezTo>
                    <a:cubicBezTo>
                      <a:pt x="550" y="215"/>
                      <a:pt x="550" y="215"/>
                      <a:pt x="550" y="215"/>
                    </a:cubicBezTo>
                    <a:cubicBezTo>
                      <a:pt x="551" y="215"/>
                      <a:pt x="551" y="215"/>
                      <a:pt x="551" y="215"/>
                    </a:cubicBezTo>
                    <a:cubicBezTo>
                      <a:pt x="559" y="220"/>
                      <a:pt x="568" y="223"/>
                      <a:pt x="576" y="226"/>
                    </a:cubicBezTo>
                    <a:cubicBezTo>
                      <a:pt x="581" y="228"/>
                      <a:pt x="581" y="228"/>
                      <a:pt x="581" y="228"/>
                    </a:cubicBezTo>
                    <a:cubicBezTo>
                      <a:pt x="581" y="230"/>
                      <a:pt x="581" y="230"/>
                      <a:pt x="581" y="230"/>
                    </a:cubicBezTo>
                    <a:cubicBezTo>
                      <a:pt x="580" y="244"/>
                      <a:pt x="575" y="256"/>
                      <a:pt x="570" y="268"/>
                    </a:cubicBezTo>
                    <a:cubicBezTo>
                      <a:pt x="562" y="288"/>
                      <a:pt x="556" y="305"/>
                      <a:pt x="568" y="321"/>
                    </a:cubicBezTo>
                    <a:cubicBezTo>
                      <a:pt x="574" y="328"/>
                      <a:pt x="579" y="334"/>
                      <a:pt x="588" y="340"/>
                    </a:cubicBezTo>
                    <a:cubicBezTo>
                      <a:pt x="589" y="341"/>
                      <a:pt x="591" y="342"/>
                      <a:pt x="593" y="342"/>
                    </a:cubicBezTo>
                    <a:cubicBezTo>
                      <a:pt x="599" y="344"/>
                      <a:pt x="607" y="347"/>
                      <a:pt x="609" y="355"/>
                    </a:cubicBezTo>
                    <a:cubicBezTo>
                      <a:pt x="610" y="355"/>
                      <a:pt x="611" y="355"/>
                      <a:pt x="612" y="355"/>
                    </a:cubicBezTo>
                    <a:cubicBezTo>
                      <a:pt x="622" y="355"/>
                      <a:pt x="630" y="362"/>
                      <a:pt x="636" y="368"/>
                    </a:cubicBezTo>
                    <a:cubicBezTo>
                      <a:pt x="637" y="370"/>
                      <a:pt x="639" y="371"/>
                      <a:pt x="640" y="372"/>
                    </a:cubicBezTo>
                    <a:cubicBezTo>
                      <a:pt x="641" y="373"/>
                      <a:pt x="643" y="374"/>
                      <a:pt x="645" y="375"/>
                    </a:cubicBezTo>
                    <a:cubicBezTo>
                      <a:pt x="648" y="377"/>
                      <a:pt x="651" y="379"/>
                      <a:pt x="653" y="381"/>
                    </a:cubicBezTo>
                    <a:cubicBezTo>
                      <a:pt x="654" y="383"/>
                      <a:pt x="654" y="387"/>
                      <a:pt x="655" y="391"/>
                    </a:cubicBezTo>
                    <a:cubicBezTo>
                      <a:pt x="655" y="394"/>
                      <a:pt x="655" y="398"/>
                      <a:pt x="657" y="402"/>
                    </a:cubicBezTo>
                    <a:cubicBezTo>
                      <a:pt x="657" y="402"/>
                      <a:pt x="658" y="404"/>
                      <a:pt x="660" y="405"/>
                    </a:cubicBezTo>
                    <a:cubicBezTo>
                      <a:pt x="663" y="410"/>
                      <a:pt x="670" y="417"/>
                      <a:pt x="665" y="428"/>
                    </a:cubicBezTo>
                    <a:cubicBezTo>
                      <a:pt x="664" y="429"/>
                      <a:pt x="661" y="431"/>
                      <a:pt x="658" y="433"/>
                    </a:cubicBezTo>
                    <a:cubicBezTo>
                      <a:pt x="660" y="438"/>
                      <a:pt x="664" y="443"/>
                      <a:pt x="667" y="447"/>
                    </a:cubicBezTo>
                    <a:cubicBezTo>
                      <a:pt x="672" y="452"/>
                      <a:pt x="676" y="458"/>
                      <a:pt x="677" y="465"/>
                    </a:cubicBezTo>
                    <a:cubicBezTo>
                      <a:pt x="680" y="467"/>
                      <a:pt x="684" y="467"/>
                      <a:pt x="687" y="466"/>
                    </a:cubicBezTo>
                    <a:cubicBezTo>
                      <a:pt x="689" y="466"/>
                      <a:pt x="690" y="466"/>
                      <a:pt x="692" y="466"/>
                    </a:cubicBezTo>
                    <a:cubicBezTo>
                      <a:pt x="697" y="466"/>
                      <a:pt x="701" y="468"/>
                      <a:pt x="705" y="473"/>
                    </a:cubicBezTo>
                    <a:cubicBezTo>
                      <a:pt x="706" y="476"/>
                      <a:pt x="706" y="476"/>
                      <a:pt x="706" y="476"/>
                    </a:cubicBezTo>
                    <a:cubicBezTo>
                      <a:pt x="704" y="477"/>
                      <a:pt x="704" y="477"/>
                      <a:pt x="704" y="477"/>
                    </a:cubicBezTo>
                    <a:cubicBezTo>
                      <a:pt x="703" y="478"/>
                      <a:pt x="703" y="479"/>
                      <a:pt x="704" y="483"/>
                    </a:cubicBezTo>
                    <a:cubicBezTo>
                      <a:pt x="705" y="486"/>
                      <a:pt x="706" y="488"/>
                      <a:pt x="705" y="492"/>
                    </a:cubicBezTo>
                    <a:cubicBezTo>
                      <a:pt x="705" y="495"/>
                      <a:pt x="703" y="497"/>
                      <a:pt x="701" y="500"/>
                    </a:cubicBezTo>
                    <a:cubicBezTo>
                      <a:pt x="700" y="502"/>
                      <a:pt x="698" y="504"/>
                      <a:pt x="697" y="508"/>
                    </a:cubicBezTo>
                    <a:cubicBezTo>
                      <a:pt x="697" y="508"/>
                      <a:pt x="698" y="509"/>
                      <a:pt x="698" y="510"/>
                    </a:cubicBezTo>
                    <a:cubicBezTo>
                      <a:pt x="700" y="513"/>
                      <a:pt x="703" y="518"/>
                      <a:pt x="697" y="525"/>
                    </a:cubicBezTo>
                    <a:cubicBezTo>
                      <a:pt x="695" y="523"/>
                      <a:pt x="695" y="523"/>
                      <a:pt x="695" y="523"/>
                    </a:cubicBezTo>
                    <a:cubicBezTo>
                      <a:pt x="692" y="524"/>
                      <a:pt x="692" y="524"/>
                      <a:pt x="692" y="524"/>
                    </a:cubicBezTo>
                    <a:cubicBezTo>
                      <a:pt x="692" y="525"/>
                      <a:pt x="693" y="525"/>
                      <a:pt x="693" y="525"/>
                    </a:cubicBezTo>
                    <a:cubicBezTo>
                      <a:pt x="693" y="525"/>
                      <a:pt x="693" y="525"/>
                      <a:pt x="691" y="525"/>
                    </a:cubicBezTo>
                    <a:cubicBezTo>
                      <a:pt x="688" y="525"/>
                      <a:pt x="684" y="525"/>
                      <a:pt x="684" y="526"/>
                    </a:cubicBezTo>
                    <a:cubicBezTo>
                      <a:pt x="682" y="527"/>
                      <a:pt x="680" y="529"/>
                      <a:pt x="678" y="531"/>
                    </a:cubicBezTo>
                    <a:cubicBezTo>
                      <a:pt x="675" y="534"/>
                      <a:pt x="673" y="537"/>
                      <a:pt x="671" y="537"/>
                    </a:cubicBezTo>
                    <a:cubicBezTo>
                      <a:pt x="668" y="537"/>
                      <a:pt x="666" y="533"/>
                      <a:pt x="665" y="529"/>
                    </a:cubicBezTo>
                    <a:cubicBezTo>
                      <a:pt x="662" y="534"/>
                      <a:pt x="663" y="540"/>
                      <a:pt x="664" y="547"/>
                    </a:cubicBezTo>
                    <a:cubicBezTo>
                      <a:pt x="664" y="550"/>
                      <a:pt x="665" y="552"/>
                      <a:pt x="665" y="555"/>
                    </a:cubicBezTo>
                    <a:cubicBezTo>
                      <a:pt x="665" y="558"/>
                      <a:pt x="665" y="558"/>
                      <a:pt x="665" y="558"/>
                    </a:cubicBezTo>
                    <a:cubicBezTo>
                      <a:pt x="663" y="558"/>
                      <a:pt x="663" y="558"/>
                      <a:pt x="663" y="558"/>
                    </a:cubicBezTo>
                    <a:cubicBezTo>
                      <a:pt x="658" y="559"/>
                      <a:pt x="657" y="560"/>
                      <a:pt x="657" y="560"/>
                    </a:cubicBezTo>
                    <a:cubicBezTo>
                      <a:pt x="657" y="560"/>
                      <a:pt x="657" y="561"/>
                      <a:pt x="657" y="562"/>
                    </a:cubicBezTo>
                    <a:cubicBezTo>
                      <a:pt x="658" y="564"/>
                      <a:pt x="658" y="566"/>
                      <a:pt x="657" y="569"/>
                    </a:cubicBezTo>
                    <a:cubicBezTo>
                      <a:pt x="656" y="570"/>
                      <a:pt x="656" y="570"/>
                      <a:pt x="656" y="570"/>
                    </a:cubicBezTo>
                    <a:cubicBezTo>
                      <a:pt x="655" y="571"/>
                      <a:pt x="653" y="575"/>
                      <a:pt x="654" y="576"/>
                    </a:cubicBezTo>
                    <a:cubicBezTo>
                      <a:pt x="654" y="576"/>
                      <a:pt x="654" y="577"/>
                      <a:pt x="655" y="577"/>
                    </a:cubicBezTo>
                    <a:cubicBezTo>
                      <a:pt x="657" y="577"/>
                      <a:pt x="657" y="577"/>
                      <a:pt x="657" y="577"/>
                    </a:cubicBezTo>
                    <a:cubicBezTo>
                      <a:pt x="657" y="579"/>
                      <a:pt x="657" y="579"/>
                      <a:pt x="657" y="579"/>
                    </a:cubicBezTo>
                    <a:cubicBezTo>
                      <a:pt x="659" y="587"/>
                      <a:pt x="657" y="594"/>
                      <a:pt x="653" y="599"/>
                    </a:cubicBezTo>
                    <a:cubicBezTo>
                      <a:pt x="646" y="607"/>
                      <a:pt x="632" y="611"/>
                      <a:pt x="611" y="611"/>
                    </a:cubicBezTo>
                    <a:close/>
                    <a:moveTo>
                      <a:pt x="589" y="605"/>
                    </a:moveTo>
                    <a:cubicBezTo>
                      <a:pt x="591" y="605"/>
                      <a:pt x="593" y="605"/>
                      <a:pt x="595" y="605"/>
                    </a:cubicBezTo>
                    <a:cubicBezTo>
                      <a:pt x="599" y="606"/>
                      <a:pt x="605" y="606"/>
                      <a:pt x="611" y="606"/>
                    </a:cubicBezTo>
                    <a:cubicBezTo>
                      <a:pt x="631" y="606"/>
                      <a:pt x="643" y="603"/>
                      <a:pt x="648" y="596"/>
                    </a:cubicBezTo>
                    <a:cubicBezTo>
                      <a:pt x="651" y="592"/>
                      <a:pt x="653" y="588"/>
                      <a:pt x="652" y="582"/>
                    </a:cubicBezTo>
                    <a:cubicBezTo>
                      <a:pt x="650" y="581"/>
                      <a:pt x="649" y="580"/>
                      <a:pt x="649" y="579"/>
                    </a:cubicBezTo>
                    <a:cubicBezTo>
                      <a:pt x="647" y="575"/>
                      <a:pt x="649" y="571"/>
                      <a:pt x="651" y="567"/>
                    </a:cubicBezTo>
                    <a:cubicBezTo>
                      <a:pt x="652" y="566"/>
                      <a:pt x="652" y="566"/>
                      <a:pt x="652" y="566"/>
                    </a:cubicBezTo>
                    <a:cubicBezTo>
                      <a:pt x="652" y="565"/>
                      <a:pt x="652" y="564"/>
                      <a:pt x="652" y="563"/>
                    </a:cubicBezTo>
                    <a:cubicBezTo>
                      <a:pt x="651" y="561"/>
                      <a:pt x="651" y="559"/>
                      <a:pt x="652" y="557"/>
                    </a:cubicBezTo>
                    <a:cubicBezTo>
                      <a:pt x="654" y="555"/>
                      <a:pt x="656" y="554"/>
                      <a:pt x="659" y="553"/>
                    </a:cubicBezTo>
                    <a:cubicBezTo>
                      <a:pt x="659" y="551"/>
                      <a:pt x="659" y="550"/>
                      <a:pt x="658" y="548"/>
                    </a:cubicBezTo>
                    <a:cubicBezTo>
                      <a:pt x="657" y="538"/>
                      <a:pt x="655" y="530"/>
                      <a:pt x="665" y="521"/>
                    </a:cubicBezTo>
                    <a:cubicBezTo>
                      <a:pt x="668" y="518"/>
                      <a:pt x="668" y="518"/>
                      <a:pt x="668" y="518"/>
                    </a:cubicBezTo>
                    <a:cubicBezTo>
                      <a:pt x="669" y="523"/>
                      <a:pt x="669" y="523"/>
                      <a:pt x="669" y="523"/>
                    </a:cubicBezTo>
                    <a:cubicBezTo>
                      <a:pt x="670" y="528"/>
                      <a:pt x="671" y="530"/>
                      <a:pt x="671" y="531"/>
                    </a:cubicBezTo>
                    <a:cubicBezTo>
                      <a:pt x="672" y="530"/>
                      <a:pt x="673" y="529"/>
                      <a:pt x="674" y="528"/>
                    </a:cubicBezTo>
                    <a:cubicBezTo>
                      <a:pt x="676" y="525"/>
                      <a:pt x="678" y="523"/>
                      <a:pt x="681" y="521"/>
                    </a:cubicBezTo>
                    <a:cubicBezTo>
                      <a:pt x="683" y="520"/>
                      <a:pt x="688" y="519"/>
                      <a:pt x="691" y="519"/>
                    </a:cubicBezTo>
                    <a:cubicBezTo>
                      <a:pt x="692" y="519"/>
                      <a:pt x="693" y="519"/>
                      <a:pt x="694" y="520"/>
                    </a:cubicBezTo>
                    <a:cubicBezTo>
                      <a:pt x="696" y="517"/>
                      <a:pt x="695" y="515"/>
                      <a:pt x="693" y="513"/>
                    </a:cubicBezTo>
                    <a:cubicBezTo>
                      <a:pt x="692" y="511"/>
                      <a:pt x="691" y="509"/>
                      <a:pt x="692" y="506"/>
                    </a:cubicBezTo>
                    <a:cubicBezTo>
                      <a:pt x="693" y="502"/>
                      <a:pt x="695" y="499"/>
                      <a:pt x="697" y="497"/>
                    </a:cubicBezTo>
                    <a:cubicBezTo>
                      <a:pt x="698" y="495"/>
                      <a:pt x="699" y="493"/>
                      <a:pt x="700" y="491"/>
                    </a:cubicBezTo>
                    <a:cubicBezTo>
                      <a:pt x="700" y="489"/>
                      <a:pt x="700" y="487"/>
                      <a:pt x="699" y="485"/>
                    </a:cubicBezTo>
                    <a:cubicBezTo>
                      <a:pt x="698" y="482"/>
                      <a:pt x="697" y="478"/>
                      <a:pt x="699" y="475"/>
                    </a:cubicBezTo>
                    <a:cubicBezTo>
                      <a:pt x="695" y="471"/>
                      <a:pt x="692" y="471"/>
                      <a:pt x="688" y="472"/>
                    </a:cubicBezTo>
                    <a:cubicBezTo>
                      <a:pt x="686" y="472"/>
                      <a:pt x="684" y="472"/>
                      <a:pt x="683" y="472"/>
                    </a:cubicBezTo>
                    <a:cubicBezTo>
                      <a:pt x="679" y="472"/>
                      <a:pt x="676" y="471"/>
                      <a:pt x="673" y="469"/>
                    </a:cubicBezTo>
                    <a:cubicBezTo>
                      <a:pt x="672" y="468"/>
                      <a:pt x="672" y="468"/>
                      <a:pt x="672" y="468"/>
                    </a:cubicBezTo>
                    <a:cubicBezTo>
                      <a:pt x="672" y="467"/>
                      <a:pt x="672" y="467"/>
                      <a:pt x="672" y="467"/>
                    </a:cubicBezTo>
                    <a:cubicBezTo>
                      <a:pt x="671" y="461"/>
                      <a:pt x="667" y="456"/>
                      <a:pt x="663" y="451"/>
                    </a:cubicBezTo>
                    <a:cubicBezTo>
                      <a:pt x="659" y="445"/>
                      <a:pt x="654" y="440"/>
                      <a:pt x="652" y="432"/>
                    </a:cubicBezTo>
                    <a:cubicBezTo>
                      <a:pt x="652" y="431"/>
                      <a:pt x="652" y="431"/>
                      <a:pt x="652" y="431"/>
                    </a:cubicBezTo>
                    <a:cubicBezTo>
                      <a:pt x="654" y="431"/>
                      <a:pt x="654" y="431"/>
                      <a:pt x="654" y="431"/>
                    </a:cubicBezTo>
                    <a:cubicBezTo>
                      <a:pt x="655" y="428"/>
                      <a:pt x="655" y="428"/>
                      <a:pt x="655" y="428"/>
                    </a:cubicBezTo>
                    <a:cubicBezTo>
                      <a:pt x="655" y="428"/>
                      <a:pt x="659" y="426"/>
                      <a:pt x="660" y="425"/>
                    </a:cubicBezTo>
                    <a:cubicBezTo>
                      <a:pt x="663" y="418"/>
                      <a:pt x="659" y="413"/>
                      <a:pt x="655" y="409"/>
                    </a:cubicBezTo>
                    <a:cubicBezTo>
                      <a:pt x="654" y="407"/>
                      <a:pt x="652" y="405"/>
                      <a:pt x="652" y="404"/>
                    </a:cubicBezTo>
                    <a:cubicBezTo>
                      <a:pt x="650" y="400"/>
                      <a:pt x="650" y="395"/>
                      <a:pt x="649" y="391"/>
                    </a:cubicBezTo>
                    <a:cubicBezTo>
                      <a:pt x="649" y="388"/>
                      <a:pt x="649" y="385"/>
                      <a:pt x="648" y="384"/>
                    </a:cubicBezTo>
                    <a:cubicBezTo>
                      <a:pt x="647" y="383"/>
                      <a:pt x="644" y="381"/>
                      <a:pt x="642" y="380"/>
                    </a:cubicBezTo>
                    <a:cubicBezTo>
                      <a:pt x="640" y="379"/>
                      <a:pt x="638" y="378"/>
                      <a:pt x="636" y="377"/>
                    </a:cubicBezTo>
                    <a:cubicBezTo>
                      <a:pt x="635" y="375"/>
                      <a:pt x="633" y="374"/>
                      <a:pt x="632" y="372"/>
                    </a:cubicBezTo>
                    <a:cubicBezTo>
                      <a:pt x="626" y="367"/>
                      <a:pt x="620" y="360"/>
                      <a:pt x="612" y="360"/>
                    </a:cubicBezTo>
                    <a:cubicBezTo>
                      <a:pt x="610" y="360"/>
                      <a:pt x="609" y="360"/>
                      <a:pt x="607" y="361"/>
                    </a:cubicBezTo>
                    <a:cubicBezTo>
                      <a:pt x="603" y="362"/>
                      <a:pt x="603" y="362"/>
                      <a:pt x="603" y="362"/>
                    </a:cubicBezTo>
                    <a:cubicBezTo>
                      <a:pt x="603" y="358"/>
                      <a:pt x="603" y="358"/>
                      <a:pt x="603" y="358"/>
                    </a:cubicBezTo>
                    <a:cubicBezTo>
                      <a:pt x="603" y="352"/>
                      <a:pt x="599" y="350"/>
                      <a:pt x="592" y="348"/>
                    </a:cubicBezTo>
                    <a:cubicBezTo>
                      <a:pt x="589" y="347"/>
                      <a:pt x="586" y="346"/>
                      <a:pt x="584" y="345"/>
                    </a:cubicBezTo>
                    <a:cubicBezTo>
                      <a:pt x="576" y="338"/>
                      <a:pt x="570" y="332"/>
                      <a:pt x="564" y="324"/>
                    </a:cubicBezTo>
                    <a:cubicBezTo>
                      <a:pt x="549" y="306"/>
                      <a:pt x="557" y="287"/>
                      <a:pt x="565" y="266"/>
                    </a:cubicBezTo>
                    <a:cubicBezTo>
                      <a:pt x="569" y="255"/>
                      <a:pt x="574" y="244"/>
                      <a:pt x="575" y="232"/>
                    </a:cubicBezTo>
                    <a:cubicBezTo>
                      <a:pt x="574" y="231"/>
                      <a:pt x="574" y="231"/>
                      <a:pt x="574" y="231"/>
                    </a:cubicBezTo>
                    <a:cubicBezTo>
                      <a:pt x="566" y="228"/>
                      <a:pt x="557" y="225"/>
                      <a:pt x="549" y="221"/>
                    </a:cubicBezTo>
                    <a:cubicBezTo>
                      <a:pt x="545" y="221"/>
                      <a:pt x="544" y="223"/>
                      <a:pt x="541" y="226"/>
                    </a:cubicBezTo>
                    <a:cubicBezTo>
                      <a:pt x="538" y="229"/>
                      <a:pt x="535" y="234"/>
                      <a:pt x="525" y="233"/>
                    </a:cubicBezTo>
                    <a:cubicBezTo>
                      <a:pt x="524" y="232"/>
                      <a:pt x="524" y="232"/>
                      <a:pt x="524" y="232"/>
                    </a:cubicBezTo>
                    <a:cubicBezTo>
                      <a:pt x="524" y="232"/>
                      <a:pt x="524" y="232"/>
                      <a:pt x="524" y="232"/>
                    </a:cubicBezTo>
                    <a:cubicBezTo>
                      <a:pt x="516" y="224"/>
                      <a:pt x="513" y="210"/>
                      <a:pt x="511" y="197"/>
                    </a:cubicBezTo>
                    <a:cubicBezTo>
                      <a:pt x="510" y="191"/>
                      <a:pt x="509" y="185"/>
                      <a:pt x="507" y="180"/>
                    </a:cubicBezTo>
                    <a:cubicBezTo>
                      <a:pt x="503" y="179"/>
                      <a:pt x="501" y="176"/>
                      <a:pt x="500" y="173"/>
                    </a:cubicBezTo>
                    <a:cubicBezTo>
                      <a:pt x="499" y="171"/>
                      <a:pt x="498" y="169"/>
                      <a:pt x="496" y="168"/>
                    </a:cubicBezTo>
                    <a:cubicBezTo>
                      <a:pt x="494" y="167"/>
                      <a:pt x="490" y="165"/>
                      <a:pt x="487" y="164"/>
                    </a:cubicBezTo>
                    <a:cubicBezTo>
                      <a:pt x="482" y="163"/>
                      <a:pt x="478" y="162"/>
                      <a:pt x="476" y="160"/>
                    </a:cubicBezTo>
                    <a:cubicBezTo>
                      <a:pt x="473" y="157"/>
                      <a:pt x="473" y="154"/>
                      <a:pt x="472" y="152"/>
                    </a:cubicBezTo>
                    <a:cubicBezTo>
                      <a:pt x="472" y="150"/>
                      <a:pt x="472" y="148"/>
                      <a:pt x="471" y="147"/>
                    </a:cubicBezTo>
                    <a:cubicBezTo>
                      <a:pt x="470" y="146"/>
                      <a:pt x="468" y="145"/>
                      <a:pt x="466" y="143"/>
                    </a:cubicBezTo>
                    <a:cubicBezTo>
                      <a:pt x="463" y="142"/>
                      <a:pt x="461" y="141"/>
                      <a:pt x="459" y="139"/>
                    </a:cubicBezTo>
                    <a:cubicBezTo>
                      <a:pt x="457" y="137"/>
                      <a:pt x="455" y="135"/>
                      <a:pt x="452" y="133"/>
                    </a:cubicBezTo>
                    <a:cubicBezTo>
                      <a:pt x="447" y="128"/>
                      <a:pt x="442" y="124"/>
                      <a:pt x="439" y="119"/>
                    </a:cubicBezTo>
                    <a:cubicBezTo>
                      <a:pt x="426" y="98"/>
                      <a:pt x="418" y="64"/>
                      <a:pt x="426" y="34"/>
                    </a:cubicBezTo>
                    <a:cubicBezTo>
                      <a:pt x="421" y="31"/>
                      <a:pt x="417" y="27"/>
                      <a:pt x="413" y="22"/>
                    </a:cubicBezTo>
                    <a:cubicBezTo>
                      <a:pt x="407" y="16"/>
                      <a:pt x="401" y="9"/>
                      <a:pt x="392" y="7"/>
                    </a:cubicBezTo>
                    <a:cubicBezTo>
                      <a:pt x="384" y="5"/>
                      <a:pt x="370" y="8"/>
                      <a:pt x="356" y="11"/>
                    </a:cubicBezTo>
                    <a:cubicBezTo>
                      <a:pt x="346" y="13"/>
                      <a:pt x="336" y="15"/>
                      <a:pt x="325" y="15"/>
                    </a:cubicBezTo>
                    <a:cubicBezTo>
                      <a:pt x="310" y="16"/>
                      <a:pt x="293" y="17"/>
                      <a:pt x="279" y="18"/>
                    </a:cubicBezTo>
                    <a:cubicBezTo>
                      <a:pt x="269" y="19"/>
                      <a:pt x="259" y="19"/>
                      <a:pt x="253" y="20"/>
                    </a:cubicBezTo>
                    <a:cubicBezTo>
                      <a:pt x="194" y="23"/>
                      <a:pt x="132" y="24"/>
                      <a:pt x="78" y="24"/>
                    </a:cubicBezTo>
                    <a:cubicBezTo>
                      <a:pt x="63" y="24"/>
                      <a:pt x="48" y="24"/>
                      <a:pt x="33" y="24"/>
                    </a:cubicBezTo>
                    <a:cubicBezTo>
                      <a:pt x="6" y="24"/>
                      <a:pt x="6" y="24"/>
                      <a:pt x="6" y="24"/>
                    </a:cubicBezTo>
                    <a:cubicBezTo>
                      <a:pt x="7" y="34"/>
                      <a:pt x="14" y="43"/>
                      <a:pt x="22" y="52"/>
                    </a:cubicBezTo>
                    <a:cubicBezTo>
                      <a:pt x="26" y="57"/>
                      <a:pt x="30" y="62"/>
                      <a:pt x="34" y="68"/>
                    </a:cubicBezTo>
                    <a:cubicBezTo>
                      <a:pt x="36" y="71"/>
                      <a:pt x="37" y="76"/>
                      <a:pt x="39" y="81"/>
                    </a:cubicBezTo>
                    <a:cubicBezTo>
                      <a:pt x="41" y="86"/>
                      <a:pt x="43" y="92"/>
                      <a:pt x="45" y="95"/>
                    </a:cubicBezTo>
                    <a:cubicBezTo>
                      <a:pt x="47" y="97"/>
                      <a:pt x="49" y="98"/>
                      <a:pt x="52" y="98"/>
                    </a:cubicBezTo>
                    <a:cubicBezTo>
                      <a:pt x="56" y="99"/>
                      <a:pt x="62" y="101"/>
                      <a:pt x="62" y="107"/>
                    </a:cubicBezTo>
                    <a:cubicBezTo>
                      <a:pt x="65" y="107"/>
                      <a:pt x="67" y="107"/>
                      <a:pt x="70" y="107"/>
                    </a:cubicBezTo>
                    <a:cubicBezTo>
                      <a:pt x="78" y="108"/>
                      <a:pt x="86" y="108"/>
                      <a:pt x="91" y="114"/>
                    </a:cubicBezTo>
                    <a:cubicBezTo>
                      <a:pt x="94" y="118"/>
                      <a:pt x="95" y="125"/>
                      <a:pt x="94" y="134"/>
                    </a:cubicBezTo>
                    <a:cubicBezTo>
                      <a:pt x="94" y="135"/>
                      <a:pt x="94" y="135"/>
                      <a:pt x="94" y="135"/>
                    </a:cubicBezTo>
                    <a:cubicBezTo>
                      <a:pt x="92" y="136"/>
                      <a:pt x="92" y="136"/>
                      <a:pt x="92" y="136"/>
                    </a:cubicBezTo>
                    <a:cubicBezTo>
                      <a:pt x="86" y="138"/>
                      <a:pt x="82" y="143"/>
                      <a:pt x="78" y="149"/>
                    </a:cubicBezTo>
                    <a:cubicBezTo>
                      <a:pt x="77" y="151"/>
                      <a:pt x="76" y="153"/>
                      <a:pt x="74" y="154"/>
                    </a:cubicBezTo>
                    <a:cubicBezTo>
                      <a:pt x="75" y="163"/>
                      <a:pt x="80" y="167"/>
                      <a:pt x="85" y="172"/>
                    </a:cubicBezTo>
                    <a:cubicBezTo>
                      <a:pt x="92" y="177"/>
                      <a:pt x="99" y="183"/>
                      <a:pt x="98" y="196"/>
                    </a:cubicBezTo>
                    <a:cubicBezTo>
                      <a:pt x="101" y="199"/>
                      <a:pt x="105" y="201"/>
                      <a:pt x="108" y="202"/>
                    </a:cubicBezTo>
                    <a:cubicBezTo>
                      <a:pt x="113" y="205"/>
                      <a:pt x="118" y="208"/>
                      <a:pt x="122" y="212"/>
                    </a:cubicBezTo>
                    <a:cubicBezTo>
                      <a:pt x="122" y="213"/>
                      <a:pt x="122" y="213"/>
                      <a:pt x="122" y="213"/>
                    </a:cubicBezTo>
                    <a:cubicBezTo>
                      <a:pt x="122" y="214"/>
                      <a:pt x="122" y="214"/>
                      <a:pt x="122" y="214"/>
                    </a:cubicBezTo>
                    <a:cubicBezTo>
                      <a:pt x="127" y="319"/>
                      <a:pt x="129" y="429"/>
                      <a:pt x="130" y="536"/>
                    </a:cubicBezTo>
                    <a:cubicBezTo>
                      <a:pt x="130" y="561"/>
                      <a:pt x="130" y="561"/>
                      <a:pt x="130" y="561"/>
                    </a:cubicBezTo>
                    <a:cubicBezTo>
                      <a:pt x="146" y="560"/>
                      <a:pt x="163" y="560"/>
                      <a:pt x="181" y="559"/>
                    </a:cubicBezTo>
                    <a:cubicBezTo>
                      <a:pt x="266" y="556"/>
                      <a:pt x="372" y="553"/>
                      <a:pt x="457" y="549"/>
                    </a:cubicBezTo>
                    <a:cubicBezTo>
                      <a:pt x="469" y="548"/>
                      <a:pt x="487" y="546"/>
                      <a:pt x="506" y="544"/>
                    </a:cubicBezTo>
                    <a:cubicBezTo>
                      <a:pt x="534" y="542"/>
                      <a:pt x="566" y="538"/>
                      <a:pt x="585" y="538"/>
                    </a:cubicBezTo>
                    <a:cubicBezTo>
                      <a:pt x="598" y="538"/>
                      <a:pt x="602" y="540"/>
                      <a:pt x="604" y="541"/>
                    </a:cubicBezTo>
                    <a:cubicBezTo>
                      <a:pt x="607" y="543"/>
                      <a:pt x="609" y="549"/>
                      <a:pt x="611" y="554"/>
                    </a:cubicBezTo>
                    <a:cubicBezTo>
                      <a:pt x="612" y="559"/>
                      <a:pt x="614" y="563"/>
                      <a:pt x="616" y="566"/>
                    </a:cubicBezTo>
                    <a:cubicBezTo>
                      <a:pt x="617" y="567"/>
                      <a:pt x="617" y="567"/>
                      <a:pt x="617" y="567"/>
                    </a:cubicBezTo>
                    <a:cubicBezTo>
                      <a:pt x="617" y="568"/>
                      <a:pt x="617" y="568"/>
                      <a:pt x="617" y="568"/>
                    </a:cubicBezTo>
                    <a:cubicBezTo>
                      <a:pt x="615" y="578"/>
                      <a:pt x="608" y="583"/>
                      <a:pt x="602" y="588"/>
                    </a:cubicBezTo>
                    <a:cubicBezTo>
                      <a:pt x="596" y="592"/>
                      <a:pt x="590" y="597"/>
                      <a:pt x="589" y="60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4" name="Freeform 249"/>
              <p:cNvSpPr/>
              <p:nvPr/>
            </p:nvSpPr>
            <p:spPr>
              <a:xfrm>
                <a:off x="6313320" y="4164840"/>
                <a:ext cx="513720" cy="484920"/>
              </a:xfrm>
              <a:custGeom>
                <a:avLst/>
                <a:gdLst>
                  <a:gd name="textAreaLeft" fmla="*/ 0 w 513720"/>
                  <a:gd name="textAreaRight" fmla="*/ 514440 w 513720"/>
                  <a:gd name="textAreaTop" fmla="*/ 0 h 484920"/>
                  <a:gd name="textAreaBottom" fmla="*/ 485640 h 484920"/>
                  <a:gd name="GluePoint1X" fmla="*/ 1370.83765752409 w 1349"/>
                  <a:gd name="GluePoint1Y" fmla="*/ 374.496850944717 h 1429"/>
                  <a:gd name="GluePoint2X" fmla="*/ 1393.06745737583 w 1349"/>
                  <a:gd name="GluePoint2Y" fmla="*/ 465.998600419874 h 1429"/>
                  <a:gd name="GluePoint3X" fmla="*/ 1324.2609340252 w 1349"/>
                  <a:gd name="GluePoint3Y" fmla="*/ 528.257522743177 h 1429"/>
                  <a:gd name="GluePoint4X" fmla="*/ 1335.90511489993 w 1349"/>
                  <a:gd name="GluePoint4Y" fmla="*/ 579.196641007698 h 1429"/>
                  <a:gd name="GluePoint5X" fmla="*/ 1289.32839140104 w 1349"/>
                  <a:gd name="GluePoint5Y" fmla="*/ 579.196641007698 h 1429"/>
                  <a:gd name="GluePoint6X" fmla="*/ 1266.04002965159 w 1349"/>
                  <a:gd name="GluePoint6Y" fmla="*/ 599.949615115465 h 1429"/>
                  <a:gd name="GluePoint7X" fmla="*/ 1266.04002965159 w 1349"/>
                  <a:gd name="GluePoint7Y" fmla="*/ 725.41077676697 h 1429"/>
                  <a:gd name="GluePoint8X" fmla="*/ 1197.23350630096 w 1349"/>
                  <a:gd name="GluePoint8Y" fmla="*/ 797.102869139258 h 1429"/>
                  <a:gd name="GluePoint9X" fmla="*/ 1150.65678280208 w 1349"/>
                  <a:gd name="GluePoint9Y" fmla="*/ 797.102869139258 h 1429"/>
                  <a:gd name="GluePoint10X" fmla="*/ 1173.94514455152 w 1349"/>
                  <a:gd name="GluePoint10Y" fmla="*/ 879.17144856543 h 1429"/>
                  <a:gd name="GluePoint11X" fmla="*/ 1104.08005930319 w 1349"/>
                  <a:gd name="GluePoint11Y" fmla="*/ 910.300909727082 h 1429"/>
                  <a:gd name="GluePoint12X" fmla="*/ 1127.36842105263 w 1349"/>
                  <a:gd name="GluePoint12Y" fmla="*/ 941.430370888733 h 1429"/>
                  <a:gd name="GluePoint13X" fmla="*/ 1080.79169755374 w 1349"/>
                  <a:gd name="GluePoint13Y" fmla="*/ 992.369489153254 h 1429"/>
                  <a:gd name="GluePoint14X" fmla="*/ 1069.14751667902 w 1349"/>
                  <a:gd name="GluePoint14Y" fmla="*/ 1023.49895031491 h 1429"/>
                  <a:gd name="GluePoint15X" fmla="*/ 1092.43587842847 w 1349"/>
                  <a:gd name="GluePoint15Y" fmla="*/ 1053.68509447166 h 1429"/>
                  <a:gd name="GluePoint16X" fmla="*/ 1069.14751667902 w 1349"/>
                  <a:gd name="GluePoint16Y" fmla="*/ 1074.43806857943 h 1429"/>
                  <a:gd name="GluePoint17X" fmla="*/ 1115.72424017791 w 1349"/>
                  <a:gd name="GluePoint17Y" fmla="*/ 1125.37718684395 h 1429"/>
                  <a:gd name="GluePoint18X" fmla="*/ 1127.36842105263 w 1349"/>
                  <a:gd name="GluePoint18Y" fmla="*/ 1159.33659902029 h 1429"/>
                  <a:gd name="GluePoint19X" fmla="*/ 1104.08005930319 w 1349"/>
                  <a:gd name="GluePoint19Y" fmla="*/ 1189.52274317705 h 1429"/>
                  <a:gd name="GluePoint20X" fmla="*/ 1115.72424017791 w 1349"/>
                  <a:gd name="GluePoint20Y" fmla="*/ 1231.02869139258 h 1429"/>
                  <a:gd name="GluePoint21X" fmla="*/ 626.668643439585 w 1349"/>
                  <a:gd name="GluePoint21Y" fmla="*/ 1251.78166550035 h 1429"/>
                  <a:gd name="GluePoint22X" fmla="*/ 546.217939214233 w 1349"/>
                  <a:gd name="GluePoint22Y" fmla="*/ 1241.40517844647 h 1429"/>
                  <a:gd name="GluePoint23X" fmla="*/ 476.352853965901 w 1349"/>
                  <a:gd name="GluePoint23Y" fmla="*/ 1262.15815255423 h 1429"/>
                  <a:gd name="GluePoint24X" fmla="*/ 207.478131949592 w 1349"/>
                  <a:gd name="GluePoint24Y" fmla="*/ 1262.15815255423 h 1429"/>
                  <a:gd name="GluePoint25X" fmla="*/ 207.478131949592 w 1349"/>
                  <a:gd name="GluePoint25Y" fmla="*/ 1084.81455563331 h 1429"/>
                  <a:gd name="GluePoint26X" fmla="*/ 184.189770200148 w 1349"/>
                  <a:gd name="GluePoint26Y" fmla="*/ 1074.43806857943 h 1429"/>
                  <a:gd name="GluePoint27X" fmla="*/ 127.02742772424 w 1349"/>
                  <a:gd name="GluePoint27Y" fmla="*/ 1074.43806857943 h 1429"/>
                  <a:gd name="GluePoint28X" fmla="*/ 127.02742772424 w 1349"/>
                  <a:gd name="GluePoint28Y" fmla="*/ 1053.68509447166 h 1429"/>
                  <a:gd name="GluePoint29X" fmla="*/ 80.4507042253521 w 1349"/>
                  <a:gd name="GluePoint29Y" fmla="*/ 1074.43806857943 h 1429"/>
                  <a:gd name="GluePoint30X" fmla="*/ 57.1623424759081 w 1349"/>
                  <a:gd name="GluePoint30Y" fmla="*/ 394.306508047586 h 1429"/>
                  <a:gd name="GluePoint31X" fmla="*/ 0 w 1349"/>
                  <a:gd name="GluePoint31Y" fmla="*/ 83.9552134359692 h 1429"/>
                  <a:gd name="GluePoint32X" fmla="*/ 1173.94514455152 w 1349"/>
                  <a:gd name="GluePoint32Y" fmla="*/ 43.3925822253324 h 1429"/>
                  <a:gd name="GluePoint33X" fmla="*/ 1370.83765752409 w 1349"/>
                  <a:gd name="GluePoint33Y" fmla="*/ 83.9552134359692 h 1429"/>
                  <a:gd name="GluePoint34X" fmla="*/ 1312.61675315048 w 1349"/>
                  <a:gd name="GluePoint34Y" fmla="*/ 117.914625612316 h 1429"/>
                  <a:gd name="GluePoint35X" fmla="*/ 1300.97257227576 w 1349"/>
                  <a:gd name="GluePoint35Y" fmla="*/ 199.983205038488 h 1429"/>
                  <a:gd name="GluePoint36X" fmla="*/ 1497.86508524833 w 1349"/>
                  <a:gd name="GluePoint36Y" fmla="*/ 199.983205038488 h 1429"/>
                  <a:gd name="GluePoint37X" fmla="*/ 1474.57672349889 w 1349"/>
                  <a:gd name="GluePoint37Y" fmla="*/ 219.792862141358 h 1429"/>
                  <a:gd name="GluePoint38X" fmla="*/ 1486.22090437361 w 1349"/>
                  <a:gd name="GluePoint38Y" fmla="*/ 240.545836249125 h 1429"/>
                  <a:gd name="GluePoint39X" fmla="*/ 1428 w 1349"/>
                  <a:gd name="GluePoint39Y" fmla="*/ 282.051784464661 h 1429"/>
                  <a:gd name="GluePoint40X" fmla="*/ 1393.06745737583 w 1349"/>
                  <a:gd name="GluePoint40Y" fmla="*/ 353.743876836949 h 1429"/>
                  <a:gd name="GluePoint41X" fmla="*/ 1370.83765752409 w 1349"/>
                  <a:gd name="GluePoint41Y" fmla="*/ 374.496850944717 h 142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Lst>
                <a:rect l="textAreaLeft" t="textAreaTop" r="textAreaRight" b="textAreaBottom"/>
                <a:pathLst>
                  <a:path w="523" h="496">
                    <a:moveTo>
                      <a:pt x="474" y="146"/>
                    </a:moveTo>
                    <a:cubicBezTo>
                      <a:pt x="472" y="163"/>
                      <a:pt x="481" y="168"/>
                      <a:pt x="482" y="182"/>
                    </a:cubicBezTo>
                    <a:cubicBezTo>
                      <a:pt x="479" y="195"/>
                      <a:pt x="471" y="203"/>
                      <a:pt x="458" y="206"/>
                    </a:cubicBezTo>
                    <a:cubicBezTo>
                      <a:pt x="462" y="213"/>
                      <a:pt x="471" y="218"/>
                      <a:pt x="462" y="226"/>
                    </a:cubicBezTo>
                    <a:cubicBezTo>
                      <a:pt x="454" y="233"/>
                      <a:pt x="457" y="226"/>
                      <a:pt x="446" y="226"/>
                    </a:cubicBezTo>
                    <a:cubicBezTo>
                      <a:pt x="447" y="238"/>
                      <a:pt x="445" y="240"/>
                      <a:pt x="438" y="234"/>
                    </a:cubicBezTo>
                    <a:cubicBezTo>
                      <a:pt x="434" y="253"/>
                      <a:pt x="435" y="274"/>
                      <a:pt x="438" y="283"/>
                    </a:cubicBezTo>
                    <a:cubicBezTo>
                      <a:pt x="434" y="296"/>
                      <a:pt x="414" y="293"/>
                      <a:pt x="414" y="311"/>
                    </a:cubicBezTo>
                    <a:cubicBezTo>
                      <a:pt x="406" y="318"/>
                      <a:pt x="409" y="310"/>
                      <a:pt x="398" y="311"/>
                    </a:cubicBezTo>
                    <a:cubicBezTo>
                      <a:pt x="400" y="322"/>
                      <a:pt x="404" y="332"/>
                      <a:pt x="406" y="343"/>
                    </a:cubicBezTo>
                    <a:cubicBezTo>
                      <a:pt x="392" y="341"/>
                      <a:pt x="388" y="350"/>
                      <a:pt x="382" y="355"/>
                    </a:cubicBezTo>
                    <a:cubicBezTo>
                      <a:pt x="383" y="363"/>
                      <a:pt x="393" y="348"/>
                      <a:pt x="390" y="367"/>
                    </a:cubicBezTo>
                    <a:cubicBezTo>
                      <a:pt x="385" y="375"/>
                      <a:pt x="384" y="386"/>
                      <a:pt x="374" y="387"/>
                    </a:cubicBezTo>
                    <a:cubicBezTo>
                      <a:pt x="371" y="396"/>
                      <a:pt x="385" y="400"/>
                      <a:pt x="370" y="399"/>
                    </a:cubicBezTo>
                    <a:cubicBezTo>
                      <a:pt x="366" y="406"/>
                      <a:pt x="378" y="409"/>
                      <a:pt x="378" y="411"/>
                    </a:cubicBezTo>
                    <a:cubicBezTo>
                      <a:pt x="378" y="413"/>
                      <a:pt x="370" y="421"/>
                      <a:pt x="370" y="419"/>
                    </a:cubicBezTo>
                    <a:cubicBezTo>
                      <a:pt x="375" y="436"/>
                      <a:pt x="384" y="428"/>
                      <a:pt x="386" y="439"/>
                    </a:cubicBezTo>
                    <a:cubicBezTo>
                      <a:pt x="386" y="444"/>
                      <a:pt x="390" y="451"/>
                      <a:pt x="390" y="452"/>
                    </a:cubicBezTo>
                    <a:cubicBezTo>
                      <a:pt x="390" y="461"/>
                      <a:pt x="383" y="457"/>
                      <a:pt x="382" y="464"/>
                    </a:cubicBezTo>
                    <a:cubicBezTo>
                      <a:pt x="381" y="467"/>
                      <a:pt x="389" y="473"/>
                      <a:pt x="386" y="480"/>
                    </a:cubicBezTo>
                    <a:cubicBezTo>
                      <a:pt x="331" y="477"/>
                      <a:pt x="276" y="489"/>
                      <a:pt x="217" y="488"/>
                    </a:cubicBezTo>
                    <a:cubicBezTo>
                      <a:pt x="209" y="488"/>
                      <a:pt x="197" y="483"/>
                      <a:pt x="189" y="484"/>
                    </a:cubicBezTo>
                    <a:cubicBezTo>
                      <a:pt x="180" y="484"/>
                      <a:pt x="173" y="491"/>
                      <a:pt x="165" y="492"/>
                    </a:cubicBezTo>
                    <a:cubicBezTo>
                      <a:pt x="134" y="496"/>
                      <a:pt x="101" y="487"/>
                      <a:pt x="72" y="492"/>
                    </a:cubicBezTo>
                    <a:cubicBezTo>
                      <a:pt x="72" y="469"/>
                      <a:pt x="72" y="446"/>
                      <a:pt x="72" y="423"/>
                    </a:cubicBezTo>
                    <a:cubicBezTo>
                      <a:pt x="67" y="424"/>
                      <a:pt x="65" y="423"/>
                      <a:pt x="64" y="419"/>
                    </a:cubicBezTo>
                    <a:cubicBezTo>
                      <a:pt x="57" y="415"/>
                      <a:pt x="50" y="419"/>
                      <a:pt x="44" y="419"/>
                    </a:cubicBezTo>
                    <a:cubicBezTo>
                      <a:pt x="44" y="419"/>
                      <a:pt x="44" y="412"/>
                      <a:pt x="44" y="411"/>
                    </a:cubicBezTo>
                    <a:cubicBezTo>
                      <a:pt x="39" y="407"/>
                      <a:pt x="39" y="424"/>
                      <a:pt x="28" y="419"/>
                    </a:cubicBezTo>
                    <a:cubicBezTo>
                      <a:pt x="14" y="335"/>
                      <a:pt x="28" y="240"/>
                      <a:pt x="20" y="154"/>
                    </a:cubicBezTo>
                    <a:cubicBezTo>
                      <a:pt x="16" y="111"/>
                      <a:pt x="0" y="72"/>
                      <a:pt x="0" y="33"/>
                    </a:cubicBezTo>
                    <a:cubicBezTo>
                      <a:pt x="132" y="33"/>
                      <a:pt x="273" y="26"/>
                      <a:pt x="406" y="17"/>
                    </a:cubicBezTo>
                    <a:cubicBezTo>
                      <a:pt x="430" y="16"/>
                      <a:pt x="468" y="0"/>
                      <a:pt x="474" y="33"/>
                    </a:cubicBezTo>
                    <a:cubicBezTo>
                      <a:pt x="474" y="46"/>
                      <a:pt x="462" y="54"/>
                      <a:pt x="454" y="46"/>
                    </a:cubicBezTo>
                    <a:cubicBezTo>
                      <a:pt x="465" y="55"/>
                      <a:pt x="439" y="68"/>
                      <a:pt x="450" y="78"/>
                    </a:cubicBezTo>
                    <a:cubicBezTo>
                      <a:pt x="472" y="93"/>
                      <a:pt x="485" y="72"/>
                      <a:pt x="518" y="78"/>
                    </a:cubicBezTo>
                    <a:cubicBezTo>
                      <a:pt x="523" y="86"/>
                      <a:pt x="511" y="84"/>
                      <a:pt x="510" y="86"/>
                    </a:cubicBezTo>
                    <a:cubicBezTo>
                      <a:pt x="509" y="89"/>
                      <a:pt x="514" y="95"/>
                      <a:pt x="514" y="94"/>
                    </a:cubicBezTo>
                    <a:cubicBezTo>
                      <a:pt x="509" y="103"/>
                      <a:pt x="504" y="102"/>
                      <a:pt x="494" y="110"/>
                    </a:cubicBezTo>
                    <a:cubicBezTo>
                      <a:pt x="500" y="128"/>
                      <a:pt x="493" y="129"/>
                      <a:pt x="482" y="138"/>
                    </a:cubicBezTo>
                    <a:lnTo>
                      <a:pt x="474" y="146"/>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5" name="Freeform 250"/>
              <p:cNvSpPr/>
              <p:nvPr/>
            </p:nvSpPr>
            <p:spPr>
              <a:xfrm>
                <a:off x="6311880" y="4174560"/>
                <a:ext cx="515160" cy="475560"/>
              </a:xfrm>
              <a:custGeom>
                <a:avLst/>
                <a:gdLst>
                  <a:gd name="textAreaLeft" fmla="*/ 0 w 515160"/>
                  <a:gd name="textAreaRight" fmla="*/ 515880 w 515160"/>
                  <a:gd name="textAreaTop" fmla="*/ 0 h 475560"/>
                  <a:gd name="textAreaBottom" fmla="*/ 476280 h 475560"/>
                  <a:gd name="GluePoint1X" fmla="*/ 220.807256235828 w 1323"/>
                  <a:gd name="GluePoint1Y" fmla="*/ 1214.98534542917 h 1433"/>
                  <a:gd name="GluePoint2X" fmla="*/ 155.863945578231 w 1323"/>
                  <a:gd name="GluePoint2Y" fmla="*/ 1031.39986043266 h 1433"/>
                  <a:gd name="GluePoint3X" fmla="*/ 128.804232804233 w 1323"/>
                  <a:gd name="GluePoint3Y" fmla="*/ 1019.40683879972 h 1433"/>
                  <a:gd name="GluePoint4X" fmla="*/ 82.2615268329554 w 1323"/>
                  <a:gd name="GluePoint4Y" fmla="*/ 1031.39986043266 h 1433"/>
                  <a:gd name="GluePoint5X" fmla="*/ 29.2244897959184 w 1323"/>
                  <a:gd name="GluePoint5Y" fmla="*/ 223.254710397767 h 1433"/>
                  <a:gd name="GluePoint6X" fmla="*/ 1205.78080120937 w 1323"/>
                  <a:gd name="GluePoint6Y" fmla="*/ 11.9930216329379 h 1433"/>
                  <a:gd name="GluePoint7X" fmla="*/ 1400.61073318216 w 1323"/>
                  <a:gd name="GluePoint7Y" fmla="*/ 92.2540125610607 h 1433"/>
                  <a:gd name="GluePoint8X" fmla="*/ 1385.45729402872 w 1323"/>
                  <a:gd name="GluePoint8Y" fmla="*/ 178.050244242847 h 1433"/>
                  <a:gd name="GluePoint9X" fmla="*/ 1541.32123960695 w 1323"/>
                  <a:gd name="GluePoint9Y" fmla="*/ 162.367062107467 h 1433"/>
                  <a:gd name="GluePoint10X" fmla="*/ 1520.75585789872 w 1323"/>
                  <a:gd name="GluePoint10Y" fmla="*/ 195.578506629449 h 1433"/>
                  <a:gd name="GluePoint11X" fmla="*/ 1532.66213151927 w 1323"/>
                  <a:gd name="GluePoint11Y" fmla="*/ 213.10676901605 h 1433"/>
                  <a:gd name="GluePoint12X" fmla="*/ 1474.21315192744 w 1323"/>
                  <a:gd name="GluePoint12Y" fmla="*/ 252.775994417306 h 1433"/>
                  <a:gd name="GluePoint13X" fmla="*/ 1426.5880574452 w 1323"/>
                  <a:gd name="GluePoint13Y" fmla="*/ 393.924633635729 h 1433"/>
                  <a:gd name="GluePoint14X" fmla="*/ 1370.30385487528 w 1323"/>
                  <a:gd name="GluePoint14Y" fmla="*/ 497.249127704117 h 1433"/>
                  <a:gd name="GluePoint15X" fmla="*/ 1344.32653061224 w 1323"/>
                  <a:gd name="GluePoint15Y" fmla="*/ 554.446615491975 h 1433"/>
                  <a:gd name="GluePoint16X" fmla="*/ 1305.36054421769 w 1323"/>
                  <a:gd name="GluePoint16Y" fmla="*/ 682.679692951849 h 1433"/>
                  <a:gd name="GluePoint17X" fmla="*/ 1238.25245653817 w 1323"/>
                  <a:gd name="GluePoint17Y" fmla="*/ 755.560362875087 h 1433"/>
                  <a:gd name="GluePoint18X" fmla="*/ 1202.53363567649 w 1323"/>
                  <a:gd name="GluePoint18Y" fmla="*/ 765.708304256804 h 1433"/>
                  <a:gd name="GluePoint19X" fmla="*/ 1214.43990929705 w 1323"/>
                  <a:gd name="GluePoint19Y" fmla="*/ 843.201674808095 h 1433"/>
                  <a:gd name="GluePoint20X" fmla="*/ 1152.74376417234 w 1323"/>
                  <a:gd name="GluePoint20Y" fmla="*/ 863.497557571528 h 1433"/>
                  <a:gd name="GluePoint21X" fmla="*/ 1154.90854119426 w 1323"/>
                  <a:gd name="GluePoint21Y" fmla="*/ 916.082344731333 h 1433"/>
                  <a:gd name="GluePoint22X" fmla="*/ 1108.36583522298 w 1323"/>
                  <a:gd name="GluePoint22Y" fmla="*/ 984.350314026518 h 1433"/>
                  <a:gd name="GluePoint23X" fmla="*/ 1120.27210884354 w 1323"/>
                  <a:gd name="GluePoint23Y" fmla="*/ 1021.25191905094 h 1433"/>
                  <a:gd name="GluePoint24X" fmla="*/ 1164.65003779289 w 1323"/>
                  <a:gd name="GluePoint24Y" fmla="*/ 1102.43545010468 h 1433"/>
                  <a:gd name="GluePoint25X" fmla="*/ 1146.24943310658 w 1323"/>
                  <a:gd name="GluePoint25Y" fmla="*/ 1147.6399162596 h 1433"/>
                  <a:gd name="GluePoint26X" fmla="*/ 898.38246409675 w 1323"/>
                  <a:gd name="GluePoint26Y" fmla="*/ 1194.68946266574 h 1433"/>
                  <a:gd name="GluePoint27X" fmla="*/ 566.089191232048 w 1323"/>
                  <a:gd name="GluePoint27Y" fmla="*/ 1194.68946266574 h 1433"/>
                  <a:gd name="GluePoint28X" fmla="*/ 277.091458805745 w 1323"/>
                  <a:gd name="GluePoint28Y" fmla="*/ 1200.2247034194 h 1433"/>
                  <a:gd name="GluePoint29X" fmla="*/ 523.876039304611 w 1323"/>
                  <a:gd name="GluePoint29Y" fmla="*/ 1192.84438241452 h 1433"/>
                  <a:gd name="GluePoint30X" fmla="*/ 648.350718065004 w 1323"/>
                  <a:gd name="GluePoint30Y" fmla="*/ 1192.84438241452 h 1433"/>
                  <a:gd name="GluePoint31X" fmla="*/ 1125.68405139834 w 1323"/>
                  <a:gd name="GluePoint31Y" fmla="*/ 1137.49197487788 h 1433"/>
                  <a:gd name="GluePoint32X" fmla="*/ 1137.5903250189 w 1323"/>
                  <a:gd name="GluePoint32Y" fmla="*/ 1079.37194696441 h 1433"/>
                  <a:gd name="GluePoint33X" fmla="*/ 1099.7067271353 w 1323"/>
                  <a:gd name="GluePoint33Y" fmla="*/ 1021.25191905094 h 1433"/>
                  <a:gd name="GluePoint34X" fmla="*/ 1091.04761904762 w 1323"/>
                  <a:gd name="GluePoint34Y" fmla="*/ 974.202372644801 h 1433"/>
                  <a:gd name="GluePoint35X" fmla="*/ 1101.87150415722 w 1323"/>
                  <a:gd name="GluePoint35Y" fmla="*/ 943.758548499651 h 1433"/>
                  <a:gd name="GluePoint36X" fmla="*/ 1149.49659863946 w 1323"/>
                  <a:gd name="GluePoint36Y" fmla="*/ 893.941381716678 h 1433"/>
                  <a:gd name="GluePoint37X" fmla="*/ 1125.68405139834 w 1323"/>
                  <a:gd name="GluePoint37Y" fmla="*/ 868.110258199581 h 1433"/>
                  <a:gd name="GluePoint38X" fmla="*/ 1193.87452758881 w 1323"/>
                  <a:gd name="GluePoint38Y" fmla="*/ 828.441032798325 h 1433"/>
                  <a:gd name="GluePoint39X" fmla="*/ 1185.21541950113 w 1323"/>
                  <a:gd name="GluePoint39Y" fmla="*/ 748.180041870202 h 1433"/>
                  <a:gd name="GluePoint40X" fmla="*/ 1262.06500377929 w 1323"/>
                  <a:gd name="GluePoint40Y" fmla="*/ 707.588276343336 h 1433"/>
                  <a:gd name="GluePoint41X" fmla="*/ 1305.36054421769 w 1323"/>
                  <a:gd name="GluePoint41Y" fmla="*/ 557.214235868807 h 1433"/>
                  <a:gd name="GluePoint42X" fmla="*/ 1325.92592592593 w 1323"/>
                  <a:gd name="GluePoint42Y" fmla="*/ 536.918353105373 h 1433"/>
                  <a:gd name="GluePoint43X" fmla="*/ 1361.6447467876 w 1323"/>
                  <a:gd name="GluePoint43Y" fmla="*/ 509.242149337055 h 1433"/>
                  <a:gd name="GluePoint44X" fmla="*/ 1421.1761148904 w 1323"/>
                  <a:gd name="GluePoint44Y" fmla="*/ 431.748778785764 h 1433"/>
                  <a:gd name="GluePoint45X" fmla="*/ 1423.34089191232 w 1323"/>
                  <a:gd name="GluePoint45Y" fmla="*/ 316.431263084438 h 1433"/>
                  <a:gd name="GluePoint46X" fmla="*/ 1462.30687830688 w 1323"/>
                  <a:gd name="GluePoint46Y" fmla="*/ 245.395673412422 h 1433"/>
                  <a:gd name="GluePoint47X" fmla="*/ 1506.68480725624 w 1323"/>
                  <a:gd name="GluePoint47Y" fmla="*/ 188.198185624564 h 1433"/>
                  <a:gd name="GluePoint48X" fmla="*/ 1503.43764172336 w 1323"/>
                  <a:gd name="GluePoint48Y" fmla="*/ 172.515003489184 h 1433"/>
                  <a:gd name="GluePoint49X" fmla="*/ 1335.66742252457 w 1323"/>
                  <a:gd name="GluePoint49Y" fmla="*/ 125.465457083043 h 1433"/>
                  <a:gd name="GluePoint50X" fmla="*/ 1352.98563869992 w 1323"/>
                  <a:gd name="GluePoint50Y" fmla="*/ 84.8736915561759 h 1433"/>
                  <a:gd name="GluePoint51X" fmla="*/ 1255.57067271353 w 1323"/>
                  <a:gd name="GluePoint51Y" fmla="*/ 19.3733426378228 h 1433"/>
                  <a:gd name="GluePoint52X" fmla="*/ 75.7671957671958 w 1323"/>
                  <a:gd name="GluePoint52Y" fmla="*/ 361.635729239358 h 1433"/>
                  <a:gd name="GluePoint53X" fmla="*/ 132.051398337113 w 1323"/>
                  <a:gd name="GluePoint53Y" fmla="*/ 999.110956036288 h 1433"/>
                  <a:gd name="GluePoint54X" fmla="*/ 152.616780045351 w 1323"/>
                  <a:gd name="GluePoint54Y" fmla="*/ 1019.40683879972 h 1433"/>
                  <a:gd name="GluePoint55X" fmla="*/ 205.653817082389 w 1323"/>
                  <a:gd name="GluePoint55Y" fmla="*/ 1026.78715980461 h 1433"/>
                  <a:gd name="GluePoint56X" fmla="*/ 229.466364323507 w 1323"/>
                  <a:gd name="GluePoint56Y" fmla="*/ 1202.06978367062 h 14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Lst>
                <a:rect l="textAreaLeft" t="textAreaTop" r="textAreaRight" b="textAreaBottom"/>
                <a:pathLst>
                  <a:path w="526" h="486">
                    <a:moveTo>
                      <a:pt x="148" y="486"/>
                    </a:moveTo>
                    <a:cubicBezTo>
                      <a:pt x="138" y="486"/>
                      <a:pt x="129" y="485"/>
                      <a:pt x="120" y="485"/>
                    </a:cubicBezTo>
                    <a:cubicBezTo>
                      <a:pt x="111" y="484"/>
                      <a:pt x="102" y="483"/>
                      <a:pt x="94" y="483"/>
                    </a:cubicBezTo>
                    <a:cubicBezTo>
                      <a:pt x="87" y="483"/>
                      <a:pt x="81" y="484"/>
                      <a:pt x="75" y="484"/>
                    </a:cubicBezTo>
                    <a:cubicBezTo>
                      <a:pt x="72" y="485"/>
                      <a:pt x="72" y="485"/>
                      <a:pt x="72" y="485"/>
                    </a:cubicBezTo>
                    <a:cubicBezTo>
                      <a:pt x="72" y="416"/>
                      <a:pt x="72" y="416"/>
                      <a:pt x="72" y="416"/>
                    </a:cubicBezTo>
                    <a:cubicBezTo>
                      <a:pt x="69" y="416"/>
                      <a:pt x="66" y="414"/>
                      <a:pt x="65" y="411"/>
                    </a:cubicBezTo>
                    <a:cubicBezTo>
                      <a:pt x="62" y="410"/>
                      <a:pt x="57" y="410"/>
                      <a:pt x="53" y="411"/>
                    </a:cubicBezTo>
                    <a:cubicBezTo>
                      <a:pt x="51" y="412"/>
                      <a:pt x="49" y="412"/>
                      <a:pt x="47" y="412"/>
                    </a:cubicBezTo>
                    <a:cubicBezTo>
                      <a:pt x="46" y="412"/>
                      <a:pt x="46" y="412"/>
                      <a:pt x="46" y="412"/>
                    </a:cubicBezTo>
                    <a:cubicBezTo>
                      <a:pt x="45" y="411"/>
                      <a:pt x="45" y="411"/>
                      <a:pt x="45" y="411"/>
                    </a:cubicBezTo>
                    <a:cubicBezTo>
                      <a:pt x="44" y="410"/>
                      <a:pt x="44" y="409"/>
                      <a:pt x="44" y="406"/>
                    </a:cubicBezTo>
                    <a:cubicBezTo>
                      <a:pt x="44" y="406"/>
                      <a:pt x="44" y="406"/>
                      <a:pt x="44" y="406"/>
                    </a:cubicBezTo>
                    <a:cubicBezTo>
                      <a:pt x="42" y="409"/>
                      <a:pt x="39" y="413"/>
                      <a:pt x="34" y="413"/>
                    </a:cubicBezTo>
                    <a:cubicBezTo>
                      <a:pt x="33" y="413"/>
                      <a:pt x="31" y="413"/>
                      <a:pt x="30" y="412"/>
                    </a:cubicBezTo>
                    <a:cubicBezTo>
                      <a:pt x="28" y="411"/>
                      <a:pt x="28" y="411"/>
                      <a:pt x="28" y="411"/>
                    </a:cubicBezTo>
                    <a:cubicBezTo>
                      <a:pt x="28" y="410"/>
                      <a:pt x="28" y="410"/>
                      <a:pt x="28" y="410"/>
                    </a:cubicBezTo>
                    <a:cubicBezTo>
                      <a:pt x="21" y="363"/>
                      <a:pt x="21" y="311"/>
                      <a:pt x="22" y="261"/>
                    </a:cubicBezTo>
                    <a:cubicBezTo>
                      <a:pt x="23" y="222"/>
                      <a:pt x="23" y="182"/>
                      <a:pt x="20" y="144"/>
                    </a:cubicBezTo>
                    <a:cubicBezTo>
                      <a:pt x="18" y="125"/>
                      <a:pt x="14" y="107"/>
                      <a:pt x="10" y="89"/>
                    </a:cubicBezTo>
                    <a:cubicBezTo>
                      <a:pt x="5" y="66"/>
                      <a:pt x="0" y="45"/>
                      <a:pt x="0" y="23"/>
                    </a:cubicBezTo>
                    <a:cubicBezTo>
                      <a:pt x="0" y="21"/>
                      <a:pt x="0" y="21"/>
                      <a:pt x="0" y="21"/>
                    </a:cubicBezTo>
                    <a:cubicBezTo>
                      <a:pt x="3" y="21"/>
                      <a:pt x="3" y="21"/>
                      <a:pt x="3" y="21"/>
                    </a:cubicBezTo>
                    <a:cubicBezTo>
                      <a:pt x="124" y="20"/>
                      <a:pt x="261" y="15"/>
                      <a:pt x="409" y="5"/>
                    </a:cubicBezTo>
                    <a:cubicBezTo>
                      <a:pt x="414" y="4"/>
                      <a:pt x="419" y="3"/>
                      <a:pt x="425" y="2"/>
                    </a:cubicBezTo>
                    <a:cubicBezTo>
                      <a:pt x="433" y="1"/>
                      <a:pt x="442" y="0"/>
                      <a:pt x="450" y="0"/>
                    </a:cubicBezTo>
                    <a:cubicBezTo>
                      <a:pt x="467" y="0"/>
                      <a:pt x="477" y="7"/>
                      <a:pt x="480" y="23"/>
                    </a:cubicBezTo>
                    <a:cubicBezTo>
                      <a:pt x="480" y="29"/>
                      <a:pt x="478" y="34"/>
                      <a:pt x="475" y="37"/>
                    </a:cubicBezTo>
                    <a:cubicBezTo>
                      <a:pt x="471" y="41"/>
                      <a:pt x="467" y="42"/>
                      <a:pt x="462" y="41"/>
                    </a:cubicBezTo>
                    <a:cubicBezTo>
                      <a:pt x="462" y="46"/>
                      <a:pt x="460" y="50"/>
                      <a:pt x="457" y="53"/>
                    </a:cubicBezTo>
                    <a:cubicBezTo>
                      <a:pt x="453" y="60"/>
                      <a:pt x="451" y="63"/>
                      <a:pt x="455" y="66"/>
                    </a:cubicBezTo>
                    <a:cubicBezTo>
                      <a:pt x="460" y="69"/>
                      <a:pt x="464" y="71"/>
                      <a:pt x="470" y="71"/>
                    </a:cubicBezTo>
                    <a:cubicBezTo>
                      <a:pt x="475" y="71"/>
                      <a:pt x="479" y="69"/>
                      <a:pt x="485" y="68"/>
                    </a:cubicBezTo>
                    <a:cubicBezTo>
                      <a:pt x="492" y="66"/>
                      <a:pt x="500" y="64"/>
                      <a:pt x="510" y="64"/>
                    </a:cubicBezTo>
                    <a:cubicBezTo>
                      <a:pt x="514" y="64"/>
                      <a:pt x="518" y="64"/>
                      <a:pt x="522" y="65"/>
                    </a:cubicBezTo>
                    <a:cubicBezTo>
                      <a:pt x="523" y="65"/>
                      <a:pt x="523" y="65"/>
                      <a:pt x="523" y="65"/>
                    </a:cubicBezTo>
                    <a:cubicBezTo>
                      <a:pt x="524" y="66"/>
                      <a:pt x="524" y="66"/>
                      <a:pt x="524" y="66"/>
                    </a:cubicBezTo>
                    <a:cubicBezTo>
                      <a:pt x="525" y="69"/>
                      <a:pt x="526" y="71"/>
                      <a:pt x="525" y="73"/>
                    </a:cubicBezTo>
                    <a:cubicBezTo>
                      <a:pt x="523" y="76"/>
                      <a:pt x="520" y="77"/>
                      <a:pt x="517" y="77"/>
                    </a:cubicBezTo>
                    <a:cubicBezTo>
                      <a:pt x="517" y="77"/>
                      <a:pt x="516" y="77"/>
                      <a:pt x="516" y="78"/>
                    </a:cubicBezTo>
                    <a:cubicBezTo>
                      <a:pt x="516" y="79"/>
                      <a:pt x="517" y="81"/>
                      <a:pt x="518" y="81"/>
                    </a:cubicBezTo>
                    <a:cubicBezTo>
                      <a:pt x="518" y="81"/>
                      <a:pt x="518" y="81"/>
                      <a:pt x="517" y="81"/>
                    </a:cubicBezTo>
                    <a:cubicBezTo>
                      <a:pt x="517" y="84"/>
                      <a:pt x="517" y="84"/>
                      <a:pt x="517" y="84"/>
                    </a:cubicBezTo>
                    <a:cubicBezTo>
                      <a:pt x="520" y="85"/>
                      <a:pt x="520" y="85"/>
                      <a:pt x="520" y="85"/>
                    </a:cubicBezTo>
                    <a:cubicBezTo>
                      <a:pt x="520" y="85"/>
                      <a:pt x="520" y="85"/>
                      <a:pt x="519" y="85"/>
                    </a:cubicBezTo>
                    <a:cubicBezTo>
                      <a:pt x="519" y="87"/>
                      <a:pt x="519" y="87"/>
                      <a:pt x="519" y="87"/>
                    </a:cubicBezTo>
                    <a:cubicBezTo>
                      <a:pt x="515" y="92"/>
                      <a:pt x="512" y="94"/>
                      <a:pt x="507" y="97"/>
                    </a:cubicBezTo>
                    <a:cubicBezTo>
                      <a:pt x="505" y="98"/>
                      <a:pt x="503" y="99"/>
                      <a:pt x="500" y="101"/>
                    </a:cubicBezTo>
                    <a:cubicBezTo>
                      <a:pt x="505" y="115"/>
                      <a:pt x="500" y="120"/>
                      <a:pt x="493" y="126"/>
                    </a:cubicBezTo>
                    <a:cubicBezTo>
                      <a:pt x="491" y="127"/>
                      <a:pt x="489" y="128"/>
                      <a:pt x="487" y="130"/>
                    </a:cubicBezTo>
                    <a:cubicBezTo>
                      <a:pt x="480" y="137"/>
                      <a:pt x="480" y="137"/>
                      <a:pt x="480" y="137"/>
                    </a:cubicBezTo>
                    <a:cubicBezTo>
                      <a:pt x="479" y="146"/>
                      <a:pt x="481" y="151"/>
                      <a:pt x="484" y="157"/>
                    </a:cubicBezTo>
                    <a:cubicBezTo>
                      <a:pt x="485" y="161"/>
                      <a:pt x="487" y="166"/>
                      <a:pt x="488" y="172"/>
                    </a:cubicBezTo>
                    <a:cubicBezTo>
                      <a:pt x="488" y="172"/>
                      <a:pt x="488" y="172"/>
                      <a:pt x="488" y="172"/>
                    </a:cubicBezTo>
                    <a:cubicBezTo>
                      <a:pt x="488" y="173"/>
                      <a:pt x="488" y="173"/>
                      <a:pt x="488" y="173"/>
                    </a:cubicBezTo>
                    <a:cubicBezTo>
                      <a:pt x="485" y="186"/>
                      <a:pt x="477" y="194"/>
                      <a:pt x="465" y="198"/>
                    </a:cubicBezTo>
                    <a:cubicBezTo>
                      <a:pt x="466" y="199"/>
                      <a:pt x="466" y="199"/>
                      <a:pt x="467" y="200"/>
                    </a:cubicBezTo>
                    <a:cubicBezTo>
                      <a:pt x="470" y="204"/>
                      <a:pt x="475" y="211"/>
                      <a:pt x="467" y="218"/>
                    </a:cubicBezTo>
                    <a:cubicBezTo>
                      <a:pt x="464" y="221"/>
                      <a:pt x="462" y="222"/>
                      <a:pt x="460" y="222"/>
                    </a:cubicBezTo>
                    <a:cubicBezTo>
                      <a:pt x="458" y="222"/>
                      <a:pt x="457" y="221"/>
                      <a:pt x="456" y="221"/>
                    </a:cubicBezTo>
                    <a:cubicBezTo>
                      <a:pt x="455" y="220"/>
                      <a:pt x="454" y="220"/>
                      <a:pt x="452" y="219"/>
                    </a:cubicBezTo>
                    <a:cubicBezTo>
                      <a:pt x="452" y="224"/>
                      <a:pt x="452" y="227"/>
                      <a:pt x="450" y="229"/>
                    </a:cubicBezTo>
                    <a:cubicBezTo>
                      <a:pt x="448" y="231"/>
                      <a:pt x="446" y="231"/>
                      <a:pt x="443" y="229"/>
                    </a:cubicBezTo>
                    <a:cubicBezTo>
                      <a:pt x="440" y="248"/>
                      <a:pt x="441" y="265"/>
                      <a:pt x="443" y="272"/>
                    </a:cubicBezTo>
                    <a:cubicBezTo>
                      <a:pt x="444" y="273"/>
                      <a:pt x="444" y="273"/>
                      <a:pt x="444" y="273"/>
                    </a:cubicBezTo>
                    <a:cubicBezTo>
                      <a:pt x="444" y="274"/>
                      <a:pt x="444" y="274"/>
                      <a:pt x="444" y="274"/>
                    </a:cubicBezTo>
                    <a:cubicBezTo>
                      <a:pt x="441" y="280"/>
                      <a:pt x="436" y="284"/>
                      <a:pt x="431" y="286"/>
                    </a:cubicBezTo>
                    <a:cubicBezTo>
                      <a:pt x="424" y="290"/>
                      <a:pt x="420" y="293"/>
                      <a:pt x="420" y="301"/>
                    </a:cubicBezTo>
                    <a:cubicBezTo>
                      <a:pt x="420" y="302"/>
                      <a:pt x="420" y="302"/>
                      <a:pt x="420" y="302"/>
                    </a:cubicBezTo>
                    <a:cubicBezTo>
                      <a:pt x="419" y="303"/>
                      <a:pt x="419" y="303"/>
                      <a:pt x="419" y="303"/>
                    </a:cubicBezTo>
                    <a:cubicBezTo>
                      <a:pt x="416" y="306"/>
                      <a:pt x="414" y="307"/>
                      <a:pt x="412" y="307"/>
                    </a:cubicBezTo>
                    <a:cubicBezTo>
                      <a:pt x="410" y="307"/>
                      <a:pt x="409" y="306"/>
                      <a:pt x="408" y="305"/>
                    </a:cubicBezTo>
                    <a:cubicBezTo>
                      <a:pt x="407" y="305"/>
                      <a:pt x="406" y="304"/>
                      <a:pt x="404" y="304"/>
                    </a:cubicBezTo>
                    <a:cubicBezTo>
                      <a:pt x="405" y="308"/>
                      <a:pt x="406" y="312"/>
                      <a:pt x="407" y="316"/>
                    </a:cubicBezTo>
                    <a:cubicBezTo>
                      <a:pt x="409" y="321"/>
                      <a:pt x="410" y="327"/>
                      <a:pt x="411" y="332"/>
                    </a:cubicBezTo>
                    <a:cubicBezTo>
                      <a:pt x="412" y="336"/>
                      <a:pt x="412" y="336"/>
                      <a:pt x="412" y="336"/>
                    </a:cubicBezTo>
                    <a:cubicBezTo>
                      <a:pt x="408" y="336"/>
                      <a:pt x="408" y="336"/>
                      <a:pt x="408" y="336"/>
                    </a:cubicBezTo>
                    <a:cubicBezTo>
                      <a:pt x="399" y="334"/>
                      <a:pt x="395" y="338"/>
                      <a:pt x="391" y="343"/>
                    </a:cubicBezTo>
                    <a:cubicBezTo>
                      <a:pt x="390" y="343"/>
                      <a:pt x="390" y="344"/>
                      <a:pt x="389" y="344"/>
                    </a:cubicBezTo>
                    <a:cubicBezTo>
                      <a:pt x="390" y="344"/>
                      <a:pt x="390" y="344"/>
                      <a:pt x="391" y="344"/>
                    </a:cubicBezTo>
                    <a:cubicBezTo>
                      <a:pt x="393" y="344"/>
                      <a:pt x="394" y="345"/>
                      <a:pt x="395" y="346"/>
                    </a:cubicBezTo>
                    <a:cubicBezTo>
                      <a:pt x="396" y="348"/>
                      <a:pt x="397" y="351"/>
                      <a:pt x="395" y="358"/>
                    </a:cubicBezTo>
                    <a:cubicBezTo>
                      <a:pt x="395" y="359"/>
                      <a:pt x="395" y="359"/>
                      <a:pt x="395" y="359"/>
                    </a:cubicBezTo>
                    <a:cubicBezTo>
                      <a:pt x="394" y="360"/>
                      <a:pt x="393" y="362"/>
                      <a:pt x="392" y="365"/>
                    </a:cubicBezTo>
                    <a:cubicBezTo>
                      <a:pt x="390" y="371"/>
                      <a:pt x="387" y="377"/>
                      <a:pt x="379" y="380"/>
                    </a:cubicBezTo>
                    <a:cubicBezTo>
                      <a:pt x="379" y="381"/>
                      <a:pt x="380" y="383"/>
                      <a:pt x="381" y="384"/>
                    </a:cubicBezTo>
                    <a:cubicBezTo>
                      <a:pt x="382" y="386"/>
                      <a:pt x="383" y="388"/>
                      <a:pt x="382" y="390"/>
                    </a:cubicBezTo>
                    <a:cubicBezTo>
                      <a:pt x="381" y="392"/>
                      <a:pt x="378" y="392"/>
                      <a:pt x="376" y="392"/>
                    </a:cubicBezTo>
                    <a:cubicBezTo>
                      <a:pt x="375" y="392"/>
                      <a:pt x="375" y="392"/>
                      <a:pt x="375" y="392"/>
                    </a:cubicBezTo>
                    <a:cubicBezTo>
                      <a:pt x="375" y="393"/>
                      <a:pt x="376" y="395"/>
                      <a:pt x="379" y="397"/>
                    </a:cubicBezTo>
                    <a:cubicBezTo>
                      <a:pt x="382" y="398"/>
                      <a:pt x="383" y="399"/>
                      <a:pt x="383" y="401"/>
                    </a:cubicBezTo>
                    <a:cubicBezTo>
                      <a:pt x="383" y="402"/>
                      <a:pt x="383" y="404"/>
                      <a:pt x="380" y="407"/>
                    </a:cubicBezTo>
                    <a:cubicBezTo>
                      <a:pt x="378" y="409"/>
                      <a:pt x="377" y="410"/>
                      <a:pt x="376" y="411"/>
                    </a:cubicBezTo>
                    <a:cubicBezTo>
                      <a:pt x="378" y="417"/>
                      <a:pt x="381" y="418"/>
                      <a:pt x="384" y="419"/>
                    </a:cubicBezTo>
                    <a:cubicBezTo>
                      <a:pt x="387" y="421"/>
                      <a:pt x="390" y="422"/>
                      <a:pt x="391" y="429"/>
                    </a:cubicBezTo>
                    <a:cubicBezTo>
                      <a:pt x="392" y="432"/>
                      <a:pt x="394" y="437"/>
                      <a:pt x="395" y="439"/>
                    </a:cubicBezTo>
                    <a:cubicBezTo>
                      <a:pt x="395" y="441"/>
                      <a:pt x="395" y="441"/>
                      <a:pt x="395" y="441"/>
                    </a:cubicBezTo>
                    <a:cubicBezTo>
                      <a:pt x="396" y="448"/>
                      <a:pt x="392" y="450"/>
                      <a:pt x="390" y="451"/>
                    </a:cubicBezTo>
                    <a:cubicBezTo>
                      <a:pt x="388" y="452"/>
                      <a:pt x="388" y="453"/>
                      <a:pt x="387" y="454"/>
                    </a:cubicBezTo>
                    <a:cubicBezTo>
                      <a:pt x="387" y="454"/>
                      <a:pt x="388" y="456"/>
                      <a:pt x="389" y="457"/>
                    </a:cubicBezTo>
                    <a:cubicBezTo>
                      <a:pt x="391" y="460"/>
                      <a:pt x="394" y="465"/>
                      <a:pt x="391" y="471"/>
                    </a:cubicBezTo>
                    <a:cubicBezTo>
                      <a:pt x="390" y="473"/>
                      <a:pt x="390" y="473"/>
                      <a:pt x="390" y="473"/>
                    </a:cubicBezTo>
                    <a:cubicBezTo>
                      <a:pt x="389" y="472"/>
                      <a:pt x="389" y="472"/>
                      <a:pt x="389" y="472"/>
                    </a:cubicBezTo>
                    <a:cubicBezTo>
                      <a:pt x="361" y="471"/>
                      <a:pt x="334" y="474"/>
                      <a:pt x="305" y="476"/>
                    </a:cubicBezTo>
                    <a:cubicBezTo>
                      <a:pt x="277" y="479"/>
                      <a:pt x="249" y="481"/>
                      <a:pt x="220" y="480"/>
                    </a:cubicBezTo>
                    <a:cubicBezTo>
                      <a:pt x="216" y="480"/>
                      <a:pt x="211" y="479"/>
                      <a:pt x="206" y="478"/>
                    </a:cubicBezTo>
                    <a:cubicBezTo>
                      <a:pt x="202" y="477"/>
                      <a:pt x="197" y="476"/>
                      <a:pt x="193" y="476"/>
                    </a:cubicBezTo>
                    <a:cubicBezTo>
                      <a:pt x="192" y="476"/>
                      <a:pt x="192" y="476"/>
                      <a:pt x="192" y="476"/>
                    </a:cubicBezTo>
                    <a:cubicBezTo>
                      <a:pt x="188" y="477"/>
                      <a:pt x="184" y="478"/>
                      <a:pt x="180" y="480"/>
                    </a:cubicBezTo>
                    <a:cubicBezTo>
                      <a:pt x="176" y="482"/>
                      <a:pt x="172" y="484"/>
                      <a:pt x="168" y="484"/>
                    </a:cubicBezTo>
                    <a:cubicBezTo>
                      <a:pt x="162" y="485"/>
                      <a:pt x="155" y="486"/>
                      <a:pt x="148" y="486"/>
                    </a:cubicBezTo>
                    <a:close/>
                    <a:moveTo>
                      <a:pt x="94" y="478"/>
                    </a:moveTo>
                    <a:cubicBezTo>
                      <a:pt x="103" y="478"/>
                      <a:pt x="112" y="478"/>
                      <a:pt x="120" y="479"/>
                    </a:cubicBezTo>
                    <a:cubicBezTo>
                      <a:pt x="129" y="480"/>
                      <a:pt x="139" y="480"/>
                      <a:pt x="148" y="480"/>
                    </a:cubicBezTo>
                    <a:cubicBezTo>
                      <a:pt x="155" y="480"/>
                      <a:pt x="161" y="480"/>
                      <a:pt x="167" y="479"/>
                    </a:cubicBezTo>
                    <a:cubicBezTo>
                      <a:pt x="171" y="478"/>
                      <a:pt x="174" y="477"/>
                      <a:pt x="178" y="475"/>
                    </a:cubicBezTo>
                    <a:cubicBezTo>
                      <a:pt x="182" y="473"/>
                      <a:pt x="187" y="471"/>
                      <a:pt x="192" y="471"/>
                    </a:cubicBezTo>
                    <a:cubicBezTo>
                      <a:pt x="193" y="471"/>
                      <a:pt x="193" y="471"/>
                      <a:pt x="193" y="471"/>
                    </a:cubicBezTo>
                    <a:cubicBezTo>
                      <a:pt x="197" y="471"/>
                      <a:pt x="203" y="472"/>
                      <a:pt x="208" y="473"/>
                    </a:cubicBezTo>
                    <a:cubicBezTo>
                      <a:pt x="212" y="474"/>
                      <a:pt x="216" y="475"/>
                      <a:pt x="220" y="475"/>
                    </a:cubicBezTo>
                    <a:cubicBezTo>
                      <a:pt x="249" y="476"/>
                      <a:pt x="277" y="473"/>
                      <a:pt x="304" y="471"/>
                    </a:cubicBezTo>
                    <a:cubicBezTo>
                      <a:pt x="333" y="468"/>
                      <a:pt x="359" y="466"/>
                      <a:pt x="387" y="467"/>
                    </a:cubicBezTo>
                    <a:cubicBezTo>
                      <a:pt x="387" y="464"/>
                      <a:pt x="385" y="462"/>
                      <a:pt x="384" y="459"/>
                    </a:cubicBezTo>
                    <a:cubicBezTo>
                      <a:pt x="383" y="457"/>
                      <a:pt x="382" y="455"/>
                      <a:pt x="382" y="453"/>
                    </a:cubicBezTo>
                    <a:cubicBezTo>
                      <a:pt x="383" y="449"/>
                      <a:pt x="386" y="447"/>
                      <a:pt x="387" y="446"/>
                    </a:cubicBezTo>
                    <a:cubicBezTo>
                      <a:pt x="389" y="445"/>
                      <a:pt x="390" y="445"/>
                      <a:pt x="390" y="442"/>
                    </a:cubicBezTo>
                    <a:cubicBezTo>
                      <a:pt x="390" y="442"/>
                      <a:pt x="390" y="442"/>
                      <a:pt x="390" y="442"/>
                    </a:cubicBezTo>
                    <a:cubicBezTo>
                      <a:pt x="389" y="439"/>
                      <a:pt x="387" y="434"/>
                      <a:pt x="386" y="430"/>
                    </a:cubicBezTo>
                    <a:cubicBezTo>
                      <a:pt x="385" y="426"/>
                      <a:pt x="384" y="425"/>
                      <a:pt x="381" y="424"/>
                    </a:cubicBezTo>
                    <a:cubicBezTo>
                      <a:pt x="378" y="422"/>
                      <a:pt x="373" y="420"/>
                      <a:pt x="370" y="410"/>
                    </a:cubicBezTo>
                    <a:cubicBezTo>
                      <a:pt x="373" y="409"/>
                      <a:pt x="373" y="409"/>
                      <a:pt x="373" y="409"/>
                    </a:cubicBezTo>
                    <a:cubicBezTo>
                      <a:pt x="373" y="407"/>
                      <a:pt x="373" y="407"/>
                      <a:pt x="373" y="407"/>
                    </a:cubicBezTo>
                    <a:cubicBezTo>
                      <a:pt x="372" y="407"/>
                      <a:pt x="372" y="407"/>
                      <a:pt x="372" y="407"/>
                    </a:cubicBezTo>
                    <a:cubicBezTo>
                      <a:pt x="373" y="406"/>
                      <a:pt x="376" y="404"/>
                      <a:pt x="377" y="402"/>
                    </a:cubicBezTo>
                    <a:cubicBezTo>
                      <a:pt x="377" y="402"/>
                      <a:pt x="377" y="402"/>
                      <a:pt x="377" y="402"/>
                    </a:cubicBezTo>
                    <a:cubicBezTo>
                      <a:pt x="373" y="400"/>
                      <a:pt x="366" y="395"/>
                      <a:pt x="370" y="388"/>
                    </a:cubicBezTo>
                    <a:cubicBezTo>
                      <a:pt x="371" y="386"/>
                      <a:pt x="371" y="386"/>
                      <a:pt x="371" y="386"/>
                    </a:cubicBezTo>
                    <a:cubicBezTo>
                      <a:pt x="373" y="387"/>
                      <a:pt x="373" y="387"/>
                      <a:pt x="373" y="387"/>
                    </a:cubicBezTo>
                    <a:cubicBezTo>
                      <a:pt x="374" y="387"/>
                      <a:pt x="375" y="387"/>
                      <a:pt x="376" y="387"/>
                    </a:cubicBezTo>
                    <a:cubicBezTo>
                      <a:pt x="374" y="384"/>
                      <a:pt x="373" y="381"/>
                      <a:pt x="374" y="376"/>
                    </a:cubicBezTo>
                    <a:cubicBezTo>
                      <a:pt x="374" y="375"/>
                      <a:pt x="374" y="375"/>
                      <a:pt x="374" y="375"/>
                    </a:cubicBezTo>
                    <a:cubicBezTo>
                      <a:pt x="376" y="374"/>
                      <a:pt x="376" y="374"/>
                      <a:pt x="376" y="374"/>
                    </a:cubicBezTo>
                    <a:cubicBezTo>
                      <a:pt x="382" y="374"/>
                      <a:pt x="385" y="368"/>
                      <a:pt x="387" y="362"/>
                    </a:cubicBezTo>
                    <a:cubicBezTo>
                      <a:pt x="388" y="360"/>
                      <a:pt x="389" y="358"/>
                      <a:pt x="390" y="356"/>
                    </a:cubicBezTo>
                    <a:cubicBezTo>
                      <a:pt x="391" y="352"/>
                      <a:pt x="391" y="351"/>
                      <a:pt x="391" y="350"/>
                    </a:cubicBezTo>
                    <a:cubicBezTo>
                      <a:pt x="390" y="350"/>
                      <a:pt x="390" y="350"/>
                      <a:pt x="390" y="350"/>
                    </a:cubicBezTo>
                    <a:cubicBezTo>
                      <a:pt x="389" y="350"/>
                      <a:pt x="388" y="350"/>
                      <a:pt x="387" y="350"/>
                    </a:cubicBezTo>
                    <a:cubicBezTo>
                      <a:pt x="386" y="350"/>
                      <a:pt x="383" y="350"/>
                      <a:pt x="382" y="346"/>
                    </a:cubicBezTo>
                    <a:cubicBezTo>
                      <a:pt x="382" y="344"/>
                      <a:pt x="382" y="344"/>
                      <a:pt x="382" y="344"/>
                    </a:cubicBezTo>
                    <a:cubicBezTo>
                      <a:pt x="383" y="343"/>
                      <a:pt x="383" y="343"/>
                      <a:pt x="383" y="343"/>
                    </a:cubicBezTo>
                    <a:cubicBezTo>
                      <a:pt x="384" y="342"/>
                      <a:pt x="385" y="340"/>
                      <a:pt x="387" y="339"/>
                    </a:cubicBezTo>
                    <a:cubicBezTo>
                      <a:pt x="391" y="335"/>
                      <a:pt x="395" y="330"/>
                      <a:pt x="405" y="330"/>
                    </a:cubicBezTo>
                    <a:cubicBezTo>
                      <a:pt x="404" y="326"/>
                      <a:pt x="403" y="322"/>
                      <a:pt x="402" y="318"/>
                    </a:cubicBezTo>
                    <a:cubicBezTo>
                      <a:pt x="401" y="312"/>
                      <a:pt x="399" y="307"/>
                      <a:pt x="398" y="301"/>
                    </a:cubicBezTo>
                    <a:cubicBezTo>
                      <a:pt x="397" y="298"/>
                      <a:pt x="397" y="298"/>
                      <a:pt x="397" y="298"/>
                    </a:cubicBezTo>
                    <a:cubicBezTo>
                      <a:pt x="402" y="298"/>
                      <a:pt x="402" y="298"/>
                      <a:pt x="402" y="298"/>
                    </a:cubicBezTo>
                    <a:cubicBezTo>
                      <a:pt x="406" y="298"/>
                      <a:pt x="409" y="300"/>
                      <a:pt x="411" y="300"/>
                    </a:cubicBezTo>
                    <a:cubicBezTo>
                      <a:pt x="411" y="301"/>
                      <a:pt x="411" y="301"/>
                      <a:pt x="412" y="301"/>
                    </a:cubicBezTo>
                    <a:cubicBezTo>
                      <a:pt x="412" y="301"/>
                      <a:pt x="412" y="301"/>
                      <a:pt x="414" y="299"/>
                    </a:cubicBezTo>
                    <a:cubicBezTo>
                      <a:pt x="415" y="289"/>
                      <a:pt x="422" y="285"/>
                      <a:pt x="428" y="282"/>
                    </a:cubicBezTo>
                    <a:cubicBezTo>
                      <a:pt x="432" y="279"/>
                      <a:pt x="436" y="277"/>
                      <a:pt x="438" y="273"/>
                    </a:cubicBezTo>
                    <a:cubicBezTo>
                      <a:pt x="435" y="263"/>
                      <a:pt x="435" y="242"/>
                      <a:pt x="438" y="224"/>
                    </a:cubicBezTo>
                    <a:cubicBezTo>
                      <a:pt x="439" y="219"/>
                      <a:pt x="439" y="219"/>
                      <a:pt x="439" y="219"/>
                    </a:cubicBezTo>
                    <a:cubicBezTo>
                      <a:pt x="443" y="222"/>
                      <a:pt x="443" y="222"/>
                      <a:pt x="443" y="222"/>
                    </a:cubicBezTo>
                    <a:cubicBezTo>
                      <a:pt x="445" y="224"/>
                      <a:pt x="446" y="224"/>
                      <a:pt x="446" y="225"/>
                    </a:cubicBezTo>
                    <a:cubicBezTo>
                      <a:pt x="446" y="224"/>
                      <a:pt x="447" y="222"/>
                      <a:pt x="446" y="217"/>
                    </a:cubicBezTo>
                    <a:cubicBezTo>
                      <a:pt x="446" y="214"/>
                      <a:pt x="446" y="214"/>
                      <a:pt x="446" y="214"/>
                    </a:cubicBezTo>
                    <a:cubicBezTo>
                      <a:pt x="450" y="214"/>
                      <a:pt x="450" y="214"/>
                      <a:pt x="450" y="214"/>
                    </a:cubicBezTo>
                    <a:cubicBezTo>
                      <a:pt x="455" y="214"/>
                      <a:pt x="457" y="215"/>
                      <a:pt x="459" y="216"/>
                    </a:cubicBezTo>
                    <a:cubicBezTo>
                      <a:pt x="459" y="216"/>
                      <a:pt x="460" y="217"/>
                      <a:pt x="460" y="217"/>
                    </a:cubicBezTo>
                    <a:cubicBezTo>
                      <a:pt x="460" y="217"/>
                      <a:pt x="461" y="216"/>
                      <a:pt x="463" y="214"/>
                    </a:cubicBezTo>
                    <a:cubicBezTo>
                      <a:pt x="468" y="210"/>
                      <a:pt x="466" y="208"/>
                      <a:pt x="462" y="203"/>
                    </a:cubicBezTo>
                    <a:cubicBezTo>
                      <a:pt x="461" y="202"/>
                      <a:pt x="460" y="200"/>
                      <a:pt x="459" y="198"/>
                    </a:cubicBezTo>
                    <a:cubicBezTo>
                      <a:pt x="457" y="194"/>
                      <a:pt x="457" y="194"/>
                      <a:pt x="457" y="194"/>
                    </a:cubicBezTo>
                    <a:cubicBezTo>
                      <a:pt x="460" y="194"/>
                      <a:pt x="460" y="194"/>
                      <a:pt x="460" y="194"/>
                    </a:cubicBezTo>
                    <a:cubicBezTo>
                      <a:pt x="472" y="191"/>
                      <a:pt x="479" y="184"/>
                      <a:pt x="482" y="172"/>
                    </a:cubicBezTo>
                    <a:cubicBezTo>
                      <a:pt x="482" y="167"/>
                      <a:pt x="480" y="163"/>
                      <a:pt x="478" y="159"/>
                    </a:cubicBezTo>
                    <a:cubicBezTo>
                      <a:pt x="476" y="153"/>
                      <a:pt x="473" y="146"/>
                      <a:pt x="474" y="136"/>
                    </a:cubicBezTo>
                    <a:cubicBezTo>
                      <a:pt x="474" y="135"/>
                      <a:pt x="474" y="135"/>
                      <a:pt x="474" y="135"/>
                    </a:cubicBezTo>
                    <a:cubicBezTo>
                      <a:pt x="483" y="126"/>
                      <a:pt x="483" y="126"/>
                      <a:pt x="483" y="126"/>
                    </a:cubicBezTo>
                    <a:cubicBezTo>
                      <a:pt x="485" y="124"/>
                      <a:pt x="487" y="123"/>
                      <a:pt x="489" y="121"/>
                    </a:cubicBezTo>
                    <a:cubicBezTo>
                      <a:pt x="496" y="116"/>
                      <a:pt x="499" y="114"/>
                      <a:pt x="495" y="101"/>
                    </a:cubicBezTo>
                    <a:cubicBezTo>
                      <a:pt x="494" y="99"/>
                      <a:pt x="494" y="99"/>
                      <a:pt x="494" y="99"/>
                    </a:cubicBezTo>
                    <a:cubicBezTo>
                      <a:pt x="496" y="98"/>
                      <a:pt x="496" y="98"/>
                      <a:pt x="496" y="98"/>
                    </a:cubicBezTo>
                    <a:cubicBezTo>
                      <a:pt x="499" y="95"/>
                      <a:pt x="502" y="93"/>
                      <a:pt x="505" y="92"/>
                    </a:cubicBezTo>
                    <a:cubicBezTo>
                      <a:pt x="508" y="90"/>
                      <a:pt x="511" y="88"/>
                      <a:pt x="513" y="85"/>
                    </a:cubicBezTo>
                    <a:cubicBezTo>
                      <a:pt x="513" y="84"/>
                      <a:pt x="513" y="84"/>
                      <a:pt x="512" y="83"/>
                    </a:cubicBezTo>
                    <a:cubicBezTo>
                      <a:pt x="511" y="82"/>
                      <a:pt x="509" y="78"/>
                      <a:pt x="511" y="75"/>
                    </a:cubicBezTo>
                    <a:cubicBezTo>
                      <a:pt x="512" y="73"/>
                      <a:pt x="514" y="72"/>
                      <a:pt x="516" y="72"/>
                    </a:cubicBezTo>
                    <a:cubicBezTo>
                      <a:pt x="517" y="72"/>
                      <a:pt x="519" y="71"/>
                      <a:pt x="520" y="71"/>
                    </a:cubicBezTo>
                    <a:cubicBezTo>
                      <a:pt x="520" y="71"/>
                      <a:pt x="520" y="71"/>
                      <a:pt x="519" y="70"/>
                    </a:cubicBezTo>
                    <a:cubicBezTo>
                      <a:pt x="516" y="70"/>
                      <a:pt x="513" y="69"/>
                      <a:pt x="510" y="69"/>
                    </a:cubicBezTo>
                    <a:cubicBezTo>
                      <a:pt x="501" y="69"/>
                      <a:pt x="493" y="71"/>
                      <a:pt x="487" y="73"/>
                    </a:cubicBezTo>
                    <a:cubicBezTo>
                      <a:pt x="481" y="75"/>
                      <a:pt x="475" y="76"/>
                      <a:pt x="470" y="76"/>
                    </a:cubicBezTo>
                    <a:cubicBezTo>
                      <a:pt x="463" y="76"/>
                      <a:pt x="457" y="74"/>
                      <a:pt x="451" y="70"/>
                    </a:cubicBezTo>
                    <a:cubicBezTo>
                      <a:pt x="444" y="63"/>
                      <a:pt x="449" y="56"/>
                      <a:pt x="453" y="50"/>
                    </a:cubicBezTo>
                    <a:cubicBezTo>
                      <a:pt x="457" y="44"/>
                      <a:pt x="458" y="41"/>
                      <a:pt x="455" y="38"/>
                    </a:cubicBezTo>
                    <a:cubicBezTo>
                      <a:pt x="455" y="37"/>
                      <a:pt x="455" y="37"/>
                      <a:pt x="455" y="37"/>
                    </a:cubicBezTo>
                    <a:cubicBezTo>
                      <a:pt x="459" y="33"/>
                      <a:pt x="459" y="33"/>
                      <a:pt x="459" y="33"/>
                    </a:cubicBezTo>
                    <a:cubicBezTo>
                      <a:pt x="459" y="34"/>
                      <a:pt x="459" y="34"/>
                      <a:pt x="459" y="34"/>
                    </a:cubicBezTo>
                    <a:cubicBezTo>
                      <a:pt x="463" y="37"/>
                      <a:pt x="467" y="37"/>
                      <a:pt x="471" y="33"/>
                    </a:cubicBezTo>
                    <a:cubicBezTo>
                      <a:pt x="473" y="31"/>
                      <a:pt x="474" y="27"/>
                      <a:pt x="474" y="24"/>
                    </a:cubicBezTo>
                    <a:cubicBezTo>
                      <a:pt x="472" y="11"/>
                      <a:pt x="464" y="5"/>
                      <a:pt x="450" y="5"/>
                    </a:cubicBezTo>
                    <a:cubicBezTo>
                      <a:pt x="442" y="5"/>
                      <a:pt x="434" y="6"/>
                      <a:pt x="426" y="8"/>
                    </a:cubicBezTo>
                    <a:cubicBezTo>
                      <a:pt x="420" y="9"/>
                      <a:pt x="414" y="10"/>
                      <a:pt x="409" y="10"/>
                    </a:cubicBezTo>
                    <a:cubicBezTo>
                      <a:pt x="262" y="20"/>
                      <a:pt x="126" y="25"/>
                      <a:pt x="6" y="26"/>
                    </a:cubicBezTo>
                    <a:cubicBezTo>
                      <a:pt x="6" y="46"/>
                      <a:pt x="11" y="66"/>
                      <a:pt x="15" y="87"/>
                    </a:cubicBezTo>
                    <a:cubicBezTo>
                      <a:pt x="20" y="106"/>
                      <a:pt x="24" y="124"/>
                      <a:pt x="26" y="144"/>
                    </a:cubicBezTo>
                    <a:cubicBezTo>
                      <a:pt x="29" y="182"/>
                      <a:pt x="28" y="222"/>
                      <a:pt x="28" y="261"/>
                    </a:cubicBezTo>
                    <a:cubicBezTo>
                      <a:pt x="27" y="310"/>
                      <a:pt x="26" y="361"/>
                      <a:pt x="33" y="407"/>
                    </a:cubicBezTo>
                    <a:cubicBezTo>
                      <a:pt x="36" y="408"/>
                      <a:pt x="38" y="406"/>
                      <a:pt x="40" y="402"/>
                    </a:cubicBezTo>
                    <a:cubicBezTo>
                      <a:pt x="41" y="400"/>
                      <a:pt x="43" y="398"/>
                      <a:pt x="45" y="398"/>
                    </a:cubicBezTo>
                    <a:cubicBezTo>
                      <a:pt x="47" y="398"/>
                      <a:pt x="48" y="398"/>
                      <a:pt x="49" y="399"/>
                    </a:cubicBezTo>
                    <a:cubicBezTo>
                      <a:pt x="50" y="400"/>
                      <a:pt x="50" y="402"/>
                      <a:pt x="50" y="406"/>
                    </a:cubicBezTo>
                    <a:cubicBezTo>
                      <a:pt x="50" y="406"/>
                      <a:pt x="50" y="406"/>
                      <a:pt x="50" y="406"/>
                    </a:cubicBezTo>
                    <a:cubicBezTo>
                      <a:pt x="50" y="406"/>
                      <a:pt x="51" y="406"/>
                      <a:pt x="52" y="406"/>
                    </a:cubicBezTo>
                    <a:cubicBezTo>
                      <a:pt x="54" y="405"/>
                      <a:pt x="57" y="405"/>
                      <a:pt x="60" y="405"/>
                    </a:cubicBezTo>
                    <a:cubicBezTo>
                      <a:pt x="63" y="405"/>
                      <a:pt x="66" y="405"/>
                      <a:pt x="69" y="407"/>
                    </a:cubicBezTo>
                    <a:cubicBezTo>
                      <a:pt x="69" y="408"/>
                      <a:pt x="69" y="408"/>
                      <a:pt x="69" y="408"/>
                    </a:cubicBezTo>
                    <a:cubicBezTo>
                      <a:pt x="70" y="409"/>
                      <a:pt x="70" y="409"/>
                      <a:pt x="70" y="409"/>
                    </a:cubicBezTo>
                    <a:cubicBezTo>
                      <a:pt x="70" y="410"/>
                      <a:pt x="71" y="411"/>
                      <a:pt x="73" y="411"/>
                    </a:cubicBezTo>
                    <a:cubicBezTo>
                      <a:pt x="74" y="411"/>
                      <a:pt x="74" y="411"/>
                      <a:pt x="75" y="411"/>
                    </a:cubicBezTo>
                    <a:cubicBezTo>
                      <a:pt x="78" y="410"/>
                      <a:pt x="78" y="410"/>
                      <a:pt x="78" y="410"/>
                    </a:cubicBezTo>
                    <a:cubicBezTo>
                      <a:pt x="78" y="479"/>
                      <a:pt x="78" y="479"/>
                      <a:pt x="78" y="479"/>
                    </a:cubicBezTo>
                    <a:cubicBezTo>
                      <a:pt x="83" y="478"/>
                      <a:pt x="88" y="478"/>
                      <a:pt x="94" y="47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6" name="Freeform 251"/>
              <p:cNvSpPr/>
              <p:nvPr/>
            </p:nvSpPr>
            <p:spPr>
              <a:xfrm>
                <a:off x="5424480" y="2542320"/>
                <a:ext cx="675720" cy="420120"/>
              </a:xfrm>
              <a:custGeom>
                <a:avLst/>
                <a:gdLst>
                  <a:gd name="textAreaLeft" fmla="*/ 0 w 675720"/>
                  <a:gd name="textAreaRight" fmla="*/ 676440 w 675720"/>
                  <a:gd name="textAreaTop" fmla="*/ 0 h 420120"/>
                  <a:gd name="textAreaBottom" fmla="*/ 420840 h 420120"/>
                  <a:gd name="GluePoint1X" fmla="*/ 2750.33019674936 w 1169"/>
                  <a:gd name="GluePoint1Y" fmla="*/ 47.2421500798297 h 1879"/>
                  <a:gd name="GluePoint2X" fmla="*/ 2768.00171086399 w 1169"/>
                  <a:gd name="GluePoint2Y" fmla="*/ 94.4843001596594 h 1879"/>
                  <a:gd name="GluePoint3X" fmla="*/ 2768.00171086399 w 1169"/>
                  <a:gd name="GluePoint3Y" fmla="*/ 177.779670037254 h 1879"/>
                  <a:gd name="GluePoint4X" fmla="*/ 2785.67322497861 w 1169"/>
                  <a:gd name="GluePoint4Y" fmla="*/ 197.671101649814 h 1879"/>
                  <a:gd name="GluePoint5X" fmla="*/ 2821.01625320787 w 1169"/>
                  <a:gd name="GluePoint5Y" fmla="*/ 285.939329430548 h 1879"/>
                  <a:gd name="GluePoint6X" fmla="*/ 2894.91531223268 w 1169"/>
                  <a:gd name="GluePoint6Y" fmla="*/ 353.69451836083 h 1879"/>
                  <a:gd name="GluePoint7X" fmla="*/ 2872.42429426861 w 1169"/>
                  <a:gd name="GluePoint7Y" fmla="*/ 381.0452368281 h 1879"/>
                  <a:gd name="GluePoint8X" fmla="*/ 2912.58682634731 w 1169"/>
                  <a:gd name="GluePoint8Y" fmla="*/ 455.6381053752 h 1879"/>
                  <a:gd name="GluePoint9X" fmla="*/ 2894.91531223268 w 1169"/>
                  <a:gd name="GluePoint9Y" fmla="*/ 484.232038318254 h 1879"/>
                  <a:gd name="GluePoint10X" fmla="*/ 2912.58682634731 w 1169"/>
                  <a:gd name="GluePoint10Y" fmla="*/ 558.824906865354 h 1879"/>
                  <a:gd name="GluePoint11X" fmla="*/ 2930.25834046193 w 1169"/>
                  <a:gd name="GluePoint11Y" fmla="*/ 599.229377328366 h 1879"/>
                  <a:gd name="GluePoint12X" fmla="*/ 2983.27288280582 w 1169"/>
                  <a:gd name="GluePoint12Y" fmla="*/ 626.580095795636 h 1879"/>
                  <a:gd name="GluePoint13X" fmla="*/ 3018.61591103507 w 1169"/>
                  <a:gd name="GluePoint13Y" fmla="*/ 708.010643959553 h 1879"/>
                  <a:gd name="GluePoint14X" fmla="*/ 0 w 1169"/>
                  <a:gd name="GluePoint14Y" fmla="*/ 673.822245875466 h 1879"/>
                  <a:gd name="GluePoint15X" fmla="*/ 139.765611633875 w 1169"/>
                  <a:gd name="GluePoint15Y" fmla="*/ 0 h 1879"/>
                  <a:gd name="GluePoint16X" fmla="*/ 2750.33019674936 w 1169"/>
                  <a:gd name="GluePoint16Y" fmla="*/ 47.2421500798297 h 187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688" h="429">
                    <a:moveTo>
                      <a:pt x="627" y="28"/>
                    </a:moveTo>
                    <a:cubicBezTo>
                      <a:pt x="629" y="39"/>
                      <a:pt x="630" y="47"/>
                      <a:pt x="631" y="56"/>
                    </a:cubicBezTo>
                    <a:cubicBezTo>
                      <a:pt x="633" y="69"/>
                      <a:pt x="630" y="80"/>
                      <a:pt x="631" y="105"/>
                    </a:cubicBezTo>
                    <a:cubicBezTo>
                      <a:pt x="632" y="108"/>
                      <a:pt x="636" y="111"/>
                      <a:pt x="635" y="117"/>
                    </a:cubicBezTo>
                    <a:cubicBezTo>
                      <a:pt x="634" y="127"/>
                      <a:pt x="638" y="151"/>
                      <a:pt x="643" y="169"/>
                    </a:cubicBezTo>
                    <a:cubicBezTo>
                      <a:pt x="648" y="183"/>
                      <a:pt x="657" y="195"/>
                      <a:pt x="660" y="209"/>
                    </a:cubicBezTo>
                    <a:cubicBezTo>
                      <a:pt x="661" y="217"/>
                      <a:pt x="655" y="224"/>
                      <a:pt x="655" y="225"/>
                    </a:cubicBezTo>
                    <a:cubicBezTo>
                      <a:pt x="656" y="232"/>
                      <a:pt x="663" y="255"/>
                      <a:pt x="664" y="269"/>
                    </a:cubicBezTo>
                    <a:cubicBezTo>
                      <a:pt x="664" y="278"/>
                      <a:pt x="659" y="280"/>
                      <a:pt x="660" y="286"/>
                    </a:cubicBezTo>
                    <a:cubicBezTo>
                      <a:pt x="660" y="288"/>
                      <a:pt x="661" y="316"/>
                      <a:pt x="664" y="330"/>
                    </a:cubicBezTo>
                    <a:cubicBezTo>
                      <a:pt x="665" y="337"/>
                      <a:pt x="665" y="347"/>
                      <a:pt x="668" y="354"/>
                    </a:cubicBezTo>
                    <a:cubicBezTo>
                      <a:pt x="669" y="359"/>
                      <a:pt x="678" y="365"/>
                      <a:pt x="680" y="370"/>
                    </a:cubicBezTo>
                    <a:cubicBezTo>
                      <a:pt x="684" y="386"/>
                      <a:pt x="681" y="402"/>
                      <a:pt x="688" y="418"/>
                    </a:cubicBezTo>
                    <a:cubicBezTo>
                      <a:pt x="458" y="429"/>
                      <a:pt x="222" y="410"/>
                      <a:pt x="0" y="398"/>
                    </a:cubicBezTo>
                    <a:cubicBezTo>
                      <a:pt x="13" y="267"/>
                      <a:pt x="14" y="125"/>
                      <a:pt x="32" y="0"/>
                    </a:cubicBezTo>
                    <a:cubicBezTo>
                      <a:pt x="221" y="19"/>
                      <a:pt x="433" y="15"/>
                      <a:pt x="627" y="28"/>
                    </a:cubicBezTo>
                    <a:close/>
                  </a:path>
                </a:pathLst>
              </a:custGeom>
              <a:solidFill>
                <a:schemeClr val="accent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7" name="Freeform 252"/>
              <p:cNvSpPr/>
              <p:nvPr/>
            </p:nvSpPr>
            <p:spPr>
              <a:xfrm>
                <a:off x="5421240" y="2539440"/>
                <a:ext cx="681840" cy="418320"/>
              </a:xfrm>
              <a:custGeom>
                <a:avLst/>
                <a:gdLst>
                  <a:gd name="textAreaLeft" fmla="*/ 0 w 681840"/>
                  <a:gd name="textAreaRight" fmla="*/ 682560 w 681840"/>
                  <a:gd name="textAreaTop" fmla="*/ 0 h 418320"/>
                  <a:gd name="textAreaBottom" fmla="*/ 419040 h 418320"/>
                  <a:gd name="GluePoint1X" fmla="*/ 527.474226804124 w 1164"/>
                  <a:gd name="GluePoint1Y" fmla="*/ 685.164029535865 h 1896"/>
                  <a:gd name="GluePoint2X" fmla="*/ 0 w 1164"/>
                  <a:gd name="GluePoint2Y" fmla="*/ 675.349683544304 h 1896"/>
                  <a:gd name="GluePoint3X" fmla="*/ 52.0962199312715 w 1164"/>
                  <a:gd name="GluePoint3Y" fmla="*/ 404.228375527426 h 1896"/>
                  <a:gd name="GluePoint4X" fmla="*/ 146.520618556701 w 1164"/>
                  <a:gd name="GluePoint4Y" fmla="*/ 0 h 1896"/>
                  <a:gd name="GluePoint5X" fmla="*/ 1665.45103092784 w 1164"/>
                  <a:gd name="GluePoint5Y" fmla="*/ 30.0564345991561 h 1896"/>
                  <a:gd name="GluePoint6X" fmla="*/ 2809.93986254296 w 1164"/>
                  <a:gd name="GluePoint6Y" fmla="*/ 48.4583333333333 h 1896"/>
                  <a:gd name="GluePoint7X" fmla="*/ 2824.59192439863 w 1164"/>
                  <a:gd name="GluePoint7Y" fmla="*/ 88.3291139240506 h 1896"/>
                  <a:gd name="GluePoint8X" fmla="*/ 2827.84793814433 w 1164"/>
                  <a:gd name="GluePoint8Y" fmla="*/ 133.720464135021 h 1896"/>
                  <a:gd name="GluePoint9X" fmla="*/ 2832.73195876289 w 1164"/>
                  <a:gd name="GluePoint9Y" fmla="*/ 183.4055907173 h 1896"/>
                  <a:gd name="GluePoint10X" fmla="*/ 2881.57216494845 w 1164"/>
                  <a:gd name="GluePoint10Y" fmla="*/ 285.842827004219 h 1896"/>
                  <a:gd name="GluePoint11X" fmla="*/ 2953.20446735395 w 1164"/>
                  <a:gd name="GluePoint11Y" fmla="*/ 353.929852320675 h 1896"/>
                  <a:gd name="GluePoint12X" fmla="*/ 2935.29639175258 w 1164"/>
                  <a:gd name="GluePoint12Y" fmla="*/ 382.759493670886 h 1896"/>
                  <a:gd name="GluePoint13X" fmla="*/ 2971.11254295533 w 1164"/>
                  <a:gd name="GluePoint13Y" fmla="*/ 454.526898734177 h 1896"/>
                  <a:gd name="GluePoint14X" fmla="*/ 2953.20446735395 w 1164"/>
                  <a:gd name="GluePoint14Y" fmla="*/ 481.516350210971 h 1896"/>
                  <a:gd name="GluePoint15X" fmla="*/ 2974.36855670103 w 1164"/>
                  <a:gd name="GluePoint15Y" fmla="*/ 566.778481012658 h 1896"/>
                  <a:gd name="GluePoint16X" fmla="*/ 3010.18470790378 w 1164"/>
                  <a:gd name="GluePoint16Y" fmla="*/ 606.649261603376 h 1896"/>
                  <a:gd name="GluePoint17X" fmla="*/ 3059.02491408935 w 1164"/>
                  <a:gd name="GluePoint17Y" fmla="*/ 658.787974683544 h 1896"/>
                  <a:gd name="GluePoint18X" fmla="*/ 3086.70103092784 w 1164"/>
                  <a:gd name="GluePoint18Y" fmla="*/ 708.473101265823 h 1896"/>
                  <a:gd name="GluePoint19X" fmla="*/ 2437.12628865979 w 1164"/>
                  <a:gd name="GluePoint19Y" fmla="*/ 713.993670886076 h 1896"/>
                  <a:gd name="GluePoint20X" fmla="*/ 532.35824742268 w 1164"/>
                  <a:gd name="GluePoint20Y" fmla="*/ 677.189873417722 h 1896"/>
                  <a:gd name="GluePoint21X" fmla="*/ 3050.88487972509 w 1164"/>
                  <a:gd name="GluePoint21Y" fmla="*/ 700.498945147679 h 1896"/>
                  <a:gd name="GluePoint22X" fmla="*/ 3019.95274914089 w 1164"/>
                  <a:gd name="GluePoint22Y" fmla="*/ 625.051160337553 h 1896"/>
                  <a:gd name="GluePoint23X" fmla="*/ 2966.22852233677 w 1164"/>
                  <a:gd name="GluePoint23Y" fmla="*/ 598.06170886076 h 1896"/>
                  <a:gd name="GluePoint24X" fmla="*/ 2948.3204467354 w 1164"/>
                  <a:gd name="GluePoint24Y" fmla="*/ 556.350738396625 h 1896"/>
                  <a:gd name="GluePoint25X" fmla="*/ 2938.55240549828 w 1164"/>
                  <a:gd name="GluePoint25Y" fmla="*/ 469.861814345992 h 1896"/>
                  <a:gd name="GluePoint26X" fmla="*/ 2925.52835051546 w 1164"/>
                  <a:gd name="GluePoint26Y" fmla="*/ 409.135548523207 h 1896"/>
                  <a:gd name="GluePoint27X" fmla="*/ 2917.3883161512 w 1164"/>
                  <a:gd name="GluePoint27Y" fmla="*/ 376.012130801688 h 1896"/>
                  <a:gd name="GluePoint28X" fmla="*/ 2889.71219931272 w 1164"/>
                  <a:gd name="GluePoint28Y" fmla="*/ 318.966244725738 h 1896"/>
                  <a:gd name="GluePoint29X" fmla="*/ 2824.59192439863 w 1164"/>
                  <a:gd name="GluePoint29Y" fmla="*/ 198.740506329114 h 1896"/>
                  <a:gd name="GluePoint30X" fmla="*/ 2806.68384879725 w 1164"/>
                  <a:gd name="GluePoint30Y" fmla="*/ 180.338607594937 h 1896"/>
                  <a:gd name="GluePoint31X" fmla="*/ 2806.68384879725 w 1164"/>
                  <a:gd name="GluePoint31Y" fmla="*/ 99.9836497890295 h 1896"/>
                  <a:gd name="GluePoint32X" fmla="*/ 2788.77577319588 w 1164"/>
                  <a:gd name="GluePoint32Y" fmla="*/ 56.4324894514768 h 1896"/>
                  <a:gd name="GluePoint33X" fmla="*/ 167.68470790378 w 1164"/>
                  <a:gd name="GluePoint33Y" fmla="*/ 9.81434599156118 h 1896"/>
                  <a:gd name="GluePoint34X" fmla="*/ 26.0481099656357 w 1164"/>
                  <a:gd name="GluePoint34Y" fmla="*/ 666.762130801688 h 189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Lst>
                <a:rect l="textAreaLeft" t="textAreaTop" r="textAreaRight" b="textAreaBottom"/>
                <a:pathLst>
                  <a:path w="695" h="427">
                    <a:moveTo>
                      <a:pt x="549" y="427"/>
                    </a:moveTo>
                    <a:cubicBezTo>
                      <a:pt x="405" y="427"/>
                      <a:pt x="260" y="419"/>
                      <a:pt x="119" y="410"/>
                    </a:cubicBezTo>
                    <a:cubicBezTo>
                      <a:pt x="80" y="408"/>
                      <a:pt x="41" y="406"/>
                      <a:pt x="3" y="404"/>
                    </a:cubicBezTo>
                    <a:cubicBezTo>
                      <a:pt x="0" y="404"/>
                      <a:pt x="0" y="404"/>
                      <a:pt x="0" y="404"/>
                    </a:cubicBezTo>
                    <a:cubicBezTo>
                      <a:pt x="1" y="401"/>
                      <a:pt x="1" y="401"/>
                      <a:pt x="1" y="401"/>
                    </a:cubicBezTo>
                    <a:cubicBezTo>
                      <a:pt x="5" y="349"/>
                      <a:pt x="9" y="294"/>
                      <a:pt x="12" y="242"/>
                    </a:cubicBezTo>
                    <a:cubicBezTo>
                      <a:pt x="17" y="161"/>
                      <a:pt x="22" y="78"/>
                      <a:pt x="33" y="3"/>
                    </a:cubicBezTo>
                    <a:cubicBezTo>
                      <a:pt x="33" y="0"/>
                      <a:pt x="33" y="0"/>
                      <a:pt x="33" y="0"/>
                    </a:cubicBezTo>
                    <a:cubicBezTo>
                      <a:pt x="36" y="0"/>
                      <a:pt x="36" y="0"/>
                      <a:pt x="36" y="0"/>
                    </a:cubicBezTo>
                    <a:cubicBezTo>
                      <a:pt x="143" y="11"/>
                      <a:pt x="261" y="15"/>
                      <a:pt x="375" y="18"/>
                    </a:cubicBezTo>
                    <a:cubicBezTo>
                      <a:pt x="460" y="20"/>
                      <a:pt x="547" y="23"/>
                      <a:pt x="631" y="29"/>
                    </a:cubicBezTo>
                    <a:cubicBezTo>
                      <a:pt x="633" y="29"/>
                      <a:pt x="633" y="29"/>
                      <a:pt x="633" y="29"/>
                    </a:cubicBezTo>
                    <a:cubicBezTo>
                      <a:pt x="633" y="31"/>
                      <a:pt x="633" y="31"/>
                      <a:pt x="633" y="31"/>
                    </a:cubicBezTo>
                    <a:cubicBezTo>
                      <a:pt x="635" y="39"/>
                      <a:pt x="635" y="46"/>
                      <a:pt x="636" y="53"/>
                    </a:cubicBezTo>
                    <a:cubicBezTo>
                      <a:pt x="637" y="59"/>
                      <a:pt x="637" y="59"/>
                      <a:pt x="637" y="59"/>
                    </a:cubicBezTo>
                    <a:cubicBezTo>
                      <a:pt x="638" y="66"/>
                      <a:pt x="638" y="72"/>
                      <a:pt x="637" y="80"/>
                    </a:cubicBezTo>
                    <a:cubicBezTo>
                      <a:pt x="637" y="87"/>
                      <a:pt x="637" y="96"/>
                      <a:pt x="637" y="108"/>
                    </a:cubicBezTo>
                    <a:cubicBezTo>
                      <a:pt x="637" y="108"/>
                      <a:pt x="638" y="109"/>
                      <a:pt x="638" y="110"/>
                    </a:cubicBezTo>
                    <a:cubicBezTo>
                      <a:pt x="640" y="113"/>
                      <a:pt x="642" y="116"/>
                      <a:pt x="641" y="120"/>
                    </a:cubicBezTo>
                    <a:cubicBezTo>
                      <a:pt x="640" y="129"/>
                      <a:pt x="643" y="153"/>
                      <a:pt x="649" y="171"/>
                    </a:cubicBezTo>
                    <a:cubicBezTo>
                      <a:pt x="651" y="177"/>
                      <a:pt x="654" y="183"/>
                      <a:pt x="656" y="188"/>
                    </a:cubicBezTo>
                    <a:cubicBezTo>
                      <a:pt x="660" y="196"/>
                      <a:pt x="664" y="203"/>
                      <a:pt x="665" y="212"/>
                    </a:cubicBezTo>
                    <a:cubicBezTo>
                      <a:pt x="666" y="218"/>
                      <a:pt x="664" y="224"/>
                      <a:pt x="662" y="227"/>
                    </a:cubicBezTo>
                    <a:cubicBezTo>
                      <a:pt x="662" y="228"/>
                      <a:pt x="661" y="228"/>
                      <a:pt x="661" y="229"/>
                    </a:cubicBezTo>
                    <a:cubicBezTo>
                      <a:pt x="661" y="231"/>
                      <a:pt x="663" y="237"/>
                      <a:pt x="664" y="244"/>
                    </a:cubicBezTo>
                    <a:cubicBezTo>
                      <a:pt x="666" y="253"/>
                      <a:pt x="669" y="264"/>
                      <a:pt x="669" y="272"/>
                    </a:cubicBezTo>
                    <a:cubicBezTo>
                      <a:pt x="670" y="278"/>
                      <a:pt x="668" y="281"/>
                      <a:pt x="667" y="284"/>
                    </a:cubicBezTo>
                    <a:cubicBezTo>
                      <a:pt x="666" y="285"/>
                      <a:pt x="665" y="287"/>
                      <a:pt x="665" y="288"/>
                    </a:cubicBezTo>
                    <a:cubicBezTo>
                      <a:pt x="665" y="291"/>
                      <a:pt x="667" y="319"/>
                      <a:pt x="669" y="332"/>
                    </a:cubicBezTo>
                    <a:cubicBezTo>
                      <a:pt x="670" y="334"/>
                      <a:pt x="670" y="337"/>
                      <a:pt x="670" y="339"/>
                    </a:cubicBezTo>
                    <a:cubicBezTo>
                      <a:pt x="671" y="345"/>
                      <a:pt x="671" y="351"/>
                      <a:pt x="673" y="356"/>
                    </a:cubicBezTo>
                    <a:cubicBezTo>
                      <a:pt x="674" y="358"/>
                      <a:pt x="676" y="360"/>
                      <a:pt x="678" y="363"/>
                    </a:cubicBezTo>
                    <a:cubicBezTo>
                      <a:pt x="681" y="366"/>
                      <a:pt x="684" y="369"/>
                      <a:pt x="685" y="372"/>
                    </a:cubicBezTo>
                    <a:cubicBezTo>
                      <a:pt x="687" y="380"/>
                      <a:pt x="688" y="387"/>
                      <a:pt x="689" y="394"/>
                    </a:cubicBezTo>
                    <a:cubicBezTo>
                      <a:pt x="689" y="403"/>
                      <a:pt x="690" y="412"/>
                      <a:pt x="693" y="420"/>
                    </a:cubicBezTo>
                    <a:cubicBezTo>
                      <a:pt x="695" y="424"/>
                      <a:pt x="695" y="424"/>
                      <a:pt x="695" y="424"/>
                    </a:cubicBezTo>
                    <a:cubicBezTo>
                      <a:pt x="691" y="424"/>
                      <a:pt x="691" y="424"/>
                      <a:pt x="691" y="424"/>
                    </a:cubicBezTo>
                    <a:cubicBezTo>
                      <a:pt x="646" y="426"/>
                      <a:pt x="599" y="427"/>
                      <a:pt x="549" y="427"/>
                    </a:cubicBezTo>
                    <a:close/>
                    <a:moveTo>
                      <a:pt x="6" y="399"/>
                    </a:moveTo>
                    <a:cubicBezTo>
                      <a:pt x="44" y="401"/>
                      <a:pt x="82" y="403"/>
                      <a:pt x="120" y="405"/>
                    </a:cubicBezTo>
                    <a:cubicBezTo>
                      <a:pt x="260" y="413"/>
                      <a:pt x="405" y="421"/>
                      <a:pt x="549" y="421"/>
                    </a:cubicBezTo>
                    <a:cubicBezTo>
                      <a:pt x="598" y="421"/>
                      <a:pt x="643" y="421"/>
                      <a:pt x="687" y="419"/>
                    </a:cubicBezTo>
                    <a:cubicBezTo>
                      <a:pt x="684" y="411"/>
                      <a:pt x="684" y="403"/>
                      <a:pt x="683" y="395"/>
                    </a:cubicBezTo>
                    <a:cubicBezTo>
                      <a:pt x="682" y="388"/>
                      <a:pt x="682" y="381"/>
                      <a:pt x="680" y="374"/>
                    </a:cubicBezTo>
                    <a:cubicBezTo>
                      <a:pt x="679" y="372"/>
                      <a:pt x="677" y="369"/>
                      <a:pt x="674" y="366"/>
                    </a:cubicBezTo>
                    <a:cubicBezTo>
                      <a:pt x="672" y="363"/>
                      <a:pt x="669" y="361"/>
                      <a:pt x="668" y="358"/>
                    </a:cubicBezTo>
                    <a:cubicBezTo>
                      <a:pt x="666" y="353"/>
                      <a:pt x="665" y="346"/>
                      <a:pt x="665" y="340"/>
                    </a:cubicBezTo>
                    <a:cubicBezTo>
                      <a:pt x="664" y="338"/>
                      <a:pt x="664" y="335"/>
                      <a:pt x="664" y="333"/>
                    </a:cubicBezTo>
                    <a:cubicBezTo>
                      <a:pt x="662" y="320"/>
                      <a:pt x="660" y="291"/>
                      <a:pt x="660" y="289"/>
                    </a:cubicBezTo>
                    <a:cubicBezTo>
                      <a:pt x="660" y="286"/>
                      <a:pt x="661" y="283"/>
                      <a:pt x="662" y="281"/>
                    </a:cubicBezTo>
                    <a:cubicBezTo>
                      <a:pt x="663" y="279"/>
                      <a:pt x="664" y="277"/>
                      <a:pt x="664" y="273"/>
                    </a:cubicBezTo>
                    <a:cubicBezTo>
                      <a:pt x="663" y="265"/>
                      <a:pt x="661" y="254"/>
                      <a:pt x="659" y="245"/>
                    </a:cubicBezTo>
                    <a:cubicBezTo>
                      <a:pt x="657" y="237"/>
                      <a:pt x="656" y="231"/>
                      <a:pt x="656" y="228"/>
                    </a:cubicBezTo>
                    <a:cubicBezTo>
                      <a:pt x="656" y="227"/>
                      <a:pt x="656" y="226"/>
                      <a:pt x="657" y="225"/>
                    </a:cubicBezTo>
                    <a:cubicBezTo>
                      <a:pt x="658" y="222"/>
                      <a:pt x="661" y="217"/>
                      <a:pt x="660" y="213"/>
                    </a:cubicBezTo>
                    <a:cubicBezTo>
                      <a:pt x="658" y="205"/>
                      <a:pt x="655" y="198"/>
                      <a:pt x="651" y="191"/>
                    </a:cubicBezTo>
                    <a:cubicBezTo>
                      <a:pt x="649" y="185"/>
                      <a:pt x="646" y="179"/>
                      <a:pt x="644" y="173"/>
                    </a:cubicBezTo>
                    <a:cubicBezTo>
                      <a:pt x="638" y="156"/>
                      <a:pt x="634" y="130"/>
                      <a:pt x="636" y="119"/>
                    </a:cubicBezTo>
                    <a:cubicBezTo>
                      <a:pt x="636" y="117"/>
                      <a:pt x="635" y="115"/>
                      <a:pt x="634" y="113"/>
                    </a:cubicBezTo>
                    <a:cubicBezTo>
                      <a:pt x="633" y="112"/>
                      <a:pt x="632" y="110"/>
                      <a:pt x="632" y="108"/>
                    </a:cubicBezTo>
                    <a:cubicBezTo>
                      <a:pt x="631" y="96"/>
                      <a:pt x="632" y="87"/>
                      <a:pt x="632" y="80"/>
                    </a:cubicBezTo>
                    <a:cubicBezTo>
                      <a:pt x="632" y="72"/>
                      <a:pt x="632" y="66"/>
                      <a:pt x="632" y="60"/>
                    </a:cubicBezTo>
                    <a:cubicBezTo>
                      <a:pt x="631" y="54"/>
                      <a:pt x="631" y="54"/>
                      <a:pt x="631" y="54"/>
                    </a:cubicBezTo>
                    <a:cubicBezTo>
                      <a:pt x="630" y="47"/>
                      <a:pt x="629" y="41"/>
                      <a:pt x="628" y="34"/>
                    </a:cubicBezTo>
                    <a:cubicBezTo>
                      <a:pt x="546" y="28"/>
                      <a:pt x="459" y="26"/>
                      <a:pt x="374" y="23"/>
                    </a:cubicBezTo>
                    <a:cubicBezTo>
                      <a:pt x="262" y="20"/>
                      <a:pt x="145" y="17"/>
                      <a:pt x="38" y="6"/>
                    </a:cubicBezTo>
                    <a:cubicBezTo>
                      <a:pt x="27" y="81"/>
                      <a:pt x="22" y="163"/>
                      <a:pt x="17" y="242"/>
                    </a:cubicBezTo>
                    <a:cubicBezTo>
                      <a:pt x="14" y="294"/>
                      <a:pt x="11" y="347"/>
                      <a:pt x="6" y="39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8" name="Freeform 253"/>
              <p:cNvSpPr/>
              <p:nvPr/>
            </p:nvSpPr>
            <p:spPr>
              <a:xfrm>
                <a:off x="5396040" y="2937600"/>
                <a:ext cx="716760" cy="459720"/>
              </a:xfrm>
              <a:custGeom>
                <a:avLst/>
                <a:gdLst>
                  <a:gd name="textAreaLeft" fmla="*/ 0 w 716760"/>
                  <a:gd name="textAreaRight" fmla="*/ 717480 w 716760"/>
                  <a:gd name="textAreaTop" fmla="*/ 0 h 459720"/>
                  <a:gd name="textAreaBottom" fmla="*/ 460440 h 459720"/>
                  <a:gd name="GluePoint1X" fmla="*/ 3047.96247068022 w 1279"/>
                  <a:gd name="GluePoint1Y" fmla="*/ 820.151530356247 h 1993"/>
                  <a:gd name="GluePoint2X" fmla="*/ 2753.60125097733 w 1279"/>
                  <a:gd name="GluePoint2Y" fmla="*/ 743.202207727045 h 1993"/>
                  <a:gd name="GluePoint3X" fmla="*/ 2566.70523846755 w 1279"/>
                  <a:gd name="GluePoint3Y" fmla="*/ 750.255895634722 h 1993"/>
                  <a:gd name="GluePoint4X" fmla="*/ 2463.91243158718 w 1279"/>
                  <a:gd name="GluePoint4Y" fmla="*/ 763.722027094832 h 1993"/>
                  <a:gd name="GluePoint5X" fmla="*/ 2345.54495699765 w 1279"/>
                  <a:gd name="GluePoint5Y" fmla="*/ 743.202207727045 h 1993"/>
                  <a:gd name="GluePoint6X" fmla="*/ 2259.88428459734 w 1279"/>
                  <a:gd name="GluePoint6Y" fmla="*/ 714.987456096337 h 1993"/>
                  <a:gd name="GluePoint7X" fmla="*/ 2016.91946833464 w 1279"/>
                  <a:gd name="GluePoint7Y" fmla="*/ 714.987456096337 h 1993"/>
                  <a:gd name="GluePoint8X" fmla="*/ 0 w 1279"/>
                  <a:gd name="GluePoint8Y" fmla="*/ 673.306573005519 h 1993"/>
                  <a:gd name="GluePoint9X" fmla="*/ 118.367474589523 w 1279"/>
                  <a:gd name="GluePoint9Y" fmla="*/ 0 h 1993"/>
                  <a:gd name="GluePoint10X" fmla="*/ 3030.83033620016 w 1279"/>
                  <a:gd name="GluePoint10Y" fmla="*/ 41.6808830908179 h 1993"/>
                  <a:gd name="GluePoint11X" fmla="*/ 2928.03752931978 w 1279"/>
                  <a:gd name="GluePoint11Y" fmla="*/ 118.63020572002 h 1993"/>
                  <a:gd name="GluePoint12X" fmla="*/ 2996.56606724003 w 1279"/>
                  <a:gd name="GluePoint12Y" fmla="*/ 162.234821876568 h 1993"/>
                  <a:gd name="GluePoint13X" fmla="*/ 3082.22673964034 w 1279"/>
                  <a:gd name="GluePoint13Y" fmla="*/ 189.808329152032 h 1993"/>
                  <a:gd name="GluePoint14X" fmla="*/ 3099.35887412041 w 1279"/>
                  <a:gd name="GluePoint14Y" fmla="*/ 582.249874560963 h 1993"/>
                  <a:gd name="GluePoint15X" fmla="*/ 3030.83033620016 w 1279"/>
                  <a:gd name="GluePoint15Y" fmla="*/ 603.410938283994 h 1993"/>
                  <a:gd name="GluePoint16X" fmla="*/ 3065.09460516028 w 1279"/>
                  <a:gd name="GluePoint16Y" fmla="*/ 638.038133467135 h 1993"/>
                  <a:gd name="GluePoint17X" fmla="*/ 3065.09460516028 w 1279"/>
                  <a:gd name="GluePoint17Y" fmla="*/ 673.306573005519 h 1993"/>
                  <a:gd name="GluePoint18X" fmla="*/ 3065.09460516028 w 1279"/>
                  <a:gd name="GluePoint18Y" fmla="*/ 743.202207727045 h 1993"/>
                  <a:gd name="GluePoint19X" fmla="*/ 3043.29007036747 w 1279"/>
                  <a:gd name="GluePoint19Y" fmla="*/ 791.936778725539 h 1993"/>
                  <a:gd name="GluePoint20X" fmla="*/ 3047.96247068022 w 1279"/>
                  <a:gd name="GluePoint20Y" fmla="*/ 820.151530356247 h 199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Lst>
                <a:rect l="textAreaLeft" t="textAreaTop" r="textAreaRight" b="textAreaBottom"/>
                <a:pathLst>
                  <a:path w="729" h="470">
                    <a:moveTo>
                      <a:pt x="716" y="470"/>
                    </a:moveTo>
                    <a:cubicBezTo>
                      <a:pt x="695" y="444"/>
                      <a:pt x="662" y="440"/>
                      <a:pt x="647" y="426"/>
                    </a:cubicBezTo>
                    <a:cubicBezTo>
                      <a:pt x="635" y="431"/>
                      <a:pt x="618" y="428"/>
                      <a:pt x="603" y="430"/>
                    </a:cubicBezTo>
                    <a:cubicBezTo>
                      <a:pt x="592" y="432"/>
                      <a:pt x="586" y="434"/>
                      <a:pt x="579" y="438"/>
                    </a:cubicBezTo>
                    <a:cubicBezTo>
                      <a:pt x="572" y="435"/>
                      <a:pt x="560" y="432"/>
                      <a:pt x="551" y="426"/>
                    </a:cubicBezTo>
                    <a:cubicBezTo>
                      <a:pt x="543" y="421"/>
                      <a:pt x="537" y="412"/>
                      <a:pt x="531" y="410"/>
                    </a:cubicBezTo>
                    <a:cubicBezTo>
                      <a:pt x="514" y="406"/>
                      <a:pt x="492" y="411"/>
                      <a:pt x="474" y="410"/>
                    </a:cubicBezTo>
                    <a:cubicBezTo>
                      <a:pt x="326" y="404"/>
                      <a:pt x="141" y="399"/>
                      <a:pt x="0" y="386"/>
                    </a:cubicBezTo>
                    <a:cubicBezTo>
                      <a:pt x="3" y="251"/>
                      <a:pt x="21" y="130"/>
                      <a:pt x="28" y="0"/>
                    </a:cubicBezTo>
                    <a:cubicBezTo>
                      <a:pt x="247" y="17"/>
                      <a:pt x="475" y="25"/>
                      <a:pt x="712" y="24"/>
                    </a:cubicBezTo>
                    <a:cubicBezTo>
                      <a:pt x="714" y="49"/>
                      <a:pt x="690" y="49"/>
                      <a:pt x="688" y="68"/>
                    </a:cubicBezTo>
                    <a:cubicBezTo>
                      <a:pt x="694" y="75"/>
                      <a:pt x="696" y="87"/>
                      <a:pt x="704" y="93"/>
                    </a:cubicBezTo>
                    <a:cubicBezTo>
                      <a:pt x="709" y="100"/>
                      <a:pt x="723" y="98"/>
                      <a:pt x="724" y="109"/>
                    </a:cubicBezTo>
                    <a:cubicBezTo>
                      <a:pt x="726" y="183"/>
                      <a:pt x="719" y="267"/>
                      <a:pt x="728" y="334"/>
                    </a:cubicBezTo>
                    <a:cubicBezTo>
                      <a:pt x="729" y="354"/>
                      <a:pt x="716" y="336"/>
                      <a:pt x="712" y="346"/>
                    </a:cubicBezTo>
                    <a:cubicBezTo>
                      <a:pt x="709" y="355"/>
                      <a:pt x="720" y="358"/>
                      <a:pt x="720" y="366"/>
                    </a:cubicBezTo>
                    <a:cubicBezTo>
                      <a:pt x="720" y="373"/>
                      <a:pt x="714" y="374"/>
                      <a:pt x="720" y="386"/>
                    </a:cubicBezTo>
                    <a:cubicBezTo>
                      <a:pt x="722" y="392"/>
                      <a:pt x="724" y="413"/>
                      <a:pt x="720" y="426"/>
                    </a:cubicBezTo>
                    <a:cubicBezTo>
                      <a:pt x="718" y="433"/>
                      <a:pt x="706" y="445"/>
                      <a:pt x="715" y="454"/>
                    </a:cubicBezTo>
                    <a:lnTo>
                      <a:pt x="716" y="47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69" name="Freeform 254"/>
              <p:cNvSpPr/>
              <p:nvPr/>
            </p:nvSpPr>
            <p:spPr>
              <a:xfrm>
                <a:off x="5392800" y="2934720"/>
                <a:ext cx="721440" cy="470880"/>
              </a:xfrm>
              <a:custGeom>
                <a:avLst/>
                <a:gdLst>
                  <a:gd name="textAreaLeft" fmla="*/ 0 w 721440"/>
                  <a:gd name="textAreaRight" fmla="*/ 722160 w 721440"/>
                  <a:gd name="textAreaTop" fmla="*/ 0 h 470880"/>
                  <a:gd name="textAreaBottom" fmla="*/ 471600 h 470880"/>
                  <a:gd name="GluePoint1X" fmla="*/ 2998.31679389313 w 1310"/>
                  <a:gd name="GluePoint1Y" fmla="*/ 843.737288135593 h 2006"/>
                  <a:gd name="GluePoint2X" fmla="*/ 2718.22900763359 w 1310"/>
                  <a:gd name="GluePoint2Y" fmla="*/ 767.389830508475 h 2006"/>
                  <a:gd name="GluePoint3X" fmla="*/ 2609.56106870229 w 1310"/>
                  <a:gd name="GluePoint3Y" fmla="*/ 772.610169491525 h 2006"/>
                  <a:gd name="GluePoint4X" fmla="*/ 2438.14122137405 w 1310"/>
                  <a:gd name="GluePoint4Y" fmla="*/ 788.923728813559 h 2006"/>
                  <a:gd name="GluePoint5X" fmla="*/ 2428.95801526718 w 1310"/>
                  <a:gd name="GluePoint5Y" fmla="*/ 788.923728813559 h 2006"/>
                  <a:gd name="GluePoint6X" fmla="*/ 2308.04580152672 w 1310"/>
                  <a:gd name="GluePoint6Y" fmla="*/ 767.389830508475 h 2006"/>
                  <a:gd name="GluePoint7X" fmla="*/ 2228.45801526718 w 1310"/>
                  <a:gd name="GluePoint7Y" fmla="*/ 738.677966101695 h 2006"/>
                  <a:gd name="GluePoint8X" fmla="*/ 2086.11832061069 w 1310"/>
                  <a:gd name="GluePoint8Y" fmla="*/ 737.372881355932 h 2006"/>
                  <a:gd name="GluePoint9X" fmla="*/ 1501.45419847328 w 1310"/>
                  <a:gd name="GluePoint9Y" fmla="*/ 730.194915254237 h 2006"/>
                  <a:gd name="GluePoint10X" fmla="*/ 0 w 1310"/>
                  <a:gd name="GluePoint10Y" fmla="*/ 696.262711864407 h 2006"/>
                  <a:gd name="GluePoint11X" fmla="*/ 65.8129770992367 w 1310"/>
                  <a:gd name="GluePoint11Y" fmla="*/ 276.677966101695 h 2006"/>
                  <a:gd name="GluePoint12X" fmla="*/ 120.912213740458 w 1310"/>
                  <a:gd name="GluePoint12Y" fmla="*/ 0 h 2006"/>
                  <a:gd name="GluePoint13X" fmla="*/ 2797.81679389313 w 1310"/>
                  <a:gd name="GluePoint13Y" fmla="*/ 44.3728813559322 h 2006"/>
                  <a:gd name="GluePoint14X" fmla="*/ 2998.31679389313 w 1310"/>
                  <a:gd name="GluePoint14Y" fmla="*/ 42.4152542372881 h 2006"/>
                  <a:gd name="GluePoint15X" fmla="*/ 2944.74809160305 w 1310"/>
                  <a:gd name="GluePoint15Y" fmla="*/ 97.228813559322 h 2006"/>
                  <a:gd name="GluePoint16X" fmla="*/ 2927.91221374046 w 1310"/>
                  <a:gd name="GluePoint16Y" fmla="*/ 145.516949152542 h 2006"/>
                  <a:gd name="GluePoint17X" fmla="*/ 2964.64503816794 w 1310"/>
                  <a:gd name="GluePoint17Y" fmla="*/ 167.050847457627 h 2006"/>
                  <a:gd name="GluePoint18X" fmla="*/ 3048.82442748092 w 1310"/>
                  <a:gd name="GluePoint18Y" fmla="*/ 197.06779661017 h 2006"/>
                  <a:gd name="GluePoint19X" fmla="*/ 3065.66030534351 w 1310"/>
                  <a:gd name="GluePoint19Y" fmla="*/ 597.076271186441 h 2006"/>
                  <a:gd name="GluePoint20X" fmla="*/ 3019.74427480916 w 1310"/>
                  <a:gd name="GluePoint20Y" fmla="*/ 619.915254237288 h 2006"/>
                  <a:gd name="GluePoint21X" fmla="*/ 2998.31679389313 w 1310"/>
                  <a:gd name="GluePoint21Y" fmla="*/ 621.872881355932 h 2006"/>
                  <a:gd name="GluePoint22X" fmla="*/ 3031.98854961832 w 1310"/>
                  <a:gd name="GluePoint22Y" fmla="*/ 655.152542372881 h 2006"/>
                  <a:gd name="GluePoint23X" fmla="*/ 3031.98854961832 w 1310"/>
                  <a:gd name="GluePoint23Y" fmla="*/ 689.084745762712 h 2006"/>
                  <a:gd name="GluePoint24X" fmla="*/ 3019.74427480916 w 1310"/>
                  <a:gd name="GluePoint24Y" fmla="*/ 774.56779661017 h 2006"/>
                  <a:gd name="GluePoint25X" fmla="*/ 3015.15267175573 w 1310"/>
                  <a:gd name="GluePoint25Y" fmla="*/ 808.5 h 2006"/>
                  <a:gd name="GluePoint26X" fmla="*/ 2722.82061068702 w 1310"/>
                  <a:gd name="GluePoint26Y" fmla="*/ 756.949152542373 h 2006"/>
                  <a:gd name="GluePoint27X" fmla="*/ 2826.89694656489 w 1310"/>
                  <a:gd name="GluePoint27Y" fmla="*/ 781.745762711864 h 2006"/>
                  <a:gd name="GluePoint28X" fmla="*/ 2990.66412213741 w 1310"/>
                  <a:gd name="GluePoint28Y" fmla="*/ 813.720338983051 h 2006"/>
                  <a:gd name="GluePoint29X" fmla="*/ 3010.56106870229 w 1310"/>
                  <a:gd name="GluePoint29Y" fmla="*/ 760.21186440678 h 2006"/>
                  <a:gd name="GluePoint30X" fmla="*/ 3007.5 w 1310"/>
                  <a:gd name="GluePoint30Y" fmla="*/ 664.28813559322 h 2006"/>
                  <a:gd name="GluePoint31X" fmla="*/ 2993.72519083969 w 1310"/>
                  <a:gd name="GluePoint31Y" fmla="*/ 642.754237288136 h 2006"/>
                  <a:gd name="GluePoint32X" fmla="*/ 3007.5 w 1310"/>
                  <a:gd name="GluePoint32Y" fmla="*/ 609.474576271187 h 2006"/>
                  <a:gd name="GluePoint33X" fmla="*/ 3039.64122137405 w 1310"/>
                  <a:gd name="GluePoint33Y" fmla="*/ 610.779661016949 h 2006"/>
                  <a:gd name="GluePoint34X" fmla="*/ 3027.39694656489 w 1310"/>
                  <a:gd name="GluePoint34Y" fmla="*/ 351.720338983051 h 2006"/>
                  <a:gd name="GluePoint35X" fmla="*/ 2990.66412213741 w 1310"/>
                  <a:gd name="GluePoint35Y" fmla="*/ 184.669491525424 h 2006"/>
                  <a:gd name="GluePoint36X" fmla="*/ 2906.48473282443 w 1310"/>
                  <a:gd name="GluePoint36Y" fmla="*/ 148.779661016949 h 2006"/>
                  <a:gd name="GluePoint37X" fmla="*/ 2877.40458015267 w 1310"/>
                  <a:gd name="GluePoint37Y" fmla="*/ 127.898305084746 h 2006"/>
                  <a:gd name="GluePoint38X" fmla="*/ 2930.97328244275 w 1310"/>
                  <a:gd name="GluePoint38Y" fmla="*/ 90.0508474576271 h 2006"/>
                  <a:gd name="GluePoint39X" fmla="*/ 2797.81679389313 w 1310"/>
                  <a:gd name="GluePoint39Y" fmla="*/ 52.8559322033898 h 2006"/>
                  <a:gd name="GluePoint40X" fmla="*/ 91.8320610687023 w 1310"/>
                  <a:gd name="GluePoint40Y" fmla="*/ 276.677966101695 h 2006"/>
                  <a:gd name="GluePoint41X" fmla="*/ 1501.45419847328 w 1310"/>
                  <a:gd name="GluePoint41Y" fmla="*/ 721.059322033898 h 2006"/>
                  <a:gd name="GluePoint42X" fmla="*/ 2086.11832061069 w 1310"/>
                  <a:gd name="GluePoint42Y" fmla="*/ 728.237288135593 h 2006"/>
                  <a:gd name="GluePoint43X" fmla="*/ 2233.04961832061 w 1310"/>
                  <a:gd name="GluePoint43Y" fmla="*/ 728.237288135593 h 2006"/>
                  <a:gd name="GluePoint44X" fmla="*/ 2320.29007633588 w 1310"/>
                  <a:gd name="GluePoint44Y" fmla="*/ 758.254237288136 h 2006"/>
                  <a:gd name="GluePoint45X" fmla="*/ 2433.54961832061 w 1310"/>
                  <a:gd name="GluePoint45Y" fmla="*/ 777.830508474576 h 2006"/>
                  <a:gd name="GluePoint46X" fmla="*/ 2609.56106870229 w 1310"/>
                  <a:gd name="GluePoint46Y" fmla="*/ 762.169491525424 h 2006"/>
                  <a:gd name="GluePoint47X" fmla="*/ 2713.63740458015 w 1310"/>
                  <a:gd name="GluePoint47Y" fmla="*/ 758.254237288136 h 200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Lst>
                <a:rect l="textAreaLeft" t="textAreaTop" r="textAreaRight" b="textAreaBottom"/>
                <a:pathLst>
                  <a:path w="734" h="481">
                    <a:moveTo>
                      <a:pt x="723" y="481"/>
                    </a:moveTo>
                    <a:cubicBezTo>
                      <a:pt x="717" y="475"/>
                      <a:pt x="717" y="475"/>
                      <a:pt x="717" y="475"/>
                    </a:cubicBezTo>
                    <a:cubicBezTo>
                      <a:pt x="705" y="460"/>
                      <a:pt x="688" y="452"/>
                      <a:pt x="673" y="445"/>
                    </a:cubicBezTo>
                    <a:cubicBezTo>
                      <a:pt x="664" y="441"/>
                      <a:pt x="656" y="437"/>
                      <a:pt x="650" y="432"/>
                    </a:cubicBezTo>
                    <a:cubicBezTo>
                      <a:pt x="643" y="435"/>
                      <a:pt x="636" y="435"/>
                      <a:pt x="628" y="435"/>
                    </a:cubicBezTo>
                    <a:cubicBezTo>
                      <a:pt x="624" y="435"/>
                      <a:pt x="624" y="435"/>
                      <a:pt x="624" y="435"/>
                    </a:cubicBezTo>
                    <a:cubicBezTo>
                      <a:pt x="618" y="435"/>
                      <a:pt x="612" y="435"/>
                      <a:pt x="607" y="436"/>
                    </a:cubicBezTo>
                    <a:cubicBezTo>
                      <a:pt x="595" y="438"/>
                      <a:pt x="591" y="439"/>
                      <a:pt x="583" y="444"/>
                    </a:cubicBezTo>
                    <a:cubicBezTo>
                      <a:pt x="582" y="444"/>
                      <a:pt x="582" y="444"/>
                      <a:pt x="582" y="444"/>
                    </a:cubicBezTo>
                    <a:cubicBezTo>
                      <a:pt x="581" y="444"/>
                      <a:pt x="581" y="444"/>
                      <a:pt x="581" y="444"/>
                    </a:cubicBezTo>
                    <a:cubicBezTo>
                      <a:pt x="578" y="442"/>
                      <a:pt x="574" y="441"/>
                      <a:pt x="571" y="440"/>
                    </a:cubicBezTo>
                    <a:cubicBezTo>
                      <a:pt x="565" y="438"/>
                      <a:pt x="558" y="435"/>
                      <a:pt x="552" y="432"/>
                    </a:cubicBezTo>
                    <a:cubicBezTo>
                      <a:pt x="549" y="429"/>
                      <a:pt x="545" y="426"/>
                      <a:pt x="542" y="423"/>
                    </a:cubicBezTo>
                    <a:cubicBezTo>
                      <a:pt x="539" y="420"/>
                      <a:pt x="536" y="417"/>
                      <a:pt x="533" y="416"/>
                    </a:cubicBezTo>
                    <a:cubicBezTo>
                      <a:pt x="529" y="415"/>
                      <a:pt x="523" y="414"/>
                      <a:pt x="517" y="414"/>
                    </a:cubicBezTo>
                    <a:cubicBezTo>
                      <a:pt x="511" y="414"/>
                      <a:pt x="505" y="415"/>
                      <a:pt x="499" y="415"/>
                    </a:cubicBezTo>
                    <a:cubicBezTo>
                      <a:pt x="492" y="416"/>
                      <a:pt x="484" y="416"/>
                      <a:pt x="477" y="416"/>
                    </a:cubicBezTo>
                    <a:cubicBezTo>
                      <a:pt x="440" y="414"/>
                      <a:pt x="400" y="413"/>
                      <a:pt x="359" y="411"/>
                    </a:cubicBezTo>
                    <a:cubicBezTo>
                      <a:pt x="236" y="406"/>
                      <a:pt x="108" y="401"/>
                      <a:pt x="3" y="392"/>
                    </a:cubicBezTo>
                    <a:cubicBezTo>
                      <a:pt x="0" y="392"/>
                      <a:pt x="0" y="392"/>
                      <a:pt x="0" y="392"/>
                    </a:cubicBezTo>
                    <a:cubicBezTo>
                      <a:pt x="0" y="389"/>
                      <a:pt x="0" y="389"/>
                      <a:pt x="0" y="389"/>
                    </a:cubicBezTo>
                    <a:cubicBezTo>
                      <a:pt x="2" y="308"/>
                      <a:pt x="9" y="230"/>
                      <a:pt x="16" y="156"/>
                    </a:cubicBezTo>
                    <a:cubicBezTo>
                      <a:pt x="21" y="106"/>
                      <a:pt x="25" y="55"/>
                      <a:pt x="28" y="3"/>
                    </a:cubicBezTo>
                    <a:cubicBezTo>
                      <a:pt x="29" y="0"/>
                      <a:pt x="29" y="0"/>
                      <a:pt x="29" y="0"/>
                    </a:cubicBezTo>
                    <a:cubicBezTo>
                      <a:pt x="31" y="0"/>
                      <a:pt x="31" y="0"/>
                      <a:pt x="31" y="0"/>
                    </a:cubicBezTo>
                    <a:cubicBezTo>
                      <a:pt x="235" y="16"/>
                      <a:pt x="449" y="25"/>
                      <a:pt x="669" y="25"/>
                    </a:cubicBezTo>
                    <a:cubicBezTo>
                      <a:pt x="684" y="25"/>
                      <a:pt x="699" y="25"/>
                      <a:pt x="715" y="24"/>
                    </a:cubicBezTo>
                    <a:cubicBezTo>
                      <a:pt x="717" y="24"/>
                      <a:pt x="717" y="24"/>
                      <a:pt x="717" y="24"/>
                    </a:cubicBezTo>
                    <a:cubicBezTo>
                      <a:pt x="717" y="27"/>
                      <a:pt x="717" y="27"/>
                      <a:pt x="717" y="27"/>
                    </a:cubicBezTo>
                    <a:cubicBezTo>
                      <a:pt x="719" y="42"/>
                      <a:pt x="711" y="49"/>
                      <a:pt x="704" y="55"/>
                    </a:cubicBezTo>
                    <a:cubicBezTo>
                      <a:pt x="700" y="59"/>
                      <a:pt x="695" y="64"/>
                      <a:pt x="693" y="71"/>
                    </a:cubicBezTo>
                    <a:cubicBezTo>
                      <a:pt x="696" y="74"/>
                      <a:pt x="698" y="78"/>
                      <a:pt x="700" y="82"/>
                    </a:cubicBezTo>
                    <a:cubicBezTo>
                      <a:pt x="703" y="86"/>
                      <a:pt x="705" y="91"/>
                      <a:pt x="708" y="93"/>
                    </a:cubicBezTo>
                    <a:cubicBezTo>
                      <a:pt x="709" y="94"/>
                      <a:pt x="709" y="94"/>
                      <a:pt x="709" y="94"/>
                    </a:cubicBezTo>
                    <a:cubicBezTo>
                      <a:pt x="710" y="96"/>
                      <a:pt x="713" y="97"/>
                      <a:pt x="717" y="98"/>
                    </a:cubicBezTo>
                    <a:cubicBezTo>
                      <a:pt x="722" y="101"/>
                      <a:pt x="729" y="103"/>
                      <a:pt x="729" y="111"/>
                    </a:cubicBezTo>
                    <a:cubicBezTo>
                      <a:pt x="730" y="139"/>
                      <a:pt x="730" y="169"/>
                      <a:pt x="729" y="198"/>
                    </a:cubicBezTo>
                    <a:cubicBezTo>
                      <a:pt x="729" y="245"/>
                      <a:pt x="728" y="295"/>
                      <a:pt x="733" y="336"/>
                    </a:cubicBezTo>
                    <a:cubicBezTo>
                      <a:pt x="734" y="342"/>
                      <a:pt x="733" y="346"/>
                      <a:pt x="731" y="348"/>
                    </a:cubicBezTo>
                    <a:cubicBezTo>
                      <a:pt x="729" y="350"/>
                      <a:pt x="726" y="350"/>
                      <a:pt x="722" y="349"/>
                    </a:cubicBezTo>
                    <a:cubicBezTo>
                      <a:pt x="721" y="349"/>
                      <a:pt x="720" y="348"/>
                      <a:pt x="719" y="348"/>
                    </a:cubicBezTo>
                    <a:cubicBezTo>
                      <a:pt x="718" y="348"/>
                      <a:pt x="718" y="349"/>
                      <a:pt x="717" y="350"/>
                    </a:cubicBezTo>
                    <a:cubicBezTo>
                      <a:pt x="716" y="353"/>
                      <a:pt x="718" y="355"/>
                      <a:pt x="721" y="358"/>
                    </a:cubicBezTo>
                    <a:cubicBezTo>
                      <a:pt x="723" y="361"/>
                      <a:pt x="725" y="364"/>
                      <a:pt x="725" y="369"/>
                    </a:cubicBezTo>
                    <a:cubicBezTo>
                      <a:pt x="725" y="372"/>
                      <a:pt x="725" y="374"/>
                      <a:pt x="724" y="376"/>
                    </a:cubicBezTo>
                    <a:cubicBezTo>
                      <a:pt x="723" y="379"/>
                      <a:pt x="722" y="381"/>
                      <a:pt x="725" y="388"/>
                    </a:cubicBezTo>
                    <a:cubicBezTo>
                      <a:pt x="728" y="394"/>
                      <a:pt x="730" y="415"/>
                      <a:pt x="725" y="430"/>
                    </a:cubicBezTo>
                    <a:cubicBezTo>
                      <a:pt x="725" y="432"/>
                      <a:pt x="724" y="434"/>
                      <a:pt x="722" y="436"/>
                    </a:cubicBezTo>
                    <a:cubicBezTo>
                      <a:pt x="718" y="444"/>
                      <a:pt x="715" y="450"/>
                      <a:pt x="720" y="455"/>
                    </a:cubicBezTo>
                    <a:cubicBezTo>
                      <a:pt x="721" y="455"/>
                      <a:pt x="721" y="455"/>
                      <a:pt x="721" y="455"/>
                    </a:cubicBezTo>
                    <a:lnTo>
                      <a:pt x="723" y="481"/>
                    </a:lnTo>
                    <a:close/>
                    <a:moveTo>
                      <a:pt x="651" y="426"/>
                    </a:moveTo>
                    <a:cubicBezTo>
                      <a:pt x="652" y="427"/>
                      <a:pt x="652" y="427"/>
                      <a:pt x="652" y="427"/>
                    </a:cubicBezTo>
                    <a:cubicBezTo>
                      <a:pt x="658" y="432"/>
                      <a:pt x="666" y="436"/>
                      <a:pt x="676" y="440"/>
                    </a:cubicBezTo>
                    <a:cubicBezTo>
                      <a:pt x="689" y="446"/>
                      <a:pt x="704" y="453"/>
                      <a:pt x="716" y="465"/>
                    </a:cubicBezTo>
                    <a:cubicBezTo>
                      <a:pt x="715" y="458"/>
                      <a:pt x="715" y="458"/>
                      <a:pt x="715" y="458"/>
                    </a:cubicBezTo>
                    <a:cubicBezTo>
                      <a:pt x="708" y="450"/>
                      <a:pt x="714" y="440"/>
                      <a:pt x="717" y="433"/>
                    </a:cubicBezTo>
                    <a:cubicBezTo>
                      <a:pt x="719" y="431"/>
                      <a:pt x="720" y="430"/>
                      <a:pt x="720" y="428"/>
                    </a:cubicBezTo>
                    <a:cubicBezTo>
                      <a:pt x="724" y="416"/>
                      <a:pt x="723" y="396"/>
                      <a:pt x="720" y="390"/>
                    </a:cubicBezTo>
                    <a:cubicBezTo>
                      <a:pt x="716" y="381"/>
                      <a:pt x="718" y="377"/>
                      <a:pt x="719" y="374"/>
                    </a:cubicBezTo>
                    <a:cubicBezTo>
                      <a:pt x="719" y="372"/>
                      <a:pt x="720" y="371"/>
                      <a:pt x="720" y="369"/>
                    </a:cubicBezTo>
                    <a:cubicBezTo>
                      <a:pt x="720" y="366"/>
                      <a:pt x="718" y="364"/>
                      <a:pt x="716" y="362"/>
                    </a:cubicBezTo>
                    <a:cubicBezTo>
                      <a:pt x="714" y="359"/>
                      <a:pt x="710" y="355"/>
                      <a:pt x="712" y="348"/>
                    </a:cubicBezTo>
                    <a:cubicBezTo>
                      <a:pt x="713" y="345"/>
                      <a:pt x="716" y="343"/>
                      <a:pt x="719" y="343"/>
                    </a:cubicBezTo>
                    <a:cubicBezTo>
                      <a:pt x="721" y="343"/>
                      <a:pt x="722" y="343"/>
                      <a:pt x="724" y="344"/>
                    </a:cubicBezTo>
                    <a:cubicBezTo>
                      <a:pt x="726" y="344"/>
                      <a:pt x="727" y="344"/>
                      <a:pt x="727" y="344"/>
                    </a:cubicBezTo>
                    <a:cubicBezTo>
                      <a:pt x="728" y="344"/>
                      <a:pt x="728" y="342"/>
                      <a:pt x="728" y="337"/>
                    </a:cubicBezTo>
                    <a:cubicBezTo>
                      <a:pt x="722" y="295"/>
                      <a:pt x="723" y="246"/>
                      <a:pt x="724" y="198"/>
                    </a:cubicBezTo>
                    <a:cubicBezTo>
                      <a:pt x="724" y="169"/>
                      <a:pt x="725" y="139"/>
                      <a:pt x="724" y="112"/>
                    </a:cubicBezTo>
                    <a:cubicBezTo>
                      <a:pt x="724" y="107"/>
                      <a:pt x="720" y="106"/>
                      <a:pt x="715" y="104"/>
                    </a:cubicBezTo>
                    <a:cubicBezTo>
                      <a:pt x="711" y="102"/>
                      <a:pt x="707" y="101"/>
                      <a:pt x="705" y="98"/>
                    </a:cubicBezTo>
                    <a:cubicBezTo>
                      <a:pt x="700" y="94"/>
                      <a:pt x="698" y="89"/>
                      <a:pt x="695" y="84"/>
                    </a:cubicBezTo>
                    <a:cubicBezTo>
                      <a:pt x="693" y="80"/>
                      <a:pt x="691" y="76"/>
                      <a:pt x="689" y="73"/>
                    </a:cubicBezTo>
                    <a:cubicBezTo>
                      <a:pt x="688" y="72"/>
                      <a:pt x="688" y="72"/>
                      <a:pt x="688" y="72"/>
                    </a:cubicBezTo>
                    <a:cubicBezTo>
                      <a:pt x="688" y="71"/>
                      <a:pt x="688" y="71"/>
                      <a:pt x="688" y="71"/>
                    </a:cubicBezTo>
                    <a:cubicBezTo>
                      <a:pt x="689" y="61"/>
                      <a:pt x="695" y="56"/>
                      <a:pt x="701" y="51"/>
                    </a:cubicBezTo>
                    <a:cubicBezTo>
                      <a:pt x="707" y="45"/>
                      <a:pt x="712" y="41"/>
                      <a:pt x="712" y="30"/>
                    </a:cubicBezTo>
                    <a:cubicBezTo>
                      <a:pt x="698" y="30"/>
                      <a:pt x="683" y="30"/>
                      <a:pt x="669" y="30"/>
                    </a:cubicBezTo>
                    <a:cubicBezTo>
                      <a:pt x="450" y="30"/>
                      <a:pt x="236" y="22"/>
                      <a:pt x="34" y="6"/>
                    </a:cubicBezTo>
                    <a:cubicBezTo>
                      <a:pt x="31" y="57"/>
                      <a:pt x="26" y="107"/>
                      <a:pt x="22" y="156"/>
                    </a:cubicBezTo>
                    <a:cubicBezTo>
                      <a:pt x="15" y="230"/>
                      <a:pt x="8" y="306"/>
                      <a:pt x="6" y="387"/>
                    </a:cubicBezTo>
                    <a:cubicBezTo>
                      <a:pt x="110" y="396"/>
                      <a:pt x="237" y="401"/>
                      <a:pt x="359" y="406"/>
                    </a:cubicBezTo>
                    <a:cubicBezTo>
                      <a:pt x="400" y="407"/>
                      <a:pt x="440" y="409"/>
                      <a:pt x="478" y="410"/>
                    </a:cubicBezTo>
                    <a:cubicBezTo>
                      <a:pt x="484" y="411"/>
                      <a:pt x="491" y="410"/>
                      <a:pt x="499" y="410"/>
                    </a:cubicBezTo>
                    <a:cubicBezTo>
                      <a:pt x="505" y="409"/>
                      <a:pt x="511" y="409"/>
                      <a:pt x="517" y="409"/>
                    </a:cubicBezTo>
                    <a:cubicBezTo>
                      <a:pt x="524" y="409"/>
                      <a:pt x="530" y="409"/>
                      <a:pt x="534" y="410"/>
                    </a:cubicBezTo>
                    <a:cubicBezTo>
                      <a:pt x="539" y="412"/>
                      <a:pt x="542" y="415"/>
                      <a:pt x="546" y="419"/>
                    </a:cubicBezTo>
                    <a:cubicBezTo>
                      <a:pt x="549" y="422"/>
                      <a:pt x="552" y="425"/>
                      <a:pt x="555" y="427"/>
                    </a:cubicBezTo>
                    <a:cubicBezTo>
                      <a:pt x="560" y="430"/>
                      <a:pt x="567" y="432"/>
                      <a:pt x="572" y="434"/>
                    </a:cubicBezTo>
                    <a:cubicBezTo>
                      <a:pt x="576" y="436"/>
                      <a:pt x="579" y="437"/>
                      <a:pt x="582" y="438"/>
                    </a:cubicBezTo>
                    <a:cubicBezTo>
                      <a:pt x="589" y="434"/>
                      <a:pt x="595" y="432"/>
                      <a:pt x="606" y="431"/>
                    </a:cubicBezTo>
                    <a:cubicBezTo>
                      <a:pt x="612" y="430"/>
                      <a:pt x="618" y="429"/>
                      <a:pt x="624" y="429"/>
                    </a:cubicBezTo>
                    <a:cubicBezTo>
                      <a:pt x="628" y="429"/>
                      <a:pt x="628" y="429"/>
                      <a:pt x="628" y="429"/>
                    </a:cubicBezTo>
                    <a:cubicBezTo>
                      <a:pt x="636" y="429"/>
                      <a:pt x="643" y="429"/>
                      <a:pt x="649" y="427"/>
                    </a:cubicBezTo>
                    <a:lnTo>
                      <a:pt x="651" y="426"/>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0" name="Freeform 255"/>
              <p:cNvSpPr/>
              <p:nvPr/>
            </p:nvSpPr>
            <p:spPr>
              <a:xfrm>
                <a:off x="5376960" y="3320280"/>
                <a:ext cx="840600" cy="421560"/>
              </a:xfrm>
              <a:custGeom>
                <a:avLst/>
                <a:gdLst>
                  <a:gd name="textAreaLeft" fmla="*/ 0 w 840600"/>
                  <a:gd name="textAreaRight" fmla="*/ 841320 w 840600"/>
                  <a:gd name="textAreaTop" fmla="*/ 0 h 421560"/>
                  <a:gd name="textAreaBottom" fmla="*/ 422280 h 421560"/>
                  <a:gd name="GluePoint1X" fmla="*/ 4654.07672634271 w 1173"/>
                  <a:gd name="GluePoint1Y" fmla="*/ 571.707317073171 h 2337"/>
                  <a:gd name="GluePoint2X" fmla="*/ 1047.515771526 w 1173"/>
                  <a:gd name="GluePoint2Y" fmla="*/ 560.674368848952 h 2337"/>
                  <a:gd name="GluePoint3X" fmla="*/ 1069.42199488491 w 1173"/>
                  <a:gd name="GluePoint3Y" fmla="*/ 378.630723149337 h 2337"/>
                  <a:gd name="GluePoint4X" fmla="*/ 0 w 1173"/>
                  <a:gd name="GluePoint4Y" fmla="*/ 356.564826700899 h 2337"/>
                  <a:gd name="GluePoint5X" fmla="*/ 107.539641943734 w 1173"/>
                  <a:gd name="GluePoint5Y" fmla="*/ 0 h 2337"/>
                  <a:gd name="GluePoint6X" fmla="*/ 2316.0852514919 w 1173"/>
                  <a:gd name="GluePoint6Y" fmla="*/ 32.5973470261018 h 2337"/>
                  <a:gd name="GluePoint7X" fmla="*/ 2929.45950554135 w 1173"/>
                  <a:gd name="GluePoint7Y" fmla="*/ 32.5973470261018 h 2337"/>
                  <a:gd name="GluePoint8X" fmla="*/ 3190.34271099744 w 1173"/>
                  <a:gd name="GluePoint8Y" fmla="*/ 65.1946940522037 h 2337"/>
                  <a:gd name="GluePoint9X" fmla="*/ 3234.15515771526 w 1173"/>
                  <a:gd name="GluePoint9Y" fmla="*/ 76.2276422764228 h 2337"/>
                  <a:gd name="GluePoint10X" fmla="*/ 3343.6862745098 w 1173"/>
                  <a:gd name="GluePoint10Y" fmla="*/ 60.1797175866496 h 2337"/>
                  <a:gd name="GluePoint11X" fmla="*/ 3604.5694799659 w 1173"/>
                  <a:gd name="GluePoint11Y" fmla="*/ 54.66324347454 h 2337"/>
                  <a:gd name="GluePoint12X" fmla="*/ 3690.20289855072 w 1173"/>
                  <a:gd name="GluePoint12Y" fmla="*/ 76.2276422764228 h 2337"/>
                  <a:gd name="GluePoint13X" fmla="*/ 3847.52941176471 w 1173"/>
                  <a:gd name="GluePoint13Y" fmla="*/ 81.7441163885323 h 2337"/>
                  <a:gd name="GluePoint14X" fmla="*/ 3957.06052855925 w 1173"/>
                  <a:gd name="GluePoint14Y" fmla="*/ 109.32648694908 h 2337"/>
                  <a:gd name="GluePoint15X" fmla="*/ 4088.4978687127 w 1173"/>
                  <a:gd name="GluePoint15Y" fmla="*/ 126.878904578519 h 2337"/>
                  <a:gd name="GluePoint16X" fmla="*/ 4130.31884057971 w 1173"/>
                  <a:gd name="GluePoint16Y" fmla="*/ 165.494223363286 h 2337"/>
                  <a:gd name="GluePoint17X" fmla="*/ 4174.13128729753 w 1173"/>
                  <a:gd name="GluePoint17Y" fmla="*/ 203.608044501498 h 2337"/>
                  <a:gd name="GluePoint18X" fmla="*/ 4217.94373401535 w 1173"/>
                  <a:gd name="GluePoint18Y" fmla="*/ 231.190415062045 h 2337"/>
                  <a:gd name="GluePoint19X" fmla="*/ 4261.75618073316 w 1173"/>
                  <a:gd name="GluePoint19Y" fmla="*/ 291.370132648695 h 2337"/>
                  <a:gd name="GluePoint20X" fmla="*/ 4349.3810741688 w 1173"/>
                  <a:gd name="GluePoint20Y" fmla="*/ 318.451005562687 h 2337"/>
                  <a:gd name="GluePoint21X" fmla="*/ 4349.3810741688 w 1173"/>
                  <a:gd name="GluePoint21Y" fmla="*/ 346.033376123235 h 2337"/>
                  <a:gd name="GluePoint22X" fmla="*/ 4391.20204603581 w 1173"/>
                  <a:gd name="GluePoint22Y" fmla="*/ 367.597774925118 h 2337"/>
                  <a:gd name="GluePoint23X" fmla="*/ 4371.28729752771 w 1173"/>
                  <a:gd name="GluePoint23Y" fmla="*/ 389.663671373556 h 2337"/>
                  <a:gd name="GluePoint24X" fmla="*/ 4391.20204603581 w 1173"/>
                  <a:gd name="GluePoint24Y" fmla="*/ 407.216089002995 h 2337"/>
                  <a:gd name="GluePoint25X" fmla="*/ 4391.20204603581 w 1173"/>
                  <a:gd name="GluePoint25Y" fmla="*/ 423.765511339324 h 2337"/>
                  <a:gd name="GluePoint26X" fmla="*/ 4478.82693947144 w 1173"/>
                  <a:gd name="GluePoint26Y" fmla="*/ 500.494651262302 h 2337"/>
                  <a:gd name="GluePoint27X" fmla="*/ 4500.73316283035 w 1173"/>
                  <a:gd name="GluePoint27Y" fmla="*/ 517.044073598631 h 2337"/>
                  <a:gd name="GluePoint28X" fmla="*/ 4654.07672634271 w 1173"/>
                  <a:gd name="GluePoint28Y" fmla="*/ 571.707317073171 h 233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856" h="430">
                    <a:moveTo>
                      <a:pt x="856" y="418"/>
                    </a:moveTo>
                    <a:cubicBezTo>
                      <a:pt x="637" y="430"/>
                      <a:pt x="408" y="416"/>
                      <a:pt x="193" y="410"/>
                    </a:cubicBezTo>
                    <a:cubicBezTo>
                      <a:pt x="190" y="361"/>
                      <a:pt x="199" y="325"/>
                      <a:pt x="197" y="277"/>
                    </a:cubicBezTo>
                    <a:cubicBezTo>
                      <a:pt x="135" y="268"/>
                      <a:pt x="61" y="271"/>
                      <a:pt x="0" y="261"/>
                    </a:cubicBezTo>
                    <a:cubicBezTo>
                      <a:pt x="8" y="176"/>
                      <a:pt x="9" y="83"/>
                      <a:pt x="20" y="0"/>
                    </a:cubicBezTo>
                    <a:cubicBezTo>
                      <a:pt x="138" y="15"/>
                      <a:pt x="296" y="14"/>
                      <a:pt x="426" y="24"/>
                    </a:cubicBezTo>
                    <a:cubicBezTo>
                      <a:pt x="464" y="27"/>
                      <a:pt x="507" y="18"/>
                      <a:pt x="539" y="24"/>
                    </a:cubicBezTo>
                    <a:cubicBezTo>
                      <a:pt x="555" y="28"/>
                      <a:pt x="570" y="41"/>
                      <a:pt x="587" y="48"/>
                    </a:cubicBezTo>
                    <a:cubicBezTo>
                      <a:pt x="591" y="50"/>
                      <a:pt x="594" y="52"/>
                      <a:pt x="595" y="56"/>
                    </a:cubicBezTo>
                    <a:cubicBezTo>
                      <a:pt x="607" y="60"/>
                      <a:pt x="607" y="46"/>
                      <a:pt x="615" y="44"/>
                    </a:cubicBezTo>
                    <a:cubicBezTo>
                      <a:pt x="626" y="41"/>
                      <a:pt x="651" y="50"/>
                      <a:pt x="663" y="40"/>
                    </a:cubicBezTo>
                    <a:cubicBezTo>
                      <a:pt x="674" y="42"/>
                      <a:pt x="669" y="51"/>
                      <a:pt x="679" y="56"/>
                    </a:cubicBezTo>
                    <a:cubicBezTo>
                      <a:pt x="688" y="60"/>
                      <a:pt x="701" y="56"/>
                      <a:pt x="708" y="60"/>
                    </a:cubicBezTo>
                    <a:cubicBezTo>
                      <a:pt x="715" y="65"/>
                      <a:pt x="721" y="76"/>
                      <a:pt x="728" y="80"/>
                    </a:cubicBezTo>
                    <a:cubicBezTo>
                      <a:pt x="736" y="87"/>
                      <a:pt x="741" y="92"/>
                      <a:pt x="752" y="93"/>
                    </a:cubicBezTo>
                    <a:cubicBezTo>
                      <a:pt x="744" y="102"/>
                      <a:pt x="759" y="114"/>
                      <a:pt x="760" y="121"/>
                    </a:cubicBezTo>
                    <a:cubicBezTo>
                      <a:pt x="760" y="128"/>
                      <a:pt x="756" y="137"/>
                      <a:pt x="768" y="149"/>
                    </a:cubicBezTo>
                    <a:cubicBezTo>
                      <a:pt x="771" y="152"/>
                      <a:pt x="772" y="159"/>
                      <a:pt x="776" y="169"/>
                    </a:cubicBezTo>
                    <a:cubicBezTo>
                      <a:pt x="780" y="180"/>
                      <a:pt x="787" y="189"/>
                      <a:pt x="784" y="213"/>
                    </a:cubicBezTo>
                    <a:cubicBezTo>
                      <a:pt x="784" y="225"/>
                      <a:pt x="796" y="225"/>
                      <a:pt x="800" y="233"/>
                    </a:cubicBezTo>
                    <a:cubicBezTo>
                      <a:pt x="804" y="239"/>
                      <a:pt x="799" y="249"/>
                      <a:pt x="800" y="253"/>
                    </a:cubicBezTo>
                    <a:cubicBezTo>
                      <a:pt x="802" y="263"/>
                      <a:pt x="807" y="262"/>
                      <a:pt x="808" y="269"/>
                    </a:cubicBezTo>
                    <a:cubicBezTo>
                      <a:pt x="809" y="278"/>
                      <a:pt x="804" y="280"/>
                      <a:pt x="804" y="285"/>
                    </a:cubicBezTo>
                    <a:cubicBezTo>
                      <a:pt x="804" y="286"/>
                      <a:pt x="808" y="293"/>
                      <a:pt x="808" y="298"/>
                    </a:cubicBezTo>
                    <a:cubicBezTo>
                      <a:pt x="808" y="304"/>
                      <a:pt x="809" y="303"/>
                      <a:pt x="808" y="310"/>
                    </a:cubicBezTo>
                    <a:cubicBezTo>
                      <a:pt x="806" y="329"/>
                      <a:pt x="815" y="349"/>
                      <a:pt x="824" y="366"/>
                    </a:cubicBezTo>
                    <a:cubicBezTo>
                      <a:pt x="825" y="368"/>
                      <a:pt x="826" y="375"/>
                      <a:pt x="828" y="378"/>
                    </a:cubicBezTo>
                    <a:cubicBezTo>
                      <a:pt x="833" y="386"/>
                      <a:pt x="855" y="399"/>
                      <a:pt x="856" y="41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1" name="Freeform 256"/>
              <p:cNvSpPr/>
              <p:nvPr/>
            </p:nvSpPr>
            <p:spPr>
              <a:xfrm>
                <a:off x="5373720" y="3317040"/>
                <a:ext cx="847080" cy="420120"/>
              </a:xfrm>
              <a:custGeom>
                <a:avLst/>
                <a:gdLst>
                  <a:gd name="textAreaLeft" fmla="*/ 0 w 847080"/>
                  <a:gd name="textAreaRight" fmla="*/ 847800 w 847080"/>
                  <a:gd name="textAreaTop" fmla="*/ 0 h 420120"/>
                  <a:gd name="textAreaBottom" fmla="*/ 420840 h 420120"/>
                  <a:gd name="GluePoint1X" fmla="*/ 1077.32249786142 w 1169"/>
                  <a:gd name="GluePoint1Y" fmla="*/ 563.417409766454 h 2355"/>
                  <a:gd name="GluePoint2X" fmla="*/ 1071.28143712575 w 1169"/>
                  <a:gd name="GluePoint2Y" fmla="*/ 465.712101910828 h 2355"/>
                  <a:gd name="GluePoint3X" fmla="*/ 16.109495295124 w 1169"/>
                  <a:gd name="GluePoint3Y" fmla="*/ 361.55923566879 h 2355"/>
                  <a:gd name="GluePoint4X" fmla="*/ 42.2874251497006 w 1169"/>
                  <a:gd name="GluePoint4Y" fmla="*/ 209.793630573248 h 2355"/>
                  <a:gd name="GluePoint5X" fmla="*/ 124.848588537211 w 1169"/>
                  <a:gd name="GluePoint5Y" fmla="*/ 0 h 2355"/>
                  <a:gd name="GluePoint6X" fmla="*/ 2645.98460222412 w 1169"/>
                  <a:gd name="GluePoint6Y" fmla="*/ 32.2377919320595 h 2355"/>
                  <a:gd name="GluePoint7X" fmla="*/ 3145.37895637297 w 1169"/>
                  <a:gd name="GluePoint7Y" fmla="*/ 51.0845010615711 h 2355"/>
                  <a:gd name="GluePoint8X" fmla="*/ 3348.76133447391 w 1169"/>
                  <a:gd name="GluePoint8Y" fmla="*/ 70.4271762208068 h 2355"/>
                  <a:gd name="GluePoint9X" fmla="*/ 3564.22583404619 w 1169"/>
                  <a:gd name="GluePoint9Y" fmla="*/ 60.507855626327 h 2355"/>
                  <a:gd name="GluePoint10X" fmla="*/ 3668.9375534645 w 1169"/>
                  <a:gd name="GluePoint10Y" fmla="*/ 55.0522292993631 h 2355"/>
                  <a:gd name="GluePoint11X" fmla="*/ 3828.01881950385 w 1169"/>
                  <a:gd name="GluePoint11Y" fmla="*/ 79.8505307855626 h 2355"/>
                  <a:gd name="GluePoint12X" fmla="*/ 3981.05902480753 w 1169"/>
                  <a:gd name="GluePoint12Y" fmla="*/ 98.6972399150743 h 2355"/>
                  <a:gd name="GluePoint13X" fmla="*/ 4152.22241231822 w 1169"/>
                  <a:gd name="GluePoint13Y" fmla="*/ 125.975371549894 h 2355"/>
                  <a:gd name="GluePoint14X" fmla="*/ 4186.45508982036 w 1169"/>
                  <a:gd name="GluePoint14Y" fmla="*/ 154.245435244161 h 2355"/>
                  <a:gd name="GluePoint15X" fmla="*/ 4250.89307100086 w 1169"/>
                  <a:gd name="GluePoint15Y" fmla="*/ 202.850106157113 h 2355"/>
                  <a:gd name="GluePoint16X" fmla="*/ 4311.30367835757 w 1169"/>
                  <a:gd name="GluePoint16Y" fmla="*/ 238.063694267516 h 2355"/>
                  <a:gd name="GluePoint17X" fmla="*/ 4428.09751924722 w 1169"/>
                  <a:gd name="GluePoint17Y" fmla="*/ 317.914225053079 h 2355"/>
                  <a:gd name="GluePoint18X" fmla="*/ 4454.2754491018 w 1169"/>
                  <a:gd name="GluePoint18Y" fmla="*/ 357.591507430998 h 2355"/>
                  <a:gd name="GluePoint19X" fmla="*/ 4454.2754491018 w 1169"/>
                  <a:gd name="GluePoint19Y" fmla="*/ 389.829299363057 h 2355"/>
                  <a:gd name="GluePoint20X" fmla="*/ 4476.42600513259 w 1169"/>
                  <a:gd name="GluePoint20Y" fmla="*/ 411.651804670913 h 2355"/>
                  <a:gd name="GluePoint21X" fmla="*/ 4571.06928999145 w 1169"/>
                  <a:gd name="GluePoint21Y" fmla="*/ 503.901486199575 h 2355"/>
                  <a:gd name="GluePoint22X" fmla="*/ 4742.23267750214 w 1169"/>
                  <a:gd name="GluePoint22Y" fmla="*/ 569.864968152866 h 2355"/>
                  <a:gd name="GluePoint23X" fmla="*/ 3691.0881094953 w 1169"/>
                  <a:gd name="GluePoint23Y" fmla="*/ 579.784288747346 h 2355"/>
                  <a:gd name="GluePoint24X" fmla="*/ 3691.0881094953 w 1169"/>
                  <a:gd name="GluePoint24Y" fmla="*/ 572.84076433121 h 2355"/>
                  <a:gd name="GluePoint25X" fmla="*/ 4558.9871685201 w 1169"/>
                  <a:gd name="GluePoint25Y" fmla="*/ 517.292569002123 h 2355"/>
                  <a:gd name="GluePoint26X" fmla="*/ 4444.20701454234 w 1169"/>
                  <a:gd name="GluePoint26Y" fmla="*/ 422.563057324841 h 2355"/>
                  <a:gd name="GluePoint27X" fmla="*/ 4428.09751924722 w 1169"/>
                  <a:gd name="GluePoint27Y" fmla="*/ 395.284925690021 h 2355"/>
                  <a:gd name="GluePoint28X" fmla="*/ 4444.20701454234 w 1169"/>
                  <a:gd name="GluePoint28Y" fmla="*/ 369.494692144374 h 2355"/>
                  <a:gd name="GluePoint29X" fmla="*/ 4405.94696321643 w 1169"/>
                  <a:gd name="GluePoint29Y" fmla="*/ 338.248832271762 h 2355"/>
                  <a:gd name="GluePoint30X" fmla="*/ 4311.30367835757 w 1169"/>
                  <a:gd name="GluePoint30Y" fmla="*/ 292.123991507431 h 2355"/>
                  <a:gd name="GluePoint31X" fmla="*/ 4250.89307100086 w 1169"/>
                  <a:gd name="GluePoint31Y" fmla="*/ 220.704883227176 h 2355"/>
                  <a:gd name="GluePoint32X" fmla="*/ 4180.41402908469 w 1169"/>
                  <a:gd name="GluePoint32Y" fmla="*/ 167.636518046709 h 2355"/>
                  <a:gd name="GluePoint33X" fmla="*/ 4021.33276304534 w 1169"/>
                  <a:gd name="GluePoint33Y" fmla="*/ 117.543949044586 h 2355"/>
                  <a:gd name="GluePoint34X" fmla="*/ 3900.51154833191 w 1169"/>
                  <a:gd name="GluePoint34Y" fmla="*/ 89.2738853503185 h 2355"/>
                  <a:gd name="GluePoint35X" fmla="*/ 3745.45765611634 w 1169"/>
                  <a:gd name="GluePoint35Y" fmla="*/ 83.8182590233546 h 2355"/>
                  <a:gd name="GluePoint36X" fmla="*/ 3564.22583404619 w 1169"/>
                  <a:gd name="GluePoint36Y" fmla="*/ 68.9392781316348 h 2355"/>
                  <a:gd name="GluePoint37X" fmla="*/ 3370.91189050471 w 1169"/>
                  <a:gd name="GluePoint37Y" fmla="*/ 74.3949044585987 h 2355"/>
                  <a:gd name="GluePoint38X" fmla="*/ 3278.28229255774 w 1169"/>
                  <a:gd name="GluePoint38Y" fmla="*/ 82.3303609341826 h 2355"/>
                  <a:gd name="GluePoint39X" fmla="*/ 3129.26946107784 w 1169"/>
                  <a:gd name="GluePoint39Y" fmla="*/ 58.028025477707 h 2355"/>
                  <a:gd name="GluePoint40X" fmla="*/ 2645.98460222412 w 1169"/>
                  <a:gd name="GluePoint40Y" fmla="*/ 39.1813163481953 h 2355"/>
                  <a:gd name="GluePoint41X" fmla="*/ 1401.52609067579 w 1169"/>
                  <a:gd name="GluePoint41Y" fmla="*/ 28.2700636942675 h 2355"/>
                  <a:gd name="GluePoint42X" fmla="*/ 32.2189905902481 w 1169"/>
                  <a:gd name="GluePoint42Y" fmla="*/ 354.615711252654 h 2355"/>
                  <a:gd name="GluePoint43X" fmla="*/ 1115.58254918734 w 1169"/>
                  <a:gd name="GluePoint43Y" fmla="*/ 376.43821656051 h 2355"/>
                  <a:gd name="GluePoint44X" fmla="*/ 1093.43199315654 w 1169"/>
                  <a:gd name="GluePoint44Y" fmla="*/ 554.985987261147 h 235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Lst>
                <a:rect l="textAreaLeft" t="textAreaTop" r="textAreaRight" b="textAreaBottom"/>
                <a:pathLst>
                  <a:path w="862" h="428">
                    <a:moveTo>
                      <a:pt x="671" y="428"/>
                    </a:moveTo>
                    <a:cubicBezTo>
                      <a:pt x="560" y="428"/>
                      <a:pt x="447" y="424"/>
                      <a:pt x="339" y="421"/>
                    </a:cubicBezTo>
                    <a:cubicBezTo>
                      <a:pt x="292" y="419"/>
                      <a:pt x="243" y="417"/>
                      <a:pt x="196" y="416"/>
                    </a:cubicBezTo>
                    <a:cubicBezTo>
                      <a:pt x="193" y="416"/>
                      <a:pt x="193" y="416"/>
                      <a:pt x="193" y="416"/>
                    </a:cubicBezTo>
                    <a:cubicBezTo>
                      <a:pt x="193" y="413"/>
                      <a:pt x="193" y="413"/>
                      <a:pt x="193" y="413"/>
                    </a:cubicBezTo>
                    <a:cubicBezTo>
                      <a:pt x="192" y="388"/>
                      <a:pt x="193" y="365"/>
                      <a:pt x="195" y="344"/>
                    </a:cubicBezTo>
                    <a:cubicBezTo>
                      <a:pt x="197" y="325"/>
                      <a:pt x="198" y="305"/>
                      <a:pt x="197" y="283"/>
                    </a:cubicBezTo>
                    <a:cubicBezTo>
                      <a:pt x="168" y="279"/>
                      <a:pt x="135" y="277"/>
                      <a:pt x="103" y="275"/>
                    </a:cubicBezTo>
                    <a:cubicBezTo>
                      <a:pt x="69" y="274"/>
                      <a:pt x="34" y="272"/>
                      <a:pt x="3" y="267"/>
                    </a:cubicBezTo>
                    <a:cubicBezTo>
                      <a:pt x="0" y="267"/>
                      <a:pt x="0" y="267"/>
                      <a:pt x="0" y="267"/>
                    </a:cubicBezTo>
                    <a:cubicBezTo>
                      <a:pt x="0" y="264"/>
                      <a:pt x="0" y="264"/>
                      <a:pt x="0" y="264"/>
                    </a:cubicBezTo>
                    <a:cubicBezTo>
                      <a:pt x="4" y="228"/>
                      <a:pt x="6" y="191"/>
                      <a:pt x="8" y="155"/>
                    </a:cubicBezTo>
                    <a:cubicBezTo>
                      <a:pt x="11" y="104"/>
                      <a:pt x="14" y="51"/>
                      <a:pt x="20" y="3"/>
                    </a:cubicBezTo>
                    <a:cubicBezTo>
                      <a:pt x="21" y="0"/>
                      <a:pt x="21" y="0"/>
                      <a:pt x="21" y="0"/>
                    </a:cubicBezTo>
                    <a:cubicBezTo>
                      <a:pt x="23" y="0"/>
                      <a:pt x="23" y="0"/>
                      <a:pt x="23" y="0"/>
                    </a:cubicBezTo>
                    <a:cubicBezTo>
                      <a:pt x="92" y="9"/>
                      <a:pt x="175" y="12"/>
                      <a:pt x="255" y="15"/>
                    </a:cubicBezTo>
                    <a:cubicBezTo>
                      <a:pt x="314" y="18"/>
                      <a:pt x="375" y="20"/>
                      <a:pt x="429" y="24"/>
                    </a:cubicBezTo>
                    <a:cubicBezTo>
                      <a:pt x="444" y="26"/>
                      <a:pt x="463" y="25"/>
                      <a:pt x="481" y="24"/>
                    </a:cubicBezTo>
                    <a:cubicBezTo>
                      <a:pt x="493" y="23"/>
                      <a:pt x="504" y="22"/>
                      <a:pt x="514" y="22"/>
                    </a:cubicBezTo>
                    <a:cubicBezTo>
                      <a:pt x="525" y="22"/>
                      <a:pt x="534" y="23"/>
                      <a:pt x="542" y="24"/>
                    </a:cubicBezTo>
                    <a:cubicBezTo>
                      <a:pt x="553" y="27"/>
                      <a:pt x="562" y="32"/>
                      <a:pt x="572" y="38"/>
                    </a:cubicBezTo>
                    <a:cubicBezTo>
                      <a:pt x="578" y="42"/>
                      <a:pt x="584" y="46"/>
                      <a:pt x="591" y="49"/>
                    </a:cubicBezTo>
                    <a:cubicBezTo>
                      <a:pt x="595" y="50"/>
                      <a:pt x="599" y="53"/>
                      <a:pt x="600" y="57"/>
                    </a:cubicBezTo>
                    <a:cubicBezTo>
                      <a:pt x="604" y="58"/>
                      <a:pt x="606" y="56"/>
                      <a:pt x="609" y="52"/>
                    </a:cubicBezTo>
                    <a:cubicBezTo>
                      <a:pt x="611" y="49"/>
                      <a:pt x="613" y="46"/>
                      <a:pt x="617" y="45"/>
                    </a:cubicBezTo>
                    <a:cubicBezTo>
                      <a:pt x="621" y="44"/>
                      <a:pt x="628" y="44"/>
                      <a:pt x="635" y="45"/>
                    </a:cubicBezTo>
                    <a:cubicBezTo>
                      <a:pt x="639" y="45"/>
                      <a:pt x="643" y="45"/>
                      <a:pt x="648" y="45"/>
                    </a:cubicBezTo>
                    <a:cubicBezTo>
                      <a:pt x="656" y="45"/>
                      <a:pt x="661" y="44"/>
                      <a:pt x="665" y="41"/>
                    </a:cubicBezTo>
                    <a:cubicBezTo>
                      <a:pt x="665" y="40"/>
                      <a:pt x="665" y="40"/>
                      <a:pt x="665" y="40"/>
                    </a:cubicBezTo>
                    <a:cubicBezTo>
                      <a:pt x="667" y="41"/>
                      <a:pt x="667" y="41"/>
                      <a:pt x="667" y="41"/>
                    </a:cubicBezTo>
                    <a:cubicBezTo>
                      <a:pt x="674" y="41"/>
                      <a:pt x="676" y="46"/>
                      <a:pt x="678" y="50"/>
                    </a:cubicBezTo>
                    <a:cubicBezTo>
                      <a:pt x="679" y="52"/>
                      <a:pt x="680" y="55"/>
                      <a:pt x="684" y="57"/>
                    </a:cubicBezTo>
                    <a:cubicBezTo>
                      <a:pt x="687" y="58"/>
                      <a:pt x="691" y="59"/>
                      <a:pt x="696" y="59"/>
                    </a:cubicBezTo>
                    <a:cubicBezTo>
                      <a:pt x="698" y="59"/>
                      <a:pt x="698" y="59"/>
                      <a:pt x="698" y="59"/>
                    </a:cubicBezTo>
                    <a:cubicBezTo>
                      <a:pt x="703" y="59"/>
                      <a:pt x="708" y="59"/>
                      <a:pt x="712" y="61"/>
                    </a:cubicBezTo>
                    <a:cubicBezTo>
                      <a:pt x="717" y="64"/>
                      <a:pt x="721" y="68"/>
                      <a:pt x="724" y="73"/>
                    </a:cubicBezTo>
                    <a:cubicBezTo>
                      <a:pt x="727" y="76"/>
                      <a:pt x="730" y="79"/>
                      <a:pt x="732" y="81"/>
                    </a:cubicBezTo>
                    <a:cubicBezTo>
                      <a:pt x="734" y="83"/>
                      <a:pt x="734" y="83"/>
                      <a:pt x="734" y="83"/>
                    </a:cubicBezTo>
                    <a:cubicBezTo>
                      <a:pt x="741" y="88"/>
                      <a:pt x="746" y="92"/>
                      <a:pt x="755" y="93"/>
                    </a:cubicBezTo>
                    <a:cubicBezTo>
                      <a:pt x="760" y="93"/>
                      <a:pt x="760" y="93"/>
                      <a:pt x="760" y="93"/>
                    </a:cubicBezTo>
                    <a:cubicBezTo>
                      <a:pt x="757" y="97"/>
                      <a:pt x="757" y="97"/>
                      <a:pt x="757" y="97"/>
                    </a:cubicBezTo>
                    <a:cubicBezTo>
                      <a:pt x="753" y="102"/>
                      <a:pt x="756" y="107"/>
                      <a:pt x="761" y="114"/>
                    </a:cubicBezTo>
                    <a:cubicBezTo>
                      <a:pt x="763" y="117"/>
                      <a:pt x="765" y="121"/>
                      <a:pt x="766" y="123"/>
                    </a:cubicBezTo>
                    <a:cubicBezTo>
                      <a:pt x="766" y="125"/>
                      <a:pt x="766" y="127"/>
                      <a:pt x="765" y="129"/>
                    </a:cubicBezTo>
                    <a:cubicBezTo>
                      <a:pt x="765" y="135"/>
                      <a:pt x="765" y="141"/>
                      <a:pt x="773" y="150"/>
                    </a:cubicBezTo>
                    <a:cubicBezTo>
                      <a:pt x="775" y="153"/>
                      <a:pt x="777" y="157"/>
                      <a:pt x="778" y="162"/>
                    </a:cubicBezTo>
                    <a:cubicBezTo>
                      <a:pt x="779" y="164"/>
                      <a:pt x="780" y="167"/>
                      <a:pt x="781" y="171"/>
                    </a:cubicBezTo>
                    <a:cubicBezTo>
                      <a:pt x="782" y="173"/>
                      <a:pt x="783" y="175"/>
                      <a:pt x="784" y="176"/>
                    </a:cubicBezTo>
                    <a:cubicBezTo>
                      <a:pt x="788" y="185"/>
                      <a:pt x="793" y="196"/>
                      <a:pt x="790" y="217"/>
                    </a:cubicBezTo>
                    <a:cubicBezTo>
                      <a:pt x="790" y="222"/>
                      <a:pt x="793" y="224"/>
                      <a:pt x="797" y="227"/>
                    </a:cubicBezTo>
                    <a:cubicBezTo>
                      <a:pt x="800" y="229"/>
                      <a:pt x="804" y="231"/>
                      <a:pt x="805" y="235"/>
                    </a:cubicBezTo>
                    <a:cubicBezTo>
                      <a:pt x="808" y="239"/>
                      <a:pt x="807" y="246"/>
                      <a:pt x="806" y="251"/>
                    </a:cubicBezTo>
                    <a:cubicBezTo>
                      <a:pt x="806" y="253"/>
                      <a:pt x="806" y="255"/>
                      <a:pt x="806" y="256"/>
                    </a:cubicBezTo>
                    <a:cubicBezTo>
                      <a:pt x="807" y="260"/>
                      <a:pt x="808" y="262"/>
                      <a:pt x="810" y="264"/>
                    </a:cubicBezTo>
                    <a:cubicBezTo>
                      <a:pt x="811" y="266"/>
                      <a:pt x="813" y="268"/>
                      <a:pt x="814" y="272"/>
                    </a:cubicBezTo>
                    <a:cubicBezTo>
                      <a:pt x="815" y="278"/>
                      <a:pt x="813" y="281"/>
                      <a:pt x="811" y="284"/>
                    </a:cubicBezTo>
                    <a:cubicBezTo>
                      <a:pt x="810" y="286"/>
                      <a:pt x="810" y="287"/>
                      <a:pt x="810" y="288"/>
                    </a:cubicBezTo>
                    <a:cubicBezTo>
                      <a:pt x="810" y="288"/>
                      <a:pt x="810" y="289"/>
                      <a:pt x="810" y="289"/>
                    </a:cubicBezTo>
                    <a:cubicBezTo>
                      <a:pt x="812" y="292"/>
                      <a:pt x="814" y="297"/>
                      <a:pt x="814" y="300"/>
                    </a:cubicBezTo>
                    <a:cubicBezTo>
                      <a:pt x="814" y="302"/>
                      <a:pt x="814" y="303"/>
                      <a:pt x="814" y="304"/>
                    </a:cubicBezTo>
                    <a:cubicBezTo>
                      <a:pt x="814" y="307"/>
                      <a:pt x="814" y="308"/>
                      <a:pt x="814" y="313"/>
                    </a:cubicBezTo>
                    <a:cubicBezTo>
                      <a:pt x="812" y="332"/>
                      <a:pt x="821" y="351"/>
                      <a:pt x="830" y="368"/>
                    </a:cubicBezTo>
                    <a:cubicBezTo>
                      <a:pt x="830" y="369"/>
                      <a:pt x="831" y="370"/>
                      <a:pt x="831" y="372"/>
                    </a:cubicBezTo>
                    <a:cubicBezTo>
                      <a:pt x="832" y="375"/>
                      <a:pt x="833" y="378"/>
                      <a:pt x="833" y="380"/>
                    </a:cubicBezTo>
                    <a:cubicBezTo>
                      <a:pt x="835" y="382"/>
                      <a:pt x="838" y="385"/>
                      <a:pt x="842" y="388"/>
                    </a:cubicBezTo>
                    <a:cubicBezTo>
                      <a:pt x="850" y="396"/>
                      <a:pt x="861" y="407"/>
                      <a:pt x="862" y="421"/>
                    </a:cubicBezTo>
                    <a:cubicBezTo>
                      <a:pt x="862" y="424"/>
                      <a:pt x="862" y="424"/>
                      <a:pt x="862" y="424"/>
                    </a:cubicBezTo>
                    <a:cubicBezTo>
                      <a:pt x="859" y="424"/>
                      <a:pt x="859" y="424"/>
                      <a:pt x="859" y="424"/>
                    </a:cubicBezTo>
                    <a:cubicBezTo>
                      <a:pt x="801" y="427"/>
                      <a:pt x="740" y="428"/>
                      <a:pt x="671" y="428"/>
                    </a:cubicBezTo>
                    <a:close/>
                    <a:moveTo>
                      <a:pt x="199" y="410"/>
                    </a:moveTo>
                    <a:cubicBezTo>
                      <a:pt x="245" y="412"/>
                      <a:pt x="293" y="413"/>
                      <a:pt x="339" y="415"/>
                    </a:cubicBezTo>
                    <a:cubicBezTo>
                      <a:pt x="448" y="419"/>
                      <a:pt x="560" y="423"/>
                      <a:pt x="671" y="423"/>
                    </a:cubicBezTo>
                    <a:cubicBezTo>
                      <a:pt x="739" y="423"/>
                      <a:pt x="799" y="421"/>
                      <a:pt x="856" y="419"/>
                    </a:cubicBezTo>
                    <a:cubicBezTo>
                      <a:pt x="854" y="408"/>
                      <a:pt x="845" y="399"/>
                      <a:pt x="838" y="392"/>
                    </a:cubicBezTo>
                    <a:cubicBezTo>
                      <a:pt x="834" y="388"/>
                      <a:pt x="831" y="385"/>
                      <a:pt x="829" y="382"/>
                    </a:cubicBezTo>
                    <a:cubicBezTo>
                      <a:pt x="827" y="380"/>
                      <a:pt x="827" y="377"/>
                      <a:pt x="826" y="374"/>
                    </a:cubicBezTo>
                    <a:cubicBezTo>
                      <a:pt x="825" y="372"/>
                      <a:pt x="825" y="371"/>
                      <a:pt x="825" y="370"/>
                    </a:cubicBezTo>
                    <a:cubicBezTo>
                      <a:pt x="816" y="353"/>
                      <a:pt x="807" y="333"/>
                      <a:pt x="808" y="312"/>
                    </a:cubicBezTo>
                    <a:cubicBezTo>
                      <a:pt x="809" y="308"/>
                      <a:pt x="809" y="307"/>
                      <a:pt x="808" y="305"/>
                    </a:cubicBezTo>
                    <a:cubicBezTo>
                      <a:pt x="808" y="304"/>
                      <a:pt x="808" y="303"/>
                      <a:pt x="808" y="301"/>
                    </a:cubicBezTo>
                    <a:cubicBezTo>
                      <a:pt x="808" y="298"/>
                      <a:pt x="806" y="294"/>
                      <a:pt x="805" y="292"/>
                    </a:cubicBezTo>
                    <a:cubicBezTo>
                      <a:pt x="805" y="290"/>
                      <a:pt x="804" y="289"/>
                      <a:pt x="804" y="289"/>
                    </a:cubicBezTo>
                    <a:cubicBezTo>
                      <a:pt x="804" y="285"/>
                      <a:pt x="805" y="283"/>
                      <a:pt x="806" y="281"/>
                    </a:cubicBezTo>
                    <a:cubicBezTo>
                      <a:pt x="808" y="279"/>
                      <a:pt x="809" y="277"/>
                      <a:pt x="808" y="273"/>
                    </a:cubicBezTo>
                    <a:cubicBezTo>
                      <a:pt x="808" y="270"/>
                      <a:pt x="807" y="269"/>
                      <a:pt x="806" y="267"/>
                    </a:cubicBezTo>
                    <a:cubicBezTo>
                      <a:pt x="804" y="265"/>
                      <a:pt x="801" y="263"/>
                      <a:pt x="800" y="257"/>
                    </a:cubicBezTo>
                    <a:cubicBezTo>
                      <a:pt x="800" y="255"/>
                      <a:pt x="800" y="252"/>
                      <a:pt x="801" y="250"/>
                    </a:cubicBezTo>
                    <a:cubicBezTo>
                      <a:pt x="802" y="246"/>
                      <a:pt x="803" y="241"/>
                      <a:pt x="801" y="238"/>
                    </a:cubicBezTo>
                    <a:cubicBezTo>
                      <a:pt x="799" y="235"/>
                      <a:pt x="797" y="233"/>
                      <a:pt x="794" y="231"/>
                    </a:cubicBezTo>
                    <a:cubicBezTo>
                      <a:pt x="790" y="228"/>
                      <a:pt x="784" y="225"/>
                      <a:pt x="784" y="216"/>
                    </a:cubicBezTo>
                    <a:cubicBezTo>
                      <a:pt x="787" y="196"/>
                      <a:pt x="783" y="187"/>
                      <a:pt x="779" y="179"/>
                    </a:cubicBezTo>
                    <a:cubicBezTo>
                      <a:pt x="778" y="177"/>
                      <a:pt x="777" y="175"/>
                      <a:pt x="776" y="173"/>
                    </a:cubicBezTo>
                    <a:cubicBezTo>
                      <a:pt x="775" y="169"/>
                      <a:pt x="774" y="166"/>
                      <a:pt x="773" y="163"/>
                    </a:cubicBezTo>
                    <a:cubicBezTo>
                      <a:pt x="772" y="159"/>
                      <a:pt x="771" y="155"/>
                      <a:pt x="769" y="154"/>
                    </a:cubicBezTo>
                    <a:cubicBezTo>
                      <a:pt x="759" y="143"/>
                      <a:pt x="759" y="135"/>
                      <a:pt x="760" y="129"/>
                    </a:cubicBezTo>
                    <a:cubicBezTo>
                      <a:pt x="760" y="127"/>
                      <a:pt x="760" y="125"/>
                      <a:pt x="760" y="124"/>
                    </a:cubicBezTo>
                    <a:cubicBezTo>
                      <a:pt x="760" y="122"/>
                      <a:pt x="758" y="119"/>
                      <a:pt x="756" y="117"/>
                    </a:cubicBezTo>
                    <a:cubicBezTo>
                      <a:pt x="753" y="111"/>
                      <a:pt x="748" y="104"/>
                      <a:pt x="750" y="98"/>
                    </a:cubicBezTo>
                    <a:cubicBezTo>
                      <a:pt x="742" y="96"/>
                      <a:pt x="737" y="92"/>
                      <a:pt x="731" y="87"/>
                    </a:cubicBezTo>
                    <a:cubicBezTo>
                      <a:pt x="729" y="86"/>
                      <a:pt x="729" y="86"/>
                      <a:pt x="729" y="86"/>
                    </a:cubicBezTo>
                    <a:cubicBezTo>
                      <a:pt x="726" y="83"/>
                      <a:pt x="723" y="80"/>
                      <a:pt x="720" y="77"/>
                    </a:cubicBezTo>
                    <a:cubicBezTo>
                      <a:pt x="717" y="72"/>
                      <a:pt x="713" y="68"/>
                      <a:pt x="709" y="66"/>
                    </a:cubicBezTo>
                    <a:cubicBezTo>
                      <a:pt x="707" y="64"/>
                      <a:pt x="703" y="64"/>
                      <a:pt x="698" y="64"/>
                    </a:cubicBezTo>
                    <a:cubicBezTo>
                      <a:pt x="696" y="64"/>
                      <a:pt x="696" y="64"/>
                      <a:pt x="696" y="64"/>
                    </a:cubicBezTo>
                    <a:cubicBezTo>
                      <a:pt x="691" y="64"/>
                      <a:pt x="685" y="64"/>
                      <a:pt x="681" y="62"/>
                    </a:cubicBezTo>
                    <a:cubicBezTo>
                      <a:pt x="676" y="59"/>
                      <a:pt x="674" y="55"/>
                      <a:pt x="672" y="52"/>
                    </a:cubicBezTo>
                    <a:cubicBezTo>
                      <a:pt x="671" y="49"/>
                      <a:pt x="670" y="47"/>
                      <a:pt x="667" y="46"/>
                    </a:cubicBezTo>
                    <a:cubicBezTo>
                      <a:pt x="662" y="49"/>
                      <a:pt x="656" y="51"/>
                      <a:pt x="648" y="51"/>
                    </a:cubicBezTo>
                    <a:cubicBezTo>
                      <a:pt x="643" y="51"/>
                      <a:pt x="639" y="50"/>
                      <a:pt x="634" y="50"/>
                    </a:cubicBezTo>
                    <a:cubicBezTo>
                      <a:pt x="628" y="49"/>
                      <a:pt x="622" y="49"/>
                      <a:pt x="619" y="50"/>
                    </a:cubicBezTo>
                    <a:cubicBezTo>
                      <a:pt x="616" y="51"/>
                      <a:pt x="615" y="53"/>
                      <a:pt x="613" y="55"/>
                    </a:cubicBezTo>
                    <a:cubicBezTo>
                      <a:pt x="611" y="59"/>
                      <a:pt x="608" y="63"/>
                      <a:pt x="602" y="63"/>
                    </a:cubicBezTo>
                    <a:cubicBezTo>
                      <a:pt x="600" y="63"/>
                      <a:pt x="599" y="62"/>
                      <a:pt x="597" y="62"/>
                    </a:cubicBezTo>
                    <a:cubicBezTo>
                      <a:pt x="596" y="61"/>
                      <a:pt x="596" y="61"/>
                      <a:pt x="596" y="61"/>
                    </a:cubicBezTo>
                    <a:cubicBezTo>
                      <a:pt x="595" y="60"/>
                      <a:pt x="595" y="60"/>
                      <a:pt x="595" y="60"/>
                    </a:cubicBezTo>
                    <a:cubicBezTo>
                      <a:pt x="595" y="57"/>
                      <a:pt x="592" y="55"/>
                      <a:pt x="589" y="54"/>
                    </a:cubicBezTo>
                    <a:cubicBezTo>
                      <a:pt x="582" y="51"/>
                      <a:pt x="575" y="47"/>
                      <a:pt x="569" y="43"/>
                    </a:cubicBezTo>
                    <a:cubicBezTo>
                      <a:pt x="559" y="37"/>
                      <a:pt x="551" y="32"/>
                      <a:pt x="541" y="30"/>
                    </a:cubicBezTo>
                    <a:cubicBezTo>
                      <a:pt x="534" y="28"/>
                      <a:pt x="525" y="28"/>
                      <a:pt x="514" y="28"/>
                    </a:cubicBezTo>
                    <a:cubicBezTo>
                      <a:pt x="504" y="28"/>
                      <a:pt x="493" y="28"/>
                      <a:pt x="481" y="29"/>
                    </a:cubicBezTo>
                    <a:cubicBezTo>
                      <a:pt x="470" y="30"/>
                      <a:pt x="458" y="31"/>
                      <a:pt x="446" y="31"/>
                    </a:cubicBezTo>
                    <a:cubicBezTo>
                      <a:pt x="440" y="31"/>
                      <a:pt x="434" y="30"/>
                      <a:pt x="429" y="30"/>
                    </a:cubicBezTo>
                    <a:cubicBezTo>
                      <a:pt x="374" y="25"/>
                      <a:pt x="314" y="23"/>
                      <a:pt x="255" y="21"/>
                    </a:cubicBezTo>
                    <a:cubicBezTo>
                      <a:pt x="176" y="18"/>
                      <a:pt x="94" y="15"/>
                      <a:pt x="26" y="6"/>
                    </a:cubicBezTo>
                    <a:cubicBezTo>
                      <a:pt x="19" y="54"/>
                      <a:pt x="16" y="105"/>
                      <a:pt x="13" y="155"/>
                    </a:cubicBezTo>
                    <a:cubicBezTo>
                      <a:pt x="11" y="190"/>
                      <a:pt x="9" y="227"/>
                      <a:pt x="6" y="262"/>
                    </a:cubicBezTo>
                    <a:cubicBezTo>
                      <a:pt x="36" y="267"/>
                      <a:pt x="70" y="268"/>
                      <a:pt x="103" y="270"/>
                    </a:cubicBezTo>
                    <a:cubicBezTo>
                      <a:pt x="136" y="271"/>
                      <a:pt x="170" y="273"/>
                      <a:pt x="200" y="278"/>
                    </a:cubicBezTo>
                    <a:cubicBezTo>
                      <a:pt x="203" y="278"/>
                      <a:pt x="203" y="278"/>
                      <a:pt x="203" y="278"/>
                    </a:cubicBezTo>
                    <a:cubicBezTo>
                      <a:pt x="203" y="280"/>
                      <a:pt x="203" y="280"/>
                      <a:pt x="203" y="280"/>
                    </a:cubicBezTo>
                    <a:cubicBezTo>
                      <a:pt x="204" y="303"/>
                      <a:pt x="202" y="324"/>
                      <a:pt x="201" y="344"/>
                    </a:cubicBezTo>
                    <a:cubicBezTo>
                      <a:pt x="199" y="365"/>
                      <a:pt x="197" y="386"/>
                      <a:pt x="199" y="41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2" name="Freeform 257"/>
              <p:cNvSpPr/>
              <p:nvPr/>
            </p:nvSpPr>
            <p:spPr>
              <a:xfrm>
                <a:off x="5546880" y="3726720"/>
                <a:ext cx="756360" cy="408960"/>
              </a:xfrm>
              <a:custGeom>
                <a:avLst/>
                <a:gdLst>
                  <a:gd name="textAreaLeft" fmla="*/ 0 w 756360"/>
                  <a:gd name="textAreaRight" fmla="*/ 757080 w 756360"/>
                  <a:gd name="textAreaTop" fmla="*/ 0 h 408960"/>
                  <a:gd name="textAreaBottom" fmla="*/ 409680 h 408960"/>
                  <a:gd name="GluePoint1X" fmla="*/ 3646.17574692443 w 1138"/>
                  <a:gd name="GluePoint1Y" fmla="*/ 64.8787446504993 h 2103"/>
                  <a:gd name="GluePoint2X" fmla="*/ 3605.539543058 w 1138"/>
                  <a:gd name="GluePoint2Y" fmla="*/ 94.074179743224 h 2103"/>
                  <a:gd name="GluePoint3X" fmla="*/ 3564.90333919156 w 1138"/>
                  <a:gd name="GluePoint3Y" fmla="*/ 124.891583452211 h 2103"/>
                  <a:gd name="GluePoint4X" fmla="*/ 3646.17574692443 w 1138"/>
                  <a:gd name="GluePoint4Y" fmla="*/ 119.485021398003 h 2103"/>
                  <a:gd name="GluePoint5X" fmla="*/ 3712.67135325132 w 1138"/>
                  <a:gd name="GluePoint5Y" fmla="*/ 136.786019971469 h 2103"/>
                  <a:gd name="GluePoint6X" fmla="*/ 3853.05096660808 w 1138"/>
                  <a:gd name="GluePoint6Y" fmla="*/ 195.71754636234 h 2103"/>
                  <a:gd name="GluePoint7X" fmla="*/ 3873.3690685413 w 1138"/>
                  <a:gd name="GluePoint7Y" fmla="*/ 598.506419400856 h 2103"/>
                  <a:gd name="GluePoint8X" fmla="*/ 0 w 1138"/>
                  <a:gd name="GluePoint8Y" fmla="*/ 587.152639087019 h 2103"/>
                  <a:gd name="GluePoint9X" fmla="*/ 99.7434094903339 w 1138"/>
                  <a:gd name="GluePoint9Y" fmla="*/ 0 h 2103"/>
                  <a:gd name="GluePoint10X" fmla="*/ 2168.49560632689 w 1138"/>
                  <a:gd name="GluePoint10Y" fmla="*/ 23.2482168330956 h 2103"/>
                  <a:gd name="GluePoint11X" fmla="*/ 2838.99297012302 w 1138"/>
                  <a:gd name="GluePoint11Y" fmla="*/ 23.2482168330956 h 2103"/>
                  <a:gd name="GluePoint12X" fmla="*/ 3444.84182776801 w 1138"/>
                  <a:gd name="GluePoint12Y" fmla="*/ 17.3009985734665 h 2103"/>
                  <a:gd name="GluePoint13X" fmla="*/ 3564.90333919156 w 1138"/>
                  <a:gd name="GluePoint13Y" fmla="*/ 41.0898716119829 h 2103"/>
                  <a:gd name="GluePoint14X" fmla="*/ 3666.49384885765 w 1138"/>
                  <a:gd name="GluePoint14Y" fmla="*/ 47.037089871612 h 2103"/>
                  <a:gd name="GluePoint15X" fmla="*/ 3712.67135325132 w 1138"/>
                  <a:gd name="GluePoint15Y" fmla="*/ 58.9315263908702 h 2103"/>
                  <a:gd name="GluePoint16X" fmla="*/ 3646.17574692443 w 1138"/>
                  <a:gd name="GluePoint16Y" fmla="*/ 64.8787446504993 h 210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770" h="417">
                    <a:moveTo>
                      <a:pt x="723" y="44"/>
                    </a:moveTo>
                    <a:cubicBezTo>
                      <a:pt x="721" y="48"/>
                      <a:pt x="718" y="57"/>
                      <a:pt x="715" y="64"/>
                    </a:cubicBezTo>
                    <a:cubicBezTo>
                      <a:pt x="713" y="72"/>
                      <a:pt x="717" y="83"/>
                      <a:pt x="707" y="85"/>
                    </a:cubicBezTo>
                    <a:cubicBezTo>
                      <a:pt x="711" y="96"/>
                      <a:pt x="713" y="75"/>
                      <a:pt x="723" y="81"/>
                    </a:cubicBezTo>
                    <a:cubicBezTo>
                      <a:pt x="723" y="89"/>
                      <a:pt x="727" y="93"/>
                      <a:pt x="736" y="93"/>
                    </a:cubicBezTo>
                    <a:cubicBezTo>
                      <a:pt x="731" y="120"/>
                      <a:pt x="757" y="116"/>
                      <a:pt x="764" y="133"/>
                    </a:cubicBezTo>
                    <a:cubicBezTo>
                      <a:pt x="764" y="225"/>
                      <a:pt x="770" y="311"/>
                      <a:pt x="768" y="406"/>
                    </a:cubicBezTo>
                    <a:cubicBezTo>
                      <a:pt x="512" y="417"/>
                      <a:pt x="251" y="405"/>
                      <a:pt x="0" y="398"/>
                    </a:cubicBezTo>
                    <a:cubicBezTo>
                      <a:pt x="6" y="264"/>
                      <a:pt x="11" y="130"/>
                      <a:pt x="20" y="0"/>
                    </a:cubicBezTo>
                    <a:cubicBezTo>
                      <a:pt x="149" y="13"/>
                      <a:pt x="293" y="5"/>
                      <a:pt x="430" y="16"/>
                    </a:cubicBezTo>
                    <a:cubicBezTo>
                      <a:pt x="473" y="20"/>
                      <a:pt x="522" y="18"/>
                      <a:pt x="563" y="16"/>
                    </a:cubicBezTo>
                    <a:cubicBezTo>
                      <a:pt x="610" y="14"/>
                      <a:pt x="654" y="5"/>
                      <a:pt x="683" y="12"/>
                    </a:cubicBezTo>
                    <a:cubicBezTo>
                      <a:pt x="698" y="16"/>
                      <a:pt x="697" y="16"/>
                      <a:pt x="707" y="28"/>
                    </a:cubicBezTo>
                    <a:cubicBezTo>
                      <a:pt x="719" y="40"/>
                      <a:pt x="726" y="15"/>
                      <a:pt x="727" y="32"/>
                    </a:cubicBezTo>
                    <a:cubicBezTo>
                      <a:pt x="734" y="31"/>
                      <a:pt x="735" y="35"/>
                      <a:pt x="736" y="40"/>
                    </a:cubicBezTo>
                    <a:cubicBezTo>
                      <a:pt x="715" y="35"/>
                      <a:pt x="726" y="39"/>
                      <a:pt x="723" y="4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3" name="Freeform 258"/>
              <p:cNvSpPr/>
              <p:nvPr/>
            </p:nvSpPr>
            <p:spPr>
              <a:xfrm>
                <a:off x="5543640" y="3723480"/>
                <a:ext cx="761400" cy="408960"/>
              </a:xfrm>
              <a:custGeom>
                <a:avLst/>
                <a:gdLst>
                  <a:gd name="textAreaLeft" fmla="*/ 0 w 761400"/>
                  <a:gd name="textAreaRight" fmla="*/ 762120 w 761400"/>
                  <a:gd name="textAreaTop" fmla="*/ 0 h 408960"/>
                  <a:gd name="textAreaBottom" fmla="*/ 409680 h 408960"/>
                  <a:gd name="GluePoint1X" fmla="*/ 786.527240773287 w 1138"/>
                  <a:gd name="GluePoint1Y" fmla="*/ 599.382144544166 h 2117"/>
                  <a:gd name="GluePoint2X" fmla="*/ 0 w 1138"/>
                  <a:gd name="GluePoint2Y" fmla="*/ 593.474256022674 h 2117"/>
                  <a:gd name="GluePoint3X" fmla="*/ 100.407732864675 w 1138"/>
                  <a:gd name="GluePoint3Y" fmla="*/ 4.29664619744922 h 2117"/>
                  <a:gd name="GluePoint4X" fmla="*/ 115.28295254833 w 1138"/>
                  <a:gd name="GluePoint4Y" fmla="*/ 0 h 2117"/>
                  <a:gd name="GluePoint5X" fmla="*/ 2197.81370826011 w 1138"/>
                  <a:gd name="GluePoint5Y" fmla="*/ 23.0944733112896 h 2117"/>
                  <a:gd name="GluePoint6X" fmla="*/ 2874.63620386643 w 1138"/>
                  <a:gd name="GluePoint6Y" fmla="*/ 23.0944733112896 h 2117"/>
                  <a:gd name="GluePoint7X" fmla="*/ 3346.9244288225 w 1138"/>
                  <a:gd name="GluePoint7Y" fmla="*/ 14.5011809163911 h 2117"/>
                  <a:gd name="GluePoint8X" fmla="*/ 3594.22495606327 w 1138"/>
                  <a:gd name="GluePoint8Y" fmla="*/ 36.5214926783184 h 2117"/>
                  <a:gd name="GluePoint9X" fmla="*/ 3640.71001757469 w 1138"/>
                  <a:gd name="GluePoint9Y" fmla="*/ 46.7260273972603 h 2117"/>
                  <a:gd name="GluePoint10X" fmla="*/ 3696.4920913884 w 1138"/>
                  <a:gd name="GluePoint10Y" fmla="*/ 38.1327350023618 h 2117"/>
                  <a:gd name="GluePoint11X" fmla="*/ 3763.43057996485 w 1138"/>
                  <a:gd name="GluePoint11Y" fmla="*/ 62.8384506376949 h 2117"/>
                  <a:gd name="GluePoint12X" fmla="*/ 3746.69595782074 w 1138"/>
                  <a:gd name="GluePoint12Y" fmla="*/ 67.1350968351441 h 2117"/>
                  <a:gd name="GluePoint13X" fmla="*/ 3702.07029876977 w 1138"/>
                  <a:gd name="GluePoint13Y" fmla="*/ 71.9688238072745 h 2117"/>
                  <a:gd name="GluePoint14X" fmla="*/ 3655.58523725835 w 1138"/>
                  <a:gd name="GluePoint14Y" fmla="*/ 110.101558809636 h 2117"/>
                  <a:gd name="GluePoint15X" fmla="*/ 3696.4920913884 w 1138"/>
                  <a:gd name="GluePoint15Y" fmla="*/ 118.694851204535 h 2117"/>
                  <a:gd name="GluePoint16X" fmla="*/ 3702.07029876977 w 1138"/>
                  <a:gd name="GluePoint16Y" fmla="*/ 122.991497401984 h 2117"/>
                  <a:gd name="GluePoint17X" fmla="*/ 3746.69595782074 w 1138"/>
                  <a:gd name="GluePoint17Y" fmla="*/ 136.418516769013 h 2117"/>
                  <a:gd name="GluePoint18X" fmla="*/ 3763.43057996485 w 1138"/>
                  <a:gd name="GluePoint18Y" fmla="*/ 140.715162966462 h 2117"/>
                  <a:gd name="GluePoint19X" fmla="*/ 3904.74516695958 w 1138"/>
                  <a:gd name="GluePoint19Y" fmla="*/ 198.182805857345 h 2117"/>
                  <a:gd name="GluePoint20X" fmla="*/ 3919.62038664323 w 1138"/>
                  <a:gd name="GluePoint20Y" fmla="*/ 355.547472838923 h 2117"/>
                  <a:gd name="GluePoint21X" fmla="*/ 3925.1985940246 w 1138"/>
                  <a:gd name="GluePoint21Y" fmla="*/ 605.290033065659 h 2117"/>
                  <a:gd name="GluePoint22X" fmla="*/ 2792.82249560633 w 1138"/>
                  <a:gd name="GluePoint22Y" fmla="*/ 611.197921587152 h 2117"/>
                  <a:gd name="GluePoint23X" fmla="*/ 786.527240773287 w 1138"/>
                  <a:gd name="GluePoint23Y" fmla="*/ 591.86301369863 h 2117"/>
                  <a:gd name="GluePoint24X" fmla="*/ 3899.16695957821 w 1138"/>
                  <a:gd name="GluePoint24Y" fmla="*/ 596.159659896079 h 2117"/>
                  <a:gd name="GluePoint25X" fmla="*/ 3878.71353251318 w 1138"/>
                  <a:gd name="GluePoint25Y" fmla="*/ 199.794048181389 h 2117"/>
                  <a:gd name="GluePoint26X" fmla="*/ 3731.82073813708 w 1138"/>
                  <a:gd name="GluePoint26Y" fmla="*/ 143.937647614549 h 2117"/>
                  <a:gd name="GluePoint27X" fmla="*/ 3676.03866432337 w 1138"/>
                  <a:gd name="GluePoint27Y" fmla="*/ 124.602739726027 h 2117"/>
                  <a:gd name="GluePoint28X" fmla="*/ 3620.25659050967 w 1138"/>
                  <a:gd name="GluePoint28Y" fmla="*/ 138.029759093056 h 2117"/>
                  <a:gd name="GluePoint29X" fmla="*/ 3590.50615114236 w 1138"/>
                  <a:gd name="GluePoint29Y" fmla="*/ 124.602739726027 h 2117"/>
                  <a:gd name="GluePoint30X" fmla="*/ 3631.41300527241 w 1138"/>
                  <a:gd name="GluePoint30Y" fmla="*/ 110.101558809636 h 2117"/>
                  <a:gd name="GluePoint31X" fmla="*/ 3676.03866432337 w 1138"/>
                  <a:gd name="GluePoint31Y" fmla="*/ 67.1350968351441 h 2117"/>
                  <a:gd name="GluePoint32X" fmla="*/ 3676.03866432337 w 1138"/>
                  <a:gd name="GluePoint32Y" fmla="*/ 56.9305621162022 h 2117"/>
                  <a:gd name="GluePoint33X" fmla="*/ 3696.4920913884 w 1138"/>
                  <a:gd name="GluePoint33Y" fmla="*/ 52.633915918753 h 2117"/>
                  <a:gd name="GluePoint34X" fmla="*/ 3687.19507908612 w 1138"/>
                  <a:gd name="GluePoint34Y" fmla="*/ 48.3372697213037 h 2117"/>
                  <a:gd name="GluePoint35X" fmla="*/ 3594.22495606327 w 1138"/>
                  <a:gd name="GluePoint35Y" fmla="*/ 48.3372697213037 h 2117"/>
                  <a:gd name="GluePoint36X" fmla="*/ 3482.66080843585 w 1138"/>
                  <a:gd name="GluePoint36Y" fmla="*/ 26.3169579593765 h 2117"/>
                  <a:gd name="GluePoint37X" fmla="*/ 3103.34270650264 w 1138"/>
                  <a:gd name="GluePoint37Y" fmla="*/ 27.3911195087388 h 2117"/>
                  <a:gd name="GluePoint38X" fmla="*/ 2487.88049209139 w 1138"/>
                  <a:gd name="GluePoint38Y" fmla="*/ 34.9102503542749 h 2117"/>
                  <a:gd name="GluePoint39X" fmla="*/ 1188.15817223199 w 1138"/>
                  <a:gd name="GluePoint39Y" fmla="*/ 22.0203117619273 h 2117"/>
                  <a:gd name="GluePoint40X" fmla="*/ 39.0474516695958 w 1138"/>
                  <a:gd name="GluePoint40Y" fmla="*/ 516.671705243269 h 2117"/>
                  <a:gd name="GluePoint41X" fmla="*/ 3707.64850615114 w 1138"/>
                  <a:gd name="GluePoint41Y" fmla="*/ 55.3193197921587 h 2117"/>
                  <a:gd name="GluePoint42X" fmla="*/ 3711.36731107206 w 1138"/>
                  <a:gd name="GluePoint42Y" fmla="*/ 55.3193197921587 h 211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Lst>
                <a:rect l="textAreaLeft" t="textAreaTop" r="textAreaRight" b="textAreaBottom"/>
                <a:pathLst>
                  <a:path w="775" h="416">
                    <a:moveTo>
                      <a:pt x="550" y="416"/>
                    </a:moveTo>
                    <a:cubicBezTo>
                      <a:pt x="418" y="416"/>
                      <a:pt x="284" y="412"/>
                      <a:pt x="155" y="408"/>
                    </a:cubicBezTo>
                    <a:cubicBezTo>
                      <a:pt x="104" y="407"/>
                      <a:pt x="53" y="405"/>
                      <a:pt x="3" y="404"/>
                    </a:cubicBezTo>
                    <a:cubicBezTo>
                      <a:pt x="0" y="404"/>
                      <a:pt x="0" y="404"/>
                      <a:pt x="0" y="404"/>
                    </a:cubicBezTo>
                    <a:cubicBezTo>
                      <a:pt x="2" y="352"/>
                      <a:pt x="2" y="352"/>
                      <a:pt x="2" y="352"/>
                    </a:cubicBezTo>
                    <a:cubicBezTo>
                      <a:pt x="7" y="236"/>
                      <a:pt x="12" y="117"/>
                      <a:pt x="20" y="3"/>
                    </a:cubicBezTo>
                    <a:cubicBezTo>
                      <a:pt x="20" y="0"/>
                      <a:pt x="20" y="0"/>
                      <a:pt x="20" y="0"/>
                    </a:cubicBezTo>
                    <a:cubicBezTo>
                      <a:pt x="23" y="0"/>
                      <a:pt x="23" y="0"/>
                      <a:pt x="23" y="0"/>
                    </a:cubicBezTo>
                    <a:cubicBezTo>
                      <a:pt x="91" y="7"/>
                      <a:pt x="160" y="8"/>
                      <a:pt x="234" y="9"/>
                    </a:cubicBezTo>
                    <a:cubicBezTo>
                      <a:pt x="300" y="10"/>
                      <a:pt x="368" y="11"/>
                      <a:pt x="433" y="16"/>
                    </a:cubicBezTo>
                    <a:cubicBezTo>
                      <a:pt x="450" y="18"/>
                      <a:pt x="468" y="18"/>
                      <a:pt x="490" y="18"/>
                    </a:cubicBezTo>
                    <a:cubicBezTo>
                      <a:pt x="516" y="18"/>
                      <a:pt x="542" y="17"/>
                      <a:pt x="566" y="16"/>
                    </a:cubicBezTo>
                    <a:cubicBezTo>
                      <a:pt x="581" y="16"/>
                      <a:pt x="596" y="14"/>
                      <a:pt x="611" y="13"/>
                    </a:cubicBezTo>
                    <a:cubicBezTo>
                      <a:pt x="628" y="11"/>
                      <a:pt x="645" y="10"/>
                      <a:pt x="659" y="10"/>
                    </a:cubicBezTo>
                    <a:cubicBezTo>
                      <a:pt x="670" y="10"/>
                      <a:pt x="679" y="11"/>
                      <a:pt x="687" y="12"/>
                    </a:cubicBezTo>
                    <a:cubicBezTo>
                      <a:pt x="700" y="16"/>
                      <a:pt x="701" y="17"/>
                      <a:pt x="708" y="25"/>
                    </a:cubicBezTo>
                    <a:cubicBezTo>
                      <a:pt x="709" y="26"/>
                      <a:pt x="711" y="28"/>
                      <a:pt x="712" y="29"/>
                    </a:cubicBezTo>
                    <a:cubicBezTo>
                      <a:pt x="714" y="31"/>
                      <a:pt x="715" y="32"/>
                      <a:pt x="717" y="32"/>
                    </a:cubicBezTo>
                    <a:cubicBezTo>
                      <a:pt x="719" y="32"/>
                      <a:pt x="721" y="30"/>
                      <a:pt x="723" y="29"/>
                    </a:cubicBezTo>
                    <a:cubicBezTo>
                      <a:pt x="724" y="27"/>
                      <a:pt x="726" y="26"/>
                      <a:pt x="728" y="26"/>
                    </a:cubicBezTo>
                    <a:cubicBezTo>
                      <a:pt x="731" y="26"/>
                      <a:pt x="732" y="29"/>
                      <a:pt x="733" y="32"/>
                    </a:cubicBezTo>
                    <a:cubicBezTo>
                      <a:pt x="740" y="32"/>
                      <a:pt x="741" y="40"/>
                      <a:pt x="741" y="43"/>
                    </a:cubicBezTo>
                    <a:cubicBezTo>
                      <a:pt x="742" y="47"/>
                      <a:pt x="742" y="47"/>
                      <a:pt x="742" y="47"/>
                    </a:cubicBezTo>
                    <a:cubicBezTo>
                      <a:pt x="738" y="46"/>
                      <a:pt x="738" y="46"/>
                      <a:pt x="738" y="46"/>
                    </a:cubicBezTo>
                    <a:cubicBezTo>
                      <a:pt x="735" y="45"/>
                      <a:pt x="732" y="44"/>
                      <a:pt x="730" y="44"/>
                    </a:cubicBezTo>
                    <a:cubicBezTo>
                      <a:pt x="730" y="45"/>
                      <a:pt x="730" y="47"/>
                      <a:pt x="729" y="49"/>
                    </a:cubicBezTo>
                    <a:cubicBezTo>
                      <a:pt x="727" y="52"/>
                      <a:pt x="723" y="61"/>
                      <a:pt x="721" y="68"/>
                    </a:cubicBezTo>
                    <a:cubicBezTo>
                      <a:pt x="721" y="70"/>
                      <a:pt x="720" y="72"/>
                      <a:pt x="720" y="75"/>
                    </a:cubicBezTo>
                    <a:cubicBezTo>
                      <a:pt x="720" y="77"/>
                      <a:pt x="720" y="79"/>
                      <a:pt x="720" y="81"/>
                    </a:cubicBezTo>
                    <a:cubicBezTo>
                      <a:pt x="722" y="80"/>
                      <a:pt x="725" y="80"/>
                      <a:pt x="728" y="81"/>
                    </a:cubicBezTo>
                    <a:cubicBezTo>
                      <a:pt x="729" y="82"/>
                      <a:pt x="729" y="82"/>
                      <a:pt x="729" y="82"/>
                    </a:cubicBezTo>
                    <a:cubicBezTo>
                      <a:pt x="729" y="84"/>
                      <a:pt x="729" y="84"/>
                      <a:pt x="729" y="84"/>
                    </a:cubicBezTo>
                    <a:cubicBezTo>
                      <a:pt x="729" y="87"/>
                      <a:pt x="729" y="90"/>
                      <a:pt x="731" y="91"/>
                    </a:cubicBezTo>
                    <a:cubicBezTo>
                      <a:pt x="732" y="93"/>
                      <a:pt x="735" y="93"/>
                      <a:pt x="738" y="93"/>
                    </a:cubicBezTo>
                    <a:cubicBezTo>
                      <a:pt x="742" y="93"/>
                      <a:pt x="742" y="93"/>
                      <a:pt x="742" y="93"/>
                    </a:cubicBezTo>
                    <a:cubicBezTo>
                      <a:pt x="741" y="96"/>
                      <a:pt x="741" y="96"/>
                      <a:pt x="741" y="96"/>
                    </a:cubicBezTo>
                    <a:cubicBezTo>
                      <a:pt x="739" y="111"/>
                      <a:pt x="746" y="115"/>
                      <a:pt x="754" y="120"/>
                    </a:cubicBezTo>
                    <a:cubicBezTo>
                      <a:pt x="760" y="124"/>
                      <a:pt x="766" y="127"/>
                      <a:pt x="769" y="135"/>
                    </a:cubicBezTo>
                    <a:cubicBezTo>
                      <a:pt x="769" y="136"/>
                      <a:pt x="769" y="136"/>
                      <a:pt x="769" y="136"/>
                    </a:cubicBezTo>
                    <a:cubicBezTo>
                      <a:pt x="770" y="172"/>
                      <a:pt x="771" y="208"/>
                      <a:pt x="772" y="242"/>
                    </a:cubicBezTo>
                    <a:cubicBezTo>
                      <a:pt x="773" y="296"/>
                      <a:pt x="775" y="351"/>
                      <a:pt x="773" y="409"/>
                    </a:cubicBezTo>
                    <a:cubicBezTo>
                      <a:pt x="773" y="412"/>
                      <a:pt x="773" y="412"/>
                      <a:pt x="773" y="412"/>
                    </a:cubicBezTo>
                    <a:cubicBezTo>
                      <a:pt x="771" y="412"/>
                      <a:pt x="771" y="412"/>
                      <a:pt x="771" y="412"/>
                    </a:cubicBezTo>
                    <a:cubicBezTo>
                      <a:pt x="702" y="415"/>
                      <a:pt x="630" y="416"/>
                      <a:pt x="550" y="416"/>
                    </a:cubicBezTo>
                    <a:close/>
                    <a:moveTo>
                      <a:pt x="6" y="398"/>
                    </a:moveTo>
                    <a:cubicBezTo>
                      <a:pt x="55" y="400"/>
                      <a:pt x="105" y="401"/>
                      <a:pt x="155" y="403"/>
                    </a:cubicBezTo>
                    <a:cubicBezTo>
                      <a:pt x="284" y="407"/>
                      <a:pt x="418" y="411"/>
                      <a:pt x="550" y="411"/>
                    </a:cubicBezTo>
                    <a:cubicBezTo>
                      <a:pt x="629" y="411"/>
                      <a:pt x="700" y="409"/>
                      <a:pt x="768" y="406"/>
                    </a:cubicBezTo>
                    <a:cubicBezTo>
                      <a:pt x="769" y="350"/>
                      <a:pt x="768" y="295"/>
                      <a:pt x="766" y="243"/>
                    </a:cubicBezTo>
                    <a:cubicBezTo>
                      <a:pt x="765" y="208"/>
                      <a:pt x="764" y="172"/>
                      <a:pt x="764" y="136"/>
                    </a:cubicBezTo>
                    <a:cubicBezTo>
                      <a:pt x="762" y="131"/>
                      <a:pt x="757" y="128"/>
                      <a:pt x="752" y="125"/>
                    </a:cubicBezTo>
                    <a:cubicBezTo>
                      <a:pt x="743" y="120"/>
                      <a:pt x="734" y="114"/>
                      <a:pt x="735" y="98"/>
                    </a:cubicBezTo>
                    <a:cubicBezTo>
                      <a:pt x="732" y="98"/>
                      <a:pt x="729" y="97"/>
                      <a:pt x="727" y="95"/>
                    </a:cubicBezTo>
                    <a:cubicBezTo>
                      <a:pt x="725" y="93"/>
                      <a:pt x="724" y="89"/>
                      <a:pt x="724" y="85"/>
                    </a:cubicBezTo>
                    <a:cubicBezTo>
                      <a:pt x="722" y="85"/>
                      <a:pt x="720" y="88"/>
                      <a:pt x="718" y="90"/>
                    </a:cubicBezTo>
                    <a:cubicBezTo>
                      <a:pt x="716" y="92"/>
                      <a:pt x="715" y="94"/>
                      <a:pt x="713" y="94"/>
                    </a:cubicBezTo>
                    <a:cubicBezTo>
                      <a:pt x="709" y="94"/>
                      <a:pt x="708" y="90"/>
                      <a:pt x="708" y="88"/>
                    </a:cubicBezTo>
                    <a:cubicBezTo>
                      <a:pt x="707" y="85"/>
                      <a:pt x="707" y="85"/>
                      <a:pt x="707" y="85"/>
                    </a:cubicBezTo>
                    <a:cubicBezTo>
                      <a:pt x="710" y="85"/>
                      <a:pt x="710" y="85"/>
                      <a:pt x="710" y="85"/>
                    </a:cubicBezTo>
                    <a:cubicBezTo>
                      <a:pt x="714" y="84"/>
                      <a:pt x="715" y="81"/>
                      <a:pt x="715" y="75"/>
                    </a:cubicBezTo>
                    <a:cubicBezTo>
                      <a:pt x="715" y="72"/>
                      <a:pt x="715" y="69"/>
                      <a:pt x="716" y="67"/>
                    </a:cubicBezTo>
                    <a:cubicBezTo>
                      <a:pt x="718" y="59"/>
                      <a:pt x="722" y="49"/>
                      <a:pt x="724" y="46"/>
                    </a:cubicBezTo>
                    <a:cubicBezTo>
                      <a:pt x="724" y="45"/>
                      <a:pt x="724" y="44"/>
                      <a:pt x="724" y="43"/>
                    </a:cubicBezTo>
                    <a:cubicBezTo>
                      <a:pt x="723" y="42"/>
                      <a:pt x="723" y="41"/>
                      <a:pt x="724" y="39"/>
                    </a:cubicBezTo>
                    <a:cubicBezTo>
                      <a:pt x="724" y="38"/>
                      <a:pt x="725" y="37"/>
                      <a:pt x="728" y="38"/>
                    </a:cubicBezTo>
                    <a:cubicBezTo>
                      <a:pt x="728" y="36"/>
                      <a:pt x="728" y="36"/>
                      <a:pt x="728" y="36"/>
                    </a:cubicBezTo>
                    <a:cubicBezTo>
                      <a:pt x="728" y="34"/>
                      <a:pt x="727" y="33"/>
                      <a:pt x="727" y="32"/>
                    </a:cubicBezTo>
                    <a:cubicBezTo>
                      <a:pt x="727" y="32"/>
                      <a:pt x="726" y="33"/>
                      <a:pt x="726" y="33"/>
                    </a:cubicBezTo>
                    <a:cubicBezTo>
                      <a:pt x="724" y="35"/>
                      <a:pt x="721" y="37"/>
                      <a:pt x="717" y="37"/>
                    </a:cubicBezTo>
                    <a:cubicBezTo>
                      <a:pt x="714" y="37"/>
                      <a:pt x="711" y="36"/>
                      <a:pt x="708" y="33"/>
                    </a:cubicBezTo>
                    <a:cubicBezTo>
                      <a:pt x="707" y="31"/>
                      <a:pt x="705" y="30"/>
                      <a:pt x="704" y="28"/>
                    </a:cubicBezTo>
                    <a:cubicBezTo>
                      <a:pt x="698" y="21"/>
                      <a:pt x="697" y="21"/>
                      <a:pt x="686" y="18"/>
                    </a:cubicBezTo>
                    <a:cubicBezTo>
                      <a:pt x="678" y="16"/>
                      <a:pt x="670" y="15"/>
                      <a:pt x="659" y="15"/>
                    </a:cubicBezTo>
                    <a:cubicBezTo>
                      <a:pt x="645" y="15"/>
                      <a:pt x="629" y="17"/>
                      <a:pt x="611" y="19"/>
                    </a:cubicBezTo>
                    <a:cubicBezTo>
                      <a:pt x="597" y="20"/>
                      <a:pt x="581" y="21"/>
                      <a:pt x="566" y="22"/>
                    </a:cubicBezTo>
                    <a:cubicBezTo>
                      <a:pt x="542" y="23"/>
                      <a:pt x="516" y="24"/>
                      <a:pt x="490" y="24"/>
                    </a:cubicBezTo>
                    <a:cubicBezTo>
                      <a:pt x="468" y="24"/>
                      <a:pt x="450" y="23"/>
                      <a:pt x="433" y="22"/>
                    </a:cubicBezTo>
                    <a:cubicBezTo>
                      <a:pt x="367" y="17"/>
                      <a:pt x="300" y="16"/>
                      <a:pt x="234" y="15"/>
                    </a:cubicBezTo>
                    <a:cubicBezTo>
                      <a:pt x="161" y="14"/>
                      <a:pt x="92" y="13"/>
                      <a:pt x="26" y="6"/>
                    </a:cubicBezTo>
                    <a:cubicBezTo>
                      <a:pt x="17" y="119"/>
                      <a:pt x="12" y="238"/>
                      <a:pt x="8" y="352"/>
                    </a:cubicBezTo>
                    <a:lnTo>
                      <a:pt x="6" y="398"/>
                    </a:lnTo>
                    <a:close/>
                    <a:moveTo>
                      <a:pt x="730" y="38"/>
                    </a:moveTo>
                    <a:cubicBezTo>
                      <a:pt x="731" y="38"/>
                      <a:pt x="733" y="39"/>
                      <a:pt x="735" y="39"/>
                    </a:cubicBezTo>
                    <a:cubicBezTo>
                      <a:pt x="734" y="37"/>
                      <a:pt x="733" y="38"/>
                      <a:pt x="731" y="38"/>
                    </a:cubicBezTo>
                    <a:lnTo>
                      <a:pt x="730" y="38"/>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4" name="Freeform 259"/>
              <p:cNvSpPr/>
              <p:nvPr/>
            </p:nvSpPr>
            <p:spPr>
              <a:xfrm>
                <a:off x="5437080" y="4117320"/>
                <a:ext cx="896040" cy="450000"/>
              </a:xfrm>
              <a:custGeom>
                <a:avLst/>
                <a:gdLst>
                  <a:gd name="textAreaLeft" fmla="*/ 0 w 896040"/>
                  <a:gd name="textAreaRight" fmla="*/ 896760 w 896040"/>
                  <a:gd name="textAreaTop" fmla="*/ 0 h 450000"/>
                  <a:gd name="textAreaBottom" fmla="*/ 450720 h 450000"/>
                  <a:gd name="GluePoint1X" fmla="*/ 4508.65015974441 w 1252"/>
                  <a:gd name="GluePoint1Y" fmla="*/ 573.521477318346 h 2491"/>
                  <a:gd name="GluePoint2X" fmla="*/ 4421.14217252396 w 1252"/>
                  <a:gd name="GluePoint2Y" fmla="*/ 590.094339622642 h 2491"/>
                  <a:gd name="GluePoint3X" fmla="*/ 4291.86900958466 w 1252"/>
                  <a:gd name="GluePoint3Y" fmla="*/ 579.045764753111 h 2491"/>
                  <a:gd name="GluePoint4X" fmla="*/ 4075.08785942492 w 1252"/>
                  <a:gd name="GluePoint4Y" fmla="*/ 584.570052187876 h 2491"/>
                  <a:gd name="GluePoint5X" fmla="*/ 3856.3178913738 w 1252"/>
                  <a:gd name="GluePoint5Y" fmla="*/ 617.715776796467 h 2491"/>
                  <a:gd name="GluePoint6X" fmla="*/ 3683.29073482428 w 1252"/>
                  <a:gd name="GluePoint6Y" fmla="*/ 590.094339622642 h 2491"/>
                  <a:gd name="GluePoint7X" fmla="*/ 3573.90575079872 w 1252"/>
                  <a:gd name="GluePoint7Y" fmla="*/ 595.618627057407 h 2491"/>
                  <a:gd name="GluePoint8X" fmla="*/ 3482.42012779553 w 1252"/>
                  <a:gd name="GluePoint8Y" fmla="*/ 573.521477318346 h 2491"/>
                  <a:gd name="GluePoint9X" fmla="*/ 3375.02396166134 w 1252"/>
                  <a:gd name="GluePoint9Y" fmla="*/ 617.715776796467 h 2491"/>
                  <a:gd name="GluePoint10X" fmla="*/ 3353.14696485623 w 1252"/>
                  <a:gd name="GluePoint10Y" fmla="*/ 590.094339622642 h 2491"/>
                  <a:gd name="GluePoint11X" fmla="*/ 3221.88498402556 w 1252"/>
                  <a:gd name="GluePoint11Y" fmla="*/ 601.142914492172 h 2491"/>
                  <a:gd name="GluePoint12X" fmla="*/ 3070.73482428115 w 1252"/>
                  <a:gd name="GluePoint12Y" fmla="*/ 573.521477318346 h 2491"/>
                  <a:gd name="GluePoint13X" fmla="*/ 2895.71884984026 w 1252"/>
                  <a:gd name="GluePoint13Y" fmla="*/ 590.094339622642 h 2491"/>
                  <a:gd name="GluePoint14X" fmla="*/ 2810.19968051118 w 1252"/>
                  <a:gd name="GluePoint14Y" fmla="*/ 540.87796065837 h 2491"/>
                  <a:gd name="GluePoint15X" fmla="*/ 2593.41853035144 w 1252"/>
                  <a:gd name="GluePoint15Y" fmla="*/ 551.424327579285 h 2491"/>
                  <a:gd name="GluePoint16X" fmla="*/ 2153.88977635783 w 1252"/>
                  <a:gd name="GluePoint16Y" fmla="*/ 524.305098354075 h 2491"/>
                  <a:gd name="GluePoint17X" fmla="*/ 2066.38178913738 w 1252"/>
                  <a:gd name="GluePoint17Y" fmla="*/ 474.586511441188 h 2491"/>
                  <a:gd name="GluePoint18X" fmla="*/ 1937.10862619808 w 1252"/>
                  <a:gd name="GluePoint18Y" fmla="*/ 485.635086310719 h 2491"/>
                  <a:gd name="GluePoint19X" fmla="*/ 1915.23162939297 w 1252"/>
                  <a:gd name="GluePoint19Y" fmla="*/ 491.159373745484 h 2491"/>
                  <a:gd name="GluePoint20X" fmla="*/ 1696.46166134185 w 1252"/>
                  <a:gd name="GluePoint20Y" fmla="*/ 452.991569650743 h 2491"/>
                  <a:gd name="GluePoint21X" fmla="*/ 1740.21565495208 w 1252"/>
                  <a:gd name="GluePoint21Y" fmla="*/ 115.005620232838 h 2491"/>
                  <a:gd name="GluePoint22X" fmla="*/ 1193.29073482428 w 1252"/>
                  <a:gd name="GluePoint22Y" fmla="*/ 98.4327579285428 h 2491"/>
                  <a:gd name="GluePoint23X" fmla="*/ 0 w 1252"/>
                  <a:gd name="GluePoint23Y" fmla="*/ 77.8422320353272 h 2491"/>
                  <a:gd name="GluePoint24X" fmla="*/ 37.7875399361022 w 1252"/>
                  <a:gd name="GluePoint24Y" fmla="*/ 0 h 2491"/>
                  <a:gd name="GluePoint25X" fmla="*/ 4795.03993610224 w 1252"/>
                  <a:gd name="GluePoint25Y" fmla="*/ 21.5949417904456 h 2491"/>
                  <a:gd name="GluePoint26X" fmla="*/ 4926.30191693291 w 1252"/>
                  <a:gd name="GluePoint26Y" fmla="*/ 308.857888398234 h 2491"/>
                  <a:gd name="GluePoint27X" fmla="*/ 4926.30191693291 w 1252"/>
                  <a:gd name="GluePoint27Y" fmla="*/ 628.764351665998 h 2491"/>
                  <a:gd name="GluePoint28X" fmla="*/ 4508.65015974441 w 1252"/>
                  <a:gd name="GluePoint28Y" fmla="*/ 573.521477318346 h 249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913" h="458">
                    <a:moveTo>
                      <a:pt x="831" y="418"/>
                    </a:moveTo>
                    <a:cubicBezTo>
                      <a:pt x="819" y="415"/>
                      <a:pt x="826" y="431"/>
                      <a:pt x="815" y="430"/>
                    </a:cubicBezTo>
                    <a:cubicBezTo>
                      <a:pt x="803" y="432"/>
                      <a:pt x="800" y="424"/>
                      <a:pt x="791" y="422"/>
                    </a:cubicBezTo>
                    <a:cubicBezTo>
                      <a:pt x="773" y="423"/>
                      <a:pt x="764" y="443"/>
                      <a:pt x="751" y="426"/>
                    </a:cubicBezTo>
                    <a:cubicBezTo>
                      <a:pt x="738" y="434"/>
                      <a:pt x="724" y="442"/>
                      <a:pt x="711" y="450"/>
                    </a:cubicBezTo>
                    <a:cubicBezTo>
                      <a:pt x="698" y="446"/>
                      <a:pt x="689" y="438"/>
                      <a:pt x="679" y="430"/>
                    </a:cubicBezTo>
                    <a:cubicBezTo>
                      <a:pt x="669" y="420"/>
                      <a:pt x="671" y="436"/>
                      <a:pt x="659" y="434"/>
                    </a:cubicBezTo>
                    <a:cubicBezTo>
                      <a:pt x="657" y="425"/>
                      <a:pt x="646" y="425"/>
                      <a:pt x="642" y="418"/>
                    </a:cubicBezTo>
                    <a:cubicBezTo>
                      <a:pt x="635" y="428"/>
                      <a:pt x="619" y="430"/>
                      <a:pt x="622" y="450"/>
                    </a:cubicBezTo>
                    <a:cubicBezTo>
                      <a:pt x="610" y="448"/>
                      <a:pt x="617" y="440"/>
                      <a:pt x="618" y="430"/>
                    </a:cubicBezTo>
                    <a:cubicBezTo>
                      <a:pt x="607" y="429"/>
                      <a:pt x="598" y="431"/>
                      <a:pt x="594" y="438"/>
                    </a:cubicBezTo>
                    <a:cubicBezTo>
                      <a:pt x="585" y="432"/>
                      <a:pt x="579" y="421"/>
                      <a:pt x="566" y="418"/>
                    </a:cubicBezTo>
                    <a:cubicBezTo>
                      <a:pt x="553" y="407"/>
                      <a:pt x="555" y="437"/>
                      <a:pt x="534" y="430"/>
                    </a:cubicBezTo>
                    <a:cubicBezTo>
                      <a:pt x="541" y="406"/>
                      <a:pt x="510" y="420"/>
                      <a:pt x="518" y="394"/>
                    </a:cubicBezTo>
                    <a:cubicBezTo>
                      <a:pt x="501" y="393"/>
                      <a:pt x="484" y="393"/>
                      <a:pt x="478" y="402"/>
                    </a:cubicBezTo>
                    <a:cubicBezTo>
                      <a:pt x="450" y="393"/>
                      <a:pt x="422" y="383"/>
                      <a:pt x="397" y="382"/>
                    </a:cubicBezTo>
                    <a:cubicBezTo>
                      <a:pt x="403" y="359"/>
                      <a:pt x="383" y="362"/>
                      <a:pt x="381" y="346"/>
                    </a:cubicBezTo>
                    <a:cubicBezTo>
                      <a:pt x="373" y="364"/>
                      <a:pt x="368" y="354"/>
                      <a:pt x="357" y="354"/>
                    </a:cubicBezTo>
                    <a:cubicBezTo>
                      <a:pt x="355" y="354"/>
                      <a:pt x="352" y="358"/>
                      <a:pt x="353" y="358"/>
                    </a:cubicBezTo>
                    <a:cubicBezTo>
                      <a:pt x="336" y="355"/>
                      <a:pt x="329" y="333"/>
                      <a:pt x="313" y="330"/>
                    </a:cubicBezTo>
                    <a:cubicBezTo>
                      <a:pt x="314" y="246"/>
                      <a:pt x="317" y="165"/>
                      <a:pt x="321" y="84"/>
                    </a:cubicBezTo>
                    <a:cubicBezTo>
                      <a:pt x="296" y="61"/>
                      <a:pt x="257" y="75"/>
                      <a:pt x="220" y="72"/>
                    </a:cubicBezTo>
                    <a:cubicBezTo>
                      <a:pt x="159" y="67"/>
                      <a:pt x="66" y="60"/>
                      <a:pt x="0" y="57"/>
                    </a:cubicBezTo>
                    <a:cubicBezTo>
                      <a:pt x="4" y="31"/>
                      <a:pt x="4" y="18"/>
                      <a:pt x="7" y="0"/>
                    </a:cubicBezTo>
                    <a:cubicBezTo>
                      <a:pt x="289" y="16"/>
                      <a:pt x="584" y="18"/>
                      <a:pt x="884" y="16"/>
                    </a:cubicBezTo>
                    <a:cubicBezTo>
                      <a:pt x="877" y="92"/>
                      <a:pt x="903" y="155"/>
                      <a:pt x="908" y="225"/>
                    </a:cubicBezTo>
                    <a:cubicBezTo>
                      <a:pt x="913" y="300"/>
                      <a:pt x="904" y="373"/>
                      <a:pt x="908" y="458"/>
                    </a:cubicBezTo>
                    <a:cubicBezTo>
                      <a:pt x="876" y="451"/>
                      <a:pt x="858" y="430"/>
                      <a:pt x="831" y="41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5" name="Freeform 260"/>
              <p:cNvSpPr/>
              <p:nvPr/>
            </p:nvSpPr>
            <p:spPr>
              <a:xfrm>
                <a:off x="5433840" y="4115520"/>
                <a:ext cx="899280" cy="455040"/>
              </a:xfrm>
              <a:custGeom>
                <a:avLst/>
                <a:gdLst>
                  <a:gd name="textAreaLeft" fmla="*/ 0 w 899280"/>
                  <a:gd name="textAreaRight" fmla="*/ 900000 w 899280"/>
                  <a:gd name="textAreaTop" fmla="*/ 0 h 455040"/>
                  <a:gd name="textAreaBottom" fmla="*/ 455760 h 455040"/>
                  <a:gd name="GluePoint1X" fmla="*/ 4636.7701421801 w 1266"/>
                  <a:gd name="GluePoint1Y" fmla="*/ 605.682 h 2500"/>
                  <a:gd name="GluePoint2X" fmla="*/ 4459.11611374408 w 1266"/>
                  <a:gd name="GluePoint2Y" fmla="*/ 589.49 h 2500"/>
                  <a:gd name="GluePoint3X" fmla="*/ 4277.51421800948 w 1266"/>
                  <a:gd name="GluePoint3Y" fmla="*/ 589.49 h 2500"/>
                  <a:gd name="GluePoint4X" fmla="*/ 4056.4336492891 w 1266"/>
                  <a:gd name="GluePoint4Y" fmla="*/ 596.068 h 2500"/>
                  <a:gd name="GluePoint5X" fmla="*/ 3845.22274881517 w 1266"/>
                  <a:gd name="GluePoint5Y" fmla="*/ 627.946 h 2500"/>
                  <a:gd name="GluePoint6X" fmla="*/ 3661.64691943128 w 1266"/>
                  <a:gd name="GluePoint6Y" fmla="*/ 599.104 h 2500"/>
                  <a:gd name="GluePoint7X" fmla="*/ 3560.97630331754 w 1266"/>
                  <a:gd name="GluePoint7Y" fmla="*/ 605.682 h 2500"/>
                  <a:gd name="GluePoint8X" fmla="*/ 3511.62796208531 w 1266"/>
                  <a:gd name="GluePoint8Y" fmla="*/ 592.02 h 2500"/>
                  <a:gd name="GluePoint9X" fmla="*/ 3381.34834123223 w 1266"/>
                  <a:gd name="GluePoint9Y" fmla="*/ 623.898 h 2500"/>
                  <a:gd name="GluePoint10X" fmla="*/ 3318.18246445498 w 1266"/>
                  <a:gd name="GluePoint10Y" fmla="*/ 620.862 h 2500"/>
                  <a:gd name="GluePoint11X" fmla="*/ 3231.32938388626 w 1266"/>
                  <a:gd name="GluePoint11Y" fmla="*/ 610.236 h 2500"/>
                  <a:gd name="GluePoint12X" fmla="*/ 3156.31990521327 w 1266"/>
                  <a:gd name="GluePoint12Y" fmla="*/ 600.622 h 2500"/>
                  <a:gd name="GluePoint13X" fmla="*/ 3053.67535545024 w 1266"/>
                  <a:gd name="GluePoint13Y" fmla="*/ 582.406 h 2500"/>
                  <a:gd name="GluePoint14X" fmla="*/ 2919.44786729858 w 1266"/>
                  <a:gd name="GluePoint14Y" fmla="*/ 601.634 h 2500"/>
                  <a:gd name="GluePoint15X" fmla="*/ 2876.02132701422 w 1266"/>
                  <a:gd name="GluePoint15Y" fmla="*/ 595.056 h 2500"/>
                  <a:gd name="GluePoint16X" fmla="*/ 2735.87203791469 w 1266"/>
                  <a:gd name="GluePoint16Y" fmla="*/ 549.516 h 2500"/>
                  <a:gd name="GluePoint17X" fmla="*/ 2585.85308056872 w 1266"/>
                  <a:gd name="GluePoint17Y" fmla="*/ 561.66 h 2500"/>
                  <a:gd name="GluePoint18X" fmla="*/ 2137.7701421801 w 1266"/>
                  <a:gd name="GluePoint18Y" fmla="*/ 534.336 h 2500"/>
                  <a:gd name="GluePoint19X" fmla="*/ 2062.76066350711 w 1266"/>
                  <a:gd name="GluePoint19Y" fmla="*/ 490.314 h 2500"/>
                  <a:gd name="GluePoint20X" fmla="*/ 1938.4028436019 w 1266"/>
                  <a:gd name="GluePoint20Y" fmla="*/ 495.88 h 2500"/>
                  <a:gd name="GluePoint21X" fmla="*/ 1916.68957345972 w 1266"/>
                  <a:gd name="GluePoint21Y" fmla="*/ 496.892 h 2500"/>
                  <a:gd name="GluePoint22X" fmla="*/ 1900.8981042654 w 1266"/>
                  <a:gd name="GluePoint22Y" fmla="*/ 499.928 h 2500"/>
                  <a:gd name="GluePoint23X" fmla="*/ 1685.73933649289 w 1266"/>
                  <a:gd name="GluePoint23Y" fmla="*/ 461.472 h 2500"/>
                  <a:gd name="GluePoint24X" fmla="*/ 1729.16587677725 w 1266"/>
                  <a:gd name="GluePoint24Y" fmla="*/ 122.452 h 2500"/>
                  <a:gd name="GluePoint25X" fmla="*/ 1200.15165876777 w 1266"/>
                  <a:gd name="GluePoint25Y" fmla="*/ 107.272 h 2500"/>
                  <a:gd name="GluePoint26X" fmla="*/ 3.9478672985782 w 1266"/>
                  <a:gd name="GluePoint26Y" fmla="*/ 82.478 h 2500"/>
                  <a:gd name="GluePoint27X" fmla="*/ 41.4526066350711 w 1266"/>
                  <a:gd name="GluePoint27Y" fmla="*/ 0 h 2500"/>
                  <a:gd name="GluePoint28X" fmla="*/ 4776.91943127962 w 1266"/>
                  <a:gd name="GluePoint28Y" fmla="*/ 21.758 h 2500"/>
                  <a:gd name="GluePoint29X" fmla="*/ 4853.9028436019 w 1266"/>
                  <a:gd name="GluePoint29Y" fmla="*/ 204.93 h 2500"/>
                  <a:gd name="GluePoint30X" fmla="*/ 4922.99052132701 w 1266"/>
                  <a:gd name="GluePoint30Y" fmla="*/ 635.03 h 2500"/>
                  <a:gd name="GluePoint31X" fmla="*/ 4496.62085308057 w 1266"/>
                  <a:gd name="GluePoint31Y" fmla="*/ 575.828 h 2500"/>
                  <a:gd name="GluePoint32X" fmla="*/ 4891.40758293839 w 1266"/>
                  <a:gd name="GluePoint32Y" fmla="*/ 475.134 h 2500"/>
                  <a:gd name="GluePoint33X" fmla="*/ 4761.12796208531 w 1266"/>
                  <a:gd name="GluePoint33Y" fmla="*/ 29.854 h 2500"/>
                  <a:gd name="GluePoint34X" fmla="*/ 53.2962085308057 w 1266"/>
                  <a:gd name="GluePoint34Y" fmla="*/ 38.456 h 2500"/>
                  <a:gd name="GluePoint35X" fmla="*/ 1389.64928909953 w 1266"/>
                  <a:gd name="GluePoint35Y" fmla="*/ 99.176 h 2500"/>
                  <a:gd name="GluePoint36X" fmla="*/ 1760.74881516588 w 1266"/>
                  <a:gd name="GluePoint36Y" fmla="*/ 118.404 h 2500"/>
                  <a:gd name="GluePoint37X" fmla="*/ 1814.04502369668 w 1266"/>
                  <a:gd name="GluePoint37Y" fmla="*/ 475.134 h 2500"/>
                  <a:gd name="GluePoint38X" fmla="*/ 1987.75118483412 w 1266"/>
                  <a:gd name="GluePoint38Y" fmla="*/ 490.314 h 2500"/>
                  <a:gd name="GluePoint39X" fmla="*/ 2078.55213270142 w 1266"/>
                  <a:gd name="GluePoint39Y" fmla="*/ 465.52 h 2500"/>
                  <a:gd name="GluePoint40X" fmla="*/ 2175.27488151659 w 1266"/>
                  <a:gd name="GluePoint40Y" fmla="*/ 526.24 h 2500"/>
                  <a:gd name="GluePoint41X" fmla="*/ 2735.87203791469 w 1266"/>
                  <a:gd name="GluePoint41Y" fmla="*/ 542.432 h 2500"/>
                  <a:gd name="GluePoint42X" fmla="*/ 2822.72511848341 w 1266"/>
                  <a:gd name="GluePoint42Y" fmla="*/ 547.998 h 2500"/>
                  <a:gd name="GluePoint43X" fmla="*/ 2984.58767772512 w 1266"/>
                  <a:gd name="GluePoint43Y" fmla="*/ 582.406 h 2500"/>
                  <a:gd name="GluePoint44X" fmla="*/ 3178.03317535545 w 1266"/>
                  <a:gd name="GluePoint44Y" fmla="*/ 595.056 h 2500"/>
                  <a:gd name="GluePoint45X" fmla="*/ 3361.60900473934 w 1266"/>
                  <a:gd name="GluePoint45Y" fmla="*/ 593.538 h 2500"/>
                  <a:gd name="GluePoint46X" fmla="*/ 3343.84360189573 w 1266"/>
                  <a:gd name="GluePoint46Y" fmla="*/ 616.814 h 2500"/>
                  <a:gd name="GluePoint47X" fmla="*/ 3462.27962085308 w 1266"/>
                  <a:gd name="GluePoint47Y" fmla="*/ 576.84 h 2500"/>
                  <a:gd name="GluePoint48X" fmla="*/ 3521.49763033175 w 1266"/>
                  <a:gd name="GluePoint48Y" fmla="*/ 585.442 h 2500"/>
                  <a:gd name="GluePoint49X" fmla="*/ 3639.9336492891 w 1266"/>
                  <a:gd name="GluePoint49Y" fmla="*/ 587.972 h 2500"/>
                  <a:gd name="GluePoint50X" fmla="*/ 3839.3009478673 w 1266"/>
                  <a:gd name="GluePoint50Y" fmla="*/ 619.85 h 2500"/>
                  <a:gd name="GluePoint51X" fmla="*/ 4066.30331753555 w 1266"/>
                  <a:gd name="GluePoint51Y" fmla="*/ 586.454 h 2500"/>
                  <a:gd name="GluePoint52X" fmla="*/ 4174.86966824645 w 1266"/>
                  <a:gd name="GluePoint52Y" fmla="*/ 590.502 h 2500"/>
                  <a:gd name="GluePoint53X" fmla="*/ 4281.46208530806 w 1266"/>
                  <a:gd name="GluePoint53Y" fmla="*/ 582.406 h 2500"/>
                  <a:gd name="GluePoint54X" fmla="*/ 4405.81990521327 w 1266"/>
                  <a:gd name="GluePoint54Y" fmla="*/ 592.02 h 2500"/>
                  <a:gd name="GluePoint55X" fmla="*/ 4411.74170616114 w 1266"/>
                  <a:gd name="GluePoint55Y" fmla="*/ 593.538 h 25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916" h="465">
                    <a:moveTo>
                      <a:pt x="914" y="465"/>
                    </a:moveTo>
                    <a:cubicBezTo>
                      <a:pt x="910" y="464"/>
                      <a:pt x="910" y="464"/>
                      <a:pt x="910" y="464"/>
                    </a:cubicBezTo>
                    <a:cubicBezTo>
                      <a:pt x="890" y="460"/>
                      <a:pt x="875" y="450"/>
                      <a:pt x="861" y="440"/>
                    </a:cubicBezTo>
                    <a:cubicBezTo>
                      <a:pt x="852" y="434"/>
                      <a:pt x="843" y="428"/>
                      <a:pt x="833" y="424"/>
                    </a:cubicBezTo>
                    <a:cubicBezTo>
                      <a:pt x="833" y="424"/>
                      <a:pt x="832" y="423"/>
                      <a:pt x="831" y="423"/>
                    </a:cubicBezTo>
                    <a:cubicBezTo>
                      <a:pt x="830" y="423"/>
                      <a:pt x="829" y="424"/>
                      <a:pt x="828" y="428"/>
                    </a:cubicBezTo>
                    <a:cubicBezTo>
                      <a:pt x="827" y="431"/>
                      <a:pt x="825" y="437"/>
                      <a:pt x="818" y="436"/>
                    </a:cubicBezTo>
                    <a:cubicBezTo>
                      <a:pt x="809" y="437"/>
                      <a:pt x="805" y="434"/>
                      <a:pt x="800" y="431"/>
                    </a:cubicBezTo>
                    <a:cubicBezTo>
                      <a:pt x="798" y="430"/>
                      <a:pt x="796" y="429"/>
                      <a:pt x="794" y="428"/>
                    </a:cubicBezTo>
                    <a:cubicBezTo>
                      <a:pt x="788" y="428"/>
                      <a:pt x="783" y="431"/>
                      <a:pt x="778" y="434"/>
                    </a:cubicBezTo>
                    <a:cubicBezTo>
                      <a:pt x="773" y="436"/>
                      <a:pt x="769" y="438"/>
                      <a:pt x="764" y="438"/>
                    </a:cubicBezTo>
                    <a:cubicBezTo>
                      <a:pt x="760" y="438"/>
                      <a:pt x="757" y="437"/>
                      <a:pt x="753" y="433"/>
                    </a:cubicBezTo>
                    <a:cubicBezTo>
                      <a:pt x="750" y="435"/>
                      <a:pt x="747" y="437"/>
                      <a:pt x="744" y="438"/>
                    </a:cubicBezTo>
                    <a:cubicBezTo>
                      <a:pt x="734" y="444"/>
                      <a:pt x="724" y="450"/>
                      <a:pt x="715" y="456"/>
                    </a:cubicBezTo>
                    <a:cubicBezTo>
                      <a:pt x="714" y="456"/>
                      <a:pt x="714" y="456"/>
                      <a:pt x="714" y="456"/>
                    </a:cubicBezTo>
                    <a:cubicBezTo>
                      <a:pt x="713" y="456"/>
                      <a:pt x="713" y="456"/>
                      <a:pt x="713" y="456"/>
                    </a:cubicBezTo>
                    <a:cubicBezTo>
                      <a:pt x="700" y="451"/>
                      <a:pt x="691" y="444"/>
                      <a:pt x="682" y="437"/>
                    </a:cubicBezTo>
                    <a:cubicBezTo>
                      <a:pt x="680" y="435"/>
                      <a:pt x="680" y="435"/>
                      <a:pt x="680" y="435"/>
                    </a:cubicBezTo>
                    <a:cubicBezTo>
                      <a:pt x="677" y="433"/>
                      <a:pt x="676" y="433"/>
                      <a:pt x="676" y="433"/>
                    </a:cubicBezTo>
                    <a:cubicBezTo>
                      <a:pt x="676" y="433"/>
                      <a:pt x="675" y="434"/>
                      <a:pt x="674" y="435"/>
                    </a:cubicBezTo>
                    <a:cubicBezTo>
                      <a:pt x="672" y="437"/>
                      <a:pt x="669" y="441"/>
                      <a:pt x="661" y="440"/>
                    </a:cubicBezTo>
                    <a:cubicBezTo>
                      <a:pt x="659" y="440"/>
                      <a:pt x="659" y="440"/>
                      <a:pt x="659" y="440"/>
                    </a:cubicBezTo>
                    <a:cubicBezTo>
                      <a:pt x="659" y="438"/>
                      <a:pt x="659" y="438"/>
                      <a:pt x="659" y="438"/>
                    </a:cubicBezTo>
                    <a:cubicBezTo>
                      <a:pt x="658" y="434"/>
                      <a:pt x="656" y="432"/>
                      <a:pt x="652" y="430"/>
                    </a:cubicBezTo>
                    <a:cubicBezTo>
                      <a:pt x="650" y="429"/>
                      <a:pt x="647" y="427"/>
                      <a:pt x="645" y="426"/>
                    </a:cubicBezTo>
                    <a:cubicBezTo>
                      <a:pt x="643" y="428"/>
                      <a:pt x="641" y="429"/>
                      <a:pt x="639" y="431"/>
                    </a:cubicBezTo>
                    <a:cubicBezTo>
                      <a:pt x="632" y="436"/>
                      <a:pt x="626" y="440"/>
                      <a:pt x="628" y="453"/>
                    </a:cubicBezTo>
                    <a:cubicBezTo>
                      <a:pt x="629" y="457"/>
                      <a:pt x="629" y="457"/>
                      <a:pt x="629" y="457"/>
                    </a:cubicBezTo>
                    <a:cubicBezTo>
                      <a:pt x="625" y="456"/>
                      <a:pt x="625" y="456"/>
                      <a:pt x="625" y="456"/>
                    </a:cubicBezTo>
                    <a:cubicBezTo>
                      <a:pt x="621" y="455"/>
                      <a:pt x="618" y="453"/>
                      <a:pt x="616" y="451"/>
                    </a:cubicBezTo>
                    <a:cubicBezTo>
                      <a:pt x="614" y="448"/>
                      <a:pt x="616" y="444"/>
                      <a:pt x="617" y="439"/>
                    </a:cubicBezTo>
                    <a:cubicBezTo>
                      <a:pt x="617" y="438"/>
                      <a:pt x="618" y="437"/>
                      <a:pt x="618" y="436"/>
                    </a:cubicBezTo>
                    <a:cubicBezTo>
                      <a:pt x="608" y="436"/>
                      <a:pt x="602" y="438"/>
                      <a:pt x="600" y="443"/>
                    </a:cubicBezTo>
                    <a:cubicBezTo>
                      <a:pt x="598" y="445"/>
                      <a:pt x="598" y="445"/>
                      <a:pt x="598" y="445"/>
                    </a:cubicBezTo>
                    <a:cubicBezTo>
                      <a:pt x="596" y="444"/>
                      <a:pt x="596" y="444"/>
                      <a:pt x="596" y="444"/>
                    </a:cubicBezTo>
                    <a:cubicBezTo>
                      <a:pt x="592" y="441"/>
                      <a:pt x="589" y="438"/>
                      <a:pt x="586" y="436"/>
                    </a:cubicBezTo>
                    <a:cubicBezTo>
                      <a:pt x="581" y="430"/>
                      <a:pt x="576" y="426"/>
                      <a:pt x="568" y="424"/>
                    </a:cubicBezTo>
                    <a:cubicBezTo>
                      <a:pt x="568" y="424"/>
                      <a:pt x="568" y="424"/>
                      <a:pt x="568" y="424"/>
                    </a:cubicBezTo>
                    <a:cubicBezTo>
                      <a:pt x="567" y="423"/>
                      <a:pt x="567" y="423"/>
                      <a:pt x="567" y="423"/>
                    </a:cubicBezTo>
                    <a:cubicBezTo>
                      <a:pt x="566" y="422"/>
                      <a:pt x="565" y="421"/>
                      <a:pt x="564" y="421"/>
                    </a:cubicBezTo>
                    <a:cubicBezTo>
                      <a:pt x="562" y="421"/>
                      <a:pt x="561" y="424"/>
                      <a:pt x="559" y="426"/>
                    </a:cubicBezTo>
                    <a:cubicBezTo>
                      <a:pt x="555" y="431"/>
                      <a:pt x="551" y="437"/>
                      <a:pt x="542" y="437"/>
                    </a:cubicBezTo>
                    <a:cubicBezTo>
                      <a:pt x="541" y="437"/>
                      <a:pt x="538" y="437"/>
                      <a:pt x="536" y="436"/>
                    </a:cubicBezTo>
                    <a:cubicBezTo>
                      <a:pt x="534" y="435"/>
                      <a:pt x="534" y="435"/>
                      <a:pt x="534" y="435"/>
                    </a:cubicBezTo>
                    <a:cubicBezTo>
                      <a:pt x="534" y="432"/>
                      <a:pt x="534" y="432"/>
                      <a:pt x="534" y="432"/>
                    </a:cubicBezTo>
                    <a:cubicBezTo>
                      <a:pt x="537" y="423"/>
                      <a:pt x="533" y="421"/>
                      <a:pt x="528" y="418"/>
                    </a:cubicBezTo>
                    <a:cubicBezTo>
                      <a:pt x="522" y="416"/>
                      <a:pt x="515" y="412"/>
                      <a:pt x="517" y="400"/>
                    </a:cubicBezTo>
                    <a:cubicBezTo>
                      <a:pt x="514" y="400"/>
                      <a:pt x="511" y="399"/>
                      <a:pt x="508" y="399"/>
                    </a:cubicBezTo>
                    <a:cubicBezTo>
                      <a:pt x="494" y="399"/>
                      <a:pt x="487" y="402"/>
                      <a:pt x="483" y="407"/>
                    </a:cubicBezTo>
                    <a:cubicBezTo>
                      <a:pt x="482" y="408"/>
                      <a:pt x="482" y="408"/>
                      <a:pt x="482" y="408"/>
                    </a:cubicBezTo>
                    <a:cubicBezTo>
                      <a:pt x="480" y="408"/>
                      <a:pt x="480" y="408"/>
                      <a:pt x="480" y="408"/>
                    </a:cubicBezTo>
                    <a:cubicBezTo>
                      <a:pt x="476" y="406"/>
                      <a:pt x="471" y="405"/>
                      <a:pt x="467" y="404"/>
                    </a:cubicBezTo>
                    <a:cubicBezTo>
                      <a:pt x="443" y="396"/>
                      <a:pt x="421" y="389"/>
                      <a:pt x="400" y="388"/>
                    </a:cubicBezTo>
                    <a:cubicBezTo>
                      <a:pt x="397" y="388"/>
                      <a:pt x="397" y="388"/>
                      <a:pt x="397" y="388"/>
                    </a:cubicBezTo>
                    <a:cubicBezTo>
                      <a:pt x="398" y="384"/>
                      <a:pt x="398" y="384"/>
                      <a:pt x="398" y="384"/>
                    </a:cubicBezTo>
                    <a:cubicBezTo>
                      <a:pt x="400" y="373"/>
                      <a:pt x="396" y="369"/>
                      <a:pt x="391" y="364"/>
                    </a:cubicBezTo>
                    <a:cubicBezTo>
                      <a:pt x="388" y="362"/>
                      <a:pt x="385" y="360"/>
                      <a:pt x="383" y="356"/>
                    </a:cubicBezTo>
                    <a:cubicBezTo>
                      <a:pt x="380" y="360"/>
                      <a:pt x="377" y="362"/>
                      <a:pt x="374" y="362"/>
                    </a:cubicBezTo>
                    <a:cubicBezTo>
                      <a:pt x="371" y="362"/>
                      <a:pt x="369" y="362"/>
                      <a:pt x="367" y="361"/>
                    </a:cubicBezTo>
                    <a:cubicBezTo>
                      <a:pt x="365" y="360"/>
                      <a:pt x="363" y="360"/>
                      <a:pt x="360" y="360"/>
                    </a:cubicBezTo>
                    <a:cubicBezTo>
                      <a:pt x="360" y="360"/>
                      <a:pt x="359" y="361"/>
                      <a:pt x="359" y="361"/>
                    </a:cubicBezTo>
                    <a:cubicBezTo>
                      <a:pt x="359" y="361"/>
                      <a:pt x="359" y="360"/>
                      <a:pt x="358" y="359"/>
                    </a:cubicBezTo>
                    <a:cubicBezTo>
                      <a:pt x="356" y="361"/>
                      <a:pt x="356" y="361"/>
                      <a:pt x="356" y="361"/>
                    </a:cubicBezTo>
                    <a:cubicBezTo>
                      <a:pt x="356" y="364"/>
                      <a:pt x="356" y="364"/>
                      <a:pt x="356" y="364"/>
                    </a:cubicBezTo>
                    <a:cubicBezTo>
                      <a:pt x="356" y="364"/>
                      <a:pt x="356" y="364"/>
                      <a:pt x="355" y="364"/>
                    </a:cubicBezTo>
                    <a:cubicBezTo>
                      <a:pt x="353" y="363"/>
                      <a:pt x="353" y="363"/>
                      <a:pt x="353" y="363"/>
                    </a:cubicBezTo>
                    <a:cubicBezTo>
                      <a:pt x="345" y="361"/>
                      <a:pt x="339" y="354"/>
                      <a:pt x="333" y="348"/>
                    </a:cubicBezTo>
                    <a:cubicBezTo>
                      <a:pt x="328" y="342"/>
                      <a:pt x="322" y="337"/>
                      <a:pt x="315" y="335"/>
                    </a:cubicBezTo>
                    <a:cubicBezTo>
                      <a:pt x="313" y="335"/>
                      <a:pt x="313" y="335"/>
                      <a:pt x="313" y="335"/>
                    </a:cubicBezTo>
                    <a:cubicBezTo>
                      <a:pt x="313" y="333"/>
                      <a:pt x="313" y="333"/>
                      <a:pt x="313" y="333"/>
                    </a:cubicBezTo>
                    <a:cubicBezTo>
                      <a:pt x="314" y="250"/>
                      <a:pt x="318" y="168"/>
                      <a:pt x="321" y="90"/>
                    </a:cubicBezTo>
                    <a:cubicBezTo>
                      <a:pt x="321" y="89"/>
                      <a:pt x="321" y="89"/>
                      <a:pt x="321" y="89"/>
                    </a:cubicBezTo>
                    <a:cubicBezTo>
                      <a:pt x="312" y="80"/>
                      <a:pt x="299" y="77"/>
                      <a:pt x="280" y="77"/>
                    </a:cubicBezTo>
                    <a:cubicBezTo>
                      <a:pt x="273" y="77"/>
                      <a:pt x="266" y="77"/>
                      <a:pt x="259" y="78"/>
                    </a:cubicBezTo>
                    <a:cubicBezTo>
                      <a:pt x="247" y="78"/>
                      <a:pt x="234" y="79"/>
                      <a:pt x="223" y="78"/>
                    </a:cubicBezTo>
                    <a:cubicBezTo>
                      <a:pt x="158" y="73"/>
                      <a:pt x="66" y="66"/>
                      <a:pt x="3" y="63"/>
                    </a:cubicBezTo>
                    <a:cubicBezTo>
                      <a:pt x="0" y="63"/>
                      <a:pt x="0" y="63"/>
                      <a:pt x="0" y="63"/>
                    </a:cubicBezTo>
                    <a:cubicBezTo>
                      <a:pt x="1" y="60"/>
                      <a:pt x="1" y="60"/>
                      <a:pt x="1" y="60"/>
                    </a:cubicBezTo>
                    <a:cubicBezTo>
                      <a:pt x="3" y="46"/>
                      <a:pt x="4" y="36"/>
                      <a:pt x="5" y="27"/>
                    </a:cubicBezTo>
                    <a:cubicBezTo>
                      <a:pt x="5" y="19"/>
                      <a:pt x="6" y="11"/>
                      <a:pt x="8" y="3"/>
                    </a:cubicBezTo>
                    <a:cubicBezTo>
                      <a:pt x="8" y="0"/>
                      <a:pt x="8" y="0"/>
                      <a:pt x="8" y="0"/>
                    </a:cubicBezTo>
                    <a:cubicBezTo>
                      <a:pt x="11" y="0"/>
                      <a:pt x="11" y="0"/>
                      <a:pt x="11" y="0"/>
                    </a:cubicBezTo>
                    <a:cubicBezTo>
                      <a:pt x="214" y="12"/>
                      <a:pt x="444" y="17"/>
                      <a:pt x="713" y="17"/>
                    </a:cubicBezTo>
                    <a:cubicBezTo>
                      <a:pt x="768" y="17"/>
                      <a:pt x="825" y="17"/>
                      <a:pt x="887" y="16"/>
                    </a:cubicBezTo>
                    <a:cubicBezTo>
                      <a:pt x="890" y="16"/>
                      <a:pt x="890" y="16"/>
                      <a:pt x="890" y="16"/>
                    </a:cubicBezTo>
                    <a:cubicBezTo>
                      <a:pt x="889" y="19"/>
                      <a:pt x="889" y="19"/>
                      <a:pt x="889" y="19"/>
                    </a:cubicBezTo>
                    <a:cubicBezTo>
                      <a:pt x="885" y="66"/>
                      <a:pt x="894" y="108"/>
                      <a:pt x="901" y="149"/>
                    </a:cubicBezTo>
                    <a:cubicBezTo>
                      <a:pt x="906" y="174"/>
                      <a:pt x="912" y="201"/>
                      <a:pt x="914" y="228"/>
                    </a:cubicBezTo>
                    <a:cubicBezTo>
                      <a:pt x="916" y="267"/>
                      <a:pt x="915" y="305"/>
                      <a:pt x="914" y="345"/>
                    </a:cubicBezTo>
                    <a:cubicBezTo>
                      <a:pt x="913" y="382"/>
                      <a:pt x="912" y="420"/>
                      <a:pt x="914" y="461"/>
                    </a:cubicBezTo>
                    <a:lnTo>
                      <a:pt x="914" y="465"/>
                    </a:lnTo>
                    <a:close/>
                    <a:moveTo>
                      <a:pt x="831" y="418"/>
                    </a:moveTo>
                    <a:cubicBezTo>
                      <a:pt x="832" y="418"/>
                      <a:pt x="834" y="418"/>
                      <a:pt x="835" y="418"/>
                    </a:cubicBezTo>
                    <a:cubicBezTo>
                      <a:pt x="846" y="423"/>
                      <a:pt x="855" y="430"/>
                      <a:pt x="864" y="435"/>
                    </a:cubicBezTo>
                    <a:cubicBezTo>
                      <a:pt x="877" y="445"/>
                      <a:pt x="890" y="453"/>
                      <a:pt x="908" y="458"/>
                    </a:cubicBezTo>
                    <a:cubicBezTo>
                      <a:pt x="906" y="418"/>
                      <a:pt x="907" y="381"/>
                      <a:pt x="908" y="345"/>
                    </a:cubicBezTo>
                    <a:cubicBezTo>
                      <a:pt x="910" y="305"/>
                      <a:pt x="911" y="267"/>
                      <a:pt x="908" y="228"/>
                    </a:cubicBezTo>
                    <a:cubicBezTo>
                      <a:pt x="906" y="202"/>
                      <a:pt x="901" y="175"/>
                      <a:pt x="896" y="150"/>
                    </a:cubicBezTo>
                    <a:cubicBezTo>
                      <a:pt x="888" y="110"/>
                      <a:pt x="880" y="68"/>
                      <a:pt x="884" y="22"/>
                    </a:cubicBezTo>
                    <a:cubicBezTo>
                      <a:pt x="823" y="22"/>
                      <a:pt x="767" y="23"/>
                      <a:pt x="713" y="23"/>
                    </a:cubicBezTo>
                    <a:cubicBezTo>
                      <a:pt x="445" y="23"/>
                      <a:pt x="216" y="17"/>
                      <a:pt x="13" y="6"/>
                    </a:cubicBezTo>
                    <a:cubicBezTo>
                      <a:pt x="12" y="14"/>
                      <a:pt x="11" y="20"/>
                      <a:pt x="10" y="28"/>
                    </a:cubicBezTo>
                    <a:cubicBezTo>
                      <a:pt x="9" y="36"/>
                      <a:pt x="8" y="46"/>
                      <a:pt x="7" y="58"/>
                    </a:cubicBezTo>
                    <a:cubicBezTo>
                      <a:pt x="70" y="61"/>
                      <a:pt x="160" y="67"/>
                      <a:pt x="224" y="73"/>
                    </a:cubicBezTo>
                    <a:cubicBezTo>
                      <a:pt x="234" y="74"/>
                      <a:pt x="247" y="73"/>
                      <a:pt x="258" y="72"/>
                    </a:cubicBezTo>
                    <a:cubicBezTo>
                      <a:pt x="266" y="72"/>
                      <a:pt x="273" y="71"/>
                      <a:pt x="280" y="71"/>
                    </a:cubicBezTo>
                    <a:cubicBezTo>
                      <a:pt x="294" y="71"/>
                      <a:pt x="312" y="73"/>
                      <a:pt x="326" y="85"/>
                    </a:cubicBezTo>
                    <a:cubicBezTo>
                      <a:pt x="327" y="86"/>
                      <a:pt x="327" y="86"/>
                      <a:pt x="327" y="86"/>
                    </a:cubicBezTo>
                    <a:cubicBezTo>
                      <a:pt x="327" y="90"/>
                      <a:pt x="327" y="90"/>
                      <a:pt x="327" y="90"/>
                    </a:cubicBezTo>
                    <a:cubicBezTo>
                      <a:pt x="323" y="168"/>
                      <a:pt x="320" y="249"/>
                      <a:pt x="319" y="331"/>
                    </a:cubicBezTo>
                    <a:cubicBezTo>
                      <a:pt x="326" y="333"/>
                      <a:pt x="332" y="339"/>
                      <a:pt x="337" y="345"/>
                    </a:cubicBezTo>
                    <a:cubicBezTo>
                      <a:pt x="342" y="350"/>
                      <a:pt x="347" y="356"/>
                      <a:pt x="354" y="358"/>
                    </a:cubicBezTo>
                    <a:cubicBezTo>
                      <a:pt x="355" y="356"/>
                      <a:pt x="358" y="354"/>
                      <a:pt x="360" y="354"/>
                    </a:cubicBezTo>
                    <a:cubicBezTo>
                      <a:pt x="364" y="354"/>
                      <a:pt x="366" y="355"/>
                      <a:pt x="369" y="356"/>
                    </a:cubicBezTo>
                    <a:cubicBezTo>
                      <a:pt x="371" y="356"/>
                      <a:pt x="372" y="357"/>
                      <a:pt x="374" y="357"/>
                    </a:cubicBezTo>
                    <a:cubicBezTo>
                      <a:pt x="375" y="357"/>
                      <a:pt x="378" y="357"/>
                      <a:pt x="382" y="348"/>
                    </a:cubicBezTo>
                    <a:cubicBezTo>
                      <a:pt x="386" y="338"/>
                      <a:pt x="386" y="338"/>
                      <a:pt x="386" y="338"/>
                    </a:cubicBezTo>
                    <a:cubicBezTo>
                      <a:pt x="387" y="349"/>
                      <a:pt x="387" y="349"/>
                      <a:pt x="387" y="349"/>
                    </a:cubicBezTo>
                    <a:cubicBezTo>
                      <a:pt x="387" y="354"/>
                      <a:pt x="391" y="357"/>
                      <a:pt x="394" y="360"/>
                    </a:cubicBezTo>
                    <a:cubicBezTo>
                      <a:pt x="400" y="365"/>
                      <a:pt x="406" y="370"/>
                      <a:pt x="404" y="382"/>
                    </a:cubicBezTo>
                    <a:cubicBezTo>
                      <a:pt x="424" y="384"/>
                      <a:pt x="446" y="391"/>
                      <a:pt x="469" y="398"/>
                    </a:cubicBezTo>
                    <a:cubicBezTo>
                      <a:pt x="472" y="399"/>
                      <a:pt x="476" y="401"/>
                      <a:pt x="480" y="402"/>
                    </a:cubicBezTo>
                    <a:cubicBezTo>
                      <a:pt x="486" y="395"/>
                      <a:pt x="497" y="394"/>
                      <a:pt x="508" y="394"/>
                    </a:cubicBezTo>
                    <a:cubicBezTo>
                      <a:pt x="512" y="394"/>
                      <a:pt x="516" y="394"/>
                      <a:pt x="521" y="394"/>
                    </a:cubicBezTo>
                    <a:cubicBezTo>
                      <a:pt x="524" y="394"/>
                      <a:pt x="524" y="394"/>
                      <a:pt x="524" y="394"/>
                    </a:cubicBezTo>
                    <a:cubicBezTo>
                      <a:pt x="524" y="398"/>
                      <a:pt x="524" y="398"/>
                      <a:pt x="524" y="398"/>
                    </a:cubicBezTo>
                    <a:cubicBezTo>
                      <a:pt x="520" y="409"/>
                      <a:pt x="524" y="411"/>
                      <a:pt x="530" y="413"/>
                    </a:cubicBezTo>
                    <a:cubicBezTo>
                      <a:pt x="535" y="416"/>
                      <a:pt x="543" y="419"/>
                      <a:pt x="540" y="431"/>
                    </a:cubicBezTo>
                    <a:cubicBezTo>
                      <a:pt x="547" y="432"/>
                      <a:pt x="551" y="428"/>
                      <a:pt x="554" y="423"/>
                    </a:cubicBezTo>
                    <a:cubicBezTo>
                      <a:pt x="557" y="420"/>
                      <a:pt x="560" y="416"/>
                      <a:pt x="564" y="416"/>
                    </a:cubicBezTo>
                    <a:cubicBezTo>
                      <a:pt x="566" y="416"/>
                      <a:pt x="568" y="417"/>
                      <a:pt x="570" y="419"/>
                    </a:cubicBezTo>
                    <a:cubicBezTo>
                      <a:pt x="579" y="421"/>
                      <a:pt x="585" y="426"/>
                      <a:pt x="590" y="432"/>
                    </a:cubicBezTo>
                    <a:cubicBezTo>
                      <a:pt x="592" y="434"/>
                      <a:pt x="594" y="436"/>
                      <a:pt x="597" y="437"/>
                    </a:cubicBezTo>
                    <a:cubicBezTo>
                      <a:pt x="601" y="432"/>
                      <a:pt x="610" y="430"/>
                      <a:pt x="622" y="430"/>
                    </a:cubicBezTo>
                    <a:cubicBezTo>
                      <a:pt x="624" y="431"/>
                      <a:pt x="624" y="431"/>
                      <a:pt x="624" y="431"/>
                    </a:cubicBezTo>
                    <a:cubicBezTo>
                      <a:pt x="624" y="434"/>
                      <a:pt x="624" y="434"/>
                      <a:pt x="624" y="434"/>
                    </a:cubicBezTo>
                    <a:cubicBezTo>
                      <a:pt x="624" y="436"/>
                      <a:pt x="623" y="439"/>
                      <a:pt x="622" y="441"/>
                    </a:cubicBezTo>
                    <a:cubicBezTo>
                      <a:pt x="621" y="444"/>
                      <a:pt x="620" y="447"/>
                      <a:pt x="621" y="448"/>
                    </a:cubicBezTo>
                    <a:cubicBezTo>
                      <a:pt x="621" y="449"/>
                      <a:pt x="622" y="449"/>
                      <a:pt x="622" y="449"/>
                    </a:cubicBezTo>
                    <a:cubicBezTo>
                      <a:pt x="622" y="437"/>
                      <a:pt x="629" y="431"/>
                      <a:pt x="635" y="427"/>
                    </a:cubicBezTo>
                    <a:cubicBezTo>
                      <a:pt x="638" y="424"/>
                      <a:pt x="641" y="422"/>
                      <a:pt x="643" y="419"/>
                    </a:cubicBezTo>
                    <a:cubicBezTo>
                      <a:pt x="646" y="416"/>
                      <a:pt x="646" y="416"/>
                      <a:pt x="646" y="416"/>
                    </a:cubicBezTo>
                    <a:cubicBezTo>
                      <a:pt x="648" y="420"/>
                      <a:pt x="648" y="420"/>
                      <a:pt x="648" y="420"/>
                    </a:cubicBezTo>
                    <a:cubicBezTo>
                      <a:pt x="649" y="422"/>
                      <a:pt x="652" y="424"/>
                      <a:pt x="654" y="425"/>
                    </a:cubicBezTo>
                    <a:cubicBezTo>
                      <a:pt x="658" y="427"/>
                      <a:pt x="662" y="429"/>
                      <a:pt x="664" y="435"/>
                    </a:cubicBezTo>
                    <a:cubicBezTo>
                      <a:pt x="667" y="435"/>
                      <a:pt x="669" y="433"/>
                      <a:pt x="670" y="431"/>
                    </a:cubicBezTo>
                    <a:cubicBezTo>
                      <a:pt x="672" y="429"/>
                      <a:pt x="674" y="427"/>
                      <a:pt x="676" y="427"/>
                    </a:cubicBezTo>
                    <a:cubicBezTo>
                      <a:pt x="679" y="427"/>
                      <a:pt x="681" y="428"/>
                      <a:pt x="684" y="431"/>
                    </a:cubicBezTo>
                    <a:cubicBezTo>
                      <a:pt x="685" y="432"/>
                      <a:pt x="685" y="432"/>
                      <a:pt x="685" y="432"/>
                    </a:cubicBezTo>
                    <a:cubicBezTo>
                      <a:pt x="694" y="439"/>
                      <a:pt x="703" y="446"/>
                      <a:pt x="713" y="450"/>
                    </a:cubicBezTo>
                    <a:cubicBezTo>
                      <a:pt x="722" y="444"/>
                      <a:pt x="732" y="439"/>
                      <a:pt x="741" y="434"/>
                    </a:cubicBezTo>
                    <a:cubicBezTo>
                      <a:pt x="745" y="431"/>
                      <a:pt x="749" y="429"/>
                      <a:pt x="753" y="427"/>
                    </a:cubicBezTo>
                    <a:cubicBezTo>
                      <a:pt x="755" y="426"/>
                      <a:pt x="755" y="426"/>
                      <a:pt x="755" y="426"/>
                    </a:cubicBezTo>
                    <a:cubicBezTo>
                      <a:pt x="756" y="428"/>
                      <a:pt x="756" y="428"/>
                      <a:pt x="756" y="428"/>
                    </a:cubicBezTo>
                    <a:cubicBezTo>
                      <a:pt x="760" y="432"/>
                      <a:pt x="763" y="433"/>
                      <a:pt x="764" y="433"/>
                    </a:cubicBezTo>
                    <a:cubicBezTo>
                      <a:pt x="768" y="433"/>
                      <a:pt x="771" y="431"/>
                      <a:pt x="775" y="429"/>
                    </a:cubicBezTo>
                    <a:cubicBezTo>
                      <a:pt x="780" y="426"/>
                      <a:pt x="786" y="423"/>
                      <a:pt x="794" y="422"/>
                    </a:cubicBezTo>
                    <a:cubicBezTo>
                      <a:pt x="795" y="422"/>
                      <a:pt x="795" y="422"/>
                      <a:pt x="795" y="422"/>
                    </a:cubicBezTo>
                    <a:cubicBezTo>
                      <a:pt x="795" y="423"/>
                      <a:pt x="795" y="423"/>
                      <a:pt x="795" y="423"/>
                    </a:cubicBezTo>
                    <a:cubicBezTo>
                      <a:pt x="798" y="423"/>
                      <a:pt x="801" y="425"/>
                      <a:pt x="803" y="427"/>
                    </a:cubicBezTo>
                    <a:cubicBezTo>
                      <a:pt x="807" y="429"/>
                      <a:pt x="811" y="432"/>
                      <a:pt x="818" y="430"/>
                    </a:cubicBezTo>
                    <a:cubicBezTo>
                      <a:pt x="818" y="430"/>
                      <a:pt x="818" y="430"/>
                      <a:pt x="818" y="430"/>
                    </a:cubicBezTo>
                    <a:cubicBezTo>
                      <a:pt x="819" y="430"/>
                      <a:pt x="819" y="430"/>
                      <a:pt x="819" y="430"/>
                    </a:cubicBezTo>
                    <a:cubicBezTo>
                      <a:pt x="819" y="430"/>
                      <a:pt x="819" y="431"/>
                      <a:pt x="819" y="431"/>
                    </a:cubicBezTo>
                    <a:cubicBezTo>
                      <a:pt x="819" y="431"/>
                      <a:pt x="819" y="431"/>
                      <a:pt x="819" y="431"/>
                    </a:cubicBezTo>
                    <a:cubicBezTo>
                      <a:pt x="821" y="431"/>
                      <a:pt x="822" y="430"/>
                      <a:pt x="823" y="426"/>
                    </a:cubicBezTo>
                    <a:cubicBezTo>
                      <a:pt x="824" y="423"/>
                      <a:pt x="825" y="418"/>
                      <a:pt x="831" y="41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976" name="Freeform 262"/>
            <p:cNvSpPr/>
            <p:nvPr/>
          </p:nvSpPr>
          <p:spPr>
            <a:xfrm>
              <a:off x="4387680" y="2404440"/>
              <a:ext cx="1059840" cy="651600"/>
            </a:xfrm>
            <a:custGeom>
              <a:avLst/>
              <a:gdLst>
                <a:gd name="textAreaLeft" fmla="*/ 0 w 1059840"/>
                <a:gd name="textAreaRight" fmla="*/ 1060560 w 1059840"/>
                <a:gd name="textAreaTop" fmla="*/ 0 h 651600"/>
                <a:gd name="textAreaBottom" fmla="*/ 652320 h 651600"/>
                <a:gd name="GluePoint1X" fmla="*/ 105.64293598234 w 1812"/>
                <a:gd name="GluePoint1Y" fmla="*/ 0 h 2946"/>
                <a:gd name="GluePoint2X" fmla="*/ 928.032560706402 w 1812"/>
                <a:gd name="GluePoint2Y" fmla="*/ 55.3258655804481 h 2946"/>
                <a:gd name="GluePoint3X" fmla="*/ 2252.63245033113 w 1812"/>
                <a:gd name="GluePoint3Y" fmla="*/ 135.855736591989 h 2946"/>
                <a:gd name="GluePoint4X" fmla="*/ 3912.03918322296 w 1812"/>
                <a:gd name="GluePoint4Y" fmla="*/ 209.62355736592 h 2946"/>
                <a:gd name="GluePoint5X" fmla="*/ 4467.88355408389 w 1812"/>
                <a:gd name="GluePoint5Y" fmla="*/ 229.294976238968 h 2946"/>
                <a:gd name="GluePoint6X" fmla="*/ 4788.06291390728 w 1812"/>
                <a:gd name="GluePoint6Y" fmla="*/ 236.057026476578 h 2946"/>
                <a:gd name="GluePoint7X" fmla="*/ 4609.2825607064 w 1812"/>
                <a:gd name="GluePoint7Y" fmla="*/ 1113.89409368635 h 2946"/>
                <a:gd name="GluePoint8X" fmla="*/ 2342.02262693157 w 1812"/>
                <a:gd name="GluePoint8Y" fmla="*/ 1024.75797691785 h 2946"/>
                <a:gd name="GluePoint9X" fmla="*/ 1714.66611479029 w 1812"/>
                <a:gd name="GluePoint9Y" fmla="*/ 997.709775967413 h 2946"/>
                <a:gd name="GluePoint10X" fmla="*/ 1662.65728476821 w 1812"/>
                <a:gd name="GluePoint10Y" fmla="*/ 1093.60794297352 h 2946"/>
                <a:gd name="GluePoint11X" fmla="*/ 1573.26710816777 w 1812"/>
                <a:gd name="GluePoint11Y" fmla="*/ 1046.27359131025 h 2946"/>
                <a:gd name="GluePoint12X" fmla="*/ 1430.24282560706 w 1812"/>
                <a:gd name="GluePoint12Y" fmla="*/ 1080.0838424983 h 2946"/>
                <a:gd name="GluePoint13X" fmla="*/ 1194.57781456954 w 1812"/>
                <a:gd name="GluePoint13Y" fmla="*/ 1059.79769178547 h 2946"/>
                <a:gd name="GluePoint14X" fmla="*/ 1106.81291390728 w 1812"/>
                <a:gd name="GluePoint14Y" fmla="*/ 1073.32179226069 h 2946"/>
                <a:gd name="GluePoint15X" fmla="*/ 999.544701986755 w 1812"/>
                <a:gd name="GluePoint15Y" fmla="*/ 1066.55974202308 h 2946"/>
                <a:gd name="GluePoint16X" fmla="*/ 874.398454746137 w 1812"/>
                <a:gd name="GluePoint16Y" fmla="*/ 1080.0838424983 h 2946"/>
                <a:gd name="GluePoint17X" fmla="*/ 732.99944812362 w 1812"/>
                <a:gd name="GluePoint17Y" fmla="*/ 971.276306856755 h 2946"/>
                <a:gd name="GluePoint18X" fmla="*/ 732.99944812362 w 1812"/>
                <a:gd name="GluePoint18Y" fmla="*/ 923.941955193483 h 2946"/>
                <a:gd name="GluePoint19X" fmla="*/ 661.487306843267 w 1812"/>
                <a:gd name="GluePoint19Y" fmla="*/ 870.460285132383 h 2946"/>
                <a:gd name="GluePoint20X" fmla="*/ 607.853200883002 w 1812"/>
                <a:gd name="GluePoint20Y" fmla="*/ 769.644263408011 h 2946"/>
                <a:gd name="GluePoint21X" fmla="*/ 466.454194260486 w 1812"/>
                <a:gd name="GluePoint21Y" fmla="*/ 796.692464358452 h 2946"/>
                <a:gd name="GluePoint22X" fmla="*/ 336.432119205298 w 1812"/>
                <a:gd name="GluePoint22Y" fmla="*/ 783.168363883232 h 2946"/>
                <a:gd name="GluePoint23X" fmla="*/ 372.188189845475 w 1812"/>
                <a:gd name="GluePoint23Y" fmla="*/ 749.35811269518 h 2946"/>
                <a:gd name="GluePoint24X" fmla="*/ 354.310154525386 w 1812"/>
                <a:gd name="GluePoint24Y" fmla="*/ 742.59606245757 h 2946"/>
                <a:gd name="GluePoint25X" fmla="*/ 430.698123620309 w 1812"/>
                <a:gd name="GluePoint25Y" fmla="*/ 716.162593346911 h 2946"/>
                <a:gd name="GluePoint26X" fmla="*/ 536.341059602649 w 1812"/>
                <a:gd name="GluePoint26Y" fmla="*/ 553.258655804481 h 2946"/>
                <a:gd name="GluePoint27X" fmla="*/ 412.820088300221 w 1812"/>
                <a:gd name="GluePoint27Y" fmla="*/ 532.97250509165 h 2946"/>
                <a:gd name="GluePoint28X" fmla="*/ 372.188189845475 w 1812"/>
                <a:gd name="GluePoint28Y" fmla="*/ 519.448404616429 h 2946"/>
                <a:gd name="GluePoint29X" fmla="*/ 354.310154525386 w 1812"/>
                <a:gd name="GluePoint29Y" fmla="*/ 499.776985743381 h 2946"/>
                <a:gd name="GluePoint30X" fmla="*/ 336.432119205298 w 1812"/>
                <a:gd name="GluePoint30Y" fmla="*/ 479.49083503055 h 2946"/>
                <a:gd name="GluePoint31X" fmla="*/ 302.301324503311 w 1812"/>
                <a:gd name="GluePoint31Y" fmla="*/ 459.204684317719 h 2946"/>
                <a:gd name="GluePoint32X" fmla="*/ 212.91114790287 w 1812"/>
                <a:gd name="GluePoint32Y" fmla="*/ 398.960964019009 h 2946"/>
                <a:gd name="GluePoint33X" fmla="*/ 141.399006622517 w 1812"/>
                <a:gd name="GluePoint33Y" fmla="*/ 371.912763068568 h 2946"/>
                <a:gd name="GluePoint34X" fmla="*/ 123.520971302428 w 1812"/>
                <a:gd name="GluePoint34Y" fmla="*/ 350.397148676171 h 2946"/>
                <a:gd name="GluePoint35X" fmla="*/ 87.7649006622517 w 1812"/>
                <a:gd name="GluePoint35Y" fmla="*/ 323.34894772573 h 2946"/>
                <a:gd name="GluePoint36X" fmla="*/ 105.64293598234 w 1812"/>
                <a:gd name="GluePoint36Y" fmla="*/ 296.915478615071 h 2946"/>
                <a:gd name="GluePoint37X" fmla="*/ 0 w 1812"/>
                <a:gd name="GluePoint37Y" fmla="*/ 209.62355736592 h 2946"/>
                <a:gd name="GluePoint38X" fmla="*/ 105.64293598234 w 1812"/>
                <a:gd name="GluePoint38Y" fmla="*/ 0 h 294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Lst>
              <a:rect l="textAreaLeft" t="textAreaTop" r="textAreaRight" b="textAreaBottom"/>
              <a:pathLst>
                <a:path w="1077" h="664">
                  <a:moveTo>
                    <a:pt x="24" y="0"/>
                  </a:moveTo>
                  <a:cubicBezTo>
                    <a:pt x="81" y="5"/>
                    <a:pt x="152" y="23"/>
                    <a:pt x="209" y="33"/>
                  </a:cubicBezTo>
                  <a:cubicBezTo>
                    <a:pt x="304" y="49"/>
                    <a:pt x="406" y="66"/>
                    <a:pt x="507" y="81"/>
                  </a:cubicBezTo>
                  <a:cubicBezTo>
                    <a:pt x="627" y="99"/>
                    <a:pt x="756" y="114"/>
                    <a:pt x="880" y="125"/>
                  </a:cubicBezTo>
                  <a:cubicBezTo>
                    <a:pt x="922" y="129"/>
                    <a:pt x="963" y="135"/>
                    <a:pt x="1005" y="137"/>
                  </a:cubicBezTo>
                  <a:cubicBezTo>
                    <a:pt x="1030" y="139"/>
                    <a:pt x="1055" y="138"/>
                    <a:pt x="1077" y="141"/>
                  </a:cubicBezTo>
                  <a:cubicBezTo>
                    <a:pt x="1061" y="312"/>
                    <a:pt x="1056" y="495"/>
                    <a:pt x="1037" y="664"/>
                  </a:cubicBezTo>
                  <a:cubicBezTo>
                    <a:pt x="868" y="649"/>
                    <a:pt x="695" y="635"/>
                    <a:pt x="527" y="611"/>
                  </a:cubicBezTo>
                  <a:cubicBezTo>
                    <a:pt x="480" y="605"/>
                    <a:pt x="432" y="594"/>
                    <a:pt x="386" y="595"/>
                  </a:cubicBezTo>
                  <a:cubicBezTo>
                    <a:pt x="375" y="607"/>
                    <a:pt x="375" y="630"/>
                    <a:pt x="374" y="652"/>
                  </a:cubicBezTo>
                  <a:cubicBezTo>
                    <a:pt x="357" y="652"/>
                    <a:pt x="366" y="628"/>
                    <a:pt x="354" y="624"/>
                  </a:cubicBezTo>
                  <a:cubicBezTo>
                    <a:pt x="332" y="619"/>
                    <a:pt x="341" y="646"/>
                    <a:pt x="322" y="644"/>
                  </a:cubicBezTo>
                  <a:cubicBezTo>
                    <a:pt x="305" y="639"/>
                    <a:pt x="287" y="632"/>
                    <a:pt x="269" y="632"/>
                  </a:cubicBezTo>
                  <a:cubicBezTo>
                    <a:pt x="261" y="631"/>
                    <a:pt x="257" y="639"/>
                    <a:pt x="249" y="640"/>
                  </a:cubicBezTo>
                  <a:cubicBezTo>
                    <a:pt x="242" y="640"/>
                    <a:pt x="234" y="636"/>
                    <a:pt x="225" y="636"/>
                  </a:cubicBezTo>
                  <a:cubicBezTo>
                    <a:pt x="213" y="636"/>
                    <a:pt x="208" y="640"/>
                    <a:pt x="197" y="644"/>
                  </a:cubicBezTo>
                  <a:cubicBezTo>
                    <a:pt x="193" y="623"/>
                    <a:pt x="197" y="583"/>
                    <a:pt x="165" y="579"/>
                  </a:cubicBezTo>
                  <a:cubicBezTo>
                    <a:pt x="156" y="571"/>
                    <a:pt x="168" y="566"/>
                    <a:pt x="165" y="551"/>
                  </a:cubicBezTo>
                  <a:cubicBezTo>
                    <a:pt x="163" y="539"/>
                    <a:pt x="153" y="533"/>
                    <a:pt x="149" y="519"/>
                  </a:cubicBezTo>
                  <a:cubicBezTo>
                    <a:pt x="143" y="500"/>
                    <a:pt x="148" y="475"/>
                    <a:pt x="137" y="459"/>
                  </a:cubicBezTo>
                  <a:cubicBezTo>
                    <a:pt x="121" y="456"/>
                    <a:pt x="114" y="473"/>
                    <a:pt x="105" y="475"/>
                  </a:cubicBezTo>
                  <a:cubicBezTo>
                    <a:pt x="91" y="477"/>
                    <a:pt x="93" y="474"/>
                    <a:pt x="76" y="467"/>
                  </a:cubicBezTo>
                  <a:cubicBezTo>
                    <a:pt x="71" y="455"/>
                    <a:pt x="84" y="455"/>
                    <a:pt x="84" y="447"/>
                  </a:cubicBezTo>
                  <a:cubicBezTo>
                    <a:pt x="84" y="445"/>
                    <a:pt x="82" y="440"/>
                    <a:pt x="80" y="443"/>
                  </a:cubicBezTo>
                  <a:cubicBezTo>
                    <a:pt x="86" y="433"/>
                    <a:pt x="91" y="437"/>
                    <a:pt x="97" y="427"/>
                  </a:cubicBezTo>
                  <a:cubicBezTo>
                    <a:pt x="88" y="387"/>
                    <a:pt x="112" y="363"/>
                    <a:pt x="121" y="330"/>
                  </a:cubicBezTo>
                  <a:cubicBezTo>
                    <a:pt x="121" y="317"/>
                    <a:pt x="98" y="326"/>
                    <a:pt x="93" y="318"/>
                  </a:cubicBezTo>
                  <a:cubicBezTo>
                    <a:pt x="103" y="307"/>
                    <a:pt x="90" y="316"/>
                    <a:pt x="84" y="310"/>
                  </a:cubicBezTo>
                  <a:cubicBezTo>
                    <a:pt x="82" y="307"/>
                    <a:pt x="83" y="301"/>
                    <a:pt x="80" y="298"/>
                  </a:cubicBezTo>
                  <a:cubicBezTo>
                    <a:pt x="74" y="290"/>
                    <a:pt x="74" y="296"/>
                    <a:pt x="76" y="286"/>
                  </a:cubicBezTo>
                  <a:cubicBezTo>
                    <a:pt x="77" y="283"/>
                    <a:pt x="70" y="276"/>
                    <a:pt x="68" y="274"/>
                  </a:cubicBezTo>
                  <a:cubicBezTo>
                    <a:pt x="63" y="263"/>
                    <a:pt x="55" y="248"/>
                    <a:pt x="48" y="238"/>
                  </a:cubicBezTo>
                  <a:cubicBezTo>
                    <a:pt x="44" y="231"/>
                    <a:pt x="38" y="228"/>
                    <a:pt x="32" y="222"/>
                  </a:cubicBezTo>
                  <a:cubicBezTo>
                    <a:pt x="30" y="218"/>
                    <a:pt x="31" y="213"/>
                    <a:pt x="28" y="209"/>
                  </a:cubicBezTo>
                  <a:cubicBezTo>
                    <a:pt x="25" y="205"/>
                    <a:pt x="19" y="201"/>
                    <a:pt x="20" y="193"/>
                  </a:cubicBezTo>
                  <a:cubicBezTo>
                    <a:pt x="21" y="187"/>
                    <a:pt x="25" y="185"/>
                    <a:pt x="24" y="177"/>
                  </a:cubicBezTo>
                  <a:cubicBezTo>
                    <a:pt x="21" y="155"/>
                    <a:pt x="9" y="142"/>
                    <a:pt x="0" y="125"/>
                  </a:cubicBezTo>
                  <a:cubicBezTo>
                    <a:pt x="10" y="85"/>
                    <a:pt x="19" y="45"/>
                    <a:pt x="24" y="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7" name="Freeform 263"/>
            <p:cNvSpPr/>
            <p:nvPr/>
          </p:nvSpPr>
          <p:spPr>
            <a:xfrm>
              <a:off x="4384800" y="2401200"/>
              <a:ext cx="1064520" cy="656640"/>
            </a:xfrm>
            <a:custGeom>
              <a:avLst/>
              <a:gdLst>
                <a:gd name="textAreaLeft" fmla="*/ 0 w 1064520"/>
                <a:gd name="textAreaRight" fmla="*/ 1065240 w 1064520"/>
                <a:gd name="textAreaTop" fmla="*/ 0 h 656640"/>
                <a:gd name="textAreaBottom" fmla="*/ 657360 h 656640"/>
                <a:gd name="GluePoint1X" fmla="*/ 2340.80503833516 w 1826"/>
                <a:gd name="GluePoint1Y" fmla="*/ 1036.77762757688 h 2959"/>
                <a:gd name="GluePoint2X" fmla="*/ 1681.49178532311 w 1826"/>
                <a:gd name="GluePoint2Y" fmla="*/ 1082.41804663738 h 2959"/>
                <a:gd name="GluePoint3X" fmla="*/ 1663.67250821468 w 1826"/>
                <a:gd name="GluePoint3Y" fmla="*/ 1104.00473132815 h 2959"/>
                <a:gd name="GluePoint4X" fmla="*/ 1556.75684556407 w 1826"/>
                <a:gd name="GluePoint4Y" fmla="*/ 1057.13078742819 h 2959"/>
                <a:gd name="GluePoint5X" fmla="*/ 1402.86308871851 w 1826"/>
                <a:gd name="GluePoint5Y" fmla="*/ 1087.35214599527 h 2959"/>
                <a:gd name="GluePoint6X" fmla="*/ 1163.11281489595 w 1826"/>
                <a:gd name="GluePoint6Y" fmla="*/ 1076.86718485975 h 2959"/>
                <a:gd name="GluePoint7X" fmla="*/ 1007.5991237678 w 1826"/>
                <a:gd name="GluePoint7Y" fmla="*/ 1076.86718485975 h 2959"/>
                <a:gd name="GluePoint8X" fmla="*/ 874.764512595838 w 1826"/>
                <a:gd name="GluePoint8Y" fmla="*/ 1092.28624535316 h 2959"/>
                <a:gd name="GluePoint9X" fmla="*/ 743.549835706462 w 1826"/>
                <a:gd name="GluePoint9Y" fmla="*/ 983.119297059818 h 2959"/>
                <a:gd name="GluePoint10X" fmla="*/ 725.730558598028 w 1826"/>
                <a:gd name="GluePoint10Y" fmla="*/ 954.748225751943 h 2959"/>
                <a:gd name="GluePoint11X" fmla="*/ 659.313253012048 w 1826"/>
                <a:gd name="GluePoint11Y" fmla="*/ 878.886448124366 h 2959"/>
                <a:gd name="GluePoint12X" fmla="*/ 529.718510405257 w 1826"/>
                <a:gd name="GluePoint12Y" fmla="*/ 795.006759040216 h 2959"/>
                <a:gd name="GluePoint13X" fmla="*/ 345.046002190581 w 1826"/>
                <a:gd name="GluePoint13Y" fmla="*/ 793.156471781007 h 2959"/>
                <a:gd name="GluePoint14X" fmla="*/ 358.00547645126 w 1826"/>
                <a:gd name="GluePoint14Y" fmla="*/ 764.785400473133 h 2959"/>
                <a:gd name="GluePoint15X" fmla="*/ 370.964950711939 w 1826"/>
                <a:gd name="GluePoint15Y" fmla="*/ 752.450152078405 h 2959"/>
                <a:gd name="GluePoint16X" fmla="*/ 358.00547645126 w 1826"/>
                <a:gd name="GluePoint16Y" fmla="*/ 746.282527881041 h 2959"/>
                <a:gd name="GluePoint17X" fmla="*/ 429.282584884995 w 1826"/>
                <a:gd name="GluePoint17Y" fmla="*/ 720.995268671849 h 2959"/>
                <a:gd name="GluePoint18X" fmla="*/ 481.120481927711 w 1826"/>
                <a:gd name="GluePoint18Y" fmla="*/ 550.768840824603 h 2959"/>
                <a:gd name="GluePoint19X" fmla="*/ 414.703176341731 w 1826"/>
                <a:gd name="GluePoint19Y" fmla="*/ 535.966542750929 h 2959"/>
                <a:gd name="GluePoint20X" fmla="*/ 366.105147864184 w 1826"/>
                <a:gd name="GluePoint20Y" fmla="*/ 515.613382899628 h 2959"/>
                <a:gd name="GluePoint21X" fmla="*/ 335.326396495071 w 1826"/>
                <a:gd name="GluePoint21Y" fmla="*/ 490.326123690436 h 2959"/>
                <a:gd name="GluePoint22X" fmla="*/ 304.547645125958 w 1826"/>
                <a:gd name="GluePoint22Y" fmla="*/ 466.889151740453 h 2959"/>
                <a:gd name="GluePoint23X" fmla="*/ 181.432639649507 w 1826"/>
                <a:gd name="GluePoint23Y" fmla="*/ 392.877661372085 h 2959"/>
                <a:gd name="GluePoint24X" fmla="*/ 127.974808324206 w 1826"/>
                <a:gd name="GluePoint24Y" fmla="*/ 359.57249070632 h 2959"/>
                <a:gd name="GluePoint25X" fmla="*/ 100.435925520263 w 1826"/>
                <a:gd name="GluePoint25Y" fmla="*/ 315.782358905036 h 2959"/>
                <a:gd name="GluePoint26X" fmla="*/ 3.23986856516977 w 1826"/>
                <a:gd name="GluePoint26Y" fmla="*/ 216.483609327476 h 2959"/>
                <a:gd name="GluePoint27X" fmla="*/ 105.295728368018 w 1826"/>
                <a:gd name="GluePoint27Y" fmla="*/ 4.93409935789118 h 2959"/>
                <a:gd name="GluePoint28X" fmla="*/ 659.313253012048 w 1826"/>
                <a:gd name="GluePoint28Y" fmla="*/ 35.1554579249747 h 2959"/>
                <a:gd name="GluePoint29X" fmla="*/ 2256.56845564075 w 1826"/>
                <a:gd name="GluePoint29Y" fmla="*/ 135.687732342007 h 2959"/>
                <a:gd name="GluePoint30X" fmla="*/ 4461.29901423877 w 1826"/>
                <a:gd name="GluePoint30Y" fmla="*/ 230.052382561676 h 2959"/>
                <a:gd name="GluePoint31X" fmla="*/ 4793.38554216868 w 1826"/>
                <a:gd name="GluePoint31Y" fmla="*/ 238.687056437986 h 2959"/>
                <a:gd name="GluePoint32X" fmla="*/ 4615.19277108434 w 1826"/>
                <a:gd name="GluePoint32Y" fmla="*/ 1120.65731666103 h 2959"/>
                <a:gd name="GluePoint33X" fmla="*/ 2180.43154435926 w 1826"/>
                <a:gd name="GluePoint33Y" fmla="*/ 1018.27475498479 h 2959"/>
                <a:gd name="GluePoint34X" fmla="*/ 4594.13362541073 w 1826"/>
                <a:gd name="GluePoint34Y" fmla="*/ 1115.72321730314 h 2959"/>
                <a:gd name="GluePoint35X" fmla="*/ 4579.55421686747 w 1826"/>
                <a:gd name="GluePoint35Y" fmla="*/ 241.770868536668 h 2959"/>
                <a:gd name="GluePoint36X" fmla="*/ 3907.28148959474 w 1826"/>
                <a:gd name="GluePoint36Y" fmla="*/ 220.184183845894 h 2959"/>
                <a:gd name="GluePoint37X" fmla="*/ 937.941949616649 w 1826"/>
                <a:gd name="GluePoint37Y" fmla="*/ 63.5265292328489 h 2959"/>
                <a:gd name="GluePoint38X" fmla="*/ 25.9189485213582 w 1826"/>
                <a:gd name="GluePoint38Y" fmla="*/ 214.633322068266 h 2959"/>
                <a:gd name="GluePoint39X" fmla="*/ 123.115005476451 w 1826"/>
                <a:gd name="GluePoint39Y" fmla="*/ 320.716458262927 h 2959"/>
                <a:gd name="GluePoint40X" fmla="*/ 145.79408543264 w 1826"/>
                <a:gd name="GluePoint40Y" fmla="*/ 354.638391348429 h 2959"/>
                <a:gd name="GluePoint41X" fmla="*/ 197.631982475356 w 1826"/>
                <a:gd name="GluePoint41Y" fmla="*/ 386.093274754985 h 2959"/>
                <a:gd name="GluePoint42X" fmla="*/ 327.226725082147 w 1826"/>
                <a:gd name="GluePoint42Y" fmla="*/ 463.805339641771 h 2959"/>
                <a:gd name="GluePoint43X" fmla="*/ 358.00547645126 w 1826"/>
                <a:gd name="GluePoint43Y" fmla="*/ 492.176410949645 h 2959"/>
                <a:gd name="GluePoint44X" fmla="*/ 388.784227820372 w 1826"/>
                <a:gd name="GluePoint44Y" fmla="*/ 513.763095640419 h 2959"/>
                <a:gd name="GluePoint45X" fmla="*/ 429.282584884995 w 1826"/>
                <a:gd name="GluePoint45Y" fmla="*/ 526.098344035147 h 2959"/>
                <a:gd name="GluePoint46X" fmla="*/ 481.120481927711 w 1826"/>
                <a:gd name="GluePoint46Y" fmla="*/ 540.900642108821 h 2959"/>
                <a:gd name="GluePoint47X" fmla="*/ 557.257393209201 w 1826"/>
                <a:gd name="GluePoint47Y" fmla="*/ 561.253801960122 h 2959"/>
                <a:gd name="GluePoint48X" fmla="*/ 450.341730558598 w 1826"/>
                <a:gd name="GluePoint48Y" fmla="*/ 722.228793511321 h 2959"/>
                <a:gd name="GluePoint49X" fmla="*/ 388.784227820372 w 1826"/>
                <a:gd name="GluePoint49Y" fmla="*/ 746.282527881041 h 2959"/>
                <a:gd name="GluePoint50X" fmla="*/ 362.865279299014 w 1826"/>
                <a:gd name="GluePoint50Y" fmla="*/ 786.372085163907 h 2959"/>
                <a:gd name="GluePoint51X" fmla="*/ 516.759036144578 w 1826"/>
                <a:gd name="GluePoint51Y" fmla="*/ 788.222372423116 h 2959"/>
                <a:gd name="GluePoint52X" fmla="*/ 626.914567360351 w 1826"/>
                <a:gd name="GluePoint52Y" fmla="*/ 772.803311929706 h 2959"/>
                <a:gd name="GluePoint53X" fmla="*/ 716.010952902519 w 1826"/>
                <a:gd name="GluePoint53Y" fmla="*/ 900.47313281514 h 2959"/>
                <a:gd name="GluePoint54X" fmla="*/ 746.789704271632 w 1826"/>
                <a:gd name="GluePoint54Y" fmla="*/ 974.484623183508 h 2959"/>
                <a:gd name="GluePoint55X" fmla="*/ 915.26286966046 w 1826"/>
                <a:gd name="GluePoint55Y" fmla="*/ 1076.86718485975 h 2959"/>
                <a:gd name="GluePoint56X" fmla="*/ 1114.5147864184 w 1826"/>
                <a:gd name="GluePoint56Y" fmla="*/ 1075.63366002028 h 2959"/>
                <a:gd name="GluePoint57X" fmla="*/ 1406.10295728368 w 1826"/>
                <a:gd name="GluePoint57Y" fmla="*/ 1078.71747211896 h 2959"/>
                <a:gd name="GluePoint58X" fmla="*/ 1490.33953997809 w 1826"/>
                <a:gd name="GluePoint58Y" fmla="*/ 1066.99898614397 h 2959"/>
                <a:gd name="GluePoint59X" fmla="*/ 1623.17415115005 w 1826"/>
                <a:gd name="GluePoint59Y" fmla="*/ 1075.63366002028 h 2959"/>
                <a:gd name="GluePoint60X" fmla="*/ 1712.27053669222 w 1826"/>
                <a:gd name="GluePoint60Y" fmla="*/ 1001.62216965191 h 2959"/>
                <a:gd name="GluePoint61X" fmla="*/ 1756.00876232202 w 1826"/>
                <a:gd name="GluePoint61Y" fmla="*/ 1001.62216965191 h 295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Lst>
              <a:rect l="textAreaLeft" t="textAreaTop" r="textAreaRight" b="textAreaBottom"/>
              <a:pathLst>
                <a:path w="1083" h="670">
                  <a:moveTo>
                    <a:pt x="1043" y="670"/>
                  </a:moveTo>
                  <a:cubicBezTo>
                    <a:pt x="1004" y="666"/>
                    <a:pt x="1004" y="666"/>
                    <a:pt x="1004" y="666"/>
                  </a:cubicBezTo>
                  <a:cubicBezTo>
                    <a:pt x="848" y="653"/>
                    <a:pt x="686" y="639"/>
                    <a:pt x="529" y="617"/>
                  </a:cubicBezTo>
                  <a:cubicBezTo>
                    <a:pt x="517" y="616"/>
                    <a:pt x="504" y="613"/>
                    <a:pt x="492" y="611"/>
                  </a:cubicBezTo>
                  <a:cubicBezTo>
                    <a:pt x="459" y="606"/>
                    <a:pt x="424" y="600"/>
                    <a:pt x="390" y="601"/>
                  </a:cubicBezTo>
                  <a:cubicBezTo>
                    <a:pt x="382" y="610"/>
                    <a:pt x="381" y="628"/>
                    <a:pt x="380" y="644"/>
                  </a:cubicBezTo>
                  <a:cubicBezTo>
                    <a:pt x="380" y="648"/>
                    <a:pt x="380" y="651"/>
                    <a:pt x="380" y="655"/>
                  </a:cubicBezTo>
                  <a:cubicBezTo>
                    <a:pt x="379" y="657"/>
                    <a:pt x="379" y="657"/>
                    <a:pt x="379" y="657"/>
                  </a:cubicBezTo>
                  <a:cubicBezTo>
                    <a:pt x="376" y="657"/>
                    <a:pt x="376" y="657"/>
                    <a:pt x="376" y="657"/>
                  </a:cubicBezTo>
                  <a:cubicBezTo>
                    <a:pt x="365" y="657"/>
                    <a:pt x="363" y="648"/>
                    <a:pt x="362" y="641"/>
                  </a:cubicBezTo>
                  <a:cubicBezTo>
                    <a:pt x="361" y="634"/>
                    <a:pt x="360" y="630"/>
                    <a:pt x="356" y="629"/>
                  </a:cubicBezTo>
                  <a:cubicBezTo>
                    <a:pt x="355" y="629"/>
                    <a:pt x="353" y="629"/>
                    <a:pt x="352" y="629"/>
                  </a:cubicBezTo>
                  <a:cubicBezTo>
                    <a:pt x="346" y="629"/>
                    <a:pt x="345" y="632"/>
                    <a:pt x="342" y="638"/>
                  </a:cubicBezTo>
                  <a:cubicBezTo>
                    <a:pt x="339" y="643"/>
                    <a:pt x="336" y="651"/>
                    <a:pt x="324" y="649"/>
                  </a:cubicBezTo>
                  <a:cubicBezTo>
                    <a:pt x="317" y="647"/>
                    <a:pt x="317" y="647"/>
                    <a:pt x="317" y="647"/>
                  </a:cubicBezTo>
                  <a:cubicBezTo>
                    <a:pt x="302" y="642"/>
                    <a:pt x="287" y="638"/>
                    <a:pt x="272" y="637"/>
                  </a:cubicBezTo>
                  <a:cubicBezTo>
                    <a:pt x="272" y="637"/>
                    <a:pt x="272" y="637"/>
                    <a:pt x="272" y="637"/>
                  </a:cubicBezTo>
                  <a:cubicBezTo>
                    <a:pt x="268" y="637"/>
                    <a:pt x="266" y="639"/>
                    <a:pt x="263" y="641"/>
                  </a:cubicBezTo>
                  <a:cubicBezTo>
                    <a:pt x="260" y="643"/>
                    <a:pt x="257" y="645"/>
                    <a:pt x="253" y="645"/>
                  </a:cubicBezTo>
                  <a:cubicBezTo>
                    <a:pt x="248" y="646"/>
                    <a:pt x="244" y="645"/>
                    <a:pt x="240" y="643"/>
                  </a:cubicBezTo>
                  <a:cubicBezTo>
                    <a:pt x="236" y="642"/>
                    <a:pt x="232" y="641"/>
                    <a:pt x="228" y="641"/>
                  </a:cubicBezTo>
                  <a:cubicBezTo>
                    <a:pt x="220" y="641"/>
                    <a:pt x="215" y="643"/>
                    <a:pt x="209" y="646"/>
                  </a:cubicBezTo>
                  <a:cubicBezTo>
                    <a:pt x="207" y="647"/>
                    <a:pt x="204" y="648"/>
                    <a:pt x="201" y="649"/>
                  </a:cubicBezTo>
                  <a:cubicBezTo>
                    <a:pt x="198" y="650"/>
                    <a:pt x="198" y="650"/>
                    <a:pt x="198" y="650"/>
                  </a:cubicBezTo>
                  <a:cubicBezTo>
                    <a:pt x="197" y="647"/>
                    <a:pt x="197" y="647"/>
                    <a:pt x="197" y="647"/>
                  </a:cubicBezTo>
                  <a:cubicBezTo>
                    <a:pt x="196" y="643"/>
                    <a:pt x="196" y="637"/>
                    <a:pt x="195" y="631"/>
                  </a:cubicBezTo>
                  <a:cubicBezTo>
                    <a:pt x="193" y="611"/>
                    <a:pt x="191" y="588"/>
                    <a:pt x="168" y="585"/>
                  </a:cubicBezTo>
                  <a:cubicBezTo>
                    <a:pt x="167" y="585"/>
                    <a:pt x="167" y="585"/>
                    <a:pt x="167" y="585"/>
                  </a:cubicBezTo>
                  <a:cubicBezTo>
                    <a:pt x="166" y="584"/>
                    <a:pt x="166" y="584"/>
                    <a:pt x="166" y="584"/>
                  </a:cubicBezTo>
                  <a:cubicBezTo>
                    <a:pt x="160" y="578"/>
                    <a:pt x="162" y="573"/>
                    <a:pt x="164" y="568"/>
                  </a:cubicBezTo>
                  <a:cubicBezTo>
                    <a:pt x="165" y="565"/>
                    <a:pt x="167" y="561"/>
                    <a:pt x="165" y="555"/>
                  </a:cubicBezTo>
                  <a:cubicBezTo>
                    <a:pt x="164" y="549"/>
                    <a:pt x="161" y="544"/>
                    <a:pt x="158" y="539"/>
                  </a:cubicBezTo>
                  <a:cubicBezTo>
                    <a:pt x="155" y="535"/>
                    <a:pt x="151" y="530"/>
                    <a:pt x="149" y="523"/>
                  </a:cubicBezTo>
                  <a:cubicBezTo>
                    <a:pt x="147" y="515"/>
                    <a:pt x="146" y="506"/>
                    <a:pt x="146" y="498"/>
                  </a:cubicBezTo>
                  <a:cubicBezTo>
                    <a:pt x="145" y="486"/>
                    <a:pt x="144" y="473"/>
                    <a:pt x="138" y="464"/>
                  </a:cubicBezTo>
                  <a:cubicBezTo>
                    <a:pt x="131" y="464"/>
                    <a:pt x="125" y="468"/>
                    <a:pt x="120" y="473"/>
                  </a:cubicBezTo>
                  <a:cubicBezTo>
                    <a:pt x="116" y="476"/>
                    <a:pt x="113" y="480"/>
                    <a:pt x="108" y="481"/>
                  </a:cubicBezTo>
                  <a:cubicBezTo>
                    <a:pt x="97" y="483"/>
                    <a:pt x="95" y="481"/>
                    <a:pt x="89" y="478"/>
                  </a:cubicBezTo>
                  <a:cubicBezTo>
                    <a:pt x="87" y="476"/>
                    <a:pt x="83" y="474"/>
                    <a:pt x="78" y="472"/>
                  </a:cubicBezTo>
                  <a:cubicBezTo>
                    <a:pt x="77" y="472"/>
                    <a:pt x="77" y="472"/>
                    <a:pt x="77" y="472"/>
                  </a:cubicBezTo>
                  <a:cubicBezTo>
                    <a:pt x="77" y="471"/>
                    <a:pt x="77" y="471"/>
                    <a:pt x="77" y="471"/>
                  </a:cubicBezTo>
                  <a:cubicBezTo>
                    <a:pt x="73" y="462"/>
                    <a:pt x="78" y="458"/>
                    <a:pt x="81" y="455"/>
                  </a:cubicBezTo>
                  <a:cubicBezTo>
                    <a:pt x="83" y="453"/>
                    <a:pt x="85" y="452"/>
                    <a:pt x="85" y="450"/>
                  </a:cubicBezTo>
                  <a:cubicBezTo>
                    <a:pt x="85" y="449"/>
                    <a:pt x="84" y="448"/>
                    <a:pt x="83" y="448"/>
                  </a:cubicBezTo>
                  <a:cubicBezTo>
                    <a:pt x="84" y="448"/>
                    <a:pt x="84" y="448"/>
                    <a:pt x="84" y="448"/>
                  </a:cubicBezTo>
                  <a:cubicBezTo>
                    <a:pt x="85" y="448"/>
                    <a:pt x="86" y="447"/>
                    <a:pt x="86" y="447"/>
                  </a:cubicBezTo>
                  <a:cubicBezTo>
                    <a:pt x="86" y="447"/>
                    <a:pt x="86" y="447"/>
                    <a:pt x="86" y="447"/>
                  </a:cubicBezTo>
                  <a:cubicBezTo>
                    <a:pt x="81" y="444"/>
                    <a:pt x="81" y="444"/>
                    <a:pt x="81" y="444"/>
                  </a:cubicBezTo>
                  <a:cubicBezTo>
                    <a:pt x="81" y="444"/>
                    <a:pt x="81" y="444"/>
                    <a:pt x="81" y="444"/>
                  </a:cubicBezTo>
                  <a:cubicBezTo>
                    <a:pt x="84" y="439"/>
                    <a:pt x="87" y="437"/>
                    <a:pt x="90" y="436"/>
                  </a:cubicBezTo>
                  <a:cubicBezTo>
                    <a:pt x="92" y="434"/>
                    <a:pt x="94" y="433"/>
                    <a:pt x="97" y="429"/>
                  </a:cubicBezTo>
                  <a:cubicBezTo>
                    <a:pt x="91" y="402"/>
                    <a:pt x="100" y="382"/>
                    <a:pt x="109" y="362"/>
                  </a:cubicBezTo>
                  <a:cubicBezTo>
                    <a:pt x="114" y="353"/>
                    <a:pt x="118" y="343"/>
                    <a:pt x="121" y="333"/>
                  </a:cubicBezTo>
                  <a:cubicBezTo>
                    <a:pt x="121" y="329"/>
                    <a:pt x="118" y="328"/>
                    <a:pt x="109" y="328"/>
                  </a:cubicBezTo>
                  <a:cubicBezTo>
                    <a:pt x="103" y="327"/>
                    <a:pt x="96" y="327"/>
                    <a:pt x="93" y="323"/>
                  </a:cubicBezTo>
                  <a:cubicBezTo>
                    <a:pt x="92" y="321"/>
                    <a:pt x="92" y="321"/>
                    <a:pt x="92" y="321"/>
                  </a:cubicBezTo>
                  <a:cubicBezTo>
                    <a:pt x="94" y="319"/>
                    <a:pt x="94" y="319"/>
                    <a:pt x="94" y="319"/>
                  </a:cubicBezTo>
                  <a:cubicBezTo>
                    <a:pt x="94" y="319"/>
                    <a:pt x="94" y="318"/>
                    <a:pt x="94" y="318"/>
                  </a:cubicBezTo>
                  <a:cubicBezTo>
                    <a:pt x="93" y="318"/>
                    <a:pt x="88" y="318"/>
                    <a:pt x="85" y="315"/>
                  </a:cubicBezTo>
                  <a:cubicBezTo>
                    <a:pt x="83" y="313"/>
                    <a:pt x="83" y="310"/>
                    <a:pt x="83" y="307"/>
                  </a:cubicBezTo>
                  <a:cubicBezTo>
                    <a:pt x="82" y="305"/>
                    <a:pt x="82" y="304"/>
                    <a:pt x="81" y="303"/>
                  </a:cubicBezTo>
                  <a:cubicBezTo>
                    <a:pt x="79" y="300"/>
                    <a:pt x="78" y="299"/>
                    <a:pt x="77" y="299"/>
                  </a:cubicBezTo>
                  <a:cubicBezTo>
                    <a:pt x="75" y="296"/>
                    <a:pt x="75" y="295"/>
                    <a:pt x="76" y="292"/>
                  </a:cubicBezTo>
                  <a:cubicBezTo>
                    <a:pt x="76" y="291"/>
                    <a:pt x="76" y="290"/>
                    <a:pt x="77" y="288"/>
                  </a:cubicBezTo>
                  <a:cubicBezTo>
                    <a:pt x="76" y="288"/>
                    <a:pt x="74" y="284"/>
                    <a:pt x="72" y="283"/>
                  </a:cubicBezTo>
                  <a:cubicBezTo>
                    <a:pt x="71" y="281"/>
                    <a:pt x="70" y="279"/>
                    <a:pt x="69" y="278"/>
                  </a:cubicBezTo>
                  <a:cubicBezTo>
                    <a:pt x="67" y="273"/>
                    <a:pt x="67" y="273"/>
                    <a:pt x="67" y="273"/>
                  </a:cubicBezTo>
                  <a:cubicBezTo>
                    <a:pt x="61" y="263"/>
                    <a:pt x="55" y="251"/>
                    <a:pt x="49" y="242"/>
                  </a:cubicBezTo>
                  <a:cubicBezTo>
                    <a:pt x="47" y="239"/>
                    <a:pt x="44" y="236"/>
                    <a:pt x="41" y="234"/>
                  </a:cubicBezTo>
                  <a:cubicBezTo>
                    <a:pt x="38" y="232"/>
                    <a:pt x="36" y="229"/>
                    <a:pt x="33" y="226"/>
                  </a:cubicBezTo>
                  <a:cubicBezTo>
                    <a:pt x="31" y="224"/>
                    <a:pt x="31" y="221"/>
                    <a:pt x="30" y="219"/>
                  </a:cubicBezTo>
                  <a:cubicBezTo>
                    <a:pt x="30" y="217"/>
                    <a:pt x="30" y="215"/>
                    <a:pt x="29" y="214"/>
                  </a:cubicBezTo>
                  <a:cubicBezTo>
                    <a:pt x="28" y="213"/>
                    <a:pt x="27" y="212"/>
                    <a:pt x="27" y="211"/>
                  </a:cubicBezTo>
                  <a:cubicBezTo>
                    <a:pt x="24" y="208"/>
                    <a:pt x="20" y="204"/>
                    <a:pt x="20" y="196"/>
                  </a:cubicBezTo>
                  <a:cubicBezTo>
                    <a:pt x="21" y="193"/>
                    <a:pt x="22" y="190"/>
                    <a:pt x="23" y="188"/>
                  </a:cubicBezTo>
                  <a:cubicBezTo>
                    <a:pt x="24" y="186"/>
                    <a:pt x="25" y="184"/>
                    <a:pt x="24" y="181"/>
                  </a:cubicBezTo>
                  <a:cubicBezTo>
                    <a:pt x="22" y="164"/>
                    <a:pt x="15" y="153"/>
                    <a:pt x="8" y="141"/>
                  </a:cubicBezTo>
                  <a:cubicBezTo>
                    <a:pt x="5" y="138"/>
                    <a:pt x="3" y="134"/>
                    <a:pt x="1" y="129"/>
                  </a:cubicBezTo>
                  <a:cubicBezTo>
                    <a:pt x="0" y="128"/>
                    <a:pt x="0" y="128"/>
                    <a:pt x="0" y="128"/>
                  </a:cubicBezTo>
                  <a:cubicBezTo>
                    <a:pt x="0" y="127"/>
                    <a:pt x="0" y="127"/>
                    <a:pt x="0" y="127"/>
                  </a:cubicBezTo>
                  <a:cubicBezTo>
                    <a:pt x="10" y="88"/>
                    <a:pt x="19" y="47"/>
                    <a:pt x="24" y="3"/>
                  </a:cubicBezTo>
                  <a:cubicBezTo>
                    <a:pt x="25" y="0"/>
                    <a:pt x="25" y="0"/>
                    <a:pt x="25" y="0"/>
                  </a:cubicBezTo>
                  <a:cubicBezTo>
                    <a:pt x="27" y="1"/>
                    <a:pt x="27" y="1"/>
                    <a:pt x="27" y="1"/>
                  </a:cubicBezTo>
                  <a:cubicBezTo>
                    <a:pt x="64" y="4"/>
                    <a:pt x="107" y="12"/>
                    <a:pt x="149" y="21"/>
                  </a:cubicBezTo>
                  <a:cubicBezTo>
                    <a:pt x="171" y="25"/>
                    <a:pt x="193" y="30"/>
                    <a:pt x="213" y="33"/>
                  </a:cubicBezTo>
                  <a:cubicBezTo>
                    <a:pt x="236" y="37"/>
                    <a:pt x="236" y="37"/>
                    <a:pt x="236" y="37"/>
                  </a:cubicBezTo>
                  <a:cubicBezTo>
                    <a:pt x="325" y="52"/>
                    <a:pt x="418" y="67"/>
                    <a:pt x="510" y="81"/>
                  </a:cubicBezTo>
                  <a:cubicBezTo>
                    <a:pt x="624" y="98"/>
                    <a:pt x="750" y="113"/>
                    <a:pt x="884" y="125"/>
                  </a:cubicBezTo>
                  <a:cubicBezTo>
                    <a:pt x="899" y="127"/>
                    <a:pt x="914" y="128"/>
                    <a:pt x="930" y="130"/>
                  </a:cubicBezTo>
                  <a:cubicBezTo>
                    <a:pt x="955" y="133"/>
                    <a:pt x="982" y="136"/>
                    <a:pt x="1008" y="137"/>
                  </a:cubicBezTo>
                  <a:cubicBezTo>
                    <a:pt x="1017" y="138"/>
                    <a:pt x="1026" y="138"/>
                    <a:pt x="1035" y="138"/>
                  </a:cubicBezTo>
                  <a:cubicBezTo>
                    <a:pt x="1051" y="139"/>
                    <a:pt x="1066" y="139"/>
                    <a:pt x="1081" y="141"/>
                  </a:cubicBezTo>
                  <a:cubicBezTo>
                    <a:pt x="1083" y="142"/>
                    <a:pt x="1083" y="142"/>
                    <a:pt x="1083" y="142"/>
                  </a:cubicBezTo>
                  <a:cubicBezTo>
                    <a:pt x="1083" y="144"/>
                    <a:pt x="1083" y="144"/>
                    <a:pt x="1083" y="144"/>
                  </a:cubicBezTo>
                  <a:cubicBezTo>
                    <a:pt x="1076" y="222"/>
                    <a:pt x="1070" y="303"/>
                    <a:pt x="1066" y="382"/>
                  </a:cubicBezTo>
                  <a:cubicBezTo>
                    <a:pt x="1060" y="477"/>
                    <a:pt x="1053" y="575"/>
                    <a:pt x="1043" y="667"/>
                  </a:cubicBezTo>
                  <a:lnTo>
                    <a:pt x="1043" y="670"/>
                  </a:lnTo>
                  <a:close/>
                  <a:moveTo>
                    <a:pt x="397" y="596"/>
                  </a:moveTo>
                  <a:cubicBezTo>
                    <a:pt x="429" y="596"/>
                    <a:pt x="462" y="601"/>
                    <a:pt x="493" y="606"/>
                  </a:cubicBezTo>
                  <a:cubicBezTo>
                    <a:pt x="505" y="608"/>
                    <a:pt x="518" y="610"/>
                    <a:pt x="530" y="612"/>
                  </a:cubicBezTo>
                  <a:cubicBezTo>
                    <a:pt x="686" y="634"/>
                    <a:pt x="848" y="647"/>
                    <a:pt x="1005" y="661"/>
                  </a:cubicBezTo>
                  <a:cubicBezTo>
                    <a:pt x="1038" y="664"/>
                    <a:pt x="1038" y="664"/>
                    <a:pt x="1038" y="664"/>
                  </a:cubicBezTo>
                  <a:cubicBezTo>
                    <a:pt x="1048" y="573"/>
                    <a:pt x="1054" y="476"/>
                    <a:pt x="1060" y="382"/>
                  </a:cubicBezTo>
                  <a:cubicBezTo>
                    <a:pt x="1065" y="304"/>
                    <a:pt x="1070" y="223"/>
                    <a:pt x="1077" y="146"/>
                  </a:cubicBezTo>
                  <a:cubicBezTo>
                    <a:pt x="1064" y="145"/>
                    <a:pt x="1050" y="144"/>
                    <a:pt x="1035" y="144"/>
                  </a:cubicBezTo>
                  <a:cubicBezTo>
                    <a:pt x="1026" y="144"/>
                    <a:pt x="1017" y="143"/>
                    <a:pt x="1008" y="143"/>
                  </a:cubicBezTo>
                  <a:cubicBezTo>
                    <a:pt x="982" y="141"/>
                    <a:pt x="955" y="138"/>
                    <a:pt x="929" y="136"/>
                  </a:cubicBezTo>
                  <a:cubicBezTo>
                    <a:pt x="914" y="134"/>
                    <a:pt x="898" y="132"/>
                    <a:pt x="883" y="131"/>
                  </a:cubicBezTo>
                  <a:cubicBezTo>
                    <a:pt x="749" y="118"/>
                    <a:pt x="624" y="104"/>
                    <a:pt x="509" y="87"/>
                  </a:cubicBezTo>
                  <a:cubicBezTo>
                    <a:pt x="417" y="73"/>
                    <a:pt x="325" y="57"/>
                    <a:pt x="235" y="42"/>
                  </a:cubicBezTo>
                  <a:cubicBezTo>
                    <a:pt x="212" y="38"/>
                    <a:pt x="212" y="38"/>
                    <a:pt x="212" y="38"/>
                  </a:cubicBezTo>
                  <a:cubicBezTo>
                    <a:pt x="192" y="35"/>
                    <a:pt x="170" y="31"/>
                    <a:pt x="148" y="26"/>
                  </a:cubicBezTo>
                  <a:cubicBezTo>
                    <a:pt x="108" y="18"/>
                    <a:pt x="66" y="10"/>
                    <a:pt x="30" y="6"/>
                  </a:cubicBezTo>
                  <a:cubicBezTo>
                    <a:pt x="25" y="50"/>
                    <a:pt x="15" y="89"/>
                    <a:pt x="6" y="128"/>
                  </a:cubicBezTo>
                  <a:cubicBezTo>
                    <a:pt x="8" y="131"/>
                    <a:pt x="10" y="135"/>
                    <a:pt x="13" y="138"/>
                  </a:cubicBezTo>
                  <a:cubicBezTo>
                    <a:pt x="20" y="150"/>
                    <a:pt x="28" y="162"/>
                    <a:pt x="30" y="180"/>
                  </a:cubicBezTo>
                  <a:cubicBezTo>
                    <a:pt x="31" y="185"/>
                    <a:pt x="29" y="188"/>
                    <a:pt x="28" y="191"/>
                  </a:cubicBezTo>
                  <a:cubicBezTo>
                    <a:pt x="27" y="192"/>
                    <a:pt x="26" y="194"/>
                    <a:pt x="26" y="197"/>
                  </a:cubicBezTo>
                  <a:cubicBezTo>
                    <a:pt x="25" y="202"/>
                    <a:pt x="28" y="205"/>
                    <a:pt x="31" y="208"/>
                  </a:cubicBezTo>
                  <a:cubicBezTo>
                    <a:pt x="32" y="209"/>
                    <a:pt x="33" y="210"/>
                    <a:pt x="33" y="211"/>
                  </a:cubicBezTo>
                  <a:cubicBezTo>
                    <a:pt x="35" y="213"/>
                    <a:pt x="36" y="216"/>
                    <a:pt x="36" y="218"/>
                  </a:cubicBezTo>
                  <a:cubicBezTo>
                    <a:pt x="36" y="220"/>
                    <a:pt x="37" y="222"/>
                    <a:pt x="37" y="223"/>
                  </a:cubicBezTo>
                  <a:cubicBezTo>
                    <a:pt x="40" y="226"/>
                    <a:pt x="42" y="228"/>
                    <a:pt x="45" y="230"/>
                  </a:cubicBezTo>
                  <a:cubicBezTo>
                    <a:pt x="48" y="232"/>
                    <a:pt x="51" y="235"/>
                    <a:pt x="54" y="239"/>
                  </a:cubicBezTo>
                  <a:cubicBezTo>
                    <a:pt x="60" y="248"/>
                    <a:pt x="66" y="261"/>
                    <a:pt x="71" y="271"/>
                  </a:cubicBezTo>
                  <a:cubicBezTo>
                    <a:pt x="74" y="276"/>
                    <a:pt x="74" y="276"/>
                    <a:pt x="74" y="276"/>
                  </a:cubicBezTo>
                  <a:cubicBezTo>
                    <a:pt x="74" y="276"/>
                    <a:pt x="75" y="278"/>
                    <a:pt x="77" y="279"/>
                  </a:cubicBezTo>
                  <a:cubicBezTo>
                    <a:pt x="80" y="284"/>
                    <a:pt x="83" y="287"/>
                    <a:pt x="82" y="289"/>
                  </a:cubicBezTo>
                  <a:cubicBezTo>
                    <a:pt x="82" y="291"/>
                    <a:pt x="82" y="292"/>
                    <a:pt x="81" y="293"/>
                  </a:cubicBezTo>
                  <a:cubicBezTo>
                    <a:pt x="81" y="294"/>
                    <a:pt x="81" y="294"/>
                    <a:pt x="81" y="294"/>
                  </a:cubicBezTo>
                  <a:cubicBezTo>
                    <a:pt x="82" y="295"/>
                    <a:pt x="84" y="297"/>
                    <a:pt x="86" y="299"/>
                  </a:cubicBezTo>
                  <a:cubicBezTo>
                    <a:pt x="87" y="301"/>
                    <a:pt x="88" y="304"/>
                    <a:pt x="88" y="306"/>
                  </a:cubicBezTo>
                  <a:cubicBezTo>
                    <a:pt x="88" y="308"/>
                    <a:pt x="89" y="310"/>
                    <a:pt x="90" y="311"/>
                  </a:cubicBezTo>
                  <a:cubicBezTo>
                    <a:pt x="90" y="312"/>
                    <a:pt x="92" y="313"/>
                    <a:pt x="94" y="313"/>
                  </a:cubicBezTo>
                  <a:cubicBezTo>
                    <a:pt x="95" y="313"/>
                    <a:pt x="96" y="313"/>
                    <a:pt x="97" y="313"/>
                  </a:cubicBezTo>
                  <a:cubicBezTo>
                    <a:pt x="100" y="312"/>
                    <a:pt x="101" y="313"/>
                    <a:pt x="102" y="315"/>
                  </a:cubicBezTo>
                  <a:cubicBezTo>
                    <a:pt x="103" y="316"/>
                    <a:pt x="102" y="318"/>
                    <a:pt x="100" y="321"/>
                  </a:cubicBezTo>
                  <a:cubicBezTo>
                    <a:pt x="102" y="322"/>
                    <a:pt x="105" y="322"/>
                    <a:pt x="109" y="322"/>
                  </a:cubicBezTo>
                  <a:cubicBezTo>
                    <a:pt x="116" y="322"/>
                    <a:pt x="126" y="323"/>
                    <a:pt x="126" y="333"/>
                  </a:cubicBezTo>
                  <a:cubicBezTo>
                    <a:pt x="126" y="333"/>
                    <a:pt x="126" y="333"/>
                    <a:pt x="126" y="333"/>
                  </a:cubicBezTo>
                  <a:cubicBezTo>
                    <a:pt x="126" y="334"/>
                    <a:pt x="126" y="334"/>
                    <a:pt x="126" y="334"/>
                  </a:cubicBezTo>
                  <a:cubicBezTo>
                    <a:pt x="123" y="345"/>
                    <a:pt x="119" y="355"/>
                    <a:pt x="114" y="364"/>
                  </a:cubicBezTo>
                  <a:cubicBezTo>
                    <a:pt x="105" y="384"/>
                    <a:pt x="96" y="403"/>
                    <a:pt x="102" y="429"/>
                  </a:cubicBezTo>
                  <a:cubicBezTo>
                    <a:pt x="102" y="430"/>
                    <a:pt x="102" y="430"/>
                    <a:pt x="102" y="430"/>
                  </a:cubicBezTo>
                  <a:cubicBezTo>
                    <a:pt x="102" y="431"/>
                    <a:pt x="102" y="431"/>
                    <a:pt x="102" y="431"/>
                  </a:cubicBezTo>
                  <a:cubicBezTo>
                    <a:pt x="99" y="437"/>
                    <a:pt x="96" y="439"/>
                    <a:pt x="93" y="441"/>
                  </a:cubicBezTo>
                  <a:cubicBezTo>
                    <a:pt x="91" y="441"/>
                    <a:pt x="89" y="442"/>
                    <a:pt x="88" y="444"/>
                  </a:cubicBezTo>
                  <a:cubicBezTo>
                    <a:pt x="89" y="446"/>
                    <a:pt x="90" y="448"/>
                    <a:pt x="90" y="450"/>
                  </a:cubicBezTo>
                  <a:cubicBezTo>
                    <a:pt x="90" y="454"/>
                    <a:pt x="87" y="457"/>
                    <a:pt x="85" y="459"/>
                  </a:cubicBezTo>
                  <a:cubicBezTo>
                    <a:pt x="82" y="462"/>
                    <a:pt x="80" y="463"/>
                    <a:pt x="82" y="468"/>
                  </a:cubicBezTo>
                  <a:cubicBezTo>
                    <a:pt x="86" y="470"/>
                    <a:pt x="90" y="472"/>
                    <a:pt x="92" y="473"/>
                  </a:cubicBezTo>
                  <a:cubicBezTo>
                    <a:pt x="98" y="476"/>
                    <a:pt x="99" y="477"/>
                    <a:pt x="107" y="475"/>
                  </a:cubicBezTo>
                  <a:cubicBezTo>
                    <a:pt x="110" y="474"/>
                    <a:pt x="113" y="472"/>
                    <a:pt x="117" y="469"/>
                  </a:cubicBezTo>
                  <a:cubicBezTo>
                    <a:pt x="123" y="463"/>
                    <a:pt x="130" y="457"/>
                    <a:pt x="140" y="459"/>
                  </a:cubicBezTo>
                  <a:cubicBezTo>
                    <a:pt x="141" y="459"/>
                    <a:pt x="141" y="459"/>
                    <a:pt x="141" y="459"/>
                  </a:cubicBezTo>
                  <a:cubicBezTo>
                    <a:pt x="142" y="460"/>
                    <a:pt x="142" y="460"/>
                    <a:pt x="142" y="460"/>
                  </a:cubicBezTo>
                  <a:cubicBezTo>
                    <a:pt x="149" y="471"/>
                    <a:pt x="150" y="484"/>
                    <a:pt x="151" y="497"/>
                  </a:cubicBezTo>
                  <a:cubicBezTo>
                    <a:pt x="152" y="506"/>
                    <a:pt x="152" y="514"/>
                    <a:pt x="154" y="521"/>
                  </a:cubicBezTo>
                  <a:cubicBezTo>
                    <a:pt x="156" y="527"/>
                    <a:pt x="159" y="532"/>
                    <a:pt x="162" y="536"/>
                  </a:cubicBezTo>
                  <a:cubicBezTo>
                    <a:pt x="166" y="542"/>
                    <a:pt x="170" y="547"/>
                    <a:pt x="171" y="554"/>
                  </a:cubicBezTo>
                  <a:cubicBezTo>
                    <a:pt x="172" y="561"/>
                    <a:pt x="170" y="566"/>
                    <a:pt x="169" y="570"/>
                  </a:cubicBezTo>
                  <a:cubicBezTo>
                    <a:pt x="167" y="575"/>
                    <a:pt x="166" y="577"/>
                    <a:pt x="169" y="580"/>
                  </a:cubicBezTo>
                  <a:cubicBezTo>
                    <a:pt x="196" y="583"/>
                    <a:pt x="199" y="610"/>
                    <a:pt x="201" y="631"/>
                  </a:cubicBezTo>
                  <a:cubicBezTo>
                    <a:pt x="201" y="635"/>
                    <a:pt x="202" y="639"/>
                    <a:pt x="202" y="643"/>
                  </a:cubicBezTo>
                  <a:cubicBezTo>
                    <a:pt x="204" y="642"/>
                    <a:pt x="205" y="642"/>
                    <a:pt x="207" y="641"/>
                  </a:cubicBezTo>
                  <a:cubicBezTo>
                    <a:pt x="213" y="638"/>
                    <a:pt x="219" y="636"/>
                    <a:pt x="228" y="636"/>
                  </a:cubicBezTo>
                  <a:cubicBezTo>
                    <a:pt x="233" y="636"/>
                    <a:pt x="237" y="637"/>
                    <a:pt x="241" y="638"/>
                  </a:cubicBezTo>
                  <a:cubicBezTo>
                    <a:pt x="245" y="639"/>
                    <a:pt x="249" y="640"/>
                    <a:pt x="252" y="640"/>
                  </a:cubicBezTo>
                  <a:cubicBezTo>
                    <a:pt x="255" y="640"/>
                    <a:pt x="257" y="638"/>
                    <a:pt x="260" y="636"/>
                  </a:cubicBezTo>
                  <a:cubicBezTo>
                    <a:pt x="263" y="634"/>
                    <a:pt x="267" y="632"/>
                    <a:pt x="272" y="632"/>
                  </a:cubicBezTo>
                  <a:cubicBezTo>
                    <a:pt x="288" y="632"/>
                    <a:pt x="303" y="637"/>
                    <a:pt x="318" y="642"/>
                  </a:cubicBezTo>
                  <a:cubicBezTo>
                    <a:pt x="325" y="644"/>
                    <a:pt x="325" y="644"/>
                    <a:pt x="325" y="644"/>
                  </a:cubicBezTo>
                  <a:cubicBezTo>
                    <a:pt x="325" y="644"/>
                    <a:pt x="326" y="644"/>
                    <a:pt x="327" y="644"/>
                  </a:cubicBezTo>
                  <a:cubicBezTo>
                    <a:pt x="332" y="644"/>
                    <a:pt x="334" y="641"/>
                    <a:pt x="337" y="635"/>
                  </a:cubicBezTo>
                  <a:cubicBezTo>
                    <a:pt x="340" y="630"/>
                    <a:pt x="343" y="623"/>
                    <a:pt x="352" y="623"/>
                  </a:cubicBezTo>
                  <a:cubicBezTo>
                    <a:pt x="354" y="623"/>
                    <a:pt x="356" y="623"/>
                    <a:pt x="357" y="624"/>
                  </a:cubicBezTo>
                  <a:cubicBezTo>
                    <a:pt x="365" y="626"/>
                    <a:pt x="366" y="633"/>
                    <a:pt x="367" y="640"/>
                  </a:cubicBezTo>
                  <a:cubicBezTo>
                    <a:pt x="369" y="647"/>
                    <a:pt x="370" y="651"/>
                    <a:pt x="374" y="652"/>
                  </a:cubicBezTo>
                  <a:cubicBezTo>
                    <a:pt x="374" y="649"/>
                    <a:pt x="375" y="647"/>
                    <a:pt x="375" y="644"/>
                  </a:cubicBezTo>
                  <a:cubicBezTo>
                    <a:pt x="376" y="626"/>
                    <a:pt x="377" y="607"/>
                    <a:pt x="387" y="596"/>
                  </a:cubicBezTo>
                  <a:cubicBezTo>
                    <a:pt x="388" y="596"/>
                    <a:pt x="388" y="596"/>
                    <a:pt x="388" y="596"/>
                  </a:cubicBezTo>
                  <a:cubicBezTo>
                    <a:pt x="389" y="596"/>
                    <a:pt x="389" y="596"/>
                    <a:pt x="389" y="596"/>
                  </a:cubicBezTo>
                  <a:cubicBezTo>
                    <a:pt x="392" y="596"/>
                    <a:pt x="394" y="596"/>
                    <a:pt x="397" y="59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8" name="Freeform 264"/>
            <p:cNvSpPr/>
            <p:nvPr/>
          </p:nvSpPr>
          <p:spPr>
            <a:xfrm>
              <a:off x="4692600" y="2991600"/>
              <a:ext cx="715320" cy="583560"/>
            </a:xfrm>
            <a:custGeom>
              <a:avLst/>
              <a:gdLst>
                <a:gd name="textAreaLeft" fmla="*/ 0 w 715320"/>
                <a:gd name="textAreaRight" fmla="*/ 716040 w 715320"/>
                <a:gd name="textAreaTop" fmla="*/ 0 h 583560"/>
                <a:gd name="textAreaBottom" fmla="*/ 584280 h 583560"/>
                <a:gd name="GluePoint1X" fmla="*/ 2436.31053604436 w 1623"/>
                <a:gd name="GluePoint1Y" fmla="*/ 153.311211664153 h 1989"/>
                <a:gd name="GluePoint2X" fmla="*/ 2301.57239679606 w 1623"/>
                <a:gd name="GluePoint2Y" fmla="*/ 1323.53242835596 h 1989"/>
                <a:gd name="GluePoint3X" fmla="*/ 0 w 1623"/>
                <a:gd name="GluePoint3Y" fmla="*/ 1153.91151332328 h 1989"/>
                <a:gd name="GluePoint4X" fmla="*/ 187.408502772643 w 1623"/>
                <a:gd name="GluePoint4Y" fmla="*/ 286.235294117647 h 1989"/>
                <a:gd name="GluePoint5X" fmla="*/ 227.829944547135 w 1623"/>
                <a:gd name="GluePoint5Y" fmla="*/ 153.311211664153 h 1989"/>
                <a:gd name="GluePoint6X" fmla="*/ 280.500308071473 w 1623"/>
                <a:gd name="GluePoint6Y" fmla="*/ 0 h 1989"/>
                <a:gd name="GluePoint7X" fmla="*/ 712.887245841035 w 1623"/>
                <a:gd name="GluePoint7Y" fmla="*/ 35.0658622423328 h 1989"/>
                <a:gd name="GluePoint8X" fmla="*/ 2181.53296364757 w 1623"/>
                <a:gd name="GluePoint8Y" fmla="*/ 144.340874811463 h 1989"/>
                <a:gd name="GluePoint9X" fmla="*/ 2436.31053604436 w 1623"/>
                <a:gd name="GluePoint9Y" fmla="*/ 153.311211664153 h 198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727" h="595">
                  <a:moveTo>
                    <a:pt x="727" y="69"/>
                  </a:moveTo>
                  <a:cubicBezTo>
                    <a:pt x="710" y="240"/>
                    <a:pt x="705" y="424"/>
                    <a:pt x="687" y="595"/>
                  </a:cubicBezTo>
                  <a:cubicBezTo>
                    <a:pt x="449" y="578"/>
                    <a:pt x="219" y="554"/>
                    <a:pt x="0" y="519"/>
                  </a:cubicBezTo>
                  <a:cubicBezTo>
                    <a:pt x="19" y="398"/>
                    <a:pt x="37" y="263"/>
                    <a:pt x="56" y="129"/>
                  </a:cubicBezTo>
                  <a:cubicBezTo>
                    <a:pt x="59" y="109"/>
                    <a:pt x="65" y="89"/>
                    <a:pt x="68" y="69"/>
                  </a:cubicBezTo>
                  <a:cubicBezTo>
                    <a:pt x="71" y="44"/>
                    <a:pt x="67" y="17"/>
                    <a:pt x="84" y="0"/>
                  </a:cubicBezTo>
                  <a:cubicBezTo>
                    <a:pt x="109" y="3"/>
                    <a:pt x="169" y="11"/>
                    <a:pt x="213" y="16"/>
                  </a:cubicBezTo>
                  <a:cubicBezTo>
                    <a:pt x="351" y="35"/>
                    <a:pt x="506" y="54"/>
                    <a:pt x="651" y="65"/>
                  </a:cubicBezTo>
                  <a:cubicBezTo>
                    <a:pt x="676" y="67"/>
                    <a:pt x="702" y="70"/>
                    <a:pt x="727" y="6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79" name="Freeform 265"/>
            <p:cNvSpPr/>
            <p:nvPr/>
          </p:nvSpPr>
          <p:spPr>
            <a:xfrm>
              <a:off x="4689360" y="2990160"/>
              <a:ext cx="721440" cy="588240"/>
            </a:xfrm>
            <a:custGeom>
              <a:avLst/>
              <a:gdLst>
                <a:gd name="textAreaLeft" fmla="*/ 0 w 721440"/>
                <a:gd name="textAreaRight" fmla="*/ 722160 w 721440"/>
                <a:gd name="textAreaTop" fmla="*/ 0 h 588240"/>
                <a:gd name="textAreaBottom" fmla="*/ 588960 h 588240"/>
                <a:gd name="GluePoint1X" fmla="*/ 2319.96638141809 w 1636"/>
                <a:gd name="GluePoint1Y" fmla="*/ 1333.4297108674 h 2006"/>
                <a:gd name="GluePoint2X" fmla="*/ 2313.83863080685 w 1636"/>
                <a:gd name="GluePoint2Y" fmla="*/ 1333.4297108674 h 2006"/>
                <a:gd name="GluePoint3X" fmla="*/ 9.80440097799511 w 1636"/>
                <a:gd name="GluePoint3Y" fmla="*/ 1163.89830508475 h 2006"/>
                <a:gd name="GluePoint4X" fmla="*/ 0 w 1636"/>
                <a:gd name="GluePoint4Y" fmla="*/ 1162.26819541376 h 2006"/>
                <a:gd name="GluePoint5X" fmla="*/ 2.45110024449878 w 1636"/>
                <a:gd name="GluePoint5Y" fmla="*/ 1157.3778664008 h 2006"/>
                <a:gd name="GluePoint6X" fmla="*/ 126.231662591687 w 1636"/>
                <a:gd name="GluePoint6Y" fmla="*/ 594.990029910269 h 2006"/>
                <a:gd name="GluePoint7X" fmla="*/ 189.960268948655 w 1636"/>
                <a:gd name="GluePoint7Y" fmla="*/ 290.974576271186 h 2006"/>
                <a:gd name="GluePoint8X" fmla="*/ 210.794621026895 w 1636"/>
                <a:gd name="GluePoint8Y" fmla="*/ 224.140079760718 h 2006"/>
                <a:gd name="GluePoint9X" fmla="*/ 230.403422982885 w 1636"/>
                <a:gd name="GluePoint9Y" fmla="*/ 154.860418743769 h 2006"/>
                <a:gd name="GluePoint10X" fmla="*/ 237.756723716381 w 1636"/>
                <a:gd name="GluePoint10Y" fmla="*/ 110.847457627119 h 2006"/>
                <a:gd name="GluePoint11X" fmla="*/ 288.004278728606 w 1636"/>
                <a:gd name="GluePoint11Y" fmla="*/ 0 h 2006"/>
                <a:gd name="GluePoint12X" fmla="*/ 290.455378973105 w 1636"/>
                <a:gd name="GluePoint12Y" fmla="*/ 0 h 2006"/>
                <a:gd name="GluePoint13X" fmla="*/ 294.132029339853 w 1636"/>
                <a:gd name="GluePoint13Y" fmla="*/ 0 h 2006"/>
                <a:gd name="GluePoint14X" fmla="*/ 726.751222493888 w 1636"/>
                <a:gd name="GluePoint14Y" fmla="*/ 35.0473579262213 h 2006"/>
                <a:gd name="GluePoint15X" fmla="*/ 2193.73471882641 w 1636"/>
                <a:gd name="GluePoint15Y" fmla="*/ 141.819541375872 h 2006"/>
                <a:gd name="GluePoint16X" fmla="*/ 2250.11002444988 w 1636"/>
                <a:gd name="GluePoint16Y" fmla="*/ 144.264705882353 h 2006"/>
                <a:gd name="GluePoint17X" fmla="*/ 2410.65709046455 w 1636"/>
                <a:gd name="GluePoint17Y" fmla="*/ 150.785144566301 h 2006"/>
                <a:gd name="GluePoint18X" fmla="*/ 2410.65709046455 w 1636"/>
                <a:gd name="GluePoint18Y" fmla="*/ 150.785144566301 h 2006"/>
                <a:gd name="GluePoint19X" fmla="*/ 2447.42359413203 w 1636"/>
                <a:gd name="GluePoint19Y" fmla="*/ 150.785144566301 h 2006"/>
                <a:gd name="GluePoint20X" fmla="*/ 2458.45354523227 w 1636"/>
                <a:gd name="GluePoint20Y" fmla="*/ 150.785144566301 h 2006"/>
                <a:gd name="GluePoint21X" fmla="*/ 2458.45354523227 w 1636"/>
                <a:gd name="GluePoint21Y" fmla="*/ 157.305583250249 h 2006"/>
                <a:gd name="GluePoint22X" fmla="*/ 2391.04828850856 w 1636"/>
                <a:gd name="GluePoint22Y" fmla="*/ 737.624626121635 h 2006"/>
                <a:gd name="GluePoint23X" fmla="*/ 2323.64303178484 w 1636"/>
                <a:gd name="GluePoint23Y" fmla="*/ 1328.53938185444 h 2006"/>
                <a:gd name="GluePoint24X" fmla="*/ 2319.96638141809 w 1636"/>
                <a:gd name="GluePoint24Y" fmla="*/ 1333.4297108674 h 2006"/>
                <a:gd name="GluePoint25X" fmla="*/ 23.2854523227384 w 1636"/>
                <a:gd name="GluePoint25Y" fmla="*/ 1153.30259222333 h 2006"/>
                <a:gd name="GluePoint26X" fmla="*/ 2307.7108801956 w 1636"/>
                <a:gd name="GluePoint26Y" fmla="*/ 1319.57377866401 h 2006"/>
                <a:gd name="GluePoint27X" fmla="*/ 2373.89058679707 w 1636"/>
                <a:gd name="GluePoint27Y" fmla="*/ 737.624626121635 h 2006"/>
                <a:gd name="GluePoint28X" fmla="*/ 2437.61919315403 w 1636"/>
                <a:gd name="GluePoint28Y" fmla="*/ 163.826021934197 h 2006"/>
                <a:gd name="GluePoint29X" fmla="*/ 2410.65709046455 w 1636"/>
                <a:gd name="GluePoint29Y" fmla="*/ 163.826021934197 h 2006"/>
                <a:gd name="GluePoint30X" fmla="*/ 2410.65709046455 w 1636"/>
                <a:gd name="GluePoint30Y" fmla="*/ 163.826021934197 h 2006"/>
                <a:gd name="GluePoint31X" fmla="*/ 2250.11002444988 w 1636"/>
                <a:gd name="GluePoint31Y" fmla="*/ 157.305583250249 h 2006"/>
                <a:gd name="GluePoint32X" fmla="*/ 2193.73471882641 w 1636"/>
                <a:gd name="GluePoint32Y" fmla="*/ 153.230309072782 h 2006"/>
                <a:gd name="GluePoint33X" fmla="*/ 723.074572127139 w 1636"/>
                <a:gd name="GluePoint33Y" fmla="*/ 46.4581256231306 h 2006"/>
                <a:gd name="GluePoint34X" fmla="*/ 297.808679706602 w 1636"/>
                <a:gd name="GluePoint34Y" fmla="*/ 10.5957128614158 h 2006"/>
                <a:gd name="GluePoint35X" fmla="*/ 253.688875305623 w 1636"/>
                <a:gd name="GluePoint35Y" fmla="*/ 110.847457627119 h 2006"/>
                <a:gd name="GluePoint36X" fmla="*/ 250.012224938875 w 1636"/>
                <a:gd name="GluePoint36Y" fmla="*/ 157.305583250249 h 2006"/>
                <a:gd name="GluePoint37X" fmla="*/ 226.726772616137 w 1636"/>
                <a:gd name="GluePoint37Y" fmla="*/ 226.585244267198 h 2006"/>
                <a:gd name="GluePoint38X" fmla="*/ 210.794621026895 w 1636"/>
                <a:gd name="GluePoint38Y" fmla="*/ 290.974576271186 h 2006"/>
                <a:gd name="GluePoint39X" fmla="*/ 143.389364303179 w 1636"/>
                <a:gd name="GluePoint39Y" fmla="*/ 594.990029910269 h 2006"/>
                <a:gd name="GluePoint40X" fmla="*/ 23.2854523227384 w 1636"/>
                <a:gd name="GluePoint40Y" fmla="*/ 1153.30259222333 h 200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Lst>
              <a:rect l="textAreaLeft" t="textAreaTop" r="textAreaRight" b="textAreaBottom"/>
              <a:pathLst>
                <a:path w="734" h="600">
                  <a:moveTo>
                    <a:pt x="693" y="600"/>
                  </a:moveTo>
                  <a:cubicBezTo>
                    <a:pt x="691" y="600"/>
                    <a:pt x="691" y="600"/>
                    <a:pt x="691" y="600"/>
                  </a:cubicBezTo>
                  <a:cubicBezTo>
                    <a:pt x="439" y="582"/>
                    <a:pt x="214" y="557"/>
                    <a:pt x="3" y="524"/>
                  </a:cubicBezTo>
                  <a:cubicBezTo>
                    <a:pt x="0" y="523"/>
                    <a:pt x="0" y="523"/>
                    <a:pt x="0" y="523"/>
                  </a:cubicBezTo>
                  <a:cubicBezTo>
                    <a:pt x="1" y="521"/>
                    <a:pt x="1" y="521"/>
                    <a:pt x="1" y="521"/>
                  </a:cubicBezTo>
                  <a:cubicBezTo>
                    <a:pt x="14" y="441"/>
                    <a:pt x="26" y="357"/>
                    <a:pt x="38" y="268"/>
                  </a:cubicBezTo>
                  <a:cubicBezTo>
                    <a:pt x="44" y="223"/>
                    <a:pt x="51" y="176"/>
                    <a:pt x="57" y="131"/>
                  </a:cubicBezTo>
                  <a:cubicBezTo>
                    <a:pt x="59" y="121"/>
                    <a:pt x="61" y="111"/>
                    <a:pt x="63" y="101"/>
                  </a:cubicBezTo>
                  <a:cubicBezTo>
                    <a:pt x="65" y="91"/>
                    <a:pt x="68" y="81"/>
                    <a:pt x="69" y="70"/>
                  </a:cubicBezTo>
                  <a:cubicBezTo>
                    <a:pt x="70" y="64"/>
                    <a:pt x="70" y="57"/>
                    <a:pt x="71" y="50"/>
                  </a:cubicBezTo>
                  <a:cubicBezTo>
                    <a:pt x="72" y="32"/>
                    <a:pt x="73" y="13"/>
                    <a:pt x="86" y="0"/>
                  </a:cubicBezTo>
                  <a:cubicBezTo>
                    <a:pt x="87" y="0"/>
                    <a:pt x="87" y="0"/>
                    <a:pt x="87" y="0"/>
                  </a:cubicBezTo>
                  <a:cubicBezTo>
                    <a:pt x="88" y="0"/>
                    <a:pt x="88" y="0"/>
                    <a:pt x="88" y="0"/>
                  </a:cubicBezTo>
                  <a:cubicBezTo>
                    <a:pt x="113" y="2"/>
                    <a:pt x="173" y="10"/>
                    <a:pt x="217" y="16"/>
                  </a:cubicBezTo>
                  <a:cubicBezTo>
                    <a:pt x="376" y="38"/>
                    <a:pt x="528" y="54"/>
                    <a:pt x="655" y="64"/>
                  </a:cubicBezTo>
                  <a:cubicBezTo>
                    <a:pt x="661" y="64"/>
                    <a:pt x="667" y="65"/>
                    <a:pt x="672" y="65"/>
                  </a:cubicBezTo>
                  <a:cubicBezTo>
                    <a:pt x="688" y="67"/>
                    <a:pt x="704" y="68"/>
                    <a:pt x="720" y="68"/>
                  </a:cubicBezTo>
                  <a:cubicBezTo>
                    <a:pt x="720" y="68"/>
                    <a:pt x="720" y="68"/>
                    <a:pt x="720" y="68"/>
                  </a:cubicBezTo>
                  <a:cubicBezTo>
                    <a:pt x="724" y="68"/>
                    <a:pt x="727" y="68"/>
                    <a:pt x="731" y="68"/>
                  </a:cubicBezTo>
                  <a:cubicBezTo>
                    <a:pt x="734" y="68"/>
                    <a:pt x="734" y="68"/>
                    <a:pt x="734" y="68"/>
                  </a:cubicBezTo>
                  <a:cubicBezTo>
                    <a:pt x="734" y="71"/>
                    <a:pt x="734" y="71"/>
                    <a:pt x="734" y="71"/>
                  </a:cubicBezTo>
                  <a:cubicBezTo>
                    <a:pt x="725" y="156"/>
                    <a:pt x="720" y="246"/>
                    <a:pt x="714" y="332"/>
                  </a:cubicBezTo>
                  <a:cubicBezTo>
                    <a:pt x="708" y="420"/>
                    <a:pt x="703" y="511"/>
                    <a:pt x="694" y="598"/>
                  </a:cubicBezTo>
                  <a:lnTo>
                    <a:pt x="693" y="600"/>
                  </a:lnTo>
                  <a:close/>
                  <a:moveTo>
                    <a:pt x="7" y="519"/>
                  </a:moveTo>
                  <a:cubicBezTo>
                    <a:pt x="216" y="552"/>
                    <a:pt x="439" y="576"/>
                    <a:pt x="689" y="594"/>
                  </a:cubicBezTo>
                  <a:cubicBezTo>
                    <a:pt x="697" y="509"/>
                    <a:pt x="703" y="419"/>
                    <a:pt x="709" y="332"/>
                  </a:cubicBezTo>
                  <a:cubicBezTo>
                    <a:pt x="714" y="246"/>
                    <a:pt x="720" y="158"/>
                    <a:pt x="728" y="74"/>
                  </a:cubicBezTo>
                  <a:cubicBezTo>
                    <a:pt x="725" y="74"/>
                    <a:pt x="723" y="74"/>
                    <a:pt x="720" y="74"/>
                  </a:cubicBezTo>
                  <a:cubicBezTo>
                    <a:pt x="720" y="74"/>
                    <a:pt x="720" y="74"/>
                    <a:pt x="720" y="74"/>
                  </a:cubicBezTo>
                  <a:cubicBezTo>
                    <a:pt x="704" y="74"/>
                    <a:pt x="688" y="72"/>
                    <a:pt x="672" y="71"/>
                  </a:cubicBezTo>
                  <a:cubicBezTo>
                    <a:pt x="666" y="70"/>
                    <a:pt x="660" y="70"/>
                    <a:pt x="655" y="69"/>
                  </a:cubicBezTo>
                  <a:cubicBezTo>
                    <a:pt x="527" y="60"/>
                    <a:pt x="376" y="43"/>
                    <a:pt x="216" y="21"/>
                  </a:cubicBezTo>
                  <a:cubicBezTo>
                    <a:pt x="173" y="15"/>
                    <a:pt x="115" y="8"/>
                    <a:pt x="89" y="5"/>
                  </a:cubicBezTo>
                  <a:cubicBezTo>
                    <a:pt x="78" y="16"/>
                    <a:pt x="77" y="33"/>
                    <a:pt x="76" y="50"/>
                  </a:cubicBezTo>
                  <a:cubicBezTo>
                    <a:pt x="76" y="57"/>
                    <a:pt x="76" y="64"/>
                    <a:pt x="75" y="71"/>
                  </a:cubicBezTo>
                  <a:cubicBezTo>
                    <a:pt x="73" y="82"/>
                    <a:pt x="71" y="92"/>
                    <a:pt x="68" y="102"/>
                  </a:cubicBezTo>
                  <a:cubicBezTo>
                    <a:pt x="66" y="112"/>
                    <a:pt x="64" y="122"/>
                    <a:pt x="63" y="131"/>
                  </a:cubicBezTo>
                  <a:cubicBezTo>
                    <a:pt x="56" y="177"/>
                    <a:pt x="50" y="223"/>
                    <a:pt x="43" y="268"/>
                  </a:cubicBezTo>
                  <a:cubicBezTo>
                    <a:pt x="31" y="356"/>
                    <a:pt x="20" y="440"/>
                    <a:pt x="7" y="51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0" name="Freeform 266"/>
            <p:cNvSpPr/>
            <p:nvPr/>
          </p:nvSpPr>
          <p:spPr>
            <a:xfrm>
              <a:off x="4822920" y="3537720"/>
              <a:ext cx="743760" cy="578880"/>
            </a:xfrm>
            <a:custGeom>
              <a:avLst/>
              <a:gdLst>
                <a:gd name="textAreaLeft" fmla="*/ 0 w 743760"/>
                <a:gd name="textAreaRight" fmla="*/ 744480 w 743760"/>
                <a:gd name="textAreaTop" fmla="*/ 0 h 578880"/>
                <a:gd name="textAreaBottom" fmla="*/ 579600 h 578880"/>
                <a:gd name="GluePoint1X" fmla="*/ 245.215527950311 w 1610"/>
                <a:gd name="GluePoint1Y" fmla="*/ 0 h 2068"/>
                <a:gd name="GluePoint2X" fmla="*/ 2655.00372670807 w 1610"/>
                <a:gd name="GluePoint2Y" fmla="*/ 126.821566731141 h 2068"/>
                <a:gd name="GluePoint3X" fmla="*/ 2556.14720496894 w 1610"/>
                <a:gd name="GluePoint3Y" fmla="*/ 1252.65473887814 h 2068"/>
                <a:gd name="GluePoint4X" fmla="*/ 2.56770186335404 w 1610"/>
                <a:gd name="GluePoint4Y" fmla="*/ 1116.49661508704 h 2068"/>
                <a:gd name="GluePoint5X" fmla="*/ 16.6900621118012 w 1610"/>
                <a:gd name="GluePoint5Y" fmla="*/ 978.782398452611 h 2068"/>
                <a:gd name="GluePoint6X" fmla="*/ 231.093167701863 w 1610"/>
                <a:gd name="GluePoint6Y" fmla="*/ 24.8974854932302 h 2068"/>
                <a:gd name="GluePoint7X" fmla="*/ 245.215527950311 w 1610"/>
                <a:gd name="GluePoint7Y" fmla="*/ 0 h 206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757" h="591">
                  <a:moveTo>
                    <a:pt x="70" y="0"/>
                  </a:moveTo>
                  <a:cubicBezTo>
                    <a:pt x="294" y="25"/>
                    <a:pt x="522" y="46"/>
                    <a:pt x="757" y="60"/>
                  </a:cubicBezTo>
                  <a:cubicBezTo>
                    <a:pt x="746" y="235"/>
                    <a:pt x="741" y="417"/>
                    <a:pt x="729" y="591"/>
                  </a:cubicBezTo>
                  <a:cubicBezTo>
                    <a:pt x="483" y="575"/>
                    <a:pt x="240" y="554"/>
                    <a:pt x="1" y="527"/>
                  </a:cubicBezTo>
                  <a:cubicBezTo>
                    <a:pt x="0" y="506"/>
                    <a:pt x="3" y="484"/>
                    <a:pt x="5" y="462"/>
                  </a:cubicBezTo>
                  <a:cubicBezTo>
                    <a:pt x="24" y="319"/>
                    <a:pt x="45" y="156"/>
                    <a:pt x="66" y="12"/>
                  </a:cubicBezTo>
                  <a:cubicBezTo>
                    <a:pt x="65" y="7"/>
                    <a:pt x="65" y="1"/>
                    <a:pt x="70" y="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1" name="Freeform 267"/>
            <p:cNvSpPr/>
            <p:nvPr/>
          </p:nvSpPr>
          <p:spPr>
            <a:xfrm>
              <a:off x="4819680" y="3534480"/>
              <a:ext cx="748440" cy="585000"/>
            </a:xfrm>
            <a:custGeom>
              <a:avLst/>
              <a:gdLst>
                <a:gd name="textAreaLeft" fmla="*/ 0 w 748440"/>
                <a:gd name="textAreaRight" fmla="*/ 749160 w 748440"/>
                <a:gd name="textAreaTop" fmla="*/ 0 h 585000"/>
                <a:gd name="textAreaBottom" fmla="*/ 585720 h 585000"/>
                <a:gd name="GluePoint1X" fmla="*/ 2558.13153042409 w 1627"/>
                <a:gd name="GluePoint1Y" fmla="*/ 1271.26477654974 h 2081"/>
                <a:gd name="GluePoint2X" fmla="*/ 2551.73939766441 w 1627"/>
                <a:gd name="GluePoint2Y" fmla="*/ 1271.26477654974 h 2081"/>
                <a:gd name="GluePoint3X" fmla="*/ 10.2274124154886 w 1627"/>
                <a:gd name="GluePoint3Y" fmla="*/ 1134.52763094666 h 2081"/>
                <a:gd name="GluePoint4X" fmla="*/ 2.55685310387216 w 1627"/>
                <a:gd name="GluePoint4Y" fmla="*/ 1132.18356559346 h 2081"/>
                <a:gd name="GluePoint5X" fmla="*/ 0 w 1627"/>
                <a:gd name="GluePoint5Y" fmla="*/ 1128.27679000481 h 2081"/>
                <a:gd name="GluePoint6X" fmla="*/ 16.619545175169 w 1627"/>
                <a:gd name="GluePoint6Y" fmla="*/ 989.976934166266 h 2081"/>
                <a:gd name="GluePoint7X" fmla="*/ 226.281499692686 w 1627"/>
                <a:gd name="GluePoint7Y" fmla="*/ 31.2542047092744 h 2081"/>
                <a:gd name="GluePoint8X" fmla="*/ 246.736324523663 w 1627"/>
                <a:gd name="GluePoint8Y" fmla="*/ 0 h 2081"/>
                <a:gd name="GluePoint9X" fmla="*/ 250.571604179471 w 1627"/>
                <a:gd name="GluePoint9Y" fmla="*/ 0 h 2081"/>
                <a:gd name="GluePoint10X" fmla="*/ 250.571604179471 w 1627"/>
                <a:gd name="GluePoint10Y" fmla="*/ 0 h 2081"/>
                <a:gd name="GluePoint11X" fmla="*/ 2648.89981561156 w 1627"/>
                <a:gd name="GluePoint11Y" fmla="*/ 129.704949543489 h 2081"/>
                <a:gd name="GluePoint12X" fmla="*/ 2660.40565457898 w 1627"/>
                <a:gd name="GluePoint12Y" fmla="*/ 129.704949543489 h 2081"/>
                <a:gd name="GluePoint13X" fmla="*/ 2660.40565457898 w 1627"/>
                <a:gd name="GluePoint13Y" fmla="*/ 135.955790485344 h 2081"/>
                <a:gd name="GluePoint14X" fmla="*/ 2610.54701905347 w 1627"/>
                <a:gd name="GluePoint14Y" fmla="*/ 676.653531955791 h 2081"/>
                <a:gd name="GluePoint15X" fmla="*/ 2561.9668100799 w 1627"/>
                <a:gd name="GluePoint15Y" fmla="*/ 1264.23258049015 h 2081"/>
                <a:gd name="GluePoint16X" fmla="*/ 2558.13153042409 w 1627"/>
                <a:gd name="GluePoint16Y" fmla="*/ 1271.26477654974 h 2081"/>
                <a:gd name="GluePoint17X" fmla="*/ 20.4548248309773 w 1627"/>
                <a:gd name="GluePoint17Y" fmla="*/ 1122.02594906295 h 2081"/>
                <a:gd name="GluePoint18X" fmla="*/ 2541.51198524892 w 1627"/>
                <a:gd name="GluePoint18Y" fmla="*/ 1257.98173954829 h 2081"/>
                <a:gd name="GluePoint19X" fmla="*/ 2593.9274738783 w 1627"/>
                <a:gd name="GluePoint19Y" fmla="*/ 676.653531955791 h 2081"/>
                <a:gd name="GluePoint20X" fmla="*/ 2638.67240319607 w 1627"/>
                <a:gd name="GluePoint20Y" fmla="*/ 139.862566074003 h 2081"/>
                <a:gd name="GluePoint21X" fmla="*/ 250.571604179471 w 1627"/>
                <a:gd name="GluePoint21Y" fmla="*/ 12.5016818837098 h 2081"/>
                <a:gd name="GluePoint22X" fmla="*/ 244.179471419791 w 1627"/>
                <a:gd name="GluePoint22Y" fmla="*/ 31.2542047092744 h 2081"/>
                <a:gd name="GluePoint23X" fmla="*/ 244.179471419791 w 1627"/>
                <a:gd name="GluePoint23Y" fmla="*/ 31.2542047092744 h 2081"/>
                <a:gd name="GluePoint24X" fmla="*/ 244.179471419791 w 1627"/>
                <a:gd name="GluePoint24Y" fmla="*/ 33.59827006247 h 2081"/>
                <a:gd name="GluePoint25X" fmla="*/ 34.5175169022741 w 1627"/>
                <a:gd name="GluePoint25Y" fmla="*/ 991.53964440173 h 2081"/>
                <a:gd name="GluePoint26X" fmla="*/ 20.4548248309773 w 1627"/>
                <a:gd name="GluePoint26Y" fmla="*/ 1122.02594906295 h 208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Lst>
              <a:rect l="textAreaLeft" t="textAreaTop" r="textAreaRight" b="textAreaBottom"/>
              <a:pathLst>
                <a:path w="762" h="597">
                  <a:moveTo>
                    <a:pt x="733" y="597"/>
                  </a:moveTo>
                  <a:cubicBezTo>
                    <a:pt x="731" y="597"/>
                    <a:pt x="731" y="597"/>
                    <a:pt x="731" y="597"/>
                  </a:cubicBezTo>
                  <a:cubicBezTo>
                    <a:pt x="488" y="581"/>
                    <a:pt x="243" y="560"/>
                    <a:pt x="3" y="533"/>
                  </a:cubicBezTo>
                  <a:cubicBezTo>
                    <a:pt x="1" y="532"/>
                    <a:pt x="1" y="532"/>
                    <a:pt x="1" y="532"/>
                  </a:cubicBezTo>
                  <a:cubicBezTo>
                    <a:pt x="0" y="530"/>
                    <a:pt x="0" y="530"/>
                    <a:pt x="0" y="530"/>
                  </a:cubicBezTo>
                  <a:cubicBezTo>
                    <a:pt x="0" y="513"/>
                    <a:pt x="1" y="492"/>
                    <a:pt x="5" y="465"/>
                  </a:cubicBezTo>
                  <a:cubicBezTo>
                    <a:pt x="25" y="306"/>
                    <a:pt x="46" y="146"/>
                    <a:pt x="65" y="15"/>
                  </a:cubicBezTo>
                  <a:cubicBezTo>
                    <a:pt x="64" y="9"/>
                    <a:pt x="64" y="1"/>
                    <a:pt x="71" y="0"/>
                  </a:cubicBezTo>
                  <a:cubicBezTo>
                    <a:pt x="72" y="0"/>
                    <a:pt x="72" y="0"/>
                    <a:pt x="72" y="0"/>
                  </a:cubicBezTo>
                  <a:cubicBezTo>
                    <a:pt x="72" y="0"/>
                    <a:pt x="72" y="0"/>
                    <a:pt x="72" y="0"/>
                  </a:cubicBezTo>
                  <a:cubicBezTo>
                    <a:pt x="319" y="28"/>
                    <a:pt x="544" y="48"/>
                    <a:pt x="759" y="61"/>
                  </a:cubicBezTo>
                  <a:cubicBezTo>
                    <a:pt x="762" y="61"/>
                    <a:pt x="762" y="61"/>
                    <a:pt x="762" y="61"/>
                  </a:cubicBezTo>
                  <a:cubicBezTo>
                    <a:pt x="762" y="64"/>
                    <a:pt x="762" y="64"/>
                    <a:pt x="762" y="64"/>
                  </a:cubicBezTo>
                  <a:cubicBezTo>
                    <a:pt x="756" y="147"/>
                    <a:pt x="752" y="234"/>
                    <a:pt x="748" y="318"/>
                  </a:cubicBezTo>
                  <a:cubicBezTo>
                    <a:pt x="744" y="409"/>
                    <a:pt x="740" y="503"/>
                    <a:pt x="734" y="594"/>
                  </a:cubicBezTo>
                  <a:lnTo>
                    <a:pt x="733" y="597"/>
                  </a:lnTo>
                  <a:close/>
                  <a:moveTo>
                    <a:pt x="6" y="527"/>
                  </a:moveTo>
                  <a:cubicBezTo>
                    <a:pt x="244" y="554"/>
                    <a:pt x="487" y="576"/>
                    <a:pt x="728" y="591"/>
                  </a:cubicBezTo>
                  <a:cubicBezTo>
                    <a:pt x="734" y="501"/>
                    <a:pt x="739" y="408"/>
                    <a:pt x="743" y="318"/>
                  </a:cubicBezTo>
                  <a:cubicBezTo>
                    <a:pt x="747" y="235"/>
                    <a:pt x="751" y="149"/>
                    <a:pt x="756" y="66"/>
                  </a:cubicBezTo>
                  <a:cubicBezTo>
                    <a:pt x="542" y="53"/>
                    <a:pt x="318" y="33"/>
                    <a:pt x="72" y="6"/>
                  </a:cubicBezTo>
                  <a:cubicBezTo>
                    <a:pt x="70" y="6"/>
                    <a:pt x="70" y="9"/>
                    <a:pt x="70" y="15"/>
                  </a:cubicBezTo>
                  <a:cubicBezTo>
                    <a:pt x="70" y="15"/>
                    <a:pt x="70" y="15"/>
                    <a:pt x="70" y="15"/>
                  </a:cubicBezTo>
                  <a:cubicBezTo>
                    <a:pt x="70" y="16"/>
                    <a:pt x="70" y="16"/>
                    <a:pt x="70" y="16"/>
                  </a:cubicBezTo>
                  <a:cubicBezTo>
                    <a:pt x="52" y="147"/>
                    <a:pt x="30" y="306"/>
                    <a:pt x="10" y="466"/>
                  </a:cubicBezTo>
                  <a:cubicBezTo>
                    <a:pt x="7" y="491"/>
                    <a:pt x="5" y="511"/>
                    <a:pt x="6" y="527"/>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2" name="Freeform 268"/>
            <p:cNvSpPr/>
            <p:nvPr/>
          </p:nvSpPr>
          <p:spPr>
            <a:xfrm>
              <a:off x="4729320" y="4058640"/>
              <a:ext cx="705600" cy="742320"/>
            </a:xfrm>
            <a:custGeom>
              <a:avLst/>
              <a:gdLst>
                <a:gd name="textAreaLeft" fmla="*/ 0 w 705600"/>
                <a:gd name="textAreaRight" fmla="*/ 706320 w 705600"/>
                <a:gd name="textAreaTop" fmla="*/ 0 h 742320"/>
                <a:gd name="textAreaBottom" fmla="*/ 743040 h 742320"/>
                <a:gd name="GluePoint1X" fmla="*/ 1843.18798449612 w 2064"/>
                <a:gd name="GluePoint1Y" fmla="*/ 366.965851172273 h 1962"/>
                <a:gd name="GluePoint2X" fmla="*/ 1822.28585271318 w 2064"/>
                <a:gd name="GluePoint2Y" fmla="*/ 806.483690112131 h 1962"/>
                <a:gd name="GluePoint3X" fmla="*/ 1770.03052325581 w 2064"/>
                <a:gd name="GluePoint3Y" fmla="*/ 1661.33537206932 h 1962"/>
                <a:gd name="GluePoint4X" fmla="*/ 1729.17635658915 w 2064"/>
                <a:gd name="GluePoint4Y" fmla="*/ 2063 h 1962"/>
                <a:gd name="GluePoint5X" fmla="*/ 706.872093023256 w 2064"/>
                <a:gd name="GluePoint5Y" fmla="*/ 1971.52140672783 h 1962"/>
                <a:gd name="GluePoint6X" fmla="*/ 706.872093023256 w 2064"/>
                <a:gd name="GluePoint6Y" fmla="*/ 2052.48521916412 h 1962"/>
                <a:gd name="GluePoint7X" fmla="*/ 258.426356589147 w 2064"/>
                <a:gd name="GluePoint7Y" fmla="*/ 1994.65392456677 h 1962"/>
                <a:gd name="GluePoint8X" fmla="*/ 217.572189922481 w 2064"/>
                <a:gd name="GluePoint8Y" fmla="*/ 2170.25076452599 h 1962"/>
                <a:gd name="GluePoint9X" fmla="*/ 0 w 2064"/>
                <a:gd name="GluePoint9Y" fmla="*/ 2132.39755351682 h 1962"/>
                <a:gd name="GluePoint10X" fmla="*/ 238.474321705426 w 2064"/>
                <a:gd name="GluePoint10Y" fmla="*/ 0 h 1962"/>
                <a:gd name="GluePoint11X" fmla="*/ 1864.09011627907 w 2064"/>
                <a:gd name="GluePoint11Y" fmla="*/ 159.824668705403 h 1962"/>
                <a:gd name="GluePoint12X" fmla="*/ 1843.18798449612 w 2064"/>
                <a:gd name="GluePoint12Y" fmla="*/ 366.965851172273 h 196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Lst>
              <a:rect l="textAreaLeft" t="textAreaTop" r="textAreaRight" b="textAreaBottom"/>
              <a:pathLst>
                <a:path w="719" h="756">
                  <a:moveTo>
                    <a:pt x="711" y="128"/>
                  </a:moveTo>
                  <a:cubicBezTo>
                    <a:pt x="705" y="178"/>
                    <a:pt x="706" y="230"/>
                    <a:pt x="703" y="281"/>
                  </a:cubicBezTo>
                  <a:cubicBezTo>
                    <a:pt x="697" y="381"/>
                    <a:pt x="690" y="480"/>
                    <a:pt x="683" y="579"/>
                  </a:cubicBezTo>
                  <a:cubicBezTo>
                    <a:pt x="680" y="627"/>
                    <a:pt x="678" y="674"/>
                    <a:pt x="667" y="719"/>
                  </a:cubicBezTo>
                  <a:cubicBezTo>
                    <a:pt x="534" y="711"/>
                    <a:pt x="403" y="699"/>
                    <a:pt x="273" y="687"/>
                  </a:cubicBezTo>
                  <a:cubicBezTo>
                    <a:pt x="259" y="692"/>
                    <a:pt x="284" y="713"/>
                    <a:pt x="273" y="715"/>
                  </a:cubicBezTo>
                  <a:cubicBezTo>
                    <a:pt x="216" y="708"/>
                    <a:pt x="155" y="705"/>
                    <a:pt x="100" y="695"/>
                  </a:cubicBezTo>
                  <a:cubicBezTo>
                    <a:pt x="88" y="709"/>
                    <a:pt x="94" y="740"/>
                    <a:pt x="84" y="756"/>
                  </a:cubicBezTo>
                  <a:cubicBezTo>
                    <a:pt x="58" y="750"/>
                    <a:pt x="24" y="751"/>
                    <a:pt x="0" y="743"/>
                  </a:cubicBezTo>
                  <a:cubicBezTo>
                    <a:pt x="30" y="495"/>
                    <a:pt x="64" y="250"/>
                    <a:pt x="92" y="0"/>
                  </a:cubicBezTo>
                  <a:cubicBezTo>
                    <a:pt x="298" y="22"/>
                    <a:pt x="500" y="47"/>
                    <a:pt x="719" y="56"/>
                  </a:cubicBezTo>
                  <a:lnTo>
                    <a:pt x="711" y="128"/>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3" name="Freeform 269"/>
            <p:cNvSpPr/>
            <p:nvPr/>
          </p:nvSpPr>
          <p:spPr>
            <a:xfrm>
              <a:off x="4726080" y="4055400"/>
              <a:ext cx="712080" cy="748440"/>
            </a:xfrm>
            <a:custGeom>
              <a:avLst/>
              <a:gdLst>
                <a:gd name="textAreaLeft" fmla="*/ 0 w 712080"/>
                <a:gd name="textAreaRight" fmla="*/ 712800 w 712080"/>
                <a:gd name="textAreaTop" fmla="*/ 0 h 748440"/>
                <a:gd name="textAreaBottom" fmla="*/ 749160 h 748440"/>
                <a:gd name="GluePoint1X" fmla="*/ 228.236424795771 w 2081"/>
                <a:gd name="GluePoint1Y" fmla="*/ 2186.10101010101 h 1980"/>
                <a:gd name="GluePoint2X" fmla="*/ 225.383469485824 w 2081"/>
                <a:gd name="GluePoint2Y" fmla="*/ 2182.9494949495 h 1980"/>
                <a:gd name="GluePoint3X" fmla="*/ 126.48101874099 w 2081"/>
                <a:gd name="GluePoint3Y" fmla="*/ 2168.24242424242 h 1980"/>
                <a:gd name="GluePoint4X" fmla="*/ 4.75492551657857 w 2081"/>
                <a:gd name="GluePoint4Y" fmla="*/ 2148.28282828283 h 1980"/>
                <a:gd name="GluePoint5X" fmla="*/ 0 w 2081"/>
                <a:gd name="GluePoint5Y" fmla="*/ 2145.13131313131 h 1980"/>
                <a:gd name="GluePoint6X" fmla="*/ 0 w 2081"/>
                <a:gd name="GluePoint6Y" fmla="*/ 2139.87878787879 h 1980"/>
                <a:gd name="GluePoint7X" fmla="*/ 100.804420951466 w 2081"/>
                <a:gd name="GluePoint7Y" fmla="*/ 1250.10101010101 h 1980"/>
                <a:gd name="GluePoint8X" fmla="*/ 238.697260932244 w 2081"/>
                <a:gd name="GluePoint8Y" fmla="*/ 5.25252525252525 h 1980"/>
                <a:gd name="GluePoint9X" fmla="*/ 240.599231138876 w 2081"/>
                <a:gd name="GluePoint9Y" fmla="*/ 0 h 1980"/>
                <a:gd name="GluePoint10X" fmla="*/ 249.158097068717 w 2081"/>
                <a:gd name="GluePoint10Y" fmla="*/ 0 h 1980"/>
                <a:gd name="GluePoint11X" fmla="*/ 492.61028351754 w 2081"/>
                <a:gd name="GluePoint11Y" fmla="*/ 28.3636363636364 h 1980"/>
                <a:gd name="GluePoint12X" fmla="*/ 1874.39163863527 w 2081"/>
                <a:gd name="GluePoint12Y" fmla="*/ 159.676767676768 h 1980"/>
                <a:gd name="GluePoint13X" fmla="*/ 1882.95050456511 w 2081"/>
                <a:gd name="GluePoint13Y" fmla="*/ 159.676767676768 h 1980"/>
                <a:gd name="GluePoint14X" fmla="*/ 1862.02883229217 w 2081"/>
                <a:gd name="GluePoint14Y" fmla="*/ 378.181818181818 h 1980"/>
                <a:gd name="GluePoint15X" fmla="*/ 1845.8620855358 w 2081"/>
                <a:gd name="GluePoint15Y" fmla="*/ 648.161616161616 h 1980"/>
                <a:gd name="GluePoint16X" fmla="*/ 1841.10716001922 w 2081"/>
                <a:gd name="GluePoint16Y" fmla="*/ 814.141414141414 h 1980"/>
                <a:gd name="GluePoint17X" fmla="*/ 1788.80297933686 w 2081"/>
                <a:gd name="GluePoint17Y" fmla="*/ 1669.25252525253 h 1980"/>
                <a:gd name="GluePoint18X" fmla="*/ 1784.04805382028 w 2081"/>
                <a:gd name="GluePoint18Y" fmla="*/ 1735.43434343434 h 1980"/>
                <a:gd name="GluePoint19X" fmla="*/ 1746.95963479097 w 2081"/>
                <a:gd name="GluePoint19Y" fmla="*/ 2073.69696969697 h 1980"/>
                <a:gd name="GluePoint20X" fmla="*/ 1745.05766458433 w 2081"/>
                <a:gd name="GluePoint20Y" fmla="*/ 2078.9494949495 h 1980"/>
                <a:gd name="GluePoint21X" fmla="*/ 1739.35175396444 w 2081"/>
                <a:gd name="GluePoint21Y" fmla="*/ 2078.9494949495 h 1980"/>
                <a:gd name="GluePoint22X" fmla="*/ 718.944738106679 w 2081"/>
                <a:gd name="GluePoint22Y" fmla="*/ 1987.55555555556 h 1980"/>
                <a:gd name="GluePoint23X" fmla="*/ 714.189812590101 w 2081"/>
                <a:gd name="GluePoint23Y" fmla="*/ 1993.85858585859 h 1980"/>
                <a:gd name="GluePoint24X" fmla="*/ 721.797693416627 w 2081"/>
                <a:gd name="GluePoint24Y" fmla="*/ 2025.37373737374 h 1980"/>
                <a:gd name="GluePoint25X" fmla="*/ 729.405574243152 w 2081"/>
                <a:gd name="GluePoint25Y" fmla="*/ 2058.9898989899 h 1980"/>
                <a:gd name="GluePoint26X" fmla="*/ 718.944738106679 w 2081"/>
                <a:gd name="GluePoint26Y" fmla="*/ 2068.44444444444 h 1980"/>
                <a:gd name="GluePoint27X" fmla="*/ 716.091782796732 w 2081"/>
                <a:gd name="GluePoint27Y" fmla="*/ 2068.44444444444 h 1980"/>
                <a:gd name="GluePoint28X" fmla="*/ 716.091782796732 w 2081"/>
                <a:gd name="GluePoint28Y" fmla="*/ 2068.44444444444 h 1980"/>
                <a:gd name="GluePoint29X" fmla="*/ 547.767419509851 w 2081"/>
                <a:gd name="GluePoint29Y" fmla="*/ 2047.43434343434 h 1980"/>
                <a:gd name="GluePoint30X" fmla="*/ 270.079769341663 w 2081"/>
                <a:gd name="GluePoint30Y" fmla="*/ 2010.66666666667 h 1980"/>
                <a:gd name="GluePoint31X" fmla="*/ 251.060067275348 w 2081"/>
                <a:gd name="GluePoint31Y" fmla="*/ 2093.65656565657 h 1980"/>
                <a:gd name="GluePoint32X" fmla="*/ 231.089380105718 w 2081"/>
                <a:gd name="GluePoint32Y" fmla="*/ 2179.79797979798 h 1980"/>
                <a:gd name="GluePoint33X" fmla="*/ 228.236424795771 w 2081"/>
                <a:gd name="GluePoint33Y" fmla="*/ 2186.10101010101 h 1980"/>
                <a:gd name="GluePoint34X" fmla="*/ 15.2157616530514 w 2081"/>
                <a:gd name="GluePoint34Y" fmla="*/ 2133.57575757576 h 1980"/>
                <a:gd name="GluePoint35X" fmla="*/ 126.48101874099 w 2081"/>
                <a:gd name="GluePoint35Y" fmla="*/ 2153.53535353535 h 1980"/>
                <a:gd name="GluePoint36X" fmla="*/ 222.530514175877 w 2081"/>
                <a:gd name="GluePoint36Y" fmla="*/ 2165.09090909091 h 1980"/>
                <a:gd name="GluePoint37X" fmla="*/ 238.697260932244 w 2081"/>
                <a:gd name="GluePoint37Y" fmla="*/ 2090.50505050505 h 1980"/>
                <a:gd name="GluePoint38X" fmla="*/ 261.520903411821 w 2081"/>
                <a:gd name="GluePoint38Y" fmla="*/ 1995.9595959596 h 1980"/>
                <a:gd name="GluePoint39X" fmla="*/ 264.373858721768 w 2081"/>
                <a:gd name="GluePoint39Y" fmla="*/ 1993.85858585859 h 1980"/>
                <a:gd name="GluePoint40X" fmla="*/ 270.079769341663 w 2081"/>
                <a:gd name="GluePoint40Y" fmla="*/ 1995.9595959596 h 1980"/>
                <a:gd name="GluePoint41X" fmla="*/ 547.767419509851 w 2081"/>
                <a:gd name="GluePoint41Y" fmla="*/ 2033.77777777778 h 1980"/>
                <a:gd name="GluePoint42X" fmla="*/ 716.091782796732 w 2081"/>
                <a:gd name="GluePoint42Y" fmla="*/ 2053.73737373737 h 1980"/>
                <a:gd name="GluePoint43X" fmla="*/ 716.091782796732 w 2081"/>
                <a:gd name="GluePoint43Y" fmla="*/ 2050.58585858586 h 1980"/>
                <a:gd name="GluePoint44X" fmla="*/ 708.483901970207 w 2081"/>
                <a:gd name="GluePoint44Y" fmla="*/ 2030.62626262626 h 1980"/>
                <a:gd name="GluePoint45X" fmla="*/ 700.876021143681 w 2081"/>
                <a:gd name="GluePoint45Y" fmla="*/ 1987.55555555556 h 1980"/>
                <a:gd name="GluePoint46X" fmla="*/ 714.189812590101 w 2081"/>
                <a:gd name="GluePoint46Y" fmla="*/ 1972.84848484848 h 1980"/>
                <a:gd name="GluePoint47X" fmla="*/ 716.091782796732 w 2081"/>
                <a:gd name="GluePoint47Y" fmla="*/ 1970.74747474747 h 1980"/>
                <a:gd name="GluePoint48X" fmla="*/ 716.091782796732 w 2081"/>
                <a:gd name="GluePoint48Y" fmla="*/ 1970.74747474747 h 1980"/>
                <a:gd name="GluePoint49X" fmla="*/ 1734.59682844786 w 2081"/>
                <a:gd name="GluePoint49Y" fmla="*/ 2062.14141414141 h 1980"/>
                <a:gd name="GluePoint50X" fmla="*/ 1770.73426237386 w 2081"/>
                <a:gd name="GluePoint50Y" fmla="*/ 1732.28282828283 h 1980"/>
                <a:gd name="GluePoint51X" fmla="*/ 1773.58721768381 w 2081"/>
                <a:gd name="GluePoint51Y" fmla="*/ 1666.10101010101 h 1980"/>
                <a:gd name="GluePoint52X" fmla="*/ 1824.94041326285 w 2081"/>
                <a:gd name="GluePoint52Y" fmla="*/ 814.141414141414 h 1980"/>
                <a:gd name="GluePoint53X" fmla="*/ 1833.4992791927 w 2081"/>
                <a:gd name="GluePoint53Y" fmla="*/ 648.161616161616 h 1980"/>
                <a:gd name="GluePoint54X" fmla="*/ 1848.71504084575 w 2081"/>
                <a:gd name="GluePoint54Y" fmla="*/ 375.030303030303 h 1980"/>
                <a:gd name="GluePoint55X" fmla="*/ 1866.78375780875 w 2081"/>
                <a:gd name="GluePoint55Y" fmla="*/ 177.535353535354 h 1980"/>
                <a:gd name="GluePoint56X" fmla="*/ 492.61028351754 w 2081"/>
                <a:gd name="GluePoint56Y" fmla="*/ 45.1717171717172 h 1980"/>
                <a:gd name="GluePoint57X" fmla="*/ 253.913022585296 w 2081"/>
                <a:gd name="GluePoint57Y" fmla="*/ 16.8080808080808 h 1980"/>
                <a:gd name="GluePoint58X" fmla="*/ 114.118212397886 w 2081"/>
                <a:gd name="GluePoint58Y" fmla="*/ 1253.25252525253 h 1980"/>
                <a:gd name="GluePoint59X" fmla="*/ 15.2157616530514 w 2081"/>
                <a:gd name="GluePoint59Y" fmla="*/ 2133.57575757576 h 198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Lst>
              <a:rect l="textAreaLeft" t="textAreaTop" r="textAreaRight" b="textAreaBottom"/>
              <a:pathLst>
                <a:path w="725" h="762">
                  <a:moveTo>
                    <a:pt x="88" y="762"/>
                  </a:moveTo>
                  <a:cubicBezTo>
                    <a:pt x="87" y="761"/>
                    <a:pt x="87" y="761"/>
                    <a:pt x="87" y="761"/>
                  </a:cubicBezTo>
                  <a:cubicBezTo>
                    <a:pt x="75" y="759"/>
                    <a:pt x="62" y="757"/>
                    <a:pt x="49" y="756"/>
                  </a:cubicBezTo>
                  <a:cubicBezTo>
                    <a:pt x="33" y="755"/>
                    <a:pt x="16" y="754"/>
                    <a:pt x="2" y="749"/>
                  </a:cubicBezTo>
                  <a:cubicBezTo>
                    <a:pt x="0" y="748"/>
                    <a:pt x="0" y="748"/>
                    <a:pt x="0" y="748"/>
                  </a:cubicBezTo>
                  <a:cubicBezTo>
                    <a:pt x="0" y="746"/>
                    <a:pt x="0" y="746"/>
                    <a:pt x="0" y="746"/>
                  </a:cubicBezTo>
                  <a:cubicBezTo>
                    <a:pt x="13" y="642"/>
                    <a:pt x="26" y="537"/>
                    <a:pt x="39" y="436"/>
                  </a:cubicBezTo>
                  <a:cubicBezTo>
                    <a:pt x="57" y="295"/>
                    <a:pt x="76" y="148"/>
                    <a:pt x="92" y="2"/>
                  </a:cubicBezTo>
                  <a:cubicBezTo>
                    <a:pt x="93" y="0"/>
                    <a:pt x="93" y="0"/>
                    <a:pt x="93" y="0"/>
                  </a:cubicBezTo>
                  <a:cubicBezTo>
                    <a:pt x="96" y="0"/>
                    <a:pt x="96" y="0"/>
                    <a:pt x="96" y="0"/>
                  </a:cubicBezTo>
                  <a:cubicBezTo>
                    <a:pt x="127" y="3"/>
                    <a:pt x="159" y="7"/>
                    <a:pt x="190" y="10"/>
                  </a:cubicBezTo>
                  <a:cubicBezTo>
                    <a:pt x="361" y="29"/>
                    <a:pt x="537" y="49"/>
                    <a:pt x="722" y="56"/>
                  </a:cubicBezTo>
                  <a:cubicBezTo>
                    <a:pt x="725" y="56"/>
                    <a:pt x="725" y="56"/>
                    <a:pt x="725" y="56"/>
                  </a:cubicBezTo>
                  <a:cubicBezTo>
                    <a:pt x="717" y="132"/>
                    <a:pt x="717" y="132"/>
                    <a:pt x="717" y="132"/>
                  </a:cubicBezTo>
                  <a:cubicBezTo>
                    <a:pt x="713" y="162"/>
                    <a:pt x="712" y="195"/>
                    <a:pt x="711" y="226"/>
                  </a:cubicBezTo>
                  <a:cubicBezTo>
                    <a:pt x="711" y="245"/>
                    <a:pt x="710" y="265"/>
                    <a:pt x="709" y="284"/>
                  </a:cubicBezTo>
                  <a:cubicBezTo>
                    <a:pt x="703" y="372"/>
                    <a:pt x="697" y="476"/>
                    <a:pt x="689" y="582"/>
                  </a:cubicBezTo>
                  <a:cubicBezTo>
                    <a:pt x="688" y="590"/>
                    <a:pt x="688" y="597"/>
                    <a:pt x="687" y="605"/>
                  </a:cubicBezTo>
                  <a:cubicBezTo>
                    <a:pt x="684" y="646"/>
                    <a:pt x="682" y="685"/>
                    <a:pt x="673" y="723"/>
                  </a:cubicBezTo>
                  <a:cubicBezTo>
                    <a:pt x="672" y="725"/>
                    <a:pt x="672" y="725"/>
                    <a:pt x="672" y="725"/>
                  </a:cubicBezTo>
                  <a:cubicBezTo>
                    <a:pt x="670" y="725"/>
                    <a:pt x="670" y="725"/>
                    <a:pt x="670" y="725"/>
                  </a:cubicBezTo>
                  <a:cubicBezTo>
                    <a:pt x="532" y="716"/>
                    <a:pt x="395" y="704"/>
                    <a:pt x="277" y="693"/>
                  </a:cubicBezTo>
                  <a:cubicBezTo>
                    <a:pt x="275" y="694"/>
                    <a:pt x="275" y="694"/>
                    <a:pt x="275" y="695"/>
                  </a:cubicBezTo>
                  <a:cubicBezTo>
                    <a:pt x="274" y="697"/>
                    <a:pt x="276" y="702"/>
                    <a:pt x="278" y="706"/>
                  </a:cubicBezTo>
                  <a:cubicBezTo>
                    <a:pt x="281" y="711"/>
                    <a:pt x="283" y="715"/>
                    <a:pt x="281" y="718"/>
                  </a:cubicBezTo>
                  <a:cubicBezTo>
                    <a:pt x="281" y="719"/>
                    <a:pt x="279" y="721"/>
                    <a:pt x="277" y="721"/>
                  </a:cubicBezTo>
                  <a:cubicBezTo>
                    <a:pt x="276" y="721"/>
                    <a:pt x="276" y="721"/>
                    <a:pt x="276" y="721"/>
                  </a:cubicBezTo>
                  <a:cubicBezTo>
                    <a:pt x="276" y="721"/>
                    <a:pt x="276" y="721"/>
                    <a:pt x="276" y="721"/>
                  </a:cubicBezTo>
                  <a:cubicBezTo>
                    <a:pt x="254" y="718"/>
                    <a:pt x="232" y="716"/>
                    <a:pt x="211" y="714"/>
                  </a:cubicBezTo>
                  <a:cubicBezTo>
                    <a:pt x="175" y="711"/>
                    <a:pt x="138" y="707"/>
                    <a:pt x="104" y="701"/>
                  </a:cubicBezTo>
                  <a:cubicBezTo>
                    <a:pt x="100" y="708"/>
                    <a:pt x="98" y="719"/>
                    <a:pt x="97" y="730"/>
                  </a:cubicBezTo>
                  <a:cubicBezTo>
                    <a:pt x="96" y="741"/>
                    <a:pt x="95" y="752"/>
                    <a:pt x="89" y="760"/>
                  </a:cubicBezTo>
                  <a:lnTo>
                    <a:pt x="88" y="762"/>
                  </a:lnTo>
                  <a:close/>
                  <a:moveTo>
                    <a:pt x="6" y="744"/>
                  </a:moveTo>
                  <a:cubicBezTo>
                    <a:pt x="19" y="748"/>
                    <a:pt x="34" y="750"/>
                    <a:pt x="49" y="751"/>
                  </a:cubicBezTo>
                  <a:cubicBezTo>
                    <a:pt x="62" y="752"/>
                    <a:pt x="74" y="753"/>
                    <a:pt x="86" y="755"/>
                  </a:cubicBezTo>
                  <a:cubicBezTo>
                    <a:pt x="89" y="749"/>
                    <a:pt x="91" y="739"/>
                    <a:pt x="92" y="729"/>
                  </a:cubicBezTo>
                  <a:cubicBezTo>
                    <a:pt x="93" y="717"/>
                    <a:pt x="94" y="704"/>
                    <a:pt x="101" y="696"/>
                  </a:cubicBezTo>
                  <a:cubicBezTo>
                    <a:pt x="102" y="695"/>
                    <a:pt x="102" y="695"/>
                    <a:pt x="102" y="695"/>
                  </a:cubicBezTo>
                  <a:cubicBezTo>
                    <a:pt x="104" y="696"/>
                    <a:pt x="104" y="696"/>
                    <a:pt x="104" y="696"/>
                  </a:cubicBezTo>
                  <a:cubicBezTo>
                    <a:pt x="138" y="702"/>
                    <a:pt x="175" y="705"/>
                    <a:pt x="211" y="709"/>
                  </a:cubicBezTo>
                  <a:cubicBezTo>
                    <a:pt x="232" y="711"/>
                    <a:pt x="255" y="713"/>
                    <a:pt x="276" y="716"/>
                  </a:cubicBezTo>
                  <a:cubicBezTo>
                    <a:pt x="276" y="715"/>
                    <a:pt x="276" y="715"/>
                    <a:pt x="276" y="715"/>
                  </a:cubicBezTo>
                  <a:cubicBezTo>
                    <a:pt x="276" y="714"/>
                    <a:pt x="274" y="711"/>
                    <a:pt x="273" y="708"/>
                  </a:cubicBezTo>
                  <a:cubicBezTo>
                    <a:pt x="271" y="703"/>
                    <a:pt x="268" y="697"/>
                    <a:pt x="270" y="693"/>
                  </a:cubicBezTo>
                  <a:cubicBezTo>
                    <a:pt x="270" y="690"/>
                    <a:pt x="272" y="689"/>
                    <a:pt x="275" y="688"/>
                  </a:cubicBezTo>
                  <a:cubicBezTo>
                    <a:pt x="276" y="687"/>
                    <a:pt x="276" y="687"/>
                    <a:pt x="276" y="687"/>
                  </a:cubicBezTo>
                  <a:cubicBezTo>
                    <a:pt x="276" y="687"/>
                    <a:pt x="276" y="687"/>
                    <a:pt x="276" y="687"/>
                  </a:cubicBezTo>
                  <a:cubicBezTo>
                    <a:pt x="394" y="698"/>
                    <a:pt x="531" y="711"/>
                    <a:pt x="668" y="719"/>
                  </a:cubicBezTo>
                  <a:cubicBezTo>
                    <a:pt x="676" y="682"/>
                    <a:pt x="679" y="644"/>
                    <a:pt x="682" y="604"/>
                  </a:cubicBezTo>
                  <a:cubicBezTo>
                    <a:pt x="682" y="597"/>
                    <a:pt x="683" y="589"/>
                    <a:pt x="683" y="581"/>
                  </a:cubicBezTo>
                  <a:cubicBezTo>
                    <a:pt x="691" y="476"/>
                    <a:pt x="698" y="372"/>
                    <a:pt x="703" y="284"/>
                  </a:cubicBezTo>
                  <a:cubicBezTo>
                    <a:pt x="705" y="265"/>
                    <a:pt x="705" y="245"/>
                    <a:pt x="706" y="226"/>
                  </a:cubicBezTo>
                  <a:cubicBezTo>
                    <a:pt x="707" y="194"/>
                    <a:pt x="708" y="162"/>
                    <a:pt x="712" y="131"/>
                  </a:cubicBezTo>
                  <a:cubicBezTo>
                    <a:pt x="719" y="62"/>
                    <a:pt x="719" y="62"/>
                    <a:pt x="719" y="62"/>
                  </a:cubicBezTo>
                  <a:cubicBezTo>
                    <a:pt x="535" y="54"/>
                    <a:pt x="359" y="35"/>
                    <a:pt x="190" y="16"/>
                  </a:cubicBezTo>
                  <a:cubicBezTo>
                    <a:pt x="159" y="13"/>
                    <a:pt x="128" y="9"/>
                    <a:pt x="98" y="6"/>
                  </a:cubicBezTo>
                  <a:cubicBezTo>
                    <a:pt x="81" y="151"/>
                    <a:pt x="62" y="296"/>
                    <a:pt x="44" y="437"/>
                  </a:cubicBezTo>
                  <a:cubicBezTo>
                    <a:pt x="32" y="537"/>
                    <a:pt x="18" y="641"/>
                    <a:pt x="6" y="74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4" name="Freeform 270"/>
            <p:cNvSpPr/>
            <p:nvPr/>
          </p:nvSpPr>
          <p:spPr>
            <a:xfrm>
              <a:off x="4124160" y="3979080"/>
              <a:ext cx="689760" cy="808920"/>
            </a:xfrm>
            <a:custGeom>
              <a:avLst/>
              <a:gdLst>
                <a:gd name="textAreaLeft" fmla="*/ 0 w 689760"/>
                <a:gd name="textAreaRight" fmla="*/ 690480 w 689760"/>
                <a:gd name="textAreaTop" fmla="*/ 0 h 808920"/>
                <a:gd name="textAreaBottom" fmla="*/ 809640 h 808920"/>
                <a:gd name="GluePoint1X" fmla="*/ 0 w 2249"/>
                <a:gd name="GluePoint1Y" fmla="*/ 1826.06047966632 h 1918"/>
                <a:gd name="GluePoint2X" fmla="*/ 27.2761227212094 w 2249"/>
                <a:gd name="GluePoint2Y" fmla="*/ 1761.59749739312 h 1918"/>
                <a:gd name="GluePoint3X" fmla="*/ 83.5331258337039 w 2249"/>
                <a:gd name="GluePoint3Y" fmla="*/ 1761.59749739312 h 1918"/>
                <a:gd name="GluePoint4X" fmla="*/ 102.285460204535 w 2249"/>
                <a:gd name="GluePoint4Y" fmla="*/ 1761.59749739312 h 1918"/>
                <a:gd name="GluePoint5X" fmla="*/ 110.809248554913 w 2249"/>
                <a:gd name="GluePoint5Y" fmla="*/ 1685.41397288843 h 1918"/>
                <a:gd name="GluePoint6X" fmla="*/ 138.937750111161 w 2249"/>
                <a:gd name="GluePoint6Y" fmla="*/ 1698.30656934307 h 1918"/>
                <a:gd name="GluePoint7X" fmla="*/ 102.285460204535 w 2249"/>
                <a:gd name="GluePoint7Y" fmla="*/ 1646.7361835245 h 1918"/>
                <a:gd name="GluePoint8X" fmla="*/ 64.7807914628724 w 2249"/>
                <a:gd name="GluePoint8Y" fmla="*/ 1608.05839416058 h 1918"/>
                <a:gd name="GluePoint9X" fmla="*/ 74.1569586482881 w 2249"/>
                <a:gd name="GluePoint9Y" fmla="*/ 1480.30448383733 h 1918"/>
                <a:gd name="GluePoint10X" fmla="*/ 120.185415740329 w 2249"/>
                <a:gd name="GluePoint10Y" fmla="*/ 1493.19708029197 h 1918"/>
                <a:gd name="GluePoint11X" fmla="*/ 102.285460204535 w 2249"/>
                <a:gd name="GluePoint11Y" fmla="*/ 1467.41188738269 h 1918"/>
                <a:gd name="GluePoint12X" fmla="*/ 148.313917296576 w 2249"/>
                <a:gd name="GluePoint12Y" fmla="*/ 1349.03441084463 h 1918"/>
                <a:gd name="GluePoint13X" fmla="*/ 157.690084481992 w 2249"/>
                <a:gd name="GluePoint13Y" fmla="*/ 1247.06569343066 h 1918"/>
                <a:gd name="GluePoint14X" fmla="*/ 269.351711871943 w 2249"/>
                <a:gd name="GluePoint14Y" fmla="*/ 1119.3117831074 h 1918"/>
                <a:gd name="GluePoint15X" fmla="*/ 222.470875944864 w 2249"/>
                <a:gd name="GluePoint15Y" fmla="*/ 1041.95620437956 h 1918"/>
                <a:gd name="GluePoint16X" fmla="*/ 213.947087594486 w 2249"/>
                <a:gd name="GluePoint16Y" fmla="*/ 719.641293013556 h 1918"/>
                <a:gd name="GluePoint17X" fmla="*/ 222.470875944864 w 2249"/>
                <a:gd name="GluePoint17Y" fmla="*/ 335.207507820647 h 1918"/>
                <a:gd name="GluePoint18X" fmla="*/ 306.856380613606 w 2249"/>
                <a:gd name="GluePoint18Y" fmla="*/ 348.100104275287 h 1918"/>
                <a:gd name="GluePoint19X" fmla="*/ 334.132503334815 w 2249"/>
                <a:gd name="GluePoint19Y" fmla="*/ 399.670490093848 h 1918"/>
                <a:gd name="GluePoint20X" fmla="*/ 383.570475767008 w 2249"/>
                <a:gd name="GluePoint20Y" fmla="*/ 348.100104275287 h 1918"/>
                <a:gd name="GluePoint21X" fmla="*/ 410.846598488217 w 2249"/>
                <a:gd name="GluePoint21Y" fmla="*/ 246.131386861314 h 1918"/>
                <a:gd name="GluePoint22X" fmla="*/ 438.975100044464 w 2249"/>
                <a:gd name="GluePoint22Y" fmla="*/ 0 h 1918"/>
                <a:gd name="GluePoint23X" fmla="*/ 830.216985326812 w 2249"/>
                <a:gd name="GluePoint23Y" fmla="*/ 105.48488008342 h 1918"/>
                <a:gd name="GluePoint24X" fmla="*/ 878.802578923966 w 2249"/>
                <a:gd name="GluePoint24Y" fmla="*/ 105.48488008342 h 1918"/>
                <a:gd name="GluePoint25X" fmla="*/ 1634.86260560249 w 2249"/>
                <a:gd name="GluePoint25Y" fmla="*/ 259.023983315954 h 1918"/>
                <a:gd name="GluePoint26X" fmla="*/ 1411.53935082259 w 2249"/>
                <a:gd name="GluePoint26Y" fmla="*/ 2635.94994786236 h 1918"/>
                <a:gd name="GluePoint27X" fmla="*/ 897.554913294798 w 2249"/>
                <a:gd name="GluePoint27Y" fmla="*/ 2545.70177267988 h 1918"/>
                <a:gd name="GluePoint28X" fmla="*/ 897.554913294798 w 2249"/>
                <a:gd name="GluePoint28Y" fmla="*/ 2519.91657977059 h 1918"/>
                <a:gd name="GluePoint29X" fmla="*/ 830.216985326812 w 2249"/>
                <a:gd name="GluePoint29Y" fmla="*/ 2456.62565172054 h 1918"/>
                <a:gd name="GluePoint30X" fmla="*/ 764.583815028902 w 2249"/>
                <a:gd name="GluePoint30Y" fmla="*/ 2430.84045881126 h 1918"/>
                <a:gd name="GluePoint31X" fmla="*/ 699.803023566029 w 2249"/>
                <a:gd name="GluePoint31Y" fmla="*/ 2392.16266944734 h 1918"/>
                <a:gd name="GluePoint32X" fmla="*/ 709.179190751445 w 2249"/>
                <a:gd name="GluePoint32Y" fmla="*/ 2366.37747653806 h 1918"/>
                <a:gd name="GluePoint33X" fmla="*/ 699.803023566029 w 2249"/>
                <a:gd name="GluePoint33Y" fmla="*/ 2379.2700729927 h 1918"/>
                <a:gd name="GluePoint34X" fmla="*/ 690.426856380614 w 2249"/>
                <a:gd name="GluePoint34Y" fmla="*/ 2366.37747653806 h 1918"/>
                <a:gd name="GluePoint35X" fmla="*/ 560.012894619831 w 2249"/>
                <a:gd name="GluePoint35Y" fmla="*/ 2277.30135557873 h 1918"/>
                <a:gd name="GluePoint36X" fmla="*/ 467.103601600711 w 2249"/>
                <a:gd name="GluePoint36Y" fmla="*/ 2187.05318039625 h 1918"/>
                <a:gd name="GluePoint37X" fmla="*/ 448.35126722988 w 2249"/>
                <a:gd name="GluePoint37Y" fmla="*/ 2174.16058394161 h 1918"/>
                <a:gd name="GluePoint38X" fmla="*/ 457.727434415296 w 2249"/>
                <a:gd name="GluePoint38Y" fmla="*/ 2162.44004171011 h 1918"/>
                <a:gd name="GluePoint39X" fmla="*/ 410.846598488217 w 2249"/>
                <a:gd name="GluePoint39Y" fmla="*/ 2162.44004171011 h 1918"/>
                <a:gd name="GluePoint40X" fmla="*/ 420.222765673633 w 2249"/>
                <a:gd name="GluePoint40Y" fmla="*/ 2136.65484880083 h 1918"/>
                <a:gd name="GluePoint41X" fmla="*/ 374.194308581592 w 2249"/>
                <a:gd name="GluePoint41Y" fmla="*/ 2136.65484880083 h 1918"/>
                <a:gd name="GluePoint42X" fmla="*/ 324.7563361494 w 2249"/>
                <a:gd name="GluePoint42Y" fmla="*/ 2085.08446298227 h 1918"/>
                <a:gd name="GluePoint43X" fmla="*/ 297.48021342819 w 2249"/>
                <a:gd name="GluePoint43Y" fmla="*/ 2072.19186652763 h 1918"/>
                <a:gd name="GluePoint44X" fmla="*/ 176.442418852823 w 2249"/>
                <a:gd name="GluePoint44Y" fmla="*/ 1966.70698644421 h 1918"/>
                <a:gd name="GluePoint45X" fmla="*/ 157.690084481992 w 2249"/>
                <a:gd name="GluePoint45Y" fmla="*/ 1953.81438998957 h 1918"/>
                <a:gd name="GluePoint46X" fmla="*/ 167.066251667408 w 2249"/>
                <a:gd name="GluePoint46Y" fmla="*/ 1940.92179353493 h 1918"/>
                <a:gd name="GluePoint47X" fmla="*/ 157.690084481992 w 2249"/>
                <a:gd name="GluePoint47Y" fmla="*/ 1953.81438998957 h 1918"/>
                <a:gd name="GluePoint48X" fmla="*/ 83.5331258337039 w 2249"/>
                <a:gd name="GluePoint48Y" fmla="*/ 1890.52346193952 h 1918"/>
                <a:gd name="GluePoint49X" fmla="*/ 0 w 2249"/>
                <a:gd name="GluePoint49Y" fmla="*/ 1826.06047966632 h 191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Lst>
              <a:rect l="textAreaLeft" t="textAreaTop" r="textAreaRight" b="textAreaBottom"/>
              <a:pathLst>
                <a:path w="703" h="824">
                  <a:moveTo>
                    <a:pt x="0" y="571"/>
                  </a:moveTo>
                  <a:cubicBezTo>
                    <a:pt x="1" y="562"/>
                    <a:pt x="14" y="564"/>
                    <a:pt x="12" y="551"/>
                  </a:cubicBezTo>
                  <a:cubicBezTo>
                    <a:pt x="16" y="547"/>
                    <a:pt x="31" y="556"/>
                    <a:pt x="36" y="551"/>
                  </a:cubicBezTo>
                  <a:cubicBezTo>
                    <a:pt x="36" y="551"/>
                    <a:pt x="43" y="532"/>
                    <a:pt x="44" y="551"/>
                  </a:cubicBezTo>
                  <a:cubicBezTo>
                    <a:pt x="50" y="548"/>
                    <a:pt x="44" y="530"/>
                    <a:pt x="48" y="527"/>
                  </a:cubicBezTo>
                  <a:cubicBezTo>
                    <a:pt x="50" y="525"/>
                    <a:pt x="60" y="531"/>
                    <a:pt x="60" y="531"/>
                  </a:cubicBezTo>
                  <a:cubicBezTo>
                    <a:pt x="59" y="526"/>
                    <a:pt x="48" y="519"/>
                    <a:pt x="44" y="515"/>
                  </a:cubicBezTo>
                  <a:cubicBezTo>
                    <a:pt x="39" y="511"/>
                    <a:pt x="37" y="505"/>
                    <a:pt x="28" y="503"/>
                  </a:cubicBezTo>
                  <a:cubicBezTo>
                    <a:pt x="33" y="485"/>
                    <a:pt x="28" y="476"/>
                    <a:pt x="32" y="463"/>
                  </a:cubicBezTo>
                  <a:cubicBezTo>
                    <a:pt x="33" y="453"/>
                    <a:pt x="50" y="468"/>
                    <a:pt x="52" y="467"/>
                  </a:cubicBezTo>
                  <a:cubicBezTo>
                    <a:pt x="54" y="465"/>
                    <a:pt x="44" y="459"/>
                    <a:pt x="44" y="459"/>
                  </a:cubicBezTo>
                  <a:cubicBezTo>
                    <a:pt x="43" y="453"/>
                    <a:pt x="62" y="431"/>
                    <a:pt x="64" y="422"/>
                  </a:cubicBezTo>
                  <a:cubicBezTo>
                    <a:pt x="68" y="411"/>
                    <a:pt x="64" y="397"/>
                    <a:pt x="68" y="390"/>
                  </a:cubicBezTo>
                  <a:cubicBezTo>
                    <a:pt x="82" y="368"/>
                    <a:pt x="101" y="376"/>
                    <a:pt x="116" y="350"/>
                  </a:cubicBezTo>
                  <a:cubicBezTo>
                    <a:pt x="116" y="339"/>
                    <a:pt x="108" y="335"/>
                    <a:pt x="96" y="326"/>
                  </a:cubicBezTo>
                  <a:cubicBezTo>
                    <a:pt x="95" y="285"/>
                    <a:pt x="64" y="254"/>
                    <a:pt x="92" y="225"/>
                  </a:cubicBezTo>
                  <a:cubicBezTo>
                    <a:pt x="91" y="181"/>
                    <a:pt x="94" y="134"/>
                    <a:pt x="96" y="105"/>
                  </a:cubicBezTo>
                  <a:cubicBezTo>
                    <a:pt x="115" y="99"/>
                    <a:pt x="113" y="108"/>
                    <a:pt x="132" y="109"/>
                  </a:cubicBezTo>
                  <a:cubicBezTo>
                    <a:pt x="139" y="112"/>
                    <a:pt x="131" y="129"/>
                    <a:pt x="144" y="125"/>
                  </a:cubicBezTo>
                  <a:cubicBezTo>
                    <a:pt x="155" y="135"/>
                    <a:pt x="157" y="117"/>
                    <a:pt x="165" y="109"/>
                  </a:cubicBezTo>
                  <a:cubicBezTo>
                    <a:pt x="170" y="103"/>
                    <a:pt x="173" y="98"/>
                    <a:pt x="177" y="77"/>
                  </a:cubicBezTo>
                  <a:cubicBezTo>
                    <a:pt x="180" y="57"/>
                    <a:pt x="185" y="22"/>
                    <a:pt x="189" y="0"/>
                  </a:cubicBezTo>
                  <a:cubicBezTo>
                    <a:pt x="245" y="10"/>
                    <a:pt x="299" y="23"/>
                    <a:pt x="357" y="33"/>
                  </a:cubicBezTo>
                  <a:cubicBezTo>
                    <a:pt x="364" y="34"/>
                    <a:pt x="371" y="31"/>
                    <a:pt x="378" y="33"/>
                  </a:cubicBezTo>
                  <a:cubicBezTo>
                    <a:pt x="473" y="48"/>
                    <a:pt x="593" y="66"/>
                    <a:pt x="703" y="81"/>
                  </a:cubicBezTo>
                  <a:cubicBezTo>
                    <a:pt x="669" y="327"/>
                    <a:pt x="642" y="580"/>
                    <a:pt x="607" y="824"/>
                  </a:cubicBezTo>
                  <a:cubicBezTo>
                    <a:pt x="531" y="817"/>
                    <a:pt x="462" y="803"/>
                    <a:pt x="386" y="796"/>
                  </a:cubicBezTo>
                  <a:cubicBezTo>
                    <a:pt x="382" y="795"/>
                    <a:pt x="382" y="787"/>
                    <a:pt x="386" y="788"/>
                  </a:cubicBezTo>
                  <a:cubicBezTo>
                    <a:pt x="379" y="785"/>
                    <a:pt x="348" y="785"/>
                    <a:pt x="357" y="768"/>
                  </a:cubicBezTo>
                  <a:cubicBezTo>
                    <a:pt x="349" y="778"/>
                    <a:pt x="339" y="765"/>
                    <a:pt x="329" y="760"/>
                  </a:cubicBezTo>
                  <a:cubicBezTo>
                    <a:pt x="321" y="756"/>
                    <a:pt x="304" y="751"/>
                    <a:pt x="301" y="748"/>
                  </a:cubicBezTo>
                  <a:cubicBezTo>
                    <a:pt x="300" y="747"/>
                    <a:pt x="307" y="741"/>
                    <a:pt x="305" y="740"/>
                  </a:cubicBezTo>
                  <a:cubicBezTo>
                    <a:pt x="301" y="738"/>
                    <a:pt x="302" y="744"/>
                    <a:pt x="301" y="744"/>
                  </a:cubicBezTo>
                  <a:cubicBezTo>
                    <a:pt x="296" y="745"/>
                    <a:pt x="299" y="741"/>
                    <a:pt x="297" y="740"/>
                  </a:cubicBezTo>
                  <a:cubicBezTo>
                    <a:pt x="278" y="733"/>
                    <a:pt x="258" y="722"/>
                    <a:pt x="241" y="712"/>
                  </a:cubicBezTo>
                  <a:cubicBezTo>
                    <a:pt x="227" y="704"/>
                    <a:pt x="213" y="696"/>
                    <a:pt x="201" y="684"/>
                  </a:cubicBezTo>
                  <a:cubicBezTo>
                    <a:pt x="199" y="682"/>
                    <a:pt x="192" y="685"/>
                    <a:pt x="193" y="680"/>
                  </a:cubicBezTo>
                  <a:cubicBezTo>
                    <a:pt x="192" y="681"/>
                    <a:pt x="200" y="677"/>
                    <a:pt x="197" y="676"/>
                  </a:cubicBezTo>
                  <a:cubicBezTo>
                    <a:pt x="197" y="676"/>
                    <a:pt x="180" y="683"/>
                    <a:pt x="177" y="676"/>
                  </a:cubicBezTo>
                  <a:cubicBezTo>
                    <a:pt x="176" y="675"/>
                    <a:pt x="182" y="668"/>
                    <a:pt x="181" y="668"/>
                  </a:cubicBezTo>
                  <a:cubicBezTo>
                    <a:pt x="177" y="666"/>
                    <a:pt x="171" y="672"/>
                    <a:pt x="161" y="668"/>
                  </a:cubicBezTo>
                  <a:cubicBezTo>
                    <a:pt x="153" y="665"/>
                    <a:pt x="148" y="656"/>
                    <a:pt x="140" y="652"/>
                  </a:cubicBezTo>
                  <a:cubicBezTo>
                    <a:pt x="136" y="649"/>
                    <a:pt x="132" y="650"/>
                    <a:pt x="128" y="648"/>
                  </a:cubicBezTo>
                  <a:cubicBezTo>
                    <a:pt x="115" y="640"/>
                    <a:pt x="92" y="628"/>
                    <a:pt x="76" y="615"/>
                  </a:cubicBezTo>
                  <a:cubicBezTo>
                    <a:pt x="74" y="614"/>
                    <a:pt x="67" y="617"/>
                    <a:pt x="68" y="611"/>
                  </a:cubicBezTo>
                  <a:cubicBezTo>
                    <a:pt x="68" y="612"/>
                    <a:pt x="75" y="609"/>
                    <a:pt x="72" y="607"/>
                  </a:cubicBezTo>
                  <a:cubicBezTo>
                    <a:pt x="68" y="605"/>
                    <a:pt x="69" y="611"/>
                    <a:pt x="68" y="611"/>
                  </a:cubicBezTo>
                  <a:cubicBezTo>
                    <a:pt x="64" y="612"/>
                    <a:pt x="43" y="595"/>
                    <a:pt x="36" y="591"/>
                  </a:cubicBezTo>
                  <a:cubicBezTo>
                    <a:pt x="24" y="585"/>
                    <a:pt x="10" y="581"/>
                    <a:pt x="0" y="571"/>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5" name="Freeform 271"/>
            <p:cNvSpPr/>
            <p:nvPr/>
          </p:nvSpPr>
          <p:spPr>
            <a:xfrm>
              <a:off x="4121280" y="3975840"/>
              <a:ext cx="696240" cy="815400"/>
            </a:xfrm>
            <a:custGeom>
              <a:avLst/>
              <a:gdLst>
                <a:gd name="textAreaLeft" fmla="*/ 0 w 696240"/>
                <a:gd name="textAreaRight" fmla="*/ 696960 w 696240"/>
                <a:gd name="textAreaTop" fmla="*/ 0 h 815400"/>
                <a:gd name="textAreaBottom" fmla="*/ 816120 h 815400"/>
                <a:gd name="GluePoint1X" fmla="*/ 903.910454344949 w 2267"/>
                <a:gd name="GluePoint1Y" fmla="*/ 2563.29545454545 h 1936"/>
                <a:gd name="GluePoint2X" fmla="*/ 831.358623731804 w 2267"/>
                <a:gd name="GluePoint2Y" fmla="*/ 2496.57954545455 h 1936"/>
                <a:gd name="GluePoint3X" fmla="*/ 740.88222320247 w 2267"/>
                <a:gd name="GluePoint3Y" fmla="*/ 2428.69318181818 h 1936"/>
                <a:gd name="GluePoint4X" fmla="*/ 565.904278782532 w 2267"/>
                <a:gd name="GluePoint4Y" fmla="*/ 2295.26136363636 h 1936"/>
                <a:gd name="GluePoint5X" fmla="*/ 463.478164975739 w 2267"/>
                <a:gd name="GluePoint5Y" fmla="*/ 2201.625 h 1936"/>
                <a:gd name="GluePoint6X" fmla="*/ 412.265108072342 w 2267"/>
                <a:gd name="GluePoint6Y" fmla="*/ 2173.53409090909 h 1936"/>
                <a:gd name="GluePoint7X" fmla="*/ 377.269519188355 w 2267"/>
                <a:gd name="GluePoint7Y" fmla="*/ 2151.29545454545 h 1936"/>
                <a:gd name="GluePoint8X" fmla="*/ 302.15703573004 w 2267"/>
                <a:gd name="GluePoint8Y" fmla="*/ 2086.92045454545 h 1936"/>
                <a:gd name="GluePoint9X" fmla="*/ 160.467578297309 w 2267"/>
                <a:gd name="GluePoint9Y" fmla="*/ 1978.06818181818 h 1936"/>
                <a:gd name="GluePoint10X" fmla="*/ 59.748566387296 w 2267"/>
                <a:gd name="GluePoint10Y" fmla="*/ 1889.11363636364 h 1936"/>
                <a:gd name="GluePoint11X" fmla="*/ 16.2174680194089 w 2267"/>
                <a:gd name="GluePoint11Y" fmla="*/ 1802.5 h 1936"/>
                <a:gd name="GluePoint12X" fmla="*/ 59.748566387296 w 2267"/>
                <a:gd name="GluePoint12Y" fmla="*/ 1763.875 h 1936"/>
                <a:gd name="GluePoint13X" fmla="*/ 109.254521393913 w 2267"/>
                <a:gd name="GluePoint13Y" fmla="*/ 1738.125 h 1936"/>
                <a:gd name="GluePoint14X" fmla="*/ 125.471989413322 w 2267"/>
                <a:gd name="GluePoint14Y" fmla="*/ 1684.28409090909 h 1936"/>
                <a:gd name="GluePoint15X" fmla="*/ 69.1376268195854 w 2267"/>
                <a:gd name="GluePoint15Y" fmla="*/ 1626.93181818182 h 1936"/>
                <a:gd name="GluePoint16X" fmla="*/ 74.258932509925 w 2267"/>
                <a:gd name="GluePoint16Y" fmla="*/ 1486.47727272727 h 1936"/>
                <a:gd name="GluePoint17X" fmla="*/ 148.51786501985 w 2267"/>
                <a:gd name="GluePoint17Y" fmla="*/ 1357.72727272727 h 1936"/>
                <a:gd name="GluePoint18X" fmla="*/ 269.722099691222 w 2267"/>
                <a:gd name="GluePoint18Y" fmla="*/ 1124.80681818182 h 1936"/>
                <a:gd name="GluePoint19X" fmla="*/ 223.630348478165 w 2267"/>
                <a:gd name="GluePoint19Y" fmla="*/ 1051.06818181818 h 1936"/>
                <a:gd name="GluePoint20X" fmla="*/ 225.337450374945 w 2267"/>
                <a:gd name="GluePoint20Y" fmla="*/ 338.261363636364 h 1936"/>
                <a:gd name="GluePoint21X" fmla="*/ 314.106749007499 w 2267"/>
                <a:gd name="GluePoint21Y" fmla="*/ 347.625 h 1936"/>
                <a:gd name="GluePoint22X" fmla="*/ 342.273930304367 w 2267"/>
                <a:gd name="GluePoint22Y" fmla="*/ 399.125 h 1936"/>
                <a:gd name="GluePoint23X" fmla="*/ 370.441111601235 w 2267"/>
                <a:gd name="GluePoint23Y" fmla="*/ 382.738636363636 h 1936"/>
                <a:gd name="GluePoint24X" fmla="*/ 440.43228936921 w 2267"/>
                <a:gd name="GluePoint24Y" fmla="*/ 9.36363636363636 h 1936"/>
                <a:gd name="GluePoint25X" fmla="*/ 840.747684164094 w 2267"/>
                <a:gd name="GluePoint25Y" fmla="*/ 105.340909090909 h 1936"/>
                <a:gd name="GluePoint26X" fmla="*/ 1652.47463608293 w 2267"/>
                <a:gd name="GluePoint26Y" fmla="*/ 258.670454545455 h 1936"/>
                <a:gd name="GluePoint27X" fmla="*/ 1426.28363475959 w 2267"/>
                <a:gd name="GluePoint27Y" fmla="*/ 2653.42045454545 h 1936"/>
                <a:gd name="GluePoint28X" fmla="*/ 1535.53815615351 w 2267"/>
                <a:gd name="GluePoint28Y" fmla="*/ 1370.60227272727 h 1936"/>
                <a:gd name="GluePoint29X" fmla="*/ 839.040582267314 w 2267"/>
                <a:gd name="GluePoint29Y" fmla="*/ 120.556818181818 h 1936"/>
                <a:gd name="GluePoint30X" fmla="*/ 423.361270401412 w 2267"/>
                <a:gd name="GluePoint30Y" fmla="*/ 255.159090909091 h 1936"/>
                <a:gd name="GluePoint31X" fmla="*/ 342.273930304367 w 2267"/>
                <a:gd name="GluePoint31Y" fmla="*/ 417.852272727273 h 1936"/>
                <a:gd name="GluePoint32X" fmla="*/ 274.843405381562 w 2267"/>
                <a:gd name="GluePoint32Y" fmla="*/ 354.647727272727 h 1936"/>
                <a:gd name="GluePoint33X" fmla="*/ 225.337450374945 w 2267"/>
                <a:gd name="GluePoint33Y" fmla="*/ 735.045454545455 h 1936"/>
                <a:gd name="GluePoint34X" fmla="*/ 284.232465813851 w 2267"/>
                <a:gd name="GluePoint34Y" fmla="*/ 1128.31818181818 h 1936"/>
                <a:gd name="GluePoint35X" fmla="*/ 169.856638729599 w 2267"/>
                <a:gd name="GluePoint35Y" fmla="*/ 1261.75 h 1936"/>
                <a:gd name="GluePoint36X" fmla="*/ 116.082928981032 w 2267"/>
                <a:gd name="GluePoint36Y" fmla="*/ 1470.09090909091 h 1936"/>
                <a:gd name="GluePoint37X" fmla="*/ 128.032642258491 w 2267"/>
                <a:gd name="GluePoint37Y" fmla="*/ 1511.05681818182 h 1936"/>
                <a:gd name="GluePoint38X" fmla="*/ 83.6479929422144 w 2267"/>
                <a:gd name="GluePoint38Y" fmla="*/ 1540.31818181818 h 1936"/>
                <a:gd name="GluePoint39X" fmla="*/ 122.911336568152 w 2267"/>
                <a:gd name="GluePoint39Y" fmla="*/ 1658.53409090909 h 1936"/>
                <a:gd name="GluePoint40X" fmla="*/ 122.911336568152 w 2267"/>
                <a:gd name="GluePoint40Y" fmla="*/ 1700.67045454545 h 1936"/>
                <a:gd name="GluePoint41X" fmla="*/ 102.426113806793 w 2267"/>
                <a:gd name="GluePoint41Y" fmla="*/ 1770.89772727273 h 1936"/>
                <a:gd name="GluePoint42X" fmla="*/ 78.5266872518747 w 2267"/>
                <a:gd name="GluePoint42Y" fmla="*/ 1783.77272727273 h 1936"/>
                <a:gd name="GluePoint43X" fmla="*/ 13.6568151742391 w 2267"/>
                <a:gd name="GluePoint43Y" fmla="*/ 1831.76136363636 h 1936"/>
                <a:gd name="GluePoint44X" fmla="*/ 160.467578297309 w 2267"/>
                <a:gd name="GluePoint44Y" fmla="*/ 1952.31818181818 h 1936"/>
                <a:gd name="GluePoint45X" fmla="*/ 179.245699161888 w 2267"/>
                <a:gd name="GluePoint45Y" fmla="*/ 1965.19318181818 h 1936"/>
                <a:gd name="GluePoint46X" fmla="*/ 320.935156594618 w 2267"/>
                <a:gd name="GluePoint46Y" fmla="*/ 2077.55681818182 h 1936"/>
                <a:gd name="GluePoint47X" fmla="*/ 414.825760917512 w 2267"/>
                <a:gd name="GluePoint47Y" fmla="*/ 2134.90909090909 h 1936"/>
                <a:gd name="GluePoint48X" fmla="*/ 425.921923246581 w 2267"/>
                <a:gd name="GluePoint48Y" fmla="*/ 2166.51136363636 h 1936"/>
                <a:gd name="GluePoint49X" fmla="*/ 458.356859285399 w 2267"/>
                <a:gd name="GluePoint49Y" fmla="*/ 2153.63636363636 h 1936"/>
                <a:gd name="GluePoint50X" fmla="*/ 479.695632995148 w 2267"/>
                <a:gd name="GluePoint50Y" fmla="*/ 2188.75 h 1936"/>
                <a:gd name="GluePoint51X" fmla="*/ 705.886634318483 w 2267"/>
                <a:gd name="GluePoint51Y" fmla="*/ 2371.34090909091 h 1936"/>
                <a:gd name="GluePoint52X" fmla="*/ 717.836347595942 w 2267"/>
                <a:gd name="GluePoint52Y" fmla="*/ 2397.09090909091 h 1936"/>
                <a:gd name="GluePoint53X" fmla="*/ 796.363034847817 w 2267"/>
                <a:gd name="GluePoint53Y" fmla="*/ 2448.59090909091 h 1936"/>
                <a:gd name="GluePoint54X" fmla="*/ 843.308337009263 w 2267"/>
                <a:gd name="GluePoint54Y" fmla="*/ 2489.55681818182 h 1936"/>
                <a:gd name="GluePoint55X" fmla="*/ 901.34980149978 w 2267"/>
                <a:gd name="GluePoint55Y" fmla="*/ 2537.54545454545 h 193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709" h="830">
                  <a:moveTo>
                    <a:pt x="612" y="830"/>
                  </a:moveTo>
                  <a:cubicBezTo>
                    <a:pt x="609" y="830"/>
                    <a:pt x="609" y="830"/>
                    <a:pt x="609" y="830"/>
                  </a:cubicBezTo>
                  <a:cubicBezTo>
                    <a:pt x="575" y="827"/>
                    <a:pt x="542" y="822"/>
                    <a:pt x="510" y="817"/>
                  </a:cubicBezTo>
                  <a:cubicBezTo>
                    <a:pt x="471" y="811"/>
                    <a:pt x="430" y="806"/>
                    <a:pt x="388" y="802"/>
                  </a:cubicBezTo>
                  <a:cubicBezTo>
                    <a:pt x="387" y="802"/>
                    <a:pt x="387" y="802"/>
                    <a:pt x="387" y="802"/>
                  </a:cubicBezTo>
                  <a:cubicBezTo>
                    <a:pt x="384" y="800"/>
                    <a:pt x="383" y="796"/>
                    <a:pt x="383" y="793"/>
                  </a:cubicBezTo>
                  <a:cubicBezTo>
                    <a:pt x="382" y="792"/>
                    <a:pt x="381" y="792"/>
                    <a:pt x="380" y="792"/>
                  </a:cubicBezTo>
                  <a:cubicBezTo>
                    <a:pt x="371" y="790"/>
                    <a:pt x="360" y="788"/>
                    <a:pt x="357" y="781"/>
                  </a:cubicBezTo>
                  <a:cubicBezTo>
                    <a:pt x="356" y="780"/>
                    <a:pt x="356" y="779"/>
                    <a:pt x="356" y="777"/>
                  </a:cubicBezTo>
                  <a:cubicBezTo>
                    <a:pt x="351" y="778"/>
                    <a:pt x="345" y="775"/>
                    <a:pt x="339" y="771"/>
                  </a:cubicBezTo>
                  <a:cubicBezTo>
                    <a:pt x="336" y="769"/>
                    <a:pt x="334" y="767"/>
                    <a:pt x="331" y="766"/>
                  </a:cubicBezTo>
                  <a:cubicBezTo>
                    <a:pt x="328" y="764"/>
                    <a:pt x="323" y="762"/>
                    <a:pt x="318" y="760"/>
                  </a:cubicBezTo>
                  <a:cubicBezTo>
                    <a:pt x="310" y="757"/>
                    <a:pt x="304" y="755"/>
                    <a:pt x="302" y="753"/>
                  </a:cubicBezTo>
                  <a:cubicBezTo>
                    <a:pt x="301" y="752"/>
                    <a:pt x="301" y="751"/>
                    <a:pt x="302" y="750"/>
                  </a:cubicBezTo>
                  <a:cubicBezTo>
                    <a:pt x="300" y="749"/>
                    <a:pt x="298" y="748"/>
                    <a:pt x="298" y="745"/>
                  </a:cubicBezTo>
                  <a:cubicBezTo>
                    <a:pt x="279" y="738"/>
                    <a:pt x="260" y="727"/>
                    <a:pt x="243" y="718"/>
                  </a:cubicBezTo>
                  <a:cubicBezTo>
                    <a:pt x="241" y="716"/>
                    <a:pt x="241" y="716"/>
                    <a:pt x="241" y="716"/>
                  </a:cubicBezTo>
                  <a:cubicBezTo>
                    <a:pt x="227" y="708"/>
                    <a:pt x="214" y="701"/>
                    <a:pt x="202" y="689"/>
                  </a:cubicBezTo>
                  <a:cubicBezTo>
                    <a:pt x="202" y="689"/>
                    <a:pt x="202" y="689"/>
                    <a:pt x="201" y="689"/>
                  </a:cubicBezTo>
                  <a:cubicBezTo>
                    <a:pt x="199" y="689"/>
                    <a:pt x="199" y="689"/>
                    <a:pt x="199" y="689"/>
                  </a:cubicBezTo>
                  <a:cubicBezTo>
                    <a:pt x="198" y="689"/>
                    <a:pt x="195" y="689"/>
                    <a:pt x="194" y="687"/>
                  </a:cubicBezTo>
                  <a:cubicBezTo>
                    <a:pt x="193" y="686"/>
                    <a:pt x="193" y="685"/>
                    <a:pt x="193" y="684"/>
                  </a:cubicBezTo>
                  <a:cubicBezTo>
                    <a:pt x="190" y="685"/>
                    <a:pt x="188" y="685"/>
                    <a:pt x="187" y="685"/>
                  </a:cubicBezTo>
                  <a:cubicBezTo>
                    <a:pt x="181" y="685"/>
                    <a:pt x="178" y="682"/>
                    <a:pt x="177" y="680"/>
                  </a:cubicBezTo>
                  <a:cubicBezTo>
                    <a:pt x="176" y="678"/>
                    <a:pt x="177" y="677"/>
                    <a:pt x="179" y="675"/>
                  </a:cubicBezTo>
                  <a:cubicBezTo>
                    <a:pt x="179" y="674"/>
                    <a:pt x="179" y="674"/>
                    <a:pt x="179" y="674"/>
                  </a:cubicBezTo>
                  <a:cubicBezTo>
                    <a:pt x="179" y="674"/>
                    <a:pt x="179" y="674"/>
                    <a:pt x="179" y="674"/>
                  </a:cubicBezTo>
                  <a:cubicBezTo>
                    <a:pt x="175" y="675"/>
                    <a:pt x="169" y="676"/>
                    <a:pt x="162" y="673"/>
                  </a:cubicBezTo>
                  <a:cubicBezTo>
                    <a:pt x="158" y="671"/>
                    <a:pt x="154" y="668"/>
                    <a:pt x="150" y="664"/>
                  </a:cubicBezTo>
                  <a:cubicBezTo>
                    <a:pt x="148" y="661"/>
                    <a:pt x="145" y="659"/>
                    <a:pt x="142" y="657"/>
                  </a:cubicBezTo>
                  <a:cubicBezTo>
                    <a:pt x="140" y="656"/>
                    <a:pt x="138" y="656"/>
                    <a:pt x="136" y="655"/>
                  </a:cubicBezTo>
                  <a:cubicBezTo>
                    <a:pt x="135" y="655"/>
                    <a:pt x="132" y="654"/>
                    <a:pt x="130" y="653"/>
                  </a:cubicBezTo>
                  <a:cubicBezTo>
                    <a:pt x="128" y="652"/>
                    <a:pt x="125" y="650"/>
                    <a:pt x="122" y="648"/>
                  </a:cubicBezTo>
                  <a:cubicBezTo>
                    <a:pt x="109" y="641"/>
                    <a:pt x="90" y="631"/>
                    <a:pt x="77" y="621"/>
                  </a:cubicBezTo>
                  <a:cubicBezTo>
                    <a:pt x="77" y="620"/>
                    <a:pt x="76" y="620"/>
                    <a:pt x="75" y="620"/>
                  </a:cubicBezTo>
                  <a:cubicBezTo>
                    <a:pt x="73" y="620"/>
                    <a:pt x="71" y="620"/>
                    <a:pt x="69" y="619"/>
                  </a:cubicBezTo>
                  <a:cubicBezTo>
                    <a:pt x="69" y="618"/>
                    <a:pt x="69" y="617"/>
                    <a:pt x="68" y="617"/>
                  </a:cubicBezTo>
                  <a:cubicBezTo>
                    <a:pt x="65" y="615"/>
                    <a:pt x="59" y="611"/>
                    <a:pt x="49" y="604"/>
                  </a:cubicBezTo>
                  <a:cubicBezTo>
                    <a:pt x="44" y="601"/>
                    <a:pt x="40" y="598"/>
                    <a:pt x="38" y="597"/>
                  </a:cubicBezTo>
                  <a:cubicBezTo>
                    <a:pt x="34" y="595"/>
                    <a:pt x="30" y="593"/>
                    <a:pt x="26" y="591"/>
                  </a:cubicBezTo>
                  <a:cubicBezTo>
                    <a:pt x="17" y="587"/>
                    <a:pt x="8" y="583"/>
                    <a:pt x="1" y="576"/>
                  </a:cubicBezTo>
                  <a:cubicBezTo>
                    <a:pt x="0" y="575"/>
                    <a:pt x="0" y="575"/>
                    <a:pt x="0" y="575"/>
                  </a:cubicBezTo>
                  <a:cubicBezTo>
                    <a:pt x="0" y="574"/>
                    <a:pt x="0" y="574"/>
                    <a:pt x="0" y="574"/>
                  </a:cubicBezTo>
                  <a:cubicBezTo>
                    <a:pt x="1" y="568"/>
                    <a:pt x="4" y="566"/>
                    <a:pt x="7" y="564"/>
                  </a:cubicBezTo>
                  <a:cubicBezTo>
                    <a:pt x="11" y="561"/>
                    <a:pt x="13" y="560"/>
                    <a:pt x="12" y="555"/>
                  </a:cubicBezTo>
                  <a:cubicBezTo>
                    <a:pt x="12" y="553"/>
                    <a:pt x="12" y="553"/>
                    <a:pt x="12" y="553"/>
                  </a:cubicBezTo>
                  <a:cubicBezTo>
                    <a:pt x="13" y="552"/>
                    <a:pt x="13" y="552"/>
                    <a:pt x="13" y="552"/>
                  </a:cubicBezTo>
                  <a:cubicBezTo>
                    <a:pt x="15" y="550"/>
                    <a:pt x="20" y="550"/>
                    <a:pt x="26" y="552"/>
                  </a:cubicBezTo>
                  <a:cubicBezTo>
                    <a:pt x="30" y="553"/>
                    <a:pt x="35" y="553"/>
                    <a:pt x="37" y="552"/>
                  </a:cubicBezTo>
                  <a:cubicBezTo>
                    <a:pt x="37" y="552"/>
                    <a:pt x="37" y="552"/>
                    <a:pt x="37" y="552"/>
                  </a:cubicBezTo>
                  <a:cubicBezTo>
                    <a:pt x="39" y="547"/>
                    <a:pt x="41" y="543"/>
                    <a:pt x="44" y="543"/>
                  </a:cubicBezTo>
                  <a:cubicBezTo>
                    <a:pt x="45" y="543"/>
                    <a:pt x="46" y="543"/>
                    <a:pt x="47" y="544"/>
                  </a:cubicBezTo>
                  <a:cubicBezTo>
                    <a:pt x="47" y="543"/>
                    <a:pt x="47" y="541"/>
                    <a:pt x="47" y="540"/>
                  </a:cubicBezTo>
                  <a:cubicBezTo>
                    <a:pt x="47" y="535"/>
                    <a:pt x="46" y="530"/>
                    <a:pt x="49" y="528"/>
                  </a:cubicBezTo>
                  <a:cubicBezTo>
                    <a:pt x="50" y="527"/>
                    <a:pt x="51" y="527"/>
                    <a:pt x="52" y="527"/>
                  </a:cubicBezTo>
                  <a:cubicBezTo>
                    <a:pt x="53" y="527"/>
                    <a:pt x="53" y="527"/>
                    <a:pt x="54" y="527"/>
                  </a:cubicBezTo>
                  <a:cubicBezTo>
                    <a:pt x="53" y="526"/>
                    <a:pt x="51" y="525"/>
                    <a:pt x="50" y="524"/>
                  </a:cubicBezTo>
                  <a:cubicBezTo>
                    <a:pt x="48" y="522"/>
                    <a:pt x="46" y="521"/>
                    <a:pt x="45" y="520"/>
                  </a:cubicBezTo>
                  <a:cubicBezTo>
                    <a:pt x="44" y="519"/>
                    <a:pt x="42" y="517"/>
                    <a:pt x="41" y="516"/>
                  </a:cubicBezTo>
                  <a:cubicBezTo>
                    <a:pt x="38" y="513"/>
                    <a:pt x="36" y="510"/>
                    <a:pt x="30" y="509"/>
                  </a:cubicBezTo>
                  <a:cubicBezTo>
                    <a:pt x="27" y="508"/>
                    <a:pt x="27" y="508"/>
                    <a:pt x="27" y="508"/>
                  </a:cubicBezTo>
                  <a:cubicBezTo>
                    <a:pt x="28" y="505"/>
                    <a:pt x="28" y="505"/>
                    <a:pt x="28" y="505"/>
                  </a:cubicBezTo>
                  <a:cubicBezTo>
                    <a:pt x="31" y="496"/>
                    <a:pt x="31" y="489"/>
                    <a:pt x="31" y="482"/>
                  </a:cubicBezTo>
                  <a:cubicBezTo>
                    <a:pt x="31" y="477"/>
                    <a:pt x="31" y="471"/>
                    <a:pt x="32" y="465"/>
                  </a:cubicBezTo>
                  <a:cubicBezTo>
                    <a:pt x="33" y="462"/>
                    <a:pt x="35" y="459"/>
                    <a:pt x="38" y="459"/>
                  </a:cubicBezTo>
                  <a:cubicBezTo>
                    <a:pt x="40" y="459"/>
                    <a:pt x="42" y="460"/>
                    <a:pt x="44" y="461"/>
                  </a:cubicBezTo>
                  <a:cubicBezTo>
                    <a:pt x="44" y="457"/>
                    <a:pt x="48" y="451"/>
                    <a:pt x="55" y="440"/>
                  </a:cubicBezTo>
                  <a:cubicBezTo>
                    <a:pt x="59" y="434"/>
                    <a:pt x="63" y="428"/>
                    <a:pt x="64" y="425"/>
                  </a:cubicBezTo>
                  <a:cubicBezTo>
                    <a:pt x="66" y="420"/>
                    <a:pt x="66" y="414"/>
                    <a:pt x="66" y="409"/>
                  </a:cubicBezTo>
                  <a:cubicBezTo>
                    <a:pt x="66" y="402"/>
                    <a:pt x="66" y="396"/>
                    <a:pt x="69" y="392"/>
                  </a:cubicBezTo>
                  <a:cubicBezTo>
                    <a:pt x="76" y="380"/>
                    <a:pt x="85" y="376"/>
                    <a:pt x="93" y="372"/>
                  </a:cubicBezTo>
                  <a:cubicBezTo>
                    <a:pt x="101" y="368"/>
                    <a:pt x="109" y="364"/>
                    <a:pt x="116" y="352"/>
                  </a:cubicBezTo>
                  <a:cubicBezTo>
                    <a:pt x="116" y="344"/>
                    <a:pt x="111" y="341"/>
                    <a:pt x="102" y="334"/>
                  </a:cubicBezTo>
                  <a:cubicBezTo>
                    <a:pt x="100" y="333"/>
                    <a:pt x="99" y="332"/>
                    <a:pt x="98" y="331"/>
                  </a:cubicBezTo>
                  <a:cubicBezTo>
                    <a:pt x="96" y="330"/>
                    <a:pt x="96" y="330"/>
                    <a:pt x="96" y="330"/>
                  </a:cubicBezTo>
                  <a:cubicBezTo>
                    <a:pt x="96" y="329"/>
                    <a:pt x="96" y="329"/>
                    <a:pt x="96" y="329"/>
                  </a:cubicBezTo>
                  <a:cubicBezTo>
                    <a:pt x="96" y="314"/>
                    <a:pt x="92" y="301"/>
                    <a:pt x="88" y="288"/>
                  </a:cubicBezTo>
                  <a:cubicBezTo>
                    <a:pt x="81" y="267"/>
                    <a:pt x="74" y="246"/>
                    <a:pt x="92" y="227"/>
                  </a:cubicBezTo>
                  <a:cubicBezTo>
                    <a:pt x="91" y="183"/>
                    <a:pt x="94" y="136"/>
                    <a:pt x="96" y="108"/>
                  </a:cubicBezTo>
                  <a:cubicBezTo>
                    <a:pt x="97" y="106"/>
                    <a:pt x="97" y="106"/>
                    <a:pt x="97" y="106"/>
                  </a:cubicBezTo>
                  <a:cubicBezTo>
                    <a:pt x="98" y="105"/>
                    <a:pt x="98" y="105"/>
                    <a:pt x="98" y="105"/>
                  </a:cubicBezTo>
                  <a:cubicBezTo>
                    <a:pt x="103" y="104"/>
                    <a:pt x="106" y="103"/>
                    <a:pt x="110" y="103"/>
                  </a:cubicBezTo>
                  <a:cubicBezTo>
                    <a:pt x="114" y="103"/>
                    <a:pt x="117" y="104"/>
                    <a:pt x="120" y="106"/>
                  </a:cubicBezTo>
                  <a:cubicBezTo>
                    <a:pt x="124" y="107"/>
                    <a:pt x="128" y="109"/>
                    <a:pt x="135" y="109"/>
                  </a:cubicBezTo>
                  <a:cubicBezTo>
                    <a:pt x="137" y="109"/>
                    <a:pt x="137" y="109"/>
                    <a:pt x="137" y="109"/>
                  </a:cubicBezTo>
                  <a:cubicBezTo>
                    <a:pt x="141" y="111"/>
                    <a:pt x="141" y="116"/>
                    <a:pt x="141" y="120"/>
                  </a:cubicBezTo>
                  <a:cubicBezTo>
                    <a:pt x="142" y="125"/>
                    <a:pt x="142" y="126"/>
                    <a:pt x="144" y="126"/>
                  </a:cubicBezTo>
                  <a:cubicBezTo>
                    <a:pt x="145" y="126"/>
                    <a:pt x="146" y="126"/>
                    <a:pt x="147" y="125"/>
                  </a:cubicBezTo>
                  <a:cubicBezTo>
                    <a:pt x="148" y="125"/>
                    <a:pt x="148" y="125"/>
                    <a:pt x="148" y="125"/>
                  </a:cubicBezTo>
                  <a:cubicBezTo>
                    <a:pt x="149" y="126"/>
                    <a:pt x="149" y="126"/>
                    <a:pt x="149" y="126"/>
                  </a:cubicBezTo>
                  <a:cubicBezTo>
                    <a:pt x="151" y="128"/>
                    <a:pt x="153" y="128"/>
                    <a:pt x="153" y="128"/>
                  </a:cubicBezTo>
                  <a:cubicBezTo>
                    <a:pt x="155" y="128"/>
                    <a:pt x="157" y="124"/>
                    <a:pt x="159" y="120"/>
                  </a:cubicBezTo>
                  <a:cubicBezTo>
                    <a:pt x="161" y="117"/>
                    <a:pt x="163" y="113"/>
                    <a:pt x="166" y="110"/>
                  </a:cubicBezTo>
                  <a:cubicBezTo>
                    <a:pt x="171" y="104"/>
                    <a:pt x="173" y="101"/>
                    <a:pt x="177" y="79"/>
                  </a:cubicBezTo>
                  <a:cubicBezTo>
                    <a:pt x="179" y="68"/>
                    <a:pt x="181" y="53"/>
                    <a:pt x="184" y="38"/>
                  </a:cubicBezTo>
                  <a:cubicBezTo>
                    <a:pt x="185" y="25"/>
                    <a:pt x="187" y="13"/>
                    <a:pt x="189" y="3"/>
                  </a:cubicBezTo>
                  <a:cubicBezTo>
                    <a:pt x="189" y="0"/>
                    <a:pt x="189" y="0"/>
                    <a:pt x="189" y="0"/>
                  </a:cubicBezTo>
                  <a:cubicBezTo>
                    <a:pt x="192" y="1"/>
                    <a:pt x="192" y="1"/>
                    <a:pt x="192" y="1"/>
                  </a:cubicBezTo>
                  <a:cubicBezTo>
                    <a:pt x="218" y="5"/>
                    <a:pt x="243" y="10"/>
                    <a:pt x="268" y="15"/>
                  </a:cubicBezTo>
                  <a:cubicBezTo>
                    <a:pt x="298" y="21"/>
                    <a:pt x="329" y="28"/>
                    <a:pt x="361" y="33"/>
                  </a:cubicBezTo>
                  <a:cubicBezTo>
                    <a:pt x="364" y="33"/>
                    <a:pt x="367" y="33"/>
                    <a:pt x="370" y="33"/>
                  </a:cubicBezTo>
                  <a:cubicBezTo>
                    <a:pt x="374" y="32"/>
                    <a:pt x="378" y="32"/>
                    <a:pt x="381" y="33"/>
                  </a:cubicBezTo>
                  <a:cubicBezTo>
                    <a:pt x="480" y="49"/>
                    <a:pt x="601" y="67"/>
                    <a:pt x="707" y="81"/>
                  </a:cubicBezTo>
                  <a:cubicBezTo>
                    <a:pt x="709" y="81"/>
                    <a:pt x="709" y="81"/>
                    <a:pt x="709" y="81"/>
                  </a:cubicBezTo>
                  <a:cubicBezTo>
                    <a:pt x="709" y="84"/>
                    <a:pt x="709" y="84"/>
                    <a:pt x="709" y="84"/>
                  </a:cubicBezTo>
                  <a:cubicBezTo>
                    <a:pt x="693" y="198"/>
                    <a:pt x="678" y="316"/>
                    <a:pt x="664" y="430"/>
                  </a:cubicBezTo>
                  <a:cubicBezTo>
                    <a:pt x="648" y="561"/>
                    <a:pt x="631" y="697"/>
                    <a:pt x="612" y="828"/>
                  </a:cubicBezTo>
                  <a:lnTo>
                    <a:pt x="612" y="830"/>
                  </a:lnTo>
                  <a:close/>
                  <a:moveTo>
                    <a:pt x="390" y="797"/>
                  </a:moveTo>
                  <a:cubicBezTo>
                    <a:pt x="431" y="800"/>
                    <a:pt x="472" y="806"/>
                    <a:pt x="511" y="812"/>
                  </a:cubicBezTo>
                  <a:cubicBezTo>
                    <a:pt x="542" y="816"/>
                    <a:pt x="574" y="821"/>
                    <a:pt x="607" y="824"/>
                  </a:cubicBezTo>
                  <a:cubicBezTo>
                    <a:pt x="626" y="694"/>
                    <a:pt x="643" y="560"/>
                    <a:pt x="659" y="429"/>
                  </a:cubicBezTo>
                  <a:cubicBezTo>
                    <a:pt x="673" y="316"/>
                    <a:pt x="687" y="200"/>
                    <a:pt x="703" y="86"/>
                  </a:cubicBezTo>
                  <a:cubicBezTo>
                    <a:pt x="598" y="72"/>
                    <a:pt x="478" y="54"/>
                    <a:pt x="380" y="38"/>
                  </a:cubicBezTo>
                  <a:cubicBezTo>
                    <a:pt x="377" y="38"/>
                    <a:pt x="374" y="38"/>
                    <a:pt x="371" y="38"/>
                  </a:cubicBezTo>
                  <a:cubicBezTo>
                    <a:pt x="367" y="39"/>
                    <a:pt x="364" y="39"/>
                    <a:pt x="360" y="38"/>
                  </a:cubicBezTo>
                  <a:cubicBezTo>
                    <a:pt x="328" y="33"/>
                    <a:pt x="297" y="27"/>
                    <a:pt x="267" y="21"/>
                  </a:cubicBezTo>
                  <a:cubicBezTo>
                    <a:pt x="243" y="16"/>
                    <a:pt x="218" y="11"/>
                    <a:pt x="194" y="7"/>
                  </a:cubicBezTo>
                  <a:cubicBezTo>
                    <a:pt x="192" y="16"/>
                    <a:pt x="191" y="27"/>
                    <a:pt x="189" y="38"/>
                  </a:cubicBezTo>
                  <a:cubicBezTo>
                    <a:pt x="187" y="54"/>
                    <a:pt x="184" y="69"/>
                    <a:pt x="182" y="80"/>
                  </a:cubicBezTo>
                  <a:cubicBezTo>
                    <a:pt x="178" y="102"/>
                    <a:pt x="176" y="107"/>
                    <a:pt x="170" y="114"/>
                  </a:cubicBezTo>
                  <a:cubicBezTo>
                    <a:pt x="167" y="116"/>
                    <a:pt x="166" y="119"/>
                    <a:pt x="164" y="123"/>
                  </a:cubicBezTo>
                  <a:cubicBezTo>
                    <a:pt x="161" y="128"/>
                    <a:pt x="158" y="134"/>
                    <a:pt x="153" y="134"/>
                  </a:cubicBezTo>
                  <a:cubicBezTo>
                    <a:pt x="151" y="134"/>
                    <a:pt x="149" y="133"/>
                    <a:pt x="147" y="131"/>
                  </a:cubicBezTo>
                  <a:cubicBezTo>
                    <a:pt x="146" y="131"/>
                    <a:pt x="145" y="131"/>
                    <a:pt x="144" y="131"/>
                  </a:cubicBezTo>
                  <a:cubicBezTo>
                    <a:pt x="137" y="131"/>
                    <a:pt x="136" y="124"/>
                    <a:pt x="136" y="120"/>
                  </a:cubicBezTo>
                  <a:cubicBezTo>
                    <a:pt x="136" y="118"/>
                    <a:pt x="135" y="116"/>
                    <a:pt x="135" y="115"/>
                  </a:cubicBezTo>
                  <a:cubicBezTo>
                    <a:pt x="126" y="114"/>
                    <a:pt x="122" y="112"/>
                    <a:pt x="118" y="111"/>
                  </a:cubicBezTo>
                  <a:cubicBezTo>
                    <a:pt x="113" y="109"/>
                    <a:pt x="109" y="108"/>
                    <a:pt x="102" y="110"/>
                  </a:cubicBezTo>
                  <a:cubicBezTo>
                    <a:pt x="99" y="139"/>
                    <a:pt x="97" y="185"/>
                    <a:pt x="98" y="228"/>
                  </a:cubicBezTo>
                  <a:cubicBezTo>
                    <a:pt x="98" y="230"/>
                    <a:pt x="98" y="230"/>
                    <a:pt x="98" y="230"/>
                  </a:cubicBezTo>
                  <a:cubicBezTo>
                    <a:pt x="97" y="230"/>
                    <a:pt x="97" y="230"/>
                    <a:pt x="97" y="230"/>
                  </a:cubicBezTo>
                  <a:cubicBezTo>
                    <a:pt x="80" y="247"/>
                    <a:pt x="86" y="264"/>
                    <a:pt x="93" y="287"/>
                  </a:cubicBezTo>
                  <a:cubicBezTo>
                    <a:pt x="97" y="299"/>
                    <a:pt x="101" y="313"/>
                    <a:pt x="102" y="328"/>
                  </a:cubicBezTo>
                  <a:cubicBezTo>
                    <a:pt x="103" y="328"/>
                    <a:pt x="104" y="329"/>
                    <a:pt x="105" y="330"/>
                  </a:cubicBezTo>
                  <a:cubicBezTo>
                    <a:pt x="115" y="336"/>
                    <a:pt x="122" y="341"/>
                    <a:pt x="122" y="353"/>
                  </a:cubicBezTo>
                  <a:cubicBezTo>
                    <a:pt x="122" y="354"/>
                    <a:pt x="122" y="354"/>
                    <a:pt x="122" y="354"/>
                  </a:cubicBezTo>
                  <a:cubicBezTo>
                    <a:pt x="122" y="355"/>
                    <a:pt x="122" y="355"/>
                    <a:pt x="122" y="355"/>
                  </a:cubicBezTo>
                  <a:cubicBezTo>
                    <a:pt x="113" y="368"/>
                    <a:pt x="104" y="373"/>
                    <a:pt x="95" y="377"/>
                  </a:cubicBezTo>
                  <a:cubicBezTo>
                    <a:pt x="87" y="381"/>
                    <a:pt x="80" y="384"/>
                    <a:pt x="73" y="395"/>
                  </a:cubicBezTo>
                  <a:cubicBezTo>
                    <a:pt x="71" y="398"/>
                    <a:pt x="71" y="403"/>
                    <a:pt x="71" y="409"/>
                  </a:cubicBezTo>
                  <a:cubicBezTo>
                    <a:pt x="71" y="414"/>
                    <a:pt x="71" y="420"/>
                    <a:pt x="70" y="426"/>
                  </a:cubicBezTo>
                  <a:cubicBezTo>
                    <a:pt x="68" y="430"/>
                    <a:pt x="64" y="437"/>
                    <a:pt x="60" y="443"/>
                  </a:cubicBezTo>
                  <a:cubicBezTo>
                    <a:pt x="56" y="448"/>
                    <a:pt x="51" y="457"/>
                    <a:pt x="50" y="460"/>
                  </a:cubicBezTo>
                  <a:cubicBezTo>
                    <a:pt x="53" y="462"/>
                    <a:pt x="57" y="465"/>
                    <a:pt x="58" y="468"/>
                  </a:cubicBezTo>
                  <a:cubicBezTo>
                    <a:pt x="58" y="469"/>
                    <a:pt x="58" y="471"/>
                    <a:pt x="57" y="472"/>
                  </a:cubicBezTo>
                  <a:cubicBezTo>
                    <a:pt x="56" y="472"/>
                    <a:pt x="56" y="472"/>
                    <a:pt x="56" y="472"/>
                  </a:cubicBezTo>
                  <a:cubicBezTo>
                    <a:pt x="55" y="473"/>
                    <a:pt x="55" y="473"/>
                    <a:pt x="55" y="473"/>
                  </a:cubicBezTo>
                  <a:cubicBezTo>
                    <a:pt x="53" y="473"/>
                    <a:pt x="51" y="472"/>
                    <a:pt x="48" y="470"/>
                  </a:cubicBezTo>
                  <a:cubicBezTo>
                    <a:pt x="45" y="468"/>
                    <a:pt x="41" y="465"/>
                    <a:pt x="38" y="465"/>
                  </a:cubicBezTo>
                  <a:cubicBezTo>
                    <a:pt x="38" y="465"/>
                    <a:pt x="38" y="465"/>
                    <a:pt x="38" y="466"/>
                  </a:cubicBezTo>
                  <a:cubicBezTo>
                    <a:pt x="36" y="472"/>
                    <a:pt x="36" y="477"/>
                    <a:pt x="36" y="482"/>
                  </a:cubicBezTo>
                  <a:cubicBezTo>
                    <a:pt x="36" y="488"/>
                    <a:pt x="37" y="495"/>
                    <a:pt x="34" y="504"/>
                  </a:cubicBezTo>
                  <a:cubicBezTo>
                    <a:pt x="40" y="506"/>
                    <a:pt x="43" y="509"/>
                    <a:pt x="45" y="512"/>
                  </a:cubicBezTo>
                  <a:cubicBezTo>
                    <a:pt x="46" y="513"/>
                    <a:pt x="48" y="515"/>
                    <a:pt x="49" y="516"/>
                  </a:cubicBezTo>
                  <a:cubicBezTo>
                    <a:pt x="50" y="517"/>
                    <a:pt x="51" y="518"/>
                    <a:pt x="53" y="519"/>
                  </a:cubicBezTo>
                  <a:cubicBezTo>
                    <a:pt x="59" y="523"/>
                    <a:pt x="65" y="528"/>
                    <a:pt x="66" y="534"/>
                  </a:cubicBezTo>
                  <a:cubicBezTo>
                    <a:pt x="63" y="534"/>
                    <a:pt x="63" y="534"/>
                    <a:pt x="63" y="534"/>
                  </a:cubicBezTo>
                  <a:cubicBezTo>
                    <a:pt x="61" y="536"/>
                    <a:pt x="61" y="536"/>
                    <a:pt x="61" y="536"/>
                  </a:cubicBezTo>
                  <a:cubicBezTo>
                    <a:pt x="60" y="536"/>
                    <a:pt x="55" y="533"/>
                    <a:pt x="53" y="532"/>
                  </a:cubicBezTo>
                  <a:cubicBezTo>
                    <a:pt x="52" y="534"/>
                    <a:pt x="52" y="538"/>
                    <a:pt x="52" y="540"/>
                  </a:cubicBezTo>
                  <a:cubicBezTo>
                    <a:pt x="53" y="546"/>
                    <a:pt x="53" y="554"/>
                    <a:pt x="48" y="557"/>
                  </a:cubicBezTo>
                  <a:cubicBezTo>
                    <a:pt x="44" y="559"/>
                    <a:pt x="44" y="559"/>
                    <a:pt x="44" y="559"/>
                  </a:cubicBezTo>
                  <a:cubicBezTo>
                    <a:pt x="44" y="554"/>
                    <a:pt x="44" y="554"/>
                    <a:pt x="44" y="554"/>
                  </a:cubicBezTo>
                  <a:cubicBezTo>
                    <a:pt x="44" y="552"/>
                    <a:pt x="44" y="551"/>
                    <a:pt x="44" y="550"/>
                  </a:cubicBezTo>
                  <a:cubicBezTo>
                    <a:pt x="43" y="551"/>
                    <a:pt x="43" y="552"/>
                    <a:pt x="42" y="554"/>
                  </a:cubicBezTo>
                  <a:cubicBezTo>
                    <a:pt x="41" y="555"/>
                    <a:pt x="41" y="556"/>
                    <a:pt x="41" y="556"/>
                  </a:cubicBezTo>
                  <a:cubicBezTo>
                    <a:pt x="39" y="558"/>
                    <a:pt x="37" y="558"/>
                    <a:pt x="34" y="558"/>
                  </a:cubicBezTo>
                  <a:cubicBezTo>
                    <a:pt x="31" y="558"/>
                    <a:pt x="28" y="558"/>
                    <a:pt x="25" y="557"/>
                  </a:cubicBezTo>
                  <a:cubicBezTo>
                    <a:pt x="22" y="556"/>
                    <a:pt x="19" y="556"/>
                    <a:pt x="18" y="556"/>
                  </a:cubicBezTo>
                  <a:cubicBezTo>
                    <a:pt x="18" y="563"/>
                    <a:pt x="14" y="566"/>
                    <a:pt x="10" y="568"/>
                  </a:cubicBezTo>
                  <a:cubicBezTo>
                    <a:pt x="8" y="570"/>
                    <a:pt x="6" y="571"/>
                    <a:pt x="6" y="573"/>
                  </a:cubicBezTo>
                  <a:cubicBezTo>
                    <a:pt x="12" y="579"/>
                    <a:pt x="20" y="583"/>
                    <a:pt x="28" y="586"/>
                  </a:cubicBezTo>
                  <a:cubicBezTo>
                    <a:pt x="32" y="588"/>
                    <a:pt x="36" y="590"/>
                    <a:pt x="40" y="592"/>
                  </a:cubicBezTo>
                  <a:cubicBezTo>
                    <a:pt x="43" y="593"/>
                    <a:pt x="47" y="596"/>
                    <a:pt x="52" y="600"/>
                  </a:cubicBezTo>
                  <a:cubicBezTo>
                    <a:pt x="57" y="604"/>
                    <a:pt x="65" y="609"/>
                    <a:pt x="69" y="611"/>
                  </a:cubicBezTo>
                  <a:cubicBezTo>
                    <a:pt x="70" y="609"/>
                    <a:pt x="71" y="607"/>
                    <a:pt x="74" y="607"/>
                  </a:cubicBezTo>
                  <a:cubicBezTo>
                    <a:pt x="74" y="607"/>
                    <a:pt x="75" y="607"/>
                    <a:pt x="77" y="608"/>
                  </a:cubicBezTo>
                  <a:cubicBezTo>
                    <a:pt x="78" y="609"/>
                    <a:pt x="79" y="611"/>
                    <a:pt x="78" y="612"/>
                  </a:cubicBezTo>
                  <a:cubicBezTo>
                    <a:pt x="78" y="613"/>
                    <a:pt x="77" y="614"/>
                    <a:pt x="77" y="615"/>
                  </a:cubicBezTo>
                  <a:cubicBezTo>
                    <a:pt x="78" y="615"/>
                    <a:pt x="80" y="615"/>
                    <a:pt x="81" y="616"/>
                  </a:cubicBezTo>
                  <a:cubicBezTo>
                    <a:pt x="93" y="626"/>
                    <a:pt x="111" y="636"/>
                    <a:pt x="124" y="643"/>
                  </a:cubicBezTo>
                  <a:cubicBezTo>
                    <a:pt x="127" y="645"/>
                    <a:pt x="130" y="647"/>
                    <a:pt x="133" y="648"/>
                  </a:cubicBezTo>
                  <a:cubicBezTo>
                    <a:pt x="134" y="649"/>
                    <a:pt x="136" y="649"/>
                    <a:pt x="138" y="650"/>
                  </a:cubicBezTo>
                  <a:cubicBezTo>
                    <a:pt x="140" y="650"/>
                    <a:pt x="142" y="651"/>
                    <a:pt x="145" y="652"/>
                  </a:cubicBezTo>
                  <a:cubicBezTo>
                    <a:pt x="148" y="654"/>
                    <a:pt x="151" y="657"/>
                    <a:pt x="154" y="660"/>
                  </a:cubicBezTo>
                  <a:cubicBezTo>
                    <a:pt x="158" y="663"/>
                    <a:pt x="161" y="667"/>
                    <a:pt x="165" y="668"/>
                  </a:cubicBezTo>
                  <a:cubicBezTo>
                    <a:pt x="169" y="670"/>
                    <a:pt x="174" y="669"/>
                    <a:pt x="178" y="668"/>
                  </a:cubicBezTo>
                  <a:cubicBezTo>
                    <a:pt x="180" y="668"/>
                    <a:pt x="183" y="667"/>
                    <a:pt x="185" y="668"/>
                  </a:cubicBezTo>
                  <a:cubicBezTo>
                    <a:pt x="186" y="669"/>
                    <a:pt x="186" y="669"/>
                    <a:pt x="186" y="669"/>
                  </a:cubicBezTo>
                  <a:cubicBezTo>
                    <a:pt x="186" y="670"/>
                    <a:pt x="186" y="670"/>
                    <a:pt x="186" y="670"/>
                  </a:cubicBezTo>
                  <a:cubicBezTo>
                    <a:pt x="187" y="672"/>
                    <a:pt x="186" y="674"/>
                    <a:pt x="183" y="678"/>
                  </a:cubicBezTo>
                  <a:cubicBezTo>
                    <a:pt x="183" y="678"/>
                    <a:pt x="183" y="678"/>
                    <a:pt x="183" y="678"/>
                  </a:cubicBezTo>
                  <a:cubicBezTo>
                    <a:pt x="183" y="679"/>
                    <a:pt x="185" y="679"/>
                    <a:pt x="187" y="679"/>
                  </a:cubicBezTo>
                  <a:cubicBezTo>
                    <a:pt x="190" y="679"/>
                    <a:pt x="195" y="678"/>
                    <a:pt x="197" y="677"/>
                  </a:cubicBezTo>
                  <a:cubicBezTo>
                    <a:pt x="197" y="674"/>
                    <a:pt x="197" y="674"/>
                    <a:pt x="197" y="674"/>
                  </a:cubicBezTo>
                  <a:cubicBezTo>
                    <a:pt x="201" y="676"/>
                    <a:pt x="201" y="676"/>
                    <a:pt x="201" y="676"/>
                  </a:cubicBezTo>
                  <a:cubicBezTo>
                    <a:pt x="203" y="677"/>
                    <a:pt x="203" y="679"/>
                    <a:pt x="203" y="681"/>
                  </a:cubicBezTo>
                  <a:cubicBezTo>
                    <a:pt x="203" y="682"/>
                    <a:pt x="202" y="682"/>
                    <a:pt x="201" y="683"/>
                  </a:cubicBezTo>
                  <a:cubicBezTo>
                    <a:pt x="203" y="683"/>
                    <a:pt x="204" y="684"/>
                    <a:pt x="206" y="685"/>
                  </a:cubicBezTo>
                  <a:cubicBezTo>
                    <a:pt x="217" y="696"/>
                    <a:pt x="230" y="704"/>
                    <a:pt x="244" y="712"/>
                  </a:cubicBezTo>
                  <a:cubicBezTo>
                    <a:pt x="246" y="713"/>
                    <a:pt x="246" y="713"/>
                    <a:pt x="246" y="713"/>
                  </a:cubicBezTo>
                  <a:cubicBezTo>
                    <a:pt x="263" y="723"/>
                    <a:pt x="282" y="734"/>
                    <a:pt x="301" y="740"/>
                  </a:cubicBezTo>
                  <a:cubicBezTo>
                    <a:pt x="302" y="741"/>
                    <a:pt x="303" y="741"/>
                    <a:pt x="303" y="742"/>
                  </a:cubicBezTo>
                  <a:cubicBezTo>
                    <a:pt x="304" y="740"/>
                    <a:pt x="307" y="739"/>
                    <a:pt x="310" y="741"/>
                  </a:cubicBezTo>
                  <a:cubicBezTo>
                    <a:pt x="311" y="741"/>
                    <a:pt x="311" y="741"/>
                    <a:pt x="311" y="741"/>
                  </a:cubicBezTo>
                  <a:cubicBezTo>
                    <a:pt x="311" y="743"/>
                    <a:pt x="311" y="743"/>
                    <a:pt x="311" y="743"/>
                  </a:cubicBezTo>
                  <a:cubicBezTo>
                    <a:pt x="312" y="745"/>
                    <a:pt x="310" y="747"/>
                    <a:pt x="308" y="750"/>
                  </a:cubicBezTo>
                  <a:cubicBezTo>
                    <a:pt x="308" y="750"/>
                    <a:pt x="308" y="750"/>
                    <a:pt x="308" y="750"/>
                  </a:cubicBezTo>
                  <a:cubicBezTo>
                    <a:pt x="311" y="752"/>
                    <a:pt x="316" y="754"/>
                    <a:pt x="320" y="755"/>
                  </a:cubicBezTo>
                  <a:cubicBezTo>
                    <a:pt x="325" y="757"/>
                    <a:pt x="330" y="759"/>
                    <a:pt x="334" y="761"/>
                  </a:cubicBezTo>
                  <a:cubicBezTo>
                    <a:pt x="337" y="762"/>
                    <a:pt x="339" y="764"/>
                    <a:pt x="342" y="766"/>
                  </a:cubicBezTo>
                  <a:cubicBezTo>
                    <a:pt x="346" y="769"/>
                    <a:pt x="350" y="772"/>
                    <a:pt x="354" y="772"/>
                  </a:cubicBezTo>
                  <a:cubicBezTo>
                    <a:pt x="355" y="772"/>
                    <a:pt x="356" y="772"/>
                    <a:pt x="358" y="769"/>
                  </a:cubicBezTo>
                  <a:cubicBezTo>
                    <a:pt x="363" y="772"/>
                    <a:pt x="363" y="772"/>
                    <a:pt x="363" y="772"/>
                  </a:cubicBezTo>
                  <a:cubicBezTo>
                    <a:pt x="362" y="775"/>
                    <a:pt x="361" y="777"/>
                    <a:pt x="362" y="779"/>
                  </a:cubicBezTo>
                  <a:cubicBezTo>
                    <a:pt x="364" y="783"/>
                    <a:pt x="375" y="785"/>
                    <a:pt x="381" y="787"/>
                  </a:cubicBezTo>
                  <a:cubicBezTo>
                    <a:pt x="385" y="787"/>
                    <a:pt x="388" y="788"/>
                    <a:pt x="390" y="789"/>
                  </a:cubicBezTo>
                  <a:cubicBezTo>
                    <a:pt x="390" y="789"/>
                    <a:pt x="390" y="789"/>
                    <a:pt x="390" y="789"/>
                  </a:cubicBezTo>
                  <a:cubicBezTo>
                    <a:pt x="387" y="794"/>
                    <a:pt x="387" y="794"/>
                    <a:pt x="387" y="794"/>
                  </a:cubicBezTo>
                  <a:cubicBezTo>
                    <a:pt x="388" y="794"/>
                    <a:pt x="389" y="793"/>
                    <a:pt x="389" y="793"/>
                  </a:cubicBezTo>
                  <a:cubicBezTo>
                    <a:pt x="389" y="794"/>
                    <a:pt x="389" y="796"/>
                    <a:pt x="390" y="797"/>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6" name="Freeform 272"/>
            <p:cNvSpPr/>
            <p:nvPr/>
          </p:nvSpPr>
          <p:spPr>
            <a:xfrm>
              <a:off x="3767040" y="3214080"/>
              <a:ext cx="651600" cy="1002600"/>
            </a:xfrm>
            <a:custGeom>
              <a:avLst/>
              <a:gdLst>
                <a:gd name="textAreaLeft" fmla="*/ 0 w 651600"/>
                <a:gd name="textAreaRight" fmla="*/ 652320 w 651600"/>
                <a:gd name="textAreaTop" fmla="*/ 0 h 1002600"/>
                <a:gd name="textAreaBottom" fmla="*/ 1003320 h 1002600"/>
                <a:gd name="GluePoint1X" fmla="*/ 912.32292787944 w 2787"/>
                <a:gd name="GluePoint1Y" fmla="*/ 3776.16777041943 h 1812"/>
                <a:gd name="GluePoint2X" fmla="*/ 870.085755292429 w 2787"/>
                <a:gd name="GluePoint2Y" fmla="*/ 3693.1412803532 h 1812"/>
                <a:gd name="GluePoint3X" fmla="*/ 812.903121636168 w 2787"/>
                <a:gd name="GluePoint3Y" fmla="*/ 3693.1412803532 h 1812"/>
                <a:gd name="GluePoint4X" fmla="*/ 798.607463222103 w 2787"/>
                <a:gd name="GluePoint4Y" fmla="*/ 3776.16777041943 h 1812"/>
                <a:gd name="GluePoint5X" fmla="*/ 798.607463222103 w 2787"/>
                <a:gd name="GluePoint5Y" fmla="*/ 3843.81898454746 h 1812"/>
                <a:gd name="GluePoint6X" fmla="*/ 791.45963401507 w 2787"/>
                <a:gd name="GluePoint6Y" fmla="*/ 4028.32229580574 h 1812"/>
                <a:gd name="GluePoint7X" fmla="*/ 798.607463222103 w 2787"/>
                <a:gd name="GluePoint7Y" fmla="*/ 4179 h 1812"/>
                <a:gd name="GluePoint8X" fmla="*/ 777.81377825619 w 2787"/>
                <a:gd name="GluePoint8Y" fmla="*/ 4285.08940397351 h 1812"/>
                <a:gd name="GluePoint9X" fmla="*/ 292.411194833154 w 2787"/>
                <a:gd name="GluePoint9Y" fmla="*/ 2613.79690949227 h 1812"/>
                <a:gd name="GluePoint10X" fmla="*/ 207.287047003947 w 2787"/>
                <a:gd name="GluePoint10Y" fmla="*/ 2324.7417218543 h 1812"/>
                <a:gd name="GluePoint11X" fmla="*/ 170.248295658414 w 2787"/>
                <a:gd name="GluePoint11Y" fmla="*/ 2189.43929359823 h 1812"/>
                <a:gd name="GluePoint12X" fmla="*/ 155.952637244349 w 2787"/>
                <a:gd name="GluePoint12Y" fmla="*/ 2157.15121412804 h 1812"/>
                <a:gd name="GluePoint13X" fmla="*/ 148.804808037316 w 2787"/>
                <a:gd name="GluePoint13Y" fmla="*/ 2106.41280353201 h 1812"/>
                <a:gd name="GluePoint14X" fmla="*/ 120.213491209186 w 2787"/>
                <a:gd name="GluePoint14Y" fmla="*/ 2038.76158940397 h 1812"/>
                <a:gd name="GluePoint15X" fmla="*/ 113.065662002153 w 2787"/>
                <a:gd name="GluePoint15Y" fmla="*/ 1988.02317880795 h 1812"/>
                <a:gd name="GluePoint16X" fmla="*/ 49.3850017940438 w 2787"/>
                <a:gd name="GluePoint16Y" fmla="*/ 1786.60706401766 h 1812"/>
                <a:gd name="GluePoint17X" fmla="*/ 13.6458557588805 w 2787"/>
                <a:gd name="GluePoint17Y" fmla="*/ 1497.55187637969 h 1812"/>
                <a:gd name="GluePoint18X" fmla="*/ 27.9415141729458 w 2787"/>
                <a:gd name="GluePoint18Y" fmla="*/ 1412.98785871965 h 1812"/>
                <a:gd name="GluePoint19X" fmla="*/ 42.2371725870111 w 2787"/>
                <a:gd name="GluePoint19Y" fmla="*/ 1194.65894039735 h 1812"/>
                <a:gd name="GluePoint20X" fmla="*/ 170.248295658414 w 2787"/>
                <a:gd name="GluePoint20Y" fmla="*/ 0 h 1812"/>
                <a:gd name="GluePoint21X" fmla="*/ 1177.44241119483 w 2787"/>
                <a:gd name="GluePoint21Y" fmla="*/ 502.771523178808 h 1812"/>
                <a:gd name="GluePoint22X" fmla="*/ 1020.8399712953 w 2787"/>
                <a:gd name="GluePoint22Y" fmla="*/ 2546.14569536424 h 1812"/>
                <a:gd name="GluePoint23X" fmla="*/ 977.952996053104 w 2787"/>
                <a:gd name="GluePoint23Y" fmla="*/ 3184.21964679912 h 1812"/>
                <a:gd name="GluePoint24X" fmla="*/ 950.011481880158 w 2787"/>
                <a:gd name="GluePoint24Y" fmla="*/ 3491.72516556291 h 1812"/>
                <a:gd name="GluePoint25X" fmla="*/ 912.32292787944 w 2787"/>
                <a:gd name="GluePoint25Y" fmla="*/ 3776.16777041943 h 181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Lst>
              <a:rect l="textAreaLeft" t="textAreaTop" r="textAreaRight" b="textAreaBottom"/>
              <a:pathLst>
                <a:path w="663" h="1021">
                  <a:moveTo>
                    <a:pt x="514" y="900"/>
                  </a:moveTo>
                  <a:cubicBezTo>
                    <a:pt x="498" y="901"/>
                    <a:pt x="504" y="881"/>
                    <a:pt x="490" y="880"/>
                  </a:cubicBezTo>
                  <a:cubicBezTo>
                    <a:pt x="478" y="881"/>
                    <a:pt x="468" y="870"/>
                    <a:pt x="458" y="880"/>
                  </a:cubicBezTo>
                  <a:cubicBezTo>
                    <a:pt x="448" y="882"/>
                    <a:pt x="450" y="892"/>
                    <a:pt x="450" y="900"/>
                  </a:cubicBezTo>
                  <a:cubicBezTo>
                    <a:pt x="450" y="906"/>
                    <a:pt x="451" y="909"/>
                    <a:pt x="450" y="916"/>
                  </a:cubicBezTo>
                  <a:cubicBezTo>
                    <a:pt x="449" y="930"/>
                    <a:pt x="447" y="946"/>
                    <a:pt x="446" y="960"/>
                  </a:cubicBezTo>
                  <a:cubicBezTo>
                    <a:pt x="445" y="974"/>
                    <a:pt x="452" y="984"/>
                    <a:pt x="450" y="996"/>
                  </a:cubicBezTo>
                  <a:cubicBezTo>
                    <a:pt x="448" y="1007"/>
                    <a:pt x="432" y="1008"/>
                    <a:pt x="438" y="1021"/>
                  </a:cubicBezTo>
                  <a:cubicBezTo>
                    <a:pt x="354" y="903"/>
                    <a:pt x="257" y="757"/>
                    <a:pt x="165" y="623"/>
                  </a:cubicBezTo>
                  <a:cubicBezTo>
                    <a:pt x="150" y="602"/>
                    <a:pt x="132" y="579"/>
                    <a:pt x="117" y="554"/>
                  </a:cubicBezTo>
                  <a:cubicBezTo>
                    <a:pt x="111" y="545"/>
                    <a:pt x="106" y="535"/>
                    <a:pt x="96" y="522"/>
                  </a:cubicBezTo>
                  <a:cubicBezTo>
                    <a:pt x="95" y="520"/>
                    <a:pt x="90" y="516"/>
                    <a:pt x="88" y="514"/>
                  </a:cubicBezTo>
                  <a:cubicBezTo>
                    <a:pt x="86" y="511"/>
                    <a:pt x="87" y="506"/>
                    <a:pt x="84" y="502"/>
                  </a:cubicBezTo>
                  <a:cubicBezTo>
                    <a:pt x="80" y="496"/>
                    <a:pt x="73" y="492"/>
                    <a:pt x="68" y="486"/>
                  </a:cubicBezTo>
                  <a:cubicBezTo>
                    <a:pt x="66" y="482"/>
                    <a:pt x="67" y="478"/>
                    <a:pt x="64" y="474"/>
                  </a:cubicBezTo>
                  <a:cubicBezTo>
                    <a:pt x="57" y="462"/>
                    <a:pt x="40" y="443"/>
                    <a:pt x="28" y="426"/>
                  </a:cubicBezTo>
                  <a:cubicBezTo>
                    <a:pt x="9" y="397"/>
                    <a:pt x="0" y="392"/>
                    <a:pt x="8" y="357"/>
                  </a:cubicBezTo>
                  <a:cubicBezTo>
                    <a:pt x="10" y="350"/>
                    <a:pt x="14" y="344"/>
                    <a:pt x="16" y="337"/>
                  </a:cubicBezTo>
                  <a:cubicBezTo>
                    <a:pt x="20" y="320"/>
                    <a:pt x="21" y="299"/>
                    <a:pt x="24" y="285"/>
                  </a:cubicBezTo>
                  <a:cubicBezTo>
                    <a:pt x="47" y="191"/>
                    <a:pt x="75" y="94"/>
                    <a:pt x="96" y="0"/>
                  </a:cubicBezTo>
                  <a:cubicBezTo>
                    <a:pt x="280" y="45"/>
                    <a:pt x="471" y="84"/>
                    <a:pt x="663" y="120"/>
                  </a:cubicBezTo>
                  <a:cubicBezTo>
                    <a:pt x="634" y="279"/>
                    <a:pt x="607" y="448"/>
                    <a:pt x="575" y="607"/>
                  </a:cubicBezTo>
                  <a:cubicBezTo>
                    <a:pt x="564" y="657"/>
                    <a:pt x="560" y="710"/>
                    <a:pt x="551" y="759"/>
                  </a:cubicBezTo>
                  <a:cubicBezTo>
                    <a:pt x="546" y="784"/>
                    <a:pt x="539" y="807"/>
                    <a:pt x="535" y="832"/>
                  </a:cubicBezTo>
                  <a:cubicBezTo>
                    <a:pt x="530" y="855"/>
                    <a:pt x="531" y="881"/>
                    <a:pt x="514" y="900"/>
                  </a:cubicBez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7" name="Freeform 273"/>
            <p:cNvSpPr/>
            <p:nvPr/>
          </p:nvSpPr>
          <p:spPr>
            <a:xfrm>
              <a:off x="3765600" y="3210840"/>
              <a:ext cx="656640" cy="1007280"/>
            </a:xfrm>
            <a:custGeom>
              <a:avLst/>
              <a:gdLst>
                <a:gd name="textAreaLeft" fmla="*/ 0 w 656640"/>
                <a:gd name="textAreaRight" fmla="*/ 657360 w 656640"/>
                <a:gd name="textAreaTop" fmla="*/ 0 h 1007280"/>
                <a:gd name="textAreaBottom" fmla="*/ 1008000 h 1007280"/>
                <a:gd name="GluePoint1X" fmla="*/ 486.232142857143 w 2800"/>
                <a:gd name="GluePoint1Y" fmla="*/ 3291.04764512596 h 1826"/>
                <a:gd name="GluePoint2X" fmla="*/ 261.366071428571 w 2800"/>
                <a:gd name="GluePoint2Y" fmla="*/ 2526.15115005476 h 1826"/>
                <a:gd name="GluePoint3X" fmla="*/ 197.491071428571 w 2800"/>
                <a:gd name="GluePoint3Y" fmla="*/ 2303.88663745893 h 1826"/>
                <a:gd name="GluePoint4X" fmla="*/ 165.553571428571 w 2800"/>
                <a:gd name="GluePoint4Y" fmla="*/ 2191.98795180723 h 1826"/>
                <a:gd name="GluePoint5X" fmla="*/ 153.169642857143 w 2800"/>
                <a:gd name="GluePoint5Y" fmla="*/ 2146.0021905805 h 1826"/>
                <a:gd name="GluePoint6X" fmla="*/ 136.875 w 2800"/>
                <a:gd name="GluePoint6Y" fmla="*/ 2090.81927710843 h 1826"/>
                <a:gd name="GluePoint7X" fmla="*/ 115.366071428571 w 2800"/>
                <a:gd name="GluePoint7Y" fmla="*/ 2023.3734939759 h 1826"/>
                <a:gd name="GluePoint8X" fmla="*/ 85.3839285714286 w 2800"/>
                <a:gd name="GluePoint8Y" fmla="*/ 1914.54052573932 h 1826"/>
                <a:gd name="GluePoint9X" fmla="*/ 35.1964285714286 w 2800"/>
                <a:gd name="GluePoint9Y" fmla="*/ 1756.6560788609 h 1826"/>
                <a:gd name="GluePoint10X" fmla="*/ 20.8571428571429 w 2800"/>
                <a:gd name="GluePoint10Y" fmla="*/ 1463.88006571742 h 1826"/>
                <a:gd name="GluePoint11X" fmla="*/ 35.1964285714286 w 2800"/>
                <a:gd name="GluePoint11Y" fmla="*/ 1309.06133625411 h 1826"/>
                <a:gd name="GluePoint12X" fmla="*/ 97.7678571428571 w 2800"/>
                <a:gd name="GluePoint12Y" fmla="*/ 697.450711938664 h 1826"/>
                <a:gd name="GluePoint13X" fmla="*/ 170.767857142857 w 2800"/>
                <a:gd name="GluePoint13Y" fmla="*/ 0 h 1826"/>
                <a:gd name="GluePoint14X" fmla="*/ 1186.25 w 2800"/>
                <a:gd name="GluePoint14Y" fmla="*/ 505.843373493976 h 1826"/>
                <a:gd name="GluePoint15X" fmla="*/ 1190.16071428571 w 2800"/>
                <a:gd name="GluePoint15Y" fmla="*/ 522.704819277108 h 1826"/>
                <a:gd name="GluePoint16X" fmla="*/ 1031.125 w 2800"/>
                <a:gd name="GluePoint16Y" fmla="*/ 2555.27546549836 h 1826"/>
                <a:gd name="GluePoint17X" fmla="*/ 988.758928571429 w 2800"/>
                <a:gd name="GluePoint17Y" fmla="*/ 3194.47754654984 h 1826"/>
                <a:gd name="GluePoint18X" fmla="*/ 960.080357142857 w 2800"/>
                <a:gd name="GluePoint18Y" fmla="*/ 3496.45071193866 h 1826"/>
                <a:gd name="GluePoint19X" fmla="*/ 924.232142857143 w 2800"/>
                <a:gd name="GluePoint19Y" fmla="*/ 3789.22672508215 h 1826"/>
                <a:gd name="GluePoint20X" fmla="*/ 920.973214285714 w 2800"/>
                <a:gd name="GluePoint20Y" fmla="*/ 3793.82530120482 h 1826"/>
                <a:gd name="GluePoint21X" fmla="*/ 876 w 2800"/>
                <a:gd name="GluePoint21Y" fmla="*/ 3709.51807228916 h 1826"/>
                <a:gd name="GluePoint22X" fmla="*/ 853.1875 w 2800"/>
                <a:gd name="GluePoint22Y" fmla="*/ 3697.2552026287 h 1826"/>
                <a:gd name="GluePoint23X" fmla="*/ 822.553571428571 w 2800"/>
                <a:gd name="GluePoint23Y" fmla="*/ 3704.91949616648 h 1826"/>
                <a:gd name="GluePoint24X" fmla="*/ 821.25 w 2800"/>
                <a:gd name="GluePoint24Y" fmla="*/ 3709.51807228916 h 1826"/>
                <a:gd name="GluePoint25X" fmla="*/ 810.169642857143 w 2800"/>
                <a:gd name="GluePoint25Y" fmla="*/ 3781.56243154436 h 1826"/>
                <a:gd name="GluePoint26X" fmla="*/ 810.169642857143 w 2800"/>
                <a:gd name="GluePoint26Y" fmla="*/ 3847.47535596933 h 1826"/>
                <a:gd name="GluePoint27X" fmla="*/ 803 w 2800"/>
                <a:gd name="GluePoint27Y" fmla="*/ 4031.41840087623 h 1826"/>
                <a:gd name="GluePoint28X" fmla="*/ 810.169642857143 w 2800"/>
                <a:gd name="GluePoint28Y" fmla="*/ 4186.23713033954 h 1826"/>
                <a:gd name="GluePoint29X" fmla="*/ 788.660714285714 w 2800"/>
                <a:gd name="GluePoint29Y" fmla="*/ 4278.20865279299 h 1826"/>
                <a:gd name="GluePoint30X" fmla="*/ 177.9375 w 2800"/>
                <a:gd name="GluePoint30Y" fmla="*/ 29.1243154435926 h 1826"/>
                <a:gd name="GluePoint31X" fmla="*/ 51.4910714285714 w 2800"/>
                <a:gd name="GluePoint31Y" fmla="*/ 1212.49123767798 h 1826"/>
                <a:gd name="GluePoint32X" fmla="*/ 37.1517857142857 w 2800"/>
                <a:gd name="GluePoint32Y" fmla="*/ 1430.15717415115 h 1826"/>
                <a:gd name="GluePoint33X" fmla="*/ 22.8125 w 2800"/>
                <a:gd name="GluePoint33Y" fmla="*/ 1512.93154435926 h 1826"/>
                <a:gd name="GluePoint34X" fmla="*/ 56.7053571428571 w 2800"/>
                <a:gd name="GluePoint34Y" fmla="*/ 1790.37897042716 h 1826"/>
                <a:gd name="GluePoint35X" fmla="*/ 122.535714285714 w 2800"/>
                <a:gd name="GluePoint35Y" fmla="*/ 1991.1834611172 h 1826"/>
                <a:gd name="GluePoint36X" fmla="*/ 129.705357142857 w 2800"/>
                <a:gd name="GluePoint36Y" fmla="*/ 2040.23493975904 h 1826"/>
                <a:gd name="GluePoint37X" fmla="*/ 158.383928571429 w 2800"/>
                <a:gd name="GluePoint37Y" fmla="*/ 2107.68072289157 h 1826"/>
                <a:gd name="GluePoint38X" fmla="*/ 165.553571428571 w 2800"/>
                <a:gd name="GluePoint38Y" fmla="*/ 2161.33077765608 h 1826"/>
                <a:gd name="GluePoint39X" fmla="*/ 179.892857142857 w 2800"/>
                <a:gd name="GluePoint39Y" fmla="*/ 2195.05366922234 h 1826"/>
                <a:gd name="GluePoint40X" fmla="*/ 215.089285714286 w 2800"/>
                <a:gd name="GluePoint40Y" fmla="*/ 2329.9452354874 h 1826"/>
                <a:gd name="GluePoint41X" fmla="*/ 300.473214285714 w 2800"/>
                <a:gd name="GluePoint41Y" fmla="*/ 2613.52409638554 h 1826"/>
                <a:gd name="GluePoint42X" fmla="*/ 778.232142857143 w 2800"/>
                <a:gd name="GluePoint42Y" fmla="*/ 4244.48576122673 h 1826"/>
                <a:gd name="GluePoint43X" fmla="*/ 799.741071428571 w 2800"/>
                <a:gd name="GluePoint43Y" fmla="*/ 4183.17141292443 h 1826"/>
                <a:gd name="GluePoint44X" fmla="*/ 792.571428571429 w 2800"/>
                <a:gd name="GluePoint44Y" fmla="*/ 4031.41840087623 h 1826"/>
                <a:gd name="GluePoint45X" fmla="*/ 799.741071428571 w 2800"/>
                <a:gd name="GluePoint45Y" fmla="*/ 3847.47535596933 h 1826"/>
                <a:gd name="GluePoint46X" fmla="*/ 799.741071428571 w 2800"/>
                <a:gd name="GluePoint46Y" fmla="*/ 3781.56243154436 h 1826"/>
                <a:gd name="GluePoint47X" fmla="*/ 817.339285714286 w 2800"/>
                <a:gd name="GluePoint47Y" fmla="*/ 3684.99233296824 h 1826"/>
                <a:gd name="GluePoint48X" fmla="*/ 855.142857142857 w 2800"/>
                <a:gd name="GluePoint48Y" fmla="*/ 3675.79518072289 h 1826"/>
                <a:gd name="GluePoint49X" fmla="*/ 876 w 2800"/>
                <a:gd name="GluePoint49Y" fmla="*/ 3684.99233296824 h 1826"/>
                <a:gd name="GluePoint50X" fmla="*/ 917.0625 w 2800"/>
                <a:gd name="GluePoint50Y" fmla="*/ 3767.76670317634 h 1826"/>
                <a:gd name="GluePoint51X" fmla="*/ 945.741071428571 w 2800"/>
                <a:gd name="GluePoint51Y" fmla="*/ 3563.89649507119 h 1826"/>
                <a:gd name="GluePoint52X" fmla="*/ 965.294642857143 w 2800"/>
                <a:gd name="GluePoint52Y" fmla="*/ 3341.63198247536 h 1826"/>
                <a:gd name="GluePoint53X" fmla="*/ 999.1875 w 2800"/>
                <a:gd name="GluePoint53Y" fmla="*/ 2901.70153340635 h 1826"/>
                <a:gd name="GluePoint54X" fmla="*/ 1118.46428571429 w 2800"/>
                <a:gd name="GluePoint54Y" fmla="*/ 1316.72562979189 h 1826"/>
                <a:gd name="GluePoint55X" fmla="*/ 177.9375 w 2800"/>
                <a:gd name="GluePoint55Y" fmla="*/ 29.1243154435926 h 182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668" h="1026">
                  <a:moveTo>
                    <a:pt x="438" y="1026"/>
                  </a:moveTo>
                  <a:cubicBezTo>
                    <a:pt x="386" y="954"/>
                    <a:pt x="331" y="873"/>
                    <a:pt x="273" y="787"/>
                  </a:cubicBezTo>
                  <a:cubicBezTo>
                    <a:pt x="237" y="734"/>
                    <a:pt x="200" y="680"/>
                    <a:pt x="164" y="628"/>
                  </a:cubicBezTo>
                  <a:cubicBezTo>
                    <a:pt x="159" y="620"/>
                    <a:pt x="153" y="613"/>
                    <a:pt x="147" y="604"/>
                  </a:cubicBezTo>
                  <a:cubicBezTo>
                    <a:pt x="137" y="590"/>
                    <a:pt x="126" y="575"/>
                    <a:pt x="116" y="560"/>
                  </a:cubicBezTo>
                  <a:cubicBezTo>
                    <a:pt x="114" y="557"/>
                    <a:pt x="113" y="554"/>
                    <a:pt x="111" y="551"/>
                  </a:cubicBezTo>
                  <a:cubicBezTo>
                    <a:pt x="107" y="544"/>
                    <a:pt x="102" y="537"/>
                    <a:pt x="96" y="528"/>
                  </a:cubicBezTo>
                  <a:cubicBezTo>
                    <a:pt x="95" y="527"/>
                    <a:pt x="94" y="525"/>
                    <a:pt x="93" y="524"/>
                  </a:cubicBezTo>
                  <a:cubicBezTo>
                    <a:pt x="91" y="523"/>
                    <a:pt x="89" y="521"/>
                    <a:pt x="88" y="520"/>
                  </a:cubicBezTo>
                  <a:cubicBezTo>
                    <a:pt x="87" y="518"/>
                    <a:pt x="86" y="515"/>
                    <a:pt x="86" y="513"/>
                  </a:cubicBezTo>
                  <a:cubicBezTo>
                    <a:pt x="85" y="511"/>
                    <a:pt x="85" y="509"/>
                    <a:pt x="84" y="508"/>
                  </a:cubicBezTo>
                  <a:cubicBezTo>
                    <a:pt x="82" y="505"/>
                    <a:pt x="80" y="503"/>
                    <a:pt x="77" y="500"/>
                  </a:cubicBezTo>
                  <a:cubicBezTo>
                    <a:pt x="74" y="498"/>
                    <a:pt x="70" y="495"/>
                    <a:pt x="68" y="491"/>
                  </a:cubicBezTo>
                  <a:cubicBezTo>
                    <a:pt x="66" y="489"/>
                    <a:pt x="66" y="486"/>
                    <a:pt x="65" y="484"/>
                  </a:cubicBezTo>
                  <a:cubicBezTo>
                    <a:pt x="65" y="482"/>
                    <a:pt x="65" y="481"/>
                    <a:pt x="64" y="479"/>
                  </a:cubicBezTo>
                  <a:cubicBezTo>
                    <a:pt x="60" y="473"/>
                    <a:pt x="54" y="466"/>
                    <a:pt x="48" y="458"/>
                  </a:cubicBezTo>
                  <a:cubicBezTo>
                    <a:pt x="41" y="450"/>
                    <a:pt x="34" y="440"/>
                    <a:pt x="28" y="431"/>
                  </a:cubicBezTo>
                  <a:cubicBezTo>
                    <a:pt x="25" y="427"/>
                    <a:pt x="22" y="423"/>
                    <a:pt x="20" y="420"/>
                  </a:cubicBezTo>
                  <a:cubicBezTo>
                    <a:pt x="6" y="400"/>
                    <a:pt x="0" y="392"/>
                    <a:pt x="7" y="361"/>
                  </a:cubicBezTo>
                  <a:cubicBezTo>
                    <a:pt x="8" y="357"/>
                    <a:pt x="10" y="353"/>
                    <a:pt x="12" y="350"/>
                  </a:cubicBezTo>
                  <a:cubicBezTo>
                    <a:pt x="13" y="347"/>
                    <a:pt x="15" y="344"/>
                    <a:pt x="15" y="341"/>
                  </a:cubicBezTo>
                  <a:cubicBezTo>
                    <a:pt x="17" y="332"/>
                    <a:pt x="19" y="322"/>
                    <a:pt x="20" y="313"/>
                  </a:cubicBezTo>
                  <a:cubicBezTo>
                    <a:pt x="21" y="304"/>
                    <a:pt x="22" y="295"/>
                    <a:pt x="23" y="288"/>
                  </a:cubicBezTo>
                  <a:cubicBezTo>
                    <a:pt x="33" y="248"/>
                    <a:pt x="44" y="207"/>
                    <a:pt x="55" y="167"/>
                  </a:cubicBezTo>
                  <a:cubicBezTo>
                    <a:pt x="69" y="113"/>
                    <a:pt x="84" y="57"/>
                    <a:pt x="96" y="3"/>
                  </a:cubicBezTo>
                  <a:cubicBezTo>
                    <a:pt x="96" y="0"/>
                    <a:pt x="96" y="0"/>
                    <a:pt x="96" y="0"/>
                  </a:cubicBezTo>
                  <a:cubicBezTo>
                    <a:pt x="99" y="1"/>
                    <a:pt x="99" y="1"/>
                    <a:pt x="99" y="1"/>
                  </a:cubicBezTo>
                  <a:cubicBezTo>
                    <a:pt x="299" y="50"/>
                    <a:pt x="507" y="91"/>
                    <a:pt x="666" y="121"/>
                  </a:cubicBezTo>
                  <a:cubicBezTo>
                    <a:pt x="668" y="122"/>
                    <a:pt x="668" y="122"/>
                    <a:pt x="668" y="122"/>
                  </a:cubicBezTo>
                  <a:cubicBezTo>
                    <a:pt x="668" y="125"/>
                    <a:pt x="668" y="125"/>
                    <a:pt x="668" y="125"/>
                  </a:cubicBezTo>
                  <a:cubicBezTo>
                    <a:pt x="656" y="187"/>
                    <a:pt x="645" y="252"/>
                    <a:pt x="634" y="316"/>
                  </a:cubicBezTo>
                  <a:cubicBezTo>
                    <a:pt x="617" y="414"/>
                    <a:pt x="599" y="515"/>
                    <a:pt x="579" y="611"/>
                  </a:cubicBezTo>
                  <a:cubicBezTo>
                    <a:pt x="574" y="639"/>
                    <a:pt x="570" y="667"/>
                    <a:pt x="566" y="695"/>
                  </a:cubicBezTo>
                  <a:cubicBezTo>
                    <a:pt x="563" y="717"/>
                    <a:pt x="560" y="741"/>
                    <a:pt x="555" y="764"/>
                  </a:cubicBezTo>
                  <a:cubicBezTo>
                    <a:pt x="553" y="776"/>
                    <a:pt x="550" y="789"/>
                    <a:pt x="547" y="801"/>
                  </a:cubicBezTo>
                  <a:cubicBezTo>
                    <a:pt x="544" y="812"/>
                    <a:pt x="542" y="824"/>
                    <a:pt x="539" y="836"/>
                  </a:cubicBezTo>
                  <a:cubicBezTo>
                    <a:pt x="538" y="842"/>
                    <a:pt x="538" y="847"/>
                    <a:pt x="537" y="853"/>
                  </a:cubicBezTo>
                  <a:cubicBezTo>
                    <a:pt x="534" y="871"/>
                    <a:pt x="532" y="890"/>
                    <a:pt x="519" y="906"/>
                  </a:cubicBezTo>
                  <a:cubicBezTo>
                    <a:pt x="518" y="907"/>
                    <a:pt x="518" y="907"/>
                    <a:pt x="518" y="907"/>
                  </a:cubicBezTo>
                  <a:cubicBezTo>
                    <a:pt x="517" y="907"/>
                    <a:pt x="517" y="907"/>
                    <a:pt x="517" y="907"/>
                  </a:cubicBezTo>
                  <a:cubicBezTo>
                    <a:pt x="506" y="908"/>
                    <a:pt x="503" y="901"/>
                    <a:pt x="500" y="895"/>
                  </a:cubicBezTo>
                  <a:cubicBezTo>
                    <a:pt x="498" y="890"/>
                    <a:pt x="496" y="887"/>
                    <a:pt x="492" y="887"/>
                  </a:cubicBezTo>
                  <a:cubicBezTo>
                    <a:pt x="492" y="887"/>
                    <a:pt x="492" y="887"/>
                    <a:pt x="491" y="887"/>
                  </a:cubicBezTo>
                  <a:cubicBezTo>
                    <a:pt x="487" y="887"/>
                    <a:pt x="482" y="885"/>
                    <a:pt x="479" y="884"/>
                  </a:cubicBezTo>
                  <a:cubicBezTo>
                    <a:pt x="475" y="883"/>
                    <a:pt x="472" y="883"/>
                    <a:pt x="470" y="883"/>
                  </a:cubicBezTo>
                  <a:cubicBezTo>
                    <a:pt x="467" y="883"/>
                    <a:pt x="464" y="884"/>
                    <a:pt x="462" y="886"/>
                  </a:cubicBezTo>
                  <a:cubicBezTo>
                    <a:pt x="462" y="886"/>
                    <a:pt x="462" y="886"/>
                    <a:pt x="462" y="886"/>
                  </a:cubicBezTo>
                  <a:cubicBezTo>
                    <a:pt x="461" y="887"/>
                    <a:pt x="461" y="887"/>
                    <a:pt x="461" y="887"/>
                  </a:cubicBezTo>
                  <a:cubicBezTo>
                    <a:pt x="455" y="888"/>
                    <a:pt x="454" y="891"/>
                    <a:pt x="455" y="899"/>
                  </a:cubicBezTo>
                  <a:cubicBezTo>
                    <a:pt x="455" y="901"/>
                    <a:pt x="455" y="903"/>
                    <a:pt x="455" y="904"/>
                  </a:cubicBezTo>
                  <a:cubicBezTo>
                    <a:pt x="455" y="907"/>
                    <a:pt x="455" y="909"/>
                    <a:pt x="455" y="910"/>
                  </a:cubicBezTo>
                  <a:cubicBezTo>
                    <a:pt x="455" y="913"/>
                    <a:pt x="455" y="916"/>
                    <a:pt x="455" y="920"/>
                  </a:cubicBezTo>
                  <a:cubicBezTo>
                    <a:pt x="454" y="927"/>
                    <a:pt x="454" y="935"/>
                    <a:pt x="453" y="942"/>
                  </a:cubicBezTo>
                  <a:cubicBezTo>
                    <a:pt x="452" y="950"/>
                    <a:pt x="451" y="957"/>
                    <a:pt x="451" y="964"/>
                  </a:cubicBezTo>
                  <a:cubicBezTo>
                    <a:pt x="450" y="970"/>
                    <a:pt x="452" y="976"/>
                    <a:pt x="453" y="981"/>
                  </a:cubicBezTo>
                  <a:cubicBezTo>
                    <a:pt x="455" y="988"/>
                    <a:pt x="456" y="994"/>
                    <a:pt x="455" y="1001"/>
                  </a:cubicBezTo>
                  <a:cubicBezTo>
                    <a:pt x="454" y="1006"/>
                    <a:pt x="450" y="1009"/>
                    <a:pt x="447" y="1012"/>
                  </a:cubicBezTo>
                  <a:cubicBezTo>
                    <a:pt x="442" y="1016"/>
                    <a:pt x="440" y="1018"/>
                    <a:pt x="443" y="1023"/>
                  </a:cubicBezTo>
                  <a:lnTo>
                    <a:pt x="438" y="1026"/>
                  </a:lnTo>
                  <a:close/>
                  <a:moveTo>
                    <a:pt x="100" y="7"/>
                  </a:moveTo>
                  <a:cubicBezTo>
                    <a:pt x="89" y="60"/>
                    <a:pt x="74" y="115"/>
                    <a:pt x="60" y="168"/>
                  </a:cubicBezTo>
                  <a:cubicBezTo>
                    <a:pt x="49" y="208"/>
                    <a:pt x="38" y="249"/>
                    <a:pt x="29" y="290"/>
                  </a:cubicBezTo>
                  <a:cubicBezTo>
                    <a:pt x="27" y="296"/>
                    <a:pt x="26" y="305"/>
                    <a:pt x="25" y="313"/>
                  </a:cubicBezTo>
                  <a:cubicBezTo>
                    <a:pt x="24" y="323"/>
                    <a:pt x="23" y="333"/>
                    <a:pt x="21" y="342"/>
                  </a:cubicBezTo>
                  <a:cubicBezTo>
                    <a:pt x="20" y="346"/>
                    <a:pt x="18" y="349"/>
                    <a:pt x="16" y="352"/>
                  </a:cubicBezTo>
                  <a:cubicBezTo>
                    <a:pt x="15" y="356"/>
                    <a:pt x="13" y="359"/>
                    <a:pt x="13" y="362"/>
                  </a:cubicBezTo>
                  <a:cubicBezTo>
                    <a:pt x="6" y="390"/>
                    <a:pt x="11" y="397"/>
                    <a:pt x="24" y="416"/>
                  </a:cubicBezTo>
                  <a:cubicBezTo>
                    <a:pt x="27" y="420"/>
                    <a:pt x="29" y="424"/>
                    <a:pt x="32" y="428"/>
                  </a:cubicBezTo>
                  <a:cubicBezTo>
                    <a:pt x="38" y="437"/>
                    <a:pt x="45" y="446"/>
                    <a:pt x="52" y="454"/>
                  </a:cubicBezTo>
                  <a:cubicBezTo>
                    <a:pt x="59" y="463"/>
                    <a:pt x="65" y="470"/>
                    <a:pt x="69" y="476"/>
                  </a:cubicBezTo>
                  <a:cubicBezTo>
                    <a:pt x="70" y="479"/>
                    <a:pt x="70" y="481"/>
                    <a:pt x="71" y="483"/>
                  </a:cubicBezTo>
                  <a:cubicBezTo>
                    <a:pt x="71" y="485"/>
                    <a:pt x="72" y="487"/>
                    <a:pt x="73" y="488"/>
                  </a:cubicBezTo>
                  <a:cubicBezTo>
                    <a:pt x="75" y="491"/>
                    <a:pt x="77" y="494"/>
                    <a:pt x="80" y="496"/>
                  </a:cubicBezTo>
                  <a:cubicBezTo>
                    <a:pt x="83" y="499"/>
                    <a:pt x="86" y="501"/>
                    <a:pt x="89" y="504"/>
                  </a:cubicBezTo>
                  <a:cubicBezTo>
                    <a:pt x="90" y="507"/>
                    <a:pt x="91" y="510"/>
                    <a:pt x="91" y="512"/>
                  </a:cubicBezTo>
                  <a:cubicBezTo>
                    <a:pt x="92" y="514"/>
                    <a:pt x="92" y="516"/>
                    <a:pt x="93" y="517"/>
                  </a:cubicBezTo>
                  <a:cubicBezTo>
                    <a:pt x="93" y="517"/>
                    <a:pt x="95" y="519"/>
                    <a:pt x="96" y="520"/>
                  </a:cubicBezTo>
                  <a:cubicBezTo>
                    <a:pt x="98" y="522"/>
                    <a:pt x="100" y="523"/>
                    <a:pt x="101" y="525"/>
                  </a:cubicBezTo>
                  <a:cubicBezTo>
                    <a:pt x="107" y="534"/>
                    <a:pt x="112" y="541"/>
                    <a:pt x="116" y="548"/>
                  </a:cubicBezTo>
                  <a:cubicBezTo>
                    <a:pt x="117" y="551"/>
                    <a:pt x="119" y="554"/>
                    <a:pt x="121" y="557"/>
                  </a:cubicBezTo>
                  <a:cubicBezTo>
                    <a:pt x="130" y="572"/>
                    <a:pt x="141" y="587"/>
                    <a:pt x="152" y="601"/>
                  </a:cubicBezTo>
                  <a:cubicBezTo>
                    <a:pt x="158" y="609"/>
                    <a:pt x="164" y="617"/>
                    <a:pt x="169" y="625"/>
                  </a:cubicBezTo>
                  <a:cubicBezTo>
                    <a:pt x="205" y="677"/>
                    <a:pt x="242" y="731"/>
                    <a:pt x="277" y="784"/>
                  </a:cubicBezTo>
                  <a:cubicBezTo>
                    <a:pt x="334" y="867"/>
                    <a:pt x="387" y="945"/>
                    <a:pt x="437" y="1015"/>
                  </a:cubicBezTo>
                  <a:cubicBezTo>
                    <a:pt x="438" y="1012"/>
                    <a:pt x="441" y="1010"/>
                    <a:pt x="443" y="1008"/>
                  </a:cubicBezTo>
                  <a:cubicBezTo>
                    <a:pt x="446" y="1005"/>
                    <a:pt x="449" y="1003"/>
                    <a:pt x="449" y="1000"/>
                  </a:cubicBezTo>
                  <a:cubicBezTo>
                    <a:pt x="451" y="994"/>
                    <a:pt x="449" y="989"/>
                    <a:pt x="448" y="983"/>
                  </a:cubicBezTo>
                  <a:cubicBezTo>
                    <a:pt x="446" y="977"/>
                    <a:pt x="445" y="971"/>
                    <a:pt x="445" y="964"/>
                  </a:cubicBezTo>
                  <a:cubicBezTo>
                    <a:pt x="446" y="957"/>
                    <a:pt x="447" y="949"/>
                    <a:pt x="447" y="942"/>
                  </a:cubicBezTo>
                  <a:cubicBezTo>
                    <a:pt x="448" y="934"/>
                    <a:pt x="449" y="927"/>
                    <a:pt x="449" y="920"/>
                  </a:cubicBezTo>
                  <a:cubicBezTo>
                    <a:pt x="450" y="916"/>
                    <a:pt x="450" y="913"/>
                    <a:pt x="449" y="911"/>
                  </a:cubicBezTo>
                  <a:cubicBezTo>
                    <a:pt x="449" y="909"/>
                    <a:pt x="449" y="907"/>
                    <a:pt x="449" y="904"/>
                  </a:cubicBezTo>
                  <a:cubicBezTo>
                    <a:pt x="449" y="903"/>
                    <a:pt x="449" y="901"/>
                    <a:pt x="449" y="900"/>
                  </a:cubicBezTo>
                  <a:cubicBezTo>
                    <a:pt x="449" y="893"/>
                    <a:pt x="449" y="884"/>
                    <a:pt x="459" y="881"/>
                  </a:cubicBezTo>
                  <a:cubicBezTo>
                    <a:pt x="462" y="878"/>
                    <a:pt x="465" y="877"/>
                    <a:pt x="470" y="877"/>
                  </a:cubicBezTo>
                  <a:cubicBezTo>
                    <a:pt x="473" y="877"/>
                    <a:pt x="477" y="878"/>
                    <a:pt x="480" y="879"/>
                  </a:cubicBezTo>
                  <a:cubicBezTo>
                    <a:pt x="484" y="880"/>
                    <a:pt x="487" y="881"/>
                    <a:pt x="491" y="881"/>
                  </a:cubicBezTo>
                  <a:cubicBezTo>
                    <a:pt x="492" y="881"/>
                    <a:pt x="492" y="881"/>
                    <a:pt x="492" y="881"/>
                  </a:cubicBezTo>
                  <a:cubicBezTo>
                    <a:pt x="500" y="882"/>
                    <a:pt x="503" y="888"/>
                    <a:pt x="505" y="893"/>
                  </a:cubicBezTo>
                  <a:cubicBezTo>
                    <a:pt x="508" y="898"/>
                    <a:pt x="510" y="901"/>
                    <a:pt x="515" y="901"/>
                  </a:cubicBezTo>
                  <a:cubicBezTo>
                    <a:pt x="515" y="901"/>
                    <a:pt x="515" y="901"/>
                    <a:pt x="515" y="901"/>
                  </a:cubicBezTo>
                  <a:cubicBezTo>
                    <a:pt x="527" y="887"/>
                    <a:pt x="529" y="869"/>
                    <a:pt x="531" y="852"/>
                  </a:cubicBezTo>
                  <a:cubicBezTo>
                    <a:pt x="532" y="846"/>
                    <a:pt x="533" y="841"/>
                    <a:pt x="534" y="835"/>
                  </a:cubicBezTo>
                  <a:cubicBezTo>
                    <a:pt x="536" y="823"/>
                    <a:pt x="539" y="811"/>
                    <a:pt x="542" y="799"/>
                  </a:cubicBezTo>
                  <a:cubicBezTo>
                    <a:pt x="545" y="787"/>
                    <a:pt x="548" y="775"/>
                    <a:pt x="550" y="763"/>
                  </a:cubicBezTo>
                  <a:cubicBezTo>
                    <a:pt x="554" y="740"/>
                    <a:pt x="557" y="717"/>
                    <a:pt x="561" y="694"/>
                  </a:cubicBezTo>
                  <a:cubicBezTo>
                    <a:pt x="564" y="666"/>
                    <a:pt x="568" y="638"/>
                    <a:pt x="574" y="610"/>
                  </a:cubicBezTo>
                  <a:cubicBezTo>
                    <a:pt x="594" y="514"/>
                    <a:pt x="611" y="413"/>
                    <a:pt x="628" y="315"/>
                  </a:cubicBezTo>
                  <a:cubicBezTo>
                    <a:pt x="639" y="252"/>
                    <a:pt x="650" y="188"/>
                    <a:pt x="662" y="126"/>
                  </a:cubicBezTo>
                  <a:cubicBezTo>
                    <a:pt x="504" y="96"/>
                    <a:pt x="299" y="56"/>
                    <a:pt x="100" y="7"/>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8" name="Freeform 274"/>
            <p:cNvSpPr/>
            <p:nvPr/>
          </p:nvSpPr>
          <p:spPr>
            <a:xfrm>
              <a:off x="4309920" y="3331440"/>
              <a:ext cx="572400" cy="718560"/>
            </a:xfrm>
            <a:custGeom>
              <a:avLst/>
              <a:gdLst>
                <a:gd name="textAreaLeft" fmla="*/ 0 w 572400"/>
                <a:gd name="textAreaRight" fmla="*/ 573120 w 572400"/>
                <a:gd name="textAreaTop" fmla="*/ 0 h 718560"/>
                <a:gd name="textAreaBottom" fmla="*/ 719280 h 718560"/>
                <a:gd name="GluePoint1X" fmla="*/ 251.62962962963 w 1998"/>
                <a:gd name="GluePoint1Y" fmla="*/ 0 h 1592"/>
                <a:gd name="GluePoint2X" fmla="*/ 873.537037037037 w 1998"/>
                <a:gd name="GluePoint2Y" fmla="*/ 150.527638190955 h 1592"/>
                <a:gd name="GluePoint3X" fmla="*/ 830.537037037037 w 1998"/>
                <a:gd name="GluePoint3Y" fmla="*/ 619.672110552764 h 1592"/>
                <a:gd name="GluePoint4X" fmla="*/ 1267.7037037037 w 1998"/>
                <a:gd name="GluePoint4Y" fmla="*/ 701.207914572864 h 1592"/>
                <a:gd name="GluePoint5X" fmla="*/ 1117.2037037037 w 1998"/>
                <a:gd name="GluePoint5Y" fmla="*/ 2506.2851758794 h 1592"/>
                <a:gd name="GluePoint6X" fmla="*/ 0 w 1998"/>
                <a:gd name="GluePoint6Y" fmla="*/ 2241.6074120603 h 1592"/>
                <a:gd name="GluePoint7X" fmla="*/ 251.62962962963 w 1998"/>
                <a:gd name="GluePoint7Y" fmla="*/ 0 h 159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583" h="732">
                  <a:moveTo>
                    <a:pt x="116" y="0"/>
                  </a:moveTo>
                  <a:cubicBezTo>
                    <a:pt x="211" y="15"/>
                    <a:pt x="302" y="34"/>
                    <a:pt x="402" y="44"/>
                  </a:cubicBezTo>
                  <a:cubicBezTo>
                    <a:pt x="397" y="92"/>
                    <a:pt x="391" y="138"/>
                    <a:pt x="382" y="181"/>
                  </a:cubicBezTo>
                  <a:cubicBezTo>
                    <a:pt x="452" y="186"/>
                    <a:pt x="513" y="200"/>
                    <a:pt x="583" y="205"/>
                  </a:cubicBezTo>
                  <a:cubicBezTo>
                    <a:pt x="558" y="379"/>
                    <a:pt x="539" y="558"/>
                    <a:pt x="514" y="732"/>
                  </a:cubicBezTo>
                  <a:cubicBezTo>
                    <a:pt x="336" y="713"/>
                    <a:pt x="169" y="683"/>
                    <a:pt x="0" y="655"/>
                  </a:cubicBezTo>
                  <a:cubicBezTo>
                    <a:pt x="39" y="437"/>
                    <a:pt x="79" y="220"/>
                    <a:pt x="116" y="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89" name="Freeform 275"/>
            <p:cNvSpPr/>
            <p:nvPr/>
          </p:nvSpPr>
          <p:spPr>
            <a:xfrm>
              <a:off x="4305240" y="3330000"/>
              <a:ext cx="580320" cy="723240"/>
            </a:xfrm>
            <a:custGeom>
              <a:avLst/>
              <a:gdLst>
                <a:gd name="textAreaLeft" fmla="*/ 0 w 580320"/>
                <a:gd name="textAreaRight" fmla="*/ 581040 w 580320"/>
                <a:gd name="textAreaTop" fmla="*/ 0 h 723240"/>
                <a:gd name="textAreaBottom" fmla="*/ 723960 h 723240"/>
                <a:gd name="GluePoint1X" fmla="*/ 1142.97613127797 w 2011"/>
                <a:gd name="GluePoint1Y" fmla="*/ 2504.40520446097 h 1614"/>
                <a:gd name="GluePoint2X" fmla="*/ 1136.55942317255 w 2011"/>
                <a:gd name="GluePoint2Y" fmla="*/ 2500.66914498141 h 1614"/>
                <a:gd name="GluePoint3X" fmla="*/ 190.094977623073 w 2011"/>
                <a:gd name="GluePoint3Y" fmla="*/ 2290.20446096654 h 1614"/>
                <a:gd name="GluePoint4X" fmla="*/ 6.41670810542019 w 2011"/>
                <a:gd name="GluePoint4Y" fmla="*/ 2242.88104089219 h 1614"/>
                <a:gd name="GluePoint5X" fmla="*/ 0 w 2011"/>
                <a:gd name="GluePoint5Y" fmla="*/ 2242.88104089219 h 1614"/>
                <a:gd name="GluePoint6X" fmla="*/ 1.60417702635505 w 2011"/>
                <a:gd name="GluePoint6Y" fmla="*/ 2232.91821561338 h 1614"/>
                <a:gd name="GluePoint7X" fmla="*/ 52.135753356539 w 2011"/>
                <a:gd name="GluePoint7Y" fmla="*/ 1790.81784386617 h 1614"/>
                <a:gd name="GluePoint8X" fmla="*/ 256.668324216808 w 2011"/>
                <a:gd name="GluePoint8Y" fmla="*/ 9.96282527881041 h 1614"/>
                <a:gd name="GluePoint9X" fmla="*/ 258.272501243163 w 2011"/>
                <a:gd name="GluePoint9Y" fmla="*/ 0 h 1614"/>
                <a:gd name="GluePoint10X" fmla="*/ 265.49129786176 w 2011"/>
                <a:gd name="GluePoint10Y" fmla="*/ 0 h 1614"/>
                <a:gd name="GluePoint11X" fmla="*/ 456.388363998011 w 2011"/>
                <a:gd name="GluePoint11Y" fmla="*/ 49.814126394052 h 1614"/>
                <a:gd name="GluePoint12X" fmla="*/ 890.318249627051 w 2011"/>
                <a:gd name="GluePoint12Y" fmla="*/ 151.933085501859 h 1614"/>
                <a:gd name="GluePoint13X" fmla="*/ 896.734957732472 w 2011"/>
                <a:gd name="GluePoint13Y" fmla="*/ 151.933085501859 h 1614"/>
                <a:gd name="GluePoint14X" fmla="*/ 895.130780706116 w 2011"/>
                <a:gd name="GluePoint14Y" fmla="*/ 161.895910780669 h 1614"/>
                <a:gd name="GluePoint15X" fmla="*/ 853.422178020885 w 2011"/>
                <a:gd name="GluePoint15Y" fmla="*/ 613.959107806692 h 1614"/>
                <a:gd name="GluePoint16X" fmla="*/ 1077.20487319741 w 2011"/>
                <a:gd name="GluePoint16Y" fmla="*/ 657.546468401487 h 1614"/>
                <a:gd name="GluePoint17X" fmla="*/ 1287.35206364993 w 2011"/>
                <a:gd name="GluePoint17Y" fmla="*/ 694.907063197026 h 1614"/>
                <a:gd name="GluePoint18X" fmla="*/ 1294.57086026852 w 2011"/>
                <a:gd name="GluePoint18Y" fmla="*/ 698.64312267658 h 1614"/>
                <a:gd name="GluePoint19X" fmla="*/ 1292.16459472899 w 2011"/>
                <a:gd name="GluePoint19Y" fmla="*/ 708.60594795539 h 1614"/>
                <a:gd name="GluePoint20X" fmla="*/ 1219.17454002984 w 2011"/>
                <a:gd name="GluePoint20Y" fmla="*/ 1587.82527881041 h 1614"/>
                <a:gd name="GluePoint21X" fmla="*/ 1142.97613127797 w 2011"/>
                <a:gd name="GluePoint21Y" fmla="*/ 2493.1970260223 h 1614"/>
                <a:gd name="GluePoint22X" fmla="*/ 1142.97613127797 w 2011"/>
                <a:gd name="GluePoint22Y" fmla="*/ 2504.40520446097 h 1614"/>
                <a:gd name="GluePoint23X" fmla="*/ 15.2396817503729 w 2011"/>
                <a:gd name="GluePoint23Y" fmla="*/ 2225.44609665428 h 1614"/>
                <a:gd name="GluePoint24X" fmla="*/ 190.094977623073 w 2011"/>
                <a:gd name="GluePoint24Y" fmla="*/ 2269.03345724907 h 1614"/>
                <a:gd name="GluePoint25X" fmla="*/ 1131.74689209349 w 2011"/>
                <a:gd name="GluePoint25Y" fmla="*/ 2483.23420074349 h 1614"/>
                <a:gd name="GluePoint26X" fmla="*/ 1206.341123819 w 2011"/>
                <a:gd name="GluePoint26Y" fmla="*/ 1587.82527881041 h 1614"/>
                <a:gd name="GluePoint27X" fmla="*/ 1278.52909000497 w 2011"/>
                <a:gd name="GluePoint27Y" fmla="*/ 714.832713754647 h 1614"/>
                <a:gd name="GluePoint28X" fmla="*/ 1074.79860765788 w 2011"/>
                <a:gd name="GluePoint28Y" fmla="*/ 674.981412639405 h 1614"/>
                <a:gd name="GluePoint29X" fmla="*/ 844.599204375932 w 2011"/>
                <a:gd name="GluePoint29Y" fmla="*/ 633.884758364312 h 1614"/>
                <a:gd name="GluePoint30X" fmla="*/ 837.380407757335 w 2011"/>
                <a:gd name="GluePoint30Y" fmla="*/ 633.884758364312 h 1614"/>
                <a:gd name="GluePoint31X" fmla="*/ 839.786673296867 w 2011"/>
                <a:gd name="GluePoint31Y" fmla="*/ 620.185873605948 h 1614"/>
                <a:gd name="GluePoint32X" fmla="*/ 883.901541521631 w 2011"/>
                <a:gd name="GluePoint32Y" fmla="*/ 169.368029739777 h 1614"/>
                <a:gd name="GluePoint33X" fmla="*/ 453.982098458478 w 2011"/>
                <a:gd name="GluePoint33Y" fmla="*/ 70.9851301115242 h 1614"/>
                <a:gd name="GluePoint34X" fmla="*/ 267.095474888115 w 2011"/>
                <a:gd name="GluePoint34Y" fmla="*/ 19.9256505576208 h 1614"/>
                <a:gd name="GluePoint35X" fmla="*/ 65.7712580805569 w 2011"/>
                <a:gd name="GluePoint35Y" fmla="*/ 1794.55390334572 h 1614"/>
                <a:gd name="GluePoint36X" fmla="*/ 15.2396817503729 w 2011"/>
                <a:gd name="GluePoint36Y" fmla="*/ 2225.44609665428 h 161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Lst>
              <a:rect l="textAreaLeft" t="textAreaTop" r="textAreaRight" b="textAreaBottom"/>
              <a:pathLst>
                <a:path w="590" h="738">
                  <a:moveTo>
                    <a:pt x="521" y="738"/>
                  </a:moveTo>
                  <a:cubicBezTo>
                    <a:pt x="518" y="737"/>
                    <a:pt x="518" y="737"/>
                    <a:pt x="518" y="737"/>
                  </a:cubicBezTo>
                  <a:cubicBezTo>
                    <a:pt x="369" y="722"/>
                    <a:pt x="225" y="698"/>
                    <a:pt x="87" y="675"/>
                  </a:cubicBezTo>
                  <a:cubicBezTo>
                    <a:pt x="59" y="670"/>
                    <a:pt x="31" y="666"/>
                    <a:pt x="3" y="661"/>
                  </a:cubicBezTo>
                  <a:cubicBezTo>
                    <a:pt x="0" y="661"/>
                    <a:pt x="0" y="661"/>
                    <a:pt x="0" y="661"/>
                  </a:cubicBezTo>
                  <a:cubicBezTo>
                    <a:pt x="1" y="658"/>
                    <a:pt x="1" y="658"/>
                    <a:pt x="1" y="658"/>
                  </a:cubicBezTo>
                  <a:cubicBezTo>
                    <a:pt x="9" y="615"/>
                    <a:pt x="17" y="571"/>
                    <a:pt x="24" y="528"/>
                  </a:cubicBezTo>
                  <a:cubicBezTo>
                    <a:pt x="56" y="356"/>
                    <a:pt x="88" y="179"/>
                    <a:pt x="117" y="3"/>
                  </a:cubicBezTo>
                  <a:cubicBezTo>
                    <a:pt x="118" y="0"/>
                    <a:pt x="118" y="0"/>
                    <a:pt x="118" y="0"/>
                  </a:cubicBezTo>
                  <a:cubicBezTo>
                    <a:pt x="121" y="0"/>
                    <a:pt x="121" y="0"/>
                    <a:pt x="121" y="0"/>
                  </a:cubicBezTo>
                  <a:cubicBezTo>
                    <a:pt x="150" y="5"/>
                    <a:pt x="180" y="10"/>
                    <a:pt x="208" y="15"/>
                  </a:cubicBezTo>
                  <a:cubicBezTo>
                    <a:pt x="272" y="26"/>
                    <a:pt x="337" y="38"/>
                    <a:pt x="406" y="45"/>
                  </a:cubicBezTo>
                  <a:cubicBezTo>
                    <a:pt x="409" y="45"/>
                    <a:pt x="409" y="45"/>
                    <a:pt x="409" y="45"/>
                  </a:cubicBezTo>
                  <a:cubicBezTo>
                    <a:pt x="408" y="48"/>
                    <a:pt x="408" y="48"/>
                    <a:pt x="408" y="48"/>
                  </a:cubicBezTo>
                  <a:cubicBezTo>
                    <a:pt x="403" y="98"/>
                    <a:pt x="397" y="142"/>
                    <a:pt x="389" y="181"/>
                  </a:cubicBezTo>
                  <a:cubicBezTo>
                    <a:pt x="425" y="184"/>
                    <a:pt x="458" y="189"/>
                    <a:pt x="491" y="194"/>
                  </a:cubicBezTo>
                  <a:cubicBezTo>
                    <a:pt x="522" y="198"/>
                    <a:pt x="554" y="203"/>
                    <a:pt x="587" y="205"/>
                  </a:cubicBezTo>
                  <a:cubicBezTo>
                    <a:pt x="590" y="206"/>
                    <a:pt x="590" y="206"/>
                    <a:pt x="590" y="206"/>
                  </a:cubicBezTo>
                  <a:cubicBezTo>
                    <a:pt x="589" y="209"/>
                    <a:pt x="589" y="209"/>
                    <a:pt x="589" y="209"/>
                  </a:cubicBezTo>
                  <a:cubicBezTo>
                    <a:pt x="577" y="294"/>
                    <a:pt x="566" y="383"/>
                    <a:pt x="556" y="468"/>
                  </a:cubicBezTo>
                  <a:cubicBezTo>
                    <a:pt x="545" y="556"/>
                    <a:pt x="534" y="647"/>
                    <a:pt x="521" y="735"/>
                  </a:cubicBezTo>
                  <a:lnTo>
                    <a:pt x="521" y="738"/>
                  </a:lnTo>
                  <a:close/>
                  <a:moveTo>
                    <a:pt x="7" y="656"/>
                  </a:moveTo>
                  <a:cubicBezTo>
                    <a:pt x="34" y="660"/>
                    <a:pt x="61" y="665"/>
                    <a:pt x="87" y="669"/>
                  </a:cubicBezTo>
                  <a:cubicBezTo>
                    <a:pt x="225" y="692"/>
                    <a:pt x="368" y="716"/>
                    <a:pt x="516" y="732"/>
                  </a:cubicBezTo>
                  <a:cubicBezTo>
                    <a:pt x="528" y="645"/>
                    <a:pt x="539" y="555"/>
                    <a:pt x="550" y="468"/>
                  </a:cubicBezTo>
                  <a:cubicBezTo>
                    <a:pt x="561" y="383"/>
                    <a:pt x="571" y="295"/>
                    <a:pt x="583" y="211"/>
                  </a:cubicBezTo>
                  <a:cubicBezTo>
                    <a:pt x="551" y="208"/>
                    <a:pt x="520" y="203"/>
                    <a:pt x="490" y="199"/>
                  </a:cubicBezTo>
                  <a:cubicBezTo>
                    <a:pt x="457" y="194"/>
                    <a:pt x="422" y="189"/>
                    <a:pt x="385" y="187"/>
                  </a:cubicBezTo>
                  <a:cubicBezTo>
                    <a:pt x="382" y="187"/>
                    <a:pt x="382" y="187"/>
                    <a:pt x="382" y="187"/>
                  </a:cubicBezTo>
                  <a:cubicBezTo>
                    <a:pt x="383" y="183"/>
                    <a:pt x="383" y="183"/>
                    <a:pt x="383" y="183"/>
                  </a:cubicBezTo>
                  <a:cubicBezTo>
                    <a:pt x="391" y="144"/>
                    <a:pt x="398" y="100"/>
                    <a:pt x="403" y="50"/>
                  </a:cubicBezTo>
                  <a:cubicBezTo>
                    <a:pt x="335" y="43"/>
                    <a:pt x="270" y="32"/>
                    <a:pt x="207" y="21"/>
                  </a:cubicBezTo>
                  <a:cubicBezTo>
                    <a:pt x="180" y="16"/>
                    <a:pt x="151" y="11"/>
                    <a:pt x="122" y="6"/>
                  </a:cubicBezTo>
                  <a:cubicBezTo>
                    <a:pt x="93" y="182"/>
                    <a:pt x="61" y="358"/>
                    <a:pt x="30" y="529"/>
                  </a:cubicBezTo>
                  <a:cubicBezTo>
                    <a:pt x="22" y="571"/>
                    <a:pt x="15" y="614"/>
                    <a:pt x="7" y="65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90" name="Freeform 276"/>
            <p:cNvSpPr/>
            <p:nvPr/>
          </p:nvSpPr>
          <p:spPr>
            <a:xfrm>
              <a:off x="4149720" y="2388600"/>
              <a:ext cx="604080" cy="983520"/>
            </a:xfrm>
            <a:custGeom>
              <a:avLst/>
              <a:gdLst>
                <a:gd name="textAreaLeft" fmla="*/ 0 w 604080"/>
                <a:gd name="textAreaRight" fmla="*/ 604800 w 604080"/>
                <a:gd name="textAreaTop" fmla="*/ 0 h 983520"/>
                <a:gd name="textAreaBottom" fmla="*/ 984240 h 983520"/>
                <a:gd name="GluePoint1X" fmla="*/ 0 w 2734"/>
                <a:gd name="GluePoint1Y" fmla="*/ 4008.4 h 1680"/>
                <a:gd name="GluePoint2X" fmla="*/ 38.0753474762253 w 2734"/>
                <a:gd name="GluePoint2Y" fmla="*/ 3525.24464285714 h 1680"/>
                <a:gd name="GluePoint3X" fmla="*/ 71.8518653986832 w 2734"/>
                <a:gd name="GluePoint3Y" fmla="*/ 3019.31428571429 h 1680"/>
                <a:gd name="GluePoint4X" fmla="*/ 98.8730797366496 w 2734"/>
                <a:gd name="GluePoint4Y" fmla="*/ 2877.78392857143 h 1680"/>
                <a:gd name="GluePoint5X" fmla="*/ 106.856620336503 w 2734"/>
                <a:gd name="GluePoint5Y" fmla="*/ 2726.49285714286 h 1680"/>
                <a:gd name="GluePoint6X" fmla="*/ 74.9224579370885 w 2734"/>
                <a:gd name="GluePoint6Y" fmla="*/ 2641.9 h 1680"/>
                <a:gd name="GluePoint7X" fmla="*/ 159.056693489393 w 2734"/>
                <a:gd name="GluePoint7Y" fmla="*/ 2353.95892857143 h 1680"/>
                <a:gd name="GluePoint8X" fmla="*/ 172.567300658376 w 2734"/>
                <a:gd name="GluePoint8Y" fmla="*/ 2238.45714285714 h 1680"/>
                <a:gd name="GluePoint9X" fmla="*/ 199.588514996342 w 2734"/>
                <a:gd name="GluePoint9Y" fmla="*/ 2096.92678571429 h 1680"/>
                <a:gd name="GluePoint10X" fmla="*/ 243.190929041697 w 2734"/>
                <a:gd name="GluePoint10Y" fmla="*/ 1927.74107142857 h 1680"/>
                <a:gd name="GluePoint11X" fmla="*/ 214.327359180688 w 2734"/>
                <a:gd name="GluePoint11Y" fmla="*/ 1804.10535714286 h 1680"/>
                <a:gd name="GluePoint12X" fmla="*/ 192.833211411851 w 2734"/>
                <a:gd name="GluePoint12Y" fmla="*/ 1706.49821428571 h 1680"/>
                <a:gd name="GluePoint13X" fmla="*/ 199.588514996342 w 2734"/>
                <a:gd name="GluePoint13Y" fmla="*/ 1670.70892857143 h 1680"/>
                <a:gd name="GluePoint14X" fmla="*/ 192.833211411851 w 2734"/>
                <a:gd name="GluePoint14Y" fmla="*/ 1555.20714285714 h 1680"/>
                <a:gd name="GluePoint15X" fmla="*/ 190.990855888808 w 2734"/>
                <a:gd name="GluePoint15Y" fmla="*/ 1454.34642857143 h 1680"/>
                <a:gd name="GluePoint16X" fmla="*/ 199.588514996342 w 2734"/>
                <a:gd name="GluePoint16Y" fmla="*/ 1421.81071428571 h 1680"/>
                <a:gd name="GluePoint17X" fmla="*/ 200.816752011704 w 2734"/>
                <a:gd name="GluePoint17Y" fmla="*/ 1231.47678571429 h 1680"/>
                <a:gd name="GluePoint18X" fmla="*/ 253.016825164594 w 2734"/>
                <a:gd name="GluePoint18Y" fmla="*/ 650.714285714286 h 1680"/>
                <a:gd name="GluePoint19X" fmla="*/ 280.03803950256 w 2734"/>
                <a:gd name="GluePoint19Y" fmla="*/ 349.758928571429 h 1680"/>
                <a:gd name="GluePoint20X" fmla="*/ 286.793343087052 w 2734"/>
                <a:gd name="GluePoint20Y" fmla="*/ 260.285714285714 h 1680"/>
                <a:gd name="GluePoint21X" fmla="*/ 296.619239209949 w 2734"/>
                <a:gd name="GluePoint21Y" fmla="*/ 154.544642857143 h 1680"/>
                <a:gd name="GluePoint22X" fmla="*/ 311.972201901975 w 2734"/>
                <a:gd name="GluePoint22Y" fmla="*/ 0 h 1680"/>
                <a:gd name="GluePoint23X" fmla="*/ 436.024140453548 w 2734"/>
                <a:gd name="GluePoint23Y" fmla="*/ 69.9517857142857 h 1680"/>
                <a:gd name="GluePoint24X" fmla="*/ 399.177029992685 w 2734"/>
                <a:gd name="GluePoint24Y" fmla="*/ 611.671428571429 h 1680"/>
                <a:gd name="GluePoint25X" fmla="*/ 434.181784930505 w 2734"/>
                <a:gd name="GluePoint25Y" fmla="*/ 845.928571428571 h 1680"/>
                <a:gd name="GluePoint26X" fmla="*/ 427.426481346013 w 2734"/>
                <a:gd name="GluePoint26Y" fmla="*/ 920.760714285714 h 1680"/>
                <a:gd name="GluePoint27X" fmla="*/ 440.937088514996 w 2734"/>
                <a:gd name="GluePoint27Y" fmla="*/ 992.339285714286 h 1680"/>
                <a:gd name="GluePoint28X" fmla="*/ 447.692392099488 w 2734"/>
                <a:gd name="GluePoint28Y" fmla="*/ 1050.90357142857 h 1680"/>
                <a:gd name="GluePoint29X" fmla="*/ 474.713606437454 w 2734"/>
                <a:gd name="GluePoint29Y" fmla="*/ 1120.85535714286 h 1680"/>
                <a:gd name="GluePoint30X" fmla="*/ 509.718361375274 w 2734"/>
                <a:gd name="GluePoint30Y" fmla="*/ 1290.04107142857 h 1680"/>
                <a:gd name="GluePoint31X" fmla="*/ 523.228968544258 w 2734"/>
                <a:gd name="GluePoint31Y" fmla="*/ 1342.09821428571 h 1680"/>
                <a:gd name="GluePoint32X" fmla="*/ 529.984272128749 w 2734"/>
                <a:gd name="GluePoint32Y" fmla="*/ 1400.6625 h 1680"/>
                <a:gd name="GluePoint33X" fmla="*/ 536.739575713241 w 2734"/>
                <a:gd name="GluePoint33Y" fmla="*/ 1454.34642857143 h 1680"/>
                <a:gd name="GluePoint34X" fmla="*/ 551.478419897586 w 2734"/>
                <a:gd name="GluePoint34Y" fmla="*/ 1511.28392857143 h 1680"/>
                <a:gd name="GluePoint35X" fmla="*/ 596.923189465984 w 2734"/>
                <a:gd name="GluePoint35Y" fmla="*/ 1547.07321428571 h 1680"/>
                <a:gd name="GluePoint36X" fmla="*/ 558.233723482078 w 2734"/>
                <a:gd name="GluePoint36Y" fmla="*/ 1955.39642857143 h 1680"/>
                <a:gd name="GluePoint37X" fmla="*/ 531.212509144111 w 2734"/>
                <a:gd name="GluePoint37Y" fmla="*/ 2025.34821428571 h 1680"/>
                <a:gd name="GluePoint38X" fmla="*/ 529.984272128749 w 2734"/>
                <a:gd name="GluePoint38Y" fmla="*/ 2069.27142857143 h 1680"/>
                <a:gd name="GluePoint39X" fmla="*/ 531.212509144111 w 2734"/>
                <a:gd name="GluePoint39Y" fmla="*/ 2166.87857142857 h 1680"/>
                <a:gd name="GluePoint40X" fmla="*/ 588.325530358449 w 2734"/>
                <a:gd name="GluePoint40Y" fmla="*/ 2194.53392857143 h 1680"/>
                <a:gd name="GluePoint41X" fmla="*/ 633.770299926847 w 2734"/>
                <a:gd name="GluePoint41Y" fmla="*/ 2135.96964285714 h 1680"/>
                <a:gd name="GluePoint42X" fmla="*/ 649.123262618874 w 2734"/>
                <a:gd name="GluePoint42Y" fmla="*/ 2393.00178571429 h 1680"/>
                <a:gd name="GluePoint43X" fmla="*/ 674.302121433797 w 2734"/>
                <a:gd name="GluePoint43Y" fmla="*/ 2531.27857142857 h 1680"/>
                <a:gd name="GluePoint44X" fmla="*/ 679.215069495245 w 2734"/>
                <a:gd name="GluePoint44Y" fmla="*/ 2664.675 h 1680"/>
                <a:gd name="GluePoint45X" fmla="*/ 734.48573518654 w 2734"/>
                <a:gd name="GluePoint45Y" fmla="*/ 2957.49642857143 h 1680"/>
                <a:gd name="GluePoint46X" fmla="*/ 781.1587417703 w 2734"/>
                <a:gd name="GluePoint46Y" fmla="*/ 2926.5875 h 1680"/>
                <a:gd name="GluePoint47X" fmla="*/ 818.619970738844 w 2734"/>
                <a:gd name="GluePoint47Y" fmla="*/ 2939.60178571429 h 1680"/>
                <a:gd name="GluePoint48X" fmla="*/ 865.292977322604 w 2734"/>
                <a:gd name="GluePoint48Y" fmla="*/ 2898.93214285714 h 1680"/>
                <a:gd name="GluePoint49X" fmla="*/ 947.584857351865 w 2734"/>
                <a:gd name="GluePoint49Y" fmla="*/ 2942.85535714286 h 1680"/>
                <a:gd name="GluePoint50X" fmla="*/ 1001.01316752012 w 2734"/>
                <a:gd name="GluePoint50Y" fmla="*/ 2868.02321428571 h 1680"/>
                <a:gd name="GluePoint51X" fmla="*/ 1031.71909290417 w 2734"/>
                <a:gd name="GluePoint51Y" fmla="*/ 2996.53928571429 h 1680"/>
                <a:gd name="GluePoint52X" fmla="*/ 949.427212874909 w 2734"/>
                <a:gd name="GluePoint52Y" fmla="*/ 4447.63214285714 h 1680"/>
                <a:gd name="GluePoint53X" fmla="*/ 0 w 2734"/>
                <a:gd name="GluePoint53Y" fmla="*/ 4008.4 h 168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Lst>
              <a:rect l="textAreaLeft" t="textAreaTop" r="textAreaRight" b="textAreaBottom"/>
              <a:pathLst>
                <a:path w="615" h="1003">
                  <a:moveTo>
                    <a:pt x="0" y="904"/>
                  </a:moveTo>
                  <a:cubicBezTo>
                    <a:pt x="6" y="862"/>
                    <a:pt x="15" y="832"/>
                    <a:pt x="23" y="795"/>
                  </a:cubicBezTo>
                  <a:cubicBezTo>
                    <a:pt x="30" y="757"/>
                    <a:pt x="35" y="718"/>
                    <a:pt x="43" y="681"/>
                  </a:cubicBezTo>
                  <a:cubicBezTo>
                    <a:pt x="45" y="669"/>
                    <a:pt x="54" y="659"/>
                    <a:pt x="59" y="649"/>
                  </a:cubicBezTo>
                  <a:cubicBezTo>
                    <a:pt x="63" y="639"/>
                    <a:pt x="62" y="625"/>
                    <a:pt x="64" y="615"/>
                  </a:cubicBezTo>
                  <a:cubicBezTo>
                    <a:pt x="60" y="606"/>
                    <a:pt x="45" y="609"/>
                    <a:pt x="45" y="596"/>
                  </a:cubicBezTo>
                  <a:cubicBezTo>
                    <a:pt x="45" y="555"/>
                    <a:pt x="72" y="549"/>
                    <a:pt x="95" y="531"/>
                  </a:cubicBezTo>
                  <a:cubicBezTo>
                    <a:pt x="87" y="519"/>
                    <a:pt x="98" y="513"/>
                    <a:pt x="103" y="505"/>
                  </a:cubicBezTo>
                  <a:cubicBezTo>
                    <a:pt x="108" y="497"/>
                    <a:pt x="114" y="480"/>
                    <a:pt x="119" y="473"/>
                  </a:cubicBezTo>
                  <a:cubicBezTo>
                    <a:pt x="131" y="456"/>
                    <a:pt x="145" y="450"/>
                    <a:pt x="145" y="435"/>
                  </a:cubicBezTo>
                  <a:cubicBezTo>
                    <a:pt x="144" y="425"/>
                    <a:pt x="135" y="416"/>
                    <a:pt x="128" y="407"/>
                  </a:cubicBezTo>
                  <a:cubicBezTo>
                    <a:pt x="123" y="399"/>
                    <a:pt x="120" y="397"/>
                    <a:pt x="115" y="385"/>
                  </a:cubicBezTo>
                  <a:cubicBezTo>
                    <a:pt x="119" y="377"/>
                    <a:pt x="119" y="377"/>
                    <a:pt x="119" y="377"/>
                  </a:cubicBezTo>
                  <a:cubicBezTo>
                    <a:pt x="114" y="367"/>
                    <a:pt x="119" y="366"/>
                    <a:pt x="115" y="351"/>
                  </a:cubicBezTo>
                  <a:cubicBezTo>
                    <a:pt x="114" y="346"/>
                    <a:pt x="113" y="332"/>
                    <a:pt x="114" y="328"/>
                  </a:cubicBezTo>
                  <a:cubicBezTo>
                    <a:pt x="114" y="329"/>
                    <a:pt x="118" y="324"/>
                    <a:pt x="119" y="321"/>
                  </a:cubicBezTo>
                  <a:cubicBezTo>
                    <a:pt x="123" y="309"/>
                    <a:pt x="118" y="290"/>
                    <a:pt x="120" y="278"/>
                  </a:cubicBezTo>
                  <a:cubicBezTo>
                    <a:pt x="128" y="236"/>
                    <a:pt x="145" y="195"/>
                    <a:pt x="151" y="147"/>
                  </a:cubicBezTo>
                  <a:cubicBezTo>
                    <a:pt x="155" y="117"/>
                    <a:pt x="165" y="101"/>
                    <a:pt x="167" y="79"/>
                  </a:cubicBezTo>
                  <a:cubicBezTo>
                    <a:pt x="168" y="72"/>
                    <a:pt x="171" y="60"/>
                    <a:pt x="171" y="59"/>
                  </a:cubicBezTo>
                  <a:cubicBezTo>
                    <a:pt x="172" y="56"/>
                    <a:pt x="177" y="34"/>
                    <a:pt x="177" y="35"/>
                  </a:cubicBezTo>
                  <a:cubicBezTo>
                    <a:pt x="180" y="13"/>
                    <a:pt x="179" y="13"/>
                    <a:pt x="186" y="0"/>
                  </a:cubicBezTo>
                  <a:cubicBezTo>
                    <a:pt x="260" y="16"/>
                    <a:pt x="260" y="16"/>
                    <a:pt x="260" y="16"/>
                  </a:cubicBezTo>
                  <a:cubicBezTo>
                    <a:pt x="255" y="62"/>
                    <a:pt x="248" y="96"/>
                    <a:pt x="238" y="138"/>
                  </a:cubicBezTo>
                  <a:cubicBezTo>
                    <a:pt x="248" y="155"/>
                    <a:pt x="256" y="168"/>
                    <a:pt x="259" y="191"/>
                  </a:cubicBezTo>
                  <a:cubicBezTo>
                    <a:pt x="260" y="199"/>
                    <a:pt x="256" y="201"/>
                    <a:pt x="255" y="208"/>
                  </a:cubicBezTo>
                  <a:cubicBezTo>
                    <a:pt x="255" y="216"/>
                    <a:pt x="260" y="220"/>
                    <a:pt x="263" y="224"/>
                  </a:cubicBezTo>
                  <a:cubicBezTo>
                    <a:pt x="266" y="228"/>
                    <a:pt x="265" y="234"/>
                    <a:pt x="267" y="237"/>
                  </a:cubicBezTo>
                  <a:cubicBezTo>
                    <a:pt x="273" y="244"/>
                    <a:pt x="279" y="246"/>
                    <a:pt x="283" y="253"/>
                  </a:cubicBezTo>
                  <a:cubicBezTo>
                    <a:pt x="291" y="264"/>
                    <a:pt x="298" y="280"/>
                    <a:pt x="304" y="291"/>
                  </a:cubicBezTo>
                  <a:cubicBezTo>
                    <a:pt x="305" y="294"/>
                    <a:pt x="312" y="301"/>
                    <a:pt x="312" y="303"/>
                  </a:cubicBezTo>
                  <a:cubicBezTo>
                    <a:pt x="310" y="314"/>
                    <a:pt x="309" y="307"/>
                    <a:pt x="316" y="316"/>
                  </a:cubicBezTo>
                  <a:cubicBezTo>
                    <a:pt x="318" y="319"/>
                    <a:pt x="317" y="325"/>
                    <a:pt x="320" y="328"/>
                  </a:cubicBezTo>
                  <a:cubicBezTo>
                    <a:pt x="325" y="335"/>
                    <a:pt x="340" y="330"/>
                    <a:pt x="329" y="341"/>
                  </a:cubicBezTo>
                  <a:cubicBezTo>
                    <a:pt x="335" y="350"/>
                    <a:pt x="356" y="335"/>
                    <a:pt x="356" y="349"/>
                  </a:cubicBezTo>
                  <a:cubicBezTo>
                    <a:pt x="347" y="383"/>
                    <a:pt x="325" y="400"/>
                    <a:pt x="333" y="441"/>
                  </a:cubicBezTo>
                  <a:cubicBezTo>
                    <a:pt x="328" y="452"/>
                    <a:pt x="323" y="447"/>
                    <a:pt x="317" y="457"/>
                  </a:cubicBezTo>
                  <a:cubicBezTo>
                    <a:pt x="319" y="455"/>
                    <a:pt x="316" y="466"/>
                    <a:pt x="316" y="467"/>
                  </a:cubicBezTo>
                  <a:cubicBezTo>
                    <a:pt x="316" y="476"/>
                    <a:pt x="312" y="477"/>
                    <a:pt x="317" y="489"/>
                  </a:cubicBezTo>
                  <a:cubicBezTo>
                    <a:pt x="334" y="496"/>
                    <a:pt x="337" y="498"/>
                    <a:pt x="351" y="495"/>
                  </a:cubicBezTo>
                  <a:cubicBezTo>
                    <a:pt x="361" y="494"/>
                    <a:pt x="362" y="479"/>
                    <a:pt x="378" y="482"/>
                  </a:cubicBezTo>
                  <a:cubicBezTo>
                    <a:pt x="389" y="498"/>
                    <a:pt x="381" y="518"/>
                    <a:pt x="387" y="540"/>
                  </a:cubicBezTo>
                  <a:cubicBezTo>
                    <a:pt x="391" y="554"/>
                    <a:pt x="400" y="558"/>
                    <a:pt x="402" y="571"/>
                  </a:cubicBezTo>
                  <a:cubicBezTo>
                    <a:pt x="405" y="585"/>
                    <a:pt x="395" y="592"/>
                    <a:pt x="405" y="601"/>
                  </a:cubicBezTo>
                  <a:cubicBezTo>
                    <a:pt x="444" y="606"/>
                    <a:pt x="431" y="634"/>
                    <a:pt x="438" y="667"/>
                  </a:cubicBezTo>
                  <a:cubicBezTo>
                    <a:pt x="449" y="663"/>
                    <a:pt x="454" y="660"/>
                    <a:pt x="466" y="660"/>
                  </a:cubicBezTo>
                  <a:cubicBezTo>
                    <a:pt x="475" y="660"/>
                    <a:pt x="480" y="664"/>
                    <a:pt x="488" y="663"/>
                  </a:cubicBezTo>
                  <a:cubicBezTo>
                    <a:pt x="495" y="662"/>
                    <a:pt x="507" y="653"/>
                    <a:pt x="516" y="654"/>
                  </a:cubicBezTo>
                  <a:cubicBezTo>
                    <a:pt x="533" y="654"/>
                    <a:pt x="548" y="659"/>
                    <a:pt x="565" y="664"/>
                  </a:cubicBezTo>
                  <a:cubicBezTo>
                    <a:pt x="585" y="666"/>
                    <a:pt x="576" y="642"/>
                    <a:pt x="597" y="647"/>
                  </a:cubicBezTo>
                  <a:cubicBezTo>
                    <a:pt x="610" y="651"/>
                    <a:pt x="598" y="677"/>
                    <a:pt x="615" y="676"/>
                  </a:cubicBezTo>
                  <a:cubicBezTo>
                    <a:pt x="566" y="1003"/>
                    <a:pt x="566" y="1003"/>
                    <a:pt x="566" y="1003"/>
                  </a:cubicBezTo>
                  <a:lnTo>
                    <a:pt x="0" y="90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91" name="Freeform 277"/>
            <p:cNvSpPr/>
            <p:nvPr/>
          </p:nvSpPr>
          <p:spPr>
            <a:xfrm>
              <a:off x="4145040" y="2385360"/>
              <a:ext cx="612000" cy="990000"/>
            </a:xfrm>
            <a:custGeom>
              <a:avLst/>
              <a:gdLst>
                <a:gd name="textAreaLeft" fmla="*/ 0 w 612000"/>
                <a:gd name="textAreaRight" fmla="*/ 612720 w 612000"/>
                <a:gd name="textAreaTop" fmla="*/ 0 h 990000"/>
                <a:gd name="textAreaBottom" fmla="*/ 990720 h 990000"/>
                <a:gd name="GluePoint1X" fmla="*/ 25.3419331395349 w 2752"/>
                <a:gd name="GluePoint1Y" fmla="*/ 3685.24089306698 h 1702"/>
                <a:gd name="GluePoint2X" fmla="*/ 90.8601017441861 w 2752"/>
                <a:gd name="GluePoint2Y" fmla="*/ 2922.33137485311 h 1702"/>
                <a:gd name="GluePoint3X" fmla="*/ 97.6591569767442 w 2752"/>
                <a:gd name="GluePoint3Y" fmla="*/ 2705.74265569918 h 1702"/>
                <a:gd name="GluePoint4X" fmla="*/ 168.740188953488 w 2752"/>
                <a:gd name="GluePoint4Y" fmla="*/ 2256.40188014101 h 1702"/>
                <a:gd name="GluePoint5X" fmla="*/ 226.223110465116 w 2752"/>
                <a:gd name="GluePoint5Y" fmla="*/ 2022.03349001175 h 1702"/>
                <a:gd name="GluePoint6X" fmla="*/ 212.625 w 2752"/>
                <a:gd name="GluePoint6Y" fmla="*/ 1789.28143360752 h 1702"/>
                <a:gd name="GluePoint7X" fmla="*/ 199.026889534884 w 2752"/>
                <a:gd name="GluePoint7Y" fmla="*/ 1626.03172737955 h 1702"/>
                <a:gd name="GluePoint8X" fmla="*/ 194.082122093023 w 2752"/>
                <a:gd name="GluePoint8Y" fmla="*/ 1462.78202115159 h 1702"/>
                <a:gd name="GluePoint9X" fmla="*/ 202.735465116279 w 2752"/>
                <a:gd name="GluePoint9Y" fmla="*/ 1422.37367802585 h 1702"/>
                <a:gd name="GluePoint10X" fmla="*/ 258.364098837209 w 2752"/>
                <a:gd name="GluePoint10Y" fmla="*/ 661.080493537015 h 1702"/>
                <a:gd name="GluePoint11X" fmla="*/ 301.012718023256 w 2752"/>
                <a:gd name="GluePoint11Y" fmla="*/ 166.482373678026 h 1702"/>
                <a:gd name="GluePoint12X" fmla="*/ 301.012718023256 w 2752"/>
                <a:gd name="GluePoint12Y" fmla="*/ 161.633372502938 h 1702"/>
                <a:gd name="GluePoint13X" fmla="*/ 319.555595930233 w 2752"/>
                <a:gd name="GluePoint13Y" fmla="*/ 0 h 1702"/>
                <a:gd name="GluePoint14X" fmla="*/ 419.069040697674 w 2752"/>
                <a:gd name="GluePoint14Y" fmla="*/ 643.300822561692 h 1702"/>
                <a:gd name="GluePoint15X" fmla="*/ 451.210029069767 w 2752"/>
                <a:gd name="GluePoint15Y" fmla="*/ 982.730904817861 h 1702"/>
                <a:gd name="GluePoint16X" fmla="*/ 474.697674418605 w 2752"/>
                <a:gd name="GluePoint16Y" fmla="*/ 1079.71092831962 h 1702"/>
                <a:gd name="GluePoint17X" fmla="*/ 529.09011627907 w 2752"/>
                <a:gd name="GluePoint17Y" fmla="*/ 1304.38131609871 h 1702"/>
                <a:gd name="GluePoint18X" fmla="*/ 544.542514534884 w 2752"/>
                <a:gd name="GluePoint18Y" fmla="*/ 1396.51233842538 h 1702"/>
                <a:gd name="GluePoint19X" fmla="*/ 574.829215116279 w 2752"/>
                <a:gd name="GluePoint19Y" fmla="*/ 1485.410693302 h 1702"/>
                <a:gd name="GluePoint20X" fmla="*/ 613.76925872093 w 2752"/>
                <a:gd name="GluePoint20Y" fmla="*/ 1551.6803760282 h 1702"/>
                <a:gd name="GluePoint21X" fmla="*/ 574.829215116279 w 2752"/>
                <a:gd name="GluePoint21Y" fmla="*/ 1952.53113983549 h 1702"/>
                <a:gd name="GluePoint22X" fmla="*/ 547.632994186047 w 2752"/>
                <a:gd name="GluePoint22Y" fmla="*/ 2026.88249118684 h 1702"/>
                <a:gd name="GluePoint23X" fmla="*/ 547.632994186047 w 2752"/>
                <a:gd name="GluePoint23Y" fmla="*/ 2159.42185663925 h 1702"/>
                <a:gd name="GluePoint24X" fmla="*/ 611.914970930233 w 2752"/>
                <a:gd name="GluePoint24Y" fmla="*/ 2159.42185663925 h 1702"/>
                <a:gd name="GluePoint25X" fmla="*/ 660.744549418605 w 2752"/>
                <a:gd name="GluePoint25Y" fmla="*/ 2274.18155111633 h 1702"/>
                <a:gd name="GluePoint26X" fmla="*/ 689.795058139535 w 2752"/>
                <a:gd name="GluePoint26Y" fmla="*/ 2600.68096357227 h 1702"/>
                <a:gd name="GluePoint27X" fmla="*/ 752.222747093023 w 2752"/>
                <a:gd name="GluePoint27Y" fmla="*/ 2935.26204465335 h 1702"/>
                <a:gd name="GluePoint28X" fmla="*/ 848.645712209302 w 2752"/>
                <a:gd name="GluePoint28Y" fmla="*/ 2904.55170387779 h 1702"/>
                <a:gd name="GluePoint29X" fmla="*/ 984.008720930233 w 2752"/>
                <a:gd name="GluePoint29Y" fmla="*/ 2894.85370152761 h 1702"/>
                <a:gd name="GluePoint30X" fmla="*/ 1045.20021802326 w 2752"/>
                <a:gd name="GluePoint30Y" fmla="*/ 2983.75205640423 h 1702"/>
                <a:gd name="GluePoint31X" fmla="*/ 11.7438226744186 w 2752"/>
                <a:gd name="GluePoint31Y" fmla="*/ 3989.1116333725 h 1702"/>
                <a:gd name="GluePoint32X" fmla="*/ 1016.14970930233 w 2752"/>
                <a:gd name="GluePoint32Y" fmla="*/ 2878.69036427732 h 1702"/>
                <a:gd name="GluePoint33X" fmla="*/ 960.521075581395 w 2752"/>
                <a:gd name="GluePoint33Y" fmla="*/ 2953.04171562867 h 1702"/>
                <a:gd name="GluePoint34X" fmla="*/ 853.590479651163 w 2752"/>
                <a:gd name="GluePoint34Y" fmla="*/ 2927.1803760282 h 1702"/>
                <a:gd name="GluePoint35X" fmla="*/ 755.931322674419 w 2752"/>
                <a:gd name="GluePoint35Y" fmla="*/ 2957.89071680376 h 1702"/>
                <a:gd name="GluePoint36X" fmla="*/ 738.624636627907 w 2752"/>
                <a:gd name="GluePoint36Y" fmla="*/ 2843.13102232667 h 1702"/>
                <a:gd name="GluePoint37X" fmla="*/ 681.141715116279 w 2752"/>
                <a:gd name="GluePoint37Y" fmla="*/ 2595.83196239718 h 1702"/>
                <a:gd name="GluePoint38X" fmla="*/ 650.855014534884 w 2752"/>
                <a:gd name="GluePoint38Y" fmla="*/ 2274.18155111633 h 1702"/>
                <a:gd name="GluePoint39X" fmla="*/ 583.482558139535 w 2752"/>
                <a:gd name="GluePoint39Y" fmla="*/ 2212.76086956522 h 1702"/>
                <a:gd name="GluePoint40X" fmla="*/ 535.889171511628 w 2752"/>
                <a:gd name="GluePoint40Y" fmla="*/ 2098.00117508813 h 1702"/>
                <a:gd name="GluePoint41X" fmla="*/ 542.688226744186 w 2752"/>
                <a:gd name="GluePoint41Y" fmla="*/ 2026.88249118684 h 1702"/>
                <a:gd name="GluePoint42X" fmla="*/ 554.432049418605 w 2752"/>
                <a:gd name="GluePoint42Y" fmla="*/ 1983.24148061105 h 1702"/>
                <a:gd name="GluePoint43X" fmla="*/ 596.462572674419 w 2752"/>
                <a:gd name="GluePoint43Y" fmla="*/ 1533.90070505288 h 1702"/>
                <a:gd name="GluePoint44X" fmla="*/ 557.522529069767 w 2752"/>
                <a:gd name="GluePoint44Y" fmla="*/ 1516.12103407756 h 1702"/>
                <a:gd name="GluePoint45X" fmla="*/ 544.542514534884 w 2752"/>
                <a:gd name="GluePoint45Y" fmla="*/ 1467.63102232667 h 1702"/>
                <a:gd name="GluePoint46X" fmla="*/ 527.235828488372 w 2752"/>
                <a:gd name="GluePoint46Y" fmla="*/ 1360.95299647474 h 1702"/>
                <a:gd name="GluePoint47X" fmla="*/ 512.401526162791 w 2752"/>
                <a:gd name="GluePoint47Y" fmla="*/ 1276.90364277321 h 1702"/>
                <a:gd name="GluePoint48X" fmla="*/ 451.210029069767 w 2752"/>
                <a:gd name="GluePoint48Y" fmla="*/ 1031.22091656874 h 1702"/>
                <a:gd name="GluePoint49X" fmla="*/ 437.611918604651 w 2752"/>
                <a:gd name="GluePoint49Y" fmla="*/ 888.983548766158 h 1702"/>
                <a:gd name="GluePoint50X" fmla="*/ 403.61664244186 w 2752"/>
                <a:gd name="GluePoint50Y" fmla="*/ 620.672150411281 h 1702"/>
                <a:gd name="GluePoint51X" fmla="*/ 312.756540697674 w 2752"/>
                <a:gd name="GluePoint51Y" fmla="*/ 109.910693301998 h 1702"/>
                <a:gd name="GluePoint52X" fmla="*/ 309.047965116279 w 2752"/>
                <a:gd name="GluePoint52Y" fmla="*/ 171.331374853114 h 1702"/>
                <a:gd name="GluePoint53X" fmla="*/ 267.017441860465 w 2752"/>
                <a:gd name="GluePoint53Y" fmla="*/ 661.080493537015 h 1702"/>
                <a:gd name="GluePoint54X" fmla="*/ 211.388808139535 w 2752"/>
                <a:gd name="GluePoint54Y" fmla="*/ 1427.22267920094 h 1702"/>
                <a:gd name="GluePoint55X" fmla="*/ 211.388808139535 w 2752"/>
                <a:gd name="GluePoint55Y" fmla="*/ 1669.67273795535 h 1702"/>
                <a:gd name="GluePoint56X" fmla="*/ 228.077398255814 w 2752"/>
                <a:gd name="GluePoint56Y" fmla="*/ 1797.36310223267 h 1702"/>
                <a:gd name="GluePoint57X" fmla="*/ 211.388808139535 w 2752"/>
                <a:gd name="GluePoint57Y" fmla="*/ 2101.23384253819 h 1702"/>
                <a:gd name="GluePoint58X" fmla="*/ 170.594476744186 w 2752"/>
                <a:gd name="GluePoint58Y" fmla="*/ 2348.53290246769 h 1702"/>
                <a:gd name="GluePoint59X" fmla="*/ 87.7696220930233 w 2752"/>
                <a:gd name="GluePoint59Y" fmla="*/ 2639.47297297297 h 1702"/>
                <a:gd name="GluePoint60X" fmla="*/ 119.910610465116 w 2752"/>
                <a:gd name="GluePoint60Y" fmla="*/ 2723.5223266745 h 1702"/>
                <a:gd name="GluePoint61X" fmla="*/ 82.8248546511628 w 2752"/>
                <a:gd name="GluePoint61Y" fmla="*/ 3019.31139835488 h 1702"/>
                <a:gd name="GluePoint62X" fmla="*/ 11.7438226744186 w 2752"/>
                <a:gd name="GluePoint62Y" fmla="*/ 3989.1116333725 h 170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622" h="1009">
                  <a:moveTo>
                    <a:pt x="573" y="1009"/>
                  </a:moveTo>
                  <a:cubicBezTo>
                    <a:pt x="0" y="909"/>
                    <a:pt x="0" y="909"/>
                    <a:pt x="0" y="909"/>
                  </a:cubicBezTo>
                  <a:cubicBezTo>
                    <a:pt x="1" y="906"/>
                    <a:pt x="1" y="906"/>
                    <a:pt x="1" y="906"/>
                  </a:cubicBezTo>
                  <a:cubicBezTo>
                    <a:pt x="5" y="880"/>
                    <a:pt x="10" y="858"/>
                    <a:pt x="15" y="836"/>
                  </a:cubicBezTo>
                  <a:cubicBezTo>
                    <a:pt x="18" y="824"/>
                    <a:pt x="21" y="811"/>
                    <a:pt x="24" y="797"/>
                  </a:cubicBezTo>
                  <a:cubicBezTo>
                    <a:pt x="27" y="779"/>
                    <a:pt x="30" y="761"/>
                    <a:pt x="33" y="743"/>
                  </a:cubicBezTo>
                  <a:cubicBezTo>
                    <a:pt x="37" y="723"/>
                    <a:pt x="40" y="703"/>
                    <a:pt x="44" y="684"/>
                  </a:cubicBezTo>
                  <a:cubicBezTo>
                    <a:pt x="46" y="676"/>
                    <a:pt x="50" y="669"/>
                    <a:pt x="54" y="663"/>
                  </a:cubicBezTo>
                  <a:cubicBezTo>
                    <a:pt x="56" y="659"/>
                    <a:pt x="58" y="655"/>
                    <a:pt x="60" y="651"/>
                  </a:cubicBezTo>
                  <a:cubicBezTo>
                    <a:pt x="62" y="645"/>
                    <a:pt x="63" y="638"/>
                    <a:pt x="64" y="631"/>
                  </a:cubicBezTo>
                  <a:cubicBezTo>
                    <a:pt x="64" y="626"/>
                    <a:pt x="64" y="622"/>
                    <a:pt x="65" y="618"/>
                  </a:cubicBezTo>
                  <a:cubicBezTo>
                    <a:pt x="64" y="616"/>
                    <a:pt x="61" y="615"/>
                    <a:pt x="58" y="614"/>
                  </a:cubicBezTo>
                  <a:cubicBezTo>
                    <a:pt x="53" y="611"/>
                    <a:pt x="46" y="608"/>
                    <a:pt x="47" y="599"/>
                  </a:cubicBezTo>
                  <a:cubicBezTo>
                    <a:pt x="46" y="565"/>
                    <a:pt x="63" y="554"/>
                    <a:pt x="82" y="543"/>
                  </a:cubicBezTo>
                  <a:cubicBezTo>
                    <a:pt x="86" y="540"/>
                    <a:pt x="91" y="537"/>
                    <a:pt x="95" y="534"/>
                  </a:cubicBezTo>
                  <a:cubicBezTo>
                    <a:pt x="90" y="524"/>
                    <a:pt x="96" y="517"/>
                    <a:pt x="100" y="512"/>
                  </a:cubicBezTo>
                  <a:cubicBezTo>
                    <a:pt x="102" y="510"/>
                    <a:pt x="103" y="508"/>
                    <a:pt x="105" y="506"/>
                  </a:cubicBezTo>
                  <a:cubicBezTo>
                    <a:pt x="107" y="503"/>
                    <a:pt x="109" y="498"/>
                    <a:pt x="112" y="492"/>
                  </a:cubicBezTo>
                  <a:cubicBezTo>
                    <a:pt x="115" y="485"/>
                    <a:pt x="118" y="478"/>
                    <a:pt x="121" y="474"/>
                  </a:cubicBezTo>
                  <a:cubicBezTo>
                    <a:pt x="125" y="468"/>
                    <a:pt x="130" y="463"/>
                    <a:pt x="134" y="459"/>
                  </a:cubicBezTo>
                  <a:cubicBezTo>
                    <a:pt x="141" y="452"/>
                    <a:pt x="146" y="446"/>
                    <a:pt x="146" y="438"/>
                  </a:cubicBezTo>
                  <a:cubicBezTo>
                    <a:pt x="146" y="431"/>
                    <a:pt x="140" y="425"/>
                    <a:pt x="135" y="418"/>
                  </a:cubicBezTo>
                  <a:cubicBezTo>
                    <a:pt x="134" y="416"/>
                    <a:pt x="132" y="414"/>
                    <a:pt x="130" y="412"/>
                  </a:cubicBezTo>
                  <a:cubicBezTo>
                    <a:pt x="128" y="409"/>
                    <a:pt x="127" y="407"/>
                    <a:pt x="126" y="406"/>
                  </a:cubicBezTo>
                  <a:cubicBezTo>
                    <a:pt x="122" y="402"/>
                    <a:pt x="120" y="398"/>
                    <a:pt x="116" y="389"/>
                  </a:cubicBezTo>
                  <a:cubicBezTo>
                    <a:pt x="116" y="388"/>
                    <a:pt x="116" y="388"/>
                    <a:pt x="116" y="388"/>
                  </a:cubicBezTo>
                  <a:cubicBezTo>
                    <a:pt x="120" y="380"/>
                    <a:pt x="120" y="380"/>
                    <a:pt x="120" y="380"/>
                  </a:cubicBezTo>
                  <a:cubicBezTo>
                    <a:pt x="118" y="375"/>
                    <a:pt x="118" y="372"/>
                    <a:pt x="118" y="369"/>
                  </a:cubicBezTo>
                  <a:cubicBezTo>
                    <a:pt x="118" y="365"/>
                    <a:pt x="118" y="362"/>
                    <a:pt x="116" y="354"/>
                  </a:cubicBezTo>
                  <a:cubicBezTo>
                    <a:pt x="115" y="350"/>
                    <a:pt x="115" y="337"/>
                    <a:pt x="115" y="332"/>
                  </a:cubicBezTo>
                  <a:cubicBezTo>
                    <a:pt x="115" y="332"/>
                    <a:pt x="115" y="332"/>
                    <a:pt x="115" y="332"/>
                  </a:cubicBezTo>
                  <a:cubicBezTo>
                    <a:pt x="115" y="332"/>
                    <a:pt x="115" y="332"/>
                    <a:pt x="115" y="332"/>
                  </a:cubicBezTo>
                  <a:cubicBezTo>
                    <a:pt x="115" y="331"/>
                    <a:pt x="115" y="331"/>
                    <a:pt x="115" y="331"/>
                  </a:cubicBezTo>
                  <a:cubicBezTo>
                    <a:pt x="118" y="331"/>
                    <a:pt x="118" y="331"/>
                    <a:pt x="118" y="331"/>
                  </a:cubicBezTo>
                  <a:cubicBezTo>
                    <a:pt x="116" y="329"/>
                    <a:pt x="116" y="329"/>
                    <a:pt x="116" y="329"/>
                  </a:cubicBezTo>
                  <a:cubicBezTo>
                    <a:pt x="117" y="328"/>
                    <a:pt x="119" y="325"/>
                    <a:pt x="120" y="323"/>
                  </a:cubicBezTo>
                  <a:cubicBezTo>
                    <a:pt x="122" y="316"/>
                    <a:pt x="122" y="308"/>
                    <a:pt x="121" y="299"/>
                  </a:cubicBezTo>
                  <a:cubicBezTo>
                    <a:pt x="121" y="292"/>
                    <a:pt x="121" y="286"/>
                    <a:pt x="122" y="281"/>
                  </a:cubicBezTo>
                  <a:cubicBezTo>
                    <a:pt x="125" y="263"/>
                    <a:pt x="130" y="246"/>
                    <a:pt x="135" y="227"/>
                  </a:cubicBezTo>
                  <a:cubicBezTo>
                    <a:pt x="142" y="203"/>
                    <a:pt x="149" y="177"/>
                    <a:pt x="153" y="150"/>
                  </a:cubicBezTo>
                  <a:cubicBezTo>
                    <a:pt x="154" y="134"/>
                    <a:pt x="158" y="121"/>
                    <a:pt x="162" y="110"/>
                  </a:cubicBezTo>
                  <a:cubicBezTo>
                    <a:pt x="165" y="101"/>
                    <a:pt x="168" y="91"/>
                    <a:pt x="169" y="81"/>
                  </a:cubicBezTo>
                  <a:cubicBezTo>
                    <a:pt x="169" y="76"/>
                    <a:pt x="172" y="62"/>
                    <a:pt x="173" y="60"/>
                  </a:cubicBezTo>
                  <a:cubicBezTo>
                    <a:pt x="173" y="60"/>
                    <a:pt x="174" y="57"/>
                    <a:pt x="178" y="38"/>
                  </a:cubicBezTo>
                  <a:cubicBezTo>
                    <a:pt x="178" y="38"/>
                    <a:pt x="178" y="37"/>
                    <a:pt x="178" y="37"/>
                  </a:cubicBezTo>
                  <a:cubicBezTo>
                    <a:pt x="178" y="37"/>
                    <a:pt x="178" y="37"/>
                    <a:pt x="178" y="37"/>
                  </a:cubicBezTo>
                  <a:cubicBezTo>
                    <a:pt x="178" y="37"/>
                    <a:pt x="178" y="37"/>
                    <a:pt x="178" y="37"/>
                  </a:cubicBezTo>
                  <a:cubicBezTo>
                    <a:pt x="178" y="37"/>
                    <a:pt x="178" y="37"/>
                    <a:pt x="178" y="37"/>
                  </a:cubicBezTo>
                  <a:cubicBezTo>
                    <a:pt x="178" y="37"/>
                    <a:pt x="178" y="37"/>
                    <a:pt x="178" y="37"/>
                  </a:cubicBezTo>
                  <a:cubicBezTo>
                    <a:pt x="179" y="32"/>
                    <a:pt x="180" y="28"/>
                    <a:pt x="180" y="25"/>
                  </a:cubicBezTo>
                  <a:cubicBezTo>
                    <a:pt x="181" y="15"/>
                    <a:pt x="182" y="12"/>
                    <a:pt x="188" y="1"/>
                  </a:cubicBezTo>
                  <a:cubicBezTo>
                    <a:pt x="189" y="0"/>
                    <a:pt x="189" y="0"/>
                    <a:pt x="189" y="0"/>
                  </a:cubicBezTo>
                  <a:cubicBezTo>
                    <a:pt x="267" y="17"/>
                    <a:pt x="267" y="17"/>
                    <a:pt x="267" y="17"/>
                  </a:cubicBezTo>
                  <a:cubicBezTo>
                    <a:pt x="267" y="19"/>
                    <a:pt x="267" y="19"/>
                    <a:pt x="267" y="19"/>
                  </a:cubicBezTo>
                  <a:cubicBezTo>
                    <a:pt x="261" y="65"/>
                    <a:pt x="255" y="100"/>
                    <a:pt x="245" y="140"/>
                  </a:cubicBezTo>
                  <a:cubicBezTo>
                    <a:pt x="246" y="142"/>
                    <a:pt x="247" y="144"/>
                    <a:pt x="248" y="146"/>
                  </a:cubicBezTo>
                  <a:cubicBezTo>
                    <a:pt x="256" y="160"/>
                    <a:pt x="263" y="173"/>
                    <a:pt x="266" y="194"/>
                  </a:cubicBezTo>
                  <a:cubicBezTo>
                    <a:pt x="267" y="199"/>
                    <a:pt x="265" y="202"/>
                    <a:pt x="264" y="205"/>
                  </a:cubicBezTo>
                  <a:cubicBezTo>
                    <a:pt x="263" y="206"/>
                    <a:pt x="262" y="208"/>
                    <a:pt x="262" y="211"/>
                  </a:cubicBezTo>
                  <a:cubicBezTo>
                    <a:pt x="262" y="216"/>
                    <a:pt x="264" y="219"/>
                    <a:pt x="267" y="223"/>
                  </a:cubicBezTo>
                  <a:cubicBezTo>
                    <a:pt x="268" y="224"/>
                    <a:pt x="269" y="225"/>
                    <a:pt x="269" y="226"/>
                  </a:cubicBezTo>
                  <a:cubicBezTo>
                    <a:pt x="271" y="228"/>
                    <a:pt x="272" y="231"/>
                    <a:pt x="272" y="233"/>
                  </a:cubicBezTo>
                  <a:cubicBezTo>
                    <a:pt x="272" y="235"/>
                    <a:pt x="273" y="237"/>
                    <a:pt x="273" y="238"/>
                  </a:cubicBezTo>
                  <a:cubicBezTo>
                    <a:pt x="276" y="241"/>
                    <a:pt x="278" y="243"/>
                    <a:pt x="281" y="245"/>
                  </a:cubicBezTo>
                  <a:cubicBezTo>
                    <a:pt x="284" y="248"/>
                    <a:pt x="287" y="251"/>
                    <a:pt x="290" y="255"/>
                  </a:cubicBezTo>
                  <a:cubicBezTo>
                    <a:pt x="296" y="264"/>
                    <a:pt x="302" y="277"/>
                    <a:pt x="308" y="288"/>
                  </a:cubicBezTo>
                  <a:cubicBezTo>
                    <a:pt x="310" y="293"/>
                    <a:pt x="310" y="293"/>
                    <a:pt x="310" y="293"/>
                  </a:cubicBezTo>
                  <a:cubicBezTo>
                    <a:pt x="310" y="293"/>
                    <a:pt x="312" y="295"/>
                    <a:pt x="313" y="296"/>
                  </a:cubicBezTo>
                  <a:cubicBezTo>
                    <a:pt x="317" y="301"/>
                    <a:pt x="319" y="304"/>
                    <a:pt x="318" y="307"/>
                  </a:cubicBezTo>
                  <a:cubicBezTo>
                    <a:pt x="318" y="308"/>
                    <a:pt x="318" y="310"/>
                    <a:pt x="318" y="311"/>
                  </a:cubicBezTo>
                  <a:cubicBezTo>
                    <a:pt x="317" y="311"/>
                    <a:pt x="317" y="312"/>
                    <a:pt x="317" y="312"/>
                  </a:cubicBezTo>
                  <a:cubicBezTo>
                    <a:pt x="318" y="313"/>
                    <a:pt x="320" y="314"/>
                    <a:pt x="322" y="317"/>
                  </a:cubicBezTo>
                  <a:cubicBezTo>
                    <a:pt x="323" y="319"/>
                    <a:pt x="324" y="322"/>
                    <a:pt x="324" y="324"/>
                  </a:cubicBezTo>
                  <a:cubicBezTo>
                    <a:pt x="325" y="326"/>
                    <a:pt x="325" y="328"/>
                    <a:pt x="326" y="329"/>
                  </a:cubicBezTo>
                  <a:cubicBezTo>
                    <a:pt x="327" y="331"/>
                    <a:pt x="330" y="332"/>
                    <a:pt x="333" y="333"/>
                  </a:cubicBezTo>
                  <a:cubicBezTo>
                    <a:pt x="336" y="333"/>
                    <a:pt x="339" y="334"/>
                    <a:pt x="340" y="337"/>
                  </a:cubicBezTo>
                  <a:cubicBezTo>
                    <a:pt x="340" y="339"/>
                    <a:pt x="339" y="342"/>
                    <a:pt x="337" y="344"/>
                  </a:cubicBezTo>
                  <a:cubicBezTo>
                    <a:pt x="339" y="345"/>
                    <a:pt x="343" y="344"/>
                    <a:pt x="346" y="344"/>
                  </a:cubicBezTo>
                  <a:cubicBezTo>
                    <a:pt x="349" y="343"/>
                    <a:pt x="351" y="343"/>
                    <a:pt x="353" y="343"/>
                  </a:cubicBezTo>
                  <a:cubicBezTo>
                    <a:pt x="362" y="343"/>
                    <a:pt x="363" y="349"/>
                    <a:pt x="363" y="352"/>
                  </a:cubicBezTo>
                  <a:cubicBezTo>
                    <a:pt x="363" y="352"/>
                    <a:pt x="363" y="352"/>
                    <a:pt x="363" y="352"/>
                  </a:cubicBezTo>
                  <a:cubicBezTo>
                    <a:pt x="363" y="353"/>
                    <a:pt x="363" y="353"/>
                    <a:pt x="363" y="353"/>
                  </a:cubicBezTo>
                  <a:cubicBezTo>
                    <a:pt x="360" y="364"/>
                    <a:pt x="355" y="374"/>
                    <a:pt x="351" y="383"/>
                  </a:cubicBezTo>
                  <a:cubicBezTo>
                    <a:pt x="342" y="401"/>
                    <a:pt x="335" y="417"/>
                    <a:pt x="340" y="443"/>
                  </a:cubicBezTo>
                  <a:cubicBezTo>
                    <a:pt x="340" y="444"/>
                    <a:pt x="340" y="444"/>
                    <a:pt x="340" y="444"/>
                  </a:cubicBezTo>
                  <a:cubicBezTo>
                    <a:pt x="340" y="445"/>
                    <a:pt x="340" y="445"/>
                    <a:pt x="340" y="445"/>
                  </a:cubicBezTo>
                  <a:cubicBezTo>
                    <a:pt x="337" y="451"/>
                    <a:pt x="334" y="453"/>
                    <a:pt x="331" y="455"/>
                  </a:cubicBezTo>
                  <a:cubicBezTo>
                    <a:pt x="328" y="456"/>
                    <a:pt x="327" y="457"/>
                    <a:pt x="324" y="460"/>
                  </a:cubicBezTo>
                  <a:cubicBezTo>
                    <a:pt x="324" y="461"/>
                    <a:pt x="324" y="463"/>
                    <a:pt x="324" y="466"/>
                  </a:cubicBezTo>
                  <a:cubicBezTo>
                    <a:pt x="323" y="468"/>
                    <a:pt x="323" y="470"/>
                    <a:pt x="323" y="470"/>
                  </a:cubicBezTo>
                  <a:cubicBezTo>
                    <a:pt x="323" y="473"/>
                    <a:pt x="322" y="475"/>
                    <a:pt x="322" y="477"/>
                  </a:cubicBezTo>
                  <a:cubicBezTo>
                    <a:pt x="321" y="481"/>
                    <a:pt x="321" y="483"/>
                    <a:pt x="324" y="490"/>
                  </a:cubicBezTo>
                  <a:cubicBezTo>
                    <a:pt x="325" y="490"/>
                    <a:pt x="325" y="490"/>
                    <a:pt x="325" y="490"/>
                  </a:cubicBezTo>
                  <a:cubicBezTo>
                    <a:pt x="335" y="495"/>
                    <a:pt x="340" y="497"/>
                    <a:pt x="345" y="497"/>
                  </a:cubicBezTo>
                  <a:cubicBezTo>
                    <a:pt x="348" y="497"/>
                    <a:pt x="351" y="497"/>
                    <a:pt x="354" y="496"/>
                  </a:cubicBezTo>
                  <a:cubicBezTo>
                    <a:pt x="357" y="495"/>
                    <a:pt x="360" y="493"/>
                    <a:pt x="362" y="490"/>
                  </a:cubicBezTo>
                  <a:cubicBezTo>
                    <a:pt x="366" y="486"/>
                    <a:pt x="371" y="480"/>
                    <a:pt x="382" y="482"/>
                  </a:cubicBezTo>
                  <a:cubicBezTo>
                    <a:pt x="383" y="483"/>
                    <a:pt x="383" y="483"/>
                    <a:pt x="383" y="483"/>
                  </a:cubicBezTo>
                  <a:cubicBezTo>
                    <a:pt x="384" y="484"/>
                    <a:pt x="384" y="484"/>
                    <a:pt x="384" y="484"/>
                  </a:cubicBezTo>
                  <a:cubicBezTo>
                    <a:pt x="391" y="494"/>
                    <a:pt x="391" y="505"/>
                    <a:pt x="391" y="516"/>
                  </a:cubicBezTo>
                  <a:cubicBezTo>
                    <a:pt x="391" y="525"/>
                    <a:pt x="391" y="533"/>
                    <a:pt x="394" y="542"/>
                  </a:cubicBezTo>
                  <a:cubicBezTo>
                    <a:pt x="396" y="548"/>
                    <a:pt x="398" y="552"/>
                    <a:pt x="401" y="556"/>
                  </a:cubicBezTo>
                  <a:cubicBezTo>
                    <a:pt x="405" y="561"/>
                    <a:pt x="408" y="566"/>
                    <a:pt x="409" y="573"/>
                  </a:cubicBezTo>
                  <a:cubicBezTo>
                    <a:pt x="410" y="580"/>
                    <a:pt x="409" y="585"/>
                    <a:pt x="408" y="590"/>
                  </a:cubicBezTo>
                  <a:cubicBezTo>
                    <a:pt x="407" y="595"/>
                    <a:pt x="406" y="598"/>
                    <a:pt x="410" y="602"/>
                  </a:cubicBezTo>
                  <a:cubicBezTo>
                    <a:pt x="440" y="606"/>
                    <a:pt x="441" y="624"/>
                    <a:pt x="442" y="644"/>
                  </a:cubicBezTo>
                  <a:cubicBezTo>
                    <a:pt x="442" y="651"/>
                    <a:pt x="443" y="659"/>
                    <a:pt x="444" y="666"/>
                  </a:cubicBezTo>
                  <a:cubicBezTo>
                    <a:pt x="445" y="666"/>
                    <a:pt x="445" y="666"/>
                    <a:pt x="445" y="666"/>
                  </a:cubicBezTo>
                  <a:cubicBezTo>
                    <a:pt x="454" y="663"/>
                    <a:pt x="459" y="661"/>
                    <a:pt x="470" y="661"/>
                  </a:cubicBezTo>
                  <a:cubicBezTo>
                    <a:pt x="475" y="661"/>
                    <a:pt x="478" y="661"/>
                    <a:pt x="482" y="662"/>
                  </a:cubicBezTo>
                  <a:cubicBezTo>
                    <a:pt x="485" y="663"/>
                    <a:pt x="488" y="664"/>
                    <a:pt x="491" y="663"/>
                  </a:cubicBezTo>
                  <a:cubicBezTo>
                    <a:pt x="494" y="663"/>
                    <a:pt x="498" y="661"/>
                    <a:pt x="502" y="659"/>
                  </a:cubicBezTo>
                  <a:cubicBezTo>
                    <a:pt x="508" y="657"/>
                    <a:pt x="514" y="654"/>
                    <a:pt x="519" y="654"/>
                  </a:cubicBezTo>
                  <a:cubicBezTo>
                    <a:pt x="537" y="654"/>
                    <a:pt x="552" y="659"/>
                    <a:pt x="569" y="664"/>
                  </a:cubicBezTo>
                  <a:cubicBezTo>
                    <a:pt x="570" y="665"/>
                    <a:pt x="570" y="665"/>
                    <a:pt x="570" y="665"/>
                  </a:cubicBezTo>
                  <a:cubicBezTo>
                    <a:pt x="577" y="665"/>
                    <a:pt x="579" y="662"/>
                    <a:pt x="582" y="657"/>
                  </a:cubicBezTo>
                  <a:cubicBezTo>
                    <a:pt x="584" y="652"/>
                    <a:pt x="587" y="647"/>
                    <a:pt x="596" y="647"/>
                  </a:cubicBezTo>
                  <a:cubicBezTo>
                    <a:pt x="598" y="647"/>
                    <a:pt x="600" y="647"/>
                    <a:pt x="602" y="647"/>
                  </a:cubicBezTo>
                  <a:cubicBezTo>
                    <a:pt x="610" y="650"/>
                    <a:pt x="610" y="657"/>
                    <a:pt x="611" y="664"/>
                  </a:cubicBezTo>
                  <a:cubicBezTo>
                    <a:pt x="612" y="673"/>
                    <a:pt x="613" y="677"/>
                    <a:pt x="618" y="677"/>
                  </a:cubicBezTo>
                  <a:cubicBezTo>
                    <a:pt x="622" y="676"/>
                    <a:pt x="622" y="676"/>
                    <a:pt x="622" y="676"/>
                  </a:cubicBezTo>
                  <a:cubicBezTo>
                    <a:pt x="622" y="680"/>
                    <a:pt x="622" y="680"/>
                    <a:pt x="622" y="680"/>
                  </a:cubicBezTo>
                  <a:lnTo>
                    <a:pt x="573" y="1009"/>
                  </a:lnTo>
                  <a:close/>
                  <a:moveTo>
                    <a:pt x="7" y="905"/>
                  </a:moveTo>
                  <a:cubicBezTo>
                    <a:pt x="568" y="1003"/>
                    <a:pt x="568" y="1003"/>
                    <a:pt x="568" y="1003"/>
                  </a:cubicBezTo>
                  <a:cubicBezTo>
                    <a:pt x="616" y="682"/>
                    <a:pt x="616" y="682"/>
                    <a:pt x="616" y="682"/>
                  </a:cubicBezTo>
                  <a:cubicBezTo>
                    <a:pt x="607" y="681"/>
                    <a:pt x="606" y="672"/>
                    <a:pt x="605" y="665"/>
                  </a:cubicBezTo>
                  <a:cubicBezTo>
                    <a:pt x="605" y="658"/>
                    <a:pt x="604" y="654"/>
                    <a:pt x="601" y="653"/>
                  </a:cubicBezTo>
                  <a:cubicBezTo>
                    <a:pt x="599" y="652"/>
                    <a:pt x="598" y="652"/>
                    <a:pt x="596" y="652"/>
                  </a:cubicBezTo>
                  <a:cubicBezTo>
                    <a:pt x="591" y="652"/>
                    <a:pt x="589" y="655"/>
                    <a:pt x="586" y="660"/>
                  </a:cubicBezTo>
                  <a:cubicBezTo>
                    <a:pt x="584" y="665"/>
                    <a:pt x="580" y="671"/>
                    <a:pt x="569" y="670"/>
                  </a:cubicBezTo>
                  <a:cubicBezTo>
                    <a:pt x="568" y="670"/>
                    <a:pt x="568" y="670"/>
                    <a:pt x="568" y="670"/>
                  </a:cubicBezTo>
                  <a:cubicBezTo>
                    <a:pt x="567" y="670"/>
                    <a:pt x="567" y="670"/>
                    <a:pt x="567" y="670"/>
                  </a:cubicBezTo>
                  <a:cubicBezTo>
                    <a:pt x="551" y="665"/>
                    <a:pt x="536" y="660"/>
                    <a:pt x="520" y="659"/>
                  </a:cubicBezTo>
                  <a:cubicBezTo>
                    <a:pt x="520" y="659"/>
                    <a:pt x="520" y="659"/>
                    <a:pt x="520" y="659"/>
                  </a:cubicBezTo>
                  <a:cubicBezTo>
                    <a:pt x="515" y="659"/>
                    <a:pt x="510" y="662"/>
                    <a:pt x="505" y="664"/>
                  </a:cubicBezTo>
                  <a:cubicBezTo>
                    <a:pt x="500" y="666"/>
                    <a:pt x="496" y="668"/>
                    <a:pt x="492" y="669"/>
                  </a:cubicBezTo>
                  <a:cubicBezTo>
                    <a:pt x="487" y="669"/>
                    <a:pt x="484" y="668"/>
                    <a:pt x="480" y="668"/>
                  </a:cubicBezTo>
                  <a:cubicBezTo>
                    <a:pt x="477" y="667"/>
                    <a:pt x="474" y="666"/>
                    <a:pt x="470" y="666"/>
                  </a:cubicBezTo>
                  <a:cubicBezTo>
                    <a:pt x="460" y="666"/>
                    <a:pt x="455" y="668"/>
                    <a:pt x="447" y="671"/>
                  </a:cubicBezTo>
                  <a:cubicBezTo>
                    <a:pt x="446" y="671"/>
                    <a:pt x="445" y="672"/>
                    <a:pt x="443" y="673"/>
                  </a:cubicBezTo>
                  <a:cubicBezTo>
                    <a:pt x="440" y="674"/>
                    <a:pt x="440" y="674"/>
                    <a:pt x="440" y="674"/>
                  </a:cubicBezTo>
                  <a:cubicBezTo>
                    <a:pt x="439" y="671"/>
                    <a:pt x="439" y="671"/>
                    <a:pt x="439" y="671"/>
                  </a:cubicBezTo>
                  <a:cubicBezTo>
                    <a:pt x="437" y="661"/>
                    <a:pt x="437" y="652"/>
                    <a:pt x="437" y="645"/>
                  </a:cubicBezTo>
                  <a:cubicBezTo>
                    <a:pt x="436" y="623"/>
                    <a:pt x="435" y="610"/>
                    <a:pt x="408" y="607"/>
                  </a:cubicBezTo>
                  <a:cubicBezTo>
                    <a:pt x="407" y="607"/>
                    <a:pt x="407" y="607"/>
                    <a:pt x="407" y="607"/>
                  </a:cubicBezTo>
                  <a:cubicBezTo>
                    <a:pt x="407" y="606"/>
                    <a:pt x="407" y="606"/>
                    <a:pt x="407" y="606"/>
                  </a:cubicBezTo>
                  <a:cubicBezTo>
                    <a:pt x="400" y="600"/>
                    <a:pt x="402" y="594"/>
                    <a:pt x="403" y="589"/>
                  </a:cubicBezTo>
                  <a:cubicBezTo>
                    <a:pt x="404" y="585"/>
                    <a:pt x="404" y="580"/>
                    <a:pt x="403" y="574"/>
                  </a:cubicBezTo>
                  <a:cubicBezTo>
                    <a:pt x="402" y="568"/>
                    <a:pt x="400" y="564"/>
                    <a:pt x="397" y="559"/>
                  </a:cubicBezTo>
                  <a:cubicBezTo>
                    <a:pt x="394" y="555"/>
                    <a:pt x="391" y="550"/>
                    <a:pt x="388" y="543"/>
                  </a:cubicBezTo>
                  <a:cubicBezTo>
                    <a:pt x="386" y="534"/>
                    <a:pt x="386" y="525"/>
                    <a:pt x="385" y="516"/>
                  </a:cubicBezTo>
                  <a:cubicBezTo>
                    <a:pt x="385" y="505"/>
                    <a:pt x="385" y="496"/>
                    <a:pt x="380" y="488"/>
                  </a:cubicBezTo>
                  <a:cubicBezTo>
                    <a:pt x="373" y="487"/>
                    <a:pt x="370" y="490"/>
                    <a:pt x="366" y="494"/>
                  </a:cubicBezTo>
                  <a:cubicBezTo>
                    <a:pt x="363" y="497"/>
                    <a:pt x="360" y="500"/>
                    <a:pt x="355" y="501"/>
                  </a:cubicBezTo>
                  <a:cubicBezTo>
                    <a:pt x="351" y="502"/>
                    <a:pt x="348" y="502"/>
                    <a:pt x="345" y="502"/>
                  </a:cubicBezTo>
                  <a:cubicBezTo>
                    <a:pt x="338" y="502"/>
                    <a:pt x="333" y="500"/>
                    <a:pt x="323" y="495"/>
                  </a:cubicBezTo>
                  <a:cubicBezTo>
                    <a:pt x="319" y="494"/>
                    <a:pt x="319" y="494"/>
                    <a:pt x="319" y="494"/>
                  </a:cubicBezTo>
                  <a:cubicBezTo>
                    <a:pt x="319" y="493"/>
                    <a:pt x="319" y="493"/>
                    <a:pt x="319" y="493"/>
                  </a:cubicBezTo>
                  <a:cubicBezTo>
                    <a:pt x="315" y="484"/>
                    <a:pt x="316" y="480"/>
                    <a:pt x="317" y="476"/>
                  </a:cubicBezTo>
                  <a:cubicBezTo>
                    <a:pt x="317" y="474"/>
                    <a:pt x="317" y="473"/>
                    <a:pt x="317" y="470"/>
                  </a:cubicBezTo>
                  <a:cubicBezTo>
                    <a:pt x="317" y="470"/>
                    <a:pt x="318" y="468"/>
                    <a:pt x="318" y="465"/>
                  </a:cubicBezTo>
                  <a:cubicBezTo>
                    <a:pt x="318" y="464"/>
                    <a:pt x="319" y="461"/>
                    <a:pt x="319" y="460"/>
                  </a:cubicBezTo>
                  <a:cubicBezTo>
                    <a:pt x="321" y="460"/>
                    <a:pt x="321" y="460"/>
                    <a:pt x="321" y="460"/>
                  </a:cubicBezTo>
                  <a:cubicBezTo>
                    <a:pt x="321" y="460"/>
                    <a:pt x="321" y="460"/>
                    <a:pt x="321" y="460"/>
                  </a:cubicBezTo>
                  <a:cubicBezTo>
                    <a:pt x="319" y="459"/>
                    <a:pt x="319" y="459"/>
                    <a:pt x="319" y="459"/>
                  </a:cubicBezTo>
                  <a:cubicBezTo>
                    <a:pt x="320" y="457"/>
                    <a:pt x="320" y="457"/>
                    <a:pt x="320" y="457"/>
                  </a:cubicBezTo>
                  <a:cubicBezTo>
                    <a:pt x="323" y="453"/>
                    <a:pt x="325" y="451"/>
                    <a:pt x="328" y="450"/>
                  </a:cubicBezTo>
                  <a:cubicBezTo>
                    <a:pt x="330" y="449"/>
                    <a:pt x="332" y="447"/>
                    <a:pt x="335" y="443"/>
                  </a:cubicBezTo>
                  <a:cubicBezTo>
                    <a:pt x="329" y="416"/>
                    <a:pt x="337" y="399"/>
                    <a:pt x="346" y="381"/>
                  </a:cubicBezTo>
                  <a:cubicBezTo>
                    <a:pt x="350" y="372"/>
                    <a:pt x="354" y="363"/>
                    <a:pt x="357" y="352"/>
                  </a:cubicBezTo>
                  <a:cubicBezTo>
                    <a:pt x="357" y="349"/>
                    <a:pt x="356" y="348"/>
                    <a:pt x="353" y="348"/>
                  </a:cubicBezTo>
                  <a:cubicBezTo>
                    <a:pt x="352" y="348"/>
                    <a:pt x="350" y="349"/>
                    <a:pt x="347" y="349"/>
                  </a:cubicBezTo>
                  <a:cubicBezTo>
                    <a:pt x="345" y="349"/>
                    <a:pt x="342" y="350"/>
                    <a:pt x="340" y="350"/>
                  </a:cubicBezTo>
                  <a:cubicBezTo>
                    <a:pt x="336" y="350"/>
                    <a:pt x="333" y="349"/>
                    <a:pt x="331" y="346"/>
                  </a:cubicBezTo>
                  <a:cubicBezTo>
                    <a:pt x="330" y="344"/>
                    <a:pt x="330" y="344"/>
                    <a:pt x="330" y="344"/>
                  </a:cubicBezTo>
                  <a:cubicBezTo>
                    <a:pt x="331" y="342"/>
                    <a:pt x="331" y="342"/>
                    <a:pt x="331" y="342"/>
                  </a:cubicBezTo>
                  <a:cubicBezTo>
                    <a:pt x="333" y="340"/>
                    <a:pt x="334" y="339"/>
                    <a:pt x="334" y="339"/>
                  </a:cubicBezTo>
                  <a:cubicBezTo>
                    <a:pt x="334" y="339"/>
                    <a:pt x="332" y="338"/>
                    <a:pt x="331" y="338"/>
                  </a:cubicBezTo>
                  <a:cubicBezTo>
                    <a:pt x="328" y="337"/>
                    <a:pt x="324" y="336"/>
                    <a:pt x="322" y="333"/>
                  </a:cubicBezTo>
                  <a:cubicBezTo>
                    <a:pt x="320" y="331"/>
                    <a:pt x="319" y="328"/>
                    <a:pt x="319" y="325"/>
                  </a:cubicBezTo>
                  <a:cubicBezTo>
                    <a:pt x="319" y="323"/>
                    <a:pt x="318" y="321"/>
                    <a:pt x="317" y="320"/>
                  </a:cubicBezTo>
                  <a:cubicBezTo>
                    <a:pt x="316" y="318"/>
                    <a:pt x="314" y="317"/>
                    <a:pt x="314" y="316"/>
                  </a:cubicBezTo>
                  <a:cubicBezTo>
                    <a:pt x="311" y="314"/>
                    <a:pt x="311" y="313"/>
                    <a:pt x="312" y="309"/>
                  </a:cubicBezTo>
                  <a:cubicBezTo>
                    <a:pt x="312" y="309"/>
                    <a:pt x="313" y="307"/>
                    <a:pt x="313" y="306"/>
                  </a:cubicBezTo>
                  <a:cubicBezTo>
                    <a:pt x="313" y="305"/>
                    <a:pt x="310" y="302"/>
                    <a:pt x="309" y="300"/>
                  </a:cubicBezTo>
                  <a:cubicBezTo>
                    <a:pt x="307" y="298"/>
                    <a:pt x="306" y="296"/>
                    <a:pt x="305" y="295"/>
                  </a:cubicBezTo>
                  <a:cubicBezTo>
                    <a:pt x="303" y="290"/>
                    <a:pt x="303" y="290"/>
                    <a:pt x="303" y="290"/>
                  </a:cubicBezTo>
                  <a:cubicBezTo>
                    <a:pt x="298" y="280"/>
                    <a:pt x="291" y="267"/>
                    <a:pt x="285" y="258"/>
                  </a:cubicBezTo>
                  <a:cubicBezTo>
                    <a:pt x="283" y="254"/>
                    <a:pt x="280" y="252"/>
                    <a:pt x="277" y="249"/>
                  </a:cubicBezTo>
                  <a:cubicBezTo>
                    <a:pt x="274" y="247"/>
                    <a:pt x="272" y="245"/>
                    <a:pt x="269" y="242"/>
                  </a:cubicBezTo>
                  <a:cubicBezTo>
                    <a:pt x="267" y="239"/>
                    <a:pt x="267" y="237"/>
                    <a:pt x="267" y="234"/>
                  </a:cubicBezTo>
                  <a:cubicBezTo>
                    <a:pt x="266" y="232"/>
                    <a:pt x="266" y="230"/>
                    <a:pt x="265" y="229"/>
                  </a:cubicBezTo>
                  <a:cubicBezTo>
                    <a:pt x="264" y="228"/>
                    <a:pt x="264" y="227"/>
                    <a:pt x="263" y="226"/>
                  </a:cubicBezTo>
                  <a:cubicBezTo>
                    <a:pt x="260" y="223"/>
                    <a:pt x="256" y="218"/>
                    <a:pt x="256" y="211"/>
                  </a:cubicBezTo>
                  <a:cubicBezTo>
                    <a:pt x="257" y="207"/>
                    <a:pt x="258" y="204"/>
                    <a:pt x="259" y="202"/>
                  </a:cubicBezTo>
                  <a:cubicBezTo>
                    <a:pt x="260" y="200"/>
                    <a:pt x="261" y="198"/>
                    <a:pt x="260" y="194"/>
                  </a:cubicBezTo>
                  <a:cubicBezTo>
                    <a:pt x="258" y="175"/>
                    <a:pt x="251" y="162"/>
                    <a:pt x="244" y="149"/>
                  </a:cubicBezTo>
                  <a:cubicBezTo>
                    <a:pt x="242" y="146"/>
                    <a:pt x="241" y="144"/>
                    <a:pt x="240" y="142"/>
                  </a:cubicBezTo>
                  <a:cubicBezTo>
                    <a:pt x="239" y="141"/>
                    <a:pt x="239" y="141"/>
                    <a:pt x="239" y="141"/>
                  </a:cubicBezTo>
                  <a:cubicBezTo>
                    <a:pt x="240" y="140"/>
                    <a:pt x="240" y="140"/>
                    <a:pt x="240" y="140"/>
                  </a:cubicBezTo>
                  <a:cubicBezTo>
                    <a:pt x="249" y="100"/>
                    <a:pt x="256" y="66"/>
                    <a:pt x="261" y="21"/>
                  </a:cubicBezTo>
                  <a:cubicBezTo>
                    <a:pt x="191" y="6"/>
                    <a:pt x="191" y="6"/>
                    <a:pt x="191" y="6"/>
                  </a:cubicBezTo>
                  <a:cubicBezTo>
                    <a:pt x="187" y="14"/>
                    <a:pt x="187" y="17"/>
                    <a:pt x="185" y="25"/>
                  </a:cubicBezTo>
                  <a:cubicBezTo>
                    <a:pt x="185" y="29"/>
                    <a:pt x="184" y="33"/>
                    <a:pt x="183" y="38"/>
                  </a:cubicBezTo>
                  <a:cubicBezTo>
                    <a:pt x="181" y="38"/>
                    <a:pt x="181" y="38"/>
                    <a:pt x="181" y="38"/>
                  </a:cubicBezTo>
                  <a:cubicBezTo>
                    <a:pt x="183" y="38"/>
                    <a:pt x="183" y="38"/>
                    <a:pt x="183" y="38"/>
                  </a:cubicBezTo>
                  <a:cubicBezTo>
                    <a:pt x="183" y="39"/>
                    <a:pt x="183" y="39"/>
                    <a:pt x="183" y="39"/>
                  </a:cubicBezTo>
                  <a:cubicBezTo>
                    <a:pt x="179" y="61"/>
                    <a:pt x="178" y="62"/>
                    <a:pt x="178" y="63"/>
                  </a:cubicBezTo>
                  <a:cubicBezTo>
                    <a:pt x="177" y="64"/>
                    <a:pt x="175" y="76"/>
                    <a:pt x="174" y="82"/>
                  </a:cubicBezTo>
                  <a:cubicBezTo>
                    <a:pt x="173" y="93"/>
                    <a:pt x="170" y="102"/>
                    <a:pt x="167" y="112"/>
                  </a:cubicBezTo>
                  <a:cubicBezTo>
                    <a:pt x="163" y="123"/>
                    <a:pt x="160" y="135"/>
                    <a:pt x="158" y="150"/>
                  </a:cubicBezTo>
                  <a:cubicBezTo>
                    <a:pt x="155" y="178"/>
                    <a:pt x="147" y="204"/>
                    <a:pt x="140" y="229"/>
                  </a:cubicBezTo>
                  <a:cubicBezTo>
                    <a:pt x="135" y="247"/>
                    <a:pt x="130" y="264"/>
                    <a:pt x="127" y="282"/>
                  </a:cubicBezTo>
                  <a:cubicBezTo>
                    <a:pt x="126" y="286"/>
                    <a:pt x="127" y="292"/>
                    <a:pt x="127" y="299"/>
                  </a:cubicBezTo>
                  <a:cubicBezTo>
                    <a:pt x="127" y="308"/>
                    <a:pt x="128" y="317"/>
                    <a:pt x="125" y="324"/>
                  </a:cubicBezTo>
                  <a:cubicBezTo>
                    <a:pt x="125" y="325"/>
                    <a:pt x="123" y="330"/>
                    <a:pt x="120" y="332"/>
                  </a:cubicBezTo>
                  <a:cubicBezTo>
                    <a:pt x="120" y="337"/>
                    <a:pt x="121" y="349"/>
                    <a:pt x="122" y="353"/>
                  </a:cubicBezTo>
                  <a:cubicBezTo>
                    <a:pt x="124" y="361"/>
                    <a:pt x="124" y="365"/>
                    <a:pt x="124" y="369"/>
                  </a:cubicBezTo>
                  <a:cubicBezTo>
                    <a:pt x="123" y="372"/>
                    <a:pt x="123" y="375"/>
                    <a:pt x="125" y="379"/>
                  </a:cubicBezTo>
                  <a:cubicBezTo>
                    <a:pt x="126" y="380"/>
                    <a:pt x="126" y="380"/>
                    <a:pt x="126" y="380"/>
                  </a:cubicBezTo>
                  <a:cubicBezTo>
                    <a:pt x="122" y="389"/>
                    <a:pt x="122" y="389"/>
                    <a:pt x="122" y="389"/>
                  </a:cubicBezTo>
                  <a:cubicBezTo>
                    <a:pt x="125" y="396"/>
                    <a:pt x="127" y="398"/>
                    <a:pt x="130" y="402"/>
                  </a:cubicBezTo>
                  <a:cubicBezTo>
                    <a:pt x="131" y="404"/>
                    <a:pt x="133" y="406"/>
                    <a:pt x="135" y="408"/>
                  </a:cubicBezTo>
                  <a:cubicBezTo>
                    <a:pt x="136" y="411"/>
                    <a:pt x="138" y="413"/>
                    <a:pt x="140" y="415"/>
                  </a:cubicBezTo>
                  <a:cubicBezTo>
                    <a:pt x="145" y="422"/>
                    <a:pt x="151" y="429"/>
                    <a:pt x="151" y="438"/>
                  </a:cubicBezTo>
                  <a:cubicBezTo>
                    <a:pt x="152" y="449"/>
                    <a:pt x="145" y="455"/>
                    <a:pt x="138" y="463"/>
                  </a:cubicBezTo>
                  <a:cubicBezTo>
                    <a:pt x="134" y="467"/>
                    <a:pt x="129" y="471"/>
                    <a:pt x="125" y="477"/>
                  </a:cubicBezTo>
                  <a:cubicBezTo>
                    <a:pt x="123" y="481"/>
                    <a:pt x="120" y="488"/>
                    <a:pt x="117" y="495"/>
                  </a:cubicBezTo>
                  <a:cubicBezTo>
                    <a:pt x="114" y="500"/>
                    <a:pt x="112" y="506"/>
                    <a:pt x="109" y="509"/>
                  </a:cubicBezTo>
                  <a:cubicBezTo>
                    <a:pt x="108" y="512"/>
                    <a:pt x="106" y="514"/>
                    <a:pt x="105" y="516"/>
                  </a:cubicBezTo>
                  <a:cubicBezTo>
                    <a:pt x="100" y="521"/>
                    <a:pt x="96" y="525"/>
                    <a:pt x="101" y="533"/>
                  </a:cubicBezTo>
                  <a:cubicBezTo>
                    <a:pt x="102" y="535"/>
                    <a:pt x="102" y="535"/>
                    <a:pt x="102" y="535"/>
                  </a:cubicBezTo>
                  <a:cubicBezTo>
                    <a:pt x="100" y="536"/>
                    <a:pt x="100" y="536"/>
                    <a:pt x="100" y="536"/>
                  </a:cubicBezTo>
                  <a:cubicBezTo>
                    <a:pt x="95" y="541"/>
                    <a:pt x="90" y="544"/>
                    <a:pt x="85" y="547"/>
                  </a:cubicBezTo>
                  <a:cubicBezTo>
                    <a:pt x="67" y="559"/>
                    <a:pt x="52" y="568"/>
                    <a:pt x="52" y="599"/>
                  </a:cubicBezTo>
                  <a:cubicBezTo>
                    <a:pt x="52" y="604"/>
                    <a:pt x="55" y="606"/>
                    <a:pt x="60" y="609"/>
                  </a:cubicBezTo>
                  <a:cubicBezTo>
                    <a:pt x="64" y="610"/>
                    <a:pt x="69" y="612"/>
                    <a:pt x="71" y="617"/>
                  </a:cubicBezTo>
                  <a:cubicBezTo>
                    <a:pt x="71" y="617"/>
                    <a:pt x="71" y="617"/>
                    <a:pt x="71" y="617"/>
                  </a:cubicBezTo>
                  <a:cubicBezTo>
                    <a:pt x="71" y="618"/>
                    <a:pt x="71" y="618"/>
                    <a:pt x="71" y="618"/>
                  </a:cubicBezTo>
                  <a:cubicBezTo>
                    <a:pt x="70" y="622"/>
                    <a:pt x="70" y="627"/>
                    <a:pt x="69" y="632"/>
                  </a:cubicBezTo>
                  <a:cubicBezTo>
                    <a:pt x="68" y="639"/>
                    <a:pt x="68" y="646"/>
                    <a:pt x="65" y="653"/>
                  </a:cubicBezTo>
                  <a:cubicBezTo>
                    <a:pt x="63" y="657"/>
                    <a:pt x="61" y="662"/>
                    <a:pt x="58" y="666"/>
                  </a:cubicBezTo>
                  <a:cubicBezTo>
                    <a:pt x="55" y="672"/>
                    <a:pt x="51" y="678"/>
                    <a:pt x="49" y="685"/>
                  </a:cubicBezTo>
                  <a:cubicBezTo>
                    <a:pt x="45" y="704"/>
                    <a:pt x="42" y="723"/>
                    <a:pt x="39" y="744"/>
                  </a:cubicBezTo>
                  <a:cubicBezTo>
                    <a:pt x="36" y="762"/>
                    <a:pt x="33" y="780"/>
                    <a:pt x="29" y="798"/>
                  </a:cubicBezTo>
                  <a:cubicBezTo>
                    <a:pt x="26" y="812"/>
                    <a:pt x="23" y="825"/>
                    <a:pt x="20" y="837"/>
                  </a:cubicBezTo>
                  <a:cubicBezTo>
                    <a:pt x="16" y="858"/>
                    <a:pt x="11" y="879"/>
                    <a:pt x="7" y="90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92" name="Freeform 278"/>
            <p:cNvSpPr/>
            <p:nvPr/>
          </p:nvSpPr>
          <p:spPr>
            <a:xfrm>
              <a:off x="3394080" y="3110760"/>
              <a:ext cx="835920" cy="1405800"/>
            </a:xfrm>
            <a:custGeom>
              <a:avLst/>
              <a:gdLst>
                <a:gd name="textAreaLeft" fmla="*/ 0 w 835920"/>
                <a:gd name="textAreaRight" fmla="*/ 836640 w 835920"/>
                <a:gd name="textAreaTop" fmla="*/ 0 h 1405800"/>
                <a:gd name="textAreaBottom" fmla="*/ 1406520 h 1405800"/>
                <a:gd name="GluePoint1X" fmla="*/ 206.317123112362 w 3907"/>
                <a:gd name="GluePoint1Y" fmla="*/ 2949.6686746988 h 2324"/>
                <a:gd name="GluePoint2X" fmla="*/ 180.155874072178 w 3907"/>
                <a:gd name="GluePoint2Y" fmla="*/ 2583.27108433735 h 2324"/>
                <a:gd name="GluePoint3X" fmla="*/ 231.883798310724 w 3907"/>
                <a:gd name="GluePoint3Y" fmla="*/ 2601.75903614458 h 2324"/>
                <a:gd name="GluePoint4X" fmla="*/ 310.367545431277 w 3907"/>
                <a:gd name="GluePoint4Y" fmla="*/ 2618.56626506024 h 2324"/>
                <a:gd name="GluePoint5X" fmla="*/ 303.827233171231 w 3907"/>
                <a:gd name="GluePoint5Y" fmla="*/ 2564.78313253012 h 2324"/>
                <a:gd name="GluePoint6X" fmla="*/ 173.615561812132 w 3907"/>
                <a:gd name="GluePoint6Y" fmla="*/ 2472.34337349398 h 2324"/>
                <a:gd name="GluePoint7X" fmla="*/ 113.563603788073 w 3907"/>
                <a:gd name="GluePoint7Y" fmla="*/ 2527.80722891566 h 2324"/>
                <a:gd name="GluePoint8X" fmla="*/ 107.023291528027 w 3907"/>
                <a:gd name="GluePoint8Y" fmla="*/ 2453.85542168675 h 2324"/>
                <a:gd name="GluePoint9X" fmla="*/ 74.3217302277963 w 3907"/>
                <a:gd name="GluePoint9Y" fmla="*/ 2174.85542168675 h 2324"/>
                <a:gd name="GluePoint10X" fmla="*/ 54.7007934476581 w 3907"/>
                <a:gd name="GluePoint10Y" fmla="*/ 2026.95180722892 h 2324"/>
                <a:gd name="GluePoint11X" fmla="*/ 35.6744305093422 w 3907"/>
                <a:gd name="GluePoint11Y" fmla="*/ 1734.50602409639 h 2324"/>
                <a:gd name="GluePoint12X" fmla="*/ 54.7007934476581 w 3907"/>
                <a:gd name="GluePoint12Y" fmla="*/ 1326.09036144578 h 2324"/>
                <a:gd name="GluePoint13X" fmla="*/ 2.97286920911185 w 3907"/>
                <a:gd name="GluePoint13Y" fmla="*/ 976.5 h 2324"/>
                <a:gd name="GluePoint14X" fmla="*/ 80.8620424878423 w 3907"/>
                <a:gd name="GluePoint14Y" fmla="*/ 610.102409638554 h 2324"/>
                <a:gd name="GluePoint15X" fmla="*/ 113.563603788073 w 3907"/>
                <a:gd name="GluePoint15Y" fmla="*/ 366.397590361446 h 2324"/>
                <a:gd name="GluePoint16X" fmla="*/ 760.459943690811 w 3907"/>
                <a:gd name="GluePoint16Y" fmla="*/ 462.198795180723 h 2324"/>
                <a:gd name="GluePoint17X" fmla="*/ 611.221909393397 w 3907"/>
                <a:gd name="GluePoint17Y" fmla="*/ 2247.1265060241 h 2324"/>
                <a:gd name="GluePoint18X" fmla="*/ 1035.15305861275 w 3907"/>
                <a:gd name="GluePoint18Y" fmla="*/ 4018.60843373494 h 2324"/>
                <a:gd name="GluePoint19X" fmla="*/ 1080.93524443307 w 3907"/>
                <a:gd name="GluePoint19Y" fmla="*/ 4206.84939759036 h 2324"/>
                <a:gd name="GluePoint20X" fmla="*/ 1126.12285641157 w 3907"/>
                <a:gd name="GluePoint20Y" fmla="*/ 4390.04819277108 h 2324"/>
                <a:gd name="GluePoint21X" fmla="*/ 1173.68876375736 w 3907"/>
                <a:gd name="GluePoint21Y" fmla="*/ 4574.92771084337 h 2324"/>
                <a:gd name="GluePoint22X" fmla="*/ 1329.46711031482 w 3907"/>
                <a:gd name="GluePoint22Y" fmla="*/ 5203.51807228916 h 2324"/>
                <a:gd name="GluePoint23X" fmla="*/ 1381.78960839519 w 3907"/>
                <a:gd name="GluePoint23Y" fmla="*/ 5662.35542168675 h 2324"/>
                <a:gd name="GluePoint24X" fmla="*/ 1303.30586127464 w 3907"/>
                <a:gd name="GluePoint24Y" fmla="*/ 5864.0421686747 h 2324"/>
                <a:gd name="GluePoint25X" fmla="*/ 1277.73918607627 w 3907"/>
                <a:gd name="GluePoint25Y" fmla="*/ 6106.06626506024 h 2324"/>
                <a:gd name="GluePoint26X" fmla="*/ 1238.497312516 w 3907"/>
                <a:gd name="GluePoint26Y" fmla="*/ 6344.72891566265 h 2324"/>
                <a:gd name="GluePoint27X" fmla="*/ 1258.11824929614 w 3907"/>
                <a:gd name="GluePoint27Y" fmla="*/ 6566.5843373494 h 2324"/>
                <a:gd name="GluePoint28X" fmla="*/ 799.701817251088 w 3907"/>
                <a:gd name="GluePoint28Y" fmla="*/ 6363.21686746988 h 2324"/>
                <a:gd name="GluePoint29X" fmla="*/ 786.621192730996 w 3907"/>
                <a:gd name="GluePoint29Y" fmla="*/ 6089.25903614458 h 2324"/>
                <a:gd name="GluePoint30X" fmla="*/ 630.248272331712 w 3907"/>
                <a:gd name="GluePoint30Y" fmla="*/ 5588.40361445783 h 2324"/>
                <a:gd name="GluePoint31X" fmla="*/ 513.117225492705 w 3907"/>
                <a:gd name="GluePoint31Y" fmla="*/ 5257.30120481928 h 2324"/>
                <a:gd name="GluePoint32X" fmla="*/ 414.417967750192 w 3907"/>
                <a:gd name="GluePoint32Y" fmla="*/ 5015.27710843374 h 2324"/>
                <a:gd name="GluePoint33X" fmla="*/ 284.206296391093 w 3907"/>
                <a:gd name="GluePoint33Y" fmla="*/ 4830.39759036145 h 2324"/>
                <a:gd name="GluePoint34X" fmla="*/ 277.665984131047 w 3907"/>
                <a:gd name="GluePoint34Y" fmla="*/ 4408.53614457831 h 2324"/>
                <a:gd name="GluePoint35X" fmla="*/ 258.045047350909 w 3907"/>
                <a:gd name="GluePoint35Y" fmla="*/ 4188.36144578313 h 2324"/>
                <a:gd name="GluePoint36X" fmla="*/ 231.883798310724 w 3907"/>
                <a:gd name="GluePoint36Y" fmla="*/ 4055.5843373494 h 2324"/>
                <a:gd name="GluePoint37X" fmla="*/ 199.776810852316 w 3907"/>
                <a:gd name="GluePoint37Y" fmla="*/ 3816.92168674699 h 2324"/>
                <a:gd name="GluePoint38X" fmla="*/ 173.615561812132 w 3907"/>
                <a:gd name="GluePoint38Y" fmla="*/ 3469.01204819277 h 2324"/>
                <a:gd name="GluePoint39X" fmla="*/ 206.317123112362 w 3907"/>
                <a:gd name="GluePoint39Y" fmla="*/ 3248.83734939759 h 2324"/>
                <a:gd name="GluePoint40X" fmla="*/ 133.184540568211 w 3907"/>
                <a:gd name="GluePoint40Y" fmla="*/ 3042.10843373494 h 2324"/>
                <a:gd name="GluePoint41X" fmla="*/ 139.724852828257 w 3907"/>
                <a:gd name="GluePoint41Y" fmla="*/ 2821.93373493976 h 232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Lst>
              <a:rect l="textAreaLeft" t="textAreaTop" r="textAreaRight" b="textAreaBottom"/>
              <a:pathLst>
                <a:path w="850" h="1431">
                  <a:moveTo>
                    <a:pt x="95" y="615"/>
                  </a:moveTo>
                  <a:cubicBezTo>
                    <a:pt x="111" y="619"/>
                    <a:pt x="110" y="640"/>
                    <a:pt x="127" y="643"/>
                  </a:cubicBezTo>
                  <a:cubicBezTo>
                    <a:pt x="127" y="638"/>
                    <a:pt x="127" y="627"/>
                    <a:pt x="123" y="607"/>
                  </a:cubicBezTo>
                  <a:cubicBezTo>
                    <a:pt x="120" y="596"/>
                    <a:pt x="112" y="580"/>
                    <a:pt x="111" y="563"/>
                  </a:cubicBezTo>
                  <a:cubicBezTo>
                    <a:pt x="119" y="560"/>
                    <a:pt x="123" y="562"/>
                    <a:pt x="131" y="563"/>
                  </a:cubicBezTo>
                  <a:cubicBezTo>
                    <a:pt x="134" y="563"/>
                    <a:pt x="137" y="568"/>
                    <a:pt x="143" y="567"/>
                  </a:cubicBezTo>
                  <a:cubicBezTo>
                    <a:pt x="146" y="566"/>
                    <a:pt x="160" y="563"/>
                    <a:pt x="167" y="575"/>
                  </a:cubicBezTo>
                  <a:cubicBezTo>
                    <a:pt x="179" y="578"/>
                    <a:pt x="182" y="571"/>
                    <a:pt x="191" y="571"/>
                  </a:cubicBezTo>
                  <a:cubicBezTo>
                    <a:pt x="197" y="577"/>
                    <a:pt x="198" y="588"/>
                    <a:pt x="207" y="591"/>
                  </a:cubicBezTo>
                  <a:cubicBezTo>
                    <a:pt x="214" y="568"/>
                    <a:pt x="178" y="572"/>
                    <a:pt x="187" y="559"/>
                  </a:cubicBezTo>
                  <a:cubicBezTo>
                    <a:pt x="169" y="574"/>
                    <a:pt x="152" y="547"/>
                    <a:pt x="139" y="559"/>
                  </a:cubicBezTo>
                  <a:cubicBezTo>
                    <a:pt x="125" y="555"/>
                    <a:pt x="126" y="537"/>
                    <a:pt x="107" y="539"/>
                  </a:cubicBezTo>
                  <a:cubicBezTo>
                    <a:pt x="95" y="543"/>
                    <a:pt x="99" y="563"/>
                    <a:pt x="95" y="575"/>
                  </a:cubicBezTo>
                  <a:cubicBezTo>
                    <a:pt x="87" y="569"/>
                    <a:pt x="78" y="559"/>
                    <a:pt x="70" y="551"/>
                  </a:cubicBezTo>
                  <a:cubicBezTo>
                    <a:pt x="64" y="543"/>
                    <a:pt x="52" y="538"/>
                    <a:pt x="58" y="527"/>
                  </a:cubicBezTo>
                  <a:cubicBezTo>
                    <a:pt x="63" y="528"/>
                    <a:pt x="61" y="535"/>
                    <a:pt x="66" y="535"/>
                  </a:cubicBezTo>
                  <a:cubicBezTo>
                    <a:pt x="65" y="516"/>
                    <a:pt x="62" y="500"/>
                    <a:pt x="54" y="482"/>
                  </a:cubicBezTo>
                  <a:cubicBezTo>
                    <a:pt x="52" y="478"/>
                    <a:pt x="49" y="478"/>
                    <a:pt x="46" y="474"/>
                  </a:cubicBezTo>
                  <a:cubicBezTo>
                    <a:pt x="44" y="472"/>
                    <a:pt x="36" y="459"/>
                    <a:pt x="34" y="454"/>
                  </a:cubicBezTo>
                  <a:cubicBezTo>
                    <a:pt x="33" y="451"/>
                    <a:pt x="36" y="445"/>
                    <a:pt x="34" y="442"/>
                  </a:cubicBezTo>
                  <a:cubicBezTo>
                    <a:pt x="28" y="430"/>
                    <a:pt x="16" y="418"/>
                    <a:pt x="14" y="406"/>
                  </a:cubicBezTo>
                  <a:cubicBezTo>
                    <a:pt x="13" y="401"/>
                    <a:pt x="22" y="390"/>
                    <a:pt x="22" y="378"/>
                  </a:cubicBezTo>
                  <a:cubicBezTo>
                    <a:pt x="23" y="366"/>
                    <a:pt x="17" y="356"/>
                    <a:pt x="18" y="350"/>
                  </a:cubicBezTo>
                  <a:cubicBezTo>
                    <a:pt x="22" y="328"/>
                    <a:pt x="38" y="322"/>
                    <a:pt x="34" y="289"/>
                  </a:cubicBezTo>
                  <a:cubicBezTo>
                    <a:pt x="32" y="275"/>
                    <a:pt x="25" y="256"/>
                    <a:pt x="18" y="241"/>
                  </a:cubicBezTo>
                  <a:cubicBezTo>
                    <a:pt x="14" y="233"/>
                    <a:pt x="3" y="223"/>
                    <a:pt x="2" y="213"/>
                  </a:cubicBezTo>
                  <a:cubicBezTo>
                    <a:pt x="0" y="186"/>
                    <a:pt x="16" y="161"/>
                    <a:pt x="42" y="153"/>
                  </a:cubicBezTo>
                  <a:cubicBezTo>
                    <a:pt x="31" y="146"/>
                    <a:pt x="49" y="139"/>
                    <a:pt x="50" y="133"/>
                  </a:cubicBezTo>
                  <a:cubicBezTo>
                    <a:pt x="52" y="127"/>
                    <a:pt x="47" y="116"/>
                    <a:pt x="50" y="109"/>
                  </a:cubicBezTo>
                  <a:cubicBezTo>
                    <a:pt x="54" y="98"/>
                    <a:pt x="66" y="92"/>
                    <a:pt x="70" y="80"/>
                  </a:cubicBezTo>
                  <a:cubicBezTo>
                    <a:pt x="79" y="58"/>
                    <a:pt x="66" y="25"/>
                    <a:pt x="78" y="0"/>
                  </a:cubicBezTo>
                  <a:cubicBezTo>
                    <a:pt x="210" y="32"/>
                    <a:pt x="332" y="73"/>
                    <a:pt x="468" y="101"/>
                  </a:cubicBezTo>
                  <a:cubicBezTo>
                    <a:pt x="458" y="168"/>
                    <a:pt x="439" y="233"/>
                    <a:pt x="424" y="297"/>
                  </a:cubicBezTo>
                  <a:cubicBezTo>
                    <a:pt x="409" y="362"/>
                    <a:pt x="393" y="426"/>
                    <a:pt x="376" y="490"/>
                  </a:cubicBezTo>
                  <a:cubicBezTo>
                    <a:pt x="456" y="613"/>
                    <a:pt x="544" y="730"/>
                    <a:pt x="625" y="852"/>
                  </a:cubicBezTo>
                  <a:cubicBezTo>
                    <a:pt x="630" y="859"/>
                    <a:pt x="632" y="869"/>
                    <a:pt x="637" y="876"/>
                  </a:cubicBezTo>
                  <a:cubicBezTo>
                    <a:pt x="641" y="882"/>
                    <a:pt x="649" y="887"/>
                    <a:pt x="653" y="892"/>
                  </a:cubicBezTo>
                  <a:cubicBezTo>
                    <a:pt x="658" y="900"/>
                    <a:pt x="660" y="909"/>
                    <a:pt x="665" y="917"/>
                  </a:cubicBezTo>
                  <a:cubicBezTo>
                    <a:pt x="669" y="923"/>
                    <a:pt x="677" y="927"/>
                    <a:pt x="681" y="933"/>
                  </a:cubicBezTo>
                  <a:cubicBezTo>
                    <a:pt x="686" y="940"/>
                    <a:pt x="689" y="950"/>
                    <a:pt x="693" y="957"/>
                  </a:cubicBezTo>
                  <a:cubicBezTo>
                    <a:pt x="698" y="963"/>
                    <a:pt x="705" y="967"/>
                    <a:pt x="710" y="973"/>
                  </a:cubicBezTo>
                  <a:cubicBezTo>
                    <a:pt x="714" y="980"/>
                    <a:pt x="717" y="990"/>
                    <a:pt x="722" y="997"/>
                  </a:cubicBezTo>
                  <a:cubicBezTo>
                    <a:pt x="723" y="1000"/>
                    <a:pt x="728" y="1003"/>
                    <a:pt x="730" y="1005"/>
                  </a:cubicBezTo>
                  <a:cubicBezTo>
                    <a:pt x="755" y="1046"/>
                    <a:pt x="785" y="1094"/>
                    <a:pt x="818" y="1134"/>
                  </a:cubicBezTo>
                  <a:cubicBezTo>
                    <a:pt x="805" y="1158"/>
                    <a:pt x="841" y="1184"/>
                    <a:pt x="830" y="1206"/>
                  </a:cubicBezTo>
                  <a:cubicBezTo>
                    <a:pt x="834" y="1218"/>
                    <a:pt x="850" y="1219"/>
                    <a:pt x="850" y="1234"/>
                  </a:cubicBezTo>
                  <a:cubicBezTo>
                    <a:pt x="847" y="1249"/>
                    <a:pt x="829" y="1248"/>
                    <a:pt x="822" y="1254"/>
                  </a:cubicBezTo>
                  <a:cubicBezTo>
                    <a:pt x="816" y="1260"/>
                    <a:pt x="806" y="1269"/>
                    <a:pt x="802" y="1278"/>
                  </a:cubicBezTo>
                  <a:cubicBezTo>
                    <a:pt x="797" y="1289"/>
                    <a:pt x="800" y="1310"/>
                    <a:pt x="794" y="1323"/>
                  </a:cubicBezTo>
                  <a:cubicBezTo>
                    <a:pt x="793" y="1325"/>
                    <a:pt x="788" y="1328"/>
                    <a:pt x="786" y="1331"/>
                  </a:cubicBezTo>
                  <a:cubicBezTo>
                    <a:pt x="782" y="1336"/>
                    <a:pt x="778" y="1343"/>
                    <a:pt x="766" y="1347"/>
                  </a:cubicBezTo>
                  <a:cubicBezTo>
                    <a:pt x="767" y="1365"/>
                    <a:pt x="770" y="1369"/>
                    <a:pt x="762" y="1383"/>
                  </a:cubicBezTo>
                  <a:cubicBezTo>
                    <a:pt x="761" y="1397"/>
                    <a:pt x="779" y="1392"/>
                    <a:pt x="782" y="1403"/>
                  </a:cubicBezTo>
                  <a:cubicBezTo>
                    <a:pt x="787" y="1420"/>
                    <a:pt x="773" y="1419"/>
                    <a:pt x="774" y="1431"/>
                  </a:cubicBezTo>
                  <a:cubicBezTo>
                    <a:pt x="691" y="1424"/>
                    <a:pt x="583" y="1411"/>
                    <a:pt x="488" y="1403"/>
                  </a:cubicBezTo>
                  <a:cubicBezTo>
                    <a:pt x="484" y="1397"/>
                    <a:pt x="492" y="1387"/>
                    <a:pt x="492" y="1387"/>
                  </a:cubicBezTo>
                  <a:cubicBezTo>
                    <a:pt x="490" y="1374"/>
                    <a:pt x="481" y="1383"/>
                    <a:pt x="480" y="1375"/>
                  </a:cubicBezTo>
                  <a:cubicBezTo>
                    <a:pt x="479" y="1363"/>
                    <a:pt x="487" y="1345"/>
                    <a:pt x="484" y="1327"/>
                  </a:cubicBezTo>
                  <a:cubicBezTo>
                    <a:pt x="478" y="1277"/>
                    <a:pt x="437" y="1259"/>
                    <a:pt x="416" y="1218"/>
                  </a:cubicBezTo>
                  <a:cubicBezTo>
                    <a:pt x="405" y="1214"/>
                    <a:pt x="399" y="1214"/>
                    <a:pt x="388" y="1218"/>
                  </a:cubicBezTo>
                  <a:cubicBezTo>
                    <a:pt x="390" y="1200"/>
                    <a:pt x="386" y="1188"/>
                    <a:pt x="384" y="1174"/>
                  </a:cubicBezTo>
                  <a:cubicBezTo>
                    <a:pt x="353" y="1165"/>
                    <a:pt x="334" y="1165"/>
                    <a:pt x="316" y="1146"/>
                  </a:cubicBezTo>
                  <a:cubicBezTo>
                    <a:pt x="310" y="1140"/>
                    <a:pt x="311" y="1132"/>
                    <a:pt x="308" y="1126"/>
                  </a:cubicBezTo>
                  <a:cubicBezTo>
                    <a:pt x="297" y="1106"/>
                    <a:pt x="282" y="1093"/>
                    <a:pt x="255" y="1093"/>
                  </a:cubicBezTo>
                  <a:cubicBezTo>
                    <a:pt x="244" y="1077"/>
                    <a:pt x="221" y="1076"/>
                    <a:pt x="199" y="1073"/>
                  </a:cubicBezTo>
                  <a:cubicBezTo>
                    <a:pt x="191" y="1072"/>
                    <a:pt x="188" y="1053"/>
                    <a:pt x="175" y="1053"/>
                  </a:cubicBezTo>
                  <a:cubicBezTo>
                    <a:pt x="187" y="1036"/>
                    <a:pt x="183" y="1003"/>
                    <a:pt x="195" y="985"/>
                  </a:cubicBezTo>
                  <a:cubicBezTo>
                    <a:pt x="195" y="969"/>
                    <a:pt x="179" y="969"/>
                    <a:pt x="171" y="961"/>
                  </a:cubicBezTo>
                  <a:cubicBezTo>
                    <a:pt x="173" y="953"/>
                    <a:pt x="180" y="951"/>
                    <a:pt x="179" y="941"/>
                  </a:cubicBezTo>
                  <a:cubicBezTo>
                    <a:pt x="178" y="928"/>
                    <a:pt x="165" y="922"/>
                    <a:pt x="159" y="913"/>
                  </a:cubicBezTo>
                  <a:cubicBezTo>
                    <a:pt x="157" y="910"/>
                    <a:pt x="160" y="904"/>
                    <a:pt x="159" y="900"/>
                  </a:cubicBezTo>
                  <a:cubicBezTo>
                    <a:pt x="158" y="898"/>
                    <a:pt x="146" y="891"/>
                    <a:pt x="143" y="884"/>
                  </a:cubicBezTo>
                  <a:cubicBezTo>
                    <a:pt x="137" y="871"/>
                    <a:pt x="140" y="858"/>
                    <a:pt x="135" y="844"/>
                  </a:cubicBezTo>
                  <a:cubicBezTo>
                    <a:pt x="133" y="840"/>
                    <a:pt x="125" y="838"/>
                    <a:pt x="123" y="832"/>
                  </a:cubicBezTo>
                  <a:cubicBezTo>
                    <a:pt x="120" y="826"/>
                    <a:pt x="121" y="820"/>
                    <a:pt x="119" y="816"/>
                  </a:cubicBezTo>
                  <a:cubicBezTo>
                    <a:pt x="108" y="798"/>
                    <a:pt x="100" y="788"/>
                    <a:pt x="107" y="756"/>
                  </a:cubicBezTo>
                  <a:cubicBezTo>
                    <a:pt x="121" y="758"/>
                    <a:pt x="118" y="743"/>
                    <a:pt x="131" y="744"/>
                  </a:cubicBezTo>
                  <a:cubicBezTo>
                    <a:pt x="132" y="729"/>
                    <a:pt x="130" y="718"/>
                    <a:pt x="127" y="708"/>
                  </a:cubicBezTo>
                  <a:cubicBezTo>
                    <a:pt x="125" y="698"/>
                    <a:pt x="105" y="707"/>
                    <a:pt x="103" y="699"/>
                  </a:cubicBezTo>
                  <a:cubicBezTo>
                    <a:pt x="97" y="686"/>
                    <a:pt x="85" y="679"/>
                    <a:pt x="82" y="663"/>
                  </a:cubicBezTo>
                  <a:cubicBezTo>
                    <a:pt x="81" y="655"/>
                    <a:pt x="90" y="651"/>
                    <a:pt x="90" y="643"/>
                  </a:cubicBezTo>
                  <a:cubicBezTo>
                    <a:pt x="91" y="635"/>
                    <a:pt x="80" y="618"/>
                    <a:pt x="86" y="615"/>
                  </a:cubicBezTo>
                </a:path>
              </a:pathLst>
            </a:custGeom>
            <a:solidFill>
              <a:schemeClr val="accent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93" name="Freeform 279"/>
            <p:cNvSpPr/>
            <p:nvPr/>
          </p:nvSpPr>
          <p:spPr>
            <a:xfrm>
              <a:off x="3390840" y="3107520"/>
              <a:ext cx="840600" cy="1412280"/>
            </a:xfrm>
            <a:custGeom>
              <a:avLst/>
              <a:gdLst>
                <a:gd name="textAreaLeft" fmla="*/ 0 w 840600"/>
                <a:gd name="textAreaRight" fmla="*/ 841320 w 840600"/>
                <a:gd name="textAreaTop" fmla="*/ 0 h 1412280"/>
                <a:gd name="textAreaBottom" fmla="*/ 1413000 h 1412280"/>
                <a:gd name="GluePoint1X" fmla="*/ 794.537579617834 w 3925"/>
                <a:gd name="GluePoint1Y" fmla="*/ 6456.04621309371 h 2337"/>
                <a:gd name="GluePoint2X" fmla="*/ 787.990828025478 w 3925"/>
                <a:gd name="GluePoint2Y" fmla="*/ 6098.40308087291 h 2337"/>
                <a:gd name="GluePoint3X" fmla="*/ 626.702675159236 w 3925"/>
                <a:gd name="GluePoint3Y" fmla="*/ 5446.9216944801 h 2337"/>
                <a:gd name="GluePoint4X" fmla="*/ 418.992101910828 w 3925"/>
                <a:gd name="GluePoint4Y" fmla="*/ 5038.90629011553 h 2337"/>
                <a:gd name="GluePoint5X" fmla="*/ 288.652229299363 w 3925"/>
                <a:gd name="GluePoint5Y" fmla="*/ 4855.88703465982 h 2337"/>
                <a:gd name="GluePoint6X" fmla="*/ 279.129681528662 w 3925"/>
                <a:gd name="GluePoint6Y" fmla="*/ 4429.40179717587 h 2337"/>
                <a:gd name="GluePoint7X" fmla="*/ 258.299108280255 w 3925"/>
                <a:gd name="GluePoint7Y" fmla="*/ 4204.40564826701 h 2337"/>
                <a:gd name="GluePoint8X" fmla="*/ 219.018598726115 w 3925"/>
                <a:gd name="GluePoint8Y" fmla="*/ 3888.73940949936 h 2337"/>
                <a:gd name="GluePoint9X" fmla="*/ 173.786496815287 w 3925"/>
                <a:gd name="GluePoint9Y" fmla="*/ 3475.68677792041 h 2337"/>
                <a:gd name="GluePoint10X" fmla="*/ 191.64127388535 w 3925"/>
                <a:gd name="GluePoint10Y" fmla="*/ 3250.69062901155 h 2337"/>
                <a:gd name="GluePoint11X" fmla="*/ 142.83821656051 w 3925"/>
                <a:gd name="GluePoint11Y" fmla="*/ 2906.48010269576 h 2337"/>
                <a:gd name="GluePoint12X" fmla="*/ 142.83821656051 w 3925"/>
                <a:gd name="GluePoint12Y" fmla="*/ 3054.23876765083 h 2337"/>
                <a:gd name="GluePoint13X" fmla="*/ 220.804076433121 w 3925"/>
                <a:gd name="GluePoint13Y" fmla="*/ 3433.70988446727 h 2337"/>
                <a:gd name="GluePoint14X" fmla="*/ 204.139617834395 w 3925"/>
                <a:gd name="GluePoint14Y" fmla="*/ 3782.95763799743 h 2337"/>
                <a:gd name="GluePoint15X" fmla="*/ 258.299108280255 w 3925"/>
                <a:gd name="GluePoint15Y" fmla="*/ 4113.73555840822 h 2337"/>
                <a:gd name="GluePoint16X" fmla="*/ 292.223184713376 w 3925"/>
                <a:gd name="GluePoint16Y" fmla="*/ 4392.4621309371 h 2337"/>
                <a:gd name="GluePoint17X" fmla="*/ 310.07796178344 w 3925"/>
                <a:gd name="GluePoint17Y" fmla="*/ 4686.30038510911 h 2337"/>
                <a:gd name="GluePoint18X" fmla="*/ 508.265987261147 w 3925"/>
                <a:gd name="GluePoint18Y" fmla="*/ 5168.19512195122 h 2337"/>
                <a:gd name="GluePoint19X" fmla="*/ 633.249426751592 w 3925"/>
                <a:gd name="GluePoint19Y" fmla="*/ 5393.19127086008 h 2337"/>
                <a:gd name="GluePoint20X" fmla="*/ 734.426496815287 w 3925"/>
                <a:gd name="GluePoint20Y" fmla="*/ 5777.69961489089 h 2337"/>
                <a:gd name="GluePoint21X" fmla="*/ 810.606878980892 w 3925"/>
                <a:gd name="GluePoint21Y" fmla="*/ 6392.24133504493 h 2337"/>
                <a:gd name="GluePoint22X" fmla="*/ 1270.0698089172 w 3925"/>
                <a:gd name="GluePoint22Y" fmla="*/ 6452.68806161746 h 2337"/>
                <a:gd name="GluePoint23X" fmla="*/ 1244.47796178344 w 3925"/>
                <a:gd name="GluePoint23Y" fmla="*/ 6190.75224646983 h 2337"/>
                <a:gd name="GluePoint24X" fmla="*/ 1298.04229299363 w 3925"/>
                <a:gd name="GluePoint24Y" fmla="*/ 5965.75609756098 h 2337"/>
                <a:gd name="GluePoint25X" fmla="*/ 1349.82114649682 w 3925"/>
                <a:gd name="GluePoint25Y" fmla="*/ 5547.66623876765 h 2337"/>
                <a:gd name="GluePoint26X" fmla="*/ 1180.79592356688 w 3925"/>
                <a:gd name="GluePoint26Y" fmla="*/ 4612.42105263158 h 2337"/>
                <a:gd name="GluePoint27X" fmla="*/ 1117.70904458599 w 3925"/>
                <a:gd name="GluePoint27Y" fmla="*/ 4352.16431322208 h 2337"/>
                <a:gd name="GluePoint28X" fmla="*/ 1051.05121019108 w 3925"/>
                <a:gd name="GluePoint28Y" fmla="*/ 4080.1540436457 h 2337"/>
                <a:gd name="GluePoint29X" fmla="*/ 610.633375796178 w 3925"/>
                <a:gd name="GluePoint29Y" fmla="*/ 2265.07317073171 h 2337"/>
                <a:gd name="GluePoint30X" fmla="*/ 134.505987261147 w 3925"/>
                <a:gd name="GluePoint30Y" fmla="*/ 26.8652118100128 h 2337"/>
                <a:gd name="GluePoint31X" fmla="*/ 90.4642038216561 w 3925"/>
                <a:gd name="GluePoint31Y" fmla="*/ 622.937098844673 h 2337"/>
                <a:gd name="GluePoint32X" fmla="*/ 12.4983439490446 w 3925"/>
                <a:gd name="GluePoint32Y" fmla="*/ 988.975609756098 h 2337"/>
                <a:gd name="GluePoint33X" fmla="*/ 40.4708280254777 w 3925"/>
                <a:gd name="GluePoint33Y" fmla="*/ 1663.96405648267 h 2337"/>
                <a:gd name="GluePoint34X" fmla="*/ 64.8723566878981 w 3925"/>
                <a:gd name="GluePoint34Y" fmla="*/ 2071.97946084724 h 2337"/>
                <a:gd name="GluePoint35X" fmla="*/ 116.651210191083 w 3925"/>
                <a:gd name="GluePoint35Y" fmla="*/ 2474.95763799743 h 2337"/>
                <a:gd name="GluePoint36X" fmla="*/ 157.122038216561 w 3925"/>
                <a:gd name="GluePoint36Y" fmla="*/ 2585.77663671374 h 2337"/>
                <a:gd name="GluePoint37X" fmla="*/ 305.316687898089 w 3925"/>
                <a:gd name="GluePoint37Y" fmla="*/ 2567.30680359435 h 2337"/>
                <a:gd name="GluePoint38X" fmla="*/ 339.24076433121 w 3925"/>
                <a:gd name="GluePoint38Y" fmla="*/ 2736.89345314506 h 2337"/>
                <a:gd name="GluePoint39X" fmla="*/ 270.797452229299 w 3925"/>
                <a:gd name="GluePoint39Y" fmla="*/ 2654.61874197689 h 2337"/>
                <a:gd name="GluePoint40X" fmla="*/ 189.855796178344 w 3925"/>
                <a:gd name="GluePoint40Y" fmla="*/ 2604.24646983312 h 2337"/>
                <a:gd name="GluePoint41X" fmla="*/ 180.333248407643 w 3925"/>
                <a:gd name="GluePoint41Y" fmla="*/ 2901.44287548139 h 2337"/>
                <a:gd name="GluePoint42X" fmla="*/ 192.831592356688 w 3925"/>
                <a:gd name="GluePoint42Y" fmla="*/ 2741.93068035944 h 2337"/>
                <a:gd name="GluePoint43X" fmla="*/ 225.565350318471 w 3925"/>
                <a:gd name="GluePoint43Y" fmla="*/ 2590.81386392811 h 2337"/>
                <a:gd name="GluePoint44X" fmla="*/ 301.745732484076 w 3925"/>
                <a:gd name="GluePoint44Y" fmla="*/ 2599.20924261874 h 2337"/>
                <a:gd name="GluePoint45X" fmla="*/ 178.547770700637 w 3925"/>
                <a:gd name="GluePoint45Y" fmla="*/ 2493.42747111682 h 2337"/>
                <a:gd name="GluePoint46X" fmla="*/ 107.128662420382 w 3925"/>
                <a:gd name="GluePoint46Y" fmla="*/ 2521.97175866496 h 2337"/>
                <a:gd name="GluePoint47X" fmla="*/ 82.7271337579618 w 3925"/>
                <a:gd name="GluePoint47Y" fmla="*/ 2214.70089858793 h 2337"/>
                <a:gd name="GluePoint48X" fmla="*/ 22.616050955414 w 3925"/>
                <a:gd name="GluePoint48Y" fmla="*/ 1875.52759948652 h 2337"/>
                <a:gd name="GluePoint49X" fmla="*/ 54.7546496815287 w 3925"/>
                <a:gd name="GluePoint49Y" fmla="*/ 1343.26059050064 h 2337"/>
                <a:gd name="GluePoint50X" fmla="*/ 74.3949044585987 w 3925"/>
                <a:gd name="GluePoint50Y" fmla="*/ 641.406931964057 h 2337"/>
                <a:gd name="GluePoint51X" fmla="*/ 118.436687898089 w 3925"/>
                <a:gd name="GluePoint51Y" fmla="*/ 219.95892169448 h 2337"/>
                <a:gd name="GluePoint52X" fmla="*/ 770.136050955414 w 3925"/>
                <a:gd name="GluePoint52Y" fmla="*/ 461.745827984596 h 2337"/>
                <a:gd name="GluePoint53X" fmla="*/ 1023.07872611465 w 3925"/>
                <a:gd name="GluePoint53Y" fmla="*/ 3915.60462130937 h 2337"/>
                <a:gd name="GluePoint54X" fmla="*/ 1089.73656050955 w 3925"/>
                <a:gd name="GluePoint54Y" fmla="*/ 4209.44287548139 h 2337"/>
                <a:gd name="GluePoint55X" fmla="*/ 1161.75082802548 w 3925"/>
                <a:gd name="GluePoint55Y" fmla="*/ 4466.34146341463 h 2337"/>
                <a:gd name="GluePoint56X" fmla="*/ 1338.51312101911 w 3925"/>
                <a:gd name="GluePoint56Y" fmla="*/ 5208.49293966624 h 2337"/>
                <a:gd name="GluePoint57X" fmla="*/ 1390.88713375796 w 3925"/>
                <a:gd name="GluePoint57Y" fmla="*/ 5671.91784338896 h 2337"/>
                <a:gd name="GluePoint58X" fmla="*/ 1298.04229299363 w 3925"/>
                <a:gd name="GluePoint58Y" fmla="*/ 6084.97047496791 h 2337"/>
                <a:gd name="GluePoint59X" fmla="*/ 1260.5472611465 w 3925"/>
                <a:gd name="GluePoint59Y" fmla="*/ 6397.27856225931 h 2337"/>
                <a:gd name="GluePoint60X" fmla="*/ 327.932738853503 w 3925"/>
                <a:gd name="GluePoint60Y" fmla="*/ 2663.01412066752 h 233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Lst>
              <a:rect l="textAreaLeft" t="textAreaTop" r="textAreaRight" b="textAreaBottom"/>
              <a:pathLst>
                <a:path w="856" h="1437">
                  <a:moveTo>
                    <a:pt x="780" y="1437"/>
                  </a:moveTo>
                  <a:cubicBezTo>
                    <a:pt x="777" y="1437"/>
                    <a:pt x="777" y="1437"/>
                    <a:pt x="777" y="1437"/>
                  </a:cubicBezTo>
                  <a:cubicBezTo>
                    <a:pt x="734" y="1433"/>
                    <a:pt x="686" y="1428"/>
                    <a:pt x="635" y="1423"/>
                  </a:cubicBezTo>
                  <a:cubicBezTo>
                    <a:pt x="587" y="1418"/>
                    <a:pt x="537" y="1413"/>
                    <a:pt x="491" y="1409"/>
                  </a:cubicBezTo>
                  <a:cubicBezTo>
                    <a:pt x="490" y="1409"/>
                    <a:pt x="490" y="1409"/>
                    <a:pt x="490" y="1409"/>
                  </a:cubicBezTo>
                  <a:cubicBezTo>
                    <a:pt x="489" y="1408"/>
                    <a:pt x="489" y="1408"/>
                    <a:pt x="489" y="1408"/>
                  </a:cubicBezTo>
                  <a:cubicBezTo>
                    <a:pt x="485" y="1402"/>
                    <a:pt x="490" y="1394"/>
                    <a:pt x="492" y="1390"/>
                  </a:cubicBezTo>
                  <a:cubicBezTo>
                    <a:pt x="492" y="1390"/>
                    <a:pt x="492" y="1389"/>
                    <a:pt x="493" y="1389"/>
                  </a:cubicBezTo>
                  <a:cubicBezTo>
                    <a:pt x="492" y="1385"/>
                    <a:pt x="490" y="1385"/>
                    <a:pt x="488" y="1385"/>
                  </a:cubicBezTo>
                  <a:cubicBezTo>
                    <a:pt x="485" y="1384"/>
                    <a:pt x="481" y="1384"/>
                    <a:pt x="481" y="1378"/>
                  </a:cubicBezTo>
                  <a:cubicBezTo>
                    <a:pt x="480" y="1373"/>
                    <a:pt x="481" y="1366"/>
                    <a:pt x="483" y="1359"/>
                  </a:cubicBezTo>
                  <a:cubicBezTo>
                    <a:pt x="484" y="1350"/>
                    <a:pt x="486" y="1340"/>
                    <a:pt x="485" y="1330"/>
                  </a:cubicBezTo>
                  <a:cubicBezTo>
                    <a:pt x="481" y="1300"/>
                    <a:pt x="465" y="1282"/>
                    <a:pt x="448" y="1263"/>
                  </a:cubicBezTo>
                  <a:cubicBezTo>
                    <a:pt x="437" y="1251"/>
                    <a:pt x="425" y="1239"/>
                    <a:pt x="417" y="1223"/>
                  </a:cubicBezTo>
                  <a:cubicBezTo>
                    <a:pt x="407" y="1220"/>
                    <a:pt x="402" y="1220"/>
                    <a:pt x="392" y="1224"/>
                  </a:cubicBezTo>
                  <a:cubicBezTo>
                    <a:pt x="388" y="1225"/>
                    <a:pt x="388" y="1225"/>
                    <a:pt x="388" y="1225"/>
                  </a:cubicBezTo>
                  <a:cubicBezTo>
                    <a:pt x="388" y="1221"/>
                    <a:pt x="388" y="1221"/>
                    <a:pt x="388" y="1221"/>
                  </a:cubicBezTo>
                  <a:cubicBezTo>
                    <a:pt x="390" y="1208"/>
                    <a:pt x="388" y="1198"/>
                    <a:pt x="386" y="1188"/>
                  </a:cubicBezTo>
                  <a:cubicBezTo>
                    <a:pt x="385" y="1185"/>
                    <a:pt x="385" y="1182"/>
                    <a:pt x="384" y="1179"/>
                  </a:cubicBezTo>
                  <a:cubicBezTo>
                    <a:pt x="378" y="1177"/>
                    <a:pt x="372" y="1176"/>
                    <a:pt x="366" y="1174"/>
                  </a:cubicBezTo>
                  <a:cubicBezTo>
                    <a:pt x="346" y="1169"/>
                    <a:pt x="331" y="1166"/>
                    <a:pt x="317" y="1151"/>
                  </a:cubicBezTo>
                  <a:cubicBezTo>
                    <a:pt x="313" y="1147"/>
                    <a:pt x="312" y="1142"/>
                    <a:pt x="311" y="1138"/>
                  </a:cubicBezTo>
                  <a:cubicBezTo>
                    <a:pt x="310" y="1135"/>
                    <a:pt x="309" y="1132"/>
                    <a:pt x="308" y="1130"/>
                  </a:cubicBezTo>
                  <a:cubicBezTo>
                    <a:pt x="296" y="1108"/>
                    <a:pt x="280" y="1099"/>
                    <a:pt x="258" y="1099"/>
                  </a:cubicBezTo>
                  <a:cubicBezTo>
                    <a:pt x="257" y="1099"/>
                    <a:pt x="257" y="1099"/>
                    <a:pt x="257" y="1099"/>
                  </a:cubicBezTo>
                  <a:cubicBezTo>
                    <a:pt x="256" y="1098"/>
                    <a:pt x="256" y="1098"/>
                    <a:pt x="256" y="1098"/>
                  </a:cubicBezTo>
                  <a:cubicBezTo>
                    <a:pt x="247" y="1084"/>
                    <a:pt x="227" y="1082"/>
                    <a:pt x="208" y="1080"/>
                  </a:cubicBezTo>
                  <a:cubicBezTo>
                    <a:pt x="202" y="1079"/>
                    <a:pt x="202" y="1079"/>
                    <a:pt x="202" y="1079"/>
                  </a:cubicBezTo>
                  <a:cubicBezTo>
                    <a:pt x="197" y="1078"/>
                    <a:pt x="194" y="1074"/>
                    <a:pt x="191" y="1069"/>
                  </a:cubicBezTo>
                  <a:cubicBezTo>
                    <a:pt x="187" y="1064"/>
                    <a:pt x="184" y="1059"/>
                    <a:pt x="178" y="1059"/>
                  </a:cubicBezTo>
                  <a:cubicBezTo>
                    <a:pt x="172" y="1059"/>
                    <a:pt x="172" y="1059"/>
                    <a:pt x="172" y="1059"/>
                  </a:cubicBezTo>
                  <a:cubicBezTo>
                    <a:pt x="176" y="1055"/>
                    <a:pt x="176" y="1055"/>
                    <a:pt x="176" y="1055"/>
                  </a:cubicBezTo>
                  <a:cubicBezTo>
                    <a:pt x="182" y="1046"/>
                    <a:pt x="184" y="1033"/>
                    <a:pt x="186" y="1021"/>
                  </a:cubicBezTo>
                  <a:cubicBezTo>
                    <a:pt x="188" y="1009"/>
                    <a:pt x="190" y="996"/>
                    <a:pt x="195" y="987"/>
                  </a:cubicBezTo>
                  <a:cubicBezTo>
                    <a:pt x="195" y="979"/>
                    <a:pt x="189" y="976"/>
                    <a:pt x="183" y="973"/>
                  </a:cubicBezTo>
                  <a:cubicBezTo>
                    <a:pt x="179" y="971"/>
                    <a:pt x="175" y="969"/>
                    <a:pt x="172" y="966"/>
                  </a:cubicBezTo>
                  <a:cubicBezTo>
                    <a:pt x="171" y="965"/>
                    <a:pt x="171" y="965"/>
                    <a:pt x="171" y="965"/>
                  </a:cubicBezTo>
                  <a:cubicBezTo>
                    <a:pt x="171" y="963"/>
                    <a:pt x="171" y="963"/>
                    <a:pt x="171" y="963"/>
                  </a:cubicBezTo>
                  <a:cubicBezTo>
                    <a:pt x="172" y="960"/>
                    <a:pt x="174" y="957"/>
                    <a:pt x="175" y="955"/>
                  </a:cubicBezTo>
                  <a:cubicBezTo>
                    <a:pt x="178" y="951"/>
                    <a:pt x="179" y="949"/>
                    <a:pt x="179" y="944"/>
                  </a:cubicBezTo>
                  <a:cubicBezTo>
                    <a:pt x="178" y="937"/>
                    <a:pt x="174" y="932"/>
                    <a:pt x="168" y="927"/>
                  </a:cubicBezTo>
                  <a:cubicBezTo>
                    <a:pt x="165" y="924"/>
                    <a:pt x="162" y="921"/>
                    <a:pt x="159" y="917"/>
                  </a:cubicBezTo>
                  <a:cubicBezTo>
                    <a:pt x="158" y="915"/>
                    <a:pt x="159" y="912"/>
                    <a:pt x="159" y="909"/>
                  </a:cubicBezTo>
                  <a:cubicBezTo>
                    <a:pt x="159" y="907"/>
                    <a:pt x="160" y="905"/>
                    <a:pt x="159" y="905"/>
                  </a:cubicBezTo>
                  <a:cubicBezTo>
                    <a:pt x="159" y="904"/>
                    <a:pt x="157" y="903"/>
                    <a:pt x="155" y="901"/>
                  </a:cubicBezTo>
                  <a:cubicBezTo>
                    <a:pt x="151" y="898"/>
                    <a:pt x="145" y="893"/>
                    <a:pt x="143" y="888"/>
                  </a:cubicBezTo>
                  <a:cubicBezTo>
                    <a:pt x="140" y="881"/>
                    <a:pt x="140" y="874"/>
                    <a:pt x="139" y="867"/>
                  </a:cubicBezTo>
                  <a:cubicBezTo>
                    <a:pt x="138" y="861"/>
                    <a:pt x="138" y="854"/>
                    <a:pt x="135" y="848"/>
                  </a:cubicBezTo>
                  <a:cubicBezTo>
                    <a:pt x="135" y="847"/>
                    <a:pt x="133" y="845"/>
                    <a:pt x="131" y="844"/>
                  </a:cubicBezTo>
                  <a:cubicBezTo>
                    <a:pt x="128" y="842"/>
                    <a:pt x="125" y="840"/>
                    <a:pt x="123" y="836"/>
                  </a:cubicBezTo>
                  <a:cubicBezTo>
                    <a:pt x="121" y="833"/>
                    <a:pt x="121" y="829"/>
                    <a:pt x="121" y="826"/>
                  </a:cubicBezTo>
                  <a:cubicBezTo>
                    <a:pt x="120" y="824"/>
                    <a:pt x="120" y="822"/>
                    <a:pt x="119" y="820"/>
                  </a:cubicBezTo>
                  <a:cubicBezTo>
                    <a:pt x="117" y="816"/>
                    <a:pt x="117" y="816"/>
                    <a:pt x="117" y="816"/>
                  </a:cubicBezTo>
                  <a:cubicBezTo>
                    <a:pt x="108" y="800"/>
                    <a:pt x="101" y="789"/>
                    <a:pt x="107" y="758"/>
                  </a:cubicBezTo>
                  <a:cubicBezTo>
                    <a:pt x="107" y="756"/>
                    <a:pt x="107" y="756"/>
                    <a:pt x="107" y="756"/>
                  </a:cubicBezTo>
                  <a:cubicBezTo>
                    <a:pt x="110" y="756"/>
                    <a:pt x="110" y="756"/>
                    <a:pt x="110" y="756"/>
                  </a:cubicBezTo>
                  <a:cubicBezTo>
                    <a:pt x="116" y="757"/>
                    <a:pt x="118" y="755"/>
                    <a:pt x="121" y="751"/>
                  </a:cubicBezTo>
                  <a:cubicBezTo>
                    <a:pt x="123" y="748"/>
                    <a:pt x="126" y="745"/>
                    <a:pt x="131" y="744"/>
                  </a:cubicBezTo>
                  <a:cubicBezTo>
                    <a:pt x="132" y="732"/>
                    <a:pt x="131" y="722"/>
                    <a:pt x="127" y="711"/>
                  </a:cubicBezTo>
                  <a:cubicBezTo>
                    <a:pt x="127" y="709"/>
                    <a:pt x="124" y="709"/>
                    <a:pt x="118" y="709"/>
                  </a:cubicBezTo>
                  <a:cubicBezTo>
                    <a:pt x="112" y="709"/>
                    <a:pt x="105" y="709"/>
                    <a:pt x="103" y="703"/>
                  </a:cubicBezTo>
                  <a:cubicBezTo>
                    <a:pt x="101" y="699"/>
                    <a:pt x="98" y="695"/>
                    <a:pt x="95" y="691"/>
                  </a:cubicBezTo>
                  <a:cubicBezTo>
                    <a:pt x="90" y="684"/>
                    <a:pt x="85" y="677"/>
                    <a:pt x="83" y="667"/>
                  </a:cubicBezTo>
                  <a:cubicBezTo>
                    <a:pt x="82" y="661"/>
                    <a:pt x="84" y="657"/>
                    <a:pt x="87" y="654"/>
                  </a:cubicBezTo>
                  <a:cubicBezTo>
                    <a:pt x="89" y="651"/>
                    <a:pt x="90" y="649"/>
                    <a:pt x="91" y="646"/>
                  </a:cubicBezTo>
                  <a:cubicBezTo>
                    <a:pt x="91" y="643"/>
                    <a:pt x="89" y="638"/>
                    <a:pt x="88" y="634"/>
                  </a:cubicBezTo>
                  <a:cubicBezTo>
                    <a:pt x="85" y="627"/>
                    <a:pt x="82" y="619"/>
                    <a:pt x="88" y="616"/>
                  </a:cubicBezTo>
                  <a:cubicBezTo>
                    <a:pt x="91" y="620"/>
                    <a:pt x="91" y="620"/>
                    <a:pt x="91" y="620"/>
                  </a:cubicBezTo>
                  <a:cubicBezTo>
                    <a:pt x="89" y="621"/>
                    <a:pt x="92" y="629"/>
                    <a:pt x="93" y="632"/>
                  </a:cubicBezTo>
                  <a:cubicBezTo>
                    <a:pt x="95" y="637"/>
                    <a:pt x="97" y="643"/>
                    <a:pt x="96" y="646"/>
                  </a:cubicBezTo>
                  <a:cubicBezTo>
                    <a:pt x="96" y="651"/>
                    <a:pt x="93" y="654"/>
                    <a:pt x="91" y="657"/>
                  </a:cubicBezTo>
                  <a:cubicBezTo>
                    <a:pt x="89" y="661"/>
                    <a:pt x="88" y="663"/>
                    <a:pt x="88" y="666"/>
                  </a:cubicBezTo>
                  <a:cubicBezTo>
                    <a:pt x="90" y="675"/>
                    <a:pt x="94" y="681"/>
                    <a:pt x="99" y="687"/>
                  </a:cubicBezTo>
                  <a:cubicBezTo>
                    <a:pt x="102" y="692"/>
                    <a:pt x="106" y="696"/>
                    <a:pt x="108" y="701"/>
                  </a:cubicBezTo>
                  <a:cubicBezTo>
                    <a:pt x="109" y="704"/>
                    <a:pt x="113" y="703"/>
                    <a:pt x="117" y="703"/>
                  </a:cubicBezTo>
                  <a:cubicBezTo>
                    <a:pt x="124" y="703"/>
                    <a:pt x="131" y="703"/>
                    <a:pt x="132" y="710"/>
                  </a:cubicBezTo>
                  <a:cubicBezTo>
                    <a:pt x="136" y="721"/>
                    <a:pt x="138" y="733"/>
                    <a:pt x="136" y="747"/>
                  </a:cubicBezTo>
                  <a:cubicBezTo>
                    <a:pt x="136" y="749"/>
                    <a:pt x="136" y="749"/>
                    <a:pt x="136" y="749"/>
                  </a:cubicBezTo>
                  <a:cubicBezTo>
                    <a:pt x="134" y="749"/>
                    <a:pt x="134" y="749"/>
                    <a:pt x="134" y="749"/>
                  </a:cubicBezTo>
                  <a:cubicBezTo>
                    <a:pt x="129" y="749"/>
                    <a:pt x="128" y="752"/>
                    <a:pt x="125" y="755"/>
                  </a:cubicBezTo>
                  <a:cubicBezTo>
                    <a:pt x="122" y="758"/>
                    <a:pt x="119" y="762"/>
                    <a:pt x="112" y="762"/>
                  </a:cubicBezTo>
                  <a:cubicBezTo>
                    <a:pt x="107" y="789"/>
                    <a:pt x="113" y="799"/>
                    <a:pt x="122" y="813"/>
                  </a:cubicBezTo>
                  <a:cubicBezTo>
                    <a:pt x="124" y="818"/>
                    <a:pt x="124" y="818"/>
                    <a:pt x="124" y="818"/>
                  </a:cubicBezTo>
                  <a:cubicBezTo>
                    <a:pt x="125" y="820"/>
                    <a:pt x="126" y="823"/>
                    <a:pt x="126" y="825"/>
                  </a:cubicBezTo>
                  <a:cubicBezTo>
                    <a:pt x="126" y="828"/>
                    <a:pt x="127" y="831"/>
                    <a:pt x="128" y="834"/>
                  </a:cubicBezTo>
                  <a:cubicBezTo>
                    <a:pt x="129" y="836"/>
                    <a:pt x="131" y="838"/>
                    <a:pt x="134" y="839"/>
                  </a:cubicBezTo>
                  <a:cubicBezTo>
                    <a:pt x="136" y="841"/>
                    <a:pt x="139" y="843"/>
                    <a:pt x="140" y="846"/>
                  </a:cubicBezTo>
                  <a:cubicBezTo>
                    <a:pt x="143" y="853"/>
                    <a:pt x="144" y="860"/>
                    <a:pt x="144" y="867"/>
                  </a:cubicBezTo>
                  <a:cubicBezTo>
                    <a:pt x="145" y="874"/>
                    <a:pt x="146" y="880"/>
                    <a:pt x="148" y="886"/>
                  </a:cubicBezTo>
                  <a:cubicBezTo>
                    <a:pt x="150" y="890"/>
                    <a:pt x="155" y="894"/>
                    <a:pt x="159" y="897"/>
                  </a:cubicBezTo>
                  <a:cubicBezTo>
                    <a:pt x="162" y="899"/>
                    <a:pt x="164" y="901"/>
                    <a:pt x="164" y="902"/>
                  </a:cubicBezTo>
                  <a:cubicBezTo>
                    <a:pt x="165" y="905"/>
                    <a:pt x="165" y="907"/>
                    <a:pt x="164" y="910"/>
                  </a:cubicBezTo>
                  <a:cubicBezTo>
                    <a:pt x="164" y="911"/>
                    <a:pt x="164" y="913"/>
                    <a:pt x="164" y="914"/>
                  </a:cubicBezTo>
                  <a:cubicBezTo>
                    <a:pt x="166" y="917"/>
                    <a:pt x="169" y="920"/>
                    <a:pt x="172" y="923"/>
                  </a:cubicBezTo>
                  <a:cubicBezTo>
                    <a:pt x="178" y="929"/>
                    <a:pt x="184" y="934"/>
                    <a:pt x="185" y="943"/>
                  </a:cubicBezTo>
                  <a:cubicBezTo>
                    <a:pt x="185" y="950"/>
                    <a:pt x="182" y="954"/>
                    <a:pt x="180" y="958"/>
                  </a:cubicBezTo>
                  <a:cubicBezTo>
                    <a:pt x="179" y="959"/>
                    <a:pt x="178" y="961"/>
                    <a:pt x="177" y="963"/>
                  </a:cubicBezTo>
                  <a:cubicBezTo>
                    <a:pt x="179" y="965"/>
                    <a:pt x="182" y="966"/>
                    <a:pt x="185" y="968"/>
                  </a:cubicBezTo>
                  <a:cubicBezTo>
                    <a:pt x="192" y="972"/>
                    <a:pt x="200" y="976"/>
                    <a:pt x="201" y="988"/>
                  </a:cubicBezTo>
                  <a:cubicBezTo>
                    <a:pt x="201" y="989"/>
                    <a:pt x="201" y="989"/>
                    <a:pt x="201" y="989"/>
                  </a:cubicBezTo>
                  <a:cubicBezTo>
                    <a:pt x="200" y="989"/>
                    <a:pt x="200" y="989"/>
                    <a:pt x="200" y="989"/>
                  </a:cubicBezTo>
                  <a:cubicBezTo>
                    <a:pt x="195" y="998"/>
                    <a:pt x="193" y="1010"/>
                    <a:pt x="191" y="1022"/>
                  </a:cubicBezTo>
                  <a:cubicBezTo>
                    <a:pt x="189" y="1033"/>
                    <a:pt x="187" y="1045"/>
                    <a:pt x="183" y="1054"/>
                  </a:cubicBezTo>
                  <a:cubicBezTo>
                    <a:pt x="189" y="1056"/>
                    <a:pt x="192" y="1062"/>
                    <a:pt x="196" y="1066"/>
                  </a:cubicBezTo>
                  <a:cubicBezTo>
                    <a:pt x="198" y="1070"/>
                    <a:pt x="200" y="1073"/>
                    <a:pt x="202" y="1074"/>
                  </a:cubicBezTo>
                  <a:cubicBezTo>
                    <a:pt x="208" y="1074"/>
                    <a:pt x="208" y="1074"/>
                    <a:pt x="208" y="1074"/>
                  </a:cubicBezTo>
                  <a:cubicBezTo>
                    <a:pt x="228" y="1076"/>
                    <a:pt x="249" y="1079"/>
                    <a:pt x="260" y="1094"/>
                  </a:cubicBezTo>
                  <a:cubicBezTo>
                    <a:pt x="290" y="1093"/>
                    <a:pt x="305" y="1113"/>
                    <a:pt x="313" y="1127"/>
                  </a:cubicBezTo>
                  <a:cubicBezTo>
                    <a:pt x="315" y="1130"/>
                    <a:pt x="315" y="1133"/>
                    <a:pt x="316" y="1137"/>
                  </a:cubicBezTo>
                  <a:cubicBezTo>
                    <a:pt x="317" y="1141"/>
                    <a:pt x="318" y="1144"/>
                    <a:pt x="321" y="1147"/>
                  </a:cubicBezTo>
                  <a:cubicBezTo>
                    <a:pt x="334" y="1161"/>
                    <a:pt x="348" y="1164"/>
                    <a:pt x="367" y="1169"/>
                  </a:cubicBezTo>
                  <a:cubicBezTo>
                    <a:pt x="373" y="1170"/>
                    <a:pt x="380" y="1172"/>
                    <a:pt x="388" y="1174"/>
                  </a:cubicBezTo>
                  <a:cubicBezTo>
                    <a:pt x="389" y="1175"/>
                    <a:pt x="389" y="1175"/>
                    <a:pt x="389" y="1175"/>
                  </a:cubicBezTo>
                  <a:cubicBezTo>
                    <a:pt x="390" y="1176"/>
                    <a:pt x="390" y="1176"/>
                    <a:pt x="390" y="1176"/>
                  </a:cubicBezTo>
                  <a:cubicBezTo>
                    <a:pt x="390" y="1180"/>
                    <a:pt x="391" y="1183"/>
                    <a:pt x="391" y="1187"/>
                  </a:cubicBezTo>
                  <a:cubicBezTo>
                    <a:pt x="393" y="1196"/>
                    <a:pt x="395" y="1205"/>
                    <a:pt x="394" y="1217"/>
                  </a:cubicBezTo>
                  <a:cubicBezTo>
                    <a:pt x="404" y="1214"/>
                    <a:pt x="410" y="1215"/>
                    <a:pt x="420" y="1218"/>
                  </a:cubicBezTo>
                  <a:cubicBezTo>
                    <a:pt x="421" y="1219"/>
                    <a:pt x="421" y="1219"/>
                    <a:pt x="421" y="1219"/>
                  </a:cubicBezTo>
                  <a:cubicBezTo>
                    <a:pt x="422" y="1220"/>
                    <a:pt x="422" y="1220"/>
                    <a:pt x="422" y="1220"/>
                  </a:cubicBezTo>
                  <a:cubicBezTo>
                    <a:pt x="430" y="1235"/>
                    <a:pt x="441" y="1248"/>
                    <a:pt x="452" y="1260"/>
                  </a:cubicBezTo>
                  <a:cubicBezTo>
                    <a:pt x="469" y="1278"/>
                    <a:pt x="486" y="1298"/>
                    <a:pt x="490" y="1329"/>
                  </a:cubicBezTo>
                  <a:cubicBezTo>
                    <a:pt x="491" y="1340"/>
                    <a:pt x="490" y="1350"/>
                    <a:pt x="488" y="1360"/>
                  </a:cubicBezTo>
                  <a:cubicBezTo>
                    <a:pt x="487" y="1367"/>
                    <a:pt x="486" y="1373"/>
                    <a:pt x="486" y="1378"/>
                  </a:cubicBezTo>
                  <a:cubicBezTo>
                    <a:pt x="486" y="1379"/>
                    <a:pt x="486" y="1379"/>
                    <a:pt x="488" y="1379"/>
                  </a:cubicBezTo>
                  <a:cubicBezTo>
                    <a:pt x="492" y="1380"/>
                    <a:pt x="497" y="1381"/>
                    <a:pt x="498" y="1389"/>
                  </a:cubicBezTo>
                  <a:cubicBezTo>
                    <a:pt x="499" y="1394"/>
                    <a:pt x="499" y="1394"/>
                    <a:pt x="499" y="1394"/>
                  </a:cubicBezTo>
                  <a:cubicBezTo>
                    <a:pt x="497" y="1393"/>
                    <a:pt x="497" y="1393"/>
                    <a:pt x="497" y="1393"/>
                  </a:cubicBezTo>
                  <a:cubicBezTo>
                    <a:pt x="495" y="1395"/>
                    <a:pt x="492" y="1400"/>
                    <a:pt x="493" y="1403"/>
                  </a:cubicBezTo>
                  <a:cubicBezTo>
                    <a:pt x="539" y="1407"/>
                    <a:pt x="588" y="1413"/>
                    <a:pt x="636" y="1417"/>
                  </a:cubicBezTo>
                  <a:cubicBezTo>
                    <a:pt x="686" y="1423"/>
                    <a:pt x="733" y="1427"/>
                    <a:pt x="774" y="1431"/>
                  </a:cubicBezTo>
                  <a:cubicBezTo>
                    <a:pt x="775" y="1427"/>
                    <a:pt x="777" y="1424"/>
                    <a:pt x="779" y="1421"/>
                  </a:cubicBezTo>
                  <a:cubicBezTo>
                    <a:pt x="782" y="1418"/>
                    <a:pt x="784" y="1415"/>
                    <a:pt x="782" y="1407"/>
                  </a:cubicBezTo>
                  <a:cubicBezTo>
                    <a:pt x="781" y="1403"/>
                    <a:pt x="779" y="1402"/>
                    <a:pt x="774" y="1400"/>
                  </a:cubicBezTo>
                  <a:cubicBezTo>
                    <a:pt x="769" y="1398"/>
                    <a:pt x="762" y="1395"/>
                    <a:pt x="762" y="1386"/>
                  </a:cubicBezTo>
                  <a:cubicBezTo>
                    <a:pt x="762" y="1385"/>
                    <a:pt x="762" y="1385"/>
                    <a:pt x="762" y="1385"/>
                  </a:cubicBezTo>
                  <a:cubicBezTo>
                    <a:pt x="762" y="1384"/>
                    <a:pt x="762" y="1384"/>
                    <a:pt x="762" y="1384"/>
                  </a:cubicBezTo>
                  <a:cubicBezTo>
                    <a:pt x="768" y="1374"/>
                    <a:pt x="768" y="1370"/>
                    <a:pt x="767" y="1360"/>
                  </a:cubicBezTo>
                  <a:cubicBezTo>
                    <a:pt x="767" y="1357"/>
                    <a:pt x="766" y="1354"/>
                    <a:pt x="766" y="1350"/>
                  </a:cubicBezTo>
                  <a:cubicBezTo>
                    <a:pt x="766" y="1348"/>
                    <a:pt x="766" y="1348"/>
                    <a:pt x="766" y="1348"/>
                  </a:cubicBezTo>
                  <a:cubicBezTo>
                    <a:pt x="768" y="1347"/>
                    <a:pt x="768" y="1347"/>
                    <a:pt x="768" y="1347"/>
                  </a:cubicBezTo>
                  <a:cubicBezTo>
                    <a:pt x="779" y="1343"/>
                    <a:pt x="783" y="1337"/>
                    <a:pt x="787" y="1332"/>
                  </a:cubicBezTo>
                  <a:cubicBezTo>
                    <a:pt x="788" y="1330"/>
                    <a:pt x="790" y="1329"/>
                    <a:pt x="791" y="1327"/>
                  </a:cubicBezTo>
                  <a:cubicBezTo>
                    <a:pt x="793" y="1326"/>
                    <a:pt x="794" y="1325"/>
                    <a:pt x="795" y="1324"/>
                  </a:cubicBezTo>
                  <a:cubicBezTo>
                    <a:pt x="798" y="1318"/>
                    <a:pt x="798" y="1310"/>
                    <a:pt x="799" y="1301"/>
                  </a:cubicBezTo>
                  <a:cubicBezTo>
                    <a:pt x="799" y="1293"/>
                    <a:pt x="800" y="1286"/>
                    <a:pt x="803" y="1280"/>
                  </a:cubicBezTo>
                  <a:cubicBezTo>
                    <a:pt x="807" y="1271"/>
                    <a:pt x="816" y="1261"/>
                    <a:pt x="823" y="1255"/>
                  </a:cubicBezTo>
                  <a:cubicBezTo>
                    <a:pt x="826" y="1253"/>
                    <a:pt x="830" y="1251"/>
                    <a:pt x="834" y="1250"/>
                  </a:cubicBezTo>
                  <a:cubicBezTo>
                    <a:pt x="841" y="1247"/>
                    <a:pt x="848" y="1245"/>
                    <a:pt x="850" y="1237"/>
                  </a:cubicBezTo>
                  <a:cubicBezTo>
                    <a:pt x="850" y="1230"/>
                    <a:pt x="846" y="1226"/>
                    <a:pt x="841" y="1223"/>
                  </a:cubicBezTo>
                  <a:cubicBezTo>
                    <a:pt x="837" y="1220"/>
                    <a:pt x="832" y="1216"/>
                    <a:pt x="831" y="1210"/>
                  </a:cubicBezTo>
                  <a:cubicBezTo>
                    <a:pt x="830" y="1209"/>
                    <a:pt x="830" y="1209"/>
                    <a:pt x="830" y="1209"/>
                  </a:cubicBezTo>
                  <a:cubicBezTo>
                    <a:pt x="831" y="1208"/>
                    <a:pt x="831" y="1208"/>
                    <a:pt x="831" y="1208"/>
                  </a:cubicBezTo>
                  <a:cubicBezTo>
                    <a:pt x="835" y="1198"/>
                    <a:pt x="830" y="1188"/>
                    <a:pt x="825" y="1176"/>
                  </a:cubicBezTo>
                  <a:cubicBezTo>
                    <a:pt x="819" y="1164"/>
                    <a:pt x="812" y="1150"/>
                    <a:pt x="818" y="1137"/>
                  </a:cubicBezTo>
                  <a:cubicBezTo>
                    <a:pt x="787" y="1099"/>
                    <a:pt x="758" y="1053"/>
                    <a:pt x="730" y="1009"/>
                  </a:cubicBezTo>
                  <a:cubicBezTo>
                    <a:pt x="730" y="1009"/>
                    <a:pt x="728" y="1007"/>
                    <a:pt x="727" y="1006"/>
                  </a:cubicBezTo>
                  <a:cubicBezTo>
                    <a:pt x="725" y="1005"/>
                    <a:pt x="723" y="1003"/>
                    <a:pt x="722" y="1001"/>
                  </a:cubicBezTo>
                  <a:cubicBezTo>
                    <a:pt x="720" y="998"/>
                    <a:pt x="718" y="994"/>
                    <a:pt x="717" y="990"/>
                  </a:cubicBezTo>
                  <a:cubicBezTo>
                    <a:pt x="715" y="985"/>
                    <a:pt x="713" y="981"/>
                    <a:pt x="710" y="977"/>
                  </a:cubicBezTo>
                  <a:cubicBezTo>
                    <a:pt x="708" y="975"/>
                    <a:pt x="706" y="972"/>
                    <a:pt x="703" y="970"/>
                  </a:cubicBezTo>
                  <a:cubicBezTo>
                    <a:pt x="700" y="967"/>
                    <a:pt x="697" y="965"/>
                    <a:pt x="694" y="961"/>
                  </a:cubicBezTo>
                  <a:cubicBezTo>
                    <a:pt x="692" y="958"/>
                    <a:pt x="690" y="953"/>
                    <a:pt x="688" y="949"/>
                  </a:cubicBezTo>
                  <a:cubicBezTo>
                    <a:pt x="686" y="945"/>
                    <a:pt x="684" y="940"/>
                    <a:pt x="682" y="937"/>
                  </a:cubicBezTo>
                  <a:cubicBezTo>
                    <a:pt x="680" y="935"/>
                    <a:pt x="678" y="932"/>
                    <a:pt x="675" y="930"/>
                  </a:cubicBezTo>
                  <a:cubicBezTo>
                    <a:pt x="672" y="927"/>
                    <a:pt x="668" y="924"/>
                    <a:pt x="666" y="921"/>
                  </a:cubicBezTo>
                  <a:cubicBezTo>
                    <a:pt x="663" y="917"/>
                    <a:pt x="662" y="913"/>
                    <a:pt x="660" y="909"/>
                  </a:cubicBezTo>
                  <a:cubicBezTo>
                    <a:pt x="658" y="904"/>
                    <a:pt x="656" y="900"/>
                    <a:pt x="654" y="897"/>
                  </a:cubicBezTo>
                  <a:cubicBezTo>
                    <a:pt x="652" y="894"/>
                    <a:pt x="650" y="892"/>
                    <a:pt x="647" y="890"/>
                  </a:cubicBezTo>
                  <a:cubicBezTo>
                    <a:pt x="643" y="887"/>
                    <a:pt x="640" y="884"/>
                    <a:pt x="638" y="881"/>
                  </a:cubicBezTo>
                  <a:cubicBezTo>
                    <a:pt x="635" y="877"/>
                    <a:pt x="633" y="873"/>
                    <a:pt x="632" y="868"/>
                  </a:cubicBezTo>
                  <a:cubicBezTo>
                    <a:pt x="630" y="864"/>
                    <a:pt x="628" y="860"/>
                    <a:pt x="626" y="857"/>
                  </a:cubicBezTo>
                  <a:cubicBezTo>
                    <a:pt x="588" y="800"/>
                    <a:pt x="548" y="743"/>
                    <a:pt x="509" y="688"/>
                  </a:cubicBezTo>
                  <a:cubicBezTo>
                    <a:pt x="465" y="625"/>
                    <a:pt x="419" y="560"/>
                    <a:pt x="377" y="495"/>
                  </a:cubicBezTo>
                  <a:cubicBezTo>
                    <a:pt x="376" y="494"/>
                    <a:pt x="376" y="494"/>
                    <a:pt x="376" y="494"/>
                  </a:cubicBezTo>
                  <a:cubicBezTo>
                    <a:pt x="376" y="493"/>
                    <a:pt x="376" y="493"/>
                    <a:pt x="376" y="493"/>
                  </a:cubicBezTo>
                  <a:cubicBezTo>
                    <a:pt x="396" y="418"/>
                    <a:pt x="411" y="357"/>
                    <a:pt x="424" y="300"/>
                  </a:cubicBezTo>
                  <a:cubicBezTo>
                    <a:pt x="428" y="283"/>
                    <a:pt x="433" y="266"/>
                    <a:pt x="437" y="250"/>
                  </a:cubicBezTo>
                  <a:cubicBezTo>
                    <a:pt x="448" y="203"/>
                    <a:pt x="460" y="155"/>
                    <a:pt x="468" y="106"/>
                  </a:cubicBezTo>
                  <a:cubicBezTo>
                    <a:pt x="388" y="89"/>
                    <a:pt x="311" y="68"/>
                    <a:pt x="237" y="47"/>
                  </a:cubicBezTo>
                  <a:cubicBezTo>
                    <a:pt x="187" y="33"/>
                    <a:pt x="135" y="19"/>
                    <a:pt x="83" y="6"/>
                  </a:cubicBezTo>
                  <a:cubicBezTo>
                    <a:pt x="77" y="19"/>
                    <a:pt x="78" y="34"/>
                    <a:pt x="79" y="48"/>
                  </a:cubicBezTo>
                  <a:cubicBezTo>
                    <a:pt x="79" y="61"/>
                    <a:pt x="80" y="73"/>
                    <a:pt x="76" y="84"/>
                  </a:cubicBezTo>
                  <a:cubicBezTo>
                    <a:pt x="74" y="91"/>
                    <a:pt x="69" y="95"/>
                    <a:pt x="65" y="100"/>
                  </a:cubicBezTo>
                  <a:cubicBezTo>
                    <a:pt x="61" y="104"/>
                    <a:pt x="58" y="108"/>
                    <a:pt x="56" y="113"/>
                  </a:cubicBezTo>
                  <a:cubicBezTo>
                    <a:pt x="55" y="116"/>
                    <a:pt x="55" y="121"/>
                    <a:pt x="56" y="126"/>
                  </a:cubicBezTo>
                  <a:cubicBezTo>
                    <a:pt x="56" y="130"/>
                    <a:pt x="57" y="134"/>
                    <a:pt x="56" y="136"/>
                  </a:cubicBezTo>
                  <a:cubicBezTo>
                    <a:pt x="55" y="139"/>
                    <a:pt x="52" y="142"/>
                    <a:pt x="49" y="145"/>
                  </a:cubicBezTo>
                  <a:cubicBezTo>
                    <a:pt x="47" y="147"/>
                    <a:pt x="44" y="149"/>
                    <a:pt x="44" y="151"/>
                  </a:cubicBezTo>
                  <a:cubicBezTo>
                    <a:pt x="44" y="152"/>
                    <a:pt x="45" y="152"/>
                    <a:pt x="47" y="153"/>
                  </a:cubicBezTo>
                  <a:cubicBezTo>
                    <a:pt x="52" y="157"/>
                    <a:pt x="52" y="157"/>
                    <a:pt x="52" y="157"/>
                  </a:cubicBezTo>
                  <a:cubicBezTo>
                    <a:pt x="46" y="158"/>
                    <a:pt x="46" y="158"/>
                    <a:pt x="46" y="158"/>
                  </a:cubicBezTo>
                  <a:cubicBezTo>
                    <a:pt x="21" y="166"/>
                    <a:pt x="6" y="190"/>
                    <a:pt x="8" y="216"/>
                  </a:cubicBezTo>
                  <a:cubicBezTo>
                    <a:pt x="8" y="222"/>
                    <a:pt x="13" y="227"/>
                    <a:pt x="17" y="233"/>
                  </a:cubicBezTo>
                  <a:cubicBezTo>
                    <a:pt x="19" y="236"/>
                    <a:pt x="22" y="240"/>
                    <a:pt x="24" y="243"/>
                  </a:cubicBezTo>
                  <a:cubicBezTo>
                    <a:pt x="32" y="260"/>
                    <a:pt x="38" y="279"/>
                    <a:pt x="40" y="292"/>
                  </a:cubicBezTo>
                  <a:cubicBezTo>
                    <a:pt x="43" y="313"/>
                    <a:pt x="37" y="324"/>
                    <a:pt x="31" y="334"/>
                  </a:cubicBezTo>
                  <a:cubicBezTo>
                    <a:pt x="28" y="340"/>
                    <a:pt x="25" y="346"/>
                    <a:pt x="24" y="353"/>
                  </a:cubicBezTo>
                  <a:cubicBezTo>
                    <a:pt x="23" y="356"/>
                    <a:pt x="24" y="359"/>
                    <a:pt x="25" y="363"/>
                  </a:cubicBezTo>
                  <a:cubicBezTo>
                    <a:pt x="27" y="368"/>
                    <a:pt x="28" y="374"/>
                    <a:pt x="28" y="381"/>
                  </a:cubicBezTo>
                  <a:cubicBezTo>
                    <a:pt x="28" y="388"/>
                    <a:pt x="25" y="395"/>
                    <a:pt x="23" y="400"/>
                  </a:cubicBezTo>
                  <a:cubicBezTo>
                    <a:pt x="21" y="404"/>
                    <a:pt x="20" y="407"/>
                    <a:pt x="20" y="409"/>
                  </a:cubicBezTo>
                  <a:cubicBezTo>
                    <a:pt x="21" y="415"/>
                    <a:pt x="26" y="422"/>
                    <a:pt x="31" y="430"/>
                  </a:cubicBezTo>
                  <a:cubicBezTo>
                    <a:pt x="34" y="434"/>
                    <a:pt x="37" y="439"/>
                    <a:pt x="40" y="444"/>
                  </a:cubicBezTo>
                  <a:cubicBezTo>
                    <a:pt x="41" y="446"/>
                    <a:pt x="40" y="449"/>
                    <a:pt x="40" y="452"/>
                  </a:cubicBezTo>
                  <a:cubicBezTo>
                    <a:pt x="40" y="454"/>
                    <a:pt x="40" y="455"/>
                    <a:pt x="40" y="456"/>
                  </a:cubicBezTo>
                  <a:cubicBezTo>
                    <a:pt x="41" y="461"/>
                    <a:pt x="49" y="473"/>
                    <a:pt x="51" y="476"/>
                  </a:cubicBezTo>
                  <a:cubicBezTo>
                    <a:pt x="52" y="477"/>
                    <a:pt x="53" y="477"/>
                    <a:pt x="54" y="478"/>
                  </a:cubicBezTo>
                  <a:cubicBezTo>
                    <a:pt x="56" y="479"/>
                    <a:pt x="58" y="481"/>
                    <a:pt x="60" y="484"/>
                  </a:cubicBezTo>
                  <a:cubicBezTo>
                    <a:pt x="68" y="503"/>
                    <a:pt x="70" y="521"/>
                    <a:pt x="72" y="537"/>
                  </a:cubicBezTo>
                  <a:cubicBezTo>
                    <a:pt x="72" y="540"/>
                    <a:pt x="72" y="540"/>
                    <a:pt x="72" y="540"/>
                  </a:cubicBezTo>
                  <a:cubicBezTo>
                    <a:pt x="69" y="540"/>
                    <a:pt x="69" y="540"/>
                    <a:pt x="69" y="540"/>
                  </a:cubicBezTo>
                  <a:cubicBezTo>
                    <a:pt x="65" y="540"/>
                    <a:pt x="63" y="537"/>
                    <a:pt x="62" y="535"/>
                  </a:cubicBezTo>
                  <a:cubicBezTo>
                    <a:pt x="62" y="539"/>
                    <a:pt x="65" y="542"/>
                    <a:pt x="70" y="546"/>
                  </a:cubicBezTo>
                  <a:cubicBezTo>
                    <a:pt x="72" y="548"/>
                    <a:pt x="74" y="550"/>
                    <a:pt x="76" y="552"/>
                  </a:cubicBezTo>
                  <a:cubicBezTo>
                    <a:pt x="83" y="562"/>
                    <a:pt x="90" y="569"/>
                    <a:pt x="96" y="573"/>
                  </a:cubicBezTo>
                  <a:cubicBezTo>
                    <a:pt x="96" y="570"/>
                    <a:pt x="97" y="567"/>
                    <a:pt x="97" y="564"/>
                  </a:cubicBezTo>
                  <a:cubicBezTo>
                    <a:pt x="98" y="554"/>
                    <a:pt x="99" y="542"/>
                    <a:pt x="109" y="539"/>
                  </a:cubicBezTo>
                  <a:cubicBezTo>
                    <a:pt x="109" y="539"/>
                    <a:pt x="109" y="539"/>
                    <a:pt x="109" y="539"/>
                  </a:cubicBezTo>
                  <a:cubicBezTo>
                    <a:pt x="122" y="537"/>
                    <a:pt x="128" y="544"/>
                    <a:pt x="132" y="550"/>
                  </a:cubicBezTo>
                  <a:cubicBezTo>
                    <a:pt x="135" y="554"/>
                    <a:pt x="137" y="557"/>
                    <a:pt x="141" y="559"/>
                  </a:cubicBezTo>
                  <a:cubicBezTo>
                    <a:pt x="149" y="553"/>
                    <a:pt x="157" y="557"/>
                    <a:pt x="164" y="560"/>
                  </a:cubicBezTo>
                  <a:cubicBezTo>
                    <a:pt x="172" y="563"/>
                    <a:pt x="180" y="566"/>
                    <a:pt x="188" y="560"/>
                  </a:cubicBezTo>
                  <a:cubicBezTo>
                    <a:pt x="192" y="563"/>
                    <a:pt x="192" y="563"/>
                    <a:pt x="192" y="563"/>
                  </a:cubicBezTo>
                  <a:cubicBezTo>
                    <a:pt x="191" y="564"/>
                    <a:pt x="191" y="565"/>
                    <a:pt x="191" y="566"/>
                  </a:cubicBezTo>
                  <a:cubicBezTo>
                    <a:pt x="192" y="567"/>
                    <a:pt x="195" y="569"/>
                    <a:pt x="198" y="571"/>
                  </a:cubicBezTo>
                  <a:cubicBezTo>
                    <a:pt x="206" y="574"/>
                    <a:pt x="217" y="580"/>
                    <a:pt x="213" y="595"/>
                  </a:cubicBezTo>
                  <a:cubicBezTo>
                    <a:pt x="212" y="598"/>
                    <a:pt x="212" y="598"/>
                    <a:pt x="212" y="598"/>
                  </a:cubicBezTo>
                  <a:cubicBezTo>
                    <a:pt x="209" y="597"/>
                    <a:pt x="209" y="597"/>
                    <a:pt x="209" y="597"/>
                  </a:cubicBezTo>
                  <a:cubicBezTo>
                    <a:pt x="203" y="594"/>
                    <a:pt x="200" y="589"/>
                    <a:pt x="197" y="584"/>
                  </a:cubicBezTo>
                  <a:cubicBezTo>
                    <a:pt x="196" y="581"/>
                    <a:pt x="194" y="579"/>
                    <a:pt x="193" y="577"/>
                  </a:cubicBezTo>
                  <a:cubicBezTo>
                    <a:pt x="190" y="577"/>
                    <a:pt x="188" y="578"/>
                    <a:pt x="186" y="579"/>
                  </a:cubicBezTo>
                  <a:cubicBezTo>
                    <a:pt x="182" y="580"/>
                    <a:pt x="177" y="582"/>
                    <a:pt x="169" y="581"/>
                  </a:cubicBezTo>
                  <a:cubicBezTo>
                    <a:pt x="168" y="580"/>
                    <a:pt x="168" y="580"/>
                    <a:pt x="168" y="580"/>
                  </a:cubicBezTo>
                  <a:cubicBezTo>
                    <a:pt x="167" y="579"/>
                    <a:pt x="167" y="579"/>
                    <a:pt x="167" y="579"/>
                  </a:cubicBezTo>
                  <a:cubicBezTo>
                    <a:pt x="162" y="570"/>
                    <a:pt x="151" y="572"/>
                    <a:pt x="147" y="572"/>
                  </a:cubicBezTo>
                  <a:cubicBezTo>
                    <a:pt x="146" y="573"/>
                    <a:pt x="146" y="573"/>
                    <a:pt x="146" y="573"/>
                  </a:cubicBezTo>
                  <a:cubicBezTo>
                    <a:pt x="142" y="573"/>
                    <a:pt x="138" y="571"/>
                    <a:pt x="136" y="570"/>
                  </a:cubicBezTo>
                  <a:cubicBezTo>
                    <a:pt x="135" y="569"/>
                    <a:pt x="134" y="569"/>
                    <a:pt x="133" y="569"/>
                  </a:cubicBezTo>
                  <a:cubicBezTo>
                    <a:pt x="131" y="568"/>
                    <a:pt x="130" y="568"/>
                    <a:pt x="128" y="568"/>
                  </a:cubicBezTo>
                  <a:cubicBezTo>
                    <a:pt x="124" y="567"/>
                    <a:pt x="121" y="567"/>
                    <a:pt x="117" y="568"/>
                  </a:cubicBezTo>
                  <a:cubicBezTo>
                    <a:pt x="117" y="578"/>
                    <a:pt x="121" y="588"/>
                    <a:pt x="124" y="596"/>
                  </a:cubicBezTo>
                  <a:cubicBezTo>
                    <a:pt x="126" y="601"/>
                    <a:pt x="127" y="605"/>
                    <a:pt x="128" y="609"/>
                  </a:cubicBezTo>
                  <a:cubicBezTo>
                    <a:pt x="133" y="630"/>
                    <a:pt x="133" y="641"/>
                    <a:pt x="132" y="646"/>
                  </a:cubicBezTo>
                  <a:cubicBezTo>
                    <a:pt x="132" y="649"/>
                    <a:pt x="132" y="649"/>
                    <a:pt x="132" y="649"/>
                  </a:cubicBezTo>
                  <a:cubicBezTo>
                    <a:pt x="129" y="649"/>
                    <a:pt x="129" y="649"/>
                    <a:pt x="129" y="649"/>
                  </a:cubicBezTo>
                  <a:cubicBezTo>
                    <a:pt x="119" y="647"/>
                    <a:pt x="115" y="640"/>
                    <a:pt x="111" y="633"/>
                  </a:cubicBezTo>
                  <a:cubicBezTo>
                    <a:pt x="107" y="628"/>
                    <a:pt x="104" y="622"/>
                    <a:pt x="97" y="621"/>
                  </a:cubicBezTo>
                  <a:cubicBezTo>
                    <a:pt x="98" y="615"/>
                    <a:pt x="98" y="615"/>
                    <a:pt x="98" y="615"/>
                  </a:cubicBezTo>
                  <a:cubicBezTo>
                    <a:pt x="107" y="618"/>
                    <a:pt x="111" y="624"/>
                    <a:pt x="115" y="630"/>
                  </a:cubicBezTo>
                  <a:cubicBezTo>
                    <a:pt x="119" y="636"/>
                    <a:pt x="122" y="640"/>
                    <a:pt x="127" y="643"/>
                  </a:cubicBezTo>
                  <a:cubicBezTo>
                    <a:pt x="127" y="637"/>
                    <a:pt x="127" y="627"/>
                    <a:pt x="123" y="611"/>
                  </a:cubicBezTo>
                  <a:cubicBezTo>
                    <a:pt x="122" y="607"/>
                    <a:pt x="120" y="603"/>
                    <a:pt x="119" y="598"/>
                  </a:cubicBezTo>
                  <a:cubicBezTo>
                    <a:pt x="115" y="588"/>
                    <a:pt x="111" y="578"/>
                    <a:pt x="111" y="566"/>
                  </a:cubicBezTo>
                  <a:cubicBezTo>
                    <a:pt x="111" y="564"/>
                    <a:pt x="111" y="564"/>
                    <a:pt x="111" y="564"/>
                  </a:cubicBezTo>
                  <a:cubicBezTo>
                    <a:pt x="113" y="563"/>
                    <a:pt x="113" y="563"/>
                    <a:pt x="113" y="563"/>
                  </a:cubicBezTo>
                  <a:cubicBezTo>
                    <a:pt x="119" y="561"/>
                    <a:pt x="124" y="562"/>
                    <a:pt x="129" y="562"/>
                  </a:cubicBezTo>
                  <a:cubicBezTo>
                    <a:pt x="130" y="563"/>
                    <a:pt x="132" y="563"/>
                    <a:pt x="134" y="563"/>
                  </a:cubicBezTo>
                  <a:cubicBezTo>
                    <a:pt x="136" y="563"/>
                    <a:pt x="138" y="564"/>
                    <a:pt x="139" y="565"/>
                  </a:cubicBezTo>
                  <a:cubicBezTo>
                    <a:pt x="141" y="567"/>
                    <a:pt x="143" y="568"/>
                    <a:pt x="145" y="567"/>
                  </a:cubicBezTo>
                  <a:cubicBezTo>
                    <a:pt x="146" y="567"/>
                    <a:pt x="146" y="567"/>
                    <a:pt x="146" y="567"/>
                  </a:cubicBezTo>
                  <a:cubicBezTo>
                    <a:pt x="158" y="565"/>
                    <a:pt x="167" y="568"/>
                    <a:pt x="172" y="575"/>
                  </a:cubicBezTo>
                  <a:cubicBezTo>
                    <a:pt x="177" y="576"/>
                    <a:pt x="180" y="575"/>
                    <a:pt x="183" y="574"/>
                  </a:cubicBezTo>
                  <a:cubicBezTo>
                    <a:pt x="185" y="573"/>
                    <a:pt x="187" y="572"/>
                    <a:pt x="189" y="572"/>
                  </a:cubicBezTo>
                  <a:cubicBezTo>
                    <a:pt x="187" y="571"/>
                    <a:pt x="186" y="569"/>
                    <a:pt x="186" y="567"/>
                  </a:cubicBezTo>
                  <a:cubicBezTo>
                    <a:pt x="177" y="571"/>
                    <a:pt x="169" y="568"/>
                    <a:pt x="162" y="565"/>
                  </a:cubicBezTo>
                  <a:cubicBezTo>
                    <a:pt x="154" y="561"/>
                    <a:pt x="148" y="560"/>
                    <a:pt x="144" y="564"/>
                  </a:cubicBezTo>
                  <a:cubicBezTo>
                    <a:pt x="142" y="565"/>
                    <a:pt x="142" y="565"/>
                    <a:pt x="142" y="565"/>
                  </a:cubicBezTo>
                  <a:cubicBezTo>
                    <a:pt x="141" y="564"/>
                    <a:pt x="141" y="564"/>
                    <a:pt x="141" y="564"/>
                  </a:cubicBezTo>
                  <a:cubicBezTo>
                    <a:pt x="135" y="562"/>
                    <a:pt x="131" y="558"/>
                    <a:pt x="128" y="554"/>
                  </a:cubicBezTo>
                  <a:cubicBezTo>
                    <a:pt x="124" y="548"/>
                    <a:pt x="120" y="543"/>
                    <a:pt x="110" y="544"/>
                  </a:cubicBezTo>
                  <a:cubicBezTo>
                    <a:pt x="104" y="547"/>
                    <a:pt x="103" y="555"/>
                    <a:pt x="103" y="564"/>
                  </a:cubicBezTo>
                  <a:cubicBezTo>
                    <a:pt x="102" y="569"/>
                    <a:pt x="102" y="574"/>
                    <a:pt x="100" y="579"/>
                  </a:cubicBezTo>
                  <a:cubicBezTo>
                    <a:pt x="99" y="582"/>
                    <a:pt x="99" y="582"/>
                    <a:pt x="99" y="582"/>
                  </a:cubicBezTo>
                  <a:cubicBezTo>
                    <a:pt x="96" y="580"/>
                    <a:pt x="96" y="580"/>
                    <a:pt x="96" y="580"/>
                  </a:cubicBezTo>
                  <a:cubicBezTo>
                    <a:pt x="89" y="576"/>
                    <a:pt x="81" y="567"/>
                    <a:pt x="71" y="555"/>
                  </a:cubicBezTo>
                  <a:cubicBezTo>
                    <a:pt x="70" y="554"/>
                    <a:pt x="68" y="552"/>
                    <a:pt x="66" y="550"/>
                  </a:cubicBezTo>
                  <a:cubicBezTo>
                    <a:pt x="60" y="545"/>
                    <a:pt x="53" y="538"/>
                    <a:pt x="59" y="528"/>
                  </a:cubicBezTo>
                  <a:cubicBezTo>
                    <a:pt x="60" y="526"/>
                    <a:pt x="60" y="526"/>
                    <a:pt x="60" y="526"/>
                  </a:cubicBezTo>
                  <a:cubicBezTo>
                    <a:pt x="62" y="527"/>
                    <a:pt x="62" y="527"/>
                    <a:pt x="62" y="527"/>
                  </a:cubicBezTo>
                  <a:cubicBezTo>
                    <a:pt x="64" y="527"/>
                    <a:pt x="65" y="528"/>
                    <a:pt x="66" y="529"/>
                  </a:cubicBezTo>
                  <a:cubicBezTo>
                    <a:pt x="64" y="516"/>
                    <a:pt x="61" y="501"/>
                    <a:pt x="55" y="486"/>
                  </a:cubicBezTo>
                  <a:cubicBezTo>
                    <a:pt x="54" y="484"/>
                    <a:pt x="53" y="484"/>
                    <a:pt x="51" y="483"/>
                  </a:cubicBezTo>
                  <a:cubicBezTo>
                    <a:pt x="50" y="482"/>
                    <a:pt x="48" y="481"/>
                    <a:pt x="47" y="479"/>
                  </a:cubicBezTo>
                  <a:cubicBezTo>
                    <a:pt x="45" y="477"/>
                    <a:pt x="36" y="464"/>
                    <a:pt x="35" y="458"/>
                  </a:cubicBezTo>
                  <a:cubicBezTo>
                    <a:pt x="34" y="456"/>
                    <a:pt x="34" y="454"/>
                    <a:pt x="35" y="451"/>
                  </a:cubicBezTo>
                  <a:cubicBezTo>
                    <a:pt x="35" y="449"/>
                    <a:pt x="35" y="447"/>
                    <a:pt x="35" y="446"/>
                  </a:cubicBezTo>
                  <a:cubicBezTo>
                    <a:pt x="33" y="442"/>
                    <a:pt x="29" y="437"/>
                    <a:pt x="26" y="433"/>
                  </a:cubicBezTo>
                  <a:cubicBezTo>
                    <a:pt x="21" y="425"/>
                    <a:pt x="16" y="417"/>
                    <a:pt x="14" y="409"/>
                  </a:cubicBezTo>
                  <a:cubicBezTo>
                    <a:pt x="14" y="406"/>
                    <a:pt x="15" y="403"/>
                    <a:pt x="17" y="398"/>
                  </a:cubicBezTo>
                  <a:cubicBezTo>
                    <a:pt x="20" y="393"/>
                    <a:pt x="22" y="387"/>
                    <a:pt x="22" y="381"/>
                  </a:cubicBezTo>
                  <a:cubicBezTo>
                    <a:pt x="23" y="375"/>
                    <a:pt x="21" y="369"/>
                    <a:pt x="20" y="364"/>
                  </a:cubicBezTo>
                  <a:cubicBezTo>
                    <a:pt x="19" y="360"/>
                    <a:pt x="18" y="356"/>
                    <a:pt x="18" y="352"/>
                  </a:cubicBezTo>
                  <a:cubicBezTo>
                    <a:pt x="20" y="344"/>
                    <a:pt x="23" y="337"/>
                    <a:pt x="27" y="331"/>
                  </a:cubicBezTo>
                  <a:cubicBezTo>
                    <a:pt x="32" y="322"/>
                    <a:pt x="37" y="312"/>
                    <a:pt x="34" y="293"/>
                  </a:cubicBezTo>
                  <a:cubicBezTo>
                    <a:pt x="33" y="280"/>
                    <a:pt x="27" y="262"/>
                    <a:pt x="19" y="245"/>
                  </a:cubicBezTo>
                  <a:cubicBezTo>
                    <a:pt x="17" y="243"/>
                    <a:pt x="15" y="239"/>
                    <a:pt x="12" y="236"/>
                  </a:cubicBezTo>
                  <a:cubicBezTo>
                    <a:pt x="8" y="230"/>
                    <a:pt x="3" y="224"/>
                    <a:pt x="2" y="216"/>
                  </a:cubicBezTo>
                  <a:cubicBezTo>
                    <a:pt x="0" y="189"/>
                    <a:pt x="15" y="165"/>
                    <a:pt x="40" y="155"/>
                  </a:cubicBezTo>
                  <a:cubicBezTo>
                    <a:pt x="39" y="154"/>
                    <a:pt x="39" y="153"/>
                    <a:pt x="39" y="151"/>
                  </a:cubicBezTo>
                  <a:cubicBezTo>
                    <a:pt x="38" y="147"/>
                    <a:pt x="42" y="144"/>
                    <a:pt x="46" y="140"/>
                  </a:cubicBezTo>
                  <a:cubicBezTo>
                    <a:pt x="48" y="139"/>
                    <a:pt x="50" y="136"/>
                    <a:pt x="51" y="135"/>
                  </a:cubicBezTo>
                  <a:cubicBezTo>
                    <a:pt x="51" y="133"/>
                    <a:pt x="51" y="130"/>
                    <a:pt x="50" y="126"/>
                  </a:cubicBezTo>
                  <a:cubicBezTo>
                    <a:pt x="50" y="121"/>
                    <a:pt x="49" y="115"/>
                    <a:pt x="51" y="111"/>
                  </a:cubicBezTo>
                  <a:cubicBezTo>
                    <a:pt x="53" y="105"/>
                    <a:pt x="57" y="100"/>
                    <a:pt x="61" y="96"/>
                  </a:cubicBezTo>
                  <a:cubicBezTo>
                    <a:pt x="65" y="92"/>
                    <a:pt x="69" y="88"/>
                    <a:pt x="71" y="82"/>
                  </a:cubicBezTo>
                  <a:cubicBezTo>
                    <a:pt x="74" y="73"/>
                    <a:pt x="74" y="61"/>
                    <a:pt x="73" y="48"/>
                  </a:cubicBezTo>
                  <a:cubicBezTo>
                    <a:pt x="72" y="33"/>
                    <a:pt x="72" y="16"/>
                    <a:pt x="79" y="2"/>
                  </a:cubicBezTo>
                  <a:cubicBezTo>
                    <a:pt x="80" y="0"/>
                    <a:pt x="80" y="0"/>
                    <a:pt x="80" y="0"/>
                  </a:cubicBezTo>
                  <a:cubicBezTo>
                    <a:pt x="82" y="0"/>
                    <a:pt x="82" y="0"/>
                    <a:pt x="82" y="0"/>
                  </a:cubicBezTo>
                  <a:cubicBezTo>
                    <a:pt x="135" y="13"/>
                    <a:pt x="188" y="28"/>
                    <a:pt x="238" y="42"/>
                  </a:cubicBezTo>
                  <a:cubicBezTo>
                    <a:pt x="313" y="63"/>
                    <a:pt x="391" y="85"/>
                    <a:pt x="472" y="101"/>
                  </a:cubicBezTo>
                  <a:cubicBezTo>
                    <a:pt x="474" y="101"/>
                    <a:pt x="474" y="101"/>
                    <a:pt x="474" y="101"/>
                  </a:cubicBezTo>
                  <a:cubicBezTo>
                    <a:pt x="474" y="104"/>
                    <a:pt x="474" y="104"/>
                    <a:pt x="474" y="104"/>
                  </a:cubicBezTo>
                  <a:cubicBezTo>
                    <a:pt x="466" y="154"/>
                    <a:pt x="454" y="203"/>
                    <a:pt x="442" y="251"/>
                  </a:cubicBezTo>
                  <a:cubicBezTo>
                    <a:pt x="438" y="268"/>
                    <a:pt x="434" y="284"/>
                    <a:pt x="430" y="301"/>
                  </a:cubicBezTo>
                  <a:cubicBezTo>
                    <a:pt x="416" y="358"/>
                    <a:pt x="401" y="419"/>
                    <a:pt x="382" y="493"/>
                  </a:cubicBezTo>
                  <a:cubicBezTo>
                    <a:pt x="424" y="558"/>
                    <a:pt x="470" y="622"/>
                    <a:pt x="514" y="685"/>
                  </a:cubicBezTo>
                  <a:cubicBezTo>
                    <a:pt x="552" y="740"/>
                    <a:pt x="592" y="797"/>
                    <a:pt x="630" y="854"/>
                  </a:cubicBezTo>
                  <a:cubicBezTo>
                    <a:pt x="633" y="857"/>
                    <a:pt x="635" y="862"/>
                    <a:pt x="637" y="866"/>
                  </a:cubicBezTo>
                  <a:cubicBezTo>
                    <a:pt x="638" y="870"/>
                    <a:pt x="640" y="874"/>
                    <a:pt x="642" y="878"/>
                  </a:cubicBezTo>
                  <a:cubicBezTo>
                    <a:pt x="644" y="881"/>
                    <a:pt x="647" y="883"/>
                    <a:pt x="650" y="885"/>
                  </a:cubicBezTo>
                  <a:cubicBezTo>
                    <a:pt x="653" y="888"/>
                    <a:pt x="656" y="891"/>
                    <a:pt x="659" y="894"/>
                  </a:cubicBezTo>
                  <a:cubicBezTo>
                    <a:pt x="661" y="898"/>
                    <a:pt x="663" y="902"/>
                    <a:pt x="665" y="906"/>
                  </a:cubicBezTo>
                  <a:cubicBezTo>
                    <a:pt x="667" y="911"/>
                    <a:pt x="668" y="915"/>
                    <a:pt x="671" y="918"/>
                  </a:cubicBezTo>
                  <a:cubicBezTo>
                    <a:pt x="672" y="921"/>
                    <a:pt x="675" y="923"/>
                    <a:pt x="678" y="926"/>
                  </a:cubicBezTo>
                  <a:cubicBezTo>
                    <a:pt x="681" y="928"/>
                    <a:pt x="685" y="931"/>
                    <a:pt x="687" y="934"/>
                  </a:cubicBezTo>
                  <a:cubicBezTo>
                    <a:pt x="689" y="938"/>
                    <a:pt x="691" y="942"/>
                    <a:pt x="693" y="947"/>
                  </a:cubicBezTo>
                  <a:cubicBezTo>
                    <a:pt x="695" y="951"/>
                    <a:pt x="696" y="955"/>
                    <a:pt x="699" y="958"/>
                  </a:cubicBezTo>
                  <a:cubicBezTo>
                    <a:pt x="701" y="961"/>
                    <a:pt x="703" y="963"/>
                    <a:pt x="706" y="966"/>
                  </a:cubicBezTo>
                  <a:cubicBezTo>
                    <a:pt x="709" y="968"/>
                    <a:pt x="713" y="971"/>
                    <a:pt x="715" y="974"/>
                  </a:cubicBezTo>
                  <a:cubicBezTo>
                    <a:pt x="718" y="978"/>
                    <a:pt x="720" y="983"/>
                    <a:pt x="722" y="988"/>
                  </a:cubicBezTo>
                  <a:cubicBezTo>
                    <a:pt x="723" y="992"/>
                    <a:pt x="725" y="995"/>
                    <a:pt x="727" y="998"/>
                  </a:cubicBezTo>
                  <a:cubicBezTo>
                    <a:pt x="728" y="999"/>
                    <a:pt x="729" y="1001"/>
                    <a:pt x="731" y="1002"/>
                  </a:cubicBezTo>
                  <a:cubicBezTo>
                    <a:pt x="732" y="1004"/>
                    <a:pt x="734" y="1005"/>
                    <a:pt x="735" y="1007"/>
                  </a:cubicBezTo>
                  <a:cubicBezTo>
                    <a:pt x="762" y="1051"/>
                    <a:pt x="792" y="1097"/>
                    <a:pt x="823" y="1135"/>
                  </a:cubicBezTo>
                  <a:cubicBezTo>
                    <a:pt x="824" y="1136"/>
                    <a:pt x="824" y="1136"/>
                    <a:pt x="824" y="1136"/>
                  </a:cubicBezTo>
                  <a:cubicBezTo>
                    <a:pt x="824" y="1138"/>
                    <a:pt x="824" y="1138"/>
                    <a:pt x="824" y="1138"/>
                  </a:cubicBezTo>
                  <a:cubicBezTo>
                    <a:pt x="818" y="1149"/>
                    <a:pt x="823" y="1161"/>
                    <a:pt x="830" y="1174"/>
                  </a:cubicBezTo>
                  <a:cubicBezTo>
                    <a:pt x="835" y="1186"/>
                    <a:pt x="841" y="1198"/>
                    <a:pt x="836" y="1209"/>
                  </a:cubicBezTo>
                  <a:cubicBezTo>
                    <a:pt x="838" y="1213"/>
                    <a:pt x="841" y="1216"/>
                    <a:pt x="844" y="1218"/>
                  </a:cubicBezTo>
                  <a:cubicBezTo>
                    <a:pt x="850" y="1222"/>
                    <a:pt x="856" y="1227"/>
                    <a:pt x="856" y="1237"/>
                  </a:cubicBezTo>
                  <a:cubicBezTo>
                    <a:pt x="856" y="1237"/>
                    <a:pt x="856" y="1237"/>
                    <a:pt x="856" y="1237"/>
                  </a:cubicBezTo>
                  <a:cubicBezTo>
                    <a:pt x="856" y="1238"/>
                    <a:pt x="856" y="1238"/>
                    <a:pt x="856" y="1238"/>
                  </a:cubicBezTo>
                  <a:cubicBezTo>
                    <a:pt x="853" y="1249"/>
                    <a:pt x="844" y="1252"/>
                    <a:pt x="836" y="1255"/>
                  </a:cubicBezTo>
                  <a:cubicBezTo>
                    <a:pt x="832" y="1256"/>
                    <a:pt x="829" y="1258"/>
                    <a:pt x="827" y="1259"/>
                  </a:cubicBezTo>
                  <a:cubicBezTo>
                    <a:pt x="820" y="1265"/>
                    <a:pt x="812" y="1274"/>
                    <a:pt x="807" y="1283"/>
                  </a:cubicBezTo>
                  <a:cubicBezTo>
                    <a:pt x="805" y="1287"/>
                    <a:pt x="805" y="1294"/>
                    <a:pt x="804" y="1302"/>
                  </a:cubicBezTo>
                  <a:cubicBezTo>
                    <a:pt x="804" y="1311"/>
                    <a:pt x="803" y="1320"/>
                    <a:pt x="799" y="1327"/>
                  </a:cubicBezTo>
                  <a:cubicBezTo>
                    <a:pt x="799" y="1328"/>
                    <a:pt x="797" y="1330"/>
                    <a:pt x="795" y="1331"/>
                  </a:cubicBezTo>
                  <a:cubicBezTo>
                    <a:pt x="794" y="1333"/>
                    <a:pt x="792" y="1334"/>
                    <a:pt x="791" y="1335"/>
                  </a:cubicBezTo>
                  <a:cubicBezTo>
                    <a:pt x="788" y="1340"/>
                    <a:pt x="783" y="1347"/>
                    <a:pt x="772" y="1352"/>
                  </a:cubicBezTo>
                  <a:cubicBezTo>
                    <a:pt x="772" y="1354"/>
                    <a:pt x="772" y="1357"/>
                    <a:pt x="772" y="1359"/>
                  </a:cubicBezTo>
                  <a:cubicBezTo>
                    <a:pt x="774" y="1370"/>
                    <a:pt x="774" y="1375"/>
                    <a:pt x="768" y="1387"/>
                  </a:cubicBezTo>
                  <a:cubicBezTo>
                    <a:pt x="768" y="1391"/>
                    <a:pt x="771" y="1393"/>
                    <a:pt x="776" y="1395"/>
                  </a:cubicBezTo>
                  <a:cubicBezTo>
                    <a:pt x="781" y="1397"/>
                    <a:pt x="786" y="1399"/>
                    <a:pt x="788" y="1405"/>
                  </a:cubicBezTo>
                  <a:cubicBezTo>
                    <a:pt x="791" y="1416"/>
                    <a:pt x="787" y="1421"/>
                    <a:pt x="784" y="1425"/>
                  </a:cubicBezTo>
                  <a:cubicBezTo>
                    <a:pt x="781" y="1427"/>
                    <a:pt x="779" y="1430"/>
                    <a:pt x="780" y="1434"/>
                  </a:cubicBezTo>
                  <a:lnTo>
                    <a:pt x="780" y="1437"/>
                  </a:lnTo>
                  <a:close/>
                  <a:moveTo>
                    <a:pt x="200" y="578"/>
                  </a:moveTo>
                  <a:cubicBezTo>
                    <a:pt x="201" y="579"/>
                    <a:pt x="201" y="580"/>
                    <a:pt x="202" y="581"/>
                  </a:cubicBezTo>
                  <a:cubicBezTo>
                    <a:pt x="204" y="585"/>
                    <a:pt x="205" y="588"/>
                    <a:pt x="208" y="590"/>
                  </a:cubicBezTo>
                  <a:cubicBezTo>
                    <a:pt x="209" y="584"/>
                    <a:pt x="205" y="581"/>
                    <a:pt x="200" y="57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994" name="Freeform 280"/>
            <p:cNvSpPr/>
            <p:nvPr/>
          </p:nvSpPr>
          <p:spPr>
            <a:xfrm>
              <a:off x="3478320" y="3715560"/>
              <a:ext cx="3960" cy="720"/>
            </a:xfrm>
            <a:custGeom>
              <a:avLst/>
              <a:gdLst>
                <a:gd name="textAreaLeft" fmla="*/ 0 w 3960"/>
                <a:gd name="textAreaRight" fmla="*/ 4680 w 3960"/>
                <a:gd name="textAreaTop" fmla="*/ 0 h 720"/>
                <a:gd name="textAreaBottom" fmla="*/ 1440 h 720"/>
                <a:gd name="GluePoint1X" fmla="*/ 0 w 4"/>
                <a:gd name="GluePoint1Y" fmla="*/ 0 h 13"/>
                <a:gd name="GluePoint2X" fmla="*/ 39 w 4"/>
                <a:gd name="GluePoint2Y" fmla="*/ 0.923076923076923 h 13"/>
                <a:gd name="GluePoint3X" fmla="*/ 0 w 4"/>
                <a:gd name="GluePoint3Y" fmla="*/ 0 h 13"/>
              </a:gdLst>
              <a:ahLst/>
              <a:cxnLst>
                <a:cxn ang="0">
                  <a:pos x="GluePoint1X" y="GluePoint1Y"/>
                </a:cxn>
                <a:cxn ang="0">
                  <a:pos x="GluePoint2X" y="GluePoint2Y"/>
                </a:cxn>
                <a:cxn ang="0">
                  <a:pos x="GluePoint3X" y="GluePoint3Y"/>
                </a:cxn>
              </a:cxnLst>
              <a:rect l="textAreaLeft" t="textAreaTop" r="textAreaRight" b="textAreaBottom"/>
              <a:pathLst>
                <a:path w="3" h="1">
                  <a:moveTo>
                    <a:pt x="0" y="0"/>
                  </a:moveTo>
                  <a:lnTo>
                    <a:pt x="3" y="1"/>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995" name="Line 281"/>
            <p:cNvSpPr/>
            <p:nvPr/>
          </p:nvSpPr>
          <p:spPr>
            <a:xfrm>
              <a:off x="3477960" y="3715560"/>
              <a:ext cx="4680" cy="1440"/>
            </a:xfrm>
            <a:prstGeom prst="line">
              <a:avLst/>
            </a:prstGeom>
            <a:ln w="0">
              <a:noFill/>
            </a:ln>
          </p:spPr>
          <p:style>
            <a:lnRef idx="0"/>
            <a:fillRef idx="0"/>
            <a:effectRef idx="0"/>
            <a:fontRef idx="minor"/>
          </p:style>
          <p:txBody>
            <a:bodyPr numCol="1" spcCol="0" lIns="90000" rIns="90000" tIns="720" bIns="720" anchor="t">
              <a:noAutofit/>
            </a:bodyPr>
            <a:p>
              <a:endParaRPr b="0" lang="en-US" sz="1800" strike="noStrike" u="none">
                <a:solidFill>
                  <a:schemeClr val="dk1"/>
                </a:solidFill>
                <a:effectLst/>
                <a:uFillTx/>
                <a:latin typeface="Open Sans"/>
              </a:endParaRPr>
            </a:p>
          </p:txBody>
        </p:sp>
        <p:sp>
          <p:nvSpPr>
            <p:cNvPr id="996" name="Freeform 282"/>
            <p:cNvSpPr/>
            <p:nvPr/>
          </p:nvSpPr>
          <p:spPr>
            <a:xfrm>
              <a:off x="3478320" y="3712320"/>
              <a:ext cx="5760" cy="7200"/>
            </a:xfrm>
            <a:custGeom>
              <a:avLst/>
              <a:gdLst>
                <a:gd name="textAreaLeft" fmla="*/ 0 w 5760"/>
                <a:gd name="textAreaRight" fmla="*/ 6480 w 5760"/>
                <a:gd name="textAreaTop" fmla="*/ 0 h 7200"/>
                <a:gd name="textAreaBottom" fmla="*/ 7920 h 7200"/>
                <a:gd name="GluePoint1X" fmla="*/ 6.95454545454545 w 22"/>
                <a:gd name="GluePoint1Y" fmla="*/ 25.6666666666667 h 18"/>
                <a:gd name="GluePoint2X" fmla="*/ 0 w 22"/>
                <a:gd name="GluePoint2Y" fmla="*/ 19.8333333333333 h 18"/>
                <a:gd name="GluePoint3X" fmla="*/ 6.95454545454545 w 22"/>
                <a:gd name="GluePoint3Y" fmla="*/ 0 h 18"/>
                <a:gd name="GluePoint4X" fmla="*/ 13.9090909090909 w 22"/>
                <a:gd name="GluePoint4Y" fmla="*/ 9.33333333333333 h 18"/>
                <a:gd name="GluePoint5X" fmla="*/ 6.95454545454545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2" y="5"/>
                  </a:moveTo>
                  <a:lnTo>
                    <a:pt x="0" y="4"/>
                  </a:lnTo>
                  <a:lnTo>
                    <a:pt x="2" y="0"/>
                  </a:lnTo>
                  <a:lnTo>
                    <a:pt x="4" y="2"/>
                  </a:lnTo>
                  <a:lnTo>
                    <a:pt x="2"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997" name="Freeform 283"/>
            <p:cNvSpPr/>
            <p:nvPr/>
          </p:nvSpPr>
          <p:spPr>
            <a:xfrm>
              <a:off x="3483000" y="3699720"/>
              <a:ext cx="3960" cy="16920"/>
            </a:xfrm>
            <a:custGeom>
              <a:avLst/>
              <a:gdLst>
                <a:gd name="textAreaLeft" fmla="*/ 0 w 3960"/>
                <a:gd name="textAreaRight" fmla="*/ 4680 w 3960"/>
                <a:gd name="textAreaTop" fmla="*/ 0 h 16920"/>
                <a:gd name="textAreaBottom" fmla="*/ 17640 h 16920"/>
                <a:gd name="GluePoint1X" fmla="*/ 0 w 49"/>
                <a:gd name="GluePoint1Y" fmla="*/ 180.923076923077 h 13"/>
                <a:gd name="GluePoint2X" fmla="*/ 3.18367346938776 w 49"/>
                <a:gd name="GluePoint2Y" fmla="*/ 0 h 13"/>
              </a:gdLst>
              <a:ahLst/>
              <a:cxnLst>
                <a:cxn ang="0">
                  <a:pos x="GluePoint1X" y="GluePoint1Y"/>
                </a:cxn>
                <a:cxn ang="0">
                  <a:pos x="GluePoint2X" y="GluePoint2Y"/>
                </a:cxn>
              </a:cxnLst>
              <a:rect l="textAreaLeft" t="textAreaTop" r="textAreaRight" b="textAreaBottom"/>
              <a:pathLst>
                <a:path w="5" h="18">
                  <a:moveTo>
                    <a:pt x="0" y="18"/>
                  </a:moveTo>
                  <a:cubicBezTo>
                    <a:pt x="0" y="12"/>
                    <a:pt x="1" y="5"/>
                    <a:pt x="5"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998" name="Freeform 284"/>
            <p:cNvSpPr/>
            <p:nvPr/>
          </p:nvSpPr>
          <p:spPr>
            <a:xfrm>
              <a:off x="3479760" y="3698280"/>
              <a:ext cx="8640" cy="18360"/>
            </a:xfrm>
            <a:custGeom>
              <a:avLst/>
              <a:gdLst>
                <a:gd name="textAreaLeft" fmla="*/ 0 w 8640"/>
                <a:gd name="textAreaRight" fmla="*/ 9360 w 8640"/>
                <a:gd name="textAreaTop" fmla="*/ 0 h 18360"/>
                <a:gd name="textAreaBottom" fmla="*/ 19080 h 18360"/>
                <a:gd name="GluePoint1X" fmla="*/ 0.943396226415094 w 53"/>
                <a:gd name="GluePoint1Y" fmla="*/ 106 h 26"/>
                <a:gd name="GluePoint2X" fmla="*/ 6.13207547169811 w 53"/>
                <a:gd name="GluePoint2Y" fmla="*/ 0 h 26"/>
                <a:gd name="GluePoint3X" fmla="*/ 12.2641509433962 w 53"/>
                <a:gd name="GluePoint3Y" fmla="*/ 14 h 26"/>
                <a:gd name="GluePoint4X" fmla="*/ 7.07547169811321 w 53"/>
                <a:gd name="GluePoint4Y" fmla="*/ 106 h 26"/>
                <a:gd name="GluePoint5X" fmla="*/ 0.943396226415094 w 53"/>
                <a:gd name="GluePoint5Y" fmla="*/ 106 h 2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 h="20">
                  <a:moveTo>
                    <a:pt x="1" y="20"/>
                  </a:moveTo>
                  <a:cubicBezTo>
                    <a:pt x="0" y="13"/>
                    <a:pt x="2" y="6"/>
                    <a:pt x="5" y="0"/>
                  </a:cubicBezTo>
                  <a:cubicBezTo>
                    <a:pt x="10" y="3"/>
                    <a:pt x="10" y="3"/>
                    <a:pt x="10" y="3"/>
                  </a:cubicBezTo>
                  <a:cubicBezTo>
                    <a:pt x="7" y="8"/>
                    <a:pt x="6" y="14"/>
                    <a:pt x="6" y="20"/>
                  </a:cubicBezTo>
                  <a:lnTo>
                    <a:pt x="1" y="2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9360" bIns="9360" anchor="t">
              <a:noAutofit/>
            </a:bodyPr>
            <a:p>
              <a:pPr defTabSz="914400">
                <a:lnSpc>
                  <a:spcPct val="100000"/>
                </a:lnSpc>
              </a:pPr>
              <a:endParaRPr b="0" lang="en-US" sz="1800" strike="noStrike" u="none">
                <a:solidFill>
                  <a:schemeClr val="dk1"/>
                </a:solidFill>
                <a:effectLst/>
                <a:uFillTx/>
                <a:latin typeface="Open Sans"/>
              </a:endParaRPr>
            </a:p>
          </p:txBody>
        </p:sp>
        <p:sp>
          <p:nvSpPr>
            <p:cNvPr id="999" name="Freeform 285"/>
            <p:cNvSpPr/>
            <p:nvPr/>
          </p:nvSpPr>
          <p:spPr>
            <a:xfrm>
              <a:off x="3483000" y="3715560"/>
              <a:ext cx="3960" cy="720"/>
            </a:xfrm>
            <a:custGeom>
              <a:avLst/>
              <a:gdLst>
                <a:gd name="textAreaLeft" fmla="*/ 0 w 3960"/>
                <a:gd name="textAreaRight" fmla="*/ 4680 w 3960"/>
                <a:gd name="textAreaTop" fmla="*/ 0 h 720"/>
                <a:gd name="textAreaBottom" fmla="*/ 1440 h 720"/>
                <a:gd name="GluePoint1X" fmla="*/ 0 w 4"/>
                <a:gd name="GluePoint1Y" fmla="*/ 0.923076923076923 h 13"/>
                <a:gd name="GluePoint2X" fmla="*/ 39 w 4"/>
                <a:gd name="GluePoint2Y" fmla="*/ 0 h 13"/>
                <a:gd name="GluePoint3X" fmla="*/ 0 w 4"/>
                <a:gd name="GluePoint3Y" fmla="*/ 0.923076923076923 h 13"/>
              </a:gdLst>
              <a:ahLst/>
              <a:cxnLst>
                <a:cxn ang="0">
                  <a:pos x="GluePoint1X" y="GluePoint1Y"/>
                </a:cxn>
                <a:cxn ang="0">
                  <a:pos x="GluePoint2X" y="GluePoint2Y"/>
                </a:cxn>
                <a:cxn ang="0">
                  <a:pos x="GluePoint3X" y="GluePoint3Y"/>
                </a:cxn>
              </a:cxnLst>
              <a:rect l="textAreaLeft" t="textAreaTop" r="textAreaRight" b="textAreaBottom"/>
              <a:pathLst>
                <a:path w="3" h="1">
                  <a:moveTo>
                    <a:pt x="0" y="1"/>
                  </a:moveTo>
                  <a:lnTo>
                    <a:pt x="3" y="0"/>
                  </a:lnTo>
                  <a:lnTo>
                    <a:pt x="0"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1000" name="Line 286"/>
            <p:cNvSpPr/>
            <p:nvPr/>
          </p:nvSpPr>
          <p:spPr>
            <a:xfrm flipV="1">
              <a:off x="3482640" y="3715560"/>
              <a:ext cx="5040" cy="1440"/>
            </a:xfrm>
            <a:prstGeom prst="line">
              <a:avLst/>
            </a:prstGeom>
            <a:ln w="0">
              <a:noFill/>
            </a:ln>
          </p:spPr>
          <p:style>
            <a:lnRef idx="0"/>
            <a:fillRef idx="0"/>
            <a:effectRef idx="0"/>
            <a:fontRef idx="minor"/>
          </p:style>
          <p:txBody>
            <a:bodyPr numCol="1" spcCol="0" lIns="90000" rIns="90000" tIns="720" bIns="720" anchor="t">
              <a:noAutofit/>
            </a:bodyPr>
            <a:p>
              <a:endParaRPr b="0" lang="en-US" sz="1800" strike="noStrike" u="none">
                <a:solidFill>
                  <a:schemeClr val="dk1"/>
                </a:solidFill>
                <a:effectLst/>
                <a:uFillTx/>
                <a:latin typeface="Open Sans"/>
              </a:endParaRPr>
            </a:p>
          </p:txBody>
        </p:sp>
        <p:sp>
          <p:nvSpPr>
            <p:cNvPr id="1001" name="Freeform 287"/>
            <p:cNvSpPr/>
            <p:nvPr/>
          </p:nvSpPr>
          <p:spPr>
            <a:xfrm>
              <a:off x="3481560" y="3712320"/>
              <a:ext cx="5760" cy="7200"/>
            </a:xfrm>
            <a:custGeom>
              <a:avLst/>
              <a:gdLst>
                <a:gd name="textAreaLeft" fmla="*/ 0 w 5760"/>
                <a:gd name="textAreaRight" fmla="*/ 6480 w 5760"/>
                <a:gd name="textAreaTop" fmla="*/ 0 h 7200"/>
                <a:gd name="textAreaBottom" fmla="*/ 7920 h 7200"/>
                <a:gd name="GluePoint1X" fmla="*/ 6.95454545454545 w 22"/>
                <a:gd name="GluePoint1Y" fmla="*/ 25.6666666666667 h 18"/>
                <a:gd name="GluePoint2X" fmla="*/ 0 w 22"/>
                <a:gd name="GluePoint2Y" fmla="*/ 9.33333333333333 h 18"/>
                <a:gd name="GluePoint3X" fmla="*/ 10.0454545454545 w 22"/>
                <a:gd name="GluePoint3Y" fmla="*/ 0 h 18"/>
                <a:gd name="GluePoint4X" fmla="*/ 13.9090909090909 w 22"/>
                <a:gd name="GluePoint4Y" fmla="*/ 19.8333333333333 h 18"/>
                <a:gd name="GluePoint5X" fmla="*/ 6.95454545454545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2" y="5"/>
                  </a:moveTo>
                  <a:lnTo>
                    <a:pt x="0" y="2"/>
                  </a:lnTo>
                  <a:lnTo>
                    <a:pt x="3" y="0"/>
                  </a:lnTo>
                  <a:lnTo>
                    <a:pt x="4" y="4"/>
                  </a:lnTo>
                  <a:lnTo>
                    <a:pt x="2"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1002" name="Freeform 288"/>
            <p:cNvSpPr/>
            <p:nvPr/>
          </p:nvSpPr>
          <p:spPr>
            <a:xfrm>
              <a:off x="3457440" y="2583720"/>
              <a:ext cx="828000" cy="688320"/>
            </a:xfrm>
            <a:custGeom>
              <a:avLst/>
              <a:gdLst>
                <a:gd name="textAreaLeft" fmla="*/ 0 w 828000"/>
                <a:gd name="textAreaRight" fmla="*/ 828720 w 828000"/>
                <a:gd name="textAreaTop" fmla="*/ 0 h 688320"/>
                <a:gd name="textAreaBottom" fmla="*/ 689040 h 688320"/>
                <a:gd name="GluePoint1X" fmla="*/ 32.4592476489028 w 1914"/>
                <a:gd name="GluePoint1Y" fmla="*/ 1190.01563857515 h 2302"/>
                <a:gd name="GluePoint2X" fmla="*/ 72.1316614420063 w 1914"/>
                <a:gd name="GluePoint2Y" fmla="*/ 1017.1642050391 h 2302"/>
                <a:gd name="GluePoint3X" fmla="*/ 140.656739811912 w 1914"/>
                <a:gd name="GluePoint3Y" fmla="*/ 824.368375325804 h 2302"/>
                <a:gd name="GluePoint4X" fmla="*/ 206.777429467085 w 1914"/>
                <a:gd name="GluePoint4Y" fmla="*/ 824.368375325804 h 2302"/>
                <a:gd name="GluePoint5X" fmla="*/ 218.799373040752 w 1914"/>
                <a:gd name="GluePoint5Y" fmla="*/ 752.069939183319 h 2302"/>
                <a:gd name="GluePoint6X" fmla="*/ 298.144200626959 w 1914"/>
                <a:gd name="GluePoint6Y" fmla="*/ 724.646394439618 h 2302"/>
                <a:gd name="GluePoint7X" fmla="*/ 284.920062695925 w 1914"/>
                <a:gd name="GluePoint7Y" fmla="*/ 669.799304952216 h 2302"/>
                <a:gd name="GluePoint8X" fmla="*/ 402.735109717868 w 1914"/>
                <a:gd name="GluePoint8Y" fmla="*/ 504.427019982624 h 2302"/>
                <a:gd name="GluePoint9X" fmla="*/ 534.976489028213 w 1914"/>
                <a:gd name="GluePoint9Y" fmla="*/ 221.881407471764 h 2302"/>
                <a:gd name="GluePoint10X" fmla="*/ 586.670846394984 w 1914"/>
                <a:gd name="GluePoint10Y" fmla="*/ 221.881407471764 h 2302"/>
                <a:gd name="GluePoint11X" fmla="*/ 560.222570532915 w 1914"/>
                <a:gd name="GluePoint11Y" fmla="*/ 195.288879235447 h 2302"/>
                <a:gd name="GluePoint12X" fmla="*/ 586.670846394984 w 1914"/>
                <a:gd name="GluePoint12Y" fmla="*/ 158.724152910513 h 2302"/>
                <a:gd name="GluePoint13X" fmla="*/ 586.670846394984 w 1914"/>
                <a:gd name="GluePoint13Y" fmla="*/ 113.018245004344 h 2302"/>
                <a:gd name="GluePoint14X" fmla="*/ 626.343260188088 w 1914"/>
                <a:gd name="GluePoint14Y" fmla="*/ 10.8032145960035 h 2302"/>
                <a:gd name="GluePoint15X" fmla="*/ 679.239811912226 w 1914"/>
                <a:gd name="GluePoint15Y" fmla="*/ 29.0855777584709 h 2302"/>
                <a:gd name="GluePoint16X" fmla="*/ 787.437304075235 w 1914"/>
                <a:gd name="GluePoint16Y" fmla="*/ 56.509122502172 h 2302"/>
                <a:gd name="GluePoint17X" fmla="*/ 905.252351097179 w 1914"/>
                <a:gd name="GluePoint17Y" fmla="*/ 85.5947002606429 h 2302"/>
                <a:gd name="GluePoint18X" fmla="*/ 918.476489028213 w 1914"/>
                <a:gd name="GluePoint18Y" fmla="*/ 103.87706342311 h 2302"/>
                <a:gd name="GluePoint19X" fmla="*/ 958.148902821317 w 1914"/>
                <a:gd name="GluePoint19Y" fmla="*/ 258.446133796699 h 2302"/>
                <a:gd name="GluePoint20X" fmla="*/ 1011.04545454545 w 1914"/>
                <a:gd name="GluePoint20Y" fmla="*/ 267.587315377932 h 2302"/>
                <a:gd name="GluePoint21X" fmla="*/ 1036.29153605016 w 1914"/>
                <a:gd name="GluePoint21Y" fmla="*/ 285.8696785404 h 2302"/>
                <a:gd name="GluePoint22X" fmla="*/ 1128.8605015674 w 1914"/>
                <a:gd name="GluePoint22Y" fmla="*/ 285.8696785404 h 2302"/>
                <a:gd name="GluePoint23X" fmla="*/ 1193.7789968652 w 1914"/>
                <a:gd name="GluePoint23Y" fmla="*/ 267.587315377932 h 2302"/>
                <a:gd name="GluePoint24X" fmla="*/ 1377.71473354232 w 1914"/>
                <a:gd name="GluePoint24Y" fmla="*/ 322.434404865335 h 2302"/>
                <a:gd name="GluePoint25X" fmla="*/ 1538.80877742947 w 1914"/>
                <a:gd name="GluePoint25Y" fmla="*/ 322.434404865335 h 2302"/>
                <a:gd name="GluePoint26X" fmla="*/ 1618.15360501567 w 1914"/>
                <a:gd name="GluePoint26Y" fmla="*/ 340.716768027802 h 2302"/>
                <a:gd name="GluePoint27X" fmla="*/ 1893.45611285266 w 1914"/>
                <a:gd name="GluePoint27Y" fmla="*/ 322.434404865335 h 2302"/>
                <a:gd name="GluePoint28X" fmla="*/ 1999.24921630094 w 1914"/>
                <a:gd name="GluePoint28Y" fmla="*/ 331.575586446568 h 2302"/>
                <a:gd name="GluePoint29X" fmla="*/ 2094.22257053292 w 1914"/>
                <a:gd name="GluePoint29Y" fmla="*/ 331.575586446568 h 2302"/>
                <a:gd name="GluePoint30X" fmla="*/ 2369.52507836991 w 1914"/>
                <a:gd name="GluePoint30Y" fmla="*/ 376.450477845352 h 2302"/>
                <a:gd name="GluePoint31X" fmla="*/ 2658.05172413793 w 1914"/>
                <a:gd name="GluePoint31Y" fmla="*/ 413.015204170287 h 2302"/>
                <a:gd name="GluePoint32X" fmla="*/ 2710.94827586207 w 1914"/>
                <a:gd name="GluePoint32Y" fmla="*/ 477.003475238923 h 2302"/>
                <a:gd name="GluePoint33X" fmla="*/ 2767.45141065831 w 1914"/>
                <a:gd name="GluePoint33Y" fmla="*/ 533.512597741095 h 2302"/>
                <a:gd name="GluePoint34X" fmla="*/ 2671.27586206897 w 1914"/>
                <a:gd name="GluePoint34Y" fmla="*/ 633.234578627281 h 2302"/>
                <a:gd name="GluePoint35X" fmla="*/ 2632.80564263323 w 1914"/>
                <a:gd name="GluePoint35Y" fmla="*/ 688.081668114683 h 2302"/>
                <a:gd name="GluePoint36X" fmla="*/ 2593.13322884013 w 1914"/>
                <a:gd name="GluePoint36Y" fmla="*/ 742.928757602085 h 2302"/>
                <a:gd name="GluePoint37X" fmla="*/ 2435.64576802508 w 1914"/>
                <a:gd name="GluePoint37Y" fmla="*/ 905.807993049522 h 2302"/>
                <a:gd name="GluePoint38X" fmla="*/ 2500.56426332288 w 1914"/>
                <a:gd name="GluePoint38Y" fmla="*/ 942.372719374457 h 2302"/>
                <a:gd name="GluePoint39X" fmla="*/ 2484.93573667712 w 1914"/>
                <a:gd name="GluePoint39Y" fmla="*/ 1015.50217202433 h 2302"/>
                <a:gd name="GluePoint40X" fmla="*/ 2432.03918495298 w 1914"/>
                <a:gd name="GluePoint40Y" fmla="*/ 1087.80060816681 h 2302"/>
                <a:gd name="GluePoint41X" fmla="*/ 2365.91849529781 w 1914"/>
                <a:gd name="GluePoint41Y" fmla="*/ 1342.09165942659 h 2302"/>
                <a:gd name="GluePoint42X" fmla="*/ 2287.77586206897 w 1914"/>
                <a:gd name="GluePoint42Y" fmla="*/ 1590.56559513467 h 2302"/>
                <a:gd name="GluePoint43X" fmla="*/ 468.855799373041 w 1914"/>
                <a:gd name="GluePoint43Y" fmla="*/ 1281.42745438749 h 2302"/>
                <a:gd name="GluePoint44X" fmla="*/ 429.183385579937 w 1914"/>
                <a:gd name="GluePoint44Y" fmla="*/ 1272.28627280626 h 2302"/>
                <a:gd name="GluePoint45X" fmla="*/ 32.4592476489028 w 1914"/>
                <a:gd name="GluePoint45Y" fmla="*/ 1190.01563857515 h 230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Lst>
              <a:rect l="textAreaLeft" t="textAreaTop" r="textAreaRight" b="textAreaBottom"/>
              <a:pathLst>
                <a:path w="843" h="700">
                  <a:moveTo>
                    <a:pt x="10" y="524"/>
                  </a:moveTo>
                  <a:cubicBezTo>
                    <a:pt x="0" y="498"/>
                    <a:pt x="8" y="462"/>
                    <a:pt x="22" y="448"/>
                  </a:cubicBezTo>
                  <a:cubicBezTo>
                    <a:pt x="4" y="409"/>
                    <a:pt x="40" y="393"/>
                    <a:pt x="43" y="363"/>
                  </a:cubicBezTo>
                  <a:cubicBezTo>
                    <a:pt x="51" y="379"/>
                    <a:pt x="59" y="339"/>
                    <a:pt x="63" y="363"/>
                  </a:cubicBezTo>
                  <a:cubicBezTo>
                    <a:pt x="78" y="350"/>
                    <a:pt x="59" y="346"/>
                    <a:pt x="67" y="331"/>
                  </a:cubicBezTo>
                  <a:cubicBezTo>
                    <a:pt x="76" y="329"/>
                    <a:pt x="73" y="313"/>
                    <a:pt x="91" y="319"/>
                  </a:cubicBezTo>
                  <a:cubicBezTo>
                    <a:pt x="94" y="307"/>
                    <a:pt x="84" y="307"/>
                    <a:pt x="87" y="295"/>
                  </a:cubicBezTo>
                  <a:cubicBezTo>
                    <a:pt x="104" y="276"/>
                    <a:pt x="102" y="238"/>
                    <a:pt x="123" y="222"/>
                  </a:cubicBezTo>
                  <a:cubicBezTo>
                    <a:pt x="119" y="179"/>
                    <a:pt x="158" y="146"/>
                    <a:pt x="163" y="98"/>
                  </a:cubicBezTo>
                  <a:cubicBezTo>
                    <a:pt x="169" y="93"/>
                    <a:pt x="173" y="93"/>
                    <a:pt x="179" y="98"/>
                  </a:cubicBezTo>
                  <a:cubicBezTo>
                    <a:pt x="178" y="93"/>
                    <a:pt x="171" y="92"/>
                    <a:pt x="171" y="86"/>
                  </a:cubicBezTo>
                  <a:cubicBezTo>
                    <a:pt x="171" y="78"/>
                    <a:pt x="177" y="78"/>
                    <a:pt x="179" y="70"/>
                  </a:cubicBezTo>
                  <a:cubicBezTo>
                    <a:pt x="181" y="63"/>
                    <a:pt x="178" y="55"/>
                    <a:pt x="179" y="50"/>
                  </a:cubicBezTo>
                  <a:cubicBezTo>
                    <a:pt x="183" y="35"/>
                    <a:pt x="192" y="22"/>
                    <a:pt x="191" y="5"/>
                  </a:cubicBezTo>
                  <a:cubicBezTo>
                    <a:pt x="204" y="0"/>
                    <a:pt x="194" y="18"/>
                    <a:pt x="207" y="13"/>
                  </a:cubicBezTo>
                  <a:cubicBezTo>
                    <a:pt x="218" y="2"/>
                    <a:pt x="240" y="12"/>
                    <a:pt x="240" y="25"/>
                  </a:cubicBezTo>
                  <a:cubicBezTo>
                    <a:pt x="259" y="22"/>
                    <a:pt x="267" y="30"/>
                    <a:pt x="276" y="38"/>
                  </a:cubicBezTo>
                  <a:cubicBezTo>
                    <a:pt x="273" y="43"/>
                    <a:pt x="279" y="44"/>
                    <a:pt x="280" y="46"/>
                  </a:cubicBezTo>
                  <a:cubicBezTo>
                    <a:pt x="287" y="82"/>
                    <a:pt x="263" y="95"/>
                    <a:pt x="292" y="114"/>
                  </a:cubicBezTo>
                  <a:cubicBezTo>
                    <a:pt x="297" y="117"/>
                    <a:pt x="303" y="115"/>
                    <a:pt x="308" y="118"/>
                  </a:cubicBezTo>
                  <a:cubicBezTo>
                    <a:pt x="311" y="120"/>
                    <a:pt x="310" y="125"/>
                    <a:pt x="316" y="126"/>
                  </a:cubicBezTo>
                  <a:cubicBezTo>
                    <a:pt x="324" y="127"/>
                    <a:pt x="337" y="127"/>
                    <a:pt x="344" y="126"/>
                  </a:cubicBezTo>
                  <a:cubicBezTo>
                    <a:pt x="352" y="124"/>
                    <a:pt x="355" y="118"/>
                    <a:pt x="364" y="118"/>
                  </a:cubicBezTo>
                  <a:cubicBezTo>
                    <a:pt x="387" y="118"/>
                    <a:pt x="406" y="127"/>
                    <a:pt x="420" y="142"/>
                  </a:cubicBezTo>
                  <a:cubicBezTo>
                    <a:pt x="436" y="150"/>
                    <a:pt x="452" y="140"/>
                    <a:pt x="469" y="142"/>
                  </a:cubicBezTo>
                  <a:cubicBezTo>
                    <a:pt x="476" y="143"/>
                    <a:pt x="485" y="150"/>
                    <a:pt x="493" y="150"/>
                  </a:cubicBezTo>
                  <a:cubicBezTo>
                    <a:pt x="521" y="151"/>
                    <a:pt x="549" y="142"/>
                    <a:pt x="577" y="142"/>
                  </a:cubicBezTo>
                  <a:cubicBezTo>
                    <a:pt x="587" y="142"/>
                    <a:pt x="600" y="145"/>
                    <a:pt x="609" y="146"/>
                  </a:cubicBezTo>
                  <a:cubicBezTo>
                    <a:pt x="619" y="147"/>
                    <a:pt x="629" y="145"/>
                    <a:pt x="638" y="146"/>
                  </a:cubicBezTo>
                  <a:cubicBezTo>
                    <a:pt x="666" y="150"/>
                    <a:pt x="694" y="160"/>
                    <a:pt x="722" y="166"/>
                  </a:cubicBezTo>
                  <a:cubicBezTo>
                    <a:pt x="751" y="172"/>
                    <a:pt x="779" y="178"/>
                    <a:pt x="810" y="182"/>
                  </a:cubicBezTo>
                  <a:cubicBezTo>
                    <a:pt x="815" y="194"/>
                    <a:pt x="821" y="202"/>
                    <a:pt x="826" y="210"/>
                  </a:cubicBezTo>
                  <a:cubicBezTo>
                    <a:pt x="833" y="219"/>
                    <a:pt x="842" y="224"/>
                    <a:pt x="843" y="235"/>
                  </a:cubicBezTo>
                  <a:cubicBezTo>
                    <a:pt x="843" y="249"/>
                    <a:pt x="826" y="262"/>
                    <a:pt x="814" y="279"/>
                  </a:cubicBezTo>
                  <a:cubicBezTo>
                    <a:pt x="809" y="286"/>
                    <a:pt x="807" y="295"/>
                    <a:pt x="802" y="303"/>
                  </a:cubicBezTo>
                  <a:cubicBezTo>
                    <a:pt x="797" y="311"/>
                    <a:pt x="783" y="314"/>
                    <a:pt x="790" y="327"/>
                  </a:cubicBezTo>
                  <a:cubicBezTo>
                    <a:pt x="768" y="345"/>
                    <a:pt x="741" y="358"/>
                    <a:pt x="742" y="399"/>
                  </a:cubicBezTo>
                  <a:cubicBezTo>
                    <a:pt x="741" y="412"/>
                    <a:pt x="758" y="407"/>
                    <a:pt x="762" y="415"/>
                  </a:cubicBezTo>
                  <a:cubicBezTo>
                    <a:pt x="760" y="425"/>
                    <a:pt x="761" y="437"/>
                    <a:pt x="757" y="447"/>
                  </a:cubicBezTo>
                  <a:cubicBezTo>
                    <a:pt x="753" y="457"/>
                    <a:pt x="744" y="466"/>
                    <a:pt x="741" y="479"/>
                  </a:cubicBezTo>
                  <a:cubicBezTo>
                    <a:pt x="733" y="515"/>
                    <a:pt x="729" y="553"/>
                    <a:pt x="721" y="591"/>
                  </a:cubicBezTo>
                  <a:cubicBezTo>
                    <a:pt x="713" y="628"/>
                    <a:pt x="703" y="664"/>
                    <a:pt x="697" y="700"/>
                  </a:cubicBezTo>
                  <a:cubicBezTo>
                    <a:pt x="507" y="664"/>
                    <a:pt x="320" y="613"/>
                    <a:pt x="143" y="564"/>
                  </a:cubicBezTo>
                  <a:cubicBezTo>
                    <a:pt x="137" y="563"/>
                    <a:pt x="133" y="561"/>
                    <a:pt x="131" y="560"/>
                  </a:cubicBezTo>
                  <a:cubicBezTo>
                    <a:pt x="90" y="547"/>
                    <a:pt x="48" y="544"/>
                    <a:pt x="10" y="52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03" name="Freeform 289"/>
            <p:cNvSpPr/>
            <p:nvPr/>
          </p:nvSpPr>
          <p:spPr>
            <a:xfrm>
              <a:off x="3454560" y="2586960"/>
              <a:ext cx="834480" cy="686520"/>
            </a:xfrm>
            <a:custGeom>
              <a:avLst/>
              <a:gdLst>
                <a:gd name="textAreaLeft" fmla="*/ 0 w 834480"/>
                <a:gd name="textAreaRight" fmla="*/ 835200 w 834480"/>
                <a:gd name="textAreaTop" fmla="*/ 0 h 686520"/>
                <a:gd name="textAreaBottom" fmla="*/ 687240 h 686520"/>
                <a:gd name="GluePoint1X" fmla="*/ 477.40544787847 w 1909"/>
                <a:gd name="GluePoint1Y" fmla="*/ 1264.8724137931 h 2320"/>
                <a:gd name="GluePoint2X" fmla="*/ 36.4431639601886 w 1909"/>
                <a:gd name="GluePoint2Y" fmla="*/ 1172.76206896552 h 2320"/>
                <a:gd name="GluePoint3X" fmla="*/ 99.6113148245155 w 1909"/>
                <a:gd name="GluePoint3Y" fmla="*/ 873.403448275862 h 2320"/>
                <a:gd name="GluePoint4X" fmla="*/ 162.779465688842 w 1909"/>
                <a:gd name="GluePoint4Y" fmla="*/ 810.077586206897 h 2320"/>
                <a:gd name="GluePoint5X" fmla="*/ 218.658983761131 w 1909"/>
                <a:gd name="GluePoint5Y" fmla="*/ 772.246551724138 h 2320"/>
                <a:gd name="GluePoint6X" fmla="*/ 245.38397066527 w 1909"/>
                <a:gd name="GluePoint6Y" fmla="*/ 718.789655172414 h 2320"/>
                <a:gd name="GluePoint7X" fmla="*/ 285.471451021477 w 1909"/>
                <a:gd name="GluePoint7Y" fmla="*/ 653.818965517241 h 2320"/>
                <a:gd name="GluePoint8X" fmla="*/ 404.519119958093 w 1909"/>
                <a:gd name="GluePoint8Y" fmla="*/ 490.158620689655 h 2320"/>
                <a:gd name="GluePoint9X" fmla="*/ 540.573598742797 w 1909"/>
                <a:gd name="GluePoint9Y" fmla="*/ 209.715517241379 h 2320"/>
                <a:gd name="GluePoint10X" fmla="*/ 594.023572551074 w 1909"/>
                <a:gd name="GluePoint10Y" fmla="*/ 149.679310344828 h 2320"/>
                <a:gd name="GluePoint11X" fmla="*/ 634.111052907281 w 1909"/>
                <a:gd name="GluePoint11Y" fmla="*/ 6.57931034482759 h 2320"/>
                <a:gd name="GluePoint12X" fmla="*/ 677.842849659508 w 1909"/>
                <a:gd name="GluePoint12Y" fmla="*/ 15.6258620689655 h 2320"/>
                <a:gd name="GluePoint13X" fmla="*/ 796.890518596124 w 1909"/>
                <a:gd name="GluePoint13Y" fmla="*/ 26.3172413793103 h 2320"/>
                <a:gd name="GluePoint14X" fmla="*/ 926.871136720796 w 1909"/>
                <a:gd name="GluePoint14Y" fmla="*/ 73.1948275862069 h 2320"/>
                <a:gd name="GluePoint15X" fmla="*/ 942.663174436878 w 1909"/>
                <a:gd name="GluePoint15Y" fmla="*/ 96.2224137931034 h 2320"/>
                <a:gd name="GluePoint16X" fmla="*/ 1032.55631220534 w 1909"/>
                <a:gd name="GluePoint16Y" fmla="*/ 254.948275862069 h 2320"/>
                <a:gd name="GluePoint17X" fmla="*/ 1172.25510738607 w 1909"/>
                <a:gd name="GluePoint17Y" fmla="*/ 263.994827586207 h 2320"/>
                <a:gd name="GluePoint18X" fmla="*/ 1495.38449449974 w 1909"/>
                <a:gd name="GluePoint18Y" fmla="*/ 310.872413793104 h 2320"/>
                <a:gd name="GluePoint19X" fmla="*/ 1786.92980618125 w 1909"/>
                <a:gd name="GluePoint19Y" fmla="*/ 314.984482758621 h 2320"/>
                <a:gd name="GluePoint20X" fmla="*/ 2033.52854897852 w 1909"/>
                <a:gd name="GluePoint20Y" fmla="*/ 314.984482758621 h 2320"/>
                <a:gd name="GluePoint21X" fmla="*/ 2405.24882137245 w 1909"/>
                <a:gd name="GluePoint21Y" fmla="*/ 360.21724137931 h 2320"/>
                <a:gd name="GluePoint22X" fmla="*/ 2707.72708224201 w 1909"/>
                <a:gd name="GluePoint22Y" fmla="*/ 400.515517241379 h 2320"/>
                <a:gd name="GluePoint23X" fmla="*/ 2757.53273965427 w 1909"/>
                <a:gd name="GluePoint23Y" fmla="*/ 590.493103448276 h 2320"/>
                <a:gd name="GluePoint24X" fmla="*/ 2654.27710843374 w 1909"/>
                <a:gd name="GluePoint24Y" fmla="*/ 694.11724137931 h 2320"/>
                <a:gd name="GluePoint25X" fmla="*/ 2608.1157674175 w 1909"/>
                <a:gd name="GluePoint25Y" fmla="*/ 747.574137931034 h 2320"/>
                <a:gd name="GluePoint26X" fmla="*/ 2548.59193294919 w 1909"/>
                <a:gd name="GluePoint26Y" fmla="*/ 924.393103448276 h 2320"/>
                <a:gd name="GluePoint27X" fmla="*/ 2508.50445259298 w 1909"/>
                <a:gd name="GluePoint27Y" fmla="*/ 1025.55 h 2320"/>
                <a:gd name="GluePoint28X" fmla="*/ 2376.0942902043 w 1909"/>
                <a:gd name="GluePoint28Y" fmla="*/ 1423.59827586207 h 2320"/>
                <a:gd name="GluePoint29X" fmla="*/ 295.189628077528 w 1909"/>
                <a:gd name="GluePoint29Y" fmla="*/ 1217.99482758621 h 2320"/>
                <a:gd name="GluePoint30X" fmla="*/ 517.492928234678 w 1909"/>
                <a:gd name="GluePoint30Y" fmla="*/ 1258.29310344828 h 2320"/>
                <a:gd name="GluePoint31X" fmla="*/ 2425.89994761655 w 1909"/>
                <a:gd name="GluePoint31Y" fmla="*/ 1197.43448275862 h 2320"/>
                <a:gd name="GluePoint32X" fmla="*/ 2525.51126244107 w 1909"/>
                <a:gd name="GluePoint32Y" fmla="*/ 954 h 2320"/>
                <a:gd name="GluePoint33X" fmla="*/ 2598.39759036145 w 1909"/>
                <a:gd name="GluePoint33Y" fmla="*/ 736.060344827586 h 2320"/>
                <a:gd name="GluePoint34X" fmla="*/ 2681.00209533787 w 1909"/>
                <a:gd name="GluePoint34Y" fmla="*/ 647.239655172414 h 2320"/>
                <a:gd name="GluePoint35X" fmla="*/ 2767.25091671032 w 1909"/>
                <a:gd name="GluePoint35Y" fmla="*/ 487.691379310345 h 2320"/>
                <a:gd name="GluePoint36X" fmla="*/ 2402.81927710843 w 1909"/>
                <a:gd name="GluePoint36Y" fmla="*/ 373.375862068966 h 2320"/>
                <a:gd name="GluePoint37X" fmla="*/ 2029.8842325825 w 1909"/>
                <a:gd name="GluePoint37Y" fmla="*/ 328.965517241379 h 2320"/>
                <a:gd name="GluePoint38X" fmla="*/ 1790.57412257727 w 1909"/>
                <a:gd name="GluePoint38Y" fmla="*/ 328.965517241379 h 2320"/>
                <a:gd name="GluePoint39X" fmla="*/ 1497.81403876375 w 1909"/>
                <a:gd name="GluePoint39Y" fmla="*/ 322.386206896552 h 2320"/>
                <a:gd name="GluePoint40X" fmla="*/ 1215.98690413829 w 1909"/>
                <a:gd name="GluePoint40Y" fmla="*/ 266.462068965517 h 2320"/>
                <a:gd name="GluePoint41X" fmla="*/ 1053.20743844945 w 1909"/>
                <a:gd name="GluePoint41Y" fmla="*/ 283.73275862069 h 2320"/>
                <a:gd name="GluePoint42X" fmla="*/ 969.388161341016 w 1909"/>
                <a:gd name="GluePoint42Y" fmla="*/ 254.948275862069 h 2320"/>
                <a:gd name="GluePoint43X" fmla="*/ 909.864326872708 w 1909"/>
                <a:gd name="GluePoint43Y" fmla="*/ 80.5965517241379 h 2320"/>
                <a:gd name="GluePoint44X" fmla="*/ 793.246202200105 w 1909"/>
                <a:gd name="GluePoint44Y" fmla="*/ 60.0362068965517 h 2320"/>
                <a:gd name="GluePoint45X" fmla="*/ 700.923520167627 w 1909"/>
                <a:gd name="GluePoint45Y" fmla="*/ 28.7844827586207 h 2320"/>
                <a:gd name="GluePoint46X" fmla="*/ 660.83603981142 w 1909"/>
                <a:gd name="GluePoint46Y" fmla="*/ 17.2706896551724 h 2320"/>
                <a:gd name="GluePoint47X" fmla="*/ 611.030382399162 w 1909"/>
                <a:gd name="GluePoint47Y" fmla="*/ 106.913793103448 h 2320"/>
                <a:gd name="GluePoint48X" fmla="*/ 584.305395495024 w 1909"/>
                <a:gd name="GluePoint48Y" fmla="*/ 187.510344827586 h 2320"/>
                <a:gd name="GluePoint49X" fmla="*/ 597.667888947093 w 1909"/>
                <a:gd name="GluePoint49Y" fmla="*/ 218.762068965517 h 2320"/>
                <a:gd name="GluePoint50X" fmla="*/ 425.1702462022 w 1909"/>
                <a:gd name="GluePoint50Y" fmla="*/ 496.737931034483 h 2320"/>
                <a:gd name="GluePoint51X" fmla="*/ 308.552121529597 w 1909"/>
                <a:gd name="GluePoint51Y" fmla="*/ 678.491379310345 h 2320"/>
                <a:gd name="GluePoint52X" fmla="*/ 285.471451021477 w 1909"/>
                <a:gd name="GluePoint52Y" fmla="*/ 713.855172413793 h 2320"/>
                <a:gd name="GluePoint53X" fmla="*/ 222.30330015715 w 1909"/>
                <a:gd name="GluePoint53Y" fmla="*/ 812.544827586207 h 2320"/>
                <a:gd name="GluePoint54X" fmla="*/ 195.578313253012 w 1909"/>
                <a:gd name="GluePoint54Y" fmla="*/ 805.965517241379 h 2320"/>
                <a:gd name="GluePoint55X" fmla="*/ 88.6783656364589 w 1909"/>
                <a:gd name="GluePoint55Y" fmla="*/ 994.298275862069 h 232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848" h="701">
                  <a:moveTo>
                    <a:pt x="701" y="701"/>
                  </a:moveTo>
                  <a:cubicBezTo>
                    <a:pt x="698" y="701"/>
                    <a:pt x="698" y="701"/>
                    <a:pt x="698" y="701"/>
                  </a:cubicBezTo>
                  <a:cubicBezTo>
                    <a:pt x="512" y="666"/>
                    <a:pt x="330" y="616"/>
                    <a:pt x="155" y="568"/>
                  </a:cubicBezTo>
                  <a:cubicBezTo>
                    <a:pt x="144" y="565"/>
                    <a:pt x="144" y="565"/>
                    <a:pt x="144" y="565"/>
                  </a:cubicBezTo>
                  <a:cubicBezTo>
                    <a:pt x="140" y="564"/>
                    <a:pt x="137" y="563"/>
                    <a:pt x="135" y="562"/>
                  </a:cubicBezTo>
                  <a:cubicBezTo>
                    <a:pt x="134" y="561"/>
                    <a:pt x="133" y="561"/>
                    <a:pt x="132" y="561"/>
                  </a:cubicBezTo>
                  <a:cubicBezTo>
                    <a:pt x="117" y="556"/>
                    <a:pt x="102" y="553"/>
                    <a:pt x="87" y="549"/>
                  </a:cubicBezTo>
                  <a:cubicBezTo>
                    <a:pt x="62" y="543"/>
                    <a:pt x="35" y="537"/>
                    <a:pt x="11" y="524"/>
                  </a:cubicBezTo>
                  <a:cubicBezTo>
                    <a:pt x="10" y="524"/>
                    <a:pt x="10" y="524"/>
                    <a:pt x="10" y="524"/>
                  </a:cubicBezTo>
                  <a:cubicBezTo>
                    <a:pt x="10" y="523"/>
                    <a:pt x="10" y="523"/>
                    <a:pt x="10" y="523"/>
                  </a:cubicBezTo>
                  <a:cubicBezTo>
                    <a:pt x="0" y="496"/>
                    <a:pt x="8" y="461"/>
                    <a:pt x="21" y="445"/>
                  </a:cubicBezTo>
                  <a:cubicBezTo>
                    <a:pt x="10" y="421"/>
                    <a:pt x="20" y="405"/>
                    <a:pt x="30" y="390"/>
                  </a:cubicBezTo>
                  <a:cubicBezTo>
                    <a:pt x="35" y="381"/>
                    <a:pt x="41" y="372"/>
                    <a:pt x="42" y="361"/>
                  </a:cubicBezTo>
                  <a:cubicBezTo>
                    <a:pt x="43" y="352"/>
                    <a:pt x="43" y="352"/>
                    <a:pt x="43" y="352"/>
                  </a:cubicBezTo>
                  <a:cubicBezTo>
                    <a:pt x="47" y="360"/>
                    <a:pt x="47" y="360"/>
                    <a:pt x="47" y="360"/>
                  </a:cubicBezTo>
                  <a:cubicBezTo>
                    <a:pt x="48" y="362"/>
                    <a:pt x="49" y="362"/>
                    <a:pt x="49" y="362"/>
                  </a:cubicBezTo>
                  <a:cubicBezTo>
                    <a:pt x="50" y="362"/>
                    <a:pt x="53" y="358"/>
                    <a:pt x="54" y="357"/>
                  </a:cubicBezTo>
                  <a:cubicBezTo>
                    <a:pt x="56" y="353"/>
                    <a:pt x="58" y="350"/>
                    <a:pt x="61" y="350"/>
                  </a:cubicBezTo>
                  <a:cubicBezTo>
                    <a:pt x="64" y="350"/>
                    <a:pt x="65" y="353"/>
                    <a:pt x="66" y="355"/>
                  </a:cubicBezTo>
                  <a:cubicBezTo>
                    <a:pt x="69" y="352"/>
                    <a:pt x="68" y="349"/>
                    <a:pt x="66" y="345"/>
                  </a:cubicBezTo>
                  <a:cubicBezTo>
                    <a:pt x="64" y="341"/>
                    <a:pt x="62" y="336"/>
                    <a:pt x="66" y="328"/>
                  </a:cubicBezTo>
                  <a:cubicBezTo>
                    <a:pt x="67" y="327"/>
                    <a:pt x="67" y="327"/>
                    <a:pt x="67" y="327"/>
                  </a:cubicBezTo>
                  <a:cubicBezTo>
                    <a:pt x="68" y="326"/>
                    <a:pt x="68" y="326"/>
                    <a:pt x="68" y="326"/>
                  </a:cubicBezTo>
                  <a:cubicBezTo>
                    <a:pt x="70" y="326"/>
                    <a:pt x="72" y="324"/>
                    <a:pt x="74" y="321"/>
                  </a:cubicBezTo>
                  <a:cubicBezTo>
                    <a:pt x="76" y="317"/>
                    <a:pt x="79" y="313"/>
                    <a:pt x="86" y="313"/>
                  </a:cubicBezTo>
                  <a:cubicBezTo>
                    <a:pt x="88" y="313"/>
                    <a:pt x="89" y="313"/>
                    <a:pt x="91" y="313"/>
                  </a:cubicBezTo>
                  <a:cubicBezTo>
                    <a:pt x="91" y="310"/>
                    <a:pt x="90" y="308"/>
                    <a:pt x="88" y="306"/>
                  </a:cubicBezTo>
                  <a:cubicBezTo>
                    <a:pt x="87" y="303"/>
                    <a:pt x="84" y="299"/>
                    <a:pt x="86" y="292"/>
                  </a:cubicBezTo>
                  <a:cubicBezTo>
                    <a:pt x="86" y="291"/>
                    <a:pt x="86" y="291"/>
                    <a:pt x="86" y="291"/>
                  </a:cubicBezTo>
                  <a:cubicBezTo>
                    <a:pt x="87" y="291"/>
                    <a:pt x="87" y="291"/>
                    <a:pt x="87" y="291"/>
                  </a:cubicBezTo>
                  <a:cubicBezTo>
                    <a:pt x="94" y="283"/>
                    <a:pt x="98" y="270"/>
                    <a:pt x="102" y="258"/>
                  </a:cubicBezTo>
                  <a:cubicBezTo>
                    <a:pt x="106" y="243"/>
                    <a:pt x="111" y="228"/>
                    <a:pt x="122" y="219"/>
                  </a:cubicBezTo>
                  <a:cubicBezTo>
                    <a:pt x="120" y="195"/>
                    <a:pt x="131" y="175"/>
                    <a:pt x="142" y="154"/>
                  </a:cubicBezTo>
                  <a:cubicBezTo>
                    <a:pt x="151" y="136"/>
                    <a:pt x="160" y="117"/>
                    <a:pt x="162" y="96"/>
                  </a:cubicBezTo>
                  <a:cubicBezTo>
                    <a:pt x="163" y="94"/>
                    <a:pt x="163" y="94"/>
                    <a:pt x="163" y="94"/>
                  </a:cubicBezTo>
                  <a:cubicBezTo>
                    <a:pt x="163" y="94"/>
                    <a:pt x="163" y="94"/>
                    <a:pt x="163" y="94"/>
                  </a:cubicBezTo>
                  <a:cubicBezTo>
                    <a:pt x="167" y="91"/>
                    <a:pt x="170" y="90"/>
                    <a:pt x="173" y="90"/>
                  </a:cubicBezTo>
                  <a:cubicBezTo>
                    <a:pt x="171" y="88"/>
                    <a:pt x="171" y="86"/>
                    <a:pt x="170" y="84"/>
                  </a:cubicBezTo>
                  <a:cubicBezTo>
                    <a:pt x="170" y="79"/>
                    <a:pt x="173" y="76"/>
                    <a:pt x="175" y="74"/>
                  </a:cubicBezTo>
                  <a:cubicBezTo>
                    <a:pt x="176" y="72"/>
                    <a:pt x="178" y="70"/>
                    <a:pt x="179" y="67"/>
                  </a:cubicBezTo>
                  <a:cubicBezTo>
                    <a:pt x="179" y="64"/>
                    <a:pt x="179" y="60"/>
                    <a:pt x="179" y="57"/>
                  </a:cubicBezTo>
                  <a:cubicBezTo>
                    <a:pt x="178" y="53"/>
                    <a:pt x="178" y="50"/>
                    <a:pt x="179" y="47"/>
                  </a:cubicBezTo>
                  <a:cubicBezTo>
                    <a:pt x="180" y="41"/>
                    <a:pt x="182" y="36"/>
                    <a:pt x="184" y="31"/>
                  </a:cubicBezTo>
                  <a:cubicBezTo>
                    <a:pt x="187" y="22"/>
                    <a:pt x="191" y="14"/>
                    <a:pt x="191" y="3"/>
                  </a:cubicBezTo>
                  <a:cubicBezTo>
                    <a:pt x="191" y="1"/>
                    <a:pt x="191" y="1"/>
                    <a:pt x="191" y="1"/>
                  </a:cubicBezTo>
                  <a:cubicBezTo>
                    <a:pt x="192" y="1"/>
                    <a:pt x="192" y="1"/>
                    <a:pt x="192" y="1"/>
                  </a:cubicBezTo>
                  <a:cubicBezTo>
                    <a:pt x="194" y="0"/>
                    <a:pt x="196" y="0"/>
                    <a:pt x="197" y="0"/>
                  </a:cubicBezTo>
                  <a:cubicBezTo>
                    <a:pt x="202" y="0"/>
                    <a:pt x="203" y="4"/>
                    <a:pt x="204" y="7"/>
                  </a:cubicBezTo>
                  <a:cubicBezTo>
                    <a:pt x="205" y="10"/>
                    <a:pt x="205" y="10"/>
                    <a:pt x="206" y="10"/>
                  </a:cubicBezTo>
                  <a:cubicBezTo>
                    <a:pt x="206" y="10"/>
                    <a:pt x="207" y="9"/>
                    <a:pt x="208" y="9"/>
                  </a:cubicBezTo>
                  <a:cubicBezTo>
                    <a:pt x="211" y="6"/>
                    <a:pt x="216" y="4"/>
                    <a:pt x="221" y="4"/>
                  </a:cubicBezTo>
                  <a:cubicBezTo>
                    <a:pt x="228" y="4"/>
                    <a:pt x="235" y="7"/>
                    <a:pt x="240" y="12"/>
                  </a:cubicBezTo>
                  <a:cubicBezTo>
                    <a:pt x="242" y="14"/>
                    <a:pt x="244" y="17"/>
                    <a:pt x="244" y="20"/>
                  </a:cubicBezTo>
                  <a:cubicBezTo>
                    <a:pt x="246" y="20"/>
                    <a:pt x="248" y="20"/>
                    <a:pt x="251" y="20"/>
                  </a:cubicBezTo>
                  <a:cubicBezTo>
                    <a:pt x="263" y="20"/>
                    <a:pt x="270" y="26"/>
                    <a:pt x="277" y="31"/>
                  </a:cubicBezTo>
                  <a:cubicBezTo>
                    <a:pt x="278" y="32"/>
                    <a:pt x="279" y="33"/>
                    <a:pt x="279" y="33"/>
                  </a:cubicBezTo>
                  <a:cubicBezTo>
                    <a:pt x="281" y="35"/>
                    <a:pt x="281" y="35"/>
                    <a:pt x="281" y="35"/>
                  </a:cubicBezTo>
                  <a:cubicBezTo>
                    <a:pt x="280" y="37"/>
                    <a:pt x="280" y="37"/>
                    <a:pt x="280" y="37"/>
                  </a:cubicBezTo>
                  <a:cubicBezTo>
                    <a:pt x="280" y="38"/>
                    <a:pt x="279" y="38"/>
                    <a:pt x="282" y="40"/>
                  </a:cubicBezTo>
                  <a:cubicBezTo>
                    <a:pt x="283" y="41"/>
                    <a:pt x="284" y="41"/>
                    <a:pt x="284" y="43"/>
                  </a:cubicBezTo>
                  <a:cubicBezTo>
                    <a:pt x="288" y="58"/>
                    <a:pt x="285" y="69"/>
                    <a:pt x="284" y="78"/>
                  </a:cubicBezTo>
                  <a:cubicBezTo>
                    <a:pt x="281" y="92"/>
                    <a:pt x="280" y="99"/>
                    <a:pt x="295" y="110"/>
                  </a:cubicBezTo>
                  <a:cubicBezTo>
                    <a:pt x="297" y="111"/>
                    <a:pt x="299" y="111"/>
                    <a:pt x="302" y="111"/>
                  </a:cubicBezTo>
                  <a:cubicBezTo>
                    <a:pt x="305" y="111"/>
                    <a:pt x="308" y="112"/>
                    <a:pt x="311" y="114"/>
                  </a:cubicBezTo>
                  <a:cubicBezTo>
                    <a:pt x="313" y="115"/>
                    <a:pt x="314" y="117"/>
                    <a:pt x="315" y="118"/>
                  </a:cubicBezTo>
                  <a:cubicBezTo>
                    <a:pt x="316" y="120"/>
                    <a:pt x="316" y="121"/>
                    <a:pt x="318" y="121"/>
                  </a:cubicBezTo>
                  <a:cubicBezTo>
                    <a:pt x="326" y="123"/>
                    <a:pt x="339" y="123"/>
                    <a:pt x="346" y="121"/>
                  </a:cubicBezTo>
                  <a:cubicBezTo>
                    <a:pt x="349" y="121"/>
                    <a:pt x="351" y="119"/>
                    <a:pt x="353" y="118"/>
                  </a:cubicBezTo>
                  <a:cubicBezTo>
                    <a:pt x="357" y="116"/>
                    <a:pt x="360" y="113"/>
                    <a:pt x="366" y="113"/>
                  </a:cubicBezTo>
                  <a:cubicBezTo>
                    <a:pt x="389" y="113"/>
                    <a:pt x="408" y="122"/>
                    <a:pt x="424" y="138"/>
                  </a:cubicBezTo>
                  <a:cubicBezTo>
                    <a:pt x="428" y="139"/>
                    <a:pt x="432" y="140"/>
                    <a:pt x="436" y="140"/>
                  </a:cubicBezTo>
                  <a:cubicBezTo>
                    <a:pt x="441" y="140"/>
                    <a:pt x="446" y="140"/>
                    <a:pt x="450" y="139"/>
                  </a:cubicBezTo>
                  <a:cubicBezTo>
                    <a:pt x="457" y="138"/>
                    <a:pt x="464" y="137"/>
                    <a:pt x="471" y="137"/>
                  </a:cubicBezTo>
                  <a:cubicBezTo>
                    <a:pt x="475" y="138"/>
                    <a:pt x="479" y="140"/>
                    <a:pt x="483" y="141"/>
                  </a:cubicBezTo>
                  <a:cubicBezTo>
                    <a:pt x="487" y="143"/>
                    <a:pt x="491" y="145"/>
                    <a:pt x="495" y="145"/>
                  </a:cubicBezTo>
                  <a:cubicBezTo>
                    <a:pt x="509" y="146"/>
                    <a:pt x="524" y="144"/>
                    <a:pt x="538" y="141"/>
                  </a:cubicBezTo>
                  <a:cubicBezTo>
                    <a:pt x="551" y="139"/>
                    <a:pt x="565" y="137"/>
                    <a:pt x="578" y="137"/>
                  </a:cubicBezTo>
                  <a:cubicBezTo>
                    <a:pt x="579" y="137"/>
                    <a:pt x="579" y="137"/>
                    <a:pt x="579" y="137"/>
                  </a:cubicBezTo>
                  <a:cubicBezTo>
                    <a:pt x="585" y="137"/>
                    <a:pt x="591" y="138"/>
                    <a:pt x="598" y="139"/>
                  </a:cubicBezTo>
                  <a:cubicBezTo>
                    <a:pt x="603" y="140"/>
                    <a:pt x="608" y="141"/>
                    <a:pt x="612" y="141"/>
                  </a:cubicBezTo>
                  <a:cubicBezTo>
                    <a:pt x="616" y="142"/>
                    <a:pt x="620" y="141"/>
                    <a:pt x="625" y="141"/>
                  </a:cubicBezTo>
                  <a:cubicBezTo>
                    <a:pt x="630" y="141"/>
                    <a:pt x="636" y="141"/>
                    <a:pt x="640" y="141"/>
                  </a:cubicBezTo>
                  <a:cubicBezTo>
                    <a:pt x="657" y="143"/>
                    <a:pt x="675" y="148"/>
                    <a:pt x="691" y="153"/>
                  </a:cubicBezTo>
                  <a:cubicBezTo>
                    <a:pt x="702" y="156"/>
                    <a:pt x="714" y="159"/>
                    <a:pt x="724" y="161"/>
                  </a:cubicBezTo>
                  <a:cubicBezTo>
                    <a:pt x="734" y="164"/>
                    <a:pt x="734" y="164"/>
                    <a:pt x="734" y="164"/>
                  </a:cubicBezTo>
                  <a:cubicBezTo>
                    <a:pt x="760" y="169"/>
                    <a:pt x="785" y="174"/>
                    <a:pt x="813" y="178"/>
                  </a:cubicBezTo>
                  <a:cubicBezTo>
                    <a:pt x="814" y="178"/>
                    <a:pt x="814" y="178"/>
                    <a:pt x="814" y="178"/>
                  </a:cubicBezTo>
                  <a:cubicBezTo>
                    <a:pt x="815" y="179"/>
                    <a:pt x="815" y="179"/>
                    <a:pt x="815" y="179"/>
                  </a:cubicBezTo>
                  <a:cubicBezTo>
                    <a:pt x="820" y="191"/>
                    <a:pt x="825" y="198"/>
                    <a:pt x="831" y="207"/>
                  </a:cubicBezTo>
                  <a:cubicBezTo>
                    <a:pt x="833" y="209"/>
                    <a:pt x="835" y="212"/>
                    <a:pt x="837" y="214"/>
                  </a:cubicBezTo>
                  <a:cubicBezTo>
                    <a:pt x="842" y="219"/>
                    <a:pt x="847" y="224"/>
                    <a:pt x="847" y="232"/>
                  </a:cubicBezTo>
                  <a:cubicBezTo>
                    <a:pt x="848" y="244"/>
                    <a:pt x="839" y="253"/>
                    <a:pt x="830" y="264"/>
                  </a:cubicBezTo>
                  <a:cubicBezTo>
                    <a:pt x="826" y="268"/>
                    <a:pt x="822" y="273"/>
                    <a:pt x="819" y="278"/>
                  </a:cubicBezTo>
                  <a:cubicBezTo>
                    <a:pt x="816" y="282"/>
                    <a:pt x="814" y="287"/>
                    <a:pt x="812" y="291"/>
                  </a:cubicBezTo>
                  <a:cubicBezTo>
                    <a:pt x="811" y="295"/>
                    <a:pt x="809" y="299"/>
                    <a:pt x="807" y="302"/>
                  </a:cubicBezTo>
                  <a:cubicBezTo>
                    <a:pt x="805" y="305"/>
                    <a:pt x="802" y="308"/>
                    <a:pt x="799" y="310"/>
                  </a:cubicBezTo>
                  <a:cubicBezTo>
                    <a:pt x="794" y="315"/>
                    <a:pt x="791" y="317"/>
                    <a:pt x="795" y="324"/>
                  </a:cubicBezTo>
                  <a:cubicBezTo>
                    <a:pt x="796" y="326"/>
                    <a:pt x="796" y="326"/>
                    <a:pt x="796" y="326"/>
                  </a:cubicBezTo>
                  <a:cubicBezTo>
                    <a:pt x="794" y="327"/>
                    <a:pt x="794" y="327"/>
                    <a:pt x="794" y="327"/>
                  </a:cubicBezTo>
                  <a:cubicBezTo>
                    <a:pt x="791" y="329"/>
                    <a:pt x="788" y="332"/>
                    <a:pt x="785" y="334"/>
                  </a:cubicBezTo>
                  <a:cubicBezTo>
                    <a:pt x="765" y="349"/>
                    <a:pt x="746" y="363"/>
                    <a:pt x="747" y="397"/>
                  </a:cubicBezTo>
                  <a:cubicBezTo>
                    <a:pt x="747" y="402"/>
                    <a:pt x="749" y="403"/>
                    <a:pt x="755" y="405"/>
                  </a:cubicBezTo>
                  <a:cubicBezTo>
                    <a:pt x="760" y="406"/>
                    <a:pt x="764" y="408"/>
                    <a:pt x="767" y="412"/>
                  </a:cubicBezTo>
                  <a:cubicBezTo>
                    <a:pt x="767" y="413"/>
                    <a:pt x="767" y="413"/>
                    <a:pt x="767" y="413"/>
                  </a:cubicBezTo>
                  <a:cubicBezTo>
                    <a:pt x="767" y="414"/>
                    <a:pt x="767" y="414"/>
                    <a:pt x="767" y="414"/>
                  </a:cubicBezTo>
                  <a:cubicBezTo>
                    <a:pt x="766" y="418"/>
                    <a:pt x="766" y="422"/>
                    <a:pt x="765" y="426"/>
                  </a:cubicBezTo>
                  <a:cubicBezTo>
                    <a:pt x="765" y="433"/>
                    <a:pt x="764" y="439"/>
                    <a:pt x="762" y="446"/>
                  </a:cubicBezTo>
                  <a:cubicBezTo>
                    <a:pt x="760" y="450"/>
                    <a:pt x="757" y="454"/>
                    <a:pt x="755" y="458"/>
                  </a:cubicBezTo>
                  <a:cubicBezTo>
                    <a:pt x="751" y="464"/>
                    <a:pt x="747" y="470"/>
                    <a:pt x="746" y="477"/>
                  </a:cubicBezTo>
                  <a:cubicBezTo>
                    <a:pt x="742" y="496"/>
                    <a:pt x="739" y="515"/>
                    <a:pt x="735" y="536"/>
                  </a:cubicBezTo>
                  <a:cubicBezTo>
                    <a:pt x="732" y="553"/>
                    <a:pt x="729" y="572"/>
                    <a:pt x="726" y="590"/>
                  </a:cubicBezTo>
                  <a:cubicBezTo>
                    <a:pt x="723" y="605"/>
                    <a:pt x="719" y="621"/>
                    <a:pt x="715" y="636"/>
                  </a:cubicBezTo>
                  <a:cubicBezTo>
                    <a:pt x="710" y="656"/>
                    <a:pt x="705" y="678"/>
                    <a:pt x="702" y="698"/>
                  </a:cubicBezTo>
                  <a:lnTo>
                    <a:pt x="701" y="701"/>
                  </a:lnTo>
                  <a:close/>
                  <a:moveTo>
                    <a:pt x="15" y="520"/>
                  </a:moveTo>
                  <a:cubicBezTo>
                    <a:pt x="38" y="532"/>
                    <a:pt x="62" y="538"/>
                    <a:pt x="89" y="544"/>
                  </a:cubicBezTo>
                  <a:cubicBezTo>
                    <a:pt x="104" y="547"/>
                    <a:pt x="119" y="551"/>
                    <a:pt x="134" y="555"/>
                  </a:cubicBezTo>
                  <a:cubicBezTo>
                    <a:pt x="135" y="556"/>
                    <a:pt x="136" y="556"/>
                    <a:pt x="137" y="556"/>
                  </a:cubicBezTo>
                  <a:cubicBezTo>
                    <a:pt x="139" y="557"/>
                    <a:pt x="142" y="558"/>
                    <a:pt x="146" y="559"/>
                  </a:cubicBezTo>
                  <a:cubicBezTo>
                    <a:pt x="156" y="562"/>
                    <a:pt x="156" y="562"/>
                    <a:pt x="156" y="562"/>
                  </a:cubicBezTo>
                  <a:cubicBezTo>
                    <a:pt x="331" y="610"/>
                    <a:pt x="511" y="660"/>
                    <a:pt x="697" y="695"/>
                  </a:cubicBezTo>
                  <a:cubicBezTo>
                    <a:pt x="700" y="675"/>
                    <a:pt x="705" y="654"/>
                    <a:pt x="710" y="634"/>
                  </a:cubicBezTo>
                  <a:cubicBezTo>
                    <a:pt x="713" y="619"/>
                    <a:pt x="717" y="604"/>
                    <a:pt x="720" y="589"/>
                  </a:cubicBezTo>
                  <a:cubicBezTo>
                    <a:pt x="724" y="571"/>
                    <a:pt x="727" y="552"/>
                    <a:pt x="730" y="535"/>
                  </a:cubicBezTo>
                  <a:cubicBezTo>
                    <a:pt x="733" y="515"/>
                    <a:pt x="736" y="495"/>
                    <a:pt x="740" y="476"/>
                  </a:cubicBezTo>
                  <a:cubicBezTo>
                    <a:pt x="742" y="468"/>
                    <a:pt x="746" y="462"/>
                    <a:pt x="750" y="455"/>
                  </a:cubicBezTo>
                  <a:cubicBezTo>
                    <a:pt x="753" y="451"/>
                    <a:pt x="755" y="447"/>
                    <a:pt x="757" y="444"/>
                  </a:cubicBezTo>
                  <a:cubicBezTo>
                    <a:pt x="759" y="438"/>
                    <a:pt x="759" y="432"/>
                    <a:pt x="760" y="426"/>
                  </a:cubicBezTo>
                  <a:cubicBezTo>
                    <a:pt x="760" y="422"/>
                    <a:pt x="760" y="418"/>
                    <a:pt x="761" y="414"/>
                  </a:cubicBezTo>
                  <a:cubicBezTo>
                    <a:pt x="760" y="412"/>
                    <a:pt x="757" y="411"/>
                    <a:pt x="754" y="410"/>
                  </a:cubicBezTo>
                  <a:cubicBezTo>
                    <a:pt x="748" y="409"/>
                    <a:pt x="741" y="407"/>
                    <a:pt x="741" y="397"/>
                  </a:cubicBezTo>
                  <a:cubicBezTo>
                    <a:pt x="741" y="360"/>
                    <a:pt x="762" y="345"/>
                    <a:pt x="782" y="329"/>
                  </a:cubicBezTo>
                  <a:cubicBezTo>
                    <a:pt x="784" y="328"/>
                    <a:pt x="787" y="326"/>
                    <a:pt x="789" y="324"/>
                  </a:cubicBezTo>
                  <a:cubicBezTo>
                    <a:pt x="785" y="315"/>
                    <a:pt x="791" y="310"/>
                    <a:pt x="796" y="306"/>
                  </a:cubicBezTo>
                  <a:cubicBezTo>
                    <a:pt x="798" y="304"/>
                    <a:pt x="801" y="302"/>
                    <a:pt x="802" y="299"/>
                  </a:cubicBezTo>
                  <a:cubicBezTo>
                    <a:pt x="804" y="296"/>
                    <a:pt x="806" y="293"/>
                    <a:pt x="807" y="289"/>
                  </a:cubicBezTo>
                  <a:cubicBezTo>
                    <a:pt x="809" y="284"/>
                    <a:pt x="811" y="279"/>
                    <a:pt x="814" y="275"/>
                  </a:cubicBezTo>
                  <a:cubicBezTo>
                    <a:pt x="818" y="270"/>
                    <a:pt x="822" y="265"/>
                    <a:pt x="826" y="260"/>
                  </a:cubicBezTo>
                  <a:cubicBezTo>
                    <a:pt x="835" y="250"/>
                    <a:pt x="842" y="242"/>
                    <a:pt x="842" y="233"/>
                  </a:cubicBezTo>
                  <a:cubicBezTo>
                    <a:pt x="842" y="227"/>
                    <a:pt x="838" y="223"/>
                    <a:pt x="833" y="218"/>
                  </a:cubicBezTo>
                  <a:cubicBezTo>
                    <a:pt x="831" y="216"/>
                    <a:pt x="828" y="213"/>
                    <a:pt x="826" y="210"/>
                  </a:cubicBezTo>
                  <a:cubicBezTo>
                    <a:pt x="820" y="201"/>
                    <a:pt x="815" y="194"/>
                    <a:pt x="810" y="183"/>
                  </a:cubicBezTo>
                  <a:cubicBezTo>
                    <a:pt x="783" y="179"/>
                    <a:pt x="759" y="174"/>
                    <a:pt x="733" y="169"/>
                  </a:cubicBezTo>
                  <a:cubicBezTo>
                    <a:pt x="723" y="167"/>
                    <a:pt x="723" y="167"/>
                    <a:pt x="723" y="167"/>
                  </a:cubicBezTo>
                  <a:cubicBezTo>
                    <a:pt x="712" y="165"/>
                    <a:pt x="701" y="161"/>
                    <a:pt x="690" y="158"/>
                  </a:cubicBezTo>
                  <a:cubicBezTo>
                    <a:pt x="673" y="154"/>
                    <a:pt x="656" y="149"/>
                    <a:pt x="639" y="147"/>
                  </a:cubicBezTo>
                  <a:cubicBezTo>
                    <a:pt x="635" y="146"/>
                    <a:pt x="630" y="146"/>
                    <a:pt x="625" y="147"/>
                  </a:cubicBezTo>
                  <a:cubicBezTo>
                    <a:pt x="621" y="147"/>
                    <a:pt x="616" y="147"/>
                    <a:pt x="611" y="147"/>
                  </a:cubicBezTo>
                  <a:cubicBezTo>
                    <a:pt x="607" y="147"/>
                    <a:pt x="602" y="146"/>
                    <a:pt x="597" y="145"/>
                  </a:cubicBezTo>
                  <a:cubicBezTo>
                    <a:pt x="591" y="144"/>
                    <a:pt x="584" y="143"/>
                    <a:pt x="579" y="143"/>
                  </a:cubicBezTo>
                  <a:cubicBezTo>
                    <a:pt x="578" y="143"/>
                    <a:pt x="578" y="143"/>
                    <a:pt x="578" y="143"/>
                  </a:cubicBezTo>
                  <a:cubicBezTo>
                    <a:pt x="565" y="143"/>
                    <a:pt x="552" y="145"/>
                    <a:pt x="539" y="147"/>
                  </a:cubicBezTo>
                  <a:cubicBezTo>
                    <a:pt x="525" y="149"/>
                    <a:pt x="510" y="151"/>
                    <a:pt x="495" y="151"/>
                  </a:cubicBezTo>
                  <a:cubicBezTo>
                    <a:pt x="490" y="151"/>
                    <a:pt x="485" y="149"/>
                    <a:pt x="481" y="146"/>
                  </a:cubicBezTo>
                  <a:cubicBezTo>
                    <a:pt x="477" y="145"/>
                    <a:pt x="474" y="143"/>
                    <a:pt x="470" y="143"/>
                  </a:cubicBezTo>
                  <a:cubicBezTo>
                    <a:pt x="464" y="142"/>
                    <a:pt x="458" y="143"/>
                    <a:pt x="451" y="144"/>
                  </a:cubicBezTo>
                  <a:cubicBezTo>
                    <a:pt x="446" y="145"/>
                    <a:pt x="441" y="146"/>
                    <a:pt x="436" y="146"/>
                  </a:cubicBezTo>
                  <a:cubicBezTo>
                    <a:pt x="431" y="146"/>
                    <a:pt x="426" y="145"/>
                    <a:pt x="421" y="143"/>
                  </a:cubicBezTo>
                  <a:cubicBezTo>
                    <a:pt x="420" y="142"/>
                    <a:pt x="420" y="142"/>
                    <a:pt x="420" y="142"/>
                  </a:cubicBezTo>
                  <a:cubicBezTo>
                    <a:pt x="405" y="127"/>
                    <a:pt x="388" y="119"/>
                    <a:pt x="366" y="119"/>
                  </a:cubicBezTo>
                  <a:cubicBezTo>
                    <a:pt x="366" y="119"/>
                    <a:pt x="366" y="119"/>
                    <a:pt x="366" y="119"/>
                  </a:cubicBezTo>
                  <a:cubicBezTo>
                    <a:pt x="362" y="119"/>
                    <a:pt x="359" y="120"/>
                    <a:pt x="356" y="122"/>
                  </a:cubicBezTo>
                  <a:cubicBezTo>
                    <a:pt x="354" y="124"/>
                    <a:pt x="351" y="126"/>
                    <a:pt x="347" y="127"/>
                  </a:cubicBezTo>
                  <a:cubicBezTo>
                    <a:pt x="339" y="128"/>
                    <a:pt x="326" y="128"/>
                    <a:pt x="317" y="127"/>
                  </a:cubicBezTo>
                  <a:cubicBezTo>
                    <a:pt x="313" y="126"/>
                    <a:pt x="311" y="123"/>
                    <a:pt x="310" y="121"/>
                  </a:cubicBezTo>
                  <a:cubicBezTo>
                    <a:pt x="310" y="119"/>
                    <a:pt x="309" y="119"/>
                    <a:pt x="308" y="118"/>
                  </a:cubicBezTo>
                  <a:cubicBezTo>
                    <a:pt x="307" y="117"/>
                    <a:pt x="304" y="117"/>
                    <a:pt x="302" y="117"/>
                  </a:cubicBezTo>
                  <a:cubicBezTo>
                    <a:pt x="299" y="116"/>
                    <a:pt x="295" y="116"/>
                    <a:pt x="292" y="114"/>
                  </a:cubicBezTo>
                  <a:cubicBezTo>
                    <a:pt x="273" y="102"/>
                    <a:pt x="276" y="91"/>
                    <a:pt x="278" y="77"/>
                  </a:cubicBezTo>
                  <a:cubicBezTo>
                    <a:pt x="280" y="69"/>
                    <a:pt x="282" y="59"/>
                    <a:pt x="279" y="45"/>
                  </a:cubicBezTo>
                  <a:cubicBezTo>
                    <a:pt x="279" y="45"/>
                    <a:pt x="279" y="45"/>
                    <a:pt x="279" y="44"/>
                  </a:cubicBezTo>
                  <a:cubicBezTo>
                    <a:pt x="277" y="44"/>
                    <a:pt x="273" y="41"/>
                    <a:pt x="274" y="36"/>
                  </a:cubicBezTo>
                  <a:cubicBezTo>
                    <a:pt x="274" y="36"/>
                    <a:pt x="274" y="36"/>
                    <a:pt x="273" y="35"/>
                  </a:cubicBezTo>
                  <a:cubicBezTo>
                    <a:pt x="267" y="30"/>
                    <a:pt x="261" y="25"/>
                    <a:pt x="251" y="25"/>
                  </a:cubicBezTo>
                  <a:cubicBezTo>
                    <a:pt x="248" y="25"/>
                    <a:pt x="245" y="26"/>
                    <a:pt x="242" y="26"/>
                  </a:cubicBezTo>
                  <a:cubicBezTo>
                    <a:pt x="239" y="27"/>
                    <a:pt x="239" y="27"/>
                    <a:pt x="239" y="27"/>
                  </a:cubicBezTo>
                  <a:cubicBezTo>
                    <a:pt x="239" y="23"/>
                    <a:pt x="239" y="23"/>
                    <a:pt x="239" y="23"/>
                  </a:cubicBezTo>
                  <a:cubicBezTo>
                    <a:pt x="239" y="20"/>
                    <a:pt x="237" y="17"/>
                    <a:pt x="236" y="15"/>
                  </a:cubicBezTo>
                  <a:cubicBezTo>
                    <a:pt x="232" y="12"/>
                    <a:pt x="226" y="9"/>
                    <a:pt x="221" y="9"/>
                  </a:cubicBezTo>
                  <a:cubicBezTo>
                    <a:pt x="218" y="9"/>
                    <a:pt x="214" y="10"/>
                    <a:pt x="211" y="13"/>
                  </a:cubicBezTo>
                  <a:cubicBezTo>
                    <a:pt x="211" y="14"/>
                    <a:pt x="211" y="14"/>
                    <a:pt x="211" y="14"/>
                  </a:cubicBezTo>
                  <a:cubicBezTo>
                    <a:pt x="210" y="14"/>
                    <a:pt x="210" y="14"/>
                    <a:pt x="210" y="14"/>
                  </a:cubicBezTo>
                  <a:cubicBezTo>
                    <a:pt x="209" y="15"/>
                    <a:pt x="207" y="15"/>
                    <a:pt x="206" y="15"/>
                  </a:cubicBezTo>
                  <a:cubicBezTo>
                    <a:pt x="200" y="15"/>
                    <a:pt x="199" y="10"/>
                    <a:pt x="199" y="8"/>
                  </a:cubicBezTo>
                  <a:cubicBezTo>
                    <a:pt x="198" y="5"/>
                    <a:pt x="198" y="5"/>
                    <a:pt x="197" y="5"/>
                  </a:cubicBezTo>
                  <a:cubicBezTo>
                    <a:pt x="197" y="5"/>
                    <a:pt x="197" y="5"/>
                    <a:pt x="196" y="5"/>
                  </a:cubicBezTo>
                  <a:cubicBezTo>
                    <a:pt x="196" y="16"/>
                    <a:pt x="192" y="25"/>
                    <a:pt x="189" y="33"/>
                  </a:cubicBezTo>
                  <a:cubicBezTo>
                    <a:pt x="187" y="38"/>
                    <a:pt x="185" y="43"/>
                    <a:pt x="184" y="48"/>
                  </a:cubicBezTo>
                  <a:cubicBezTo>
                    <a:pt x="183" y="50"/>
                    <a:pt x="184" y="53"/>
                    <a:pt x="184" y="56"/>
                  </a:cubicBezTo>
                  <a:cubicBezTo>
                    <a:pt x="184" y="60"/>
                    <a:pt x="185" y="64"/>
                    <a:pt x="184" y="68"/>
                  </a:cubicBezTo>
                  <a:cubicBezTo>
                    <a:pt x="183" y="73"/>
                    <a:pt x="181" y="76"/>
                    <a:pt x="179" y="78"/>
                  </a:cubicBezTo>
                  <a:cubicBezTo>
                    <a:pt x="177" y="80"/>
                    <a:pt x="176" y="81"/>
                    <a:pt x="176" y="84"/>
                  </a:cubicBezTo>
                  <a:cubicBezTo>
                    <a:pt x="176" y="85"/>
                    <a:pt x="177" y="86"/>
                    <a:pt x="179" y="88"/>
                  </a:cubicBezTo>
                  <a:cubicBezTo>
                    <a:pt x="181" y="90"/>
                    <a:pt x="183" y="92"/>
                    <a:pt x="184" y="95"/>
                  </a:cubicBezTo>
                  <a:cubicBezTo>
                    <a:pt x="185" y="102"/>
                    <a:pt x="185" y="102"/>
                    <a:pt x="185" y="102"/>
                  </a:cubicBezTo>
                  <a:cubicBezTo>
                    <a:pt x="180" y="98"/>
                    <a:pt x="180" y="98"/>
                    <a:pt x="180" y="98"/>
                  </a:cubicBezTo>
                  <a:cubicBezTo>
                    <a:pt x="175" y="94"/>
                    <a:pt x="172" y="94"/>
                    <a:pt x="168" y="97"/>
                  </a:cubicBezTo>
                  <a:cubicBezTo>
                    <a:pt x="165" y="119"/>
                    <a:pt x="156" y="138"/>
                    <a:pt x="146" y="156"/>
                  </a:cubicBezTo>
                  <a:cubicBezTo>
                    <a:pt x="136" y="177"/>
                    <a:pt x="126" y="197"/>
                    <a:pt x="128" y="220"/>
                  </a:cubicBezTo>
                  <a:cubicBezTo>
                    <a:pt x="128" y="222"/>
                    <a:pt x="128" y="222"/>
                    <a:pt x="128" y="222"/>
                  </a:cubicBezTo>
                  <a:cubicBezTo>
                    <a:pt x="127" y="223"/>
                    <a:pt x="127" y="223"/>
                    <a:pt x="127" y="223"/>
                  </a:cubicBezTo>
                  <a:cubicBezTo>
                    <a:pt x="116" y="231"/>
                    <a:pt x="112" y="245"/>
                    <a:pt x="107" y="260"/>
                  </a:cubicBezTo>
                  <a:cubicBezTo>
                    <a:pt x="103" y="272"/>
                    <a:pt x="99" y="285"/>
                    <a:pt x="91" y="294"/>
                  </a:cubicBezTo>
                  <a:cubicBezTo>
                    <a:pt x="90" y="299"/>
                    <a:pt x="92" y="301"/>
                    <a:pt x="93" y="303"/>
                  </a:cubicBezTo>
                  <a:cubicBezTo>
                    <a:pt x="95" y="307"/>
                    <a:pt x="97" y="310"/>
                    <a:pt x="96" y="318"/>
                  </a:cubicBezTo>
                  <a:cubicBezTo>
                    <a:pt x="95" y="320"/>
                    <a:pt x="95" y="320"/>
                    <a:pt x="95" y="320"/>
                  </a:cubicBezTo>
                  <a:cubicBezTo>
                    <a:pt x="92" y="320"/>
                    <a:pt x="92" y="320"/>
                    <a:pt x="92" y="320"/>
                  </a:cubicBezTo>
                  <a:cubicBezTo>
                    <a:pt x="90" y="319"/>
                    <a:pt x="88" y="319"/>
                    <a:pt x="86" y="319"/>
                  </a:cubicBezTo>
                  <a:cubicBezTo>
                    <a:pt x="82" y="319"/>
                    <a:pt x="81" y="321"/>
                    <a:pt x="78" y="324"/>
                  </a:cubicBezTo>
                  <a:cubicBezTo>
                    <a:pt x="76" y="327"/>
                    <a:pt x="74" y="330"/>
                    <a:pt x="71" y="331"/>
                  </a:cubicBezTo>
                  <a:cubicBezTo>
                    <a:pt x="68" y="336"/>
                    <a:pt x="70" y="339"/>
                    <a:pt x="71" y="343"/>
                  </a:cubicBezTo>
                  <a:cubicBezTo>
                    <a:pt x="74" y="348"/>
                    <a:pt x="76" y="354"/>
                    <a:pt x="67" y="363"/>
                  </a:cubicBezTo>
                  <a:cubicBezTo>
                    <a:pt x="63" y="367"/>
                    <a:pt x="63" y="367"/>
                    <a:pt x="63" y="367"/>
                  </a:cubicBezTo>
                  <a:cubicBezTo>
                    <a:pt x="62" y="362"/>
                    <a:pt x="62" y="362"/>
                    <a:pt x="62" y="362"/>
                  </a:cubicBezTo>
                  <a:cubicBezTo>
                    <a:pt x="62" y="359"/>
                    <a:pt x="61" y="357"/>
                    <a:pt x="61" y="357"/>
                  </a:cubicBezTo>
                  <a:cubicBezTo>
                    <a:pt x="60" y="357"/>
                    <a:pt x="59" y="359"/>
                    <a:pt x="59" y="360"/>
                  </a:cubicBezTo>
                  <a:cubicBezTo>
                    <a:pt x="56" y="363"/>
                    <a:pt x="53" y="368"/>
                    <a:pt x="49" y="368"/>
                  </a:cubicBezTo>
                  <a:cubicBezTo>
                    <a:pt x="48" y="368"/>
                    <a:pt x="47" y="367"/>
                    <a:pt x="46" y="367"/>
                  </a:cubicBezTo>
                  <a:cubicBezTo>
                    <a:pt x="44" y="377"/>
                    <a:pt x="39" y="385"/>
                    <a:pt x="34" y="393"/>
                  </a:cubicBezTo>
                  <a:cubicBezTo>
                    <a:pt x="25" y="408"/>
                    <a:pt x="16" y="422"/>
                    <a:pt x="27" y="444"/>
                  </a:cubicBezTo>
                  <a:cubicBezTo>
                    <a:pt x="28" y="446"/>
                    <a:pt x="28" y="446"/>
                    <a:pt x="28" y="446"/>
                  </a:cubicBezTo>
                  <a:cubicBezTo>
                    <a:pt x="26" y="447"/>
                    <a:pt x="26" y="447"/>
                    <a:pt x="26" y="447"/>
                  </a:cubicBezTo>
                  <a:cubicBezTo>
                    <a:pt x="13" y="461"/>
                    <a:pt x="6" y="495"/>
                    <a:pt x="15" y="52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04" name="Freeform 290"/>
            <p:cNvSpPr/>
            <p:nvPr/>
          </p:nvSpPr>
          <p:spPr>
            <a:xfrm>
              <a:off x="3827520" y="2385360"/>
              <a:ext cx="15120" cy="19800"/>
            </a:xfrm>
            <a:custGeom>
              <a:avLst/>
              <a:gdLst>
                <a:gd name="textAreaLeft" fmla="*/ 0 w 15120"/>
                <a:gd name="textAreaRight" fmla="*/ 15840 w 15120"/>
                <a:gd name="textAreaTop" fmla="*/ 0 h 19800"/>
                <a:gd name="textAreaBottom" fmla="*/ 20520 h 19800"/>
                <a:gd name="GluePoint1X" fmla="*/ 6.03508771929825 w 57"/>
                <a:gd name="GluePoint1Y" fmla="*/ 6.36363636363636 h 44"/>
                <a:gd name="GluePoint2X" fmla="*/ 33.1929824561404 w 57"/>
                <a:gd name="GluePoint2Y" fmla="*/ 35.6363636363636 h 44"/>
                <a:gd name="GluePoint3X" fmla="*/ 6.03508771929825 w 57"/>
                <a:gd name="GluePoint3Y" fmla="*/ 6.36363636363636 h 44"/>
              </a:gdLst>
              <a:ahLst/>
              <a:cxnLst>
                <a:cxn ang="0">
                  <a:pos x="GluePoint1X" y="GluePoint1Y"/>
                </a:cxn>
                <a:cxn ang="0">
                  <a:pos x="GluePoint2X" y="GluePoint2Y"/>
                </a:cxn>
                <a:cxn ang="0">
                  <a:pos x="GluePoint3X" y="GluePoint3Y"/>
                </a:cxn>
              </a:cxnLst>
              <a:rect l="textAreaLeft" t="textAreaTop" r="textAreaRight" b="textAreaBottom"/>
              <a:pathLst>
                <a:path w="15" h="20">
                  <a:moveTo>
                    <a:pt x="3" y="2"/>
                  </a:moveTo>
                  <a:cubicBezTo>
                    <a:pt x="12" y="0"/>
                    <a:pt x="9" y="10"/>
                    <a:pt x="15" y="10"/>
                  </a:cubicBezTo>
                  <a:cubicBezTo>
                    <a:pt x="14" y="20"/>
                    <a:pt x="0" y="11"/>
                    <a:pt x="3" y="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0080" bIns="10080" anchor="t">
              <a:noAutofit/>
            </a:bodyPr>
            <a:p>
              <a:pPr defTabSz="914400">
                <a:lnSpc>
                  <a:spcPct val="100000"/>
                </a:lnSpc>
              </a:pPr>
              <a:endParaRPr b="0" lang="en-US" sz="1800" strike="noStrike" u="none">
                <a:solidFill>
                  <a:schemeClr val="dk1"/>
                </a:solidFill>
                <a:effectLst/>
                <a:uFillTx/>
                <a:latin typeface="Open Sans"/>
              </a:endParaRPr>
            </a:p>
          </p:txBody>
        </p:sp>
        <p:sp>
          <p:nvSpPr>
            <p:cNvPr id="1005" name="Freeform 291"/>
            <p:cNvSpPr/>
            <p:nvPr/>
          </p:nvSpPr>
          <p:spPr>
            <a:xfrm>
              <a:off x="3827520" y="2385360"/>
              <a:ext cx="18360" cy="16920"/>
            </a:xfrm>
            <a:custGeom>
              <a:avLst/>
              <a:gdLst>
                <a:gd name="textAreaLeft" fmla="*/ 0 w 18360"/>
                <a:gd name="textAreaRight" fmla="*/ 19080 w 18360"/>
                <a:gd name="textAreaTop" fmla="*/ 0 h 16920"/>
                <a:gd name="textAreaBottom" fmla="*/ 17640 h 16920"/>
                <a:gd name="GluePoint1X" fmla="*/ 32.8979591836735 w 49"/>
                <a:gd name="GluePoint1Y" fmla="*/ 44.377358490566 h 53"/>
                <a:gd name="GluePoint2X" fmla="*/ 7.42857142857143 w 49"/>
                <a:gd name="GluePoint2Y" fmla="*/ 31.6981132075472 h 53"/>
                <a:gd name="GluePoint3X" fmla="*/ 5.30612244897959 w 49"/>
                <a:gd name="GluePoint3Y" fmla="*/ 4.52830188679245 h 53"/>
                <a:gd name="GluePoint4X" fmla="*/ 5.30612244897959 w 49"/>
                <a:gd name="GluePoint4Y" fmla="*/ 1.81132075471698 h 53"/>
                <a:gd name="GluePoint5X" fmla="*/ 10.6122448979592 w 49"/>
                <a:gd name="GluePoint5Y" fmla="*/ 1.81132075471698 h 53"/>
                <a:gd name="GluePoint6X" fmla="*/ 19.1020408163265 w 49"/>
                <a:gd name="GluePoint6Y" fmla="*/ 0 h 53"/>
                <a:gd name="GluePoint7X" fmla="*/ 39.265306122449 w 49"/>
                <a:gd name="GluePoint7Y" fmla="*/ 14.4905660377359 h 53"/>
                <a:gd name="GluePoint8X" fmla="*/ 44.5714285714286 w 49"/>
                <a:gd name="GluePoint8Y" fmla="*/ 21.7358490566038 h 53"/>
                <a:gd name="GluePoint9X" fmla="*/ 56.2448979591837 w 49"/>
                <a:gd name="GluePoint9Y" fmla="*/ 21.7358490566038 h 53"/>
                <a:gd name="GluePoint10X" fmla="*/ 53.0612244897959 w 49"/>
                <a:gd name="GluePoint10Y" fmla="*/ 28.9811320754717 h 53"/>
                <a:gd name="GluePoint11X" fmla="*/ 32.8979591836735 w 49"/>
                <a:gd name="GluePoint11Y" fmla="*/ 44.377358490566 h 53"/>
                <a:gd name="GluePoint12X" fmla="*/ 15.9183673469388 w 49"/>
                <a:gd name="GluePoint12Y" fmla="*/ 14.4905660377359 h 53"/>
                <a:gd name="GluePoint13X" fmla="*/ 22.2857142857143 w 49"/>
                <a:gd name="GluePoint13Y" fmla="*/ 24.4528301886792 h 53"/>
                <a:gd name="GluePoint14X" fmla="*/ 32.8979591836735 w 49"/>
                <a:gd name="GluePoint14Y" fmla="*/ 31.6981132075472 h 53"/>
                <a:gd name="GluePoint15X" fmla="*/ 24.4081632653061 w 49"/>
                <a:gd name="GluePoint15Y" fmla="*/ 19.0188679245283 h 53"/>
                <a:gd name="GluePoint16X" fmla="*/ 15.9183673469388 w 49"/>
                <a:gd name="GluePoint16Y" fmla="*/ 14.4905660377359 h 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20" h="18">
                  <a:moveTo>
                    <a:pt x="12" y="18"/>
                  </a:moveTo>
                  <a:cubicBezTo>
                    <a:pt x="9" y="18"/>
                    <a:pt x="5" y="16"/>
                    <a:pt x="3" y="13"/>
                  </a:cubicBezTo>
                  <a:cubicBezTo>
                    <a:pt x="1" y="9"/>
                    <a:pt x="0" y="6"/>
                    <a:pt x="2" y="2"/>
                  </a:cubicBezTo>
                  <a:cubicBezTo>
                    <a:pt x="2" y="1"/>
                    <a:pt x="2" y="1"/>
                    <a:pt x="2" y="1"/>
                  </a:cubicBezTo>
                  <a:cubicBezTo>
                    <a:pt x="4" y="1"/>
                    <a:pt x="4" y="1"/>
                    <a:pt x="4" y="1"/>
                  </a:cubicBezTo>
                  <a:cubicBezTo>
                    <a:pt x="5" y="0"/>
                    <a:pt x="6" y="0"/>
                    <a:pt x="7" y="0"/>
                  </a:cubicBezTo>
                  <a:cubicBezTo>
                    <a:pt x="11" y="0"/>
                    <a:pt x="13" y="4"/>
                    <a:pt x="14" y="6"/>
                  </a:cubicBezTo>
                  <a:cubicBezTo>
                    <a:pt x="15" y="8"/>
                    <a:pt x="15" y="9"/>
                    <a:pt x="16" y="9"/>
                  </a:cubicBezTo>
                  <a:cubicBezTo>
                    <a:pt x="20" y="9"/>
                    <a:pt x="20" y="9"/>
                    <a:pt x="20" y="9"/>
                  </a:cubicBezTo>
                  <a:cubicBezTo>
                    <a:pt x="19" y="12"/>
                    <a:pt x="19" y="12"/>
                    <a:pt x="19" y="12"/>
                  </a:cubicBezTo>
                  <a:cubicBezTo>
                    <a:pt x="18" y="16"/>
                    <a:pt x="16" y="18"/>
                    <a:pt x="12" y="18"/>
                  </a:cubicBezTo>
                  <a:close/>
                  <a:moveTo>
                    <a:pt x="6" y="6"/>
                  </a:moveTo>
                  <a:cubicBezTo>
                    <a:pt x="6" y="7"/>
                    <a:pt x="7" y="9"/>
                    <a:pt x="8" y="10"/>
                  </a:cubicBezTo>
                  <a:cubicBezTo>
                    <a:pt x="9" y="12"/>
                    <a:pt x="11" y="13"/>
                    <a:pt x="12" y="13"/>
                  </a:cubicBezTo>
                  <a:cubicBezTo>
                    <a:pt x="11" y="12"/>
                    <a:pt x="10" y="10"/>
                    <a:pt x="9" y="8"/>
                  </a:cubicBezTo>
                  <a:cubicBezTo>
                    <a:pt x="8" y="6"/>
                    <a:pt x="8" y="6"/>
                    <a:pt x="6" y="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1006" name="Freeform 292"/>
            <p:cNvSpPr/>
            <p:nvPr/>
          </p:nvSpPr>
          <p:spPr>
            <a:xfrm>
              <a:off x="3811680" y="2407680"/>
              <a:ext cx="16920" cy="15120"/>
            </a:xfrm>
            <a:custGeom>
              <a:avLst/>
              <a:gdLst>
                <a:gd name="textAreaLeft" fmla="*/ 0 w 16920"/>
                <a:gd name="textAreaRight" fmla="*/ 17640 w 16920"/>
                <a:gd name="textAreaTop" fmla="*/ 0 h 15120"/>
                <a:gd name="textAreaBottom" fmla="*/ 15840 h 15120"/>
                <a:gd name="GluePoint1X" fmla="*/ 22.9090909090909 w 44"/>
                <a:gd name="GluePoint1Y" fmla="*/ 0 h 49"/>
                <a:gd name="GluePoint2X" fmla="*/ 0 w 44"/>
                <a:gd name="GluePoint2Y" fmla="*/ 30.7142857142857 h 49"/>
                <a:gd name="GluePoint3X" fmla="*/ 22.9090909090909 w 44"/>
                <a:gd name="GluePoint3Y" fmla="*/ 0 h 49"/>
              </a:gdLst>
              <a:ahLst/>
              <a:cxnLst>
                <a:cxn ang="0">
                  <a:pos x="GluePoint1X" y="GluePoint1Y"/>
                </a:cxn>
                <a:cxn ang="0">
                  <a:pos x="GluePoint2X" y="GluePoint2Y"/>
                </a:cxn>
                <a:cxn ang="0">
                  <a:pos x="GluePoint3X" y="GluePoint3Y"/>
                </a:cxn>
              </a:cxnLst>
              <a:rect l="textAreaLeft" t="textAreaTop" r="textAreaRight" b="textAreaBottom"/>
              <a:pathLst>
                <a:path w="18" h="16">
                  <a:moveTo>
                    <a:pt x="8" y="0"/>
                  </a:moveTo>
                  <a:cubicBezTo>
                    <a:pt x="18" y="2"/>
                    <a:pt x="8" y="16"/>
                    <a:pt x="0" y="13"/>
                  </a:cubicBezTo>
                  <a:cubicBezTo>
                    <a:pt x="2" y="7"/>
                    <a:pt x="7" y="6"/>
                    <a:pt x="8" y="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7920" bIns="7920" anchor="t">
              <a:noAutofit/>
            </a:bodyPr>
            <a:p>
              <a:pPr defTabSz="914400">
                <a:lnSpc>
                  <a:spcPct val="100000"/>
                </a:lnSpc>
              </a:pPr>
              <a:endParaRPr b="0" lang="en-US" sz="1800" strike="noStrike" u="none">
                <a:solidFill>
                  <a:schemeClr val="dk1"/>
                </a:solidFill>
                <a:effectLst/>
                <a:uFillTx/>
                <a:latin typeface="Open Sans"/>
              </a:endParaRPr>
            </a:p>
          </p:txBody>
        </p:sp>
        <p:sp>
          <p:nvSpPr>
            <p:cNvPr id="1007" name="Freeform 293"/>
            <p:cNvSpPr/>
            <p:nvPr/>
          </p:nvSpPr>
          <p:spPr>
            <a:xfrm>
              <a:off x="3808440" y="2404440"/>
              <a:ext cx="16920" cy="18360"/>
            </a:xfrm>
            <a:custGeom>
              <a:avLst/>
              <a:gdLst>
                <a:gd name="textAreaLeft" fmla="*/ 0 w 16920"/>
                <a:gd name="textAreaRight" fmla="*/ 17640 w 16920"/>
                <a:gd name="textAreaTop" fmla="*/ 0 h 18360"/>
                <a:gd name="textAreaBottom" fmla="*/ 19080 h 18360"/>
                <a:gd name="GluePoint1X" fmla="*/ 14.4905660377359 w 53"/>
                <a:gd name="GluePoint1Y" fmla="*/ 56.2448979591837 h 49"/>
                <a:gd name="GluePoint2X" fmla="*/ 4.52830188679245 w 53"/>
                <a:gd name="GluePoint2Y" fmla="*/ 53.0612244897959 h 49"/>
                <a:gd name="GluePoint3X" fmla="*/ 0 w 53"/>
                <a:gd name="GluePoint3Y" fmla="*/ 49.8775510204082 h 49"/>
                <a:gd name="GluePoint4X" fmla="*/ 0 w 53"/>
                <a:gd name="GluePoint4Y" fmla="*/ 43.5102040816327 h 49"/>
                <a:gd name="GluePoint5X" fmla="*/ 11.7735849056604 w 53"/>
                <a:gd name="GluePoint5Y" fmla="*/ 23.3469387755102 h 49"/>
                <a:gd name="GluePoint6X" fmla="*/ 19.0188679245283 w 53"/>
                <a:gd name="GluePoint6Y" fmla="*/ 8.48979591836735 h 49"/>
                <a:gd name="GluePoint7X" fmla="*/ 21.7358490566038 w 53"/>
                <a:gd name="GluePoint7Y" fmla="*/ 0 h 49"/>
                <a:gd name="GluePoint8X" fmla="*/ 28.9811320754717 w 53"/>
                <a:gd name="GluePoint8Y" fmla="*/ 2.12244897959184 h 49"/>
                <a:gd name="GluePoint9X" fmla="*/ 44.377358490566 w 53"/>
                <a:gd name="GluePoint9Y" fmla="*/ 23.3469387755102 h 49"/>
                <a:gd name="GluePoint10X" fmla="*/ 14.4905660377359 w 53"/>
                <a:gd name="GluePoint10Y" fmla="*/ 56.2448979591837 h 49"/>
                <a:gd name="GluePoint11X" fmla="*/ 31.6981132075472 w 53"/>
                <a:gd name="GluePoint11Y" fmla="*/ 23.3469387755102 h 49"/>
                <a:gd name="GluePoint12X" fmla="*/ 21.7358490566038 w 53"/>
                <a:gd name="GluePoint12Y" fmla="*/ 35.0204081632653 h 49"/>
                <a:gd name="GluePoint13X" fmla="*/ 19.0188679245283 w 53"/>
                <a:gd name="GluePoint13Y" fmla="*/ 38.2040816326531 h 49"/>
                <a:gd name="GluePoint14X" fmla="*/ 31.6981132075472 w 53"/>
                <a:gd name="GluePoint14Y" fmla="*/ 23.3469387755102 h 49"/>
                <a:gd name="GluePoint15X" fmla="*/ 31.6981132075472 w 53"/>
                <a:gd name="GluePoint15Y" fmla="*/ 23.3469387755102 h 4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18" h="19">
                  <a:moveTo>
                    <a:pt x="6" y="19"/>
                  </a:moveTo>
                  <a:cubicBezTo>
                    <a:pt x="5" y="19"/>
                    <a:pt x="3" y="19"/>
                    <a:pt x="2" y="18"/>
                  </a:cubicBezTo>
                  <a:cubicBezTo>
                    <a:pt x="0" y="17"/>
                    <a:pt x="0" y="17"/>
                    <a:pt x="0" y="17"/>
                  </a:cubicBezTo>
                  <a:cubicBezTo>
                    <a:pt x="0" y="15"/>
                    <a:pt x="0" y="15"/>
                    <a:pt x="0" y="15"/>
                  </a:cubicBezTo>
                  <a:cubicBezTo>
                    <a:pt x="1" y="12"/>
                    <a:pt x="3" y="10"/>
                    <a:pt x="5" y="8"/>
                  </a:cubicBezTo>
                  <a:cubicBezTo>
                    <a:pt x="7" y="6"/>
                    <a:pt x="8" y="5"/>
                    <a:pt x="8" y="3"/>
                  </a:cubicBezTo>
                  <a:cubicBezTo>
                    <a:pt x="9" y="0"/>
                    <a:pt x="9" y="0"/>
                    <a:pt x="9" y="0"/>
                  </a:cubicBezTo>
                  <a:cubicBezTo>
                    <a:pt x="12" y="1"/>
                    <a:pt x="12" y="1"/>
                    <a:pt x="12" y="1"/>
                  </a:cubicBezTo>
                  <a:cubicBezTo>
                    <a:pt x="17" y="2"/>
                    <a:pt x="18" y="5"/>
                    <a:pt x="18" y="8"/>
                  </a:cubicBezTo>
                  <a:cubicBezTo>
                    <a:pt x="18" y="13"/>
                    <a:pt x="12" y="19"/>
                    <a:pt x="6" y="19"/>
                  </a:cubicBezTo>
                  <a:close/>
                  <a:moveTo>
                    <a:pt x="13" y="8"/>
                  </a:moveTo>
                  <a:cubicBezTo>
                    <a:pt x="12" y="9"/>
                    <a:pt x="10" y="11"/>
                    <a:pt x="9" y="12"/>
                  </a:cubicBezTo>
                  <a:cubicBezTo>
                    <a:pt x="9" y="12"/>
                    <a:pt x="8" y="13"/>
                    <a:pt x="8" y="13"/>
                  </a:cubicBezTo>
                  <a:cubicBezTo>
                    <a:pt x="10" y="12"/>
                    <a:pt x="13" y="9"/>
                    <a:pt x="13" y="8"/>
                  </a:cubicBezTo>
                  <a:cubicBezTo>
                    <a:pt x="13" y="8"/>
                    <a:pt x="13" y="8"/>
                    <a:pt x="13" y="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9360" bIns="9360" anchor="t">
              <a:noAutofit/>
            </a:bodyPr>
            <a:p>
              <a:pPr defTabSz="914400">
                <a:lnSpc>
                  <a:spcPct val="100000"/>
                </a:lnSpc>
              </a:pPr>
              <a:endParaRPr b="0" lang="en-US" sz="1800" strike="noStrike" u="none">
                <a:solidFill>
                  <a:schemeClr val="dk1"/>
                </a:solidFill>
                <a:effectLst/>
                <a:uFillTx/>
                <a:latin typeface="Open Sans"/>
              </a:endParaRPr>
            </a:p>
          </p:txBody>
        </p:sp>
        <p:sp>
          <p:nvSpPr>
            <p:cNvPr id="1008" name="Freeform 294"/>
            <p:cNvSpPr/>
            <p:nvPr/>
          </p:nvSpPr>
          <p:spPr>
            <a:xfrm>
              <a:off x="3651120" y="2259720"/>
              <a:ext cx="673920" cy="499320"/>
            </a:xfrm>
            <a:custGeom>
              <a:avLst/>
              <a:gdLst>
                <a:gd name="textAreaLeft" fmla="*/ 0 w 673920"/>
                <a:gd name="textAreaRight" fmla="*/ 674640 w 673920"/>
                <a:gd name="textAreaTop" fmla="*/ 0 h 499320"/>
                <a:gd name="textAreaBottom" fmla="*/ 500040 h 499320"/>
                <a:gd name="GluePoint1X" fmla="*/ 76.8617710583153 w 1389"/>
                <a:gd name="GluePoint1Y" fmla="*/ 580.678762006403 h 1874"/>
                <a:gd name="GluePoint2X" fmla="*/ 106.527717782577 w 1389"/>
                <a:gd name="GluePoint2Y" fmla="*/ 556.236926360726 h 1874"/>
                <a:gd name="GluePoint3X" fmla="*/ 17.5298776097912 w 1389"/>
                <a:gd name="GluePoint3Y" fmla="*/ 516.241195304162 h 1874"/>
                <a:gd name="GluePoint4X" fmla="*/ 32.3628509719223 w 1389"/>
                <a:gd name="GluePoint4Y" fmla="*/ 435.509071504803 h 1874"/>
                <a:gd name="GluePoint5X" fmla="*/ 32.3628509719223 w 1389"/>
                <a:gd name="GluePoint5Y" fmla="*/ 215.532550693703 h 1874"/>
                <a:gd name="GluePoint6X" fmla="*/ 2.69690424766019 w 1389"/>
                <a:gd name="GluePoint6Y" fmla="*/ 126.653148345784 h 1874"/>
                <a:gd name="GluePoint7X" fmla="*/ 17.5298776097912 w 1389"/>
                <a:gd name="GluePoint7Y" fmla="*/ 110.358591248666 h 1874"/>
                <a:gd name="GluePoint8X" fmla="*/ 76.8617710583153 w 1389"/>
                <a:gd name="GluePoint8Y" fmla="*/ 102.211312700107 h 1874"/>
                <a:gd name="GluePoint9X" fmla="*/ 168.556515478762 w 1389"/>
                <a:gd name="GluePoint9Y" fmla="*/ 134.800426894344 h 1874"/>
                <a:gd name="GluePoint10X" fmla="*/ 316.886249100072 w 1389"/>
                <a:gd name="GluePoint10Y" fmla="*/ 191.090715048026 h 1874"/>
                <a:gd name="GluePoint11X" fmla="*/ 493.533477321814 w 1389"/>
                <a:gd name="GluePoint11Y" fmla="*/ 207.385272145144 h 1874"/>
                <a:gd name="GluePoint12X" fmla="*/ 597.364290856732 w 1389"/>
                <a:gd name="GluePoint12Y" fmla="*/ 255.528281750267 h 1874"/>
                <a:gd name="GluePoint13X" fmla="*/ 508.366450683945 w 1389"/>
                <a:gd name="GluePoint13Y" fmla="*/ 304.411953041622 h 1874"/>
                <a:gd name="GluePoint14X" fmla="*/ 376.218142548596 w 1389"/>
                <a:gd name="GluePoint14Y" fmla="*/ 394.772678762006 h 1874"/>
                <a:gd name="GluePoint15X" fmla="*/ 508.366450683945 w 1389"/>
                <a:gd name="GluePoint15Y" fmla="*/ 411.067235859125 h 1874"/>
                <a:gd name="GluePoint16X" fmla="*/ 434.20158387329 w 1389"/>
                <a:gd name="GluePoint16Y" fmla="*/ 508.093916755603 h 1874"/>
                <a:gd name="GluePoint17X" fmla="*/ 478.700503959683 w 1389"/>
                <a:gd name="GluePoint17Y" fmla="*/ 516.241195304162 h 1874"/>
                <a:gd name="GluePoint18X" fmla="*/ 582.5313174946 w 1389"/>
                <a:gd name="GluePoint18Y" fmla="*/ 475.504802561366 h 1874"/>
                <a:gd name="GluePoint19X" fmla="*/ 685.013678905688 w 1389"/>
                <a:gd name="GluePoint19Y" fmla="*/ 394.772678762006 h 1874"/>
                <a:gd name="GluePoint20X" fmla="*/ 699.846652267819 w 1389"/>
                <a:gd name="GluePoint20Y" fmla="*/ 362.924226254002 h 1874"/>
                <a:gd name="GluePoint21X" fmla="*/ 759.178545716343 w 1389"/>
                <a:gd name="GluePoint21Y" fmla="*/ 296.264674493063 h 1874"/>
                <a:gd name="GluePoint22X" fmla="*/ 744.345572354212 w 1389"/>
                <a:gd name="GluePoint22Y" fmla="*/ 255.528281750267 h 1874"/>
                <a:gd name="GluePoint23X" fmla="*/ 774.011519078474 w 1389"/>
                <a:gd name="GluePoint23Y" fmla="*/ 86.6574172892209 h 1874"/>
                <a:gd name="GluePoint24X" fmla="*/ 744.345572354212 w 1389"/>
                <a:gd name="GluePoint24Y" fmla="*/ 70.3628601921025 h 1874"/>
                <a:gd name="GluePoint25X" fmla="*/ 729.512598992081 w 1389"/>
                <a:gd name="GluePoint25Y" fmla="*/ 54.068303094984 h 1874"/>
                <a:gd name="GluePoint26X" fmla="*/ 774.011519078474 w 1389"/>
                <a:gd name="GluePoint26Y" fmla="*/ 29.6264674493063 h 1874"/>
                <a:gd name="GluePoint27X" fmla="*/ 1101.68538516919 w 1389"/>
                <a:gd name="GluePoint27Y" fmla="*/ 78.5101387406617 h 1874"/>
                <a:gd name="GluePoint28X" fmla="*/ 1294.51403887689 w 1389"/>
                <a:gd name="GluePoint28Y" fmla="*/ 110.358591248666 h 1874"/>
                <a:gd name="GluePoint29X" fmla="*/ 1456.3282937365 w 1389"/>
                <a:gd name="GluePoint29Y" fmla="*/ 126.653148345784 h 1874"/>
                <a:gd name="GluePoint30X" fmla="*/ 1637.02087832973 w 1389"/>
                <a:gd name="GluePoint30Y" fmla="*/ 151.094983991462 h 1874"/>
                <a:gd name="GluePoint31X" fmla="*/ 2153.47804175666 w 1389"/>
                <a:gd name="GluePoint31Y" fmla="*/ 207.385272145144 h 1874"/>
                <a:gd name="GluePoint32X" fmla="*/ 2526.9992800576 w 1389"/>
                <a:gd name="GluePoint32Y" fmla="*/ 255.528281750267 h 1874"/>
                <a:gd name="GluePoint33X" fmla="*/ 2482.5003599712 w 1389"/>
                <a:gd name="GluePoint33Y" fmla="*/ 379.218783351121 h 1874"/>
                <a:gd name="GluePoint34X" fmla="*/ 2467.66738660907 w 1389"/>
                <a:gd name="GluePoint34Y" fmla="*/ 419.214514407684 h 1874"/>
                <a:gd name="GluePoint35X" fmla="*/ 2286.97480201584 w 1389"/>
                <a:gd name="GluePoint35Y" fmla="*/ 840.651013874066 h 1874"/>
                <a:gd name="GluePoint36X" fmla="*/ 2242.47588192945 w 1389"/>
                <a:gd name="GluePoint36Y" fmla="*/ 929.530416221985 h 1874"/>
                <a:gd name="GluePoint37X" fmla="*/ 2272.14182865371 w 1389"/>
                <a:gd name="GluePoint37Y" fmla="*/ 1018.4098185699 h 1874"/>
                <a:gd name="GluePoint38X" fmla="*/ 1740.85169186465 w 1389"/>
                <a:gd name="GluePoint38Y" fmla="*/ 970.266808964781 h 1874"/>
                <a:gd name="GluePoint39X" fmla="*/ 1681.51979841613 w 1389"/>
                <a:gd name="GluePoint39Y" fmla="*/ 962.119530416222 h 1874"/>
                <a:gd name="GluePoint40X" fmla="*/ 1485.99424046076 w 1389"/>
                <a:gd name="GluePoint40Y" fmla="*/ 945.824973319104 h 1874"/>
                <a:gd name="GluePoint41X" fmla="*/ 1353.84593232541 w 1389"/>
                <a:gd name="GluePoint41Y" fmla="*/ 953.972251867663 h 1874"/>
                <a:gd name="GluePoint42X" fmla="*/ 1073.36789056875 w 1389"/>
                <a:gd name="GluePoint42Y" fmla="*/ 962.119530416222 h 1874"/>
                <a:gd name="GluePoint43X" fmla="*/ 1028.86897048236 w 1389"/>
                <a:gd name="GluePoint43Y" fmla="*/ 913.235859124867 h 1874"/>
                <a:gd name="GluePoint44X" fmla="*/ 999.203023758099 w 1389"/>
                <a:gd name="GluePoint44Y" fmla="*/ 929.530416221985 h 1874"/>
                <a:gd name="GluePoint45X" fmla="*/ 818.510439164867 w 1389"/>
                <a:gd name="GluePoint45Y" fmla="*/ 945.824973319104 h 1874"/>
                <a:gd name="GluePoint46X" fmla="*/ 597.364290856732 w 1389"/>
                <a:gd name="GluePoint46Y" fmla="*/ 889.534685165422 h 1874"/>
                <a:gd name="GluePoint47X" fmla="*/ 523.199424046076 w 1389"/>
                <a:gd name="GluePoint47Y" fmla="*/ 896.941302027748 h 1874"/>
                <a:gd name="GluePoint48X" fmla="*/ 316.886249100072 w 1389"/>
                <a:gd name="GluePoint48Y" fmla="*/ 873.240128068303 h 1874"/>
                <a:gd name="GluePoint49X" fmla="*/ 316.886249100072 w 1389"/>
                <a:gd name="GluePoint49Y" fmla="*/ 736.217716115262 h 1874"/>
                <a:gd name="GluePoint50X" fmla="*/ 183.389488840893 w 1389"/>
                <a:gd name="GluePoint50Y" fmla="*/ 701.406616862327 h 1874"/>
                <a:gd name="GluePoint51X" fmla="*/ 138.8905687545 w 1389"/>
                <a:gd name="GluePoint51Y" fmla="*/ 661.410885805763 h 1874"/>
                <a:gd name="GluePoint52X" fmla="*/ 47.1958243340533 w 1389"/>
                <a:gd name="GluePoint52Y" fmla="*/ 645.116328708645 h 187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Lst>
              <a:rect l="textAreaLeft" t="textAreaTop" r="textAreaRight" b="textAreaBottom"/>
              <a:pathLst>
                <a:path w="685" h="510">
                  <a:moveTo>
                    <a:pt x="13" y="312"/>
                  </a:moveTo>
                  <a:cubicBezTo>
                    <a:pt x="16" y="297"/>
                    <a:pt x="2" y="289"/>
                    <a:pt x="21" y="288"/>
                  </a:cubicBezTo>
                  <a:cubicBezTo>
                    <a:pt x="19" y="284"/>
                    <a:pt x="12" y="284"/>
                    <a:pt x="13" y="276"/>
                  </a:cubicBezTo>
                  <a:cubicBezTo>
                    <a:pt x="24" y="276"/>
                    <a:pt x="21" y="283"/>
                    <a:pt x="29" y="276"/>
                  </a:cubicBezTo>
                  <a:cubicBezTo>
                    <a:pt x="38" y="263"/>
                    <a:pt x="14" y="264"/>
                    <a:pt x="25" y="260"/>
                  </a:cubicBezTo>
                  <a:cubicBezTo>
                    <a:pt x="25" y="252"/>
                    <a:pt x="10" y="266"/>
                    <a:pt x="5" y="256"/>
                  </a:cubicBezTo>
                  <a:cubicBezTo>
                    <a:pt x="4" y="238"/>
                    <a:pt x="27" y="243"/>
                    <a:pt x="38" y="236"/>
                  </a:cubicBezTo>
                  <a:cubicBezTo>
                    <a:pt x="25" y="232"/>
                    <a:pt x="21" y="220"/>
                    <a:pt x="9" y="216"/>
                  </a:cubicBezTo>
                  <a:cubicBezTo>
                    <a:pt x="16" y="198"/>
                    <a:pt x="6" y="179"/>
                    <a:pt x="9" y="155"/>
                  </a:cubicBezTo>
                  <a:cubicBezTo>
                    <a:pt x="11" y="146"/>
                    <a:pt x="15" y="124"/>
                    <a:pt x="9" y="107"/>
                  </a:cubicBezTo>
                  <a:cubicBezTo>
                    <a:pt x="8" y="102"/>
                    <a:pt x="2" y="101"/>
                    <a:pt x="1" y="95"/>
                  </a:cubicBezTo>
                  <a:cubicBezTo>
                    <a:pt x="0" y="86"/>
                    <a:pt x="0" y="71"/>
                    <a:pt x="1" y="63"/>
                  </a:cubicBezTo>
                  <a:cubicBezTo>
                    <a:pt x="1" y="63"/>
                    <a:pt x="8" y="68"/>
                    <a:pt x="9" y="67"/>
                  </a:cubicBezTo>
                  <a:cubicBezTo>
                    <a:pt x="9" y="67"/>
                    <a:pt x="5" y="58"/>
                    <a:pt x="5" y="55"/>
                  </a:cubicBezTo>
                  <a:cubicBezTo>
                    <a:pt x="6" y="49"/>
                    <a:pt x="25" y="41"/>
                    <a:pt x="9" y="43"/>
                  </a:cubicBezTo>
                  <a:cubicBezTo>
                    <a:pt x="11" y="32"/>
                    <a:pt x="16" y="46"/>
                    <a:pt x="21" y="51"/>
                  </a:cubicBezTo>
                  <a:cubicBezTo>
                    <a:pt x="32" y="60"/>
                    <a:pt x="41" y="60"/>
                    <a:pt x="34" y="75"/>
                  </a:cubicBezTo>
                  <a:cubicBezTo>
                    <a:pt x="38" y="72"/>
                    <a:pt x="38" y="66"/>
                    <a:pt x="46" y="67"/>
                  </a:cubicBezTo>
                  <a:cubicBezTo>
                    <a:pt x="47" y="84"/>
                    <a:pt x="64" y="80"/>
                    <a:pt x="82" y="87"/>
                  </a:cubicBezTo>
                  <a:cubicBezTo>
                    <a:pt x="84" y="88"/>
                    <a:pt x="84" y="95"/>
                    <a:pt x="86" y="95"/>
                  </a:cubicBezTo>
                  <a:cubicBezTo>
                    <a:pt x="91" y="98"/>
                    <a:pt x="103" y="96"/>
                    <a:pt x="110" y="99"/>
                  </a:cubicBezTo>
                  <a:cubicBezTo>
                    <a:pt x="115" y="102"/>
                    <a:pt x="120" y="112"/>
                    <a:pt x="134" y="103"/>
                  </a:cubicBezTo>
                  <a:cubicBezTo>
                    <a:pt x="129" y="121"/>
                    <a:pt x="157" y="116"/>
                    <a:pt x="146" y="127"/>
                  </a:cubicBezTo>
                  <a:cubicBezTo>
                    <a:pt x="151" y="127"/>
                    <a:pt x="157" y="127"/>
                    <a:pt x="162" y="127"/>
                  </a:cubicBezTo>
                  <a:cubicBezTo>
                    <a:pt x="162" y="135"/>
                    <a:pt x="162" y="143"/>
                    <a:pt x="162" y="151"/>
                  </a:cubicBezTo>
                  <a:cubicBezTo>
                    <a:pt x="145" y="143"/>
                    <a:pt x="147" y="160"/>
                    <a:pt x="138" y="151"/>
                  </a:cubicBezTo>
                  <a:cubicBezTo>
                    <a:pt x="128" y="152"/>
                    <a:pt x="144" y="158"/>
                    <a:pt x="138" y="168"/>
                  </a:cubicBezTo>
                  <a:cubicBezTo>
                    <a:pt x="133" y="171"/>
                    <a:pt x="104" y="187"/>
                    <a:pt x="102" y="196"/>
                  </a:cubicBezTo>
                  <a:cubicBezTo>
                    <a:pt x="100" y="203"/>
                    <a:pt x="117" y="206"/>
                    <a:pt x="106" y="212"/>
                  </a:cubicBezTo>
                  <a:cubicBezTo>
                    <a:pt x="114" y="206"/>
                    <a:pt x="129" y="208"/>
                    <a:pt x="138" y="204"/>
                  </a:cubicBezTo>
                  <a:cubicBezTo>
                    <a:pt x="127" y="212"/>
                    <a:pt x="121" y="227"/>
                    <a:pt x="102" y="228"/>
                  </a:cubicBezTo>
                  <a:cubicBezTo>
                    <a:pt x="110" y="233"/>
                    <a:pt x="107" y="249"/>
                    <a:pt x="118" y="252"/>
                  </a:cubicBezTo>
                  <a:cubicBezTo>
                    <a:pt x="122" y="249"/>
                    <a:pt x="124" y="245"/>
                    <a:pt x="126" y="240"/>
                  </a:cubicBezTo>
                  <a:cubicBezTo>
                    <a:pt x="126" y="246"/>
                    <a:pt x="136" y="247"/>
                    <a:pt x="130" y="256"/>
                  </a:cubicBezTo>
                  <a:cubicBezTo>
                    <a:pt x="144" y="250"/>
                    <a:pt x="145" y="238"/>
                    <a:pt x="154" y="232"/>
                  </a:cubicBezTo>
                  <a:cubicBezTo>
                    <a:pt x="158" y="229"/>
                    <a:pt x="158" y="236"/>
                    <a:pt x="158" y="236"/>
                  </a:cubicBezTo>
                  <a:cubicBezTo>
                    <a:pt x="166" y="235"/>
                    <a:pt x="174" y="223"/>
                    <a:pt x="182" y="220"/>
                  </a:cubicBezTo>
                  <a:cubicBezTo>
                    <a:pt x="179" y="212"/>
                    <a:pt x="186" y="203"/>
                    <a:pt x="186" y="196"/>
                  </a:cubicBezTo>
                  <a:cubicBezTo>
                    <a:pt x="186" y="192"/>
                    <a:pt x="183" y="182"/>
                    <a:pt x="182" y="184"/>
                  </a:cubicBezTo>
                  <a:cubicBezTo>
                    <a:pt x="184" y="178"/>
                    <a:pt x="188" y="183"/>
                    <a:pt x="190" y="180"/>
                  </a:cubicBezTo>
                  <a:cubicBezTo>
                    <a:pt x="193" y="176"/>
                    <a:pt x="188" y="167"/>
                    <a:pt x="190" y="164"/>
                  </a:cubicBezTo>
                  <a:cubicBezTo>
                    <a:pt x="194" y="158"/>
                    <a:pt x="205" y="156"/>
                    <a:pt x="206" y="147"/>
                  </a:cubicBezTo>
                  <a:cubicBezTo>
                    <a:pt x="213" y="151"/>
                    <a:pt x="222" y="156"/>
                    <a:pt x="214" y="164"/>
                  </a:cubicBezTo>
                  <a:cubicBezTo>
                    <a:pt x="229" y="156"/>
                    <a:pt x="206" y="144"/>
                    <a:pt x="202" y="127"/>
                  </a:cubicBezTo>
                  <a:cubicBezTo>
                    <a:pt x="200" y="116"/>
                    <a:pt x="213" y="101"/>
                    <a:pt x="198" y="91"/>
                  </a:cubicBezTo>
                  <a:cubicBezTo>
                    <a:pt x="204" y="80"/>
                    <a:pt x="213" y="60"/>
                    <a:pt x="210" y="43"/>
                  </a:cubicBezTo>
                  <a:cubicBezTo>
                    <a:pt x="210" y="38"/>
                    <a:pt x="204" y="42"/>
                    <a:pt x="202" y="39"/>
                  </a:cubicBezTo>
                  <a:cubicBezTo>
                    <a:pt x="201" y="37"/>
                    <a:pt x="208" y="27"/>
                    <a:pt x="202" y="35"/>
                  </a:cubicBezTo>
                  <a:cubicBezTo>
                    <a:pt x="196" y="32"/>
                    <a:pt x="200" y="26"/>
                    <a:pt x="206" y="27"/>
                  </a:cubicBezTo>
                  <a:cubicBezTo>
                    <a:pt x="207" y="19"/>
                    <a:pt x="197" y="26"/>
                    <a:pt x="198" y="27"/>
                  </a:cubicBezTo>
                  <a:cubicBezTo>
                    <a:pt x="188" y="22"/>
                    <a:pt x="203" y="10"/>
                    <a:pt x="194" y="19"/>
                  </a:cubicBezTo>
                  <a:cubicBezTo>
                    <a:pt x="188" y="0"/>
                    <a:pt x="205" y="14"/>
                    <a:pt x="210" y="15"/>
                  </a:cubicBezTo>
                  <a:cubicBezTo>
                    <a:pt x="223" y="16"/>
                    <a:pt x="244" y="19"/>
                    <a:pt x="259" y="23"/>
                  </a:cubicBezTo>
                  <a:cubicBezTo>
                    <a:pt x="273" y="27"/>
                    <a:pt x="287" y="36"/>
                    <a:pt x="299" y="39"/>
                  </a:cubicBezTo>
                  <a:cubicBezTo>
                    <a:pt x="305" y="41"/>
                    <a:pt x="313" y="38"/>
                    <a:pt x="319" y="39"/>
                  </a:cubicBezTo>
                  <a:cubicBezTo>
                    <a:pt x="332" y="42"/>
                    <a:pt x="342" y="53"/>
                    <a:pt x="351" y="55"/>
                  </a:cubicBezTo>
                  <a:cubicBezTo>
                    <a:pt x="353" y="56"/>
                    <a:pt x="361" y="50"/>
                    <a:pt x="367" y="51"/>
                  </a:cubicBezTo>
                  <a:cubicBezTo>
                    <a:pt x="376" y="52"/>
                    <a:pt x="386" y="61"/>
                    <a:pt x="395" y="63"/>
                  </a:cubicBezTo>
                  <a:cubicBezTo>
                    <a:pt x="402" y="65"/>
                    <a:pt x="409" y="62"/>
                    <a:pt x="415" y="63"/>
                  </a:cubicBezTo>
                  <a:cubicBezTo>
                    <a:pt x="424" y="65"/>
                    <a:pt x="435" y="74"/>
                    <a:pt x="444" y="75"/>
                  </a:cubicBezTo>
                  <a:cubicBezTo>
                    <a:pt x="468" y="79"/>
                    <a:pt x="489" y="86"/>
                    <a:pt x="512" y="91"/>
                  </a:cubicBezTo>
                  <a:cubicBezTo>
                    <a:pt x="536" y="97"/>
                    <a:pt x="560" y="98"/>
                    <a:pt x="584" y="103"/>
                  </a:cubicBezTo>
                  <a:cubicBezTo>
                    <a:pt x="589" y="104"/>
                    <a:pt x="596" y="110"/>
                    <a:pt x="600" y="111"/>
                  </a:cubicBezTo>
                  <a:cubicBezTo>
                    <a:pt x="630" y="118"/>
                    <a:pt x="659" y="117"/>
                    <a:pt x="685" y="127"/>
                  </a:cubicBezTo>
                  <a:cubicBezTo>
                    <a:pt x="677" y="141"/>
                    <a:pt x="680" y="150"/>
                    <a:pt x="677" y="172"/>
                  </a:cubicBezTo>
                  <a:cubicBezTo>
                    <a:pt x="677" y="171"/>
                    <a:pt x="674" y="185"/>
                    <a:pt x="673" y="188"/>
                  </a:cubicBezTo>
                  <a:cubicBezTo>
                    <a:pt x="672" y="189"/>
                    <a:pt x="665" y="191"/>
                    <a:pt x="665" y="192"/>
                  </a:cubicBezTo>
                  <a:cubicBezTo>
                    <a:pt x="664" y="194"/>
                    <a:pt x="669" y="201"/>
                    <a:pt x="669" y="208"/>
                  </a:cubicBezTo>
                  <a:cubicBezTo>
                    <a:pt x="666" y="229"/>
                    <a:pt x="656" y="247"/>
                    <a:pt x="653" y="276"/>
                  </a:cubicBezTo>
                  <a:cubicBezTo>
                    <a:pt x="647" y="324"/>
                    <a:pt x="628" y="375"/>
                    <a:pt x="620" y="417"/>
                  </a:cubicBezTo>
                  <a:cubicBezTo>
                    <a:pt x="618" y="428"/>
                    <a:pt x="621" y="437"/>
                    <a:pt x="616" y="449"/>
                  </a:cubicBezTo>
                  <a:cubicBezTo>
                    <a:pt x="615" y="452"/>
                    <a:pt x="608" y="462"/>
                    <a:pt x="608" y="461"/>
                  </a:cubicBezTo>
                  <a:cubicBezTo>
                    <a:pt x="608" y="465"/>
                    <a:pt x="615" y="468"/>
                    <a:pt x="616" y="473"/>
                  </a:cubicBezTo>
                  <a:cubicBezTo>
                    <a:pt x="620" y="488"/>
                    <a:pt x="612" y="495"/>
                    <a:pt x="616" y="505"/>
                  </a:cubicBezTo>
                  <a:cubicBezTo>
                    <a:pt x="587" y="510"/>
                    <a:pt x="558" y="496"/>
                    <a:pt x="528" y="489"/>
                  </a:cubicBezTo>
                  <a:cubicBezTo>
                    <a:pt x="510" y="485"/>
                    <a:pt x="488" y="487"/>
                    <a:pt x="472" y="481"/>
                  </a:cubicBezTo>
                  <a:cubicBezTo>
                    <a:pt x="470" y="481"/>
                    <a:pt x="468" y="473"/>
                    <a:pt x="468" y="473"/>
                  </a:cubicBezTo>
                  <a:cubicBezTo>
                    <a:pt x="466" y="473"/>
                    <a:pt x="460" y="477"/>
                    <a:pt x="456" y="477"/>
                  </a:cubicBezTo>
                  <a:cubicBezTo>
                    <a:pt x="448" y="477"/>
                    <a:pt x="439" y="470"/>
                    <a:pt x="431" y="469"/>
                  </a:cubicBezTo>
                  <a:cubicBezTo>
                    <a:pt x="418" y="468"/>
                    <a:pt x="416" y="471"/>
                    <a:pt x="403" y="469"/>
                  </a:cubicBezTo>
                  <a:cubicBezTo>
                    <a:pt x="397" y="468"/>
                    <a:pt x="371" y="465"/>
                    <a:pt x="371" y="465"/>
                  </a:cubicBezTo>
                  <a:cubicBezTo>
                    <a:pt x="369" y="466"/>
                    <a:pt x="367" y="473"/>
                    <a:pt x="367" y="473"/>
                  </a:cubicBezTo>
                  <a:cubicBezTo>
                    <a:pt x="361" y="473"/>
                    <a:pt x="352" y="469"/>
                    <a:pt x="343" y="469"/>
                  </a:cubicBezTo>
                  <a:cubicBezTo>
                    <a:pt x="335" y="469"/>
                    <a:pt x="298" y="479"/>
                    <a:pt x="291" y="477"/>
                  </a:cubicBezTo>
                  <a:cubicBezTo>
                    <a:pt x="288" y="476"/>
                    <a:pt x="286" y="466"/>
                    <a:pt x="279" y="469"/>
                  </a:cubicBezTo>
                  <a:cubicBezTo>
                    <a:pt x="285" y="461"/>
                    <a:pt x="278" y="464"/>
                    <a:pt x="279" y="453"/>
                  </a:cubicBezTo>
                  <a:cubicBezTo>
                    <a:pt x="274" y="454"/>
                    <a:pt x="275" y="461"/>
                    <a:pt x="279" y="461"/>
                  </a:cubicBezTo>
                  <a:cubicBezTo>
                    <a:pt x="278" y="469"/>
                    <a:pt x="270" y="461"/>
                    <a:pt x="271" y="461"/>
                  </a:cubicBezTo>
                  <a:cubicBezTo>
                    <a:pt x="267" y="462"/>
                    <a:pt x="264" y="469"/>
                    <a:pt x="263" y="469"/>
                  </a:cubicBezTo>
                  <a:cubicBezTo>
                    <a:pt x="251" y="471"/>
                    <a:pt x="239" y="468"/>
                    <a:pt x="222" y="469"/>
                  </a:cubicBezTo>
                  <a:cubicBezTo>
                    <a:pt x="225" y="458"/>
                    <a:pt x="214" y="461"/>
                    <a:pt x="214" y="453"/>
                  </a:cubicBezTo>
                  <a:cubicBezTo>
                    <a:pt x="191" y="454"/>
                    <a:pt x="181" y="440"/>
                    <a:pt x="162" y="441"/>
                  </a:cubicBezTo>
                  <a:cubicBezTo>
                    <a:pt x="158" y="441"/>
                    <a:pt x="153" y="448"/>
                    <a:pt x="150" y="449"/>
                  </a:cubicBezTo>
                  <a:cubicBezTo>
                    <a:pt x="144" y="451"/>
                    <a:pt x="144" y="445"/>
                    <a:pt x="142" y="445"/>
                  </a:cubicBezTo>
                  <a:cubicBezTo>
                    <a:pt x="131" y="444"/>
                    <a:pt x="126" y="454"/>
                    <a:pt x="122" y="453"/>
                  </a:cubicBezTo>
                  <a:cubicBezTo>
                    <a:pt x="113" y="452"/>
                    <a:pt x="100" y="435"/>
                    <a:pt x="86" y="433"/>
                  </a:cubicBezTo>
                  <a:cubicBezTo>
                    <a:pt x="84" y="408"/>
                    <a:pt x="91" y="393"/>
                    <a:pt x="86" y="373"/>
                  </a:cubicBezTo>
                  <a:cubicBezTo>
                    <a:pt x="85" y="370"/>
                    <a:pt x="85" y="362"/>
                    <a:pt x="86" y="365"/>
                  </a:cubicBezTo>
                  <a:cubicBezTo>
                    <a:pt x="83" y="358"/>
                    <a:pt x="83" y="365"/>
                    <a:pt x="82" y="365"/>
                  </a:cubicBezTo>
                  <a:cubicBezTo>
                    <a:pt x="65" y="356"/>
                    <a:pt x="74" y="338"/>
                    <a:pt x="50" y="348"/>
                  </a:cubicBezTo>
                  <a:cubicBezTo>
                    <a:pt x="57" y="340"/>
                    <a:pt x="48" y="343"/>
                    <a:pt x="50" y="344"/>
                  </a:cubicBezTo>
                  <a:cubicBezTo>
                    <a:pt x="46" y="342"/>
                    <a:pt x="45" y="331"/>
                    <a:pt x="38" y="328"/>
                  </a:cubicBezTo>
                  <a:cubicBezTo>
                    <a:pt x="35" y="328"/>
                    <a:pt x="28" y="330"/>
                    <a:pt x="25" y="328"/>
                  </a:cubicBezTo>
                  <a:cubicBezTo>
                    <a:pt x="23" y="326"/>
                    <a:pt x="23" y="316"/>
                    <a:pt x="13" y="320"/>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09" name="Freeform 295"/>
            <p:cNvSpPr/>
            <p:nvPr/>
          </p:nvSpPr>
          <p:spPr>
            <a:xfrm>
              <a:off x="3648240" y="2264760"/>
              <a:ext cx="680400" cy="494640"/>
            </a:xfrm>
            <a:custGeom>
              <a:avLst/>
              <a:gdLst>
                <a:gd name="textAreaLeft" fmla="*/ 0 w 680400"/>
                <a:gd name="textAreaRight" fmla="*/ 681120 w 680400"/>
                <a:gd name="textAreaTop" fmla="*/ 0 h 494640"/>
                <a:gd name="textAreaBottom" fmla="*/ 495360 h 494640"/>
                <a:gd name="GluePoint1X" fmla="*/ 1757.69549418605 w 1376"/>
                <a:gd name="GluePoint1Y" fmla="*/ 936.046511627907 h 1892"/>
                <a:gd name="GluePoint2X" fmla="*/ 1400.38444767442 w 1376"/>
                <a:gd name="GluePoint2Y" fmla="*/ 925.872093023256 h 1892"/>
                <a:gd name="GluePoint3X" fmla="*/ 1062.31322674419 w 1376"/>
                <a:gd name="GluePoint3Y" fmla="*/ 925.872093023256 h 1892"/>
                <a:gd name="GluePoint4X" fmla="*/ 832.809593023256 w 1376"/>
                <a:gd name="GluePoint4Y" fmla="*/ 925.872093023256 h 1892"/>
                <a:gd name="GluePoint5X" fmla="*/ 540.089389534884 w 1376"/>
                <a:gd name="GluePoint5Y" fmla="*/ 878.633720930233 h 1892"/>
                <a:gd name="GluePoint6X" fmla="*/ 325.702761627907 w 1376"/>
                <a:gd name="GluePoint6Y" fmla="*/ 793.604651162791 h 1892"/>
                <a:gd name="GluePoint7X" fmla="*/ 191.02398255814 w 1376"/>
                <a:gd name="GluePoint7Y" fmla="*/ 675.872093023256 h 1892"/>
                <a:gd name="GluePoint8X" fmla="*/ 56.3452034883721 w 1376"/>
                <a:gd name="GluePoint8Y" fmla="*/ 620.639534883721 h 1892"/>
                <a:gd name="GluePoint9X" fmla="*/ 202.018168604651 w 1376"/>
                <a:gd name="GluePoint9Y" fmla="*/ 664.244186046512 h 1892"/>
                <a:gd name="GluePoint10X" fmla="*/ 333.948401162791 w 1376"/>
                <a:gd name="GluePoint10Y" fmla="*/ 712.209302325581 h 1892"/>
                <a:gd name="GluePoint11X" fmla="*/ 544.212209302326 w 1376"/>
                <a:gd name="GluePoint11Y" fmla="*/ 867.005813953488 h 1892"/>
                <a:gd name="GluePoint12X" fmla="*/ 825.938226744186 w 1376"/>
                <a:gd name="GluePoint12Y" fmla="*/ 888.808139534884 h 1892"/>
                <a:gd name="GluePoint13X" fmla="*/ 1025.20784883721 w 1376"/>
                <a:gd name="GluePoint13Y" fmla="*/ 898.255813953488 h 1892"/>
                <a:gd name="GluePoint14X" fmla="*/ 1070.55886627907 w 1376"/>
                <a:gd name="GluePoint14Y" fmla="*/ 882.267441860465 h 1892"/>
                <a:gd name="GluePoint15X" fmla="*/ 1356.40770348837 w 1376"/>
                <a:gd name="GluePoint15Y" fmla="*/ 920.058139534884 h 1892"/>
                <a:gd name="GluePoint16X" fmla="*/ 1528.19186046512 w 1376"/>
                <a:gd name="GluePoint16Y" fmla="*/ 914.244186046512 h 1892"/>
                <a:gd name="GluePoint17X" fmla="*/ 1787.92950581395 w 1376"/>
                <a:gd name="GluePoint17Y" fmla="*/ 940.406976744186 h 1892"/>
                <a:gd name="GluePoint18X" fmla="*/ 2288.16497093023 w 1376"/>
                <a:gd name="GluePoint18Y" fmla="*/ 908.43023255814 h 1892"/>
                <a:gd name="GluePoint19X" fmla="*/ 2332.14171511628 w 1376"/>
                <a:gd name="GluePoint19Y" fmla="*/ 815.406976744186 h 1892"/>
                <a:gd name="GluePoint20X" fmla="*/ 2528.66279069767 w 1376"/>
                <a:gd name="GluePoint20Y" fmla="*/ 359.011627906977 h 1892"/>
                <a:gd name="GluePoint21X" fmla="*/ 2569.89098837209 w 1376"/>
                <a:gd name="GluePoint21Y" fmla="*/ 245.639534883721 h 1892"/>
                <a:gd name="GluePoint22X" fmla="*/ 1675.23909883721 w 1376"/>
                <a:gd name="GluePoint22Y" fmla="*/ 144.622093023256 h 1892"/>
                <a:gd name="GluePoint23X" fmla="*/ 1326.17369186047 w 1376"/>
                <a:gd name="GluePoint23Y" fmla="*/ 104.651162790698 h 1892"/>
                <a:gd name="GluePoint24X" fmla="*/ 773.715843023256 w 1376"/>
                <a:gd name="GluePoint24Y" fmla="*/ 19.6220930232558 h 1892"/>
                <a:gd name="GluePoint25X" fmla="*/ 795.704215116279 w 1376"/>
                <a:gd name="GluePoint25Y" fmla="*/ 49.4186046511628 h 1892"/>
                <a:gd name="GluePoint26X" fmla="*/ 780.587209302326 w 1376"/>
                <a:gd name="GluePoint26Y" fmla="*/ 242.005813953488 h 1892"/>
                <a:gd name="GluePoint27X" fmla="*/ 735.236191860465 w 1376"/>
                <a:gd name="GluePoint27Y" fmla="*/ 316.860465116279 h 1892"/>
                <a:gd name="GluePoint28X" fmla="*/ 709.125 w 1376"/>
                <a:gd name="GluePoint28Y" fmla="*/ 428.052325581395 h 1892"/>
                <a:gd name="GluePoint29X" fmla="*/ 566.200581395349 w 1376"/>
                <a:gd name="GluePoint29Y" fmla="*/ 471.656976744186 h 1892"/>
                <a:gd name="GluePoint30X" fmla="*/ 450.761627906977 w 1376"/>
                <a:gd name="GluePoint30Y" fmla="*/ 495.639534883721 h 1892"/>
                <a:gd name="GluePoint31X" fmla="*/ 420.52761627907 w 1376"/>
                <a:gd name="GluePoint31Y" fmla="*/ 412.063953488372 h 1892"/>
                <a:gd name="GluePoint32X" fmla="*/ 522.223837209302 w 1376"/>
                <a:gd name="GluePoint32Y" fmla="*/ 319.040697674419 h 1892"/>
                <a:gd name="GluePoint33X" fmla="*/ 607.428779069767 w 1376"/>
                <a:gd name="GluePoint33Y" fmla="*/ 247.81976744186 h 1892"/>
                <a:gd name="GluePoint34X" fmla="*/ 371.053779069767 w 1376"/>
                <a:gd name="GluePoint34Y" fmla="*/ 186.046511627907 h 1892"/>
                <a:gd name="GluePoint35X" fmla="*/ 112.690406976744 w 1376"/>
                <a:gd name="GluePoint35Y" fmla="*/ 154.06976744186 h 1892"/>
                <a:gd name="GluePoint36X" fmla="*/ 59.09375 w 1376"/>
                <a:gd name="GluePoint36Y" fmla="*/ 125 h 1892"/>
                <a:gd name="GluePoint37X" fmla="*/ 59.09375 w 1376"/>
                <a:gd name="GluePoint37Y" fmla="*/ 356.831395348837 h 1892"/>
                <a:gd name="GluePoint38X" fmla="*/ 78.3335755813954 w 1376"/>
                <a:gd name="GluePoint38Y" fmla="*/ 497.81976744186 h 1892"/>
                <a:gd name="GluePoint39X" fmla="*/ 89.327761627907 w 1376"/>
                <a:gd name="GluePoint39Y" fmla="*/ 545.058139534884 h 1892"/>
                <a:gd name="GluePoint40X" fmla="*/ 70.0879360465116 w 1376"/>
                <a:gd name="GluePoint40Y" fmla="*/ 610.46511627907 h 1892"/>
                <a:gd name="GluePoint41X" fmla="*/ 97.5734011627907 w 1376"/>
                <a:gd name="GluePoint41Y" fmla="*/ 537.063953488372 h 1892"/>
                <a:gd name="GluePoint42X" fmla="*/ 21.9883720930233 w 1376"/>
                <a:gd name="GluePoint42Y" fmla="*/ 500 h 1892"/>
                <a:gd name="GluePoint43X" fmla="*/ 41.2281976744186 w 1376"/>
                <a:gd name="GluePoint43Y" fmla="*/ 359.011627906977 h 1892"/>
                <a:gd name="GluePoint44X" fmla="*/ 10.9941860465116 w 1376"/>
                <a:gd name="GluePoint44Y" fmla="*/ 109.011627906977 h 1892"/>
                <a:gd name="GluePoint45X" fmla="*/ 78.3335755813954 w 1376"/>
                <a:gd name="GluePoint45Y" fmla="*/ 73.4011627906977 h 1892"/>
                <a:gd name="GluePoint46X" fmla="*/ 191.02398255814 w 1376"/>
                <a:gd name="GluePoint46Y" fmla="*/ 122.81976744186 h 1892"/>
                <a:gd name="GluePoint47X" fmla="*/ 507.106831395349 w 1376"/>
                <a:gd name="GluePoint47Y" fmla="*/ 190.406976744186 h 1892"/>
                <a:gd name="GluePoint48X" fmla="*/ 615.674418604651 w 1376"/>
                <a:gd name="GluePoint48Y" fmla="*/ 295.058139534884 h 1892"/>
                <a:gd name="GluePoint49X" fmla="*/ 431.521802325581 w 1376"/>
                <a:gd name="GluePoint49Y" fmla="*/ 398.255813953488 h 1892"/>
                <a:gd name="GluePoint50X" fmla="*/ 472.75 w 1376"/>
                <a:gd name="GluePoint50Y" fmla="*/ 463.662790697674 h 1892"/>
                <a:gd name="GluePoint51X" fmla="*/ 645.908430232558 w 1376"/>
                <a:gd name="GluePoint51Y" fmla="*/ 438.226744186047 h 1892"/>
                <a:gd name="GluePoint52X" fmla="*/ 687.136627906977 w 1376"/>
                <a:gd name="GluePoint52Y" fmla="*/ 352.470930232558 h 1892"/>
                <a:gd name="GluePoint53X" fmla="*/ 776.464389534884 w 1376"/>
                <a:gd name="GluePoint53Y" fmla="*/ 281.25 h 1892"/>
                <a:gd name="GluePoint54X" fmla="*/ 747.604651162791 w 1376"/>
                <a:gd name="GluePoint54Y" fmla="*/ 168.604651162791 h 1892"/>
                <a:gd name="GluePoint55X" fmla="*/ 743.481831395349 w 1376"/>
                <a:gd name="GluePoint55Y" fmla="*/ 45.0581395348837 h 1892"/>
                <a:gd name="GluePoint56X" fmla="*/ 983.979651162791 w 1376"/>
                <a:gd name="GluePoint56Y" fmla="*/ 29.0697674418605 h 1892"/>
                <a:gd name="GluePoint57X" fmla="*/ 1393.51308139535 w 1376"/>
                <a:gd name="GluePoint57Y" fmla="*/ 85.0290697674419 h 1892"/>
                <a:gd name="GluePoint58X" fmla="*/ 1937.72529069767 w 1376"/>
                <a:gd name="GluePoint58Y" fmla="*/ 164.244186046512 h 1892"/>
                <a:gd name="GluePoint59X" fmla="*/ 2591.87936046512 w 1376"/>
                <a:gd name="GluePoint59Y" fmla="*/ 245.639534883721 h 1892"/>
                <a:gd name="GluePoint60X" fmla="*/ 2546.52834302326 w 1376"/>
                <a:gd name="GluePoint60Y" fmla="*/ 364.825581395349 h 1892"/>
                <a:gd name="GluePoint61X" fmla="*/ 2351.38154069767 w 1376"/>
                <a:gd name="GluePoint61Y" fmla="*/ 816.860465116279 h 1892"/>
                <a:gd name="GluePoint62X" fmla="*/ 2340.38735465116 w 1376"/>
                <a:gd name="GluePoint62Y" fmla="*/ 995.639534883721 h 1892"/>
                <a:gd name="GluePoint63X" fmla="*/ 743.481831395349 w 1376"/>
                <a:gd name="GluePoint63Y" fmla="*/ 13.8081395348837 h 189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 ang="0">
                  <a:pos x="GluePoint63X" y="GluePoint63Y"/>
                </a:cxn>
              </a:cxnLst>
              <a:rect l="textAreaLeft" t="textAreaTop" r="textAreaRight" b="textAreaBottom"/>
              <a:pathLst>
                <a:path w="692" h="504">
                  <a:moveTo>
                    <a:pt x="607" y="504"/>
                  </a:moveTo>
                  <a:cubicBezTo>
                    <a:pt x="590" y="504"/>
                    <a:pt x="573" y="499"/>
                    <a:pt x="557" y="494"/>
                  </a:cubicBezTo>
                  <a:cubicBezTo>
                    <a:pt x="548" y="491"/>
                    <a:pt x="539" y="489"/>
                    <a:pt x="530" y="487"/>
                  </a:cubicBezTo>
                  <a:cubicBezTo>
                    <a:pt x="523" y="485"/>
                    <a:pt x="515" y="485"/>
                    <a:pt x="506" y="484"/>
                  </a:cubicBezTo>
                  <a:cubicBezTo>
                    <a:pt x="495" y="483"/>
                    <a:pt x="483" y="482"/>
                    <a:pt x="474" y="479"/>
                  </a:cubicBezTo>
                  <a:cubicBezTo>
                    <a:pt x="472" y="478"/>
                    <a:pt x="471" y="476"/>
                    <a:pt x="470" y="472"/>
                  </a:cubicBezTo>
                  <a:cubicBezTo>
                    <a:pt x="470" y="472"/>
                    <a:pt x="469" y="472"/>
                    <a:pt x="469" y="471"/>
                  </a:cubicBezTo>
                  <a:cubicBezTo>
                    <a:pt x="469" y="471"/>
                    <a:pt x="468" y="472"/>
                    <a:pt x="468" y="472"/>
                  </a:cubicBezTo>
                  <a:cubicBezTo>
                    <a:pt x="465" y="473"/>
                    <a:pt x="462" y="475"/>
                    <a:pt x="458" y="475"/>
                  </a:cubicBezTo>
                  <a:cubicBezTo>
                    <a:pt x="454" y="475"/>
                    <a:pt x="449" y="473"/>
                    <a:pt x="445" y="470"/>
                  </a:cubicBezTo>
                  <a:cubicBezTo>
                    <a:pt x="441" y="469"/>
                    <a:pt x="437" y="467"/>
                    <a:pt x="434" y="467"/>
                  </a:cubicBezTo>
                  <a:cubicBezTo>
                    <a:pt x="428" y="466"/>
                    <a:pt x="425" y="467"/>
                    <a:pt x="421" y="467"/>
                  </a:cubicBezTo>
                  <a:cubicBezTo>
                    <a:pt x="417" y="467"/>
                    <a:pt x="413" y="468"/>
                    <a:pt x="406" y="467"/>
                  </a:cubicBezTo>
                  <a:cubicBezTo>
                    <a:pt x="402" y="466"/>
                    <a:pt x="393" y="465"/>
                    <a:pt x="385" y="464"/>
                  </a:cubicBezTo>
                  <a:cubicBezTo>
                    <a:pt x="380" y="464"/>
                    <a:pt x="377" y="463"/>
                    <a:pt x="375" y="463"/>
                  </a:cubicBezTo>
                  <a:cubicBezTo>
                    <a:pt x="374" y="463"/>
                    <a:pt x="374" y="466"/>
                    <a:pt x="373" y="467"/>
                  </a:cubicBezTo>
                  <a:cubicBezTo>
                    <a:pt x="376" y="471"/>
                    <a:pt x="376" y="471"/>
                    <a:pt x="376" y="471"/>
                  </a:cubicBezTo>
                  <a:cubicBezTo>
                    <a:pt x="370" y="471"/>
                    <a:pt x="370" y="471"/>
                    <a:pt x="370" y="471"/>
                  </a:cubicBezTo>
                  <a:cubicBezTo>
                    <a:pt x="367" y="471"/>
                    <a:pt x="363" y="470"/>
                    <a:pt x="359" y="469"/>
                  </a:cubicBezTo>
                  <a:cubicBezTo>
                    <a:pt x="355" y="468"/>
                    <a:pt x="351" y="467"/>
                    <a:pt x="346" y="467"/>
                  </a:cubicBezTo>
                  <a:cubicBezTo>
                    <a:pt x="343" y="467"/>
                    <a:pt x="336" y="468"/>
                    <a:pt x="328" y="470"/>
                  </a:cubicBezTo>
                  <a:cubicBezTo>
                    <a:pt x="310" y="474"/>
                    <a:pt x="298" y="476"/>
                    <a:pt x="293" y="475"/>
                  </a:cubicBezTo>
                  <a:cubicBezTo>
                    <a:pt x="291" y="474"/>
                    <a:pt x="290" y="472"/>
                    <a:pt x="289" y="470"/>
                  </a:cubicBezTo>
                  <a:cubicBezTo>
                    <a:pt x="286" y="466"/>
                    <a:pt x="285" y="465"/>
                    <a:pt x="283" y="467"/>
                  </a:cubicBezTo>
                  <a:cubicBezTo>
                    <a:pt x="280" y="462"/>
                    <a:pt x="280" y="462"/>
                    <a:pt x="280" y="462"/>
                  </a:cubicBezTo>
                  <a:cubicBezTo>
                    <a:pt x="280" y="462"/>
                    <a:pt x="279" y="462"/>
                    <a:pt x="279" y="462"/>
                  </a:cubicBezTo>
                  <a:cubicBezTo>
                    <a:pt x="277" y="462"/>
                    <a:pt x="275" y="461"/>
                    <a:pt x="273" y="460"/>
                  </a:cubicBezTo>
                  <a:cubicBezTo>
                    <a:pt x="272" y="461"/>
                    <a:pt x="271" y="462"/>
                    <a:pt x="270" y="463"/>
                  </a:cubicBezTo>
                  <a:cubicBezTo>
                    <a:pt x="269" y="465"/>
                    <a:pt x="268" y="467"/>
                    <a:pt x="266" y="467"/>
                  </a:cubicBezTo>
                  <a:cubicBezTo>
                    <a:pt x="260" y="468"/>
                    <a:pt x="253" y="467"/>
                    <a:pt x="246" y="467"/>
                  </a:cubicBezTo>
                  <a:cubicBezTo>
                    <a:pt x="240" y="467"/>
                    <a:pt x="233" y="466"/>
                    <a:pt x="226" y="467"/>
                  </a:cubicBezTo>
                  <a:cubicBezTo>
                    <a:pt x="222" y="467"/>
                    <a:pt x="222" y="467"/>
                    <a:pt x="222" y="467"/>
                  </a:cubicBezTo>
                  <a:cubicBezTo>
                    <a:pt x="223" y="463"/>
                    <a:pt x="223" y="463"/>
                    <a:pt x="223" y="463"/>
                  </a:cubicBezTo>
                  <a:cubicBezTo>
                    <a:pt x="224" y="459"/>
                    <a:pt x="223" y="458"/>
                    <a:pt x="220" y="457"/>
                  </a:cubicBezTo>
                  <a:cubicBezTo>
                    <a:pt x="218" y="455"/>
                    <a:pt x="216" y="454"/>
                    <a:pt x="215" y="451"/>
                  </a:cubicBezTo>
                  <a:cubicBezTo>
                    <a:pt x="203" y="451"/>
                    <a:pt x="195" y="447"/>
                    <a:pt x="188" y="444"/>
                  </a:cubicBezTo>
                  <a:cubicBezTo>
                    <a:pt x="181" y="441"/>
                    <a:pt x="174" y="438"/>
                    <a:pt x="165" y="439"/>
                  </a:cubicBezTo>
                  <a:cubicBezTo>
                    <a:pt x="164" y="439"/>
                    <a:pt x="161" y="441"/>
                    <a:pt x="159" y="443"/>
                  </a:cubicBezTo>
                  <a:cubicBezTo>
                    <a:pt x="157" y="445"/>
                    <a:pt x="155" y="446"/>
                    <a:pt x="154" y="447"/>
                  </a:cubicBezTo>
                  <a:cubicBezTo>
                    <a:pt x="148" y="448"/>
                    <a:pt x="146" y="445"/>
                    <a:pt x="144" y="443"/>
                  </a:cubicBezTo>
                  <a:cubicBezTo>
                    <a:pt x="144" y="443"/>
                    <a:pt x="144" y="443"/>
                    <a:pt x="144" y="443"/>
                  </a:cubicBezTo>
                  <a:cubicBezTo>
                    <a:pt x="139" y="443"/>
                    <a:pt x="136" y="445"/>
                    <a:pt x="132" y="447"/>
                  </a:cubicBezTo>
                  <a:cubicBezTo>
                    <a:pt x="130" y="449"/>
                    <a:pt x="127" y="451"/>
                    <a:pt x="125" y="451"/>
                  </a:cubicBezTo>
                  <a:cubicBezTo>
                    <a:pt x="120" y="450"/>
                    <a:pt x="115" y="446"/>
                    <a:pt x="109" y="442"/>
                  </a:cubicBezTo>
                  <a:cubicBezTo>
                    <a:pt x="102" y="437"/>
                    <a:pt x="95" y="432"/>
                    <a:pt x="88" y="431"/>
                  </a:cubicBezTo>
                  <a:cubicBezTo>
                    <a:pt x="86" y="430"/>
                    <a:pt x="86" y="430"/>
                    <a:pt x="86" y="430"/>
                  </a:cubicBezTo>
                  <a:cubicBezTo>
                    <a:pt x="86" y="428"/>
                    <a:pt x="86" y="428"/>
                    <a:pt x="86" y="428"/>
                  </a:cubicBezTo>
                  <a:cubicBezTo>
                    <a:pt x="85" y="417"/>
                    <a:pt x="86" y="408"/>
                    <a:pt x="87" y="400"/>
                  </a:cubicBezTo>
                  <a:cubicBezTo>
                    <a:pt x="88" y="389"/>
                    <a:pt x="89" y="379"/>
                    <a:pt x="86" y="368"/>
                  </a:cubicBezTo>
                  <a:cubicBezTo>
                    <a:pt x="86" y="368"/>
                    <a:pt x="85" y="365"/>
                    <a:pt x="85" y="362"/>
                  </a:cubicBezTo>
                  <a:cubicBezTo>
                    <a:pt x="85" y="363"/>
                    <a:pt x="85" y="363"/>
                    <a:pt x="85" y="363"/>
                  </a:cubicBezTo>
                  <a:cubicBezTo>
                    <a:pt x="83" y="362"/>
                    <a:pt x="83" y="362"/>
                    <a:pt x="83" y="362"/>
                  </a:cubicBezTo>
                  <a:cubicBezTo>
                    <a:pt x="76" y="358"/>
                    <a:pt x="73" y="353"/>
                    <a:pt x="71" y="349"/>
                  </a:cubicBezTo>
                  <a:cubicBezTo>
                    <a:pt x="68" y="343"/>
                    <a:pt x="67" y="341"/>
                    <a:pt x="54" y="346"/>
                  </a:cubicBezTo>
                  <a:cubicBezTo>
                    <a:pt x="51" y="342"/>
                    <a:pt x="51" y="342"/>
                    <a:pt x="51" y="342"/>
                  </a:cubicBezTo>
                  <a:cubicBezTo>
                    <a:pt x="51" y="342"/>
                    <a:pt x="51" y="341"/>
                    <a:pt x="51" y="341"/>
                  </a:cubicBezTo>
                  <a:cubicBezTo>
                    <a:pt x="49" y="340"/>
                    <a:pt x="48" y="337"/>
                    <a:pt x="47" y="335"/>
                  </a:cubicBezTo>
                  <a:cubicBezTo>
                    <a:pt x="45" y="331"/>
                    <a:pt x="43" y="327"/>
                    <a:pt x="40" y="326"/>
                  </a:cubicBezTo>
                  <a:cubicBezTo>
                    <a:pt x="39" y="326"/>
                    <a:pt x="37" y="326"/>
                    <a:pt x="36" y="326"/>
                  </a:cubicBezTo>
                  <a:cubicBezTo>
                    <a:pt x="32" y="327"/>
                    <a:pt x="29" y="327"/>
                    <a:pt x="27" y="326"/>
                  </a:cubicBezTo>
                  <a:cubicBezTo>
                    <a:pt x="25" y="324"/>
                    <a:pt x="25" y="323"/>
                    <a:pt x="24" y="321"/>
                  </a:cubicBezTo>
                  <a:cubicBezTo>
                    <a:pt x="23" y="319"/>
                    <a:pt x="23" y="318"/>
                    <a:pt x="22" y="317"/>
                  </a:cubicBezTo>
                  <a:cubicBezTo>
                    <a:pt x="21" y="317"/>
                    <a:pt x="19" y="317"/>
                    <a:pt x="18" y="318"/>
                  </a:cubicBezTo>
                  <a:cubicBezTo>
                    <a:pt x="15" y="313"/>
                    <a:pt x="15" y="313"/>
                    <a:pt x="15" y="313"/>
                  </a:cubicBezTo>
                  <a:cubicBezTo>
                    <a:pt x="19" y="311"/>
                    <a:pt x="21" y="311"/>
                    <a:pt x="24" y="312"/>
                  </a:cubicBezTo>
                  <a:cubicBezTo>
                    <a:pt x="27" y="313"/>
                    <a:pt x="28" y="317"/>
                    <a:pt x="29" y="319"/>
                  </a:cubicBezTo>
                  <a:cubicBezTo>
                    <a:pt x="29" y="320"/>
                    <a:pt x="30" y="321"/>
                    <a:pt x="30" y="321"/>
                  </a:cubicBezTo>
                  <a:cubicBezTo>
                    <a:pt x="31" y="321"/>
                    <a:pt x="33" y="321"/>
                    <a:pt x="35" y="321"/>
                  </a:cubicBezTo>
                  <a:cubicBezTo>
                    <a:pt x="37" y="320"/>
                    <a:pt x="40" y="320"/>
                    <a:pt x="41" y="321"/>
                  </a:cubicBezTo>
                  <a:cubicBezTo>
                    <a:pt x="47" y="322"/>
                    <a:pt x="50" y="328"/>
                    <a:pt x="52" y="333"/>
                  </a:cubicBezTo>
                  <a:cubicBezTo>
                    <a:pt x="52" y="333"/>
                    <a:pt x="52" y="334"/>
                    <a:pt x="53" y="335"/>
                  </a:cubicBezTo>
                  <a:cubicBezTo>
                    <a:pt x="53" y="335"/>
                    <a:pt x="54" y="335"/>
                    <a:pt x="54" y="335"/>
                  </a:cubicBezTo>
                  <a:cubicBezTo>
                    <a:pt x="56" y="335"/>
                    <a:pt x="57" y="336"/>
                    <a:pt x="58" y="337"/>
                  </a:cubicBezTo>
                  <a:cubicBezTo>
                    <a:pt x="58" y="338"/>
                    <a:pt x="58" y="338"/>
                    <a:pt x="58" y="338"/>
                  </a:cubicBezTo>
                  <a:cubicBezTo>
                    <a:pt x="69" y="335"/>
                    <a:pt x="72" y="340"/>
                    <a:pt x="76" y="346"/>
                  </a:cubicBezTo>
                  <a:cubicBezTo>
                    <a:pt x="78" y="349"/>
                    <a:pt x="80" y="353"/>
                    <a:pt x="84" y="356"/>
                  </a:cubicBezTo>
                  <a:cubicBezTo>
                    <a:pt x="84" y="355"/>
                    <a:pt x="85" y="354"/>
                    <a:pt x="87" y="354"/>
                  </a:cubicBezTo>
                  <a:cubicBezTo>
                    <a:pt x="87" y="354"/>
                    <a:pt x="87" y="354"/>
                    <a:pt x="87" y="354"/>
                  </a:cubicBezTo>
                  <a:cubicBezTo>
                    <a:pt x="89" y="354"/>
                    <a:pt x="91" y="357"/>
                    <a:pt x="91" y="358"/>
                  </a:cubicBezTo>
                  <a:cubicBezTo>
                    <a:pt x="89" y="359"/>
                    <a:pt x="89" y="359"/>
                    <a:pt x="89" y="359"/>
                  </a:cubicBezTo>
                  <a:cubicBezTo>
                    <a:pt x="91" y="360"/>
                    <a:pt x="91" y="360"/>
                    <a:pt x="91" y="360"/>
                  </a:cubicBezTo>
                  <a:cubicBezTo>
                    <a:pt x="91" y="361"/>
                    <a:pt x="91" y="365"/>
                    <a:pt x="91" y="367"/>
                  </a:cubicBezTo>
                  <a:cubicBezTo>
                    <a:pt x="95" y="379"/>
                    <a:pt x="94" y="389"/>
                    <a:pt x="93" y="400"/>
                  </a:cubicBezTo>
                  <a:cubicBezTo>
                    <a:pt x="92" y="408"/>
                    <a:pt x="91" y="416"/>
                    <a:pt x="91" y="426"/>
                  </a:cubicBezTo>
                  <a:cubicBezTo>
                    <a:pt x="99" y="428"/>
                    <a:pt x="106" y="433"/>
                    <a:pt x="112" y="437"/>
                  </a:cubicBezTo>
                  <a:cubicBezTo>
                    <a:pt x="117" y="441"/>
                    <a:pt x="122" y="445"/>
                    <a:pt x="125" y="445"/>
                  </a:cubicBezTo>
                  <a:cubicBezTo>
                    <a:pt x="126" y="445"/>
                    <a:pt x="128" y="444"/>
                    <a:pt x="129" y="443"/>
                  </a:cubicBezTo>
                  <a:cubicBezTo>
                    <a:pt x="133" y="440"/>
                    <a:pt x="138" y="437"/>
                    <a:pt x="145" y="437"/>
                  </a:cubicBezTo>
                  <a:cubicBezTo>
                    <a:pt x="147" y="437"/>
                    <a:pt x="148" y="439"/>
                    <a:pt x="149" y="440"/>
                  </a:cubicBezTo>
                  <a:cubicBezTo>
                    <a:pt x="150" y="441"/>
                    <a:pt x="150" y="442"/>
                    <a:pt x="152" y="441"/>
                  </a:cubicBezTo>
                  <a:cubicBezTo>
                    <a:pt x="153" y="441"/>
                    <a:pt x="154" y="440"/>
                    <a:pt x="155" y="439"/>
                  </a:cubicBezTo>
                  <a:cubicBezTo>
                    <a:pt x="158" y="436"/>
                    <a:pt x="161" y="433"/>
                    <a:pt x="165" y="433"/>
                  </a:cubicBezTo>
                  <a:cubicBezTo>
                    <a:pt x="175" y="433"/>
                    <a:pt x="182" y="436"/>
                    <a:pt x="190" y="439"/>
                  </a:cubicBezTo>
                  <a:cubicBezTo>
                    <a:pt x="198" y="442"/>
                    <a:pt x="206" y="446"/>
                    <a:pt x="217" y="445"/>
                  </a:cubicBezTo>
                  <a:cubicBezTo>
                    <a:pt x="220" y="445"/>
                    <a:pt x="220" y="445"/>
                    <a:pt x="220" y="445"/>
                  </a:cubicBezTo>
                  <a:cubicBezTo>
                    <a:pt x="220" y="448"/>
                    <a:pt x="220" y="448"/>
                    <a:pt x="220" y="448"/>
                  </a:cubicBezTo>
                  <a:cubicBezTo>
                    <a:pt x="220" y="450"/>
                    <a:pt x="221" y="451"/>
                    <a:pt x="223" y="452"/>
                  </a:cubicBezTo>
                  <a:cubicBezTo>
                    <a:pt x="226" y="454"/>
                    <a:pt x="229" y="456"/>
                    <a:pt x="229" y="461"/>
                  </a:cubicBezTo>
                  <a:cubicBezTo>
                    <a:pt x="235" y="461"/>
                    <a:pt x="241" y="461"/>
                    <a:pt x="247" y="461"/>
                  </a:cubicBezTo>
                  <a:cubicBezTo>
                    <a:pt x="253" y="462"/>
                    <a:pt x="259" y="462"/>
                    <a:pt x="265" y="461"/>
                  </a:cubicBezTo>
                  <a:cubicBezTo>
                    <a:pt x="265" y="461"/>
                    <a:pt x="265" y="460"/>
                    <a:pt x="266" y="460"/>
                  </a:cubicBezTo>
                  <a:cubicBezTo>
                    <a:pt x="267" y="458"/>
                    <a:pt x="269" y="456"/>
                    <a:pt x="271" y="454"/>
                  </a:cubicBezTo>
                  <a:cubicBezTo>
                    <a:pt x="271" y="454"/>
                    <a:pt x="271" y="454"/>
                    <a:pt x="271" y="454"/>
                  </a:cubicBezTo>
                  <a:cubicBezTo>
                    <a:pt x="273" y="453"/>
                    <a:pt x="273" y="453"/>
                    <a:pt x="273" y="453"/>
                  </a:cubicBezTo>
                  <a:cubicBezTo>
                    <a:pt x="273" y="453"/>
                    <a:pt x="273" y="453"/>
                    <a:pt x="273" y="453"/>
                  </a:cubicBezTo>
                  <a:cubicBezTo>
                    <a:pt x="273" y="453"/>
                    <a:pt x="273" y="453"/>
                    <a:pt x="273" y="453"/>
                  </a:cubicBezTo>
                  <a:cubicBezTo>
                    <a:pt x="274" y="456"/>
                    <a:pt x="274" y="456"/>
                    <a:pt x="274" y="456"/>
                  </a:cubicBezTo>
                  <a:cubicBezTo>
                    <a:pt x="276" y="455"/>
                    <a:pt x="276" y="455"/>
                    <a:pt x="276" y="455"/>
                  </a:cubicBezTo>
                  <a:cubicBezTo>
                    <a:pt x="276" y="455"/>
                    <a:pt x="276" y="455"/>
                    <a:pt x="276" y="455"/>
                  </a:cubicBezTo>
                  <a:cubicBezTo>
                    <a:pt x="276" y="454"/>
                    <a:pt x="276" y="453"/>
                    <a:pt x="276" y="453"/>
                  </a:cubicBezTo>
                  <a:cubicBezTo>
                    <a:pt x="275" y="449"/>
                    <a:pt x="278" y="446"/>
                    <a:pt x="281" y="445"/>
                  </a:cubicBezTo>
                  <a:cubicBezTo>
                    <a:pt x="285" y="445"/>
                    <a:pt x="285" y="445"/>
                    <a:pt x="285" y="445"/>
                  </a:cubicBezTo>
                  <a:cubicBezTo>
                    <a:pt x="284" y="448"/>
                    <a:pt x="284" y="448"/>
                    <a:pt x="284" y="448"/>
                  </a:cubicBezTo>
                  <a:cubicBezTo>
                    <a:pt x="284" y="452"/>
                    <a:pt x="285" y="454"/>
                    <a:pt x="286" y="455"/>
                  </a:cubicBezTo>
                  <a:cubicBezTo>
                    <a:pt x="287" y="457"/>
                    <a:pt x="288" y="459"/>
                    <a:pt x="287" y="461"/>
                  </a:cubicBezTo>
                  <a:cubicBezTo>
                    <a:pt x="290" y="462"/>
                    <a:pt x="292" y="466"/>
                    <a:pt x="294" y="468"/>
                  </a:cubicBezTo>
                  <a:cubicBezTo>
                    <a:pt x="294" y="468"/>
                    <a:pt x="295" y="469"/>
                    <a:pt x="295" y="470"/>
                  </a:cubicBezTo>
                  <a:cubicBezTo>
                    <a:pt x="298" y="470"/>
                    <a:pt x="315" y="467"/>
                    <a:pt x="326" y="465"/>
                  </a:cubicBezTo>
                  <a:cubicBezTo>
                    <a:pt x="335" y="463"/>
                    <a:pt x="343" y="461"/>
                    <a:pt x="346" y="461"/>
                  </a:cubicBezTo>
                  <a:cubicBezTo>
                    <a:pt x="351" y="461"/>
                    <a:pt x="356" y="462"/>
                    <a:pt x="361" y="464"/>
                  </a:cubicBezTo>
                  <a:cubicBezTo>
                    <a:pt x="363" y="464"/>
                    <a:pt x="366" y="465"/>
                    <a:pt x="368" y="465"/>
                  </a:cubicBezTo>
                  <a:cubicBezTo>
                    <a:pt x="369" y="463"/>
                    <a:pt x="370" y="460"/>
                    <a:pt x="371" y="459"/>
                  </a:cubicBezTo>
                  <a:cubicBezTo>
                    <a:pt x="371" y="458"/>
                    <a:pt x="371" y="458"/>
                    <a:pt x="371" y="458"/>
                  </a:cubicBezTo>
                  <a:cubicBezTo>
                    <a:pt x="374" y="457"/>
                    <a:pt x="374" y="457"/>
                    <a:pt x="374" y="457"/>
                  </a:cubicBezTo>
                  <a:cubicBezTo>
                    <a:pt x="374" y="460"/>
                    <a:pt x="374" y="460"/>
                    <a:pt x="374" y="460"/>
                  </a:cubicBezTo>
                  <a:cubicBezTo>
                    <a:pt x="375" y="457"/>
                    <a:pt x="375" y="457"/>
                    <a:pt x="375" y="457"/>
                  </a:cubicBezTo>
                  <a:cubicBezTo>
                    <a:pt x="376" y="457"/>
                    <a:pt x="381" y="458"/>
                    <a:pt x="385" y="459"/>
                  </a:cubicBezTo>
                  <a:cubicBezTo>
                    <a:pt x="393" y="460"/>
                    <a:pt x="403" y="461"/>
                    <a:pt x="407" y="461"/>
                  </a:cubicBezTo>
                  <a:cubicBezTo>
                    <a:pt x="413" y="462"/>
                    <a:pt x="416" y="462"/>
                    <a:pt x="420" y="462"/>
                  </a:cubicBezTo>
                  <a:cubicBezTo>
                    <a:pt x="424" y="461"/>
                    <a:pt x="428" y="461"/>
                    <a:pt x="435" y="461"/>
                  </a:cubicBezTo>
                  <a:cubicBezTo>
                    <a:pt x="439" y="462"/>
                    <a:pt x="443" y="464"/>
                    <a:pt x="447" y="465"/>
                  </a:cubicBezTo>
                  <a:cubicBezTo>
                    <a:pt x="451" y="467"/>
                    <a:pt x="455" y="469"/>
                    <a:pt x="459" y="469"/>
                  </a:cubicBezTo>
                  <a:cubicBezTo>
                    <a:pt x="461" y="469"/>
                    <a:pt x="463" y="468"/>
                    <a:pt x="465" y="467"/>
                  </a:cubicBezTo>
                  <a:cubicBezTo>
                    <a:pt x="468" y="466"/>
                    <a:pt x="469" y="465"/>
                    <a:pt x="471" y="465"/>
                  </a:cubicBezTo>
                  <a:cubicBezTo>
                    <a:pt x="473" y="466"/>
                    <a:pt x="474" y="467"/>
                    <a:pt x="475" y="470"/>
                  </a:cubicBezTo>
                  <a:cubicBezTo>
                    <a:pt x="475" y="471"/>
                    <a:pt x="476" y="473"/>
                    <a:pt x="476" y="474"/>
                  </a:cubicBezTo>
                  <a:cubicBezTo>
                    <a:pt x="485" y="477"/>
                    <a:pt x="496" y="478"/>
                    <a:pt x="507" y="478"/>
                  </a:cubicBezTo>
                  <a:cubicBezTo>
                    <a:pt x="515" y="479"/>
                    <a:pt x="524" y="480"/>
                    <a:pt x="532" y="481"/>
                  </a:cubicBezTo>
                  <a:cubicBezTo>
                    <a:pt x="541" y="483"/>
                    <a:pt x="550" y="486"/>
                    <a:pt x="558" y="489"/>
                  </a:cubicBezTo>
                  <a:cubicBezTo>
                    <a:pt x="578" y="495"/>
                    <a:pt x="597" y="500"/>
                    <a:pt x="616" y="498"/>
                  </a:cubicBezTo>
                  <a:cubicBezTo>
                    <a:pt x="615" y="494"/>
                    <a:pt x="616" y="490"/>
                    <a:pt x="616" y="486"/>
                  </a:cubicBezTo>
                  <a:cubicBezTo>
                    <a:pt x="618" y="481"/>
                    <a:pt x="619" y="476"/>
                    <a:pt x="617" y="469"/>
                  </a:cubicBezTo>
                  <a:cubicBezTo>
                    <a:pt x="616" y="467"/>
                    <a:pt x="615" y="466"/>
                    <a:pt x="613" y="464"/>
                  </a:cubicBezTo>
                  <a:cubicBezTo>
                    <a:pt x="612" y="463"/>
                    <a:pt x="610" y="461"/>
                    <a:pt x="609" y="458"/>
                  </a:cubicBezTo>
                  <a:cubicBezTo>
                    <a:pt x="608" y="458"/>
                    <a:pt x="608" y="458"/>
                    <a:pt x="608" y="458"/>
                  </a:cubicBezTo>
                  <a:cubicBezTo>
                    <a:pt x="609" y="456"/>
                    <a:pt x="609" y="456"/>
                    <a:pt x="609" y="456"/>
                  </a:cubicBezTo>
                  <a:cubicBezTo>
                    <a:pt x="609" y="456"/>
                    <a:pt x="609" y="456"/>
                    <a:pt x="609" y="456"/>
                  </a:cubicBezTo>
                  <a:cubicBezTo>
                    <a:pt x="611" y="456"/>
                    <a:pt x="611" y="456"/>
                    <a:pt x="611" y="456"/>
                  </a:cubicBezTo>
                  <a:cubicBezTo>
                    <a:pt x="610" y="454"/>
                    <a:pt x="610" y="454"/>
                    <a:pt x="610" y="454"/>
                  </a:cubicBezTo>
                  <a:cubicBezTo>
                    <a:pt x="611" y="453"/>
                    <a:pt x="616" y="445"/>
                    <a:pt x="617" y="443"/>
                  </a:cubicBezTo>
                  <a:cubicBezTo>
                    <a:pt x="619" y="436"/>
                    <a:pt x="619" y="431"/>
                    <a:pt x="620" y="425"/>
                  </a:cubicBezTo>
                  <a:cubicBezTo>
                    <a:pt x="620" y="420"/>
                    <a:pt x="620" y="416"/>
                    <a:pt x="621" y="411"/>
                  </a:cubicBezTo>
                  <a:cubicBezTo>
                    <a:pt x="624" y="394"/>
                    <a:pt x="629" y="375"/>
                    <a:pt x="634" y="356"/>
                  </a:cubicBezTo>
                  <a:cubicBezTo>
                    <a:pt x="642" y="328"/>
                    <a:pt x="649" y="299"/>
                    <a:pt x="653" y="271"/>
                  </a:cubicBezTo>
                  <a:cubicBezTo>
                    <a:pt x="655" y="255"/>
                    <a:pt x="659" y="242"/>
                    <a:pt x="662" y="231"/>
                  </a:cubicBezTo>
                  <a:cubicBezTo>
                    <a:pt x="665" y="222"/>
                    <a:pt x="668" y="212"/>
                    <a:pt x="669" y="202"/>
                  </a:cubicBezTo>
                  <a:cubicBezTo>
                    <a:pt x="669" y="199"/>
                    <a:pt x="668" y="196"/>
                    <a:pt x="666" y="193"/>
                  </a:cubicBezTo>
                  <a:cubicBezTo>
                    <a:pt x="665" y="190"/>
                    <a:pt x="665" y="188"/>
                    <a:pt x="665" y="186"/>
                  </a:cubicBezTo>
                  <a:cubicBezTo>
                    <a:pt x="665" y="184"/>
                    <a:pt x="666" y="184"/>
                    <a:pt x="670" y="183"/>
                  </a:cubicBezTo>
                  <a:cubicBezTo>
                    <a:pt x="671" y="182"/>
                    <a:pt x="673" y="181"/>
                    <a:pt x="673" y="181"/>
                  </a:cubicBezTo>
                  <a:cubicBezTo>
                    <a:pt x="674" y="180"/>
                    <a:pt x="675" y="177"/>
                    <a:pt x="677" y="167"/>
                  </a:cubicBezTo>
                  <a:cubicBezTo>
                    <a:pt x="677" y="166"/>
                    <a:pt x="677" y="166"/>
                    <a:pt x="677" y="166"/>
                  </a:cubicBezTo>
                  <a:cubicBezTo>
                    <a:pt x="677" y="166"/>
                    <a:pt x="677" y="166"/>
                    <a:pt x="677" y="166"/>
                  </a:cubicBezTo>
                  <a:cubicBezTo>
                    <a:pt x="677" y="166"/>
                    <a:pt x="677" y="166"/>
                    <a:pt x="677" y="166"/>
                  </a:cubicBezTo>
                  <a:cubicBezTo>
                    <a:pt x="677" y="166"/>
                    <a:pt x="677" y="166"/>
                    <a:pt x="677" y="166"/>
                  </a:cubicBezTo>
                  <a:cubicBezTo>
                    <a:pt x="677" y="166"/>
                    <a:pt x="677" y="166"/>
                    <a:pt x="677" y="166"/>
                  </a:cubicBezTo>
                  <a:cubicBezTo>
                    <a:pt x="678" y="158"/>
                    <a:pt x="679" y="152"/>
                    <a:pt x="679" y="147"/>
                  </a:cubicBezTo>
                  <a:cubicBezTo>
                    <a:pt x="680" y="139"/>
                    <a:pt x="680" y="132"/>
                    <a:pt x="684" y="124"/>
                  </a:cubicBezTo>
                  <a:cubicBezTo>
                    <a:pt x="669" y="119"/>
                    <a:pt x="654" y="117"/>
                    <a:pt x="637" y="114"/>
                  </a:cubicBezTo>
                  <a:cubicBezTo>
                    <a:pt x="626" y="113"/>
                    <a:pt x="614" y="112"/>
                    <a:pt x="603" y="109"/>
                  </a:cubicBezTo>
                  <a:cubicBezTo>
                    <a:pt x="600" y="108"/>
                    <a:pt x="597" y="107"/>
                    <a:pt x="594" y="105"/>
                  </a:cubicBezTo>
                  <a:cubicBezTo>
                    <a:pt x="592" y="103"/>
                    <a:pt x="589" y="101"/>
                    <a:pt x="587" y="101"/>
                  </a:cubicBezTo>
                  <a:cubicBezTo>
                    <a:pt x="575" y="98"/>
                    <a:pt x="563" y="97"/>
                    <a:pt x="552" y="95"/>
                  </a:cubicBezTo>
                  <a:cubicBezTo>
                    <a:pt x="540" y="94"/>
                    <a:pt x="527" y="92"/>
                    <a:pt x="514" y="89"/>
                  </a:cubicBezTo>
                  <a:cubicBezTo>
                    <a:pt x="507" y="87"/>
                    <a:pt x="499" y="85"/>
                    <a:pt x="492" y="83"/>
                  </a:cubicBezTo>
                  <a:cubicBezTo>
                    <a:pt x="478" y="80"/>
                    <a:pt x="462" y="76"/>
                    <a:pt x="446" y="73"/>
                  </a:cubicBezTo>
                  <a:cubicBezTo>
                    <a:pt x="441" y="72"/>
                    <a:pt x="436" y="69"/>
                    <a:pt x="430" y="66"/>
                  </a:cubicBezTo>
                  <a:cubicBezTo>
                    <a:pt x="426" y="64"/>
                    <a:pt x="422" y="62"/>
                    <a:pt x="418" y="61"/>
                  </a:cubicBezTo>
                  <a:cubicBezTo>
                    <a:pt x="415" y="60"/>
                    <a:pt x="412" y="60"/>
                    <a:pt x="409" y="61"/>
                  </a:cubicBezTo>
                  <a:cubicBezTo>
                    <a:pt x="405" y="61"/>
                    <a:pt x="401" y="62"/>
                    <a:pt x="398" y="61"/>
                  </a:cubicBezTo>
                  <a:cubicBezTo>
                    <a:pt x="393" y="60"/>
                    <a:pt x="388" y="57"/>
                    <a:pt x="384" y="55"/>
                  </a:cubicBezTo>
                  <a:cubicBezTo>
                    <a:pt x="379" y="52"/>
                    <a:pt x="374" y="49"/>
                    <a:pt x="370" y="49"/>
                  </a:cubicBezTo>
                  <a:cubicBezTo>
                    <a:pt x="367" y="48"/>
                    <a:pt x="363" y="50"/>
                    <a:pt x="360" y="51"/>
                  </a:cubicBezTo>
                  <a:cubicBezTo>
                    <a:pt x="357" y="52"/>
                    <a:pt x="355" y="53"/>
                    <a:pt x="353" y="53"/>
                  </a:cubicBezTo>
                  <a:cubicBezTo>
                    <a:pt x="349" y="52"/>
                    <a:pt x="345" y="49"/>
                    <a:pt x="340" y="46"/>
                  </a:cubicBezTo>
                  <a:cubicBezTo>
                    <a:pt x="334" y="42"/>
                    <a:pt x="328" y="38"/>
                    <a:pt x="321" y="37"/>
                  </a:cubicBezTo>
                  <a:cubicBezTo>
                    <a:pt x="319" y="36"/>
                    <a:pt x="316" y="36"/>
                    <a:pt x="313" y="37"/>
                  </a:cubicBezTo>
                  <a:cubicBezTo>
                    <a:pt x="309" y="37"/>
                    <a:pt x="305" y="38"/>
                    <a:pt x="301" y="37"/>
                  </a:cubicBezTo>
                  <a:cubicBezTo>
                    <a:pt x="295" y="35"/>
                    <a:pt x="289" y="32"/>
                    <a:pt x="283" y="29"/>
                  </a:cubicBezTo>
                  <a:cubicBezTo>
                    <a:pt x="276" y="26"/>
                    <a:pt x="268" y="23"/>
                    <a:pt x="261" y="20"/>
                  </a:cubicBezTo>
                  <a:cubicBezTo>
                    <a:pt x="247" y="17"/>
                    <a:pt x="225" y="14"/>
                    <a:pt x="213" y="13"/>
                  </a:cubicBezTo>
                  <a:cubicBezTo>
                    <a:pt x="211" y="12"/>
                    <a:pt x="209" y="11"/>
                    <a:pt x="206" y="10"/>
                  </a:cubicBezTo>
                  <a:cubicBezTo>
                    <a:pt x="205" y="9"/>
                    <a:pt x="203" y="8"/>
                    <a:pt x="202" y="8"/>
                  </a:cubicBezTo>
                  <a:cubicBezTo>
                    <a:pt x="203" y="9"/>
                    <a:pt x="203" y="9"/>
                    <a:pt x="203" y="9"/>
                  </a:cubicBezTo>
                  <a:cubicBezTo>
                    <a:pt x="203" y="11"/>
                    <a:pt x="203" y="12"/>
                    <a:pt x="202" y="13"/>
                  </a:cubicBezTo>
                  <a:cubicBezTo>
                    <a:pt x="201" y="14"/>
                    <a:pt x="200" y="16"/>
                    <a:pt x="200" y="17"/>
                  </a:cubicBezTo>
                  <a:cubicBezTo>
                    <a:pt x="200" y="17"/>
                    <a:pt x="201" y="18"/>
                    <a:pt x="201" y="18"/>
                  </a:cubicBezTo>
                  <a:cubicBezTo>
                    <a:pt x="203" y="16"/>
                    <a:pt x="206" y="15"/>
                    <a:pt x="208" y="16"/>
                  </a:cubicBezTo>
                  <a:cubicBezTo>
                    <a:pt x="209" y="16"/>
                    <a:pt x="212" y="17"/>
                    <a:pt x="212" y="22"/>
                  </a:cubicBezTo>
                  <a:cubicBezTo>
                    <a:pt x="212" y="25"/>
                    <a:pt x="212" y="25"/>
                    <a:pt x="212" y="25"/>
                  </a:cubicBezTo>
                  <a:cubicBezTo>
                    <a:pt x="210" y="25"/>
                    <a:pt x="210" y="25"/>
                    <a:pt x="210" y="25"/>
                  </a:cubicBezTo>
                  <a:cubicBezTo>
                    <a:pt x="211" y="26"/>
                    <a:pt x="210" y="28"/>
                    <a:pt x="210" y="30"/>
                  </a:cubicBezTo>
                  <a:cubicBezTo>
                    <a:pt x="209" y="30"/>
                    <a:pt x="209" y="31"/>
                    <a:pt x="208" y="32"/>
                  </a:cubicBezTo>
                  <a:cubicBezTo>
                    <a:pt x="209" y="32"/>
                    <a:pt x="209" y="32"/>
                    <a:pt x="209" y="32"/>
                  </a:cubicBezTo>
                  <a:cubicBezTo>
                    <a:pt x="211" y="32"/>
                    <a:pt x="215" y="32"/>
                    <a:pt x="216" y="37"/>
                  </a:cubicBezTo>
                  <a:cubicBezTo>
                    <a:pt x="219" y="56"/>
                    <a:pt x="209" y="77"/>
                    <a:pt x="205" y="85"/>
                  </a:cubicBezTo>
                  <a:cubicBezTo>
                    <a:pt x="214" y="92"/>
                    <a:pt x="211" y="102"/>
                    <a:pt x="209" y="110"/>
                  </a:cubicBezTo>
                  <a:cubicBezTo>
                    <a:pt x="208" y="114"/>
                    <a:pt x="207" y="118"/>
                    <a:pt x="208" y="122"/>
                  </a:cubicBezTo>
                  <a:cubicBezTo>
                    <a:pt x="209" y="128"/>
                    <a:pt x="214" y="134"/>
                    <a:pt x="218" y="139"/>
                  </a:cubicBezTo>
                  <a:cubicBezTo>
                    <a:pt x="222" y="144"/>
                    <a:pt x="226" y="149"/>
                    <a:pt x="225" y="154"/>
                  </a:cubicBezTo>
                  <a:cubicBezTo>
                    <a:pt x="224" y="157"/>
                    <a:pt x="222" y="159"/>
                    <a:pt x="219" y="161"/>
                  </a:cubicBezTo>
                  <a:cubicBezTo>
                    <a:pt x="215" y="157"/>
                    <a:pt x="215" y="157"/>
                    <a:pt x="215" y="157"/>
                  </a:cubicBezTo>
                  <a:cubicBezTo>
                    <a:pt x="217" y="155"/>
                    <a:pt x="218" y="154"/>
                    <a:pt x="218" y="153"/>
                  </a:cubicBezTo>
                  <a:cubicBezTo>
                    <a:pt x="217" y="150"/>
                    <a:pt x="214" y="148"/>
                    <a:pt x="211" y="146"/>
                  </a:cubicBezTo>
                  <a:cubicBezTo>
                    <a:pt x="209" y="151"/>
                    <a:pt x="205" y="153"/>
                    <a:pt x="201" y="156"/>
                  </a:cubicBezTo>
                  <a:cubicBezTo>
                    <a:pt x="199" y="157"/>
                    <a:pt x="197" y="158"/>
                    <a:pt x="196" y="160"/>
                  </a:cubicBezTo>
                  <a:cubicBezTo>
                    <a:pt x="195" y="161"/>
                    <a:pt x="196" y="164"/>
                    <a:pt x="196" y="166"/>
                  </a:cubicBezTo>
                  <a:cubicBezTo>
                    <a:pt x="197" y="170"/>
                    <a:pt x="197" y="173"/>
                    <a:pt x="196" y="176"/>
                  </a:cubicBezTo>
                  <a:cubicBezTo>
                    <a:pt x="194" y="179"/>
                    <a:pt x="191" y="179"/>
                    <a:pt x="189" y="179"/>
                  </a:cubicBezTo>
                  <a:cubicBezTo>
                    <a:pt x="189" y="179"/>
                    <a:pt x="189" y="179"/>
                    <a:pt x="189" y="179"/>
                  </a:cubicBezTo>
                  <a:cubicBezTo>
                    <a:pt x="191" y="183"/>
                    <a:pt x="192" y="190"/>
                    <a:pt x="192" y="191"/>
                  </a:cubicBezTo>
                  <a:cubicBezTo>
                    <a:pt x="192" y="194"/>
                    <a:pt x="191" y="198"/>
                    <a:pt x="189" y="201"/>
                  </a:cubicBezTo>
                  <a:cubicBezTo>
                    <a:pt x="188" y="206"/>
                    <a:pt x="186" y="210"/>
                    <a:pt x="188" y="214"/>
                  </a:cubicBezTo>
                  <a:cubicBezTo>
                    <a:pt x="189" y="216"/>
                    <a:pt x="189" y="216"/>
                    <a:pt x="189" y="216"/>
                  </a:cubicBezTo>
                  <a:cubicBezTo>
                    <a:pt x="186" y="217"/>
                    <a:pt x="186" y="217"/>
                    <a:pt x="186" y="217"/>
                  </a:cubicBezTo>
                  <a:cubicBezTo>
                    <a:pt x="183" y="219"/>
                    <a:pt x="179" y="222"/>
                    <a:pt x="175" y="225"/>
                  </a:cubicBezTo>
                  <a:cubicBezTo>
                    <a:pt x="171" y="229"/>
                    <a:pt x="166" y="233"/>
                    <a:pt x="162" y="234"/>
                  </a:cubicBezTo>
                  <a:cubicBezTo>
                    <a:pt x="160" y="234"/>
                    <a:pt x="160" y="234"/>
                    <a:pt x="160" y="234"/>
                  </a:cubicBezTo>
                  <a:cubicBezTo>
                    <a:pt x="159" y="232"/>
                    <a:pt x="159" y="232"/>
                    <a:pt x="159" y="232"/>
                  </a:cubicBezTo>
                  <a:cubicBezTo>
                    <a:pt x="158" y="231"/>
                    <a:pt x="158" y="231"/>
                    <a:pt x="158" y="231"/>
                  </a:cubicBezTo>
                  <a:cubicBezTo>
                    <a:pt x="158" y="230"/>
                    <a:pt x="158" y="230"/>
                    <a:pt x="158" y="230"/>
                  </a:cubicBezTo>
                  <a:cubicBezTo>
                    <a:pt x="155" y="232"/>
                    <a:pt x="153" y="235"/>
                    <a:pt x="151" y="238"/>
                  </a:cubicBezTo>
                  <a:cubicBezTo>
                    <a:pt x="147" y="244"/>
                    <a:pt x="143" y="250"/>
                    <a:pt x="134" y="254"/>
                  </a:cubicBezTo>
                  <a:cubicBezTo>
                    <a:pt x="126" y="257"/>
                    <a:pt x="126" y="257"/>
                    <a:pt x="126" y="257"/>
                  </a:cubicBezTo>
                  <a:cubicBezTo>
                    <a:pt x="131" y="249"/>
                    <a:pt x="131" y="249"/>
                    <a:pt x="131" y="249"/>
                  </a:cubicBezTo>
                  <a:cubicBezTo>
                    <a:pt x="133" y="246"/>
                    <a:pt x="132" y="245"/>
                    <a:pt x="130" y="242"/>
                  </a:cubicBezTo>
                  <a:cubicBezTo>
                    <a:pt x="130" y="242"/>
                    <a:pt x="129" y="242"/>
                    <a:pt x="129" y="241"/>
                  </a:cubicBezTo>
                  <a:cubicBezTo>
                    <a:pt x="127" y="244"/>
                    <a:pt x="125" y="247"/>
                    <a:pt x="123" y="249"/>
                  </a:cubicBezTo>
                  <a:cubicBezTo>
                    <a:pt x="122" y="250"/>
                    <a:pt x="122" y="250"/>
                    <a:pt x="122" y="250"/>
                  </a:cubicBezTo>
                  <a:cubicBezTo>
                    <a:pt x="120" y="250"/>
                    <a:pt x="120" y="250"/>
                    <a:pt x="120" y="250"/>
                  </a:cubicBezTo>
                  <a:cubicBezTo>
                    <a:pt x="113" y="248"/>
                    <a:pt x="111" y="241"/>
                    <a:pt x="109" y="235"/>
                  </a:cubicBezTo>
                  <a:cubicBezTo>
                    <a:pt x="107" y="231"/>
                    <a:pt x="106" y="227"/>
                    <a:pt x="103" y="225"/>
                  </a:cubicBezTo>
                  <a:cubicBezTo>
                    <a:pt x="96" y="221"/>
                    <a:pt x="96" y="221"/>
                    <a:pt x="96" y="221"/>
                  </a:cubicBezTo>
                  <a:cubicBezTo>
                    <a:pt x="105" y="220"/>
                    <a:pt x="105" y="220"/>
                    <a:pt x="105" y="220"/>
                  </a:cubicBezTo>
                  <a:cubicBezTo>
                    <a:pt x="117" y="219"/>
                    <a:pt x="123" y="213"/>
                    <a:pt x="130" y="206"/>
                  </a:cubicBezTo>
                  <a:cubicBezTo>
                    <a:pt x="130" y="205"/>
                    <a:pt x="131" y="205"/>
                    <a:pt x="131" y="204"/>
                  </a:cubicBezTo>
                  <a:cubicBezTo>
                    <a:pt x="130" y="204"/>
                    <a:pt x="128" y="205"/>
                    <a:pt x="127" y="205"/>
                  </a:cubicBezTo>
                  <a:cubicBezTo>
                    <a:pt x="121" y="205"/>
                    <a:pt x="116" y="206"/>
                    <a:pt x="112" y="208"/>
                  </a:cubicBezTo>
                  <a:cubicBezTo>
                    <a:pt x="111" y="209"/>
                    <a:pt x="111" y="209"/>
                    <a:pt x="110" y="209"/>
                  </a:cubicBezTo>
                  <a:cubicBezTo>
                    <a:pt x="107" y="204"/>
                    <a:pt x="107" y="204"/>
                    <a:pt x="107" y="204"/>
                  </a:cubicBezTo>
                  <a:cubicBezTo>
                    <a:pt x="108" y="204"/>
                    <a:pt x="109" y="204"/>
                    <a:pt x="109" y="203"/>
                  </a:cubicBezTo>
                  <a:cubicBezTo>
                    <a:pt x="110" y="203"/>
                    <a:pt x="110" y="203"/>
                    <a:pt x="110" y="203"/>
                  </a:cubicBezTo>
                  <a:cubicBezTo>
                    <a:pt x="110" y="202"/>
                    <a:pt x="108" y="201"/>
                    <a:pt x="107" y="200"/>
                  </a:cubicBezTo>
                  <a:cubicBezTo>
                    <a:pt x="105" y="198"/>
                    <a:pt x="101" y="195"/>
                    <a:pt x="102" y="190"/>
                  </a:cubicBezTo>
                  <a:cubicBezTo>
                    <a:pt x="104" y="183"/>
                    <a:pt x="119" y="173"/>
                    <a:pt x="134" y="164"/>
                  </a:cubicBezTo>
                  <a:cubicBezTo>
                    <a:pt x="136" y="162"/>
                    <a:pt x="138" y="161"/>
                    <a:pt x="139" y="161"/>
                  </a:cubicBezTo>
                  <a:cubicBezTo>
                    <a:pt x="140" y="158"/>
                    <a:pt x="139" y="156"/>
                    <a:pt x="137" y="153"/>
                  </a:cubicBezTo>
                  <a:cubicBezTo>
                    <a:pt x="135" y="151"/>
                    <a:pt x="134" y="149"/>
                    <a:pt x="135" y="147"/>
                  </a:cubicBezTo>
                  <a:cubicBezTo>
                    <a:pt x="136" y="144"/>
                    <a:pt x="138" y="144"/>
                    <a:pt x="141" y="144"/>
                  </a:cubicBezTo>
                  <a:cubicBezTo>
                    <a:pt x="142" y="144"/>
                    <a:pt x="142" y="144"/>
                    <a:pt x="142" y="144"/>
                  </a:cubicBezTo>
                  <a:cubicBezTo>
                    <a:pt x="143" y="144"/>
                    <a:pt x="143" y="144"/>
                    <a:pt x="143" y="144"/>
                  </a:cubicBezTo>
                  <a:cubicBezTo>
                    <a:pt x="145" y="147"/>
                    <a:pt x="146" y="146"/>
                    <a:pt x="148" y="145"/>
                  </a:cubicBezTo>
                  <a:cubicBezTo>
                    <a:pt x="151" y="143"/>
                    <a:pt x="155" y="140"/>
                    <a:pt x="162" y="142"/>
                  </a:cubicBezTo>
                  <a:cubicBezTo>
                    <a:pt x="162" y="125"/>
                    <a:pt x="162" y="125"/>
                    <a:pt x="162" y="125"/>
                  </a:cubicBezTo>
                  <a:cubicBezTo>
                    <a:pt x="143" y="125"/>
                    <a:pt x="143" y="125"/>
                    <a:pt x="143" y="125"/>
                  </a:cubicBezTo>
                  <a:cubicBezTo>
                    <a:pt x="147" y="120"/>
                    <a:pt x="147" y="120"/>
                    <a:pt x="147" y="120"/>
                  </a:cubicBezTo>
                  <a:cubicBezTo>
                    <a:pt x="149" y="119"/>
                    <a:pt x="149" y="118"/>
                    <a:pt x="149" y="118"/>
                  </a:cubicBezTo>
                  <a:cubicBezTo>
                    <a:pt x="149" y="117"/>
                    <a:pt x="146" y="116"/>
                    <a:pt x="145" y="116"/>
                  </a:cubicBezTo>
                  <a:cubicBezTo>
                    <a:pt x="141" y="114"/>
                    <a:pt x="134" y="111"/>
                    <a:pt x="134" y="103"/>
                  </a:cubicBezTo>
                  <a:cubicBezTo>
                    <a:pt x="124" y="107"/>
                    <a:pt x="119" y="102"/>
                    <a:pt x="115" y="99"/>
                  </a:cubicBezTo>
                  <a:cubicBezTo>
                    <a:pt x="114" y="98"/>
                    <a:pt x="113" y="97"/>
                    <a:pt x="112" y="97"/>
                  </a:cubicBezTo>
                  <a:cubicBezTo>
                    <a:pt x="109" y="95"/>
                    <a:pt x="104" y="95"/>
                    <a:pt x="99" y="94"/>
                  </a:cubicBezTo>
                  <a:cubicBezTo>
                    <a:pt x="95" y="94"/>
                    <a:pt x="91" y="94"/>
                    <a:pt x="88" y="93"/>
                  </a:cubicBezTo>
                  <a:cubicBezTo>
                    <a:pt x="86" y="92"/>
                    <a:pt x="85" y="90"/>
                    <a:pt x="84" y="87"/>
                  </a:cubicBezTo>
                  <a:cubicBezTo>
                    <a:pt x="84" y="87"/>
                    <a:pt x="84" y="85"/>
                    <a:pt x="83" y="85"/>
                  </a:cubicBezTo>
                  <a:cubicBezTo>
                    <a:pt x="78" y="83"/>
                    <a:pt x="73" y="82"/>
                    <a:pt x="68" y="81"/>
                  </a:cubicBezTo>
                  <a:cubicBezTo>
                    <a:pt x="58" y="78"/>
                    <a:pt x="48" y="76"/>
                    <a:pt x="46" y="65"/>
                  </a:cubicBezTo>
                  <a:cubicBezTo>
                    <a:pt x="44" y="65"/>
                    <a:pt x="43" y="66"/>
                    <a:pt x="42" y="68"/>
                  </a:cubicBezTo>
                  <a:cubicBezTo>
                    <a:pt x="41" y="70"/>
                    <a:pt x="40" y="71"/>
                    <a:pt x="38" y="72"/>
                  </a:cubicBezTo>
                  <a:cubicBezTo>
                    <a:pt x="30" y="78"/>
                    <a:pt x="30" y="78"/>
                    <a:pt x="30" y="78"/>
                  </a:cubicBezTo>
                  <a:cubicBezTo>
                    <a:pt x="34" y="69"/>
                    <a:pt x="34" y="69"/>
                    <a:pt x="34" y="69"/>
                  </a:cubicBezTo>
                  <a:cubicBezTo>
                    <a:pt x="38" y="60"/>
                    <a:pt x="36" y="58"/>
                    <a:pt x="30" y="54"/>
                  </a:cubicBezTo>
                  <a:cubicBezTo>
                    <a:pt x="28" y="52"/>
                    <a:pt x="25" y="50"/>
                    <a:pt x="23" y="48"/>
                  </a:cubicBezTo>
                  <a:cubicBezTo>
                    <a:pt x="21" y="47"/>
                    <a:pt x="20" y="45"/>
                    <a:pt x="18" y="43"/>
                  </a:cubicBezTo>
                  <a:cubicBezTo>
                    <a:pt x="18" y="43"/>
                    <a:pt x="17" y="44"/>
                    <a:pt x="17" y="44"/>
                  </a:cubicBezTo>
                  <a:cubicBezTo>
                    <a:pt x="15" y="46"/>
                    <a:pt x="11" y="49"/>
                    <a:pt x="11" y="50"/>
                  </a:cubicBezTo>
                  <a:cubicBezTo>
                    <a:pt x="11" y="52"/>
                    <a:pt x="12" y="56"/>
                    <a:pt x="15" y="61"/>
                  </a:cubicBezTo>
                  <a:cubicBezTo>
                    <a:pt x="16" y="63"/>
                    <a:pt x="16" y="63"/>
                    <a:pt x="16" y="63"/>
                  </a:cubicBezTo>
                  <a:cubicBezTo>
                    <a:pt x="14" y="64"/>
                    <a:pt x="14" y="64"/>
                    <a:pt x="14" y="64"/>
                  </a:cubicBezTo>
                  <a:cubicBezTo>
                    <a:pt x="13" y="66"/>
                    <a:pt x="10" y="65"/>
                    <a:pt x="7" y="63"/>
                  </a:cubicBezTo>
                  <a:cubicBezTo>
                    <a:pt x="6" y="72"/>
                    <a:pt x="6" y="82"/>
                    <a:pt x="7" y="90"/>
                  </a:cubicBezTo>
                  <a:cubicBezTo>
                    <a:pt x="7" y="92"/>
                    <a:pt x="9" y="93"/>
                    <a:pt x="10" y="95"/>
                  </a:cubicBezTo>
                  <a:cubicBezTo>
                    <a:pt x="12" y="97"/>
                    <a:pt x="14" y="98"/>
                    <a:pt x="15" y="101"/>
                  </a:cubicBezTo>
                  <a:cubicBezTo>
                    <a:pt x="21" y="117"/>
                    <a:pt x="17" y="136"/>
                    <a:pt x="16" y="147"/>
                  </a:cubicBezTo>
                  <a:cubicBezTo>
                    <a:pt x="15" y="149"/>
                    <a:pt x="15" y="150"/>
                    <a:pt x="15" y="151"/>
                  </a:cubicBezTo>
                  <a:cubicBezTo>
                    <a:pt x="14" y="161"/>
                    <a:pt x="15" y="171"/>
                    <a:pt x="16" y="180"/>
                  </a:cubicBezTo>
                  <a:cubicBezTo>
                    <a:pt x="17" y="190"/>
                    <a:pt x="19" y="200"/>
                    <a:pt x="16" y="209"/>
                  </a:cubicBezTo>
                  <a:cubicBezTo>
                    <a:pt x="21" y="212"/>
                    <a:pt x="24" y="215"/>
                    <a:pt x="28" y="219"/>
                  </a:cubicBezTo>
                  <a:cubicBezTo>
                    <a:pt x="32" y="223"/>
                    <a:pt x="36" y="226"/>
                    <a:pt x="41" y="228"/>
                  </a:cubicBezTo>
                  <a:cubicBezTo>
                    <a:pt x="47" y="230"/>
                    <a:pt x="47" y="230"/>
                    <a:pt x="47" y="230"/>
                  </a:cubicBezTo>
                  <a:cubicBezTo>
                    <a:pt x="42" y="233"/>
                    <a:pt x="42" y="233"/>
                    <a:pt x="42" y="233"/>
                  </a:cubicBezTo>
                  <a:cubicBezTo>
                    <a:pt x="38" y="236"/>
                    <a:pt x="33" y="237"/>
                    <a:pt x="27" y="238"/>
                  </a:cubicBezTo>
                  <a:cubicBezTo>
                    <a:pt x="17" y="240"/>
                    <a:pt x="11" y="242"/>
                    <a:pt x="11" y="250"/>
                  </a:cubicBezTo>
                  <a:cubicBezTo>
                    <a:pt x="13" y="253"/>
                    <a:pt x="15" y="253"/>
                    <a:pt x="21" y="251"/>
                  </a:cubicBezTo>
                  <a:cubicBezTo>
                    <a:pt x="24" y="250"/>
                    <a:pt x="27" y="249"/>
                    <a:pt x="29" y="251"/>
                  </a:cubicBezTo>
                  <a:cubicBezTo>
                    <a:pt x="30" y="251"/>
                    <a:pt x="31" y="253"/>
                    <a:pt x="31" y="255"/>
                  </a:cubicBezTo>
                  <a:cubicBezTo>
                    <a:pt x="31" y="257"/>
                    <a:pt x="31" y="257"/>
                    <a:pt x="31" y="257"/>
                  </a:cubicBezTo>
                  <a:cubicBezTo>
                    <a:pt x="31" y="257"/>
                    <a:pt x="31" y="257"/>
                    <a:pt x="31" y="257"/>
                  </a:cubicBezTo>
                  <a:cubicBezTo>
                    <a:pt x="33" y="259"/>
                    <a:pt x="36" y="261"/>
                    <a:pt x="37" y="264"/>
                  </a:cubicBezTo>
                  <a:cubicBezTo>
                    <a:pt x="37" y="267"/>
                    <a:pt x="37" y="269"/>
                    <a:pt x="35" y="273"/>
                  </a:cubicBezTo>
                  <a:cubicBezTo>
                    <a:pt x="34" y="273"/>
                    <a:pt x="34" y="273"/>
                    <a:pt x="34" y="273"/>
                  </a:cubicBezTo>
                  <a:cubicBezTo>
                    <a:pt x="29" y="278"/>
                    <a:pt x="27" y="277"/>
                    <a:pt x="24" y="275"/>
                  </a:cubicBezTo>
                  <a:cubicBezTo>
                    <a:pt x="22" y="275"/>
                    <a:pt x="21" y="274"/>
                    <a:pt x="19" y="274"/>
                  </a:cubicBezTo>
                  <a:cubicBezTo>
                    <a:pt x="19" y="276"/>
                    <a:pt x="21" y="276"/>
                    <a:pt x="22" y="278"/>
                  </a:cubicBezTo>
                  <a:cubicBezTo>
                    <a:pt x="24" y="279"/>
                    <a:pt x="26" y="280"/>
                    <a:pt x="27" y="282"/>
                  </a:cubicBezTo>
                  <a:cubicBezTo>
                    <a:pt x="29" y="286"/>
                    <a:pt x="29" y="286"/>
                    <a:pt x="29" y="286"/>
                  </a:cubicBezTo>
                  <a:cubicBezTo>
                    <a:pt x="25" y="286"/>
                    <a:pt x="25" y="286"/>
                    <a:pt x="25" y="286"/>
                  </a:cubicBezTo>
                  <a:cubicBezTo>
                    <a:pt x="18" y="286"/>
                    <a:pt x="17" y="287"/>
                    <a:pt x="17" y="287"/>
                  </a:cubicBezTo>
                  <a:cubicBezTo>
                    <a:pt x="17" y="288"/>
                    <a:pt x="17" y="291"/>
                    <a:pt x="18" y="293"/>
                  </a:cubicBezTo>
                  <a:cubicBezTo>
                    <a:pt x="19" y="296"/>
                    <a:pt x="20" y="302"/>
                    <a:pt x="19" y="308"/>
                  </a:cubicBezTo>
                  <a:cubicBezTo>
                    <a:pt x="14" y="307"/>
                    <a:pt x="14" y="307"/>
                    <a:pt x="14" y="307"/>
                  </a:cubicBezTo>
                  <a:cubicBezTo>
                    <a:pt x="15" y="302"/>
                    <a:pt x="13" y="298"/>
                    <a:pt x="12" y="294"/>
                  </a:cubicBezTo>
                  <a:cubicBezTo>
                    <a:pt x="11" y="290"/>
                    <a:pt x="10" y="287"/>
                    <a:pt x="13" y="284"/>
                  </a:cubicBezTo>
                  <a:cubicBezTo>
                    <a:pt x="14" y="283"/>
                    <a:pt x="15" y="282"/>
                    <a:pt x="18" y="281"/>
                  </a:cubicBezTo>
                  <a:cubicBezTo>
                    <a:pt x="15" y="279"/>
                    <a:pt x="13" y="276"/>
                    <a:pt x="14" y="271"/>
                  </a:cubicBezTo>
                  <a:cubicBezTo>
                    <a:pt x="14" y="268"/>
                    <a:pt x="14" y="268"/>
                    <a:pt x="14" y="268"/>
                  </a:cubicBezTo>
                  <a:cubicBezTo>
                    <a:pt x="16" y="268"/>
                    <a:pt x="16" y="268"/>
                    <a:pt x="16" y="268"/>
                  </a:cubicBezTo>
                  <a:cubicBezTo>
                    <a:pt x="22" y="268"/>
                    <a:pt x="25" y="270"/>
                    <a:pt x="26" y="271"/>
                  </a:cubicBezTo>
                  <a:cubicBezTo>
                    <a:pt x="27" y="271"/>
                    <a:pt x="27" y="271"/>
                    <a:pt x="27" y="271"/>
                  </a:cubicBezTo>
                  <a:cubicBezTo>
                    <a:pt x="27" y="271"/>
                    <a:pt x="28" y="271"/>
                    <a:pt x="30" y="269"/>
                  </a:cubicBezTo>
                  <a:cubicBezTo>
                    <a:pt x="31" y="268"/>
                    <a:pt x="32" y="266"/>
                    <a:pt x="31" y="265"/>
                  </a:cubicBezTo>
                  <a:cubicBezTo>
                    <a:pt x="31" y="264"/>
                    <a:pt x="28" y="262"/>
                    <a:pt x="26" y="261"/>
                  </a:cubicBezTo>
                  <a:cubicBezTo>
                    <a:pt x="24" y="260"/>
                    <a:pt x="22" y="259"/>
                    <a:pt x="22" y="257"/>
                  </a:cubicBezTo>
                  <a:cubicBezTo>
                    <a:pt x="22" y="256"/>
                    <a:pt x="22" y="256"/>
                    <a:pt x="22" y="256"/>
                  </a:cubicBezTo>
                  <a:cubicBezTo>
                    <a:pt x="22" y="256"/>
                    <a:pt x="22" y="256"/>
                    <a:pt x="22" y="256"/>
                  </a:cubicBezTo>
                  <a:cubicBezTo>
                    <a:pt x="18" y="258"/>
                    <a:pt x="10" y="260"/>
                    <a:pt x="6" y="252"/>
                  </a:cubicBezTo>
                  <a:cubicBezTo>
                    <a:pt x="6" y="251"/>
                    <a:pt x="6" y="251"/>
                    <a:pt x="6" y="251"/>
                  </a:cubicBezTo>
                  <a:cubicBezTo>
                    <a:pt x="5" y="237"/>
                    <a:pt x="17" y="235"/>
                    <a:pt x="26" y="233"/>
                  </a:cubicBezTo>
                  <a:cubicBezTo>
                    <a:pt x="29" y="232"/>
                    <a:pt x="32" y="232"/>
                    <a:pt x="34" y="231"/>
                  </a:cubicBezTo>
                  <a:cubicBezTo>
                    <a:pt x="30" y="229"/>
                    <a:pt x="27" y="226"/>
                    <a:pt x="24" y="223"/>
                  </a:cubicBezTo>
                  <a:cubicBezTo>
                    <a:pt x="20" y="219"/>
                    <a:pt x="17" y="215"/>
                    <a:pt x="11" y="213"/>
                  </a:cubicBezTo>
                  <a:cubicBezTo>
                    <a:pt x="9" y="212"/>
                    <a:pt x="9" y="212"/>
                    <a:pt x="9" y="212"/>
                  </a:cubicBezTo>
                  <a:cubicBezTo>
                    <a:pt x="10" y="210"/>
                    <a:pt x="10" y="210"/>
                    <a:pt x="10" y="210"/>
                  </a:cubicBezTo>
                  <a:cubicBezTo>
                    <a:pt x="13" y="201"/>
                    <a:pt x="12" y="192"/>
                    <a:pt x="11" y="181"/>
                  </a:cubicBezTo>
                  <a:cubicBezTo>
                    <a:pt x="9" y="171"/>
                    <a:pt x="8" y="161"/>
                    <a:pt x="10" y="150"/>
                  </a:cubicBezTo>
                  <a:cubicBezTo>
                    <a:pt x="10" y="149"/>
                    <a:pt x="10" y="148"/>
                    <a:pt x="10" y="146"/>
                  </a:cubicBezTo>
                  <a:cubicBezTo>
                    <a:pt x="12" y="136"/>
                    <a:pt x="15" y="117"/>
                    <a:pt x="10" y="103"/>
                  </a:cubicBezTo>
                  <a:cubicBezTo>
                    <a:pt x="9" y="101"/>
                    <a:pt x="8" y="100"/>
                    <a:pt x="7" y="99"/>
                  </a:cubicBezTo>
                  <a:cubicBezTo>
                    <a:pt x="5" y="97"/>
                    <a:pt x="2" y="95"/>
                    <a:pt x="2" y="91"/>
                  </a:cubicBezTo>
                  <a:cubicBezTo>
                    <a:pt x="0" y="80"/>
                    <a:pt x="1" y="65"/>
                    <a:pt x="2" y="58"/>
                  </a:cubicBezTo>
                  <a:cubicBezTo>
                    <a:pt x="2" y="56"/>
                    <a:pt x="2" y="56"/>
                    <a:pt x="2" y="56"/>
                  </a:cubicBezTo>
                  <a:cubicBezTo>
                    <a:pt x="3" y="55"/>
                    <a:pt x="3" y="55"/>
                    <a:pt x="3" y="55"/>
                  </a:cubicBezTo>
                  <a:cubicBezTo>
                    <a:pt x="5" y="55"/>
                    <a:pt x="5" y="55"/>
                    <a:pt x="7" y="56"/>
                  </a:cubicBezTo>
                  <a:cubicBezTo>
                    <a:pt x="6" y="54"/>
                    <a:pt x="5" y="51"/>
                    <a:pt x="6" y="50"/>
                  </a:cubicBezTo>
                  <a:cubicBezTo>
                    <a:pt x="6" y="46"/>
                    <a:pt x="9" y="43"/>
                    <a:pt x="12" y="41"/>
                  </a:cubicBezTo>
                  <a:cubicBezTo>
                    <a:pt x="9" y="41"/>
                    <a:pt x="9" y="41"/>
                    <a:pt x="9" y="41"/>
                  </a:cubicBezTo>
                  <a:cubicBezTo>
                    <a:pt x="10" y="38"/>
                    <a:pt x="10" y="38"/>
                    <a:pt x="10" y="38"/>
                  </a:cubicBezTo>
                  <a:cubicBezTo>
                    <a:pt x="10" y="36"/>
                    <a:pt x="10" y="32"/>
                    <a:pt x="13" y="31"/>
                  </a:cubicBezTo>
                  <a:cubicBezTo>
                    <a:pt x="16" y="31"/>
                    <a:pt x="18" y="33"/>
                    <a:pt x="20" y="36"/>
                  </a:cubicBezTo>
                  <a:cubicBezTo>
                    <a:pt x="20" y="36"/>
                    <a:pt x="21" y="36"/>
                    <a:pt x="21" y="37"/>
                  </a:cubicBezTo>
                  <a:cubicBezTo>
                    <a:pt x="21" y="37"/>
                    <a:pt x="21" y="37"/>
                    <a:pt x="21" y="37"/>
                  </a:cubicBezTo>
                  <a:cubicBezTo>
                    <a:pt x="21" y="38"/>
                    <a:pt x="22" y="38"/>
                    <a:pt x="22" y="38"/>
                  </a:cubicBezTo>
                  <a:cubicBezTo>
                    <a:pt x="23" y="40"/>
                    <a:pt x="25" y="43"/>
                    <a:pt x="26" y="44"/>
                  </a:cubicBezTo>
                  <a:cubicBezTo>
                    <a:pt x="29" y="46"/>
                    <a:pt x="31" y="48"/>
                    <a:pt x="33" y="49"/>
                  </a:cubicBezTo>
                  <a:cubicBezTo>
                    <a:pt x="38" y="52"/>
                    <a:pt x="42" y="55"/>
                    <a:pt x="42" y="60"/>
                  </a:cubicBezTo>
                  <a:cubicBezTo>
                    <a:pt x="44" y="59"/>
                    <a:pt x="46" y="59"/>
                    <a:pt x="49" y="59"/>
                  </a:cubicBezTo>
                  <a:cubicBezTo>
                    <a:pt x="51" y="60"/>
                    <a:pt x="51" y="60"/>
                    <a:pt x="51" y="60"/>
                  </a:cubicBezTo>
                  <a:cubicBezTo>
                    <a:pt x="51" y="62"/>
                    <a:pt x="51" y="62"/>
                    <a:pt x="51" y="62"/>
                  </a:cubicBezTo>
                  <a:cubicBezTo>
                    <a:pt x="52" y="71"/>
                    <a:pt x="58" y="73"/>
                    <a:pt x="70" y="75"/>
                  </a:cubicBezTo>
                  <a:cubicBezTo>
                    <a:pt x="75" y="76"/>
                    <a:pt x="80" y="77"/>
                    <a:pt x="86" y="80"/>
                  </a:cubicBezTo>
                  <a:cubicBezTo>
                    <a:pt x="88" y="80"/>
                    <a:pt x="89" y="83"/>
                    <a:pt x="90" y="86"/>
                  </a:cubicBezTo>
                  <a:cubicBezTo>
                    <a:pt x="90" y="86"/>
                    <a:pt x="90" y="87"/>
                    <a:pt x="90" y="88"/>
                  </a:cubicBezTo>
                  <a:cubicBezTo>
                    <a:pt x="93" y="89"/>
                    <a:pt x="96" y="89"/>
                    <a:pt x="99" y="89"/>
                  </a:cubicBezTo>
                  <a:cubicBezTo>
                    <a:pt x="105" y="89"/>
                    <a:pt x="110" y="90"/>
                    <a:pt x="114" y="92"/>
                  </a:cubicBezTo>
                  <a:cubicBezTo>
                    <a:pt x="116" y="93"/>
                    <a:pt x="117" y="94"/>
                    <a:pt x="118" y="95"/>
                  </a:cubicBezTo>
                  <a:cubicBezTo>
                    <a:pt x="123" y="99"/>
                    <a:pt x="126" y="102"/>
                    <a:pt x="135" y="96"/>
                  </a:cubicBezTo>
                  <a:cubicBezTo>
                    <a:pt x="142" y="92"/>
                    <a:pt x="142" y="92"/>
                    <a:pt x="142" y="92"/>
                  </a:cubicBezTo>
                  <a:cubicBezTo>
                    <a:pt x="140" y="99"/>
                    <a:pt x="140" y="99"/>
                    <a:pt x="140" y="99"/>
                  </a:cubicBezTo>
                  <a:cubicBezTo>
                    <a:pt x="138" y="106"/>
                    <a:pt x="141" y="108"/>
                    <a:pt x="147" y="111"/>
                  </a:cubicBezTo>
                  <a:cubicBezTo>
                    <a:pt x="150" y="112"/>
                    <a:pt x="154" y="114"/>
                    <a:pt x="154" y="117"/>
                  </a:cubicBezTo>
                  <a:cubicBezTo>
                    <a:pt x="154" y="118"/>
                    <a:pt x="154" y="119"/>
                    <a:pt x="154" y="120"/>
                  </a:cubicBezTo>
                  <a:cubicBezTo>
                    <a:pt x="168" y="120"/>
                    <a:pt x="168" y="120"/>
                    <a:pt x="168" y="120"/>
                  </a:cubicBezTo>
                  <a:cubicBezTo>
                    <a:pt x="168" y="151"/>
                    <a:pt x="168" y="151"/>
                    <a:pt x="168" y="151"/>
                  </a:cubicBezTo>
                  <a:cubicBezTo>
                    <a:pt x="164" y="149"/>
                    <a:pt x="164" y="149"/>
                    <a:pt x="164" y="149"/>
                  </a:cubicBezTo>
                  <a:cubicBezTo>
                    <a:pt x="156" y="145"/>
                    <a:pt x="154" y="147"/>
                    <a:pt x="151" y="149"/>
                  </a:cubicBezTo>
                  <a:cubicBezTo>
                    <a:pt x="149" y="151"/>
                    <a:pt x="146" y="153"/>
                    <a:pt x="142" y="151"/>
                  </a:cubicBezTo>
                  <a:cubicBezTo>
                    <a:pt x="144" y="154"/>
                    <a:pt x="147" y="158"/>
                    <a:pt x="143" y="164"/>
                  </a:cubicBezTo>
                  <a:cubicBezTo>
                    <a:pt x="143" y="165"/>
                    <a:pt x="143" y="165"/>
                    <a:pt x="143" y="165"/>
                  </a:cubicBezTo>
                  <a:cubicBezTo>
                    <a:pt x="142" y="166"/>
                    <a:pt x="140" y="167"/>
                    <a:pt x="137" y="168"/>
                  </a:cubicBezTo>
                  <a:cubicBezTo>
                    <a:pt x="129" y="173"/>
                    <a:pt x="109" y="186"/>
                    <a:pt x="107" y="191"/>
                  </a:cubicBezTo>
                  <a:cubicBezTo>
                    <a:pt x="107" y="193"/>
                    <a:pt x="109" y="194"/>
                    <a:pt x="111" y="196"/>
                  </a:cubicBezTo>
                  <a:cubicBezTo>
                    <a:pt x="113" y="197"/>
                    <a:pt x="115" y="199"/>
                    <a:pt x="115" y="201"/>
                  </a:cubicBezTo>
                  <a:cubicBezTo>
                    <a:pt x="119" y="200"/>
                    <a:pt x="122" y="200"/>
                    <a:pt x="126" y="199"/>
                  </a:cubicBezTo>
                  <a:cubicBezTo>
                    <a:pt x="131" y="199"/>
                    <a:pt x="136" y="198"/>
                    <a:pt x="140" y="196"/>
                  </a:cubicBezTo>
                  <a:cubicBezTo>
                    <a:pt x="143" y="201"/>
                    <a:pt x="143" y="201"/>
                    <a:pt x="143" y="201"/>
                  </a:cubicBezTo>
                  <a:cubicBezTo>
                    <a:pt x="139" y="203"/>
                    <a:pt x="137" y="206"/>
                    <a:pt x="134" y="210"/>
                  </a:cubicBezTo>
                  <a:cubicBezTo>
                    <a:pt x="128" y="216"/>
                    <a:pt x="121" y="223"/>
                    <a:pt x="111" y="225"/>
                  </a:cubicBezTo>
                  <a:cubicBezTo>
                    <a:pt x="112" y="227"/>
                    <a:pt x="113" y="230"/>
                    <a:pt x="114" y="233"/>
                  </a:cubicBezTo>
                  <a:cubicBezTo>
                    <a:pt x="116" y="239"/>
                    <a:pt x="117" y="242"/>
                    <a:pt x="120" y="244"/>
                  </a:cubicBezTo>
                  <a:cubicBezTo>
                    <a:pt x="123" y="241"/>
                    <a:pt x="125" y="237"/>
                    <a:pt x="126" y="234"/>
                  </a:cubicBezTo>
                  <a:cubicBezTo>
                    <a:pt x="132" y="235"/>
                    <a:pt x="132" y="235"/>
                    <a:pt x="132" y="235"/>
                  </a:cubicBezTo>
                  <a:cubicBezTo>
                    <a:pt x="132" y="236"/>
                    <a:pt x="133" y="237"/>
                    <a:pt x="134" y="239"/>
                  </a:cubicBezTo>
                  <a:cubicBezTo>
                    <a:pt x="135" y="240"/>
                    <a:pt x="137" y="242"/>
                    <a:pt x="138" y="245"/>
                  </a:cubicBezTo>
                  <a:cubicBezTo>
                    <a:pt x="141" y="242"/>
                    <a:pt x="144" y="239"/>
                    <a:pt x="146" y="235"/>
                  </a:cubicBezTo>
                  <a:cubicBezTo>
                    <a:pt x="149" y="231"/>
                    <a:pt x="151" y="227"/>
                    <a:pt x="156" y="225"/>
                  </a:cubicBezTo>
                  <a:cubicBezTo>
                    <a:pt x="158" y="223"/>
                    <a:pt x="159" y="224"/>
                    <a:pt x="160" y="224"/>
                  </a:cubicBezTo>
                  <a:cubicBezTo>
                    <a:pt x="162" y="225"/>
                    <a:pt x="163" y="226"/>
                    <a:pt x="163" y="227"/>
                  </a:cubicBezTo>
                  <a:cubicBezTo>
                    <a:pt x="166" y="226"/>
                    <a:pt x="169" y="223"/>
                    <a:pt x="172" y="221"/>
                  </a:cubicBezTo>
                  <a:cubicBezTo>
                    <a:pt x="175" y="218"/>
                    <a:pt x="178" y="215"/>
                    <a:pt x="182" y="213"/>
                  </a:cubicBezTo>
                  <a:cubicBezTo>
                    <a:pt x="181" y="208"/>
                    <a:pt x="183" y="203"/>
                    <a:pt x="184" y="199"/>
                  </a:cubicBezTo>
                  <a:cubicBezTo>
                    <a:pt x="185" y="196"/>
                    <a:pt x="186" y="193"/>
                    <a:pt x="186" y="191"/>
                  </a:cubicBezTo>
                  <a:cubicBezTo>
                    <a:pt x="187" y="188"/>
                    <a:pt x="184" y="182"/>
                    <a:pt x="184" y="180"/>
                  </a:cubicBezTo>
                  <a:cubicBezTo>
                    <a:pt x="184" y="181"/>
                    <a:pt x="185" y="181"/>
                    <a:pt x="186" y="181"/>
                  </a:cubicBezTo>
                  <a:cubicBezTo>
                    <a:pt x="186" y="179"/>
                    <a:pt x="186" y="179"/>
                    <a:pt x="186" y="179"/>
                  </a:cubicBezTo>
                  <a:cubicBezTo>
                    <a:pt x="183" y="178"/>
                    <a:pt x="183" y="178"/>
                    <a:pt x="183" y="178"/>
                  </a:cubicBezTo>
                  <a:cubicBezTo>
                    <a:pt x="183" y="178"/>
                    <a:pt x="183" y="178"/>
                    <a:pt x="183" y="178"/>
                  </a:cubicBezTo>
                  <a:cubicBezTo>
                    <a:pt x="183" y="176"/>
                    <a:pt x="183" y="176"/>
                    <a:pt x="183" y="176"/>
                  </a:cubicBezTo>
                  <a:cubicBezTo>
                    <a:pt x="184" y="176"/>
                    <a:pt x="184" y="176"/>
                    <a:pt x="184" y="176"/>
                  </a:cubicBezTo>
                  <a:cubicBezTo>
                    <a:pt x="185" y="173"/>
                    <a:pt x="188" y="173"/>
                    <a:pt x="190" y="173"/>
                  </a:cubicBezTo>
                  <a:cubicBezTo>
                    <a:pt x="190" y="173"/>
                    <a:pt x="191" y="173"/>
                    <a:pt x="191" y="173"/>
                  </a:cubicBezTo>
                  <a:cubicBezTo>
                    <a:pt x="192" y="172"/>
                    <a:pt x="191" y="169"/>
                    <a:pt x="191" y="167"/>
                  </a:cubicBezTo>
                  <a:cubicBezTo>
                    <a:pt x="190" y="164"/>
                    <a:pt x="189" y="160"/>
                    <a:pt x="191" y="157"/>
                  </a:cubicBezTo>
                  <a:cubicBezTo>
                    <a:pt x="193" y="154"/>
                    <a:pt x="196" y="153"/>
                    <a:pt x="198" y="151"/>
                  </a:cubicBezTo>
                  <a:cubicBezTo>
                    <a:pt x="202" y="148"/>
                    <a:pt x="206" y="146"/>
                    <a:pt x="207" y="142"/>
                  </a:cubicBezTo>
                  <a:cubicBezTo>
                    <a:pt x="207" y="138"/>
                    <a:pt x="207" y="138"/>
                    <a:pt x="207" y="138"/>
                  </a:cubicBezTo>
                  <a:cubicBezTo>
                    <a:pt x="211" y="140"/>
                    <a:pt x="211" y="140"/>
                    <a:pt x="211" y="140"/>
                  </a:cubicBezTo>
                  <a:cubicBezTo>
                    <a:pt x="211" y="140"/>
                    <a:pt x="212" y="141"/>
                    <a:pt x="212" y="141"/>
                  </a:cubicBezTo>
                  <a:cubicBezTo>
                    <a:pt x="208" y="136"/>
                    <a:pt x="204" y="130"/>
                    <a:pt x="203" y="123"/>
                  </a:cubicBezTo>
                  <a:cubicBezTo>
                    <a:pt x="202" y="118"/>
                    <a:pt x="203" y="113"/>
                    <a:pt x="204" y="108"/>
                  </a:cubicBezTo>
                  <a:cubicBezTo>
                    <a:pt x="206" y="99"/>
                    <a:pt x="207" y="93"/>
                    <a:pt x="200" y="89"/>
                  </a:cubicBezTo>
                  <a:cubicBezTo>
                    <a:pt x="198" y="87"/>
                    <a:pt x="198" y="87"/>
                    <a:pt x="198" y="87"/>
                  </a:cubicBezTo>
                  <a:cubicBezTo>
                    <a:pt x="199" y="85"/>
                    <a:pt x="199" y="85"/>
                    <a:pt x="199" y="85"/>
                  </a:cubicBezTo>
                  <a:cubicBezTo>
                    <a:pt x="202" y="79"/>
                    <a:pt x="214" y="57"/>
                    <a:pt x="211" y="38"/>
                  </a:cubicBezTo>
                  <a:cubicBezTo>
                    <a:pt x="211" y="38"/>
                    <a:pt x="210" y="38"/>
                    <a:pt x="210" y="38"/>
                  </a:cubicBezTo>
                  <a:cubicBezTo>
                    <a:pt x="210" y="38"/>
                    <a:pt x="210" y="38"/>
                    <a:pt x="209" y="38"/>
                  </a:cubicBezTo>
                  <a:cubicBezTo>
                    <a:pt x="208" y="38"/>
                    <a:pt x="204" y="38"/>
                    <a:pt x="203" y="35"/>
                  </a:cubicBezTo>
                  <a:cubicBezTo>
                    <a:pt x="202" y="34"/>
                    <a:pt x="202" y="33"/>
                    <a:pt x="203" y="32"/>
                  </a:cubicBezTo>
                  <a:cubicBezTo>
                    <a:pt x="199" y="30"/>
                    <a:pt x="199" y="27"/>
                    <a:pt x="199" y="25"/>
                  </a:cubicBezTo>
                  <a:cubicBezTo>
                    <a:pt x="199" y="24"/>
                    <a:pt x="199" y="24"/>
                    <a:pt x="199" y="24"/>
                  </a:cubicBezTo>
                  <a:cubicBezTo>
                    <a:pt x="198" y="23"/>
                    <a:pt x="198" y="23"/>
                    <a:pt x="198" y="23"/>
                  </a:cubicBezTo>
                  <a:cubicBezTo>
                    <a:pt x="198" y="23"/>
                    <a:pt x="198" y="23"/>
                    <a:pt x="198" y="23"/>
                  </a:cubicBezTo>
                  <a:cubicBezTo>
                    <a:pt x="195" y="21"/>
                    <a:pt x="195" y="17"/>
                    <a:pt x="195" y="16"/>
                  </a:cubicBezTo>
                  <a:cubicBezTo>
                    <a:pt x="195" y="16"/>
                    <a:pt x="195" y="16"/>
                    <a:pt x="195" y="15"/>
                  </a:cubicBezTo>
                  <a:cubicBezTo>
                    <a:pt x="195" y="15"/>
                    <a:pt x="195" y="15"/>
                    <a:pt x="195" y="15"/>
                  </a:cubicBezTo>
                  <a:cubicBezTo>
                    <a:pt x="193" y="11"/>
                    <a:pt x="192" y="5"/>
                    <a:pt x="195" y="3"/>
                  </a:cubicBezTo>
                  <a:cubicBezTo>
                    <a:pt x="198" y="0"/>
                    <a:pt x="203" y="2"/>
                    <a:pt x="208" y="5"/>
                  </a:cubicBezTo>
                  <a:cubicBezTo>
                    <a:pt x="210" y="6"/>
                    <a:pt x="213" y="7"/>
                    <a:pt x="214" y="7"/>
                  </a:cubicBezTo>
                  <a:cubicBezTo>
                    <a:pt x="226" y="8"/>
                    <a:pt x="248" y="11"/>
                    <a:pt x="262" y="15"/>
                  </a:cubicBezTo>
                  <a:cubicBezTo>
                    <a:pt x="270" y="17"/>
                    <a:pt x="278" y="21"/>
                    <a:pt x="285" y="24"/>
                  </a:cubicBezTo>
                  <a:cubicBezTo>
                    <a:pt x="291" y="27"/>
                    <a:pt x="297" y="30"/>
                    <a:pt x="303" y="31"/>
                  </a:cubicBezTo>
                  <a:cubicBezTo>
                    <a:pt x="305" y="32"/>
                    <a:pt x="309" y="32"/>
                    <a:pt x="312" y="31"/>
                  </a:cubicBezTo>
                  <a:cubicBezTo>
                    <a:pt x="315" y="31"/>
                    <a:pt x="319" y="31"/>
                    <a:pt x="322" y="31"/>
                  </a:cubicBezTo>
                  <a:cubicBezTo>
                    <a:pt x="330" y="33"/>
                    <a:pt x="337" y="37"/>
                    <a:pt x="343" y="41"/>
                  </a:cubicBezTo>
                  <a:cubicBezTo>
                    <a:pt x="347" y="44"/>
                    <a:pt x="351" y="46"/>
                    <a:pt x="355" y="47"/>
                  </a:cubicBezTo>
                  <a:cubicBezTo>
                    <a:pt x="355" y="47"/>
                    <a:pt x="357" y="47"/>
                    <a:pt x="358" y="46"/>
                  </a:cubicBezTo>
                  <a:cubicBezTo>
                    <a:pt x="361" y="45"/>
                    <a:pt x="366" y="43"/>
                    <a:pt x="371" y="43"/>
                  </a:cubicBezTo>
                  <a:cubicBezTo>
                    <a:pt x="376" y="44"/>
                    <a:pt x="381" y="47"/>
                    <a:pt x="387" y="50"/>
                  </a:cubicBezTo>
                  <a:cubicBezTo>
                    <a:pt x="391" y="52"/>
                    <a:pt x="395" y="54"/>
                    <a:pt x="399" y="55"/>
                  </a:cubicBezTo>
                  <a:cubicBezTo>
                    <a:pt x="402" y="56"/>
                    <a:pt x="405" y="56"/>
                    <a:pt x="408" y="55"/>
                  </a:cubicBezTo>
                  <a:cubicBezTo>
                    <a:pt x="412" y="55"/>
                    <a:pt x="415" y="55"/>
                    <a:pt x="419" y="55"/>
                  </a:cubicBezTo>
                  <a:cubicBezTo>
                    <a:pt x="423" y="56"/>
                    <a:pt x="428" y="59"/>
                    <a:pt x="433" y="61"/>
                  </a:cubicBezTo>
                  <a:cubicBezTo>
                    <a:pt x="438" y="64"/>
                    <a:pt x="443" y="67"/>
                    <a:pt x="447" y="67"/>
                  </a:cubicBezTo>
                  <a:cubicBezTo>
                    <a:pt x="464" y="70"/>
                    <a:pt x="479" y="74"/>
                    <a:pt x="493" y="78"/>
                  </a:cubicBezTo>
                  <a:cubicBezTo>
                    <a:pt x="501" y="80"/>
                    <a:pt x="508" y="82"/>
                    <a:pt x="516" y="83"/>
                  </a:cubicBezTo>
                  <a:cubicBezTo>
                    <a:pt x="528" y="86"/>
                    <a:pt x="541" y="88"/>
                    <a:pt x="553" y="90"/>
                  </a:cubicBezTo>
                  <a:cubicBezTo>
                    <a:pt x="564" y="91"/>
                    <a:pt x="576" y="93"/>
                    <a:pt x="588" y="96"/>
                  </a:cubicBezTo>
                  <a:cubicBezTo>
                    <a:pt x="591" y="96"/>
                    <a:pt x="594" y="98"/>
                    <a:pt x="597" y="100"/>
                  </a:cubicBezTo>
                  <a:cubicBezTo>
                    <a:pt x="600" y="102"/>
                    <a:pt x="602" y="103"/>
                    <a:pt x="604" y="104"/>
                  </a:cubicBezTo>
                  <a:cubicBezTo>
                    <a:pt x="615" y="106"/>
                    <a:pt x="627" y="108"/>
                    <a:pt x="638" y="109"/>
                  </a:cubicBezTo>
                  <a:cubicBezTo>
                    <a:pt x="656" y="111"/>
                    <a:pt x="673" y="113"/>
                    <a:pt x="689" y="120"/>
                  </a:cubicBezTo>
                  <a:cubicBezTo>
                    <a:pt x="692" y="121"/>
                    <a:pt x="692" y="121"/>
                    <a:pt x="692" y="121"/>
                  </a:cubicBezTo>
                  <a:cubicBezTo>
                    <a:pt x="690" y="124"/>
                    <a:pt x="690" y="124"/>
                    <a:pt x="690" y="124"/>
                  </a:cubicBezTo>
                  <a:cubicBezTo>
                    <a:pt x="686" y="132"/>
                    <a:pt x="685" y="138"/>
                    <a:pt x="685" y="147"/>
                  </a:cubicBezTo>
                  <a:cubicBezTo>
                    <a:pt x="684" y="152"/>
                    <a:pt x="684" y="158"/>
                    <a:pt x="683" y="164"/>
                  </a:cubicBezTo>
                  <a:cubicBezTo>
                    <a:pt x="683" y="164"/>
                    <a:pt x="683" y="164"/>
                    <a:pt x="683" y="164"/>
                  </a:cubicBezTo>
                  <a:cubicBezTo>
                    <a:pt x="682" y="167"/>
                    <a:pt x="682" y="167"/>
                    <a:pt x="682" y="167"/>
                  </a:cubicBezTo>
                  <a:cubicBezTo>
                    <a:pt x="680" y="167"/>
                    <a:pt x="680" y="167"/>
                    <a:pt x="680" y="167"/>
                  </a:cubicBezTo>
                  <a:cubicBezTo>
                    <a:pt x="682" y="167"/>
                    <a:pt x="682" y="167"/>
                    <a:pt x="682" y="167"/>
                  </a:cubicBezTo>
                  <a:cubicBezTo>
                    <a:pt x="682" y="168"/>
                    <a:pt x="682" y="168"/>
                    <a:pt x="682" y="168"/>
                  </a:cubicBezTo>
                  <a:cubicBezTo>
                    <a:pt x="680" y="180"/>
                    <a:pt x="679" y="183"/>
                    <a:pt x="678" y="184"/>
                  </a:cubicBezTo>
                  <a:cubicBezTo>
                    <a:pt x="677" y="185"/>
                    <a:pt x="676" y="186"/>
                    <a:pt x="672" y="188"/>
                  </a:cubicBezTo>
                  <a:cubicBezTo>
                    <a:pt x="671" y="188"/>
                    <a:pt x="671" y="188"/>
                    <a:pt x="671" y="188"/>
                  </a:cubicBezTo>
                  <a:cubicBezTo>
                    <a:pt x="671" y="189"/>
                    <a:pt x="671" y="190"/>
                    <a:pt x="672" y="191"/>
                  </a:cubicBezTo>
                  <a:cubicBezTo>
                    <a:pt x="673" y="194"/>
                    <a:pt x="675" y="199"/>
                    <a:pt x="674" y="203"/>
                  </a:cubicBezTo>
                  <a:cubicBezTo>
                    <a:pt x="673" y="213"/>
                    <a:pt x="670" y="223"/>
                    <a:pt x="667" y="233"/>
                  </a:cubicBezTo>
                  <a:cubicBezTo>
                    <a:pt x="664" y="244"/>
                    <a:pt x="660" y="256"/>
                    <a:pt x="658" y="271"/>
                  </a:cubicBezTo>
                  <a:cubicBezTo>
                    <a:pt x="655" y="300"/>
                    <a:pt x="647" y="329"/>
                    <a:pt x="640" y="357"/>
                  </a:cubicBezTo>
                  <a:cubicBezTo>
                    <a:pt x="634" y="377"/>
                    <a:pt x="629" y="395"/>
                    <a:pt x="626" y="412"/>
                  </a:cubicBezTo>
                  <a:cubicBezTo>
                    <a:pt x="625" y="417"/>
                    <a:pt x="625" y="421"/>
                    <a:pt x="625" y="425"/>
                  </a:cubicBezTo>
                  <a:cubicBezTo>
                    <a:pt x="625" y="431"/>
                    <a:pt x="625" y="437"/>
                    <a:pt x="622" y="445"/>
                  </a:cubicBezTo>
                  <a:cubicBezTo>
                    <a:pt x="622" y="445"/>
                    <a:pt x="618" y="453"/>
                    <a:pt x="614" y="457"/>
                  </a:cubicBezTo>
                  <a:cubicBezTo>
                    <a:pt x="615" y="458"/>
                    <a:pt x="616" y="459"/>
                    <a:pt x="617" y="460"/>
                  </a:cubicBezTo>
                  <a:cubicBezTo>
                    <a:pt x="619" y="462"/>
                    <a:pt x="621" y="465"/>
                    <a:pt x="622" y="467"/>
                  </a:cubicBezTo>
                  <a:cubicBezTo>
                    <a:pt x="624" y="476"/>
                    <a:pt x="623" y="482"/>
                    <a:pt x="622" y="487"/>
                  </a:cubicBezTo>
                  <a:cubicBezTo>
                    <a:pt x="621" y="492"/>
                    <a:pt x="620" y="495"/>
                    <a:pt x="622" y="499"/>
                  </a:cubicBezTo>
                  <a:cubicBezTo>
                    <a:pt x="623" y="502"/>
                    <a:pt x="623" y="502"/>
                    <a:pt x="623" y="502"/>
                  </a:cubicBezTo>
                  <a:cubicBezTo>
                    <a:pt x="620" y="503"/>
                    <a:pt x="620" y="503"/>
                    <a:pt x="620" y="503"/>
                  </a:cubicBezTo>
                  <a:cubicBezTo>
                    <a:pt x="616" y="504"/>
                    <a:pt x="611" y="504"/>
                    <a:pt x="607" y="504"/>
                  </a:cubicBezTo>
                  <a:close/>
                  <a:moveTo>
                    <a:pt x="87" y="361"/>
                  </a:moveTo>
                  <a:cubicBezTo>
                    <a:pt x="87" y="362"/>
                    <a:pt x="88" y="362"/>
                    <a:pt x="89" y="362"/>
                  </a:cubicBezTo>
                  <a:cubicBezTo>
                    <a:pt x="88" y="360"/>
                    <a:pt x="88" y="360"/>
                    <a:pt x="88" y="360"/>
                  </a:cubicBezTo>
                  <a:cubicBezTo>
                    <a:pt x="88" y="360"/>
                    <a:pt x="88" y="360"/>
                    <a:pt x="88" y="360"/>
                  </a:cubicBezTo>
                  <a:cubicBezTo>
                    <a:pt x="88" y="360"/>
                    <a:pt x="87" y="361"/>
                    <a:pt x="87" y="361"/>
                  </a:cubicBezTo>
                  <a:close/>
                  <a:moveTo>
                    <a:pt x="198" y="7"/>
                  </a:moveTo>
                  <a:cubicBezTo>
                    <a:pt x="198" y="7"/>
                    <a:pt x="198" y="7"/>
                    <a:pt x="199" y="8"/>
                  </a:cubicBezTo>
                  <a:cubicBezTo>
                    <a:pt x="199" y="8"/>
                    <a:pt x="199" y="8"/>
                    <a:pt x="200" y="8"/>
                  </a:cubicBezTo>
                  <a:cubicBezTo>
                    <a:pt x="201" y="8"/>
                    <a:pt x="201" y="8"/>
                    <a:pt x="201" y="8"/>
                  </a:cubicBezTo>
                  <a:cubicBezTo>
                    <a:pt x="200" y="7"/>
                    <a:pt x="199" y="7"/>
                    <a:pt x="198" y="7"/>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10" name="Freeform 296"/>
            <p:cNvSpPr/>
            <p:nvPr/>
          </p:nvSpPr>
          <p:spPr>
            <a:xfrm>
              <a:off x="3767040" y="2431440"/>
              <a:ext cx="48600" cy="35640"/>
            </a:xfrm>
            <a:custGeom>
              <a:avLst/>
              <a:gdLst>
                <a:gd name="textAreaLeft" fmla="*/ 0 w 48600"/>
                <a:gd name="textAreaRight" fmla="*/ 49320 w 48600"/>
                <a:gd name="textAreaTop" fmla="*/ 0 h 35640"/>
                <a:gd name="textAreaBottom" fmla="*/ 36360 h 35640"/>
                <a:gd name="GluePoint1X" fmla="*/ 121.188118811881 w 101"/>
                <a:gd name="GluePoint1Y" fmla="*/ 9.48905109489051 h 137"/>
                <a:gd name="GluePoint2X" fmla="*/ 165.623762376238 w 101"/>
                <a:gd name="GluePoint2Y" fmla="*/ 33.5766423357664 h 137"/>
                <a:gd name="GluePoint3X" fmla="*/ 106.376237623762 w 101"/>
                <a:gd name="GluePoint3Y" fmla="*/ 73.7226277372263 h 137"/>
                <a:gd name="GluePoint4X" fmla="*/ 2.69306930693069 w 101"/>
                <a:gd name="GluePoint4Y" fmla="*/ 49.6350364963504 h 137"/>
                <a:gd name="GluePoint5X" fmla="*/ 47.1287128712871 w 101"/>
                <a:gd name="GluePoint5Y" fmla="*/ 17.5182481751825 h 137"/>
                <a:gd name="GluePoint6X" fmla="*/ 106.376237623762 w 101"/>
                <a:gd name="GluePoint6Y" fmla="*/ 1.45985401459854 h 13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50" h="37">
                  <a:moveTo>
                    <a:pt x="33" y="5"/>
                  </a:moveTo>
                  <a:cubicBezTo>
                    <a:pt x="31" y="15"/>
                    <a:pt x="35" y="19"/>
                    <a:pt x="45" y="17"/>
                  </a:cubicBezTo>
                  <a:cubicBezTo>
                    <a:pt x="50" y="34"/>
                    <a:pt x="32" y="27"/>
                    <a:pt x="29" y="37"/>
                  </a:cubicBezTo>
                  <a:cubicBezTo>
                    <a:pt x="24" y="29"/>
                    <a:pt x="18" y="21"/>
                    <a:pt x="1" y="25"/>
                  </a:cubicBezTo>
                  <a:cubicBezTo>
                    <a:pt x="0" y="9"/>
                    <a:pt x="22" y="12"/>
                    <a:pt x="13" y="9"/>
                  </a:cubicBezTo>
                  <a:cubicBezTo>
                    <a:pt x="19" y="0"/>
                    <a:pt x="24" y="13"/>
                    <a:pt x="29" y="1"/>
                  </a:cubicBezTo>
                </a:path>
              </a:pathLst>
            </a:custGeom>
            <a:solidFill>
              <a:schemeClr val="tx1">
                <a:lumMod val="20000"/>
                <a:lumOff val="80000"/>
              </a:schemeClr>
            </a:solidFill>
            <a:ln w="0">
              <a:noFill/>
            </a:ln>
          </p:spPr>
          <p:style>
            <a:lnRef idx="0"/>
            <a:fillRef idx="0"/>
            <a:effectRef idx="0"/>
            <a:fontRef idx="minor"/>
          </p:style>
          <p:txBody>
            <a:bodyPr numCol="1" spcCol="0" lIns="90000" rIns="90000" tIns="18000" bIns="18000" anchor="t">
              <a:noAutofit/>
            </a:bodyPr>
            <a:p>
              <a:pPr defTabSz="914400">
                <a:lnSpc>
                  <a:spcPct val="100000"/>
                </a:lnSpc>
              </a:pPr>
              <a:endParaRPr b="0" lang="en-US" sz="1800" strike="noStrike" u="none">
                <a:solidFill>
                  <a:schemeClr val="dk1"/>
                </a:solidFill>
                <a:effectLst/>
                <a:uFillTx/>
                <a:latin typeface="Open Sans"/>
              </a:endParaRPr>
            </a:p>
          </p:txBody>
        </p:sp>
        <p:sp>
          <p:nvSpPr>
            <p:cNvPr id="1011" name="Freeform 297"/>
            <p:cNvSpPr/>
            <p:nvPr/>
          </p:nvSpPr>
          <p:spPr>
            <a:xfrm>
              <a:off x="3763800" y="2431440"/>
              <a:ext cx="53280" cy="42120"/>
            </a:xfrm>
            <a:custGeom>
              <a:avLst/>
              <a:gdLst>
                <a:gd name="textAreaLeft" fmla="*/ 0 w 53280"/>
                <a:gd name="textAreaRight" fmla="*/ 54000 w 53280"/>
                <a:gd name="textAreaTop" fmla="*/ 0 h 42120"/>
                <a:gd name="textAreaBottom" fmla="*/ 42840 h 42120"/>
                <a:gd name="GluePoint1X" fmla="*/ 112.689075630252 w 119"/>
                <a:gd name="GluePoint1Y" fmla="*/ 93.6133333333333 h 150"/>
                <a:gd name="GluePoint2X" fmla="*/ 101.420168067227 w 119"/>
                <a:gd name="GluePoint2Y" fmla="*/ 82.6 h 150"/>
                <a:gd name="GluePoint3X" fmla="*/ 12.5210084033613 w 119"/>
                <a:gd name="GluePoint3Y" fmla="*/ 58.2133333333333 h 150"/>
                <a:gd name="GluePoint4X" fmla="*/ 2.50420168067227 w 119"/>
                <a:gd name="GluePoint4Y" fmla="*/ 60.5733333333333 h 150"/>
                <a:gd name="GluePoint5X" fmla="*/ 2.50420168067227 w 119"/>
                <a:gd name="GluePoint5Y" fmla="*/ 54.28 h 150"/>
                <a:gd name="GluePoint6X" fmla="*/ 40.0672268907563 w 119"/>
                <a:gd name="GluePoint6Y" fmla="*/ 21.24 h 150"/>
                <a:gd name="GluePoint7X" fmla="*/ 47.5798319327731 w 119"/>
                <a:gd name="GluePoint7Y" fmla="*/ 14.9466666666667 h 150"/>
                <a:gd name="GluePoint8X" fmla="*/ 85.1428571428571 w 119"/>
                <a:gd name="GluePoint8Y" fmla="*/ 6.29333333333333 h 150"/>
                <a:gd name="GluePoint9X" fmla="*/ 98.9159663865546 w 119"/>
                <a:gd name="GluePoint9Y" fmla="*/ 0 h 150"/>
                <a:gd name="GluePoint10X" fmla="*/ 118.949579831933 w 119"/>
                <a:gd name="GluePoint10Y" fmla="*/ 3.93333333333333 h 150"/>
                <a:gd name="GluePoint11X" fmla="*/ 115.193277310924 w 119"/>
                <a:gd name="GluePoint11Y" fmla="*/ 8.65333333333333 h 150"/>
                <a:gd name="GluePoint12X" fmla="*/ 132.72268907563 w 119"/>
                <a:gd name="GluePoint12Y" fmla="*/ 10.2266666666667 h 150"/>
                <a:gd name="GluePoint13X" fmla="*/ 132.72268907563 w 119"/>
                <a:gd name="GluePoint13Y" fmla="*/ 29.8933333333333 h 150"/>
                <a:gd name="GluePoint14X" fmla="*/ 162.773109243698 w 119"/>
                <a:gd name="GluePoint14Y" fmla="*/ 29.8933333333333 h 150"/>
                <a:gd name="GluePoint15X" fmla="*/ 170.285714285714 w 119"/>
                <a:gd name="GluePoint15Y" fmla="*/ 27.5333333333333 h 150"/>
                <a:gd name="GluePoint16X" fmla="*/ 174.042016806723 w 119"/>
                <a:gd name="GluePoint16Y" fmla="*/ 34.6133333333333 h 150"/>
                <a:gd name="GluePoint17X" fmla="*/ 138.983193277311 w 119"/>
                <a:gd name="GluePoint17Y" fmla="*/ 71.5866666666667 h 150"/>
                <a:gd name="GluePoint18X" fmla="*/ 118.949579831933 w 119"/>
                <a:gd name="GluePoint18Y" fmla="*/ 82.6 h 150"/>
                <a:gd name="GluePoint19X" fmla="*/ 112.689075630252 w 119"/>
                <a:gd name="GluePoint19Y" fmla="*/ 93.6133333333333 h 150"/>
                <a:gd name="GluePoint20X" fmla="*/ 40.0672268907563 w 119"/>
                <a:gd name="GluePoint20Y" fmla="*/ 45.6266666666667 h 150"/>
                <a:gd name="GluePoint21X" fmla="*/ 108.932773109244 w 119"/>
                <a:gd name="GluePoint21Y" fmla="*/ 69.2266666666667 h 150"/>
                <a:gd name="GluePoint22X" fmla="*/ 132.72268907563 w 119"/>
                <a:gd name="GluePoint22Y" fmla="*/ 60.5733333333333 h 150"/>
                <a:gd name="GluePoint23X" fmla="*/ 156.512605042017 w 119"/>
                <a:gd name="GluePoint23Y" fmla="*/ 43.2666666666667 h 150"/>
                <a:gd name="GluePoint24X" fmla="*/ 118.949579831933 w 119"/>
                <a:gd name="GluePoint24Y" fmla="*/ 36.9733333333333 h 150"/>
                <a:gd name="GluePoint25X" fmla="*/ 112.689075630252 w 119"/>
                <a:gd name="GluePoint25Y" fmla="*/ 10.2266666666667 h 150"/>
                <a:gd name="GluePoint26X" fmla="*/ 77.6302521008403 w 119"/>
                <a:gd name="GluePoint26Y" fmla="*/ 18.88 h 150"/>
                <a:gd name="GluePoint27X" fmla="*/ 71.3697478991597 w 119"/>
                <a:gd name="GluePoint27Y" fmla="*/ 17.3066666666667 h 150"/>
                <a:gd name="GluePoint28X" fmla="*/ 71.3697478991597 w 119"/>
                <a:gd name="GluePoint28Y" fmla="*/ 21.24 h 150"/>
                <a:gd name="GluePoint29X" fmla="*/ 57.5966386554622 w 119"/>
                <a:gd name="GluePoint29Y" fmla="*/ 29.8933333333333 h 150"/>
                <a:gd name="GluePoint30X" fmla="*/ 23.7899159663866 w 119"/>
                <a:gd name="GluePoint30Y" fmla="*/ 45.6266666666667 h 150"/>
                <a:gd name="GluePoint31X" fmla="*/ 40.0672268907563 w 119"/>
                <a:gd name="GluePoint31Y" fmla="*/ 45.6266666666667 h 15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Lst>
              <a:rect l="textAreaLeft" t="textAreaTop" r="textAreaRight" b="textAreaBottom"/>
              <a:pathLst>
                <a:path w="55" h="43">
                  <a:moveTo>
                    <a:pt x="33" y="43"/>
                  </a:moveTo>
                  <a:cubicBezTo>
                    <a:pt x="30" y="38"/>
                    <a:pt x="30" y="38"/>
                    <a:pt x="30" y="38"/>
                  </a:cubicBezTo>
                  <a:cubicBezTo>
                    <a:pt x="25" y="31"/>
                    <a:pt x="20" y="24"/>
                    <a:pt x="4" y="27"/>
                  </a:cubicBezTo>
                  <a:cubicBezTo>
                    <a:pt x="1" y="28"/>
                    <a:pt x="1" y="28"/>
                    <a:pt x="1" y="28"/>
                  </a:cubicBezTo>
                  <a:cubicBezTo>
                    <a:pt x="1" y="25"/>
                    <a:pt x="1" y="25"/>
                    <a:pt x="1" y="25"/>
                  </a:cubicBezTo>
                  <a:cubicBezTo>
                    <a:pt x="0" y="15"/>
                    <a:pt x="7" y="12"/>
                    <a:pt x="12" y="10"/>
                  </a:cubicBezTo>
                  <a:cubicBezTo>
                    <a:pt x="14" y="7"/>
                    <a:pt x="14" y="7"/>
                    <a:pt x="14" y="7"/>
                  </a:cubicBezTo>
                  <a:cubicBezTo>
                    <a:pt x="18" y="1"/>
                    <a:pt x="22" y="3"/>
                    <a:pt x="25" y="3"/>
                  </a:cubicBezTo>
                  <a:cubicBezTo>
                    <a:pt x="27" y="4"/>
                    <a:pt x="28" y="4"/>
                    <a:pt x="29" y="0"/>
                  </a:cubicBezTo>
                  <a:cubicBezTo>
                    <a:pt x="35" y="2"/>
                    <a:pt x="35" y="2"/>
                    <a:pt x="35" y="2"/>
                  </a:cubicBezTo>
                  <a:cubicBezTo>
                    <a:pt x="34" y="2"/>
                    <a:pt x="34" y="3"/>
                    <a:pt x="34" y="4"/>
                  </a:cubicBezTo>
                  <a:cubicBezTo>
                    <a:pt x="39" y="5"/>
                    <a:pt x="39" y="5"/>
                    <a:pt x="39" y="5"/>
                  </a:cubicBezTo>
                  <a:cubicBezTo>
                    <a:pt x="38" y="9"/>
                    <a:pt x="38" y="12"/>
                    <a:pt x="39" y="14"/>
                  </a:cubicBezTo>
                  <a:cubicBezTo>
                    <a:pt x="41" y="15"/>
                    <a:pt x="43" y="15"/>
                    <a:pt x="48" y="14"/>
                  </a:cubicBezTo>
                  <a:cubicBezTo>
                    <a:pt x="50" y="13"/>
                    <a:pt x="50" y="13"/>
                    <a:pt x="50" y="13"/>
                  </a:cubicBezTo>
                  <a:cubicBezTo>
                    <a:pt x="51" y="16"/>
                    <a:pt x="51" y="16"/>
                    <a:pt x="51" y="16"/>
                  </a:cubicBezTo>
                  <a:cubicBezTo>
                    <a:pt x="55" y="29"/>
                    <a:pt x="47" y="31"/>
                    <a:pt x="41" y="33"/>
                  </a:cubicBezTo>
                  <a:cubicBezTo>
                    <a:pt x="38" y="34"/>
                    <a:pt x="35" y="35"/>
                    <a:pt x="35" y="38"/>
                  </a:cubicBezTo>
                  <a:lnTo>
                    <a:pt x="33" y="43"/>
                  </a:lnTo>
                  <a:close/>
                  <a:moveTo>
                    <a:pt x="12" y="21"/>
                  </a:moveTo>
                  <a:cubicBezTo>
                    <a:pt x="22" y="21"/>
                    <a:pt x="28" y="26"/>
                    <a:pt x="32" y="32"/>
                  </a:cubicBezTo>
                  <a:cubicBezTo>
                    <a:pt x="34" y="30"/>
                    <a:pt x="37" y="29"/>
                    <a:pt x="39" y="28"/>
                  </a:cubicBezTo>
                  <a:cubicBezTo>
                    <a:pt x="44" y="26"/>
                    <a:pt x="47" y="25"/>
                    <a:pt x="46" y="20"/>
                  </a:cubicBezTo>
                  <a:cubicBezTo>
                    <a:pt x="41" y="21"/>
                    <a:pt x="38" y="20"/>
                    <a:pt x="35" y="17"/>
                  </a:cubicBezTo>
                  <a:cubicBezTo>
                    <a:pt x="33" y="15"/>
                    <a:pt x="32" y="11"/>
                    <a:pt x="33" y="5"/>
                  </a:cubicBezTo>
                  <a:cubicBezTo>
                    <a:pt x="30" y="10"/>
                    <a:pt x="27" y="9"/>
                    <a:pt x="23" y="9"/>
                  </a:cubicBezTo>
                  <a:cubicBezTo>
                    <a:pt x="22" y="8"/>
                    <a:pt x="21" y="8"/>
                    <a:pt x="21" y="8"/>
                  </a:cubicBezTo>
                  <a:cubicBezTo>
                    <a:pt x="21" y="9"/>
                    <a:pt x="21" y="9"/>
                    <a:pt x="21" y="10"/>
                  </a:cubicBezTo>
                  <a:cubicBezTo>
                    <a:pt x="21" y="13"/>
                    <a:pt x="19" y="13"/>
                    <a:pt x="17" y="14"/>
                  </a:cubicBezTo>
                  <a:cubicBezTo>
                    <a:pt x="12" y="15"/>
                    <a:pt x="8" y="17"/>
                    <a:pt x="7" y="21"/>
                  </a:cubicBezTo>
                  <a:cubicBezTo>
                    <a:pt x="9" y="21"/>
                    <a:pt x="10" y="21"/>
                    <a:pt x="12" y="21"/>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21240" bIns="21240" anchor="t">
              <a:noAutofit/>
            </a:bodyPr>
            <a:p>
              <a:pPr defTabSz="914400">
                <a:lnSpc>
                  <a:spcPct val="100000"/>
                </a:lnSpc>
              </a:pPr>
              <a:endParaRPr b="0" lang="en-US" sz="1800" strike="noStrike" u="none">
                <a:solidFill>
                  <a:schemeClr val="dk1"/>
                </a:solidFill>
                <a:effectLst/>
                <a:uFillTx/>
                <a:latin typeface="Open Sans"/>
              </a:endParaRPr>
            </a:p>
          </p:txBody>
        </p:sp>
        <p:sp>
          <p:nvSpPr>
            <p:cNvPr id="1012" name="Freeform 298"/>
            <p:cNvSpPr/>
            <p:nvPr/>
          </p:nvSpPr>
          <p:spPr>
            <a:xfrm>
              <a:off x="3795840" y="2432880"/>
              <a:ext cx="360" cy="2520"/>
            </a:xfrm>
            <a:custGeom>
              <a:avLst/>
              <a:gdLst>
                <a:gd name="textAreaLeft" fmla="*/ 0 w 360"/>
                <a:gd name="textAreaRight" fmla="*/ 1440 w 360"/>
                <a:gd name="textAreaTop" fmla="*/ 0 h 2520"/>
                <a:gd name="textAreaBottom" fmla="*/ 3240 h 2520"/>
                <a:gd name="GluePoint1X" fmla="*/ 0 w 9"/>
                <a:gd name="GluePoint1Y" fmla="*/ 0 h 4"/>
                <a:gd name="GluePoint2X" fmla="*/ 0 w 9"/>
                <a:gd name="GluePoint2Y" fmla="*/ 36 h 4"/>
                <a:gd name="GluePoint3X" fmla="*/ 0 w 9"/>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0" h="2">
                  <a:moveTo>
                    <a:pt x="0" y="0"/>
                  </a:moveTo>
                  <a:lnTo>
                    <a:pt x="0" y="2"/>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1013" name="Line 299"/>
            <p:cNvSpPr/>
            <p:nvPr/>
          </p:nvSpPr>
          <p:spPr>
            <a:xfrm>
              <a:off x="3795480" y="2432880"/>
              <a:ext cx="360" cy="2880"/>
            </a:xfrm>
            <a:prstGeom prst="line">
              <a:avLst/>
            </a:prstGeom>
            <a:ln w="0">
              <a:noFill/>
            </a:ln>
          </p:spPr>
          <p:style>
            <a:lnRef idx="0"/>
            <a:fillRef idx="0"/>
            <a:effectRef idx="0"/>
            <a:fontRef idx="minor"/>
          </p:style>
          <p:txBody>
            <a:bodyPr numCol="1" spcCol="0" lIns="90000" rIns="90000" tIns="1440" bIns="1440" anchor="t">
              <a:noAutofit/>
            </a:bodyPr>
            <a:p>
              <a:endParaRPr b="0" lang="en-US" sz="1800" strike="noStrike" u="none">
                <a:solidFill>
                  <a:schemeClr val="dk1"/>
                </a:solidFill>
                <a:effectLst/>
                <a:uFillTx/>
                <a:latin typeface="Open Sans"/>
              </a:endParaRPr>
            </a:p>
          </p:txBody>
        </p:sp>
        <p:sp>
          <p:nvSpPr>
            <p:cNvPr id="1014" name="Rectangle 300"/>
            <p:cNvSpPr/>
            <p:nvPr/>
          </p:nvSpPr>
          <p:spPr>
            <a:xfrm>
              <a:off x="3792600" y="2432880"/>
              <a:ext cx="5760" cy="252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1015" name="Freeform 301"/>
            <p:cNvSpPr/>
            <p:nvPr/>
          </p:nvSpPr>
          <p:spPr>
            <a:xfrm>
              <a:off x="3795840" y="2429640"/>
              <a:ext cx="3960" cy="5760"/>
            </a:xfrm>
            <a:custGeom>
              <a:avLst/>
              <a:gdLst>
                <a:gd name="textAreaLeft" fmla="*/ 0 w 3960"/>
                <a:gd name="textAreaRight" fmla="*/ 4680 w 3960"/>
                <a:gd name="textAreaTop" fmla="*/ 0 h 5760"/>
                <a:gd name="textAreaBottom" fmla="*/ 6480 h 5760"/>
                <a:gd name="GluePoint1X" fmla="*/ 0 w 18"/>
                <a:gd name="GluePoint1Y" fmla="*/ 23.5384615384615 h 13"/>
                <a:gd name="GluePoint2X" fmla="*/ 8.66666666666667 w 18"/>
                <a:gd name="GluePoint2Y" fmla="*/ 0 h 13"/>
              </a:gdLst>
              <a:ahLst/>
              <a:cxnLst>
                <a:cxn ang="0">
                  <a:pos x="GluePoint1X" y="GluePoint1Y"/>
                </a:cxn>
                <a:cxn ang="0">
                  <a:pos x="GluePoint2X" y="GluePoint2Y"/>
                </a:cxn>
              </a:cxnLst>
              <a:rect l="textAreaLeft" t="textAreaTop" r="textAreaRight" b="textAreaBottom"/>
              <a:pathLst>
                <a:path w="6" h="6">
                  <a:moveTo>
                    <a:pt x="0" y="6"/>
                  </a:moveTo>
                  <a:cubicBezTo>
                    <a:pt x="3" y="4"/>
                    <a:pt x="5" y="2"/>
                    <a:pt x="6"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1016" name="Freeform 302"/>
            <p:cNvSpPr/>
            <p:nvPr/>
          </p:nvSpPr>
          <p:spPr>
            <a:xfrm>
              <a:off x="3794040" y="2428200"/>
              <a:ext cx="8640" cy="8640"/>
            </a:xfrm>
            <a:custGeom>
              <a:avLst/>
              <a:gdLst>
                <a:gd name="textAreaLeft" fmla="*/ 0 w 8640"/>
                <a:gd name="textAreaRight" fmla="*/ 9360 w 8640"/>
                <a:gd name="textAreaTop" fmla="*/ 0 h 8640"/>
                <a:gd name="textAreaBottom" fmla="*/ 9360 h 8640"/>
                <a:gd name="GluePoint1X" fmla="*/ 4.80769230769231 w 26"/>
                <a:gd name="GluePoint1Y" fmla="*/ 25 h 26"/>
                <a:gd name="GluePoint2X" fmla="*/ 0 w 26"/>
                <a:gd name="GluePoint2Y" fmla="*/ 12.5 h 26"/>
                <a:gd name="GluePoint3X" fmla="*/ 12.5 w 26"/>
                <a:gd name="GluePoint3Y" fmla="*/ 0 h 26"/>
                <a:gd name="GluePoint4X" fmla="*/ 25 w 26"/>
                <a:gd name="GluePoint4Y" fmla="*/ 6.73076923076923 h 26"/>
                <a:gd name="GluePoint5X" fmla="*/ 4.80769230769231 w 26"/>
                <a:gd name="GluePoint5Y" fmla="*/ 25 h 2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 h="10">
                  <a:moveTo>
                    <a:pt x="2" y="10"/>
                  </a:moveTo>
                  <a:cubicBezTo>
                    <a:pt x="0" y="5"/>
                    <a:pt x="0" y="5"/>
                    <a:pt x="0" y="5"/>
                  </a:cubicBezTo>
                  <a:cubicBezTo>
                    <a:pt x="2" y="4"/>
                    <a:pt x="3" y="3"/>
                    <a:pt x="5" y="0"/>
                  </a:cubicBezTo>
                  <a:cubicBezTo>
                    <a:pt x="10" y="3"/>
                    <a:pt x="10" y="3"/>
                    <a:pt x="10" y="3"/>
                  </a:cubicBezTo>
                  <a:cubicBezTo>
                    <a:pt x="8" y="6"/>
                    <a:pt x="5" y="9"/>
                    <a:pt x="2" y="1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680" bIns="4680" anchor="t">
              <a:noAutofit/>
            </a:bodyPr>
            <a:p>
              <a:pPr defTabSz="914400">
                <a:lnSpc>
                  <a:spcPct val="100000"/>
                </a:lnSpc>
              </a:pPr>
              <a:endParaRPr b="0" lang="en-US" sz="1800" strike="noStrike" u="none">
                <a:solidFill>
                  <a:schemeClr val="dk1"/>
                </a:solidFill>
                <a:effectLst/>
                <a:uFillTx/>
                <a:latin typeface="Open Sans"/>
              </a:endParaRPr>
            </a:p>
          </p:txBody>
        </p:sp>
        <p:sp>
          <p:nvSpPr>
            <p:cNvPr id="1017" name="Freeform 303"/>
            <p:cNvSpPr/>
            <p:nvPr/>
          </p:nvSpPr>
          <p:spPr>
            <a:xfrm>
              <a:off x="3795840" y="2436120"/>
              <a:ext cx="2520" cy="360"/>
            </a:xfrm>
            <a:custGeom>
              <a:avLst/>
              <a:gdLst>
                <a:gd name="textAreaLeft" fmla="*/ 0 w 2520"/>
                <a:gd name="textAreaRight" fmla="*/ 3240 w 2520"/>
                <a:gd name="textAreaTop" fmla="*/ 0 h 360"/>
                <a:gd name="textAreaBottom" fmla="*/ 1440 h 360"/>
                <a:gd name="GluePoint1X" fmla="*/ 0 w 4"/>
                <a:gd name="GluePoint1Y" fmla="*/ 0 h 9"/>
                <a:gd name="GluePoint2X" fmla="*/ 36 w 4"/>
                <a:gd name="GluePoint2Y" fmla="*/ 0 h 9"/>
                <a:gd name="GluePoint3X" fmla="*/ 0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0">
                  <a:moveTo>
                    <a:pt x="0" y="0"/>
                  </a:moveTo>
                  <a:lnTo>
                    <a:pt x="2" y="0"/>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60" bIns="360" anchor="t">
              <a:noAutofit/>
            </a:bodyPr>
            <a:p>
              <a:pPr defTabSz="914400">
                <a:lnSpc>
                  <a:spcPct val="100000"/>
                </a:lnSpc>
              </a:pPr>
              <a:endParaRPr b="0" lang="en-US" sz="1800" strike="noStrike" u="none">
                <a:solidFill>
                  <a:schemeClr val="dk1"/>
                </a:solidFill>
                <a:effectLst/>
                <a:uFillTx/>
                <a:latin typeface="Open Sans"/>
              </a:endParaRPr>
            </a:p>
          </p:txBody>
        </p:sp>
        <p:sp>
          <p:nvSpPr>
            <p:cNvPr id="1018" name="Line 304"/>
            <p:cNvSpPr/>
            <p:nvPr/>
          </p:nvSpPr>
          <p:spPr>
            <a:xfrm>
              <a:off x="3795480" y="2435760"/>
              <a:ext cx="3240" cy="360"/>
            </a:xfrm>
            <a:prstGeom prst="line">
              <a:avLst/>
            </a:prstGeom>
            <a:ln w="0">
              <a:noFill/>
            </a:ln>
          </p:spPr>
          <p:style>
            <a:lnRef idx="0"/>
            <a:fillRef idx="0"/>
            <a:effectRef idx="0"/>
            <a:fontRef idx="minor"/>
          </p:style>
          <p:txBody>
            <a:bodyPr numCol="1" spcCol="0" lIns="90000" rIns="90000" tIns="0" bIns="0" anchor="t">
              <a:noAutofit/>
            </a:bodyPr>
            <a:p>
              <a:endParaRPr b="0" lang="en-US" sz="1800" strike="noStrike" u="none">
                <a:solidFill>
                  <a:schemeClr val="dk1"/>
                </a:solidFill>
                <a:effectLst/>
                <a:uFillTx/>
                <a:latin typeface="Open Sans"/>
              </a:endParaRPr>
            </a:p>
          </p:txBody>
        </p:sp>
        <p:sp>
          <p:nvSpPr>
            <p:cNvPr id="1019" name="Rectangle 305"/>
            <p:cNvSpPr/>
            <p:nvPr/>
          </p:nvSpPr>
          <p:spPr>
            <a:xfrm>
              <a:off x="3795840" y="2432880"/>
              <a:ext cx="2520" cy="3960"/>
            </a:xfrm>
            <a:prstGeom prst="rect">
              <a:avLst/>
            </a:pr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1020" name="Freeform 306"/>
            <p:cNvSpPr/>
            <p:nvPr/>
          </p:nvSpPr>
          <p:spPr>
            <a:xfrm>
              <a:off x="8420040" y="2399760"/>
              <a:ext cx="380160" cy="588240"/>
            </a:xfrm>
            <a:custGeom>
              <a:avLst/>
              <a:gdLst>
                <a:gd name="textAreaLeft" fmla="*/ 0 w 380160"/>
                <a:gd name="textAreaRight" fmla="*/ 380880 w 380160"/>
                <a:gd name="textAreaTop" fmla="*/ 0 h 588240"/>
                <a:gd name="textAreaBottom" fmla="*/ 588960 h 588240"/>
                <a:gd name="GluePoint1X" fmla="*/ 0 w 1636"/>
                <a:gd name="GluePoint1Y" fmla="*/ 1387.74102079395 h 1058"/>
                <a:gd name="GluePoint2X" fmla="*/ 27.7817848410758 w 1636"/>
                <a:gd name="GluePoint2Y" fmla="*/ 1370.74196597354 h 1058"/>
                <a:gd name="GluePoint3X" fmla="*/ 65.2548899755501 w 1636"/>
                <a:gd name="GluePoint3Y" fmla="*/ 1302.74574669187 h 1058"/>
                <a:gd name="GluePoint4X" fmla="*/ 49.1026894865526 w 1636"/>
                <a:gd name="GluePoint4Y" fmla="*/ 1202.29678638941 h 1058"/>
                <a:gd name="GluePoint5X" fmla="*/ 85.929706601467 w 1636"/>
                <a:gd name="GluePoint5Y" fmla="*/ 1084.84877126654 h 1058"/>
                <a:gd name="GluePoint6X" fmla="*/ 93.0366748166259 w 1636"/>
                <a:gd name="GluePoint6Y" fmla="*/ 982.854442344045 h 1058"/>
                <a:gd name="GluePoint7X" fmla="*/ 72.361858190709 w 1636"/>
                <a:gd name="GluePoint7Y" fmla="*/ 794.319470699433 h 1058"/>
                <a:gd name="GluePoint8X" fmla="*/ 79.468826405868 w 1636"/>
                <a:gd name="GluePoint8Y" fmla="*/ 710.869565217391 h 1058"/>
                <a:gd name="GluePoint9X" fmla="*/ 93.0366748166259 w 1636"/>
                <a:gd name="GluePoint9Y" fmla="*/ 676.87145557656 h 1058"/>
                <a:gd name="GluePoint10X" fmla="*/ 85.929706601467 w 1636"/>
                <a:gd name="GluePoint10Y" fmla="*/ 508.426275992439 h 1058"/>
                <a:gd name="GluePoint11X" fmla="*/ 107.250611246944 w 1636"/>
                <a:gd name="GluePoint11Y" fmla="*/ 390.978260869565 h 1058"/>
                <a:gd name="GluePoint12X" fmla="*/ 114.357579462103 w 1636"/>
                <a:gd name="GluePoint12Y" fmla="*/ 271.984877126654 h 1058"/>
                <a:gd name="GluePoint13X" fmla="*/ 128.571515892421 w 1636"/>
                <a:gd name="GluePoint13Y" fmla="*/ 188.534971644612 h 1058"/>
                <a:gd name="GluePoint14X" fmla="*/ 142.785452322738 w 1636"/>
                <a:gd name="GluePoint14Y" fmla="*/ 105.085066162571 h 1058"/>
                <a:gd name="GluePoint15X" fmla="*/ 164.106356968215 w 1636"/>
                <a:gd name="GluePoint15Y" fmla="*/ 32.452741020794 h 1058"/>
                <a:gd name="GluePoint16X" fmla="*/ 178.320293398533 w 1636"/>
                <a:gd name="GluePoint16Y" fmla="*/ 88.086011342155 h 1058"/>
                <a:gd name="GluePoint17X" fmla="*/ 206.102078239609 w 1636"/>
                <a:gd name="GluePoint17Y" fmla="*/ 154.536862003781 h 1058"/>
                <a:gd name="GluePoint18X" fmla="*/ 298.492665036675 w 1636"/>
                <a:gd name="GluePoint18Y" fmla="*/ 0 h 1058"/>
                <a:gd name="GluePoint19X" fmla="*/ 347.595354523227 w 1636"/>
                <a:gd name="GluePoint19Y" fmla="*/ 15.4536862003781 h 1058"/>
                <a:gd name="GluePoint20X" fmla="*/ 361.809290953545 w 1636"/>
                <a:gd name="GluePoint20Y" fmla="*/ 71.0869565217391 h 1058"/>
                <a:gd name="GluePoint21X" fmla="*/ 390.237163814181 w 1636"/>
                <a:gd name="GluePoint21Y" fmla="*/ 88.086011342155 h 1058"/>
                <a:gd name="GluePoint22X" fmla="*/ 410.911980440098 w 1636"/>
                <a:gd name="GluePoint22Y" fmla="*/ 239.53213610586 h 1058"/>
                <a:gd name="GluePoint23X" fmla="*/ 462.59902200489 w 1636"/>
                <a:gd name="GluePoint23Y" fmla="*/ 608.875236294896 h 1058"/>
                <a:gd name="GluePoint24X" fmla="*/ 483.919926650367 w 1636"/>
                <a:gd name="GluePoint24Y" fmla="*/ 794.319470699433 h 1058"/>
                <a:gd name="GluePoint25X" fmla="*/ 554.343520782396 w 1636"/>
                <a:gd name="GluePoint25Y" fmla="*/ 828.317580340265 h 1058"/>
                <a:gd name="GluePoint26X" fmla="*/ 596.98533007335 w 1636"/>
                <a:gd name="GluePoint26Y" fmla="*/ 1067.84971644612 h 1058"/>
                <a:gd name="GluePoint27X" fmla="*/ 617.660146699267 w 1636"/>
                <a:gd name="GluePoint27Y" fmla="*/ 1016.85255198488 h 1058"/>
                <a:gd name="GluePoint28X" fmla="*/ 653.194987775061 w 1636"/>
                <a:gd name="GluePoint28Y" fmla="*/ 1084.84877126654 h 1058"/>
                <a:gd name="GluePoint29X" fmla="*/ 638.981051344743 w 1636"/>
                <a:gd name="GluePoint29Y" fmla="*/ 1151.29962192817 h 1058"/>
                <a:gd name="GluePoint30X" fmla="*/ 667.408924205379 w 1636"/>
                <a:gd name="GluePoint30Y" fmla="*/ 1168.29867674858 h 1058"/>
                <a:gd name="GluePoint31X" fmla="*/ 624.767114914425 w 1636"/>
                <a:gd name="GluePoint31Y" fmla="*/ 1270.29300567108 h 1058"/>
                <a:gd name="GluePoint32X" fmla="*/ 582.771393643032 w 1636"/>
                <a:gd name="GluePoint32Y" fmla="*/ 1404.74007561437 h 1058"/>
                <a:gd name="GluePoint33X" fmla="*/ 568.557457212714 w 1636"/>
                <a:gd name="GluePoint33Y" fmla="*/ 1370.74196597354 h 1058"/>
                <a:gd name="GluePoint34X" fmla="*/ 561.450488997555 w 1636"/>
                <a:gd name="GluePoint34Y" fmla="*/ 1437.19281663516 h 1058"/>
                <a:gd name="GluePoint35X" fmla="*/ 540.129584352078 w 1636"/>
                <a:gd name="GluePoint35Y" fmla="*/ 1505.18903591682 h 1058"/>
                <a:gd name="GluePoint36X" fmla="*/ 497.487775061125 w 1636"/>
                <a:gd name="GluePoint36Y" fmla="*/ 1471.19092627599 h 1058"/>
                <a:gd name="GluePoint37X" fmla="*/ 462.59902200489 w 1636"/>
                <a:gd name="GluePoint37Y" fmla="*/ 1505.18903591682 h 1058"/>
                <a:gd name="GluePoint38X" fmla="*/ 462.59902200489 w 1636"/>
                <a:gd name="GluePoint38Y" fmla="*/ 1639.63610586011 h 1058"/>
                <a:gd name="GluePoint39X" fmla="*/ 419.957212713936 w 1636"/>
                <a:gd name="GluePoint39Y" fmla="*/ 1522.18809073724 h 1058"/>
                <a:gd name="GluePoint40X" fmla="*/ 404.451100244499 w 1636"/>
                <a:gd name="GluePoint40Y" fmla="*/ 1588.63894139887 h 1058"/>
                <a:gd name="GluePoint41X" fmla="*/ 390.237163814181 w 1636"/>
                <a:gd name="GluePoint41Y" fmla="*/ 1588.63894139887 h 1058"/>
                <a:gd name="GluePoint42X" fmla="*/ 397.34413202934 w 1636"/>
                <a:gd name="GluePoint42Y" fmla="*/ 1673.63421550095 h 1058"/>
                <a:gd name="GluePoint43X" fmla="*/ 390.237163814181 w 1636"/>
                <a:gd name="GluePoint43Y" fmla="*/ 1862.16918714556 h 1058"/>
                <a:gd name="GluePoint44X" fmla="*/ 340.488386308068 w 1636"/>
                <a:gd name="GluePoint44Y" fmla="*/ 1947.16446124764 h 1058"/>
                <a:gd name="GluePoint45X" fmla="*/ 333.38141809291 w 1636"/>
                <a:gd name="GluePoint45Y" fmla="*/ 1879.16824196597 h 1058"/>
                <a:gd name="GluePoint46X" fmla="*/ 284.278728606357 w 1636"/>
                <a:gd name="GluePoint46Y" fmla="*/ 1896.16729678639 h 1058"/>
                <a:gd name="GluePoint47X" fmla="*/ 277.171760391198 w 1636"/>
                <a:gd name="GluePoint47Y" fmla="*/ 2064.61247637051 h 1058"/>
                <a:gd name="GluePoint48X" fmla="*/ 270.064792176039 w 1636"/>
                <a:gd name="GluePoint48Y" fmla="*/ 2013.61531190926 h 1058"/>
                <a:gd name="GluePoint49X" fmla="*/ 234.529951100245 w 1636"/>
                <a:gd name="GluePoint49Y" fmla="*/ 2098.61058601134 h 1058"/>
                <a:gd name="GluePoint50X" fmla="*/ 234.529951100245 w 1636"/>
                <a:gd name="GluePoint50Y" fmla="*/ 2199.0595463138 h 1058"/>
                <a:gd name="GluePoint51X" fmla="*/ 220.316014669927 w 1636"/>
                <a:gd name="GluePoint51Y" fmla="*/ 2250.05671077505 h 1058"/>
                <a:gd name="GluePoint52X" fmla="*/ 227.422982885086 w 1636"/>
                <a:gd name="GluePoint52Y" fmla="*/ 2316.50756143667 h 1058"/>
                <a:gd name="GluePoint53X" fmla="*/ 206.102078239609 w 1636"/>
                <a:gd name="GluePoint53Y" fmla="*/ 2384.50378071834 h 1058"/>
                <a:gd name="GluePoint54X" fmla="*/ 198.99511002445 w 1636"/>
                <a:gd name="GluePoint54Y" fmla="*/ 2518.95085066163 h 1058"/>
                <a:gd name="GluePoint55X" fmla="*/ 178.320293398533 w 1636"/>
                <a:gd name="GluePoint55Y" fmla="*/ 2452.5 h 1058"/>
                <a:gd name="GluePoint56X" fmla="*/ 135.678484107579 w 1636"/>
                <a:gd name="GluePoint56Y" fmla="*/ 2384.50378071834 h 1058"/>
                <a:gd name="GluePoint57X" fmla="*/ 100.143643031785 w 1636"/>
                <a:gd name="GluePoint57Y" fmla="*/ 2115.60964083176 h 1058"/>
                <a:gd name="GluePoint58X" fmla="*/ 85.929706601467 w 1636"/>
                <a:gd name="GluePoint58Y" fmla="*/ 1947.16446124764 h 1058"/>
                <a:gd name="GluePoint59X" fmla="*/ 79.468826405868 w 1636"/>
                <a:gd name="GluePoint59Y" fmla="*/ 1930.16540642722 h 1058"/>
                <a:gd name="GluePoint60X" fmla="*/ 85.929706601467 w 1636"/>
                <a:gd name="GluePoint60Y" fmla="*/ 1913.16635160681 h 1058"/>
                <a:gd name="GluePoint61X" fmla="*/ 65.2548899755501 w 1636"/>
                <a:gd name="GluePoint61Y" fmla="*/ 1862.16918714556 h 1058"/>
                <a:gd name="GluePoint62X" fmla="*/ 56.2096577017115 w 1636"/>
                <a:gd name="GluePoint62Y" fmla="*/ 1795.71833648393 h 1058"/>
                <a:gd name="GluePoint63X" fmla="*/ 0 w 1636"/>
                <a:gd name="GluePoint63Y" fmla="*/ 1387.74102079395 h 105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 ang="0">
                  <a:pos x="GluePoint63X" y="GluePoint63Y"/>
                </a:cxn>
              </a:cxnLst>
              <a:rect l="textAreaLeft" t="textAreaTop" r="textAreaRight" b="textAreaBottom"/>
              <a:pathLst>
                <a:path w="387" h="601">
                  <a:moveTo>
                    <a:pt x="0" y="330"/>
                  </a:moveTo>
                  <a:cubicBezTo>
                    <a:pt x="1" y="323"/>
                    <a:pt x="11" y="328"/>
                    <a:pt x="16" y="326"/>
                  </a:cubicBezTo>
                  <a:cubicBezTo>
                    <a:pt x="26" y="322"/>
                    <a:pt x="22" y="307"/>
                    <a:pt x="37" y="310"/>
                  </a:cubicBezTo>
                  <a:cubicBezTo>
                    <a:pt x="34" y="302"/>
                    <a:pt x="27" y="298"/>
                    <a:pt x="28" y="286"/>
                  </a:cubicBezTo>
                  <a:cubicBezTo>
                    <a:pt x="32" y="273"/>
                    <a:pt x="38" y="264"/>
                    <a:pt x="49" y="258"/>
                  </a:cubicBezTo>
                  <a:cubicBezTo>
                    <a:pt x="38" y="247"/>
                    <a:pt x="53" y="243"/>
                    <a:pt x="53" y="234"/>
                  </a:cubicBezTo>
                  <a:cubicBezTo>
                    <a:pt x="52" y="217"/>
                    <a:pt x="39" y="206"/>
                    <a:pt x="41" y="189"/>
                  </a:cubicBezTo>
                  <a:cubicBezTo>
                    <a:pt x="40" y="190"/>
                    <a:pt x="43" y="173"/>
                    <a:pt x="45" y="169"/>
                  </a:cubicBezTo>
                  <a:cubicBezTo>
                    <a:pt x="46" y="166"/>
                    <a:pt x="52" y="167"/>
                    <a:pt x="53" y="161"/>
                  </a:cubicBezTo>
                  <a:cubicBezTo>
                    <a:pt x="54" y="148"/>
                    <a:pt x="48" y="134"/>
                    <a:pt x="49" y="121"/>
                  </a:cubicBezTo>
                  <a:cubicBezTo>
                    <a:pt x="49" y="110"/>
                    <a:pt x="57" y="104"/>
                    <a:pt x="61" y="93"/>
                  </a:cubicBezTo>
                  <a:cubicBezTo>
                    <a:pt x="63" y="85"/>
                    <a:pt x="62" y="74"/>
                    <a:pt x="65" y="65"/>
                  </a:cubicBezTo>
                  <a:cubicBezTo>
                    <a:pt x="67" y="57"/>
                    <a:pt x="70" y="51"/>
                    <a:pt x="73" y="45"/>
                  </a:cubicBezTo>
                  <a:cubicBezTo>
                    <a:pt x="75" y="39"/>
                    <a:pt x="79" y="30"/>
                    <a:pt x="81" y="25"/>
                  </a:cubicBezTo>
                  <a:cubicBezTo>
                    <a:pt x="83" y="19"/>
                    <a:pt x="83" y="6"/>
                    <a:pt x="93" y="8"/>
                  </a:cubicBezTo>
                  <a:cubicBezTo>
                    <a:pt x="103" y="5"/>
                    <a:pt x="98" y="16"/>
                    <a:pt x="101" y="21"/>
                  </a:cubicBezTo>
                  <a:cubicBezTo>
                    <a:pt x="105" y="28"/>
                    <a:pt x="114" y="29"/>
                    <a:pt x="117" y="37"/>
                  </a:cubicBezTo>
                  <a:cubicBezTo>
                    <a:pt x="139" y="29"/>
                    <a:pt x="153" y="14"/>
                    <a:pt x="169" y="0"/>
                  </a:cubicBezTo>
                  <a:cubicBezTo>
                    <a:pt x="177" y="2"/>
                    <a:pt x="188" y="0"/>
                    <a:pt x="197" y="4"/>
                  </a:cubicBezTo>
                  <a:cubicBezTo>
                    <a:pt x="201" y="6"/>
                    <a:pt x="202" y="14"/>
                    <a:pt x="205" y="17"/>
                  </a:cubicBezTo>
                  <a:cubicBezTo>
                    <a:pt x="209" y="19"/>
                    <a:pt x="219" y="17"/>
                    <a:pt x="221" y="21"/>
                  </a:cubicBezTo>
                  <a:cubicBezTo>
                    <a:pt x="224" y="24"/>
                    <a:pt x="229" y="42"/>
                    <a:pt x="233" y="57"/>
                  </a:cubicBezTo>
                  <a:cubicBezTo>
                    <a:pt x="242" y="83"/>
                    <a:pt x="249" y="113"/>
                    <a:pt x="262" y="145"/>
                  </a:cubicBezTo>
                  <a:cubicBezTo>
                    <a:pt x="265" y="155"/>
                    <a:pt x="273" y="170"/>
                    <a:pt x="274" y="189"/>
                  </a:cubicBezTo>
                  <a:cubicBezTo>
                    <a:pt x="281" y="198"/>
                    <a:pt x="297" y="198"/>
                    <a:pt x="314" y="197"/>
                  </a:cubicBezTo>
                  <a:cubicBezTo>
                    <a:pt x="314" y="224"/>
                    <a:pt x="326" y="239"/>
                    <a:pt x="338" y="254"/>
                  </a:cubicBezTo>
                  <a:cubicBezTo>
                    <a:pt x="342" y="250"/>
                    <a:pt x="346" y="246"/>
                    <a:pt x="350" y="242"/>
                  </a:cubicBezTo>
                  <a:cubicBezTo>
                    <a:pt x="359" y="244"/>
                    <a:pt x="361" y="255"/>
                    <a:pt x="370" y="258"/>
                  </a:cubicBezTo>
                  <a:cubicBezTo>
                    <a:pt x="370" y="266"/>
                    <a:pt x="359" y="263"/>
                    <a:pt x="362" y="274"/>
                  </a:cubicBezTo>
                  <a:cubicBezTo>
                    <a:pt x="365" y="282"/>
                    <a:pt x="375" y="291"/>
                    <a:pt x="378" y="278"/>
                  </a:cubicBezTo>
                  <a:cubicBezTo>
                    <a:pt x="387" y="286"/>
                    <a:pt x="367" y="315"/>
                    <a:pt x="354" y="302"/>
                  </a:cubicBezTo>
                  <a:cubicBezTo>
                    <a:pt x="349" y="315"/>
                    <a:pt x="341" y="327"/>
                    <a:pt x="330" y="334"/>
                  </a:cubicBezTo>
                  <a:cubicBezTo>
                    <a:pt x="326" y="333"/>
                    <a:pt x="327" y="326"/>
                    <a:pt x="322" y="326"/>
                  </a:cubicBezTo>
                  <a:cubicBezTo>
                    <a:pt x="311" y="327"/>
                    <a:pt x="318" y="343"/>
                    <a:pt x="318" y="342"/>
                  </a:cubicBezTo>
                  <a:cubicBezTo>
                    <a:pt x="315" y="349"/>
                    <a:pt x="300" y="344"/>
                    <a:pt x="306" y="358"/>
                  </a:cubicBezTo>
                  <a:cubicBezTo>
                    <a:pt x="299" y="355"/>
                    <a:pt x="286" y="357"/>
                    <a:pt x="282" y="350"/>
                  </a:cubicBezTo>
                  <a:cubicBezTo>
                    <a:pt x="275" y="361"/>
                    <a:pt x="273" y="371"/>
                    <a:pt x="262" y="358"/>
                  </a:cubicBezTo>
                  <a:cubicBezTo>
                    <a:pt x="262" y="369"/>
                    <a:pt x="262" y="380"/>
                    <a:pt x="262" y="390"/>
                  </a:cubicBezTo>
                  <a:cubicBezTo>
                    <a:pt x="237" y="398"/>
                    <a:pt x="249" y="368"/>
                    <a:pt x="238" y="362"/>
                  </a:cubicBezTo>
                  <a:cubicBezTo>
                    <a:pt x="226" y="355"/>
                    <a:pt x="232" y="374"/>
                    <a:pt x="229" y="378"/>
                  </a:cubicBezTo>
                  <a:cubicBezTo>
                    <a:pt x="229" y="379"/>
                    <a:pt x="222" y="377"/>
                    <a:pt x="221" y="378"/>
                  </a:cubicBezTo>
                  <a:cubicBezTo>
                    <a:pt x="219" y="385"/>
                    <a:pt x="225" y="391"/>
                    <a:pt x="225" y="398"/>
                  </a:cubicBezTo>
                  <a:cubicBezTo>
                    <a:pt x="225" y="412"/>
                    <a:pt x="217" y="426"/>
                    <a:pt x="221" y="443"/>
                  </a:cubicBezTo>
                  <a:cubicBezTo>
                    <a:pt x="213" y="451"/>
                    <a:pt x="187" y="440"/>
                    <a:pt x="193" y="463"/>
                  </a:cubicBezTo>
                  <a:cubicBezTo>
                    <a:pt x="189" y="476"/>
                    <a:pt x="189" y="452"/>
                    <a:pt x="189" y="447"/>
                  </a:cubicBezTo>
                  <a:cubicBezTo>
                    <a:pt x="177" y="452"/>
                    <a:pt x="166" y="471"/>
                    <a:pt x="161" y="451"/>
                  </a:cubicBezTo>
                  <a:cubicBezTo>
                    <a:pt x="151" y="463"/>
                    <a:pt x="165" y="476"/>
                    <a:pt x="157" y="491"/>
                  </a:cubicBezTo>
                  <a:cubicBezTo>
                    <a:pt x="152" y="494"/>
                    <a:pt x="155" y="479"/>
                    <a:pt x="153" y="479"/>
                  </a:cubicBezTo>
                  <a:cubicBezTo>
                    <a:pt x="149" y="478"/>
                    <a:pt x="136" y="487"/>
                    <a:pt x="133" y="499"/>
                  </a:cubicBezTo>
                  <a:cubicBezTo>
                    <a:pt x="131" y="506"/>
                    <a:pt x="134" y="517"/>
                    <a:pt x="133" y="523"/>
                  </a:cubicBezTo>
                  <a:cubicBezTo>
                    <a:pt x="132" y="530"/>
                    <a:pt x="125" y="532"/>
                    <a:pt x="125" y="535"/>
                  </a:cubicBezTo>
                  <a:cubicBezTo>
                    <a:pt x="123" y="542"/>
                    <a:pt x="131" y="544"/>
                    <a:pt x="129" y="551"/>
                  </a:cubicBezTo>
                  <a:cubicBezTo>
                    <a:pt x="128" y="557"/>
                    <a:pt x="119" y="562"/>
                    <a:pt x="117" y="567"/>
                  </a:cubicBezTo>
                  <a:cubicBezTo>
                    <a:pt x="112" y="581"/>
                    <a:pt x="119" y="595"/>
                    <a:pt x="113" y="599"/>
                  </a:cubicBezTo>
                  <a:cubicBezTo>
                    <a:pt x="102" y="601"/>
                    <a:pt x="100" y="594"/>
                    <a:pt x="101" y="583"/>
                  </a:cubicBezTo>
                  <a:cubicBezTo>
                    <a:pt x="87" y="584"/>
                    <a:pt x="83" y="574"/>
                    <a:pt x="77" y="567"/>
                  </a:cubicBezTo>
                  <a:cubicBezTo>
                    <a:pt x="80" y="543"/>
                    <a:pt x="63" y="523"/>
                    <a:pt x="57" y="503"/>
                  </a:cubicBezTo>
                  <a:cubicBezTo>
                    <a:pt x="52" y="489"/>
                    <a:pt x="52" y="478"/>
                    <a:pt x="49" y="463"/>
                  </a:cubicBezTo>
                  <a:cubicBezTo>
                    <a:pt x="48" y="462"/>
                    <a:pt x="45" y="462"/>
                    <a:pt x="45" y="459"/>
                  </a:cubicBezTo>
                  <a:cubicBezTo>
                    <a:pt x="45" y="457"/>
                    <a:pt x="48" y="453"/>
                    <a:pt x="49" y="455"/>
                  </a:cubicBezTo>
                  <a:cubicBezTo>
                    <a:pt x="47" y="450"/>
                    <a:pt x="38" y="447"/>
                    <a:pt x="37" y="443"/>
                  </a:cubicBezTo>
                  <a:cubicBezTo>
                    <a:pt x="35" y="439"/>
                    <a:pt x="33" y="427"/>
                    <a:pt x="32" y="427"/>
                  </a:cubicBezTo>
                  <a:cubicBezTo>
                    <a:pt x="24" y="396"/>
                    <a:pt x="15" y="361"/>
                    <a:pt x="0" y="33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1" name="Freeform 307"/>
            <p:cNvSpPr/>
            <p:nvPr/>
          </p:nvSpPr>
          <p:spPr>
            <a:xfrm>
              <a:off x="8416800" y="2396520"/>
              <a:ext cx="380160" cy="592920"/>
            </a:xfrm>
            <a:custGeom>
              <a:avLst/>
              <a:gdLst>
                <a:gd name="textAreaLeft" fmla="*/ 0 w 380160"/>
                <a:gd name="textAreaRight" fmla="*/ 380880 w 380160"/>
                <a:gd name="textAreaTop" fmla="*/ 0 h 592920"/>
                <a:gd name="textAreaBottom" fmla="*/ 593640 h 592920"/>
                <a:gd name="GluePoint1X" fmla="*/ 134.608853850819 w 1649"/>
                <a:gd name="GluePoint1Y" fmla="*/ 2423.71266540643 h 1058"/>
                <a:gd name="GluePoint2X" fmla="*/ 78.8423286840509 w 1649"/>
                <a:gd name="GluePoint2Y" fmla="*/ 1961.08884688091 h 1058"/>
                <a:gd name="GluePoint3X" fmla="*/ 52.561552456034 w 1649"/>
                <a:gd name="GluePoint3Y" fmla="*/ 1778.84310018904 h 1058"/>
                <a:gd name="GluePoint4X" fmla="*/ 31.408732565191 w 1649"/>
                <a:gd name="GluePoint4Y" fmla="*/ 1387.87145557656 h 1058"/>
                <a:gd name="GluePoint5X" fmla="*/ 85.2522741055185 w 1649"/>
                <a:gd name="GluePoint5Y" fmla="*/ 1035.84120982987 h 1058"/>
                <a:gd name="GluePoint6X" fmla="*/ 71.7913887204366 w 1649"/>
                <a:gd name="GluePoint6Y" fmla="*/ 814.654064272212 h 1058"/>
                <a:gd name="GluePoint7X" fmla="*/ 92.3032140691328 w 1649"/>
                <a:gd name="GluePoint7Y" fmla="*/ 696.272211720227 h 1058"/>
                <a:gd name="GluePoint8X" fmla="*/ 113.456033959976 w 1649"/>
                <a:gd name="GluePoint8Y" fmla="*/ 283.493383742911 h 1058"/>
                <a:gd name="GluePoint9X" fmla="*/ 164.094602789569 w 1649"/>
                <a:gd name="GluePoint9Y" fmla="*/ 32.710775047259 h 1058"/>
                <a:gd name="GluePoint10X" fmla="*/ 211.528198908429 w 1649"/>
                <a:gd name="GluePoint10Y" fmla="*/ 152.650283553875 h 1058"/>
                <a:gd name="GluePoint11X" fmla="*/ 351.906003638569 w 1649"/>
                <a:gd name="GluePoint11Y" fmla="*/ 20.2495274102079 h 1058"/>
                <a:gd name="GluePoint12X" fmla="*/ 418.569436021831 w 1649"/>
                <a:gd name="GluePoint12Y" fmla="*/ 249.224952741021 h 1058"/>
                <a:gd name="GluePoint13X" fmla="*/ 555.10127349909 w 1649"/>
                <a:gd name="GluePoint13Y" fmla="*/ 839.576559546314 h 1058"/>
                <a:gd name="GluePoint14X" fmla="*/ 619.841722255913 w 1649"/>
                <a:gd name="GluePoint14Y" fmla="*/ 1026.49527410208 h 1058"/>
                <a:gd name="GluePoint15X" fmla="*/ 644.840509399636 w 1649"/>
                <a:gd name="GluePoint15Y" fmla="*/ 1171.3572778828 h 1058"/>
                <a:gd name="GluePoint16X" fmla="*/ 639.071558520315 w 1649"/>
                <a:gd name="GluePoint16Y" fmla="*/ 1319.33459357278 h 1058"/>
                <a:gd name="GluePoint17X" fmla="*/ 569.203153426319 w 1649"/>
                <a:gd name="GluePoint17Y" fmla="*/ 1408.12098298677 h 1058"/>
                <a:gd name="GluePoint18X" fmla="*/ 564.075197089145 w 1649"/>
                <a:gd name="GluePoint18Y" fmla="*/ 1476.65784499055 h 1058"/>
                <a:gd name="GluePoint19X" fmla="*/ 521.769557307459 w 1649"/>
                <a:gd name="GluePoint19Y" fmla="*/ 1531.17580340265 h 1058"/>
                <a:gd name="GluePoint20X" fmla="*/ 464.080048514251 w 1649"/>
                <a:gd name="GluePoint20Y" fmla="*/ 1680.71077504726 h 1058"/>
                <a:gd name="GluePoint21X" fmla="*/ 411.518496058217 w 1649"/>
                <a:gd name="GluePoint21Y" fmla="*/ 1624.63516068053 h 1058"/>
                <a:gd name="GluePoint22X" fmla="*/ 401.262583383869 w 1649"/>
                <a:gd name="GluePoint22Y" fmla="*/ 1774.17013232514 h 1058"/>
                <a:gd name="GluePoint23X" fmla="*/ 348.701030927835 w 1649"/>
                <a:gd name="GluePoint23Y" fmla="*/ 1973.55009451796 h 1058"/>
                <a:gd name="GluePoint24X" fmla="*/ 330.753183747726 w 1649"/>
                <a:gd name="GluePoint24Y" fmla="*/ 1926.82041587902 h 1058"/>
                <a:gd name="GluePoint25X" fmla="*/ 283.319587628866 w 1649"/>
                <a:gd name="GluePoint25Y" fmla="*/ 2104.39319470699 h 1058"/>
                <a:gd name="GluePoint26X" fmla="*/ 243.577926015767 w 1649"/>
                <a:gd name="GluePoint26Y" fmla="*/ 2185.39130434783 h 1058"/>
                <a:gd name="GluePoint27X" fmla="*/ 222.425106124924 w 1649"/>
                <a:gd name="GluePoint27Y" fmla="*/ 2397.23251417769 h 1058"/>
                <a:gd name="GluePoint28X" fmla="*/ 199.349302607641 w 1649"/>
                <a:gd name="GluePoint28Y" fmla="*/ 2568.57466918715 h 1058"/>
                <a:gd name="GluePoint29X" fmla="*/ 204.477258944815 w 1649"/>
                <a:gd name="GluePoint29Y" fmla="*/ 2414.36672967864 h 1058"/>
                <a:gd name="GluePoint30X" fmla="*/ 232.681018799272 w 1649"/>
                <a:gd name="GluePoint30Y" fmla="*/ 2227.44801512287 h 1058"/>
                <a:gd name="GluePoint31X" fmla="*/ 278.191631291692 w 1649"/>
                <a:gd name="GluePoint31Y" fmla="*/ 2071.68241965974 h 1058"/>
                <a:gd name="GluePoint32X" fmla="*/ 315.369314736204 w 1649"/>
                <a:gd name="GluePoint32Y" fmla="*/ 1931.49338374291 h 1058"/>
                <a:gd name="GluePoint33X" fmla="*/ 387.16070345664 w 1649"/>
                <a:gd name="GluePoint33Y" fmla="*/ 1884.76370510397 h 1058"/>
                <a:gd name="GluePoint34X" fmla="*/ 401.262583383869 w 1649"/>
                <a:gd name="GluePoint34Y" fmla="*/ 1609.05860113422 h 1058"/>
                <a:gd name="GluePoint35X" fmla="*/ 451.901152213463 w 1649"/>
                <a:gd name="GluePoint35Y" fmla="*/ 1663.57655954631 h 1058"/>
                <a:gd name="GluePoint36X" fmla="*/ 493.565797453002 w 1649"/>
                <a:gd name="GluePoint36Y" fmla="*/ 1493.79206049149 h 1058"/>
                <a:gd name="GluePoint37X" fmla="*/ 548.050333535476 w 1649"/>
                <a:gd name="GluePoint37Y" fmla="*/ 1471.98487712665 h 1058"/>
                <a:gd name="GluePoint38X" fmla="*/ 621.764705882353 w 1649"/>
                <a:gd name="GluePoint38Y" fmla="*/ 1289.73913043478 h 1058"/>
                <a:gd name="GluePoint39X" fmla="*/ 658.301394784718 w 1649"/>
                <a:gd name="GluePoint39Y" fmla="*/ 1230.54820415879 h 1058"/>
                <a:gd name="GluePoint40X" fmla="*/ 600.61188599151 w 1649"/>
                <a:gd name="GluePoint40Y" fmla="*/ 1098.14744801512 h 1058"/>
                <a:gd name="GluePoint41X" fmla="*/ 480.10491206792 w 1649"/>
                <a:gd name="GluePoint41Y" fmla="*/ 819.327032136106 h 1058"/>
                <a:gd name="GluePoint42X" fmla="*/ 401.262583383869 w 1649"/>
                <a:gd name="GluePoint42Y" fmla="*/ 185.361058601134 h 1058"/>
                <a:gd name="GluePoint43X" fmla="*/ 316.651303820497 w 1649"/>
                <a:gd name="GluePoint43Y" fmla="*/ 29.5954631379962 h 1058"/>
                <a:gd name="GluePoint44X" fmla="*/ 192.298362644027 w 1649"/>
                <a:gd name="GluePoint44Y" fmla="*/ 138.631379962193 h 1058"/>
                <a:gd name="GluePoint45X" fmla="*/ 167.94057004245 w 1649"/>
                <a:gd name="GluePoint45Y" fmla="*/ 59.1909262759924 h 1058"/>
                <a:gd name="GluePoint46X" fmla="*/ 131.403881140085 w 1649"/>
                <a:gd name="GluePoint46Y" fmla="*/ 236.76370510397 h 1058"/>
                <a:gd name="GluePoint47X" fmla="*/ 98.0721649484536 w 1649"/>
                <a:gd name="GluePoint47Y" fmla="*/ 610.601134215501 h 1058"/>
                <a:gd name="GluePoint48X" fmla="*/ 80.1243177683445 w 1649"/>
                <a:gd name="GluePoint48Y" fmla="*/ 819.327032136106 h 1058"/>
                <a:gd name="GluePoint49X" fmla="*/ 92.3032140691328 w 1649"/>
                <a:gd name="GluePoint49Y" fmla="*/ 1115.28166351607 h 1058"/>
                <a:gd name="GluePoint50X" fmla="*/ 62.8174651303821 w 1649"/>
                <a:gd name="GluePoint50Y" fmla="*/ 1336.46880907372 h 1058"/>
                <a:gd name="GluePoint51X" fmla="*/ 60.8944815039418 w 1649"/>
                <a:gd name="GluePoint51Y" fmla="*/ 1769.49716446125 h 1058"/>
                <a:gd name="GluePoint52X" fmla="*/ 94.2261976955731 w 1649"/>
                <a:gd name="GluePoint52Y" fmla="*/ 1939.28166351607 h 1058"/>
                <a:gd name="GluePoint53X" fmla="*/ 87.1752577319588 w 1649"/>
                <a:gd name="GluePoint53Y" fmla="*/ 1961.08884688091 h 1058"/>
                <a:gd name="GluePoint54X" fmla="*/ 144.864766525167 w 1649"/>
                <a:gd name="GluePoint54Y" fmla="*/ 2414.36672967864 h 105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387" h="605">
                  <a:moveTo>
                    <a:pt x="114" y="605"/>
                  </a:moveTo>
                  <a:cubicBezTo>
                    <a:pt x="110" y="605"/>
                    <a:pt x="106" y="604"/>
                    <a:pt x="104" y="602"/>
                  </a:cubicBezTo>
                  <a:cubicBezTo>
                    <a:pt x="102" y="599"/>
                    <a:pt x="101" y="595"/>
                    <a:pt x="101" y="589"/>
                  </a:cubicBezTo>
                  <a:cubicBezTo>
                    <a:pt x="91" y="588"/>
                    <a:pt x="86" y="582"/>
                    <a:pt x="82" y="577"/>
                  </a:cubicBezTo>
                  <a:cubicBezTo>
                    <a:pt x="80" y="575"/>
                    <a:pt x="79" y="574"/>
                    <a:pt x="78" y="572"/>
                  </a:cubicBezTo>
                  <a:cubicBezTo>
                    <a:pt x="77" y="571"/>
                    <a:pt x="77" y="571"/>
                    <a:pt x="77" y="571"/>
                  </a:cubicBezTo>
                  <a:cubicBezTo>
                    <a:pt x="77" y="570"/>
                    <a:pt x="77" y="570"/>
                    <a:pt x="77" y="570"/>
                  </a:cubicBezTo>
                  <a:cubicBezTo>
                    <a:pt x="79" y="554"/>
                    <a:pt x="72" y="540"/>
                    <a:pt x="66" y="527"/>
                  </a:cubicBezTo>
                  <a:cubicBezTo>
                    <a:pt x="62" y="520"/>
                    <a:pt x="59" y="513"/>
                    <a:pt x="57" y="507"/>
                  </a:cubicBezTo>
                  <a:cubicBezTo>
                    <a:pt x="54" y="498"/>
                    <a:pt x="53" y="491"/>
                    <a:pt x="52" y="484"/>
                  </a:cubicBezTo>
                  <a:cubicBezTo>
                    <a:pt x="51" y="479"/>
                    <a:pt x="51" y="474"/>
                    <a:pt x="49" y="468"/>
                  </a:cubicBezTo>
                  <a:cubicBezTo>
                    <a:pt x="47" y="467"/>
                    <a:pt x="45" y="466"/>
                    <a:pt x="45" y="462"/>
                  </a:cubicBezTo>
                  <a:cubicBezTo>
                    <a:pt x="45" y="460"/>
                    <a:pt x="46" y="458"/>
                    <a:pt x="47" y="456"/>
                  </a:cubicBezTo>
                  <a:cubicBezTo>
                    <a:pt x="46" y="455"/>
                    <a:pt x="45" y="454"/>
                    <a:pt x="43" y="453"/>
                  </a:cubicBezTo>
                  <a:cubicBezTo>
                    <a:pt x="41" y="451"/>
                    <a:pt x="38" y="449"/>
                    <a:pt x="37" y="447"/>
                  </a:cubicBezTo>
                  <a:cubicBezTo>
                    <a:pt x="36" y="444"/>
                    <a:pt x="34" y="437"/>
                    <a:pt x="33" y="431"/>
                  </a:cubicBezTo>
                  <a:cubicBezTo>
                    <a:pt x="33" y="430"/>
                    <a:pt x="33" y="430"/>
                    <a:pt x="33" y="430"/>
                  </a:cubicBezTo>
                  <a:cubicBezTo>
                    <a:pt x="30" y="419"/>
                    <a:pt x="30" y="419"/>
                    <a:pt x="30" y="419"/>
                  </a:cubicBezTo>
                  <a:cubicBezTo>
                    <a:pt x="22" y="392"/>
                    <a:pt x="14" y="361"/>
                    <a:pt x="1" y="334"/>
                  </a:cubicBezTo>
                  <a:cubicBezTo>
                    <a:pt x="0" y="334"/>
                    <a:pt x="0" y="334"/>
                    <a:pt x="0" y="334"/>
                  </a:cubicBezTo>
                  <a:cubicBezTo>
                    <a:pt x="1" y="333"/>
                    <a:pt x="1" y="333"/>
                    <a:pt x="1" y="333"/>
                  </a:cubicBezTo>
                  <a:cubicBezTo>
                    <a:pt x="1" y="330"/>
                    <a:pt x="2" y="327"/>
                    <a:pt x="9" y="327"/>
                  </a:cubicBezTo>
                  <a:cubicBezTo>
                    <a:pt x="10" y="327"/>
                    <a:pt x="11" y="327"/>
                    <a:pt x="12" y="327"/>
                  </a:cubicBezTo>
                  <a:cubicBezTo>
                    <a:pt x="15" y="327"/>
                    <a:pt x="17" y="327"/>
                    <a:pt x="18" y="327"/>
                  </a:cubicBezTo>
                  <a:cubicBezTo>
                    <a:pt x="21" y="325"/>
                    <a:pt x="22" y="323"/>
                    <a:pt x="24" y="319"/>
                  </a:cubicBezTo>
                  <a:cubicBezTo>
                    <a:pt x="26" y="315"/>
                    <a:pt x="28" y="310"/>
                    <a:pt x="35" y="310"/>
                  </a:cubicBezTo>
                  <a:cubicBezTo>
                    <a:pt x="35" y="309"/>
                    <a:pt x="34" y="308"/>
                    <a:pt x="33" y="307"/>
                  </a:cubicBezTo>
                  <a:cubicBezTo>
                    <a:pt x="31" y="302"/>
                    <a:pt x="27" y="298"/>
                    <a:pt x="29" y="288"/>
                  </a:cubicBezTo>
                  <a:cubicBezTo>
                    <a:pt x="32" y="276"/>
                    <a:pt x="38" y="266"/>
                    <a:pt x="47" y="260"/>
                  </a:cubicBezTo>
                  <a:cubicBezTo>
                    <a:pt x="42" y="253"/>
                    <a:pt x="46" y="248"/>
                    <a:pt x="49" y="244"/>
                  </a:cubicBezTo>
                  <a:cubicBezTo>
                    <a:pt x="51" y="241"/>
                    <a:pt x="53" y="239"/>
                    <a:pt x="53" y="237"/>
                  </a:cubicBezTo>
                  <a:cubicBezTo>
                    <a:pt x="53" y="229"/>
                    <a:pt x="50" y="223"/>
                    <a:pt x="47" y="217"/>
                  </a:cubicBezTo>
                  <a:cubicBezTo>
                    <a:pt x="44" y="210"/>
                    <a:pt x="40" y="202"/>
                    <a:pt x="41" y="193"/>
                  </a:cubicBezTo>
                  <a:cubicBezTo>
                    <a:pt x="41" y="193"/>
                    <a:pt x="41" y="193"/>
                    <a:pt x="41" y="193"/>
                  </a:cubicBezTo>
                  <a:cubicBezTo>
                    <a:pt x="41" y="193"/>
                    <a:pt x="41" y="193"/>
                    <a:pt x="41" y="193"/>
                  </a:cubicBezTo>
                  <a:cubicBezTo>
                    <a:pt x="41" y="193"/>
                    <a:pt x="41" y="192"/>
                    <a:pt x="41" y="192"/>
                  </a:cubicBezTo>
                  <a:cubicBezTo>
                    <a:pt x="43" y="192"/>
                    <a:pt x="43" y="192"/>
                    <a:pt x="43" y="192"/>
                  </a:cubicBezTo>
                  <a:cubicBezTo>
                    <a:pt x="41" y="192"/>
                    <a:pt x="41" y="192"/>
                    <a:pt x="41" y="192"/>
                  </a:cubicBezTo>
                  <a:cubicBezTo>
                    <a:pt x="41" y="190"/>
                    <a:pt x="41" y="190"/>
                    <a:pt x="41" y="190"/>
                  </a:cubicBezTo>
                  <a:cubicBezTo>
                    <a:pt x="42" y="183"/>
                    <a:pt x="44" y="174"/>
                    <a:pt x="45" y="171"/>
                  </a:cubicBezTo>
                  <a:cubicBezTo>
                    <a:pt x="46" y="169"/>
                    <a:pt x="48" y="168"/>
                    <a:pt x="50" y="167"/>
                  </a:cubicBezTo>
                  <a:cubicBezTo>
                    <a:pt x="52" y="166"/>
                    <a:pt x="53" y="166"/>
                    <a:pt x="53" y="164"/>
                  </a:cubicBezTo>
                  <a:cubicBezTo>
                    <a:pt x="53" y="158"/>
                    <a:pt x="52" y="151"/>
                    <a:pt x="51" y="145"/>
                  </a:cubicBezTo>
                  <a:cubicBezTo>
                    <a:pt x="50" y="138"/>
                    <a:pt x="48" y="131"/>
                    <a:pt x="49" y="124"/>
                  </a:cubicBezTo>
                  <a:cubicBezTo>
                    <a:pt x="49" y="116"/>
                    <a:pt x="52" y="111"/>
                    <a:pt x="56" y="106"/>
                  </a:cubicBezTo>
                  <a:cubicBezTo>
                    <a:pt x="58" y="103"/>
                    <a:pt x="60" y="99"/>
                    <a:pt x="61" y="95"/>
                  </a:cubicBezTo>
                  <a:cubicBezTo>
                    <a:pt x="62" y="91"/>
                    <a:pt x="63" y="87"/>
                    <a:pt x="63" y="82"/>
                  </a:cubicBezTo>
                  <a:cubicBezTo>
                    <a:pt x="63" y="77"/>
                    <a:pt x="63" y="72"/>
                    <a:pt x="65" y="67"/>
                  </a:cubicBezTo>
                  <a:cubicBezTo>
                    <a:pt x="66" y="62"/>
                    <a:pt x="68" y="58"/>
                    <a:pt x="70" y="54"/>
                  </a:cubicBezTo>
                  <a:cubicBezTo>
                    <a:pt x="71" y="52"/>
                    <a:pt x="72" y="49"/>
                    <a:pt x="73" y="47"/>
                  </a:cubicBezTo>
                  <a:cubicBezTo>
                    <a:pt x="74" y="43"/>
                    <a:pt x="76" y="38"/>
                    <a:pt x="78" y="34"/>
                  </a:cubicBezTo>
                  <a:cubicBezTo>
                    <a:pt x="79" y="31"/>
                    <a:pt x="80" y="29"/>
                    <a:pt x="81" y="27"/>
                  </a:cubicBezTo>
                  <a:cubicBezTo>
                    <a:pt x="82" y="25"/>
                    <a:pt x="82" y="24"/>
                    <a:pt x="82" y="23"/>
                  </a:cubicBezTo>
                  <a:cubicBezTo>
                    <a:pt x="84" y="17"/>
                    <a:pt x="86" y="8"/>
                    <a:pt x="94" y="8"/>
                  </a:cubicBezTo>
                  <a:cubicBezTo>
                    <a:pt x="94" y="8"/>
                    <a:pt x="95" y="9"/>
                    <a:pt x="96" y="9"/>
                  </a:cubicBezTo>
                  <a:cubicBezTo>
                    <a:pt x="97" y="8"/>
                    <a:pt x="98" y="8"/>
                    <a:pt x="99" y="8"/>
                  </a:cubicBezTo>
                  <a:cubicBezTo>
                    <a:pt x="105" y="8"/>
                    <a:pt x="105" y="14"/>
                    <a:pt x="106" y="17"/>
                  </a:cubicBezTo>
                  <a:cubicBezTo>
                    <a:pt x="106" y="19"/>
                    <a:pt x="106" y="21"/>
                    <a:pt x="106" y="22"/>
                  </a:cubicBezTo>
                  <a:cubicBezTo>
                    <a:pt x="108" y="25"/>
                    <a:pt x="111" y="27"/>
                    <a:pt x="113" y="29"/>
                  </a:cubicBezTo>
                  <a:cubicBezTo>
                    <a:pt x="116" y="31"/>
                    <a:pt x="119" y="33"/>
                    <a:pt x="121" y="36"/>
                  </a:cubicBezTo>
                  <a:cubicBezTo>
                    <a:pt x="137" y="30"/>
                    <a:pt x="149" y="19"/>
                    <a:pt x="162" y="8"/>
                  </a:cubicBezTo>
                  <a:cubicBezTo>
                    <a:pt x="165" y="6"/>
                    <a:pt x="168" y="4"/>
                    <a:pt x="170" y="1"/>
                  </a:cubicBezTo>
                  <a:cubicBezTo>
                    <a:pt x="171" y="0"/>
                    <a:pt x="171" y="0"/>
                    <a:pt x="171" y="0"/>
                  </a:cubicBezTo>
                  <a:cubicBezTo>
                    <a:pt x="173" y="1"/>
                    <a:pt x="173" y="1"/>
                    <a:pt x="173" y="1"/>
                  </a:cubicBezTo>
                  <a:cubicBezTo>
                    <a:pt x="175" y="1"/>
                    <a:pt x="178" y="1"/>
                    <a:pt x="181" y="1"/>
                  </a:cubicBezTo>
                  <a:cubicBezTo>
                    <a:pt x="187" y="2"/>
                    <a:pt x="195" y="2"/>
                    <a:pt x="201" y="5"/>
                  </a:cubicBezTo>
                  <a:cubicBezTo>
                    <a:pt x="204" y="6"/>
                    <a:pt x="206" y="9"/>
                    <a:pt x="207" y="13"/>
                  </a:cubicBezTo>
                  <a:cubicBezTo>
                    <a:pt x="208" y="14"/>
                    <a:pt x="209" y="17"/>
                    <a:pt x="210" y="17"/>
                  </a:cubicBezTo>
                  <a:cubicBezTo>
                    <a:pt x="211" y="18"/>
                    <a:pt x="214" y="18"/>
                    <a:pt x="216" y="18"/>
                  </a:cubicBezTo>
                  <a:cubicBezTo>
                    <a:pt x="220" y="19"/>
                    <a:pt x="224" y="19"/>
                    <a:pt x="227" y="22"/>
                  </a:cubicBezTo>
                  <a:cubicBezTo>
                    <a:pt x="229" y="24"/>
                    <a:pt x="231" y="31"/>
                    <a:pt x="234" y="43"/>
                  </a:cubicBezTo>
                  <a:cubicBezTo>
                    <a:pt x="236" y="48"/>
                    <a:pt x="237" y="54"/>
                    <a:pt x="239" y="59"/>
                  </a:cubicBezTo>
                  <a:cubicBezTo>
                    <a:pt x="243" y="69"/>
                    <a:pt x="246" y="80"/>
                    <a:pt x="249" y="91"/>
                  </a:cubicBezTo>
                  <a:cubicBezTo>
                    <a:pt x="254" y="109"/>
                    <a:pt x="260" y="127"/>
                    <a:pt x="267" y="147"/>
                  </a:cubicBezTo>
                  <a:cubicBezTo>
                    <a:pt x="268" y="149"/>
                    <a:pt x="269" y="151"/>
                    <a:pt x="269" y="153"/>
                  </a:cubicBezTo>
                  <a:cubicBezTo>
                    <a:pt x="273" y="162"/>
                    <a:pt x="279" y="175"/>
                    <a:pt x="279" y="191"/>
                  </a:cubicBezTo>
                  <a:cubicBezTo>
                    <a:pt x="285" y="197"/>
                    <a:pt x="297" y="198"/>
                    <a:pt x="307" y="198"/>
                  </a:cubicBezTo>
                  <a:cubicBezTo>
                    <a:pt x="310" y="198"/>
                    <a:pt x="314" y="198"/>
                    <a:pt x="317" y="198"/>
                  </a:cubicBezTo>
                  <a:cubicBezTo>
                    <a:pt x="320" y="198"/>
                    <a:pt x="320" y="198"/>
                    <a:pt x="320" y="198"/>
                  </a:cubicBezTo>
                  <a:cubicBezTo>
                    <a:pt x="320" y="200"/>
                    <a:pt x="320" y="200"/>
                    <a:pt x="320" y="200"/>
                  </a:cubicBezTo>
                  <a:cubicBezTo>
                    <a:pt x="320" y="225"/>
                    <a:pt x="330" y="239"/>
                    <a:pt x="341" y="253"/>
                  </a:cubicBezTo>
                  <a:cubicBezTo>
                    <a:pt x="345" y="249"/>
                    <a:pt x="348" y="246"/>
                    <a:pt x="351" y="243"/>
                  </a:cubicBezTo>
                  <a:cubicBezTo>
                    <a:pt x="352" y="241"/>
                    <a:pt x="352" y="241"/>
                    <a:pt x="352" y="241"/>
                  </a:cubicBezTo>
                  <a:cubicBezTo>
                    <a:pt x="354" y="242"/>
                    <a:pt x="354" y="242"/>
                    <a:pt x="354" y="242"/>
                  </a:cubicBezTo>
                  <a:cubicBezTo>
                    <a:pt x="359" y="244"/>
                    <a:pt x="362" y="247"/>
                    <a:pt x="365" y="251"/>
                  </a:cubicBezTo>
                  <a:cubicBezTo>
                    <a:pt x="368" y="254"/>
                    <a:pt x="370" y="257"/>
                    <a:pt x="374" y="258"/>
                  </a:cubicBezTo>
                  <a:cubicBezTo>
                    <a:pt x="376" y="259"/>
                    <a:pt x="376" y="259"/>
                    <a:pt x="376" y="259"/>
                  </a:cubicBezTo>
                  <a:cubicBezTo>
                    <a:pt x="376" y="261"/>
                    <a:pt x="376" y="261"/>
                    <a:pt x="376" y="261"/>
                  </a:cubicBezTo>
                  <a:cubicBezTo>
                    <a:pt x="376" y="266"/>
                    <a:pt x="373" y="268"/>
                    <a:pt x="370" y="269"/>
                  </a:cubicBezTo>
                  <a:cubicBezTo>
                    <a:pt x="368" y="271"/>
                    <a:pt x="367" y="272"/>
                    <a:pt x="368" y="276"/>
                  </a:cubicBezTo>
                  <a:cubicBezTo>
                    <a:pt x="369" y="281"/>
                    <a:pt x="374" y="285"/>
                    <a:pt x="376" y="285"/>
                  </a:cubicBezTo>
                  <a:cubicBezTo>
                    <a:pt x="377" y="285"/>
                    <a:pt x="378" y="281"/>
                    <a:pt x="378" y="280"/>
                  </a:cubicBezTo>
                  <a:cubicBezTo>
                    <a:pt x="379" y="275"/>
                    <a:pt x="379" y="275"/>
                    <a:pt x="379" y="275"/>
                  </a:cubicBezTo>
                  <a:cubicBezTo>
                    <a:pt x="383" y="279"/>
                    <a:pt x="383" y="279"/>
                    <a:pt x="383" y="279"/>
                  </a:cubicBezTo>
                  <a:cubicBezTo>
                    <a:pt x="387" y="282"/>
                    <a:pt x="387" y="288"/>
                    <a:pt x="385" y="294"/>
                  </a:cubicBezTo>
                  <a:cubicBezTo>
                    <a:pt x="382" y="302"/>
                    <a:pt x="373" y="311"/>
                    <a:pt x="365" y="311"/>
                  </a:cubicBezTo>
                  <a:cubicBezTo>
                    <a:pt x="362" y="311"/>
                    <a:pt x="360" y="310"/>
                    <a:pt x="358" y="309"/>
                  </a:cubicBezTo>
                  <a:cubicBezTo>
                    <a:pt x="352" y="323"/>
                    <a:pt x="344" y="333"/>
                    <a:pt x="334" y="339"/>
                  </a:cubicBezTo>
                  <a:cubicBezTo>
                    <a:pt x="334" y="340"/>
                    <a:pt x="334" y="340"/>
                    <a:pt x="334" y="340"/>
                  </a:cubicBezTo>
                  <a:cubicBezTo>
                    <a:pt x="332" y="340"/>
                    <a:pt x="332" y="340"/>
                    <a:pt x="332" y="340"/>
                  </a:cubicBezTo>
                  <a:cubicBezTo>
                    <a:pt x="329" y="339"/>
                    <a:pt x="328" y="336"/>
                    <a:pt x="327" y="334"/>
                  </a:cubicBezTo>
                  <a:cubicBezTo>
                    <a:pt x="326" y="332"/>
                    <a:pt x="326" y="332"/>
                    <a:pt x="325" y="332"/>
                  </a:cubicBezTo>
                  <a:cubicBezTo>
                    <a:pt x="323" y="332"/>
                    <a:pt x="322" y="333"/>
                    <a:pt x="322" y="334"/>
                  </a:cubicBezTo>
                  <a:cubicBezTo>
                    <a:pt x="320" y="337"/>
                    <a:pt x="322" y="342"/>
                    <a:pt x="323" y="343"/>
                  </a:cubicBezTo>
                  <a:cubicBezTo>
                    <a:pt x="321" y="345"/>
                    <a:pt x="321" y="345"/>
                    <a:pt x="321" y="345"/>
                  </a:cubicBezTo>
                  <a:cubicBezTo>
                    <a:pt x="321" y="345"/>
                    <a:pt x="321" y="345"/>
                    <a:pt x="321" y="345"/>
                  </a:cubicBezTo>
                  <a:cubicBezTo>
                    <a:pt x="323" y="346"/>
                    <a:pt x="323" y="346"/>
                    <a:pt x="323" y="346"/>
                  </a:cubicBezTo>
                  <a:cubicBezTo>
                    <a:pt x="322" y="348"/>
                    <a:pt x="322" y="348"/>
                    <a:pt x="322" y="348"/>
                  </a:cubicBezTo>
                  <a:cubicBezTo>
                    <a:pt x="320" y="350"/>
                    <a:pt x="317" y="351"/>
                    <a:pt x="315" y="352"/>
                  </a:cubicBezTo>
                  <a:cubicBezTo>
                    <a:pt x="313" y="353"/>
                    <a:pt x="311" y="353"/>
                    <a:pt x="310" y="354"/>
                  </a:cubicBezTo>
                  <a:cubicBezTo>
                    <a:pt x="310" y="355"/>
                    <a:pt x="310" y="357"/>
                    <a:pt x="311" y="360"/>
                  </a:cubicBezTo>
                  <a:cubicBezTo>
                    <a:pt x="314" y="367"/>
                    <a:pt x="314" y="367"/>
                    <a:pt x="314" y="367"/>
                  </a:cubicBezTo>
                  <a:cubicBezTo>
                    <a:pt x="308" y="364"/>
                    <a:pt x="308" y="364"/>
                    <a:pt x="308" y="364"/>
                  </a:cubicBezTo>
                  <a:cubicBezTo>
                    <a:pt x="305" y="362"/>
                    <a:pt x="302" y="362"/>
                    <a:pt x="298" y="361"/>
                  </a:cubicBezTo>
                  <a:cubicBezTo>
                    <a:pt x="293" y="361"/>
                    <a:pt x="289" y="360"/>
                    <a:pt x="285" y="358"/>
                  </a:cubicBezTo>
                  <a:cubicBezTo>
                    <a:pt x="285" y="358"/>
                    <a:pt x="285" y="359"/>
                    <a:pt x="285" y="359"/>
                  </a:cubicBezTo>
                  <a:cubicBezTo>
                    <a:pt x="281" y="365"/>
                    <a:pt x="279" y="370"/>
                    <a:pt x="273" y="370"/>
                  </a:cubicBezTo>
                  <a:cubicBezTo>
                    <a:pt x="272" y="370"/>
                    <a:pt x="270" y="369"/>
                    <a:pt x="267" y="368"/>
                  </a:cubicBezTo>
                  <a:cubicBezTo>
                    <a:pt x="267" y="395"/>
                    <a:pt x="267" y="395"/>
                    <a:pt x="267" y="395"/>
                  </a:cubicBezTo>
                  <a:cubicBezTo>
                    <a:pt x="265" y="396"/>
                    <a:pt x="265" y="396"/>
                    <a:pt x="265" y="396"/>
                  </a:cubicBezTo>
                  <a:cubicBezTo>
                    <a:pt x="263" y="397"/>
                    <a:pt x="260" y="397"/>
                    <a:pt x="258" y="397"/>
                  </a:cubicBezTo>
                  <a:cubicBezTo>
                    <a:pt x="247" y="397"/>
                    <a:pt x="245" y="387"/>
                    <a:pt x="244" y="380"/>
                  </a:cubicBezTo>
                  <a:cubicBezTo>
                    <a:pt x="243" y="374"/>
                    <a:pt x="243" y="369"/>
                    <a:pt x="239" y="368"/>
                  </a:cubicBezTo>
                  <a:cubicBezTo>
                    <a:pt x="237" y="366"/>
                    <a:pt x="236" y="366"/>
                    <a:pt x="236" y="366"/>
                  </a:cubicBezTo>
                  <a:cubicBezTo>
                    <a:pt x="236" y="367"/>
                    <a:pt x="236" y="371"/>
                    <a:pt x="236" y="373"/>
                  </a:cubicBezTo>
                  <a:cubicBezTo>
                    <a:pt x="236" y="377"/>
                    <a:pt x="236" y="381"/>
                    <a:pt x="235" y="383"/>
                  </a:cubicBezTo>
                  <a:cubicBezTo>
                    <a:pt x="234" y="384"/>
                    <a:pt x="232" y="384"/>
                    <a:pt x="231" y="384"/>
                  </a:cubicBezTo>
                  <a:cubicBezTo>
                    <a:pt x="230" y="384"/>
                    <a:pt x="229" y="384"/>
                    <a:pt x="228" y="384"/>
                  </a:cubicBezTo>
                  <a:cubicBezTo>
                    <a:pt x="228" y="384"/>
                    <a:pt x="227" y="384"/>
                    <a:pt x="227" y="384"/>
                  </a:cubicBezTo>
                  <a:cubicBezTo>
                    <a:pt x="227" y="386"/>
                    <a:pt x="228" y="388"/>
                    <a:pt x="229" y="391"/>
                  </a:cubicBezTo>
                  <a:cubicBezTo>
                    <a:pt x="230" y="394"/>
                    <a:pt x="231" y="397"/>
                    <a:pt x="231" y="401"/>
                  </a:cubicBezTo>
                  <a:cubicBezTo>
                    <a:pt x="231" y="407"/>
                    <a:pt x="230" y="413"/>
                    <a:pt x="229" y="418"/>
                  </a:cubicBezTo>
                  <a:cubicBezTo>
                    <a:pt x="227" y="427"/>
                    <a:pt x="225" y="435"/>
                    <a:pt x="227" y="445"/>
                  </a:cubicBezTo>
                  <a:cubicBezTo>
                    <a:pt x="227" y="446"/>
                    <a:pt x="227" y="446"/>
                    <a:pt x="227" y="446"/>
                  </a:cubicBezTo>
                  <a:cubicBezTo>
                    <a:pt x="226" y="448"/>
                    <a:pt x="226" y="448"/>
                    <a:pt x="226" y="448"/>
                  </a:cubicBezTo>
                  <a:cubicBezTo>
                    <a:pt x="223" y="451"/>
                    <a:pt x="217" y="452"/>
                    <a:pt x="211" y="452"/>
                  </a:cubicBezTo>
                  <a:cubicBezTo>
                    <a:pt x="206" y="453"/>
                    <a:pt x="201" y="453"/>
                    <a:pt x="199" y="456"/>
                  </a:cubicBezTo>
                  <a:cubicBezTo>
                    <a:pt x="198" y="458"/>
                    <a:pt x="198" y="461"/>
                    <a:pt x="199" y="465"/>
                  </a:cubicBezTo>
                  <a:cubicBezTo>
                    <a:pt x="199" y="466"/>
                    <a:pt x="199" y="466"/>
                    <a:pt x="199" y="466"/>
                  </a:cubicBezTo>
                  <a:cubicBezTo>
                    <a:pt x="199" y="467"/>
                    <a:pt x="199" y="467"/>
                    <a:pt x="199" y="467"/>
                  </a:cubicBezTo>
                  <a:cubicBezTo>
                    <a:pt x="198" y="469"/>
                    <a:pt x="197" y="472"/>
                    <a:pt x="194" y="472"/>
                  </a:cubicBezTo>
                  <a:cubicBezTo>
                    <a:pt x="193" y="472"/>
                    <a:pt x="193" y="472"/>
                    <a:pt x="193" y="472"/>
                  </a:cubicBezTo>
                  <a:cubicBezTo>
                    <a:pt x="191" y="471"/>
                    <a:pt x="191" y="471"/>
                    <a:pt x="191" y="471"/>
                  </a:cubicBezTo>
                  <a:cubicBezTo>
                    <a:pt x="189" y="469"/>
                    <a:pt x="189" y="460"/>
                    <a:pt x="189" y="454"/>
                  </a:cubicBezTo>
                  <a:cubicBezTo>
                    <a:pt x="187" y="456"/>
                    <a:pt x="185" y="457"/>
                    <a:pt x="183" y="459"/>
                  </a:cubicBezTo>
                  <a:cubicBezTo>
                    <a:pt x="179" y="463"/>
                    <a:pt x="175" y="466"/>
                    <a:pt x="171" y="466"/>
                  </a:cubicBezTo>
                  <a:cubicBezTo>
                    <a:pt x="167" y="466"/>
                    <a:pt x="165" y="463"/>
                    <a:pt x="164" y="460"/>
                  </a:cubicBezTo>
                  <a:cubicBezTo>
                    <a:pt x="162" y="464"/>
                    <a:pt x="163" y="468"/>
                    <a:pt x="164" y="473"/>
                  </a:cubicBezTo>
                  <a:cubicBezTo>
                    <a:pt x="165" y="480"/>
                    <a:pt x="167" y="487"/>
                    <a:pt x="163" y="495"/>
                  </a:cubicBezTo>
                  <a:cubicBezTo>
                    <a:pt x="162" y="496"/>
                    <a:pt x="162" y="496"/>
                    <a:pt x="162" y="496"/>
                  </a:cubicBezTo>
                  <a:cubicBezTo>
                    <a:pt x="161" y="496"/>
                    <a:pt x="161" y="496"/>
                    <a:pt x="161" y="496"/>
                  </a:cubicBezTo>
                  <a:cubicBezTo>
                    <a:pt x="159" y="497"/>
                    <a:pt x="157" y="497"/>
                    <a:pt x="156" y="496"/>
                  </a:cubicBezTo>
                  <a:cubicBezTo>
                    <a:pt x="154" y="494"/>
                    <a:pt x="154" y="490"/>
                    <a:pt x="154" y="486"/>
                  </a:cubicBezTo>
                  <a:cubicBezTo>
                    <a:pt x="154" y="486"/>
                    <a:pt x="154" y="485"/>
                    <a:pt x="154" y="485"/>
                  </a:cubicBezTo>
                  <a:cubicBezTo>
                    <a:pt x="150" y="487"/>
                    <a:pt x="141" y="494"/>
                    <a:pt x="139" y="503"/>
                  </a:cubicBezTo>
                  <a:cubicBezTo>
                    <a:pt x="138" y="506"/>
                    <a:pt x="138" y="510"/>
                    <a:pt x="139" y="515"/>
                  </a:cubicBezTo>
                  <a:cubicBezTo>
                    <a:pt x="139" y="519"/>
                    <a:pt x="139" y="523"/>
                    <a:pt x="139" y="527"/>
                  </a:cubicBezTo>
                  <a:cubicBezTo>
                    <a:pt x="138" y="531"/>
                    <a:pt x="135" y="534"/>
                    <a:pt x="132" y="537"/>
                  </a:cubicBezTo>
                  <a:cubicBezTo>
                    <a:pt x="132" y="537"/>
                    <a:pt x="131" y="538"/>
                    <a:pt x="131" y="539"/>
                  </a:cubicBezTo>
                  <a:cubicBezTo>
                    <a:pt x="130" y="541"/>
                    <a:pt x="131" y="542"/>
                    <a:pt x="132" y="544"/>
                  </a:cubicBezTo>
                  <a:cubicBezTo>
                    <a:pt x="134" y="547"/>
                    <a:pt x="136" y="550"/>
                    <a:pt x="135" y="555"/>
                  </a:cubicBezTo>
                  <a:cubicBezTo>
                    <a:pt x="134" y="559"/>
                    <a:pt x="131" y="562"/>
                    <a:pt x="127" y="565"/>
                  </a:cubicBezTo>
                  <a:cubicBezTo>
                    <a:pt x="125" y="567"/>
                    <a:pt x="123" y="569"/>
                    <a:pt x="123" y="571"/>
                  </a:cubicBezTo>
                  <a:cubicBezTo>
                    <a:pt x="121" y="577"/>
                    <a:pt x="121" y="584"/>
                    <a:pt x="121" y="589"/>
                  </a:cubicBezTo>
                  <a:cubicBezTo>
                    <a:pt x="122" y="596"/>
                    <a:pt x="122" y="602"/>
                    <a:pt x="117" y="605"/>
                  </a:cubicBezTo>
                  <a:cubicBezTo>
                    <a:pt x="117" y="605"/>
                    <a:pt x="117" y="605"/>
                    <a:pt x="117" y="605"/>
                  </a:cubicBezTo>
                  <a:cubicBezTo>
                    <a:pt x="116" y="605"/>
                    <a:pt x="116" y="605"/>
                    <a:pt x="116" y="605"/>
                  </a:cubicBezTo>
                  <a:cubicBezTo>
                    <a:pt x="115" y="605"/>
                    <a:pt x="114" y="605"/>
                    <a:pt x="114" y="605"/>
                  </a:cubicBezTo>
                  <a:close/>
                  <a:moveTo>
                    <a:pt x="106" y="584"/>
                  </a:moveTo>
                  <a:cubicBezTo>
                    <a:pt x="107" y="587"/>
                    <a:pt x="107" y="587"/>
                    <a:pt x="107" y="587"/>
                  </a:cubicBezTo>
                  <a:cubicBezTo>
                    <a:pt x="106" y="592"/>
                    <a:pt x="107" y="596"/>
                    <a:pt x="108" y="598"/>
                  </a:cubicBezTo>
                  <a:cubicBezTo>
                    <a:pt x="110" y="599"/>
                    <a:pt x="112" y="600"/>
                    <a:pt x="115" y="600"/>
                  </a:cubicBezTo>
                  <a:cubicBezTo>
                    <a:pt x="116" y="598"/>
                    <a:pt x="116" y="594"/>
                    <a:pt x="116" y="590"/>
                  </a:cubicBezTo>
                  <a:cubicBezTo>
                    <a:pt x="115" y="584"/>
                    <a:pt x="115" y="577"/>
                    <a:pt x="117" y="569"/>
                  </a:cubicBezTo>
                  <a:cubicBezTo>
                    <a:pt x="118" y="566"/>
                    <a:pt x="121" y="564"/>
                    <a:pt x="124" y="561"/>
                  </a:cubicBezTo>
                  <a:cubicBezTo>
                    <a:pt x="126" y="558"/>
                    <a:pt x="129" y="556"/>
                    <a:pt x="129" y="554"/>
                  </a:cubicBezTo>
                  <a:cubicBezTo>
                    <a:pt x="130" y="551"/>
                    <a:pt x="129" y="549"/>
                    <a:pt x="128" y="547"/>
                  </a:cubicBezTo>
                  <a:cubicBezTo>
                    <a:pt x="126" y="545"/>
                    <a:pt x="124" y="542"/>
                    <a:pt x="125" y="537"/>
                  </a:cubicBezTo>
                  <a:cubicBezTo>
                    <a:pt x="126" y="536"/>
                    <a:pt x="127" y="534"/>
                    <a:pt x="129" y="533"/>
                  </a:cubicBezTo>
                  <a:cubicBezTo>
                    <a:pt x="130" y="531"/>
                    <a:pt x="133" y="529"/>
                    <a:pt x="133" y="525"/>
                  </a:cubicBezTo>
                  <a:cubicBezTo>
                    <a:pt x="134" y="523"/>
                    <a:pt x="133" y="519"/>
                    <a:pt x="133" y="515"/>
                  </a:cubicBezTo>
                  <a:cubicBezTo>
                    <a:pt x="133" y="510"/>
                    <a:pt x="132" y="505"/>
                    <a:pt x="133" y="501"/>
                  </a:cubicBezTo>
                  <a:cubicBezTo>
                    <a:pt x="137" y="489"/>
                    <a:pt x="150" y="479"/>
                    <a:pt x="156" y="479"/>
                  </a:cubicBezTo>
                  <a:cubicBezTo>
                    <a:pt x="157" y="479"/>
                    <a:pt x="157" y="479"/>
                    <a:pt x="157" y="479"/>
                  </a:cubicBezTo>
                  <a:cubicBezTo>
                    <a:pt x="159" y="480"/>
                    <a:pt x="159" y="482"/>
                    <a:pt x="159" y="486"/>
                  </a:cubicBezTo>
                  <a:cubicBezTo>
                    <a:pt x="159" y="487"/>
                    <a:pt x="159" y="487"/>
                    <a:pt x="159" y="488"/>
                  </a:cubicBezTo>
                  <a:cubicBezTo>
                    <a:pt x="161" y="483"/>
                    <a:pt x="160" y="479"/>
                    <a:pt x="159" y="474"/>
                  </a:cubicBezTo>
                  <a:cubicBezTo>
                    <a:pt x="157" y="467"/>
                    <a:pt x="156" y="459"/>
                    <a:pt x="162" y="452"/>
                  </a:cubicBezTo>
                  <a:cubicBezTo>
                    <a:pt x="165" y="448"/>
                    <a:pt x="165" y="448"/>
                    <a:pt x="165" y="448"/>
                  </a:cubicBezTo>
                  <a:cubicBezTo>
                    <a:pt x="167" y="453"/>
                    <a:pt x="167" y="453"/>
                    <a:pt x="167" y="453"/>
                  </a:cubicBezTo>
                  <a:cubicBezTo>
                    <a:pt x="167" y="456"/>
                    <a:pt x="169" y="460"/>
                    <a:pt x="171" y="460"/>
                  </a:cubicBezTo>
                  <a:cubicBezTo>
                    <a:pt x="173" y="460"/>
                    <a:pt x="177" y="457"/>
                    <a:pt x="180" y="455"/>
                  </a:cubicBezTo>
                  <a:cubicBezTo>
                    <a:pt x="183" y="452"/>
                    <a:pt x="187" y="449"/>
                    <a:pt x="191" y="447"/>
                  </a:cubicBezTo>
                  <a:cubicBezTo>
                    <a:pt x="195" y="445"/>
                    <a:pt x="195" y="445"/>
                    <a:pt x="195" y="445"/>
                  </a:cubicBezTo>
                  <a:cubicBezTo>
                    <a:pt x="195" y="450"/>
                    <a:pt x="195" y="450"/>
                    <a:pt x="195" y="450"/>
                  </a:cubicBezTo>
                  <a:cubicBezTo>
                    <a:pt x="195" y="451"/>
                    <a:pt x="195" y="451"/>
                    <a:pt x="195" y="452"/>
                  </a:cubicBezTo>
                  <a:cubicBezTo>
                    <a:pt x="198" y="448"/>
                    <a:pt x="205" y="447"/>
                    <a:pt x="211" y="447"/>
                  </a:cubicBezTo>
                  <a:cubicBezTo>
                    <a:pt x="215" y="446"/>
                    <a:pt x="219" y="446"/>
                    <a:pt x="221" y="444"/>
                  </a:cubicBezTo>
                  <a:cubicBezTo>
                    <a:pt x="219" y="434"/>
                    <a:pt x="221" y="426"/>
                    <a:pt x="223" y="417"/>
                  </a:cubicBezTo>
                  <a:cubicBezTo>
                    <a:pt x="224" y="412"/>
                    <a:pt x="226" y="406"/>
                    <a:pt x="226" y="401"/>
                  </a:cubicBezTo>
                  <a:cubicBezTo>
                    <a:pt x="226" y="398"/>
                    <a:pt x="225" y="396"/>
                    <a:pt x="223" y="393"/>
                  </a:cubicBezTo>
                  <a:cubicBezTo>
                    <a:pt x="222" y="389"/>
                    <a:pt x="220" y="385"/>
                    <a:pt x="222" y="380"/>
                  </a:cubicBezTo>
                  <a:cubicBezTo>
                    <a:pt x="222" y="380"/>
                    <a:pt x="223" y="378"/>
                    <a:pt x="225" y="378"/>
                  </a:cubicBezTo>
                  <a:cubicBezTo>
                    <a:pt x="226" y="378"/>
                    <a:pt x="227" y="378"/>
                    <a:pt x="229" y="379"/>
                  </a:cubicBezTo>
                  <a:cubicBezTo>
                    <a:pt x="229" y="379"/>
                    <a:pt x="230" y="379"/>
                    <a:pt x="230" y="379"/>
                  </a:cubicBezTo>
                  <a:cubicBezTo>
                    <a:pt x="230" y="377"/>
                    <a:pt x="230" y="375"/>
                    <a:pt x="230" y="374"/>
                  </a:cubicBezTo>
                  <a:cubicBezTo>
                    <a:pt x="230" y="369"/>
                    <a:pt x="230" y="365"/>
                    <a:pt x="232" y="362"/>
                  </a:cubicBezTo>
                  <a:cubicBezTo>
                    <a:pt x="234" y="360"/>
                    <a:pt x="238" y="360"/>
                    <a:pt x="242" y="363"/>
                  </a:cubicBezTo>
                  <a:cubicBezTo>
                    <a:pt x="248" y="366"/>
                    <a:pt x="249" y="373"/>
                    <a:pt x="250" y="379"/>
                  </a:cubicBezTo>
                  <a:cubicBezTo>
                    <a:pt x="251" y="388"/>
                    <a:pt x="252" y="392"/>
                    <a:pt x="258" y="392"/>
                  </a:cubicBezTo>
                  <a:cubicBezTo>
                    <a:pt x="259" y="392"/>
                    <a:pt x="260" y="392"/>
                    <a:pt x="262" y="391"/>
                  </a:cubicBezTo>
                  <a:cubicBezTo>
                    <a:pt x="262" y="354"/>
                    <a:pt x="262" y="354"/>
                    <a:pt x="262" y="354"/>
                  </a:cubicBezTo>
                  <a:cubicBezTo>
                    <a:pt x="267" y="359"/>
                    <a:pt x="267" y="359"/>
                    <a:pt x="267" y="359"/>
                  </a:cubicBezTo>
                  <a:cubicBezTo>
                    <a:pt x="271" y="364"/>
                    <a:pt x="273" y="365"/>
                    <a:pt x="273" y="365"/>
                  </a:cubicBezTo>
                  <a:cubicBezTo>
                    <a:pt x="275" y="365"/>
                    <a:pt x="278" y="361"/>
                    <a:pt x="280" y="357"/>
                  </a:cubicBezTo>
                  <a:cubicBezTo>
                    <a:pt x="280" y="355"/>
                    <a:pt x="281" y="353"/>
                    <a:pt x="282" y="352"/>
                  </a:cubicBezTo>
                  <a:cubicBezTo>
                    <a:pt x="285" y="348"/>
                    <a:pt x="285" y="348"/>
                    <a:pt x="285" y="348"/>
                  </a:cubicBezTo>
                  <a:cubicBezTo>
                    <a:pt x="287" y="352"/>
                    <a:pt x="287" y="352"/>
                    <a:pt x="287" y="352"/>
                  </a:cubicBezTo>
                  <a:cubicBezTo>
                    <a:pt x="289" y="355"/>
                    <a:pt x="294" y="355"/>
                    <a:pt x="299" y="356"/>
                  </a:cubicBezTo>
                  <a:cubicBezTo>
                    <a:pt x="301" y="356"/>
                    <a:pt x="303" y="356"/>
                    <a:pt x="305" y="357"/>
                  </a:cubicBezTo>
                  <a:cubicBezTo>
                    <a:pt x="305" y="355"/>
                    <a:pt x="305" y="354"/>
                    <a:pt x="305" y="352"/>
                  </a:cubicBezTo>
                  <a:cubicBezTo>
                    <a:pt x="307" y="349"/>
                    <a:pt x="310" y="348"/>
                    <a:pt x="313" y="347"/>
                  </a:cubicBezTo>
                  <a:cubicBezTo>
                    <a:pt x="315" y="346"/>
                    <a:pt x="317" y="346"/>
                    <a:pt x="318" y="345"/>
                  </a:cubicBezTo>
                  <a:cubicBezTo>
                    <a:pt x="316" y="342"/>
                    <a:pt x="316" y="337"/>
                    <a:pt x="316" y="337"/>
                  </a:cubicBezTo>
                  <a:cubicBezTo>
                    <a:pt x="316" y="331"/>
                    <a:pt x="319" y="327"/>
                    <a:pt x="325" y="326"/>
                  </a:cubicBezTo>
                  <a:cubicBezTo>
                    <a:pt x="330" y="326"/>
                    <a:pt x="331" y="330"/>
                    <a:pt x="332" y="332"/>
                  </a:cubicBezTo>
                  <a:cubicBezTo>
                    <a:pt x="332" y="333"/>
                    <a:pt x="333" y="333"/>
                    <a:pt x="333" y="334"/>
                  </a:cubicBezTo>
                  <a:cubicBezTo>
                    <a:pt x="342" y="327"/>
                    <a:pt x="349" y="317"/>
                    <a:pt x="355" y="304"/>
                  </a:cubicBezTo>
                  <a:cubicBezTo>
                    <a:pt x="356" y="300"/>
                    <a:pt x="356" y="300"/>
                    <a:pt x="356" y="300"/>
                  </a:cubicBezTo>
                  <a:cubicBezTo>
                    <a:pt x="359" y="303"/>
                    <a:pt x="359" y="303"/>
                    <a:pt x="359" y="303"/>
                  </a:cubicBezTo>
                  <a:cubicBezTo>
                    <a:pt x="361" y="305"/>
                    <a:pt x="363" y="306"/>
                    <a:pt x="365" y="306"/>
                  </a:cubicBezTo>
                  <a:cubicBezTo>
                    <a:pt x="371" y="306"/>
                    <a:pt x="377" y="299"/>
                    <a:pt x="380" y="292"/>
                  </a:cubicBezTo>
                  <a:cubicBezTo>
                    <a:pt x="380" y="291"/>
                    <a:pt x="380" y="290"/>
                    <a:pt x="381" y="288"/>
                  </a:cubicBezTo>
                  <a:cubicBezTo>
                    <a:pt x="379" y="290"/>
                    <a:pt x="377" y="290"/>
                    <a:pt x="376" y="290"/>
                  </a:cubicBezTo>
                  <a:cubicBezTo>
                    <a:pt x="370" y="290"/>
                    <a:pt x="364" y="283"/>
                    <a:pt x="362" y="278"/>
                  </a:cubicBezTo>
                  <a:cubicBezTo>
                    <a:pt x="360" y="269"/>
                    <a:pt x="365" y="267"/>
                    <a:pt x="367" y="265"/>
                  </a:cubicBezTo>
                  <a:cubicBezTo>
                    <a:pt x="369" y="264"/>
                    <a:pt x="370" y="263"/>
                    <a:pt x="370" y="262"/>
                  </a:cubicBezTo>
                  <a:cubicBezTo>
                    <a:pt x="366" y="261"/>
                    <a:pt x="363" y="257"/>
                    <a:pt x="361" y="254"/>
                  </a:cubicBezTo>
                  <a:cubicBezTo>
                    <a:pt x="359" y="252"/>
                    <a:pt x="357" y="249"/>
                    <a:pt x="354" y="248"/>
                  </a:cubicBezTo>
                  <a:cubicBezTo>
                    <a:pt x="350" y="252"/>
                    <a:pt x="347" y="255"/>
                    <a:pt x="343" y="259"/>
                  </a:cubicBezTo>
                  <a:cubicBezTo>
                    <a:pt x="341" y="261"/>
                    <a:pt x="341" y="261"/>
                    <a:pt x="341" y="261"/>
                  </a:cubicBezTo>
                  <a:cubicBezTo>
                    <a:pt x="338" y="257"/>
                    <a:pt x="338" y="257"/>
                    <a:pt x="338" y="257"/>
                  </a:cubicBezTo>
                  <a:cubicBezTo>
                    <a:pt x="327" y="243"/>
                    <a:pt x="315" y="229"/>
                    <a:pt x="314" y="203"/>
                  </a:cubicBezTo>
                  <a:cubicBezTo>
                    <a:pt x="312" y="203"/>
                    <a:pt x="309" y="203"/>
                    <a:pt x="307" y="203"/>
                  </a:cubicBezTo>
                  <a:cubicBezTo>
                    <a:pt x="294" y="203"/>
                    <a:pt x="281" y="202"/>
                    <a:pt x="275" y="194"/>
                  </a:cubicBezTo>
                  <a:cubicBezTo>
                    <a:pt x="274" y="193"/>
                    <a:pt x="274" y="193"/>
                    <a:pt x="274" y="193"/>
                  </a:cubicBezTo>
                  <a:cubicBezTo>
                    <a:pt x="274" y="192"/>
                    <a:pt x="274" y="192"/>
                    <a:pt x="274" y="192"/>
                  </a:cubicBezTo>
                  <a:cubicBezTo>
                    <a:pt x="273" y="177"/>
                    <a:pt x="268" y="164"/>
                    <a:pt x="264" y="155"/>
                  </a:cubicBezTo>
                  <a:cubicBezTo>
                    <a:pt x="263" y="153"/>
                    <a:pt x="263" y="151"/>
                    <a:pt x="262" y="149"/>
                  </a:cubicBezTo>
                  <a:cubicBezTo>
                    <a:pt x="254" y="129"/>
                    <a:pt x="249" y="111"/>
                    <a:pt x="244" y="93"/>
                  </a:cubicBezTo>
                  <a:cubicBezTo>
                    <a:pt x="240" y="81"/>
                    <a:pt x="237" y="71"/>
                    <a:pt x="234" y="61"/>
                  </a:cubicBezTo>
                  <a:cubicBezTo>
                    <a:pt x="232" y="55"/>
                    <a:pt x="230" y="50"/>
                    <a:pt x="229" y="44"/>
                  </a:cubicBezTo>
                  <a:cubicBezTo>
                    <a:pt x="226" y="36"/>
                    <a:pt x="224" y="27"/>
                    <a:pt x="222" y="25"/>
                  </a:cubicBezTo>
                  <a:cubicBezTo>
                    <a:pt x="222" y="24"/>
                    <a:pt x="218" y="24"/>
                    <a:pt x="216" y="24"/>
                  </a:cubicBezTo>
                  <a:cubicBezTo>
                    <a:pt x="212" y="24"/>
                    <a:pt x="209" y="23"/>
                    <a:pt x="207" y="22"/>
                  </a:cubicBezTo>
                  <a:cubicBezTo>
                    <a:pt x="205" y="20"/>
                    <a:pt x="203" y="18"/>
                    <a:pt x="202" y="15"/>
                  </a:cubicBezTo>
                  <a:cubicBezTo>
                    <a:pt x="201" y="13"/>
                    <a:pt x="200" y="10"/>
                    <a:pt x="199" y="10"/>
                  </a:cubicBezTo>
                  <a:cubicBezTo>
                    <a:pt x="193" y="7"/>
                    <a:pt x="187" y="7"/>
                    <a:pt x="181" y="7"/>
                  </a:cubicBezTo>
                  <a:cubicBezTo>
                    <a:pt x="178" y="7"/>
                    <a:pt x="175" y="7"/>
                    <a:pt x="173" y="6"/>
                  </a:cubicBezTo>
                  <a:cubicBezTo>
                    <a:pt x="171" y="8"/>
                    <a:pt x="168" y="10"/>
                    <a:pt x="166" y="13"/>
                  </a:cubicBezTo>
                  <a:cubicBezTo>
                    <a:pt x="153" y="24"/>
                    <a:pt x="139" y="36"/>
                    <a:pt x="121" y="42"/>
                  </a:cubicBezTo>
                  <a:cubicBezTo>
                    <a:pt x="118" y="43"/>
                    <a:pt x="118" y="43"/>
                    <a:pt x="118" y="43"/>
                  </a:cubicBezTo>
                  <a:cubicBezTo>
                    <a:pt x="117" y="41"/>
                    <a:pt x="117" y="41"/>
                    <a:pt x="117" y="41"/>
                  </a:cubicBezTo>
                  <a:cubicBezTo>
                    <a:pt x="116" y="37"/>
                    <a:pt x="113" y="36"/>
                    <a:pt x="110" y="33"/>
                  </a:cubicBezTo>
                  <a:cubicBezTo>
                    <a:pt x="107" y="31"/>
                    <a:pt x="104" y="29"/>
                    <a:pt x="101" y="25"/>
                  </a:cubicBezTo>
                  <a:cubicBezTo>
                    <a:pt x="100" y="23"/>
                    <a:pt x="100" y="20"/>
                    <a:pt x="100" y="17"/>
                  </a:cubicBezTo>
                  <a:cubicBezTo>
                    <a:pt x="100" y="16"/>
                    <a:pt x="100" y="14"/>
                    <a:pt x="100" y="14"/>
                  </a:cubicBezTo>
                  <a:cubicBezTo>
                    <a:pt x="100" y="14"/>
                    <a:pt x="100" y="14"/>
                    <a:pt x="100" y="14"/>
                  </a:cubicBezTo>
                  <a:cubicBezTo>
                    <a:pt x="100" y="14"/>
                    <a:pt x="99" y="13"/>
                    <a:pt x="97" y="14"/>
                  </a:cubicBezTo>
                  <a:cubicBezTo>
                    <a:pt x="96" y="14"/>
                    <a:pt x="96" y="14"/>
                    <a:pt x="96" y="14"/>
                  </a:cubicBezTo>
                  <a:cubicBezTo>
                    <a:pt x="95" y="14"/>
                    <a:pt x="95" y="14"/>
                    <a:pt x="95" y="14"/>
                  </a:cubicBezTo>
                  <a:cubicBezTo>
                    <a:pt x="91" y="13"/>
                    <a:pt x="89" y="18"/>
                    <a:pt x="88" y="24"/>
                  </a:cubicBezTo>
                  <a:cubicBezTo>
                    <a:pt x="87" y="26"/>
                    <a:pt x="87" y="27"/>
                    <a:pt x="86" y="29"/>
                  </a:cubicBezTo>
                  <a:cubicBezTo>
                    <a:pt x="85" y="31"/>
                    <a:pt x="84" y="33"/>
                    <a:pt x="83" y="36"/>
                  </a:cubicBezTo>
                  <a:cubicBezTo>
                    <a:pt x="81" y="40"/>
                    <a:pt x="80" y="45"/>
                    <a:pt x="78" y="49"/>
                  </a:cubicBezTo>
                  <a:cubicBezTo>
                    <a:pt x="77" y="51"/>
                    <a:pt x="76" y="54"/>
                    <a:pt x="75" y="56"/>
                  </a:cubicBezTo>
                  <a:cubicBezTo>
                    <a:pt x="73" y="60"/>
                    <a:pt x="72" y="64"/>
                    <a:pt x="70" y="69"/>
                  </a:cubicBezTo>
                  <a:cubicBezTo>
                    <a:pt x="69" y="73"/>
                    <a:pt x="69" y="78"/>
                    <a:pt x="68" y="83"/>
                  </a:cubicBezTo>
                  <a:cubicBezTo>
                    <a:pt x="68" y="88"/>
                    <a:pt x="68" y="92"/>
                    <a:pt x="66" y="97"/>
                  </a:cubicBezTo>
                  <a:cubicBezTo>
                    <a:pt x="65" y="102"/>
                    <a:pt x="62" y="105"/>
                    <a:pt x="60" y="109"/>
                  </a:cubicBezTo>
                  <a:cubicBezTo>
                    <a:pt x="57" y="114"/>
                    <a:pt x="55" y="118"/>
                    <a:pt x="54" y="124"/>
                  </a:cubicBezTo>
                  <a:cubicBezTo>
                    <a:pt x="54" y="130"/>
                    <a:pt x="55" y="137"/>
                    <a:pt x="56" y="144"/>
                  </a:cubicBezTo>
                  <a:cubicBezTo>
                    <a:pt x="58" y="150"/>
                    <a:pt x="59" y="158"/>
                    <a:pt x="58" y="164"/>
                  </a:cubicBezTo>
                  <a:cubicBezTo>
                    <a:pt x="58" y="169"/>
                    <a:pt x="54" y="171"/>
                    <a:pt x="52" y="172"/>
                  </a:cubicBezTo>
                  <a:cubicBezTo>
                    <a:pt x="51" y="172"/>
                    <a:pt x="50" y="173"/>
                    <a:pt x="50" y="173"/>
                  </a:cubicBezTo>
                  <a:cubicBezTo>
                    <a:pt x="49" y="175"/>
                    <a:pt x="48" y="181"/>
                    <a:pt x="47" y="191"/>
                  </a:cubicBezTo>
                  <a:cubicBezTo>
                    <a:pt x="46" y="192"/>
                    <a:pt x="46" y="192"/>
                    <a:pt x="46" y="193"/>
                  </a:cubicBezTo>
                  <a:cubicBezTo>
                    <a:pt x="46" y="193"/>
                    <a:pt x="46" y="193"/>
                    <a:pt x="46" y="193"/>
                  </a:cubicBezTo>
                  <a:cubicBezTo>
                    <a:pt x="46" y="200"/>
                    <a:pt x="49" y="207"/>
                    <a:pt x="52" y="214"/>
                  </a:cubicBezTo>
                  <a:cubicBezTo>
                    <a:pt x="55" y="221"/>
                    <a:pt x="58" y="228"/>
                    <a:pt x="58" y="237"/>
                  </a:cubicBezTo>
                  <a:cubicBezTo>
                    <a:pt x="58" y="241"/>
                    <a:pt x="56" y="244"/>
                    <a:pt x="54" y="247"/>
                  </a:cubicBezTo>
                  <a:cubicBezTo>
                    <a:pt x="50" y="252"/>
                    <a:pt x="49" y="254"/>
                    <a:pt x="54" y="259"/>
                  </a:cubicBezTo>
                  <a:cubicBezTo>
                    <a:pt x="56" y="261"/>
                    <a:pt x="56" y="261"/>
                    <a:pt x="56" y="261"/>
                  </a:cubicBezTo>
                  <a:cubicBezTo>
                    <a:pt x="53" y="263"/>
                    <a:pt x="53" y="263"/>
                    <a:pt x="53" y="263"/>
                  </a:cubicBezTo>
                  <a:cubicBezTo>
                    <a:pt x="44" y="268"/>
                    <a:pt x="38" y="277"/>
                    <a:pt x="34" y="290"/>
                  </a:cubicBezTo>
                  <a:cubicBezTo>
                    <a:pt x="33" y="296"/>
                    <a:pt x="35" y="300"/>
                    <a:pt x="38" y="304"/>
                  </a:cubicBezTo>
                  <a:cubicBezTo>
                    <a:pt x="40" y="306"/>
                    <a:pt x="41" y="309"/>
                    <a:pt x="42" y="312"/>
                  </a:cubicBezTo>
                  <a:cubicBezTo>
                    <a:pt x="43" y="317"/>
                    <a:pt x="43" y="317"/>
                    <a:pt x="43" y="317"/>
                  </a:cubicBezTo>
                  <a:cubicBezTo>
                    <a:pt x="39" y="316"/>
                    <a:pt x="39" y="316"/>
                    <a:pt x="39" y="316"/>
                  </a:cubicBezTo>
                  <a:cubicBezTo>
                    <a:pt x="38" y="315"/>
                    <a:pt x="37" y="315"/>
                    <a:pt x="36" y="315"/>
                  </a:cubicBezTo>
                  <a:cubicBezTo>
                    <a:pt x="32" y="315"/>
                    <a:pt x="31" y="317"/>
                    <a:pt x="29" y="322"/>
                  </a:cubicBezTo>
                  <a:cubicBezTo>
                    <a:pt x="27" y="325"/>
                    <a:pt x="25" y="329"/>
                    <a:pt x="21" y="332"/>
                  </a:cubicBezTo>
                  <a:cubicBezTo>
                    <a:pt x="18" y="333"/>
                    <a:pt x="15" y="333"/>
                    <a:pt x="12" y="332"/>
                  </a:cubicBezTo>
                  <a:cubicBezTo>
                    <a:pt x="11" y="332"/>
                    <a:pt x="10" y="332"/>
                    <a:pt x="9" y="332"/>
                  </a:cubicBezTo>
                  <a:cubicBezTo>
                    <a:pt x="7" y="332"/>
                    <a:pt x="6" y="332"/>
                    <a:pt x="6" y="333"/>
                  </a:cubicBezTo>
                  <a:cubicBezTo>
                    <a:pt x="19" y="360"/>
                    <a:pt x="27" y="390"/>
                    <a:pt x="35" y="417"/>
                  </a:cubicBezTo>
                  <a:cubicBezTo>
                    <a:pt x="38" y="429"/>
                    <a:pt x="38" y="429"/>
                    <a:pt x="38" y="429"/>
                  </a:cubicBezTo>
                  <a:cubicBezTo>
                    <a:pt x="38" y="429"/>
                    <a:pt x="38" y="429"/>
                    <a:pt x="38" y="430"/>
                  </a:cubicBezTo>
                  <a:cubicBezTo>
                    <a:pt x="39" y="433"/>
                    <a:pt x="41" y="442"/>
                    <a:pt x="42" y="444"/>
                  </a:cubicBezTo>
                  <a:cubicBezTo>
                    <a:pt x="43" y="446"/>
                    <a:pt x="45" y="447"/>
                    <a:pt x="47" y="449"/>
                  </a:cubicBezTo>
                  <a:cubicBezTo>
                    <a:pt x="50" y="451"/>
                    <a:pt x="53" y="453"/>
                    <a:pt x="54" y="457"/>
                  </a:cubicBezTo>
                  <a:cubicBezTo>
                    <a:pt x="54" y="457"/>
                    <a:pt x="54" y="457"/>
                    <a:pt x="54" y="457"/>
                  </a:cubicBezTo>
                  <a:cubicBezTo>
                    <a:pt x="49" y="459"/>
                    <a:pt x="49" y="459"/>
                    <a:pt x="49" y="459"/>
                  </a:cubicBezTo>
                  <a:cubicBezTo>
                    <a:pt x="49" y="459"/>
                    <a:pt x="49" y="459"/>
                    <a:pt x="49" y="459"/>
                  </a:cubicBezTo>
                  <a:cubicBezTo>
                    <a:pt x="49" y="459"/>
                    <a:pt x="49" y="459"/>
                    <a:pt x="49" y="459"/>
                  </a:cubicBezTo>
                  <a:cubicBezTo>
                    <a:pt x="49" y="459"/>
                    <a:pt x="50" y="460"/>
                    <a:pt x="51" y="460"/>
                  </a:cubicBezTo>
                  <a:cubicBezTo>
                    <a:pt x="51" y="460"/>
                    <a:pt x="52" y="460"/>
                    <a:pt x="52" y="460"/>
                  </a:cubicBezTo>
                  <a:cubicBezTo>
                    <a:pt x="51" y="460"/>
                    <a:pt x="50" y="461"/>
                    <a:pt x="50" y="462"/>
                  </a:cubicBezTo>
                  <a:cubicBezTo>
                    <a:pt x="50" y="462"/>
                    <a:pt x="51" y="462"/>
                    <a:pt x="51" y="462"/>
                  </a:cubicBezTo>
                  <a:cubicBezTo>
                    <a:pt x="52" y="463"/>
                    <a:pt x="54" y="463"/>
                    <a:pt x="54" y="465"/>
                  </a:cubicBezTo>
                  <a:cubicBezTo>
                    <a:pt x="56" y="472"/>
                    <a:pt x="57" y="478"/>
                    <a:pt x="58" y="483"/>
                  </a:cubicBezTo>
                  <a:cubicBezTo>
                    <a:pt x="59" y="490"/>
                    <a:pt x="60" y="497"/>
                    <a:pt x="62" y="505"/>
                  </a:cubicBezTo>
                  <a:cubicBezTo>
                    <a:pt x="64" y="511"/>
                    <a:pt x="67" y="518"/>
                    <a:pt x="71" y="524"/>
                  </a:cubicBezTo>
                  <a:cubicBezTo>
                    <a:pt x="77" y="538"/>
                    <a:pt x="85" y="553"/>
                    <a:pt x="83" y="569"/>
                  </a:cubicBezTo>
                  <a:cubicBezTo>
                    <a:pt x="84" y="571"/>
                    <a:pt x="85" y="572"/>
                    <a:pt x="86" y="573"/>
                  </a:cubicBezTo>
                  <a:cubicBezTo>
                    <a:pt x="91" y="579"/>
                    <a:pt x="94" y="584"/>
                    <a:pt x="103" y="584"/>
                  </a:cubicBezTo>
                  <a:lnTo>
                    <a:pt x="106" y="58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2" name="Freeform 308"/>
            <p:cNvSpPr/>
            <p:nvPr/>
          </p:nvSpPr>
          <p:spPr>
            <a:xfrm>
              <a:off x="7473960" y="3636360"/>
              <a:ext cx="753480" cy="443880"/>
            </a:xfrm>
            <a:custGeom>
              <a:avLst/>
              <a:gdLst>
                <a:gd name="textAreaLeft" fmla="*/ 0 w 753480"/>
                <a:gd name="textAreaRight" fmla="*/ 754200 w 753480"/>
                <a:gd name="textAreaTop" fmla="*/ 0 h 443880"/>
                <a:gd name="textAreaBottom" fmla="*/ 444600 h 443880"/>
                <a:gd name="GluePoint1X" fmla="*/ 0 w 1235"/>
                <a:gd name="GluePoint1Y" fmla="*/ 727.441527446301 h 2095"/>
                <a:gd name="GluePoint2X" fmla="*/ 230.594331983806 w 1235"/>
                <a:gd name="GluePoint2Y" fmla="*/ 717.428162291169 h 2095"/>
                <a:gd name="GluePoint3X" fmla="*/ 824.035627530364 w 1235"/>
                <a:gd name="GluePoint3Y" fmla="*/ 672.662529832936 h 2095"/>
                <a:gd name="GluePoint4X" fmla="*/ 1144.49392712551 w 1235"/>
                <a:gd name="GluePoint4Y" fmla="*/ 679.141766109785 h 2095"/>
                <a:gd name="GluePoint5X" fmla="*/ 2095.6955465587 w 1235"/>
                <a:gd name="GluePoint5Y" fmla="*/ 614.349403341289 h 2095"/>
                <a:gd name="GluePoint6X" fmla="*/ 3082.5036437247 w 1235"/>
                <a:gd name="GluePoint6Y" fmla="*/ 548.378997613365 h 2095"/>
                <a:gd name="GluePoint7X" fmla="*/ 3287.66477732794 w 1235"/>
                <a:gd name="GluePoint7Y" fmla="*/ 528.941288782816 h 2095"/>
                <a:gd name="GluePoint8X" fmla="*/ 3416.52631578947 w 1235"/>
                <a:gd name="GluePoint8Y" fmla="*/ 522.462052505967 h 2095"/>
                <a:gd name="GluePoint9X" fmla="*/ 3509.78137651822 w 1235"/>
                <a:gd name="GluePoint9Y" fmla="*/ 503.613365155131 h 2095"/>
                <a:gd name="GluePoint10X" fmla="*/ 3528.43238866397 w 1235"/>
                <a:gd name="GluePoint10Y" fmla="*/ 471.217183770883 h 2095"/>
                <a:gd name="GluePoint11X" fmla="*/ 3509.78137651822 w 1235"/>
                <a:gd name="GluePoint11Y" fmla="*/ 451.779474940334 h 2095"/>
                <a:gd name="GluePoint12X" fmla="*/ 3453.82834008097 w 1235"/>
                <a:gd name="GluePoint12Y" fmla="*/ 477.696420047733 h 2095"/>
                <a:gd name="GluePoint13X" fmla="*/ 3250.36275303644 w 1235"/>
                <a:gd name="GluePoint13Y" fmla="*/ 484.175656324582 h 2095"/>
                <a:gd name="GluePoint14X" fmla="*/ 3138.45668016194 w 1235"/>
                <a:gd name="GluePoint14Y" fmla="*/ 445.300238663485 h 2095"/>
                <a:gd name="GluePoint15X" fmla="*/ 3213.06072874494 w 1235"/>
                <a:gd name="GluePoint15Y" fmla="*/ 445.300238663485 h 2095"/>
                <a:gd name="GluePoint16X" fmla="*/ 3009.59514170041 w 1235"/>
                <a:gd name="GluePoint16Y" fmla="*/ 419.9723150358 h 2095"/>
                <a:gd name="GluePoint17X" fmla="*/ 2972.29311740891 w 1235"/>
                <a:gd name="GluePoint17Y" fmla="*/ 407.0138424821 h 2095"/>
                <a:gd name="GluePoint18X" fmla="*/ 3026.55060728745 w 1235"/>
                <a:gd name="GluePoint18Y" fmla="*/ 400.534606205251 h 2095"/>
                <a:gd name="GluePoint19X" fmla="*/ 3157.10769230769 w 1235"/>
                <a:gd name="GluePoint19Y" fmla="*/ 405.246778042959 h 2095"/>
                <a:gd name="GluePoint20X" fmla="*/ 3341.92226720648 w 1235"/>
                <a:gd name="GluePoint20Y" fmla="*/ 432.341766109785 h 2095"/>
                <a:gd name="GluePoint21X" fmla="*/ 3199.4963562753 w 1235"/>
                <a:gd name="GluePoint21Y" fmla="*/ 392.28830548926 h 2095"/>
                <a:gd name="GluePoint22X" fmla="*/ 3009.59514170041 w 1235"/>
                <a:gd name="GluePoint22Y" fmla="*/ 342.221479713604 h 2095"/>
                <a:gd name="GluePoint23X" fmla="*/ 3175.75870445344 w 1235"/>
                <a:gd name="GluePoint23Y" fmla="*/ 361.659188544153 h 2095"/>
                <a:gd name="GluePoint24X" fmla="*/ 3231.71174089069 w 1235"/>
                <a:gd name="GluePoint24Y" fmla="*/ 381.096897374702 h 2095"/>
                <a:gd name="GluePoint25X" fmla="*/ 3250.36275303644 w 1235"/>
                <a:gd name="GluePoint25Y" fmla="*/ 348.700715990454 h 2095"/>
                <a:gd name="GluePoint26X" fmla="*/ 3213.06072874494 w 1235"/>
                <a:gd name="GluePoint26Y" fmla="*/ 316.893556085919 h 2095"/>
                <a:gd name="GluePoint27X" fmla="*/ 3045.2016194332 w 1235"/>
                <a:gd name="GluePoint27Y" fmla="*/ 290.97661097852 h 2095"/>
                <a:gd name="GluePoint28X" fmla="*/ 2916.34008097166 w 1235"/>
                <a:gd name="GluePoint28Y" fmla="*/ 237.964677804296 h 2095"/>
                <a:gd name="GluePoint29X" fmla="*/ 2879.03805668016 w 1235"/>
                <a:gd name="GluePoint29Y" fmla="*/ 231.485441527446 h 2095"/>
                <a:gd name="GluePoint30X" fmla="*/ 2879.03805668016 w 1235"/>
                <a:gd name="GluePoint30Y" fmla="*/ 218.526968973747 h 2095"/>
                <a:gd name="GluePoint31X" fmla="*/ 2916.34008097166 w 1235"/>
                <a:gd name="GluePoint31Y" fmla="*/ 215.581861575179 h 2095"/>
                <a:gd name="GluePoint32X" fmla="*/ 3045.2016194332 w 1235"/>
                <a:gd name="GluePoint32Y" fmla="*/ 253.868257756563 h 2095"/>
                <a:gd name="GluePoint33X" fmla="*/ 3231.71174089069 w 1235"/>
                <a:gd name="GluePoint33Y" fmla="*/ 294.510739856802 h 2095"/>
                <a:gd name="GluePoint34X" fmla="*/ 2929.9044534413 w 1235"/>
                <a:gd name="GluePoint34Y" fmla="*/ 204.390453460621 h 2095"/>
                <a:gd name="GluePoint35X" fmla="*/ 2841.73603238866 w 1235"/>
                <a:gd name="GluePoint35Y" fmla="*/ 180.240572792363 h 2095"/>
                <a:gd name="GluePoint36X" fmla="*/ 2689.13684210526 w 1235"/>
                <a:gd name="GluePoint36Y" fmla="*/ 108.968973747017 h 2095"/>
                <a:gd name="GluePoint37X" fmla="*/ 2748.48097165992 w 1235"/>
                <a:gd name="GluePoint37Y" fmla="*/ 64.2033412887828 h 2095"/>
                <a:gd name="GluePoint38X" fmla="*/ 2670.48582995951 w 1235"/>
                <a:gd name="GluePoint38Y" fmla="*/ 51.2448687350835 h 2095"/>
                <a:gd name="GluePoint39X" fmla="*/ 2483.97570850202 w 1235"/>
                <a:gd name="GluePoint39Y" fmla="*/ 5.89021479713604 h 2095"/>
                <a:gd name="GluePoint40X" fmla="*/ 2336.46315789474 w 1235"/>
                <a:gd name="GluePoint40Y" fmla="*/ 44.7656324582339 h 2095"/>
                <a:gd name="GluePoint41X" fmla="*/ 2280.51012145749 w 1235"/>
                <a:gd name="GluePoint41Y" fmla="*/ 25.327923627685 h 2095"/>
                <a:gd name="GluePoint42X" fmla="*/ 2095.6955465587 w 1235"/>
                <a:gd name="GluePoint42Y" fmla="*/ 64.2033412887828 h 2095"/>
                <a:gd name="GluePoint43X" fmla="*/ 2039.74251012146 w 1235"/>
                <a:gd name="GluePoint43Y" fmla="*/ 102.489737470167 h 2095"/>
                <a:gd name="GluePoint44X" fmla="*/ 1853.23238866397 w 1235"/>
                <a:gd name="GluePoint44Y" fmla="*/ 147.844391408115 h 2095"/>
                <a:gd name="GluePoint45X" fmla="*/ 1756.58623481781 w 1235"/>
                <a:gd name="GluePoint45Y" fmla="*/ 237.964677804296 h 2095"/>
                <a:gd name="GluePoint46X" fmla="*/ 1609.07368421053 w 1235"/>
                <a:gd name="GluePoint46Y" fmla="*/ 250.923150357995 h 2095"/>
                <a:gd name="GluePoint47X" fmla="*/ 1497.16761133603 w 1235"/>
                <a:gd name="GluePoint47Y" fmla="*/ 323.372792362769 h 2095"/>
                <a:gd name="GluePoint48X" fmla="*/ 1459.86558704453 w 1235"/>
                <a:gd name="GluePoint48Y" fmla="*/ 374.617661097852 h 2095"/>
                <a:gd name="GluePoint49X" fmla="*/ 1403.91255060729 w 1235"/>
                <a:gd name="GluePoint49Y" fmla="*/ 407.0138424821 h 2095"/>
                <a:gd name="GluePoint50X" fmla="*/ 1403.91255060729 w 1235"/>
                <a:gd name="GluePoint50Y" fmla="*/ 438.821002386635 h 2095"/>
                <a:gd name="GluePoint51X" fmla="*/ 1312.35303643725 w 1235"/>
                <a:gd name="GluePoint51Y" fmla="*/ 484.175656324582 h 2095"/>
                <a:gd name="GluePoint52X" fmla="*/ 1144.49392712551 w 1235"/>
                <a:gd name="GluePoint52Y" fmla="*/ 503.613365155131 h 2095"/>
                <a:gd name="GluePoint53X" fmla="*/ 885.075303643725 w 1235"/>
                <a:gd name="GluePoint53Y" fmla="*/ 535.420525059666 h 2095"/>
                <a:gd name="GluePoint54X" fmla="*/ 713.825101214575 w 1235"/>
                <a:gd name="GluePoint54Y" fmla="*/ 561.337470167065 h 2095"/>
                <a:gd name="GluePoint55X" fmla="*/ 583.268016194332 w 1235"/>
                <a:gd name="GluePoint55Y" fmla="*/ 516.571837708831 h 2095"/>
                <a:gd name="GluePoint56X" fmla="*/ 435.755465587045 w 1235"/>
                <a:gd name="GluePoint56Y" fmla="*/ 567.816706443914 h 2095"/>
                <a:gd name="GluePoint57X" fmla="*/ 305.198380566802 w 1235"/>
                <a:gd name="GluePoint57Y" fmla="*/ 627.307875894988 h 2095"/>
                <a:gd name="GluePoint58X" fmla="*/ 193.292307692308 w 1235"/>
                <a:gd name="GluePoint58Y" fmla="*/ 672.662529832936 h 2095"/>
                <a:gd name="GluePoint59X" fmla="*/ 72.9085020242915 w 1235"/>
                <a:gd name="GluePoint59Y" fmla="*/ 717.428162291169 h 209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Lst>
              <a:rect l="textAreaLeft" t="textAreaTop" r="textAreaRight" b="textAreaBottom"/>
              <a:pathLst>
                <a:path w="766" h="452">
                  <a:moveTo>
                    <a:pt x="16" y="446"/>
                  </a:moveTo>
                  <a:cubicBezTo>
                    <a:pt x="10" y="448"/>
                    <a:pt x="4" y="449"/>
                    <a:pt x="0" y="452"/>
                  </a:cubicBezTo>
                  <a:cubicBezTo>
                    <a:pt x="14" y="450"/>
                    <a:pt x="14" y="450"/>
                    <a:pt x="14" y="450"/>
                  </a:cubicBezTo>
                  <a:cubicBezTo>
                    <a:pt x="31" y="452"/>
                    <a:pt x="41" y="447"/>
                    <a:pt x="50" y="446"/>
                  </a:cubicBezTo>
                  <a:cubicBezTo>
                    <a:pt x="93" y="439"/>
                    <a:pt x="155" y="434"/>
                    <a:pt x="178" y="422"/>
                  </a:cubicBezTo>
                  <a:cubicBezTo>
                    <a:pt x="177" y="423"/>
                    <a:pt x="173" y="418"/>
                    <a:pt x="178" y="418"/>
                  </a:cubicBezTo>
                  <a:cubicBezTo>
                    <a:pt x="178" y="418"/>
                    <a:pt x="185" y="425"/>
                    <a:pt x="191" y="426"/>
                  </a:cubicBezTo>
                  <a:cubicBezTo>
                    <a:pt x="206" y="427"/>
                    <a:pt x="232" y="424"/>
                    <a:pt x="247" y="422"/>
                  </a:cubicBezTo>
                  <a:cubicBezTo>
                    <a:pt x="307" y="414"/>
                    <a:pt x="362" y="397"/>
                    <a:pt x="420" y="390"/>
                  </a:cubicBezTo>
                  <a:cubicBezTo>
                    <a:pt x="437" y="387"/>
                    <a:pt x="442" y="383"/>
                    <a:pt x="452" y="382"/>
                  </a:cubicBezTo>
                  <a:cubicBezTo>
                    <a:pt x="480" y="376"/>
                    <a:pt x="498" y="378"/>
                    <a:pt x="520" y="374"/>
                  </a:cubicBezTo>
                  <a:cubicBezTo>
                    <a:pt x="570" y="364"/>
                    <a:pt x="623" y="350"/>
                    <a:pt x="665" y="341"/>
                  </a:cubicBezTo>
                  <a:cubicBezTo>
                    <a:pt x="677" y="339"/>
                    <a:pt x="692" y="340"/>
                    <a:pt x="701" y="337"/>
                  </a:cubicBezTo>
                  <a:cubicBezTo>
                    <a:pt x="704" y="336"/>
                    <a:pt x="705" y="330"/>
                    <a:pt x="709" y="329"/>
                  </a:cubicBezTo>
                  <a:cubicBezTo>
                    <a:pt x="708" y="329"/>
                    <a:pt x="713" y="334"/>
                    <a:pt x="717" y="333"/>
                  </a:cubicBezTo>
                  <a:cubicBezTo>
                    <a:pt x="724" y="333"/>
                    <a:pt x="730" y="327"/>
                    <a:pt x="737" y="325"/>
                  </a:cubicBezTo>
                  <a:cubicBezTo>
                    <a:pt x="750" y="322"/>
                    <a:pt x="754" y="325"/>
                    <a:pt x="761" y="317"/>
                  </a:cubicBezTo>
                  <a:cubicBezTo>
                    <a:pt x="760" y="319"/>
                    <a:pt x="756" y="316"/>
                    <a:pt x="757" y="313"/>
                  </a:cubicBezTo>
                  <a:cubicBezTo>
                    <a:pt x="759" y="310"/>
                    <a:pt x="764" y="314"/>
                    <a:pt x="765" y="309"/>
                  </a:cubicBezTo>
                  <a:cubicBezTo>
                    <a:pt x="766" y="306"/>
                    <a:pt x="762" y="295"/>
                    <a:pt x="761" y="293"/>
                  </a:cubicBezTo>
                  <a:cubicBezTo>
                    <a:pt x="762" y="296"/>
                    <a:pt x="757" y="298"/>
                    <a:pt x="757" y="297"/>
                  </a:cubicBezTo>
                  <a:cubicBezTo>
                    <a:pt x="756" y="289"/>
                    <a:pt x="765" y="288"/>
                    <a:pt x="757" y="281"/>
                  </a:cubicBezTo>
                  <a:cubicBezTo>
                    <a:pt x="743" y="277"/>
                    <a:pt x="736" y="288"/>
                    <a:pt x="729" y="281"/>
                  </a:cubicBezTo>
                  <a:cubicBezTo>
                    <a:pt x="728" y="298"/>
                    <a:pt x="743" y="293"/>
                    <a:pt x="745" y="297"/>
                  </a:cubicBezTo>
                  <a:cubicBezTo>
                    <a:pt x="737" y="305"/>
                    <a:pt x="727" y="291"/>
                    <a:pt x="717" y="289"/>
                  </a:cubicBezTo>
                  <a:cubicBezTo>
                    <a:pt x="711" y="292"/>
                    <a:pt x="711" y="302"/>
                    <a:pt x="701" y="301"/>
                  </a:cubicBezTo>
                  <a:cubicBezTo>
                    <a:pt x="698" y="288"/>
                    <a:pt x="698" y="293"/>
                    <a:pt x="705" y="285"/>
                  </a:cubicBezTo>
                  <a:cubicBezTo>
                    <a:pt x="693" y="275"/>
                    <a:pt x="683" y="293"/>
                    <a:pt x="677" y="277"/>
                  </a:cubicBezTo>
                  <a:cubicBezTo>
                    <a:pt x="681" y="277"/>
                    <a:pt x="682" y="274"/>
                    <a:pt x="685" y="273"/>
                  </a:cubicBezTo>
                  <a:cubicBezTo>
                    <a:pt x="675" y="283"/>
                    <a:pt x="691" y="280"/>
                    <a:pt x="693" y="277"/>
                  </a:cubicBezTo>
                  <a:cubicBezTo>
                    <a:pt x="687" y="274"/>
                    <a:pt x="680" y="271"/>
                    <a:pt x="681" y="261"/>
                  </a:cubicBezTo>
                  <a:cubicBezTo>
                    <a:pt x="670" y="261"/>
                    <a:pt x="657" y="261"/>
                    <a:pt x="649" y="261"/>
                  </a:cubicBezTo>
                  <a:cubicBezTo>
                    <a:pt x="652" y="261"/>
                    <a:pt x="638" y="259"/>
                    <a:pt x="641" y="261"/>
                  </a:cubicBezTo>
                  <a:cubicBezTo>
                    <a:pt x="640" y="260"/>
                    <a:pt x="642" y="253"/>
                    <a:pt x="641" y="253"/>
                  </a:cubicBezTo>
                  <a:cubicBezTo>
                    <a:pt x="632" y="251"/>
                    <a:pt x="623" y="258"/>
                    <a:pt x="613" y="249"/>
                  </a:cubicBezTo>
                  <a:cubicBezTo>
                    <a:pt x="625" y="243"/>
                    <a:pt x="647" y="239"/>
                    <a:pt x="653" y="249"/>
                  </a:cubicBezTo>
                  <a:cubicBezTo>
                    <a:pt x="653" y="244"/>
                    <a:pt x="652" y="237"/>
                    <a:pt x="657" y="237"/>
                  </a:cubicBezTo>
                  <a:cubicBezTo>
                    <a:pt x="661" y="244"/>
                    <a:pt x="669" y="254"/>
                    <a:pt x="681" y="252"/>
                  </a:cubicBezTo>
                  <a:cubicBezTo>
                    <a:pt x="695" y="261"/>
                    <a:pt x="695" y="261"/>
                    <a:pt x="695" y="261"/>
                  </a:cubicBezTo>
                  <a:cubicBezTo>
                    <a:pt x="704" y="268"/>
                    <a:pt x="709" y="275"/>
                    <a:pt x="721" y="269"/>
                  </a:cubicBezTo>
                  <a:cubicBezTo>
                    <a:pt x="727" y="253"/>
                    <a:pt x="710" y="250"/>
                    <a:pt x="701" y="251"/>
                  </a:cubicBezTo>
                  <a:cubicBezTo>
                    <a:pt x="690" y="244"/>
                    <a:pt x="690" y="244"/>
                    <a:pt x="690" y="244"/>
                  </a:cubicBezTo>
                  <a:cubicBezTo>
                    <a:pt x="681" y="241"/>
                    <a:pt x="681" y="241"/>
                    <a:pt x="681" y="241"/>
                  </a:cubicBezTo>
                  <a:cubicBezTo>
                    <a:pt x="673" y="228"/>
                    <a:pt x="656" y="225"/>
                    <a:pt x="649" y="213"/>
                  </a:cubicBezTo>
                  <a:cubicBezTo>
                    <a:pt x="657" y="221"/>
                    <a:pt x="657" y="211"/>
                    <a:pt x="665" y="209"/>
                  </a:cubicBezTo>
                  <a:cubicBezTo>
                    <a:pt x="669" y="224"/>
                    <a:pt x="680" y="221"/>
                    <a:pt x="685" y="225"/>
                  </a:cubicBezTo>
                  <a:cubicBezTo>
                    <a:pt x="683" y="223"/>
                    <a:pt x="681" y="227"/>
                    <a:pt x="681" y="229"/>
                  </a:cubicBezTo>
                  <a:cubicBezTo>
                    <a:pt x="683" y="238"/>
                    <a:pt x="696" y="222"/>
                    <a:pt x="697" y="237"/>
                  </a:cubicBezTo>
                  <a:cubicBezTo>
                    <a:pt x="705" y="229"/>
                    <a:pt x="695" y="229"/>
                    <a:pt x="693" y="221"/>
                  </a:cubicBezTo>
                  <a:cubicBezTo>
                    <a:pt x="697" y="221"/>
                    <a:pt x="698" y="217"/>
                    <a:pt x="701" y="217"/>
                  </a:cubicBezTo>
                  <a:cubicBezTo>
                    <a:pt x="697" y="209"/>
                    <a:pt x="697" y="209"/>
                    <a:pt x="697" y="209"/>
                  </a:cubicBezTo>
                  <a:cubicBezTo>
                    <a:pt x="697" y="204"/>
                    <a:pt x="692" y="203"/>
                    <a:pt x="693" y="197"/>
                  </a:cubicBezTo>
                  <a:cubicBezTo>
                    <a:pt x="688" y="197"/>
                    <a:pt x="682" y="197"/>
                    <a:pt x="677" y="197"/>
                  </a:cubicBezTo>
                  <a:cubicBezTo>
                    <a:pt x="675" y="183"/>
                    <a:pt x="665" y="186"/>
                    <a:pt x="657" y="181"/>
                  </a:cubicBezTo>
                  <a:cubicBezTo>
                    <a:pt x="647" y="174"/>
                    <a:pt x="636" y="157"/>
                    <a:pt x="629" y="152"/>
                  </a:cubicBezTo>
                  <a:cubicBezTo>
                    <a:pt x="631" y="154"/>
                    <a:pt x="621" y="157"/>
                    <a:pt x="629" y="148"/>
                  </a:cubicBezTo>
                  <a:cubicBezTo>
                    <a:pt x="611" y="146"/>
                    <a:pt x="624" y="159"/>
                    <a:pt x="617" y="160"/>
                  </a:cubicBezTo>
                  <a:cubicBezTo>
                    <a:pt x="609" y="152"/>
                    <a:pt x="618" y="153"/>
                    <a:pt x="621" y="144"/>
                  </a:cubicBezTo>
                  <a:cubicBezTo>
                    <a:pt x="613" y="142"/>
                    <a:pt x="604" y="142"/>
                    <a:pt x="601" y="136"/>
                  </a:cubicBezTo>
                  <a:cubicBezTo>
                    <a:pt x="606" y="131"/>
                    <a:pt x="615" y="131"/>
                    <a:pt x="621" y="136"/>
                  </a:cubicBezTo>
                  <a:cubicBezTo>
                    <a:pt x="625" y="134"/>
                    <a:pt x="625" y="134"/>
                    <a:pt x="625" y="134"/>
                  </a:cubicBezTo>
                  <a:cubicBezTo>
                    <a:pt x="629" y="134"/>
                    <a:pt x="629" y="134"/>
                    <a:pt x="629" y="134"/>
                  </a:cubicBezTo>
                  <a:cubicBezTo>
                    <a:pt x="630" y="144"/>
                    <a:pt x="643" y="142"/>
                    <a:pt x="641" y="154"/>
                  </a:cubicBezTo>
                  <a:cubicBezTo>
                    <a:pt x="655" y="145"/>
                    <a:pt x="650" y="160"/>
                    <a:pt x="657" y="158"/>
                  </a:cubicBezTo>
                  <a:cubicBezTo>
                    <a:pt x="669" y="156"/>
                    <a:pt x="662" y="168"/>
                    <a:pt x="681" y="179"/>
                  </a:cubicBezTo>
                  <a:cubicBezTo>
                    <a:pt x="675" y="175"/>
                    <a:pt x="695" y="182"/>
                    <a:pt x="697" y="183"/>
                  </a:cubicBezTo>
                  <a:cubicBezTo>
                    <a:pt x="699" y="166"/>
                    <a:pt x="693" y="157"/>
                    <a:pt x="689" y="146"/>
                  </a:cubicBezTo>
                  <a:cubicBezTo>
                    <a:pt x="665" y="152"/>
                    <a:pt x="663" y="111"/>
                    <a:pt x="632" y="127"/>
                  </a:cubicBezTo>
                  <a:cubicBezTo>
                    <a:pt x="625" y="130"/>
                    <a:pt x="625" y="130"/>
                    <a:pt x="625" y="130"/>
                  </a:cubicBezTo>
                  <a:cubicBezTo>
                    <a:pt x="623" y="120"/>
                    <a:pt x="611" y="125"/>
                    <a:pt x="613" y="112"/>
                  </a:cubicBezTo>
                  <a:cubicBezTo>
                    <a:pt x="598" y="117"/>
                    <a:pt x="581" y="132"/>
                    <a:pt x="572" y="112"/>
                  </a:cubicBezTo>
                  <a:cubicBezTo>
                    <a:pt x="580" y="102"/>
                    <a:pt x="575" y="80"/>
                    <a:pt x="580" y="68"/>
                  </a:cubicBezTo>
                  <a:cubicBezTo>
                    <a:pt x="589" y="76"/>
                    <a:pt x="588" y="66"/>
                    <a:pt x="597" y="64"/>
                  </a:cubicBezTo>
                  <a:cubicBezTo>
                    <a:pt x="597" y="55"/>
                    <a:pt x="590" y="52"/>
                    <a:pt x="593" y="40"/>
                  </a:cubicBezTo>
                  <a:cubicBezTo>
                    <a:pt x="581" y="30"/>
                    <a:pt x="573" y="47"/>
                    <a:pt x="568" y="40"/>
                  </a:cubicBezTo>
                  <a:cubicBezTo>
                    <a:pt x="573" y="39"/>
                    <a:pt x="575" y="35"/>
                    <a:pt x="576" y="32"/>
                  </a:cubicBezTo>
                  <a:cubicBezTo>
                    <a:pt x="561" y="29"/>
                    <a:pt x="539" y="31"/>
                    <a:pt x="536" y="8"/>
                  </a:cubicBezTo>
                  <a:cubicBezTo>
                    <a:pt x="535" y="14"/>
                    <a:pt x="531" y="8"/>
                    <a:pt x="536" y="4"/>
                  </a:cubicBezTo>
                  <a:cubicBezTo>
                    <a:pt x="516" y="11"/>
                    <a:pt x="536" y="1"/>
                    <a:pt x="520" y="0"/>
                  </a:cubicBezTo>
                  <a:cubicBezTo>
                    <a:pt x="512" y="6"/>
                    <a:pt x="514" y="23"/>
                    <a:pt x="504" y="28"/>
                  </a:cubicBezTo>
                  <a:cubicBezTo>
                    <a:pt x="504" y="17"/>
                    <a:pt x="493" y="23"/>
                    <a:pt x="488" y="20"/>
                  </a:cubicBezTo>
                  <a:cubicBezTo>
                    <a:pt x="490" y="21"/>
                    <a:pt x="494" y="17"/>
                    <a:pt x="492" y="16"/>
                  </a:cubicBezTo>
                  <a:cubicBezTo>
                    <a:pt x="487" y="13"/>
                    <a:pt x="469" y="9"/>
                    <a:pt x="456" y="0"/>
                  </a:cubicBezTo>
                  <a:cubicBezTo>
                    <a:pt x="449" y="10"/>
                    <a:pt x="456" y="26"/>
                    <a:pt x="452" y="40"/>
                  </a:cubicBezTo>
                  <a:cubicBezTo>
                    <a:pt x="452" y="41"/>
                    <a:pt x="444" y="43"/>
                    <a:pt x="444" y="44"/>
                  </a:cubicBezTo>
                  <a:cubicBezTo>
                    <a:pt x="441" y="49"/>
                    <a:pt x="441" y="62"/>
                    <a:pt x="440" y="64"/>
                  </a:cubicBezTo>
                  <a:cubicBezTo>
                    <a:pt x="436" y="68"/>
                    <a:pt x="427" y="68"/>
                    <a:pt x="424" y="72"/>
                  </a:cubicBezTo>
                  <a:cubicBezTo>
                    <a:pt x="416" y="82"/>
                    <a:pt x="419" y="100"/>
                    <a:pt x="400" y="92"/>
                  </a:cubicBezTo>
                  <a:cubicBezTo>
                    <a:pt x="400" y="103"/>
                    <a:pt x="407" y="106"/>
                    <a:pt x="396" y="100"/>
                  </a:cubicBezTo>
                  <a:cubicBezTo>
                    <a:pt x="398" y="124"/>
                    <a:pt x="391" y="138"/>
                    <a:pt x="379" y="148"/>
                  </a:cubicBezTo>
                  <a:cubicBezTo>
                    <a:pt x="360" y="152"/>
                    <a:pt x="352" y="143"/>
                    <a:pt x="343" y="136"/>
                  </a:cubicBezTo>
                  <a:cubicBezTo>
                    <a:pt x="342" y="146"/>
                    <a:pt x="344" y="152"/>
                    <a:pt x="347" y="156"/>
                  </a:cubicBezTo>
                  <a:cubicBezTo>
                    <a:pt x="328" y="157"/>
                    <a:pt x="331" y="200"/>
                    <a:pt x="331" y="201"/>
                  </a:cubicBezTo>
                  <a:cubicBezTo>
                    <a:pt x="331" y="202"/>
                    <a:pt x="324" y="200"/>
                    <a:pt x="323" y="201"/>
                  </a:cubicBezTo>
                  <a:cubicBezTo>
                    <a:pt x="321" y="205"/>
                    <a:pt x="324" y="212"/>
                    <a:pt x="323" y="217"/>
                  </a:cubicBezTo>
                  <a:cubicBezTo>
                    <a:pt x="321" y="223"/>
                    <a:pt x="316" y="229"/>
                    <a:pt x="315" y="233"/>
                  </a:cubicBezTo>
                  <a:cubicBezTo>
                    <a:pt x="319" y="224"/>
                    <a:pt x="308" y="240"/>
                    <a:pt x="307" y="241"/>
                  </a:cubicBezTo>
                  <a:cubicBezTo>
                    <a:pt x="305" y="245"/>
                    <a:pt x="303" y="247"/>
                    <a:pt x="303" y="253"/>
                  </a:cubicBezTo>
                  <a:cubicBezTo>
                    <a:pt x="303" y="268"/>
                    <a:pt x="310" y="265"/>
                    <a:pt x="311" y="273"/>
                  </a:cubicBezTo>
                  <a:cubicBezTo>
                    <a:pt x="311" y="273"/>
                    <a:pt x="303" y="273"/>
                    <a:pt x="303" y="273"/>
                  </a:cubicBezTo>
                  <a:cubicBezTo>
                    <a:pt x="300" y="278"/>
                    <a:pt x="307" y="287"/>
                    <a:pt x="311" y="293"/>
                  </a:cubicBezTo>
                  <a:cubicBezTo>
                    <a:pt x="302" y="284"/>
                    <a:pt x="292" y="297"/>
                    <a:pt x="283" y="301"/>
                  </a:cubicBezTo>
                  <a:cubicBezTo>
                    <a:pt x="280" y="303"/>
                    <a:pt x="274" y="300"/>
                    <a:pt x="271" y="301"/>
                  </a:cubicBezTo>
                  <a:cubicBezTo>
                    <a:pt x="263" y="305"/>
                    <a:pt x="260" y="321"/>
                    <a:pt x="247" y="313"/>
                  </a:cubicBezTo>
                  <a:cubicBezTo>
                    <a:pt x="241" y="332"/>
                    <a:pt x="230" y="330"/>
                    <a:pt x="223" y="333"/>
                  </a:cubicBezTo>
                  <a:cubicBezTo>
                    <a:pt x="211" y="337"/>
                    <a:pt x="202" y="339"/>
                    <a:pt x="191" y="333"/>
                  </a:cubicBezTo>
                  <a:cubicBezTo>
                    <a:pt x="190" y="344"/>
                    <a:pt x="178" y="345"/>
                    <a:pt x="174" y="353"/>
                  </a:cubicBezTo>
                  <a:cubicBezTo>
                    <a:pt x="170" y="345"/>
                    <a:pt x="161" y="350"/>
                    <a:pt x="154" y="349"/>
                  </a:cubicBezTo>
                  <a:cubicBezTo>
                    <a:pt x="143" y="349"/>
                    <a:pt x="153" y="345"/>
                    <a:pt x="150" y="341"/>
                  </a:cubicBezTo>
                  <a:cubicBezTo>
                    <a:pt x="151" y="342"/>
                    <a:pt x="127" y="336"/>
                    <a:pt x="126" y="321"/>
                  </a:cubicBezTo>
                  <a:cubicBezTo>
                    <a:pt x="109" y="320"/>
                    <a:pt x="116" y="343"/>
                    <a:pt x="102" y="345"/>
                  </a:cubicBezTo>
                  <a:cubicBezTo>
                    <a:pt x="94" y="353"/>
                    <a:pt x="94" y="353"/>
                    <a:pt x="94" y="353"/>
                  </a:cubicBezTo>
                  <a:cubicBezTo>
                    <a:pt x="80" y="359"/>
                    <a:pt x="75" y="372"/>
                    <a:pt x="62" y="378"/>
                  </a:cubicBezTo>
                  <a:cubicBezTo>
                    <a:pt x="62" y="383"/>
                    <a:pt x="64" y="386"/>
                    <a:pt x="66" y="390"/>
                  </a:cubicBezTo>
                  <a:cubicBezTo>
                    <a:pt x="42" y="393"/>
                    <a:pt x="50" y="421"/>
                    <a:pt x="38" y="426"/>
                  </a:cubicBezTo>
                  <a:cubicBezTo>
                    <a:pt x="38" y="422"/>
                    <a:pt x="41" y="421"/>
                    <a:pt x="42" y="418"/>
                  </a:cubicBezTo>
                  <a:cubicBezTo>
                    <a:pt x="26" y="420"/>
                    <a:pt x="28" y="438"/>
                    <a:pt x="14" y="442"/>
                  </a:cubicBezTo>
                  <a:cubicBezTo>
                    <a:pt x="16" y="446"/>
                    <a:pt x="16" y="446"/>
                    <a:pt x="16" y="446"/>
                  </a:cubicBezTo>
                  <a:cubicBezTo>
                    <a:pt x="14" y="442"/>
                    <a:pt x="14" y="442"/>
                    <a:pt x="14" y="442"/>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3" name="Freeform 309"/>
            <p:cNvSpPr/>
            <p:nvPr/>
          </p:nvSpPr>
          <p:spPr>
            <a:xfrm>
              <a:off x="7472520" y="3633120"/>
              <a:ext cx="758160" cy="450000"/>
            </a:xfrm>
            <a:custGeom>
              <a:avLst/>
              <a:gdLst>
                <a:gd name="textAreaLeft" fmla="*/ 0 w 758160"/>
                <a:gd name="textAreaRight" fmla="*/ 758880 w 758160"/>
                <a:gd name="textAreaTop" fmla="*/ 0 h 450000"/>
                <a:gd name="textAreaBottom" fmla="*/ 450720 h 450000"/>
                <a:gd name="GluePoint1X" fmla="*/ 210.363418530351 w 1252"/>
                <a:gd name="GluePoint1Y" fmla="*/ 670.009013282732 h 2108"/>
                <a:gd name="GluePoint2X" fmla="*/ 587.334664536741 w 1252"/>
                <a:gd name="GluePoint2Y" fmla="*/ 521.052182163188 h 2108"/>
                <a:gd name="GluePoint3X" fmla="*/ 708.503993610224 w 1252"/>
                <a:gd name="GluePoint3Y" fmla="*/ 566.154648956357 h 2108"/>
                <a:gd name="GluePoint4X" fmla="*/ 1130.91373801917 w 1252"/>
                <a:gd name="GluePoint4Y" fmla="*/ 510.963472485769 h 2108"/>
                <a:gd name="GluePoint5X" fmla="*/ 1420.37380191693 w 1252"/>
                <a:gd name="GluePoint5Y" fmla="*/ 443.309772296015 h 2108"/>
                <a:gd name="GluePoint6X" fmla="*/ 1517.98242811502 w 1252"/>
                <a:gd name="GluePoint6Y" fmla="*/ 326.399430740038 h 2108"/>
                <a:gd name="GluePoint7X" fmla="*/ 1812.49121405751 w 1252"/>
                <a:gd name="GluePoint7Y" fmla="*/ 160.232447817837 h 2108"/>
                <a:gd name="GluePoint8X" fmla="*/ 2024.5375399361 w 1252"/>
                <a:gd name="GluePoint8Y" fmla="*/ 96.7329222011385 h 2108"/>
                <a:gd name="GluePoint9X" fmla="*/ 2285.38817891374 w 1252"/>
                <a:gd name="GluePoint9Y" fmla="*/ 35.607210626186 h 2108"/>
                <a:gd name="GluePoint10X" fmla="*/ 2478.92252396166 w 1252"/>
                <a:gd name="GluePoint10Y" fmla="*/ 17.803605313093 h 2108"/>
                <a:gd name="GluePoint11X" fmla="*/ 2754.91932907348 w 1252"/>
                <a:gd name="GluePoint11Y" fmla="*/ 91.9852941176471 h 2108"/>
                <a:gd name="GluePoint12X" fmla="*/ 2685.92012779553 w 1252"/>
                <a:gd name="GluePoint12Y" fmla="*/ 198.806925996205 h 2108"/>
                <a:gd name="GluePoint13X" fmla="*/ 3187.42651757189 w 1252"/>
                <a:gd name="GluePoint13Y" fmla="*/ 237.381404174573 h 2108"/>
                <a:gd name="GluePoint14X" fmla="*/ 3136.9392971246 w 1252"/>
                <a:gd name="GluePoint14Y" fmla="*/ 299.100569259962 h 2108"/>
                <a:gd name="GluePoint15X" fmla="*/ 3131.89057507987 w 1252"/>
                <a:gd name="GluePoint15Y" fmla="*/ 320.464895635674 h 2108"/>
                <a:gd name="GluePoint16X" fmla="*/ 3242.9624600639 w 1252"/>
                <a:gd name="GluePoint16Y" fmla="*/ 380.403700189753 h 2108"/>
                <a:gd name="GluePoint17X" fmla="*/ 3059.52555910543 w 1252"/>
                <a:gd name="GluePoint17Y" fmla="*/ 349.544117647059 h 2108"/>
                <a:gd name="GluePoint18X" fmla="*/ 3330.47364217252 w 1252"/>
                <a:gd name="GluePoint18Y" fmla="*/ 445.090132827324 h 2108"/>
                <a:gd name="GluePoint19X" fmla="*/ 2911.42971246006 w 1252"/>
                <a:gd name="GluePoint19Y" fmla="*/ 410.669829222011 h 2108"/>
                <a:gd name="GluePoint20X" fmla="*/ 3197.52396166134 w 1252"/>
                <a:gd name="GluePoint20Y" fmla="*/ 439.749051233397 h 2108"/>
                <a:gd name="GluePoint21X" fmla="*/ 3237.91373801917 w 1252"/>
                <a:gd name="GluePoint21Y" fmla="*/ 478.916982922201 h 2108"/>
                <a:gd name="GluePoint22X" fmla="*/ 3372.54632587859 w 1252"/>
                <a:gd name="GluePoint22Y" fmla="*/ 457.55265654649 h 2108"/>
                <a:gd name="GluePoint23X" fmla="*/ 3510.5447284345 w 1252"/>
                <a:gd name="GluePoint23Y" fmla="*/ 516.304554079696 h 2108"/>
                <a:gd name="GluePoint24X" fmla="*/ 3256.42571884984 w 1252"/>
                <a:gd name="GluePoint24Y" fmla="*/ 550.131404174573 h 2108"/>
                <a:gd name="GluePoint25X" fmla="*/ 1544.9089456869 w 1252"/>
                <a:gd name="GluePoint25Y" fmla="*/ 666.448292220114 h 2108"/>
                <a:gd name="GluePoint26X" fmla="*/ 82.4624600638978 w 1252"/>
                <a:gd name="GluePoint26Y" fmla="*/ 729.947817836812 h 2108"/>
                <a:gd name="GluePoint27X" fmla="*/ 1141.01118210863 w 1252"/>
                <a:gd name="GluePoint27Y" fmla="*/ 684.251897533207 h 2108"/>
                <a:gd name="GluePoint28X" fmla="*/ 3229.49920127796 w 1252"/>
                <a:gd name="GluePoint28Y" fmla="*/ 548.351043643264 h 2108"/>
                <a:gd name="GluePoint29X" fmla="*/ 3348.9856230032 w 1252"/>
                <a:gd name="GluePoint29Y" fmla="*/ 535.295066413662 h 2108"/>
                <a:gd name="GluePoint30X" fmla="*/ 3481.93530351438 w 1252"/>
                <a:gd name="GluePoint30Y" fmla="*/ 490.192599620493 h 2108"/>
                <a:gd name="GluePoint31X" fmla="*/ 3348.9856230032 w 1252"/>
                <a:gd name="GluePoint31Y" fmla="*/ 487.225332068311 h 2108"/>
                <a:gd name="GluePoint32X" fmla="*/ 3104.96405750799 w 1252"/>
                <a:gd name="GluePoint32Y" fmla="*/ 449.837760910816 h 2108"/>
                <a:gd name="GluePoint33X" fmla="*/ 2958.55111821086 w 1252"/>
                <a:gd name="GluePoint33Y" fmla="*/ 428.473434535104 h 2108"/>
                <a:gd name="GluePoint34X" fmla="*/ 2998.94089456869 w 1252"/>
                <a:gd name="GluePoint34Y" fmla="*/ 399.394212523719 h 2108"/>
                <a:gd name="GluePoint35X" fmla="*/ 3234.54792332268 w 1252"/>
                <a:gd name="GluePoint35Y" fmla="*/ 417.197817836812 h 2108"/>
                <a:gd name="GluePoint36X" fmla="*/ 3027.55031948882 w 1252"/>
                <a:gd name="GluePoint36Y" fmla="*/ 347.76375711575 h 2108"/>
                <a:gd name="GluePoint37X" fmla="*/ 3155.45127795527 w 1252"/>
                <a:gd name="GluePoint37Y" fmla="*/ 376.842979127135 h 2108"/>
                <a:gd name="GluePoint38X" fmla="*/ 3197.52396166134 w 1252"/>
                <a:gd name="GluePoint38Y" fmla="*/ 338.268500948767 h 2108"/>
                <a:gd name="GluePoint39X" fmla="*/ 2874.40575079872 w 1252"/>
                <a:gd name="GluePoint39Y" fmla="*/ 250.437381404175 h 2108"/>
                <a:gd name="GluePoint40X" fmla="*/ 2759.96805111821 w 1252"/>
                <a:gd name="GluePoint40Y" fmla="*/ 229.666508538899 h 2108"/>
                <a:gd name="GluePoint41X" fmla="*/ 2630.38418530351 w 1252"/>
                <a:gd name="GluePoint41Y" fmla="*/ 189.311669829222 h 2108"/>
                <a:gd name="GluePoint42X" fmla="*/ 2733.04153354633 w 1252"/>
                <a:gd name="GluePoint42Y" fmla="*/ 96.7329222011385 h 2108"/>
                <a:gd name="GluePoint43X" fmla="*/ 2451.99600638978 w 1252"/>
                <a:gd name="GluePoint43Y" fmla="*/ 23.7381404174573 h 2108"/>
                <a:gd name="GluePoint44X" fmla="*/ 2285.38817891374 w 1252"/>
                <a:gd name="GluePoint44Y" fmla="*/ 45.1024667931689 h 2108"/>
                <a:gd name="GluePoint45X" fmla="*/ 2075.02476038339 w 1252"/>
                <a:gd name="GluePoint45Y" fmla="*/ 77.1489563567363 h 2108"/>
                <a:gd name="GluePoint46X" fmla="*/ 1868.02715654952 w 1252"/>
                <a:gd name="GluePoint46Y" fmla="*/ 176.255692599621 h 2108"/>
                <a:gd name="GluePoint47X" fmla="*/ 1544.9089456869 w 1252"/>
                <a:gd name="GluePoint47Y" fmla="*/ 328.179791271347 h 2108"/>
                <a:gd name="GluePoint48X" fmla="*/ 1435.51996805112 w 1252"/>
                <a:gd name="GluePoint48Y" fmla="*/ 398.207305502846 h 2108"/>
                <a:gd name="GluePoint49X" fmla="*/ 1430.47124600639 w 1252"/>
                <a:gd name="GluePoint49Y" fmla="*/ 483.664611005693 h 2108"/>
                <a:gd name="GluePoint50X" fmla="*/ 854.916932907348 w 1252"/>
                <a:gd name="GluePoint50Y" fmla="*/ 567.935009487666 h 2108"/>
                <a:gd name="GluePoint51X" fmla="*/ 536.847444089457 w 1252"/>
                <a:gd name="GluePoint51Y" fmla="*/ 546.570683111955 h 2108"/>
                <a:gd name="GluePoint52X" fmla="*/ 169.973642172524 w 1252"/>
                <a:gd name="GluePoint52Y" fmla="*/ 702.0555028463 h 2108"/>
                <a:gd name="GluePoint53X" fmla="*/ 3168.91453674121 w 1252"/>
                <a:gd name="GluePoint53Y" fmla="*/ 454.585388994307 h 2108"/>
                <a:gd name="GluePoint54X" fmla="*/ 3059.52555910543 w 1252"/>
                <a:gd name="GluePoint54Y" fmla="*/ 227.88614800759 h 2108"/>
                <a:gd name="GluePoint55X" fmla="*/ 3086.45207667732 w 1252"/>
                <a:gd name="GluePoint55Y" fmla="*/ 268.240986717268 h 2108"/>
                <a:gd name="GluePoint56X" fmla="*/ 2791.94329073482 w 1252"/>
                <a:gd name="GluePoint56Y" fmla="*/ 227.88614800759 h 2108"/>
                <a:gd name="GluePoint57X" fmla="*/ 2892.91773162939 w 1252"/>
                <a:gd name="GluePoint57Y" fmla="*/ 250.437381404175 h 210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Lst>
              <a:rect l="textAreaLeft" t="textAreaTop" r="textAreaRight" b="textAreaBottom"/>
              <a:pathLst>
                <a:path w="771" h="459">
                  <a:moveTo>
                    <a:pt x="2" y="459"/>
                  </a:moveTo>
                  <a:cubicBezTo>
                    <a:pt x="0" y="453"/>
                    <a:pt x="0" y="453"/>
                    <a:pt x="0" y="453"/>
                  </a:cubicBezTo>
                  <a:cubicBezTo>
                    <a:pt x="4" y="451"/>
                    <a:pt x="9" y="450"/>
                    <a:pt x="13" y="449"/>
                  </a:cubicBezTo>
                  <a:cubicBezTo>
                    <a:pt x="13" y="448"/>
                    <a:pt x="13" y="448"/>
                    <a:pt x="14" y="448"/>
                  </a:cubicBezTo>
                  <a:cubicBezTo>
                    <a:pt x="12" y="444"/>
                    <a:pt x="12" y="444"/>
                    <a:pt x="12" y="444"/>
                  </a:cubicBezTo>
                  <a:cubicBezTo>
                    <a:pt x="15" y="443"/>
                    <a:pt x="15" y="443"/>
                    <a:pt x="15" y="443"/>
                  </a:cubicBezTo>
                  <a:cubicBezTo>
                    <a:pt x="21" y="442"/>
                    <a:pt x="23" y="437"/>
                    <a:pt x="26" y="433"/>
                  </a:cubicBezTo>
                  <a:cubicBezTo>
                    <a:pt x="30" y="427"/>
                    <a:pt x="34" y="420"/>
                    <a:pt x="43" y="419"/>
                  </a:cubicBezTo>
                  <a:cubicBezTo>
                    <a:pt x="45" y="419"/>
                    <a:pt x="45" y="419"/>
                    <a:pt x="45" y="419"/>
                  </a:cubicBezTo>
                  <a:cubicBezTo>
                    <a:pt x="45" y="417"/>
                    <a:pt x="45" y="416"/>
                    <a:pt x="46" y="414"/>
                  </a:cubicBezTo>
                  <a:cubicBezTo>
                    <a:pt x="48" y="406"/>
                    <a:pt x="51" y="395"/>
                    <a:pt x="63" y="392"/>
                  </a:cubicBezTo>
                  <a:cubicBezTo>
                    <a:pt x="62" y="389"/>
                    <a:pt x="61" y="386"/>
                    <a:pt x="61" y="381"/>
                  </a:cubicBezTo>
                  <a:cubicBezTo>
                    <a:pt x="61" y="380"/>
                    <a:pt x="61" y="380"/>
                    <a:pt x="61" y="380"/>
                  </a:cubicBezTo>
                  <a:cubicBezTo>
                    <a:pt x="63" y="379"/>
                    <a:pt x="63" y="379"/>
                    <a:pt x="63" y="379"/>
                  </a:cubicBezTo>
                  <a:cubicBezTo>
                    <a:pt x="69" y="377"/>
                    <a:pt x="73" y="372"/>
                    <a:pt x="78" y="368"/>
                  </a:cubicBezTo>
                  <a:cubicBezTo>
                    <a:pt x="82" y="363"/>
                    <a:pt x="87" y="358"/>
                    <a:pt x="94" y="355"/>
                  </a:cubicBezTo>
                  <a:cubicBezTo>
                    <a:pt x="103" y="347"/>
                    <a:pt x="103" y="347"/>
                    <a:pt x="103" y="347"/>
                  </a:cubicBezTo>
                  <a:cubicBezTo>
                    <a:pt x="104" y="347"/>
                    <a:pt x="104" y="347"/>
                    <a:pt x="104" y="347"/>
                  </a:cubicBezTo>
                  <a:cubicBezTo>
                    <a:pt x="108" y="346"/>
                    <a:pt x="109" y="342"/>
                    <a:pt x="111" y="336"/>
                  </a:cubicBezTo>
                  <a:cubicBezTo>
                    <a:pt x="114" y="330"/>
                    <a:pt x="117" y="321"/>
                    <a:pt x="128" y="322"/>
                  </a:cubicBezTo>
                  <a:cubicBezTo>
                    <a:pt x="131" y="323"/>
                    <a:pt x="131" y="323"/>
                    <a:pt x="131" y="323"/>
                  </a:cubicBezTo>
                  <a:cubicBezTo>
                    <a:pt x="131" y="325"/>
                    <a:pt x="131" y="325"/>
                    <a:pt x="131" y="325"/>
                  </a:cubicBezTo>
                  <a:cubicBezTo>
                    <a:pt x="131" y="336"/>
                    <a:pt x="149" y="342"/>
                    <a:pt x="152" y="343"/>
                  </a:cubicBezTo>
                  <a:cubicBezTo>
                    <a:pt x="152" y="345"/>
                    <a:pt x="152" y="345"/>
                    <a:pt x="152" y="345"/>
                  </a:cubicBezTo>
                  <a:cubicBezTo>
                    <a:pt x="152" y="345"/>
                    <a:pt x="152" y="345"/>
                    <a:pt x="152" y="345"/>
                  </a:cubicBezTo>
                  <a:cubicBezTo>
                    <a:pt x="154" y="343"/>
                    <a:pt x="154" y="343"/>
                    <a:pt x="154" y="343"/>
                  </a:cubicBezTo>
                  <a:cubicBezTo>
                    <a:pt x="154" y="343"/>
                    <a:pt x="154" y="343"/>
                    <a:pt x="154" y="343"/>
                  </a:cubicBezTo>
                  <a:cubicBezTo>
                    <a:pt x="156" y="345"/>
                    <a:pt x="156" y="345"/>
                    <a:pt x="156" y="345"/>
                  </a:cubicBezTo>
                  <a:cubicBezTo>
                    <a:pt x="155" y="345"/>
                    <a:pt x="155" y="345"/>
                    <a:pt x="155" y="345"/>
                  </a:cubicBezTo>
                  <a:cubicBezTo>
                    <a:pt x="156" y="347"/>
                    <a:pt x="155" y="349"/>
                    <a:pt x="154" y="350"/>
                  </a:cubicBezTo>
                  <a:cubicBezTo>
                    <a:pt x="155" y="351"/>
                    <a:pt x="156" y="351"/>
                    <a:pt x="156" y="351"/>
                  </a:cubicBezTo>
                  <a:cubicBezTo>
                    <a:pt x="158" y="351"/>
                    <a:pt x="160" y="350"/>
                    <a:pt x="162" y="350"/>
                  </a:cubicBezTo>
                  <a:cubicBezTo>
                    <a:pt x="166" y="350"/>
                    <a:pt x="172" y="349"/>
                    <a:pt x="176" y="353"/>
                  </a:cubicBezTo>
                  <a:cubicBezTo>
                    <a:pt x="178" y="350"/>
                    <a:pt x="180" y="348"/>
                    <a:pt x="182" y="347"/>
                  </a:cubicBezTo>
                  <a:cubicBezTo>
                    <a:pt x="186" y="344"/>
                    <a:pt x="189" y="342"/>
                    <a:pt x="190" y="337"/>
                  </a:cubicBezTo>
                  <a:cubicBezTo>
                    <a:pt x="190" y="333"/>
                    <a:pt x="190" y="333"/>
                    <a:pt x="190" y="333"/>
                  </a:cubicBezTo>
                  <a:cubicBezTo>
                    <a:pt x="194" y="335"/>
                    <a:pt x="194" y="335"/>
                    <a:pt x="194" y="335"/>
                  </a:cubicBezTo>
                  <a:cubicBezTo>
                    <a:pt x="205" y="340"/>
                    <a:pt x="214" y="338"/>
                    <a:pt x="224" y="335"/>
                  </a:cubicBezTo>
                  <a:cubicBezTo>
                    <a:pt x="225" y="334"/>
                    <a:pt x="227" y="334"/>
                    <a:pt x="229" y="333"/>
                  </a:cubicBezTo>
                  <a:cubicBezTo>
                    <a:pt x="235" y="332"/>
                    <a:pt x="242" y="330"/>
                    <a:pt x="246" y="316"/>
                  </a:cubicBezTo>
                  <a:cubicBezTo>
                    <a:pt x="247" y="313"/>
                    <a:pt x="247" y="313"/>
                    <a:pt x="247" y="313"/>
                  </a:cubicBezTo>
                  <a:cubicBezTo>
                    <a:pt x="250" y="315"/>
                    <a:pt x="250" y="315"/>
                    <a:pt x="250" y="315"/>
                  </a:cubicBezTo>
                  <a:cubicBezTo>
                    <a:pt x="257" y="319"/>
                    <a:pt x="259" y="316"/>
                    <a:pt x="264" y="310"/>
                  </a:cubicBezTo>
                  <a:cubicBezTo>
                    <a:pt x="266" y="307"/>
                    <a:pt x="269" y="304"/>
                    <a:pt x="272" y="303"/>
                  </a:cubicBezTo>
                  <a:cubicBezTo>
                    <a:pt x="274" y="302"/>
                    <a:pt x="277" y="302"/>
                    <a:pt x="279" y="302"/>
                  </a:cubicBezTo>
                  <a:cubicBezTo>
                    <a:pt x="281" y="303"/>
                    <a:pt x="283" y="303"/>
                    <a:pt x="284" y="303"/>
                  </a:cubicBezTo>
                  <a:cubicBezTo>
                    <a:pt x="286" y="302"/>
                    <a:pt x="289" y="300"/>
                    <a:pt x="291" y="298"/>
                  </a:cubicBezTo>
                  <a:cubicBezTo>
                    <a:pt x="295" y="295"/>
                    <a:pt x="300" y="291"/>
                    <a:pt x="305" y="291"/>
                  </a:cubicBezTo>
                  <a:cubicBezTo>
                    <a:pt x="302" y="285"/>
                    <a:pt x="300" y="280"/>
                    <a:pt x="303" y="275"/>
                  </a:cubicBezTo>
                  <a:cubicBezTo>
                    <a:pt x="304" y="274"/>
                    <a:pt x="305" y="274"/>
                    <a:pt x="309" y="274"/>
                  </a:cubicBezTo>
                  <a:cubicBezTo>
                    <a:pt x="309" y="274"/>
                    <a:pt x="308" y="273"/>
                    <a:pt x="308" y="272"/>
                  </a:cubicBezTo>
                  <a:cubicBezTo>
                    <a:pt x="305" y="270"/>
                    <a:pt x="302" y="267"/>
                    <a:pt x="302" y="257"/>
                  </a:cubicBezTo>
                  <a:cubicBezTo>
                    <a:pt x="302" y="252"/>
                    <a:pt x="304" y="249"/>
                    <a:pt x="305" y="247"/>
                  </a:cubicBezTo>
                  <a:cubicBezTo>
                    <a:pt x="306" y="246"/>
                    <a:pt x="306" y="245"/>
                    <a:pt x="307" y="244"/>
                  </a:cubicBezTo>
                  <a:cubicBezTo>
                    <a:pt x="307" y="244"/>
                    <a:pt x="312" y="233"/>
                    <a:pt x="317" y="232"/>
                  </a:cubicBezTo>
                  <a:cubicBezTo>
                    <a:pt x="317" y="231"/>
                    <a:pt x="317" y="231"/>
                    <a:pt x="317" y="231"/>
                  </a:cubicBezTo>
                  <a:cubicBezTo>
                    <a:pt x="319" y="227"/>
                    <a:pt x="322" y="224"/>
                    <a:pt x="322" y="220"/>
                  </a:cubicBezTo>
                  <a:cubicBezTo>
                    <a:pt x="323" y="219"/>
                    <a:pt x="323" y="216"/>
                    <a:pt x="322" y="214"/>
                  </a:cubicBezTo>
                  <a:cubicBezTo>
                    <a:pt x="322" y="210"/>
                    <a:pt x="321" y="206"/>
                    <a:pt x="323" y="203"/>
                  </a:cubicBezTo>
                  <a:cubicBezTo>
                    <a:pt x="324" y="201"/>
                    <a:pt x="326" y="202"/>
                    <a:pt x="330" y="202"/>
                  </a:cubicBezTo>
                  <a:cubicBezTo>
                    <a:pt x="330" y="202"/>
                    <a:pt x="330" y="202"/>
                    <a:pt x="330" y="202"/>
                  </a:cubicBezTo>
                  <a:cubicBezTo>
                    <a:pt x="330" y="182"/>
                    <a:pt x="333" y="169"/>
                    <a:pt x="339" y="162"/>
                  </a:cubicBezTo>
                  <a:cubicBezTo>
                    <a:pt x="341" y="160"/>
                    <a:pt x="343" y="159"/>
                    <a:pt x="345" y="158"/>
                  </a:cubicBezTo>
                  <a:cubicBezTo>
                    <a:pt x="342" y="153"/>
                    <a:pt x="342" y="147"/>
                    <a:pt x="343" y="140"/>
                  </a:cubicBezTo>
                  <a:cubicBezTo>
                    <a:pt x="343" y="135"/>
                    <a:pt x="343" y="135"/>
                    <a:pt x="343" y="135"/>
                  </a:cubicBezTo>
                  <a:cubicBezTo>
                    <a:pt x="347" y="138"/>
                    <a:pt x="347" y="138"/>
                    <a:pt x="347" y="138"/>
                  </a:cubicBezTo>
                  <a:cubicBezTo>
                    <a:pt x="348" y="139"/>
                    <a:pt x="349" y="140"/>
                    <a:pt x="350" y="141"/>
                  </a:cubicBezTo>
                  <a:cubicBezTo>
                    <a:pt x="357" y="147"/>
                    <a:pt x="364" y="153"/>
                    <a:pt x="380" y="150"/>
                  </a:cubicBezTo>
                  <a:cubicBezTo>
                    <a:pt x="392" y="139"/>
                    <a:pt x="397" y="125"/>
                    <a:pt x="395" y="104"/>
                  </a:cubicBezTo>
                  <a:cubicBezTo>
                    <a:pt x="394" y="99"/>
                    <a:pt x="394" y="99"/>
                    <a:pt x="394" y="99"/>
                  </a:cubicBezTo>
                  <a:cubicBezTo>
                    <a:pt x="400" y="102"/>
                    <a:pt x="400" y="102"/>
                    <a:pt x="400" y="102"/>
                  </a:cubicBezTo>
                  <a:cubicBezTo>
                    <a:pt x="399" y="100"/>
                    <a:pt x="399" y="99"/>
                    <a:pt x="399" y="96"/>
                  </a:cubicBezTo>
                  <a:cubicBezTo>
                    <a:pt x="399" y="92"/>
                    <a:pt x="399" y="92"/>
                    <a:pt x="399" y="92"/>
                  </a:cubicBezTo>
                  <a:cubicBezTo>
                    <a:pt x="403" y="94"/>
                    <a:pt x="403" y="94"/>
                    <a:pt x="403" y="94"/>
                  </a:cubicBezTo>
                  <a:cubicBezTo>
                    <a:pt x="407" y="95"/>
                    <a:pt x="410" y="96"/>
                    <a:pt x="412" y="95"/>
                  </a:cubicBezTo>
                  <a:cubicBezTo>
                    <a:pt x="415" y="94"/>
                    <a:pt x="416" y="90"/>
                    <a:pt x="418" y="86"/>
                  </a:cubicBezTo>
                  <a:cubicBezTo>
                    <a:pt x="419" y="82"/>
                    <a:pt x="421" y="78"/>
                    <a:pt x="423" y="74"/>
                  </a:cubicBezTo>
                  <a:cubicBezTo>
                    <a:pt x="426" y="72"/>
                    <a:pt x="429" y="70"/>
                    <a:pt x="433" y="69"/>
                  </a:cubicBezTo>
                  <a:cubicBezTo>
                    <a:pt x="436" y="69"/>
                    <a:pt x="438" y="68"/>
                    <a:pt x="440" y="66"/>
                  </a:cubicBezTo>
                  <a:cubicBezTo>
                    <a:pt x="440" y="66"/>
                    <a:pt x="440" y="63"/>
                    <a:pt x="440" y="60"/>
                  </a:cubicBezTo>
                  <a:cubicBezTo>
                    <a:pt x="441" y="55"/>
                    <a:pt x="441" y="50"/>
                    <a:pt x="443" y="46"/>
                  </a:cubicBezTo>
                  <a:cubicBezTo>
                    <a:pt x="444" y="45"/>
                    <a:pt x="446" y="44"/>
                    <a:pt x="449" y="43"/>
                  </a:cubicBezTo>
                  <a:cubicBezTo>
                    <a:pt x="450" y="43"/>
                    <a:pt x="451" y="42"/>
                    <a:pt x="451" y="42"/>
                  </a:cubicBezTo>
                  <a:cubicBezTo>
                    <a:pt x="453" y="36"/>
                    <a:pt x="453" y="30"/>
                    <a:pt x="452" y="24"/>
                  </a:cubicBezTo>
                  <a:cubicBezTo>
                    <a:pt x="452" y="17"/>
                    <a:pt x="451" y="9"/>
                    <a:pt x="456" y="2"/>
                  </a:cubicBezTo>
                  <a:cubicBezTo>
                    <a:pt x="457" y="0"/>
                    <a:pt x="457" y="0"/>
                    <a:pt x="457" y="0"/>
                  </a:cubicBezTo>
                  <a:cubicBezTo>
                    <a:pt x="459" y="1"/>
                    <a:pt x="459" y="1"/>
                    <a:pt x="459" y="1"/>
                  </a:cubicBezTo>
                  <a:cubicBezTo>
                    <a:pt x="468" y="7"/>
                    <a:pt x="478" y="10"/>
                    <a:pt x="485" y="13"/>
                  </a:cubicBezTo>
                  <a:cubicBezTo>
                    <a:pt x="490" y="15"/>
                    <a:pt x="494" y="16"/>
                    <a:pt x="496" y="17"/>
                  </a:cubicBezTo>
                  <a:cubicBezTo>
                    <a:pt x="497" y="19"/>
                    <a:pt x="498" y="20"/>
                    <a:pt x="497" y="22"/>
                  </a:cubicBezTo>
                  <a:cubicBezTo>
                    <a:pt x="501" y="22"/>
                    <a:pt x="506" y="22"/>
                    <a:pt x="508" y="27"/>
                  </a:cubicBezTo>
                  <a:cubicBezTo>
                    <a:pt x="510" y="24"/>
                    <a:pt x="511" y="20"/>
                    <a:pt x="513" y="16"/>
                  </a:cubicBezTo>
                  <a:cubicBezTo>
                    <a:pt x="514" y="11"/>
                    <a:pt x="516" y="5"/>
                    <a:pt x="520" y="2"/>
                  </a:cubicBezTo>
                  <a:cubicBezTo>
                    <a:pt x="521" y="1"/>
                    <a:pt x="521" y="1"/>
                    <a:pt x="521" y="1"/>
                  </a:cubicBezTo>
                  <a:cubicBezTo>
                    <a:pt x="522" y="1"/>
                    <a:pt x="522" y="1"/>
                    <a:pt x="522" y="1"/>
                  </a:cubicBezTo>
                  <a:cubicBezTo>
                    <a:pt x="527" y="1"/>
                    <a:pt x="530" y="2"/>
                    <a:pt x="531" y="4"/>
                  </a:cubicBezTo>
                  <a:cubicBezTo>
                    <a:pt x="531" y="5"/>
                    <a:pt x="532" y="6"/>
                    <a:pt x="532" y="7"/>
                  </a:cubicBezTo>
                  <a:cubicBezTo>
                    <a:pt x="533" y="7"/>
                    <a:pt x="535" y="6"/>
                    <a:pt x="537" y="5"/>
                  </a:cubicBezTo>
                  <a:cubicBezTo>
                    <a:pt x="540" y="10"/>
                    <a:pt x="540" y="10"/>
                    <a:pt x="540" y="10"/>
                  </a:cubicBezTo>
                  <a:cubicBezTo>
                    <a:pt x="540" y="10"/>
                    <a:pt x="539" y="11"/>
                    <a:pt x="539" y="11"/>
                  </a:cubicBezTo>
                  <a:cubicBezTo>
                    <a:pt x="541" y="11"/>
                    <a:pt x="541" y="11"/>
                    <a:pt x="541" y="11"/>
                  </a:cubicBezTo>
                  <a:cubicBezTo>
                    <a:pt x="543" y="29"/>
                    <a:pt x="558" y="31"/>
                    <a:pt x="571" y="32"/>
                  </a:cubicBezTo>
                  <a:cubicBezTo>
                    <a:pt x="574" y="32"/>
                    <a:pt x="577" y="33"/>
                    <a:pt x="579" y="33"/>
                  </a:cubicBezTo>
                  <a:cubicBezTo>
                    <a:pt x="583" y="34"/>
                    <a:pt x="583" y="34"/>
                    <a:pt x="583" y="34"/>
                  </a:cubicBezTo>
                  <a:cubicBezTo>
                    <a:pt x="581" y="37"/>
                    <a:pt x="581" y="37"/>
                    <a:pt x="581" y="37"/>
                  </a:cubicBezTo>
                  <a:cubicBezTo>
                    <a:pt x="581" y="38"/>
                    <a:pt x="580" y="39"/>
                    <a:pt x="580" y="39"/>
                  </a:cubicBezTo>
                  <a:cubicBezTo>
                    <a:pt x="584" y="37"/>
                    <a:pt x="590" y="36"/>
                    <a:pt x="596" y="42"/>
                  </a:cubicBezTo>
                  <a:cubicBezTo>
                    <a:pt x="598" y="43"/>
                    <a:pt x="598" y="43"/>
                    <a:pt x="598" y="43"/>
                  </a:cubicBezTo>
                  <a:cubicBezTo>
                    <a:pt x="597" y="44"/>
                    <a:pt x="597" y="44"/>
                    <a:pt x="597" y="44"/>
                  </a:cubicBezTo>
                  <a:cubicBezTo>
                    <a:pt x="596" y="51"/>
                    <a:pt x="597" y="54"/>
                    <a:pt x="599" y="57"/>
                  </a:cubicBezTo>
                  <a:cubicBezTo>
                    <a:pt x="600" y="60"/>
                    <a:pt x="601" y="63"/>
                    <a:pt x="601" y="68"/>
                  </a:cubicBezTo>
                  <a:cubicBezTo>
                    <a:pt x="601" y="70"/>
                    <a:pt x="601" y="70"/>
                    <a:pt x="601" y="70"/>
                  </a:cubicBezTo>
                  <a:cubicBezTo>
                    <a:pt x="599" y="71"/>
                    <a:pt x="599" y="71"/>
                    <a:pt x="599" y="71"/>
                  </a:cubicBezTo>
                  <a:cubicBezTo>
                    <a:pt x="597" y="71"/>
                    <a:pt x="595" y="73"/>
                    <a:pt x="594" y="74"/>
                  </a:cubicBezTo>
                  <a:cubicBezTo>
                    <a:pt x="592" y="76"/>
                    <a:pt x="591" y="78"/>
                    <a:pt x="588" y="78"/>
                  </a:cubicBezTo>
                  <a:cubicBezTo>
                    <a:pt x="588" y="78"/>
                    <a:pt x="588" y="78"/>
                    <a:pt x="588" y="78"/>
                  </a:cubicBezTo>
                  <a:cubicBezTo>
                    <a:pt x="586" y="78"/>
                    <a:pt x="585" y="77"/>
                    <a:pt x="584" y="77"/>
                  </a:cubicBezTo>
                  <a:cubicBezTo>
                    <a:pt x="583" y="81"/>
                    <a:pt x="582" y="87"/>
                    <a:pt x="582" y="93"/>
                  </a:cubicBezTo>
                  <a:cubicBezTo>
                    <a:pt x="582" y="101"/>
                    <a:pt x="581" y="110"/>
                    <a:pt x="578" y="116"/>
                  </a:cubicBezTo>
                  <a:cubicBezTo>
                    <a:pt x="579" y="120"/>
                    <a:pt x="581" y="122"/>
                    <a:pt x="584" y="123"/>
                  </a:cubicBezTo>
                  <a:cubicBezTo>
                    <a:pt x="589" y="125"/>
                    <a:pt x="596" y="122"/>
                    <a:pt x="603" y="118"/>
                  </a:cubicBezTo>
                  <a:cubicBezTo>
                    <a:pt x="607" y="116"/>
                    <a:pt x="610" y="115"/>
                    <a:pt x="614" y="114"/>
                  </a:cubicBezTo>
                  <a:cubicBezTo>
                    <a:pt x="618" y="112"/>
                    <a:pt x="618" y="112"/>
                    <a:pt x="618" y="112"/>
                  </a:cubicBezTo>
                  <a:cubicBezTo>
                    <a:pt x="617" y="117"/>
                    <a:pt x="617" y="117"/>
                    <a:pt x="617" y="117"/>
                  </a:cubicBezTo>
                  <a:cubicBezTo>
                    <a:pt x="617" y="122"/>
                    <a:pt x="618" y="122"/>
                    <a:pt x="622" y="124"/>
                  </a:cubicBezTo>
                  <a:cubicBezTo>
                    <a:pt x="624" y="125"/>
                    <a:pt x="627" y="127"/>
                    <a:pt x="628" y="130"/>
                  </a:cubicBezTo>
                  <a:cubicBezTo>
                    <a:pt x="633" y="128"/>
                    <a:pt x="633" y="128"/>
                    <a:pt x="633" y="128"/>
                  </a:cubicBezTo>
                  <a:cubicBezTo>
                    <a:pt x="652" y="118"/>
                    <a:pt x="661" y="129"/>
                    <a:pt x="669" y="137"/>
                  </a:cubicBezTo>
                  <a:cubicBezTo>
                    <a:pt x="676" y="144"/>
                    <a:pt x="681" y="150"/>
                    <a:pt x="690" y="148"/>
                  </a:cubicBezTo>
                  <a:cubicBezTo>
                    <a:pt x="693" y="147"/>
                    <a:pt x="693" y="147"/>
                    <a:pt x="693" y="147"/>
                  </a:cubicBezTo>
                  <a:cubicBezTo>
                    <a:pt x="694" y="149"/>
                    <a:pt x="694" y="149"/>
                    <a:pt x="694" y="149"/>
                  </a:cubicBezTo>
                  <a:cubicBezTo>
                    <a:pt x="694" y="151"/>
                    <a:pt x="695" y="152"/>
                    <a:pt x="695" y="154"/>
                  </a:cubicBezTo>
                  <a:cubicBezTo>
                    <a:pt x="699" y="163"/>
                    <a:pt x="703" y="172"/>
                    <a:pt x="702" y="187"/>
                  </a:cubicBezTo>
                  <a:cubicBezTo>
                    <a:pt x="701" y="190"/>
                    <a:pt x="701" y="190"/>
                    <a:pt x="701" y="190"/>
                  </a:cubicBezTo>
                  <a:cubicBezTo>
                    <a:pt x="698" y="189"/>
                    <a:pt x="698" y="189"/>
                    <a:pt x="698" y="189"/>
                  </a:cubicBezTo>
                  <a:cubicBezTo>
                    <a:pt x="696" y="188"/>
                    <a:pt x="684" y="184"/>
                    <a:pt x="682" y="184"/>
                  </a:cubicBezTo>
                  <a:cubicBezTo>
                    <a:pt x="682" y="184"/>
                    <a:pt x="682" y="184"/>
                    <a:pt x="682" y="184"/>
                  </a:cubicBezTo>
                  <a:cubicBezTo>
                    <a:pt x="682" y="185"/>
                    <a:pt x="682" y="185"/>
                    <a:pt x="682" y="185"/>
                  </a:cubicBezTo>
                  <a:cubicBezTo>
                    <a:pt x="682" y="185"/>
                    <a:pt x="682" y="185"/>
                    <a:pt x="682" y="185"/>
                  </a:cubicBezTo>
                  <a:cubicBezTo>
                    <a:pt x="682" y="185"/>
                    <a:pt x="682" y="185"/>
                    <a:pt x="682" y="185"/>
                  </a:cubicBezTo>
                  <a:cubicBezTo>
                    <a:pt x="672" y="179"/>
                    <a:pt x="669" y="173"/>
                    <a:pt x="666" y="169"/>
                  </a:cubicBezTo>
                  <a:cubicBezTo>
                    <a:pt x="664" y="165"/>
                    <a:pt x="664" y="164"/>
                    <a:pt x="659" y="165"/>
                  </a:cubicBezTo>
                  <a:cubicBezTo>
                    <a:pt x="655" y="166"/>
                    <a:pt x="653" y="162"/>
                    <a:pt x="652" y="160"/>
                  </a:cubicBezTo>
                  <a:cubicBezTo>
                    <a:pt x="651" y="159"/>
                    <a:pt x="651" y="158"/>
                    <a:pt x="650" y="158"/>
                  </a:cubicBezTo>
                  <a:cubicBezTo>
                    <a:pt x="650" y="158"/>
                    <a:pt x="649" y="158"/>
                    <a:pt x="644" y="161"/>
                  </a:cubicBezTo>
                  <a:cubicBezTo>
                    <a:pt x="641" y="163"/>
                    <a:pt x="641" y="163"/>
                    <a:pt x="641" y="163"/>
                  </a:cubicBezTo>
                  <a:cubicBezTo>
                    <a:pt x="642" y="164"/>
                    <a:pt x="643" y="165"/>
                    <a:pt x="644" y="166"/>
                  </a:cubicBezTo>
                  <a:cubicBezTo>
                    <a:pt x="649" y="172"/>
                    <a:pt x="655" y="179"/>
                    <a:pt x="660" y="182"/>
                  </a:cubicBezTo>
                  <a:cubicBezTo>
                    <a:pt x="662" y="184"/>
                    <a:pt x="665" y="184"/>
                    <a:pt x="667" y="185"/>
                  </a:cubicBezTo>
                  <a:cubicBezTo>
                    <a:pt x="673" y="187"/>
                    <a:pt x="679" y="189"/>
                    <a:pt x="681" y="198"/>
                  </a:cubicBezTo>
                  <a:cubicBezTo>
                    <a:pt x="698" y="198"/>
                    <a:pt x="698" y="198"/>
                    <a:pt x="698" y="198"/>
                  </a:cubicBezTo>
                  <a:cubicBezTo>
                    <a:pt x="698" y="201"/>
                    <a:pt x="698" y="201"/>
                    <a:pt x="698" y="201"/>
                  </a:cubicBezTo>
                  <a:cubicBezTo>
                    <a:pt x="697" y="204"/>
                    <a:pt x="698" y="205"/>
                    <a:pt x="699" y="206"/>
                  </a:cubicBezTo>
                  <a:cubicBezTo>
                    <a:pt x="700" y="208"/>
                    <a:pt x="701" y="209"/>
                    <a:pt x="702" y="212"/>
                  </a:cubicBezTo>
                  <a:cubicBezTo>
                    <a:pt x="707" y="223"/>
                    <a:pt x="707" y="223"/>
                    <a:pt x="707" y="223"/>
                  </a:cubicBezTo>
                  <a:cubicBezTo>
                    <a:pt x="704" y="223"/>
                    <a:pt x="704" y="223"/>
                    <a:pt x="704" y="223"/>
                  </a:cubicBezTo>
                  <a:cubicBezTo>
                    <a:pt x="703" y="224"/>
                    <a:pt x="702" y="224"/>
                    <a:pt x="702" y="225"/>
                  </a:cubicBezTo>
                  <a:cubicBezTo>
                    <a:pt x="701" y="225"/>
                    <a:pt x="700" y="226"/>
                    <a:pt x="699" y="227"/>
                  </a:cubicBezTo>
                  <a:cubicBezTo>
                    <a:pt x="700" y="228"/>
                    <a:pt x="701" y="229"/>
                    <a:pt x="701" y="229"/>
                  </a:cubicBezTo>
                  <a:cubicBezTo>
                    <a:pt x="703" y="231"/>
                    <a:pt x="705" y="233"/>
                    <a:pt x="705" y="235"/>
                  </a:cubicBezTo>
                  <a:cubicBezTo>
                    <a:pt x="705" y="238"/>
                    <a:pt x="704" y="240"/>
                    <a:pt x="701" y="243"/>
                  </a:cubicBezTo>
                  <a:cubicBezTo>
                    <a:pt x="697" y="247"/>
                    <a:pt x="697" y="247"/>
                    <a:pt x="697" y="247"/>
                  </a:cubicBezTo>
                  <a:cubicBezTo>
                    <a:pt x="696" y="241"/>
                    <a:pt x="696" y="241"/>
                    <a:pt x="696" y="241"/>
                  </a:cubicBezTo>
                  <a:cubicBezTo>
                    <a:pt x="696" y="238"/>
                    <a:pt x="695" y="237"/>
                    <a:pt x="695" y="237"/>
                  </a:cubicBezTo>
                  <a:cubicBezTo>
                    <a:pt x="694" y="237"/>
                    <a:pt x="692" y="237"/>
                    <a:pt x="691" y="238"/>
                  </a:cubicBezTo>
                  <a:cubicBezTo>
                    <a:pt x="688" y="239"/>
                    <a:pt x="685" y="239"/>
                    <a:pt x="683" y="238"/>
                  </a:cubicBezTo>
                  <a:cubicBezTo>
                    <a:pt x="682" y="237"/>
                    <a:pt x="681" y="235"/>
                    <a:pt x="680" y="233"/>
                  </a:cubicBezTo>
                  <a:cubicBezTo>
                    <a:pt x="680" y="232"/>
                    <a:pt x="680" y="231"/>
                    <a:pt x="681" y="229"/>
                  </a:cubicBezTo>
                  <a:cubicBezTo>
                    <a:pt x="681" y="229"/>
                    <a:pt x="680" y="229"/>
                    <a:pt x="680" y="229"/>
                  </a:cubicBezTo>
                  <a:cubicBezTo>
                    <a:pt x="675" y="228"/>
                    <a:pt x="669" y="226"/>
                    <a:pt x="665" y="216"/>
                  </a:cubicBezTo>
                  <a:cubicBezTo>
                    <a:pt x="664" y="217"/>
                    <a:pt x="663" y="218"/>
                    <a:pt x="662" y="219"/>
                  </a:cubicBezTo>
                  <a:cubicBezTo>
                    <a:pt x="661" y="220"/>
                    <a:pt x="660" y="221"/>
                    <a:pt x="659" y="222"/>
                  </a:cubicBezTo>
                  <a:cubicBezTo>
                    <a:pt x="662" y="224"/>
                    <a:pt x="665" y="226"/>
                    <a:pt x="668" y="228"/>
                  </a:cubicBezTo>
                  <a:cubicBezTo>
                    <a:pt x="674" y="232"/>
                    <a:pt x="681" y="236"/>
                    <a:pt x="685" y="243"/>
                  </a:cubicBezTo>
                  <a:cubicBezTo>
                    <a:pt x="693" y="246"/>
                    <a:pt x="693" y="246"/>
                    <a:pt x="693" y="246"/>
                  </a:cubicBezTo>
                  <a:cubicBezTo>
                    <a:pt x="704" y="252"/>
                    <a:pt x="704" y="252"/>
                    <a:pt x="704" y="252"/>
                  </a:cubicBezTo>
                  <a:cubicBezTo>
                    <a:pt x="711" y="252"/>
                    <a:pt x="720" y="253"/>
                    <a:pt x="725" y="259"/>
                  </a:cubicBezTo>
                  <a:cubicBezTo>
                    <a:pt x="728" y="263"/>
                    <a:pt x="728" y="268"/>
                    <a:pt x="726" y="274"/>
                  </a:cubicBezTo>
                  <a:cubicBezTo>
                    <a:pt x="725" y="275"/>
                    <a:pt x="725" y="275"/>
                    <a:pt x="725" y="275"/>
                  </a:cubicBezTo>
                  <a:cubicBezTo>
                    <a:pt x="724" y="275"/>
                    <a:pt x="724" y="275"/>
                    <a:pt x="724" y="275"/>
                  </a:cubicBezTo>
                  <a:cubicBezTo>
                    <a:pt x="711" y="281"/>
                    <a:pt x="705" y="276"/>
                    <a:pt x="698" y="269"/>
                  </a:cubicBezTo>
                  <a:cubicBezTo>
                    <a:pt x="695" y="267"/>
                    <a:pt x="695" y="267"/>
                    <a:pt x="695" y="267"/>
                  </a:cubicBezTo>
                  <a:cubicBezTo>
                    <a:pt x="682" y="258"/>
                    <a:pt x="682" y="258"/>
                    <a:pt x="682" y="258"/>
                  </a:cubicBezTo>
                  <a:cubicBezTo>
                    <a:pt x="673" y="260"/>
                    <a:pt x="665" y="255"/>
                    <a:pt x="658" y="245"/>
                  </a:cubicBezTo>
                  <a:cubicBezTo>
                    <a:pt x="658" y="246"/>
                    <a:pt x="658" y="247"/>
                    <a:pt x="658" y="249"/>
                  </a:cubicBezTo>
                  <a:cubicBezTo>
                    <a:pt x="658" y="251"/>
                    <a:pt x="658" y="252"/>
                    <a:pt x="658" y="253"/>
                  </a:cubicBezTo>
                  <a:cubicBezTo>
                    <a:pt x="656" y="261"/>
                    <a:pt x="656" y="261"/>
                    <a:pt x="656" y="261"/>
                  </a:cubicBezTo>
                  <a:cubicBezTo>
                    <a:pt x="652" y="254"/>
                    <a:pt x="652" y="254"/>
                    <a:pt x="652" y="254"/>
                  </a:cubicBezTo>
                  <a:cubicBezTo>
                    <a:pt x="648" y="248"/>
                    <a:pt x="632" y="249"/>
                    <a:pt x="620" y="253"/>
                  </a:cubicBezTo>
                  <a:cubicBezTo>
                    <a:pt x="625" y="255"/>
                    <a:pt x="629" y="255"/>
                    <a:pt x="633" y="254"/>
                  </a:cubicBezTo>
                  <a:cubicBezTo>
                    <a:pt x="636" y="254"/>
                    <a:pt x="640" y="253"/>
                    <a:pt x="643" y="254"/>
                  </a:cubicBezTo>
                  <a:cubicBezTo>
                    <a:pt x="646" y="255"/>
                    <a:pt x="646" y="258"/>
                    <a:pt x="645" y="261"/>
                  </a:cubicBezTo>
                  <a:cubicBezTo>
                    <a:pt x="645" y="261"/>
                    <a:pt x="645" y="261"/>
                    <a:pt x="645" y="261"/>
                  </a:cubicBezTo>
                  <a:cubicBezTo>
                    <a:pt x="648" y="261"/>
                    <a:pt x="651" y="262"/>
                    <a:pt x="652" y="262"/>
                  </a:cubicBezTo>
                  <a:cubicBezTo>
                    <a:pt x="656" y="262"/>
                    <a:pt x="661" y="262"/>
                    <a:pt x="666" y="262"/>
                  </a:cubicBezTo>
                  <a:cubicBezTo>
                    <a:pt x="672" y="262"/>
                    <a:pt x="678" y="262"/>
                    <a:pt x="683" y="262"/>
                  </a:cubicBezTo>
                  <a:cubicBezTo>
                    <a:pt x="686" y="262"/>
                    <a:pt x="686" y="262"/>
                    <a:pt x="686" y="262"/>
                  </a:cubicBezTo>
                  <a:cubicBezTo>
                    <a:pt x="686" y="265"/>
                    <a:pt x="686" y="265"/>
                    <a:pt x="686" y="265"/>
                  </a:cubicBezTo>
                  <a:cubicBezTo>
                    <a:pt x="685" y="269"/>
                    <a:pt x="687" y="272"/>
                    <a:pt x="689" y="274"/>
                  </a:cubicBezTo>
                  <a:cubicBezTo>
                    <a:pt x="695" y="272"/>
                    <a:pt x="695" y="272"/>
                    <a:pt x="695" y="272"/>
                  </a:cubicBezTo>
                  <a:cubicBezTo>
                    <a:pt x="692" y="276"/>
                    <a:pt x="692" y="276"/>
                    <a:pt x="692" y="276"/>
                  </a:cubicBezTo>
                  <a:cubicBezTo>
                    <a:pt x="693" y="276"/>
                    <a:pt x="693" y="277"/>
                    <a:pt x="694" y="277"/>
                  </a:cubicBezTo>
                  <a:cubicBezTo>
                    <a:pt x="699" y="280"/>
                    <a:pt x="699" y="280"/>
                    <a:pt x="699" y="280"/>
                  </a:cubicBezTo>
                  <a:cubicBezTo>
                    <a:pt x="697" y="282"/>
                    <a:pt x="697" y="282"/>
                    <a:pt x="697" y="282"/>
                  </a:cubicBezTo>
                  <a:cubicBezTo>
                    <a:pt x="697" y="283"/>
                    <a:pt x="697" y="283"/>
                    <a:pt x="697" y="283"/>
                  </a:cubicBezTo>
                  <a:cubicBezTo>
                    <a:pt x="700" y="283"/>
                    <a:pt x="704" y="283"/>
                    <a:pt x="709" y="287"/>
                  </a:cubicBezTo>
                  <a:cubicBezTo>
                    <a:pt x="711" y="289"/>
                    <a:pt x="711" y="289"/>
                    <a:pt x="711" y="289"/>
                  </a:cubicBezTo>
                  <a:cubicBezTo>
                    <a:pt x="709" y="291"/>
                    <a:pt x="709" y="291"/>
                    <a:pt x="709" y="291"/>
                  </a:cubicBezTo>
                  <a:cubicBezTo>
                    <a:pt x="707" y="293"/>
                    <a:pt x="706" y="294"/>
                    <a:pt x="705" y="295"/>
                  </a:cubicBezTo>
                  <a:cubicBezTo>
                    <a:pt x="704" y="295"/>
                    <a:pt x="704" y="296"/>
                    <a:pt x="704" y="296"/>
                  </a:cubicBezTo>
                  <a:cubicBezTo>
                    <a:pt x="704" y="296"/>
                    <a:pt x="704" y="298"/>
                    <a:pt x="705" y="300"/>
                  </a:cubicBezTo>
                  <a:cubicBezTo>
                    <a:pt x="705" y="301"/>
                    <a:pt x="705" y="302"/>
                    <a:pt x="705" y="302"/>
                  </a:cubicBezTo>
                  <a:cubicBezTo>
                    <a:pt x="708" y="302"/>
                    <a:pt x="710" y="300"/>
                    <a:pt x="711" y="297"/>
                  </a:cubicBezTo>
                  <a:cubicBezTo>
                    <a:pt x="713" y="295"/>
                    <a:pt x="715" y="292"/>
                    <a:pt x="718" y="291"/>
                  </a:cubicBezTo>
                  <a:cubicBezTo>
                    <a:pt x="719" y="290"/>
                    <a:pt x="719" y="290"/>
                    <a:pt x="719" y="290"/>
                  </a:cubicBezTo>
                  <a:cubicBezTo>
                    <a:pt x="720" y="290"/>
                    <a:pt x="720" y="290"/>
                    <a:pt x="720" y="290"/>
                  </a:cubicBezTo>
                  <a:cubicBezTo>
                    <a:pt x="724" y="291"/>
                    <a:pt x="728" y="294"/>
                    <a:pt x="731" y="296"/>
                  </a:cubicBezTo>
                  <a:cubicBezTo>
                    <a:pt x="729" y="294"/>
                    <a:pt x="728" y="290"/>
                    <a:pt x="728" y="285"/>
                  </a:cubicBezTo>
                  <a:cubicBezTo>
                    <a:pt x="729" y="278"/>
                    <a:pt x="729" y="278"/>
                    <a:pt x="729" y="278"/>
                  </a:cubicBezTo>
                  <a:cubicBezTo>
                    <a:pt x="733" y="283"/>
                    <a:pt x="733" y="283"/>
                    <a:pt x="733" y="283"/>
                  </a:cubicBezTo>
                  <a:cubicBezTo>
                    <a:pt x="735" y="285"/>
                    <a:pt x="737" y="285"/>
                    <a:pt x="742" y="284"/>
                  </a:cubicBezTo>
                  <a:cubicBezTo>
                    <a:pt x="746" y="282"/>
                    <a:pt x="752" y="280"/>
                    <a:pt x="760" y="282"/>
                  </a:cubicBezTo>
                  <a:cubicBezTo>
                    <a:pt x="761" y="283"/>
                    <a:pt x="761" y="283"/>
                    <a:pt x="761" y="283"/>
                  </a:cubicBezTo>
                  <a:cubicBezTo>
                    <a:pt x="761" y="283"/>
                    <a:pt x="761" y="283"/>
                    <a:pt x="761" y="283"/>
                  </a:cubicBezTo>
                  <a:cubicBezTo>
                    <a:pt x="767" y="288"/>
                    <a:pt x="766" y="292"/>
                    <a:pt x="764" y="295"/>
                  </a:cubicBezTo>
                  <a:cubicBezTo>
                    <a:pt x="763" y="296"/>
                    <a:pt x="763" y="296"/>
                    <a:pt x="763" y="297"/>
                  </a:cubicBezTo>
                  <a:cubicBezTo>
                    <a:pt x="766" y="297"/>
                    <a:pt x="766" y="297"/>
                    <a:pt x="766" y="297"/>
                  </a:cubicBezTo>
                  <a:cubicBezTo>
                    <a:pt x="766" y="297"/>
                    <a:pt x="767" y="298"/>
                    <a:pt x="767" y="300"/>
                  </a:cubicBezTo>
                  <a:cubicBezTo>
                    <a:pt x="769" y="306"/>
                    <a:pt x="771" y="311"/>
                    <a:pt x="770" y="314"/>
                  </a:cubicBezTo>
                  <a:cubicBezTo>
                    <a:pt x="769" y="319"/>
                    <a:pt x="765" y="319"/>
                    <a:pt x="763" y="319"/>
                  </a:cubicBezTo>
                  <a:cubicBezTo>
                    <a:pt x="763" y="319"/>
                    <a:pt x="763" y="319"/>
                    <a:pt x="762" y="319"/>
                  </a:cubicBezTo>
                  <a:cubicBezTo>
                    <a:pt x="762" y="319"/>
                    <a:pt x="763" y="319"/>
                    <a:pt x="763" y="319"/>
                  </a:cubicBezTo>
                  <a:cubicBezTo>
                    <a:pt x="762" y="319"/>
                    <a:pt x="762" y="319"/>
                    <a:pt x="761" y="319"/>
                  </a:cubicBezTo>
                  <a:cubicBezTo>
                    <a:pt x="765" y="323"/>
                    <a:pt x="765" y="323"/>
                    <a:pt x="765" y="323"/>
                  </a:cubicBezTo>
                  <a:cubicBezTo>
                    <a:pt x="759" y="329"/>
                    <a:pt x="755" y="330"/>
                    <a:pt x="749" y="330"/>
                  </a:cubicBezTo>
                  <a:cubicBezTo>
                    <a:pt x="747" y="331"/>
                    <a:pt x="744" y="331"/>
                    <a:pt x="740" y="332"/>
                  </a:cubicBezTo>
                  <a:cubicBezTo>
                    <a:pt x="737" y="333"/>
                    <a:pt x="734" y="334"/>
                    <a:pt x="731" y="336"/>
                  </a:cubicBezTo>
                  <a:cubicBezTo>
                    <a:pt x="727" y="338"/>
                    <a:pt x="724" y="340"/>
                    <a:pt x="719" y="340"/>
                  </a:cubicBezTo>
                  <a:cubicBezTo>
                    <a:pt x="716" y="340"/>
                    <a:pt x="713" y="339"/>
                    <a:pt x="710" y="337"/>
                  </a:cubicBezTo>
                  <a:cubicBezTo>
                    <a:pt x="710" y="337"/>
                    <a:pt x="709" y="338"/>
                    <a:pt x="708" y="340"/>
                  </a:cubicBezTo>
                  <a:cubicBezTo>
                    <a:pt x="707" y="341"/>
                    <a:pt x="706" y="343"/>
                    <a:pt x="704" y="344"/>
                  </a:cubicBezTo>
                  <a:cubicBezTo>
                    <a:pt x="699" y="346"/>
                    <a:pt x="692" y="346"/>
                    <a:pt x="685" y="346"/>
                  </a:cubicBezTo>
                  <a:cubicBezTo>
                    <a:pt x="679" y="347"/>
                    <a:pt x="673" y="347"/>
                    <a:pt x="667" y="348"/>
                  </a:cubicBezTo>
                  <a:cubicBezTo>
                    <a:pt x="649" y="352"/>
                    <a:pt x="628" y="357"/>
                    <a:pt x="606" y="362"/>
                  </a:cubicBezTo>
                  <a:cubicBezTo>
                    <a:pt x="579" y="368"/>
                    <a:pt x="550" y="375"/>
                    <a:pt x="523" y="380"/>
                  </a:cubicBezTo>
                  <a:cubicBezTo>
                    <a:pt x="512" y="382"/>
                    <a:pt x="502" y="383"/>
                    <a:pt x="492" y="384"/>
                  </a:cubicBezTo>
                  <a:cubicBezTo>
                    <a:pt x="481" y="385"/>
                    <a:pt x="469" y="386"/>
                    <a:pt x="454" y="388"/>
                  </a:cubicBezTo>
                  <a:cubicBezTo>
                    <a:pt x="451" y="389"/>
                    <a:pt x="448" y="390"/>
                    <a:pt x="445" y="391"/>
                  </a:cubicBezTo>
                  <a:cubicBezTo>
                    <a:pt x="439" y="393"/>
                    <a:pt x="433" y="395"/>
                    <a:pt x="422" y="396"/>
                  </a:cubicBezTo>
                  <a:cubicBezTo>
                    <a:pt x="393" y="400"/>
                    <a:pt x="365" y="406"/>
                    <a:pt x="336" y="412"/>
                  </a:cubicBezTo>
                  <a:cubicBezTo>
                    <a:pt x="308" y="418"/>
                    <a:pt x="279" y="424"/>
                    <a:pt x="249" y="428"/>
                  </a:cubicBezTo>
                  <a:cubicBezTo>
                    <a:pt x="235" y="430"/>
                    <a:pt x="208" y="434"/>
                    <a:pt x="192" y="433"/>
                  </a:cubicBezTo>
                  <a:cubicBezTo>
                    <a:pt x="189" y="432"/>
                    <a:pt x="184" y="429"/>
                    <a:pt x="180" y="426"/>
                  </a:cubicBezTo>
                  <a:cubicBezTo>
                    <a:pt x="182" y="428"/>
                    <a:pt x="182" y="428"/>
                    <a:pt x="182" y="428"/>
                  </a:cubicBezTo>
                  <a:cubicBezTo>
                    <a:pt x="163" y="438"/>
                    <a:pt x="122" y="443"/>
                    <a:pt x="83" y="448"/>
                  </a:cubicBezTo>
                  <a:cubicBezTo>
                    <a:pt x="72" y="450"/>
                    <a:pt x="62" y="451"/>
                    <a:pt x="52" y="453"/>
                  </a:cubicBezTo>
                  <a:cubicBezTo>
                    <a:pt x="50" y="453"/>
                    <a:pt x="48" y="453"/>
                    <a:pt x="45" y="454"/>
                  </a:cubicBezTo>
                  <a:cubicBezTo>
                    <a:pt x="38" y="456"/>
                    <a:pt x="28" y="458"/>
                    <a:pt x="16" y="457"/>
                  </a:cubicBezTo>
                  <a:lnTo>
                    <a:pt x="2" y="459"/>
                  </a:lnTo>
                  <a:close/>
                  <a:moveTo>
                    <a:pt x="18" y="451"/>
                  </a:moveTo>
                  <a:cubicBezTo>
                    <a:pt x="29" y="453"/>
                    <a:pt x="37" y="451"/>
                    <a:pt x="44" y="449"/>
                  </a:cubicBezTo>
                  <a:cubicBezTo>
                    <a:pt x="46" y="448"/>
                    <a:pt x="49" y="447"/>
                    <a:pt x="51" y="447"/>
                  </a:cubicBezTo>
                  <a:cubicBezTo>
                    <a:pt x="61" y="446"/>
                    <a:pt x="72" y="444"/>
                    <a:pt x="83" y="443"/>
                  </a:cubicBezTo>
                  <a:cubicBezTo>
                    <a:pt x="117" y="438"/>
                    <a:pt x="156" y="433"/>
                    <a:pt x="175" y="425"/>
                  </a:cubicBezTo>
                  <a:cubicBezTo>
                    <a:pt x="175" y="424"/>
                    <a:pt x="175" y="423"/>
                    <a:pt x="175" y="422"/>
                  </a:cubicBezTo>
                  <a:cubicBezTo>
                    <a:pt x="176" y="421"/>
                    <a:pt x="177" y="419"/>
                    <a:pt x="180" y="419"/>
                  </a:cubicBezTo>
                  <a:cubicBezTo>
                    <a:pt x="185" y="419"/>
                    <a:pt x="185" y="419"/>
                    <a:pt x="185" y="419"/>
                  </a:cubicBezTo>
                  <a:cubicBezTo>
                    <a:pt x="184" y="421"/>
                    <a:pt x="184" y="421"/>
                    <a:pt x="184" y="421"/>
                  </a:cubicBezTo>
                  <a:cubicBezTo>
                    <a:pt x="186" y="423"/>
                    <a:pt x="190" y="427"/>
                    <a:pt x="193" y="427"/>
                  </a:cubicBezTo>
                  <a:cubicBezTo>
                    <a:pt x="208" y="428"/>
                    <a:pt x="234" y="425"/>
                    <a:pt x="248" y="423"/>
                  </a:cubicBezTo>
                  <a:cubicBezTo>
                    <a:pt x="278" y="419"/>
                    <a:pt x="307" y="413"/>
                    <a:pt x="335" y="407"/>
                  </a:cubicBezTo>
                  <a:cubicBezTo>
                    <a:pt x="363" y="401"/>
                    <a:pt x="392" y="395"/>
                    <a:pt x="421" y="391"/>
                  </a:cubicBezTo>
                  <a:cubicBezTo>
                    <a:pt x="432" y="390"/>
                    <a:pt x="438" y="388"/>
                    <a:pt x="443" y="386"/>
                  </a:cubicBezTo>
                  <a:cubicBezTo>
                    <a:pt x="446" y="385"/>
                    <a:pt x="449" y="384"/>
                    <a:pt x="453" y="383"/>
                  </a:cubicBezTo>
                  <a:cubicBezTo>
                    <a:pt x="468" y="380"/>
                    <a:pt x="480" y="379"/>
                    <a:pt x="491" y="378"/>
                  </a:cubicBezTo>
                  <a:cubicBezTo>
                    <a:pt x="501" y="378"/>
                    <a:pt x="511" y="377"/>
                    <a:pt x="522" y="375"/>
                  </a:cubicBezTo>
                  <a:cubicBezTo>
                    <a:pt x="549" y="370"/>
                    <a:pt x="577" y="363"/>
                    <a:pt x="605" y="356"/>
                  </a:cubicBezTo>
                  <a:cubicBezTo>
                    <a:pt x="627" y="351"/>
                    <a:pt x="648" y="346"/>
                    <a:pt x="666" y="343"/>
                  </a:cubicBezTo>
                  <a:cubicBezTo>
                    <a:pt x="672" y="341"/>
                    <a:pt x="678" y="341"/>
                    <a:pt x="684" y="341"/>
                  </a:cubicBezTo>
                  <a:cubicBezTo>
                    <a:pt x="691" y="341"/>
                    <a:pt x="698" y="340"/>
                    <a:pt x="702" y="339"/>
                  </a:cubicBezTo>
                  <a:cubicBezTo>
                    <a:pt x="702" y="339"/>
                    <a:pt x="703" y="337"/>
                    <a:pt x="703" y="337"/>
                  </a:cubicBezTo>
                  <a:cubicBezTo>
                    <a:pt x="704" y="335"/>
                    <a:pt x="706" y="333"/>
                    <a:pt x="708" y="332"/>
                  </a:cubicBezTo>
                  <a:cubicBezTo>
                    <a:pt x="708" y="331"/>
                    <a:pt x="708" y="331"/>
                    <a:pt x="708" y="331"/>
                  </a:cubicBezTo>
                  <a:cubicBezTo>
                    <a:pt x="710" y="331"/>
                    <a:pt x="710" y="331"/>
                    <a:pt x="710" y="331"/>
                  </a:cubicBezTo>
                  <a:cubicBezTo>
                    <a:pt x="710" y="331"/>
                    <a:pt x="710" y="331"/>
                    <a:pt x="710" y="331"/>
                  </a:cubicBezTo>
                  <a:cubicBezTo>
                    <a:pt x="710" y="331"/>
                    <a:pt x="710" y="331"/>
                    <a:pt x="710" y="331"/>
                  </a:cubicBezTo>
                  <a:cubicBezTo>
                    <a:pt x="711" y="333"/>
                    <a:pt x="711" y="333"/>
                    <a:pt x="711" y="333"/>
                  </a:cubicBezTo>
                  <a:cubicBezTo>
                    <a:pt x="713" y="332"/>
                    <a:pt x="713" y="332"/>
                    <a:pt x="713" y="332"/>
                  </a:cubicBezTo>
                  <a:cubicBezTo>
                    <a:pt x="714" y="333"/>
                    <a:pt x="717" y="335"/>
                    <a:pt x="719" y="335"/>
                  </a:cubicBezTo>
                  <a:cubicBezTo>
                    <a:pt x="722" y="334"/>
                    <a:pt x="725" y="333"/>
                    <a:pt x="728" y="331"/>
                  </a:cubicBezTo>
                  <a:cubicBezTo>
                    <a:pt x="732" y="329"/>
                    <a:pt x="735" y="328"/>
                    <a:pt x="739" y="327"/>
                  </a:cubicBezTo>
                  <a:cubicBezTo>
                    <a:pt x="743" y="326"/>
                    <a:pt x="746" y="325"/>
                    <a:pt x="749" y="325"/>
                  </a:cubicBezTo>
                  <a:cubicBezTo>
                    <a:pt x="753" y="324"/>
                    <a:pt x="755" y="324"/>
                    <a:pt x="758" y="322"/>
                  </a:cubicBezTo>
                  <a:cubicBezTo>
                    <a:pt x="756" y="320"/>
                    <a:pt x="756" y="318"/>
                    <a:pt x="757" y="316"/>
                  </a:cubicBezTo>
                  <a:cubicBezTo>
                    <a:pt x="758" y="313"/>
                    <a:pt x="761" y="313"/>
                    <a:pt x="763" y="313"/>
                  </a:cubicBezTo>
                  <a:cubicBezTo>
                    <a:pt x="763" y="313"/>
                    <a:pt x="764" y="313"/>
                    <a:pt x="764" y="313"/>
                  </a:cubicBezTo>
                  <a:cubicBezTo>
                    <a:pt x="764" y="313"/>
                    <a:pt x="765" y="313"/>
                    <a:pt x="765" y="313"/>
                  </a:cubicBezTo>
                  <a:cubicBezTo>
                    <a:pt x="765" y="311"/>
                    <a:pt x="763" y="306"/>
                    <a:pt x="762" y="303"/>
                  </a:cubicBezTo>
                  <a:cubicBezTo>
                    <a:pt x="761" y="304"/>
                    <a:pt x="760" y="304"/>
                    <a:pt x="758" y="304"/>
                  </a:cubicBezTo>
                  <a:cubicBezTo>
                    <a:pt x="757" y="303"/>
                    <a:pt x="757" y="303"/>
                    <a:pt x="757" y="303"/>
                  </a:cubicBezTo>
                  <a:cubicBezTo>
                    <a:pt x="757" y="301"/>
                    <a:pt x="757" y="301"/>
                    <a:pt x="757" y="301"/>
                  </a:cubicBezTo>
                  <a:cubicBezTo>
                    <a:pt x="756" y="297"/>
                    <a:pt x="758" y="294"/>
                    <a:pt x="759" y="292"/>
                  </a:cubicBezTo>
                  <a:cubicBezTo>
                    <a:pt x="760" y="290"/>
                    <a:pt x="760" y="290"/>
                    <a:pt x="758" y="288"/>
                  </a:cubicBezTo>
                  <a:cubicBezTo>
                    <a:pt x="752" y="286"/>
                    <a:pt x="747" y="288"/>
                    <a:pt x="744" y="289"/>
                  </a:cubicBezTo>
                  <a:cubicBezTo>
                    <a:pt x="740" y="290"/>
                    <a:pt x="737" y="291"/>
                    <a:pt x="734" y="290"/>
                  </a:cubicBezTo>
                  <a:cubicBezTo>
                    <a:pt x="735" y="295"/>
                    <a:pt x="739" y="295"/>
                    <a:pt x="743" y="296"/>
                  </a:cubicBezTo>
                  <a:cubicBezTo>
                    <a:pt x="745" y="297"/>
                    <a:pt x="748" y="297"/>
                    <a:pt x="750" y="300"/>
                  </a:cubicBezTo>
                  <a:cubicBezTo>
                    <a:pt x="751" y="302"/>
                    <a:pt x="751" y="302"/>
                    <a:pt x="751" y="302"/>
                  </a:cubicBezTo>
                  <a:cubicBezTo>
                    <a:pt x="749" y="303"/>
                    <a:pt x="749" y="303"/>
                    <a:pt x="749" y="303"/>
                  </a:cubicBezTo>
                  <a:cubicBezTo>
                    <a:pt x="742" y="310"/>
                    <a:pt x="734" y="305"/>
                    <a:pt x="728" y="301"/>
                  </a:cubicBezTo>
                  <a:cubicBezTo>
                    <a:pt x="725" y="299"/>
                    <a:pt x="722" y="297"/>
                    <a:pt x="720" y="296"/>
                  </a:cubicBezTo>
                  <a:cubicBezTo>
                    <a:pt x="718" y="297"/>
                    <a:pt x="717" y="299"/>
                    <a:pt x="716" y="300"/>
                  </a:cubicBezTo>
                  <a:cubicBezTo>
                    <a:pt x="714" y="304"/>
                    <a:pt x="711" y="308"/>
                    <a:pt x="703" y="308"/>
                  </a:cubicBezTo>
                  <a:cubicBezTo>
                    <a:pt x="701" y="308"/>
                    <a:pt x="701" y="308"/>
                    <a:pt x="701" y="308"/>
                  </a:cubicBezTo>
                  <a:cubicBezTo>
                    <a:pt x="699" y="302"/>
                    <a:pt x="699" y="302"/>
                    <a:pt x="699" y="302"/>
                  </a:cubicBezTo>
                  <a:cubicBezTo>
                    <a:pt x="698" y="295"/>
                    <a:pt x="697" y="294"/>
                    <a:pt x="701" y="291"/>
                  </a:cubicBezTo>
                  <a:cubicBezTo>
                    <a:pt x="702" y="290"/>
                    <a:pt x="702" y="290"/>
                    <a:pt x="703" y="290"/>
                  </a:cubicBezTo>
                  <a:cubicBezTo>
                    <a:pt x="699" y="288"/>
                    <a:pt x="696" y="289"/>
                    <a:pt x="692" y="290"/>
                  </a:cubicBezTo>
                  <a:cubicBezTo>
                    <a:pt x="687" y="291"/>
                    <a:pt x="681" y="293"/>
                    <a:pt x="676" y="282"/>
                  </a:cubicBezTo>
                  <a:cubicBezTo>
                    <a:pt x="675" y="278"/>
                    <a:pt x="675" y="278"/>
                    <a:pt x="675" y="278"/>
                  </a:cubicBezTo>
                  <a:cubicBezTo>
                    <a:pt x="679" y="278"/>
                    <a:pt x="679" y="278"/>
                    <a:pt x="679" y="278"/>
                  </a:cubicBezTo>
                  <a:cubicBezTo>
                    <a:pt x="680" y="278"/>
                    <a:pt x="681" y="278"/>
                    <a:pt x="682" y="277"/>
                  </a:cubicBezTo>
                  <a:cubicBezTo>
                    <a:pt x="682" y="277"/>
                    <a:pt x="683" y="276"/>
                    <a:pt x="683" y="276"/>
                  </a:cubicBezTo>
                  <a:cubicBezTo>
                    <a:pt x="682" y="274"/>
                    <a:pt x="680" y="271"/>
                    <a:pt x="680" y="268"/>
                  </a:cubicBezTo>
                  <a:cubicBezTo>
                    <a:pt x="676" y="268"/>
                    <a:pt x="671" y="268"/>
                    <a:pt x="666" y="268"/>
                  </a:cubicBezTo>
                  <a:cubicBezTo>
                    <a:pt x="660" y="268"/>
                    <a:pt x="655" y="268"/>
                    <a:pt x="651" y="268"/>
                  </a:cubicBezTo>
                  <a:cubicBezTo>
                    <a:pt x="651" y="268"/>
                    <a:pt x="651" y="268"/>
                    <a:pt x="651" y="268"/>
                  </a:cubicBezTo>
                  <a:cubicBezTo>
                    <a:pt x="651" y="268"/>
                    <a:pt x="651" y="268"/>
                    <a:pt x="651" y="268"/>
                  </a:cubicBezTo>
                  <a:cubicBezTo>
                    <a:pt x="650" y="267"/>
                    <a:pt x="644" y="267"/>
                    <a:pt x="643" y="267"/>
                  </a:cubicBezTo>
                  <a:cubicBezTo>
                    <a:pt x="643" y="265"/>
                    <a:pt x="643" y="265"/>
                    <a:pt x="643" y="265"/>
                  </a:cubicBezTo>
                  <a:cubicBezTo>
                    <a:pt x="641" y="267"/>
                    <a:pt x="641" y="267"/>
                    <a:pt x="641" y="267"/>
                  </a:cubicBezTo>
                  <a:cubicBezTo>
                    <a:pt x="639" y="266"/>
                    <a:pt x="639" y="266"/>
                    <a:pt x="639" y="266"/>
                  </a:cubicBezTo>
                  <a:cubicBezTo>
                    <a:pt x="640" y="264"/>
                    <a:pt x="640" y="264"/>
                    <a:pt x="640" y="264"/>
                  </a:cubicBezTo>
                  <a:cubicBezTo>
                    <a:pt x="640" y="263"/>
                    <a:pt x="640" y="262"/>
                    <a:pt x="640" y="261"/>
                  </a:cubicBezTo>
                  <a:cubicBezTo>
                    <a:pt x="640" y="260"/>
                    <a:pt x="640" y="260"/>
                    <a:pt x="640" y="259"/>
                  </a:cubicBezTo>
                  <a:cubicBezTo>
                    <a:pt x="638" y="259"/>
                    <a:pt x="636" y="260"/>
                    <a:pt x="634" y="260"/>
                  </a:cubicBezTo>
                  <a:cubicBezTo>
                    <a:pt x="628" y="261"/>
                    <a:pt x="621" y="262"/>
                    <a:pt x="613" y="255"/>
                  </a:cubicBezTo>
                  <a:cubicBezTo>
                    <a:pt x="610" y="252"/>
                    <a:pt x="610" y="252"/>
                    <a:pt x="610" y="252"/>
                  </a:cubicBezTo>
                  <a:cubicBezTo>
                    <a:pt x="613" y="250"/>
                    <a:pt x="613" y="250"/>
                    <a:pt x="613" y="250"/>
                  </a:cubicBezTo>
                  <a:cubicBezTo>
                    <a:pt x="623" y="246"/>
                    <a:pt x="642" y="241"/>
                    <a:pt x="652" y="247"/>
                  </a:cubicBezTo>
                  <a:cubicBezTo>
                    <a:pt x="653" y="243"/>
                    <a:pt x="654" y="239"/>
                    <a:pt x="658" y="238"/>
                  </a:cubicBezTo>
                  <a:cubicBezTo>
                    <a:pt x="660" y="238"/>
                    <a:pt x="660" y="238"/>
                    <a:pt x="660" y="238"/>
                  </a:cubicBezTo>
                  <a:cubicBezTo>
                    <a:pt x="661" y="239"/>
                    <a:pt x="661" y="239"/>
                    <a:pt x="661" y="239"/>
                  </a:cubicBezTo>
                  <a:cubicBezTo>
                    <a:pt x="665" y="246"/>
                    <a:pt x="672" y="255"/>
                    <a:pt x="682" y="253"/>
                  </a:cubicBezTo>
                  <a:cubicBezTo>
                    <a:pt x="684" y="253"/>
                    <a:pt x="684" y="253"/>
                    <a:pt x="684" y="253"/>
                  </a:cubicBezTo>
                  <a:cubicBezTo>
                    <a:pt x="699" y="263"/>
                    <a:pt x="699" y="263"/>
                    <a:pt x="699" y="263"/>
                  </a:cubicBezTo>
                  <a:cubicBezTo>
                    <a:pt x="701" y="265"/>
                    <a:pt x="701" y="265"/>
                    <a:pt x="701" y="265"/>
                  </a:cubicBezTo>
                  <a:cubicBezTo>
                    <a:pt x="708" y="271"/>
                    <a:pt x="712" y="275"/>
                    <a:pt x="721" y="271"/>
                  </a:cubicBezTo>
                  <a:cubicBezTo>
                    <a:pt x="722" y="267"/>
                    <a:pt x="722" y="265"/>
                    <a:pt x="720" y="263"/>
                  </a:cubicBezTo>
                  <a:cubicBezTo>
                    <a:pt x="717" y="259"/>
                    <a:pt x="709" y="257"/>
                    <a:pt x="703" y="258"/>
                  </a:cubicBezTo>
                  <a:cubicBezTo>
                    <a:pt x="702" y="258"/>
                    <a:pt x="702" y="258"/>
                    <a:pt x="702" y="258"/>
                  </a:cubicBezTo>
                  <a:cubicBezTo>
                    <a:pt x="690" y="251"/>
                    <a:pt x="690" y="251"/>
                    <a:pt x="690" y="251"/>
                  </a:cubicBezTo>
                  <a:cubicBezTo>
                    <a:pt x="681" y="247"/>
                    <a:pt x="681" y="247"/>
                    <a:pt x="681" y="247"/>
                  </a:cubicBezTo>
                  <a:cubicBezTo>
                    <a:pt x="681" y="246"/>
                    <a:pt x="681" y="246"/>
                    <a:pt x="681" y="246"/>
                  </a:cubicBezTo>
                  <a:cubicBezTo>
                    <a:pt x="677" y="241"/>
                    <a:pt x="671" y="237"/>
                    <a:pt x="665" y="233"/>
                  </a:cubicBezTo>
                  <a:cubicBezTo>
                    <a:pt x="659" y="229"/>
                    <a:pt x="653" y="225"/>
                    <a:pt x="648" y="218"/>
                  </a:cubicBezTo>
                  <a:cubicBezTo>
                    <a:pt x="653" y="215"/>
                    <a:pt x="653" y="215"/>
                    <a:pt x="653" y="215"/>
                  </a:cubicBezTo>
                  <a:cubicBezTo>
                    <a:pt x="655" y="217"/>
                    <a:pt x="656" y="217"/>
                    <a:pt x="656" y="217"/>
                  </a:cubicBezTo>
                  <a:cubicBezTo>
                    <a:pt x="656" y="217"/>
                    <a:pt x="656" y="217"/>
                    <a:pt x="656" y="217"/>
                  </a:cubicBezTo>
                  <a:cubicBezTo>
                    <a:pt x="657" y="217"/>
                    <a:pt x="657" y="216"/>
                    <a:pt x="658" y="215"/>
                  </a:cubicBezTo>
                  <a:cubicBezTo>
                    <a:pt x="660" y="213"/>
                    <a:pt x="662" y="211"/>
                    <a:pt x="666" y="210"/>
                  </a:cubicBezTo>
                  <a:cubicBezTo>
                    <a:pt x="669" y="209"/>
                    <a:pt x="669" y="209"/>
                    <a:pt x="669" y="209"/>
                  </a:cubicBezTo>
                  <a:cubicBezTo>
                    <a:pt x="670" y="212"/>
                    <a:pt x="670" y="212"/>
                    <a:pt x="670" y="212"/>
                  </a:cubicBezTo>
                  <a:cubicBezTo>
                    <a:pt x="672" y="221"/>
                    <a:pt x="677" y="222"/>
                    <a:pt x="682" y="224"/>
                  </a:cubicBezTo>
                  <a:cubicBezTo>
                    <a:pt x="684" y="224"/>
                    <a:pt x="687" y="225"/>
                    <a:pt x="689" y="227"/>
                  </a:cubicBezTo>
                  <a:cubicBezTo>
                    <a:pt x="689" y="227"/>
                    <a:pt x="689" y="227"/>
                    <a:pt x="689" y="227"/>
                  </a:cubicBezTo>
                  <a:cubicBezTo>
                    <a:pt x="685" y="231"/>
                    <a:pt x="685" y="231"/>
                    <a:pt x="685" y="231"/>
                  </a:cubicBezTo>
                  <a:cubicBezTo>
                    <a:pt x="686" y="231"/>
                    <a:pt x="686" y="231"/>
                    <a:pt x="686" y="231"/>
                  </a:cubicBezTo>
                  <a:cubicBezTo>
                    <a:pt x="686" y="231"/>
                    <a:pt x="686" y="232"/>
                    <a:pt x="686" y="232"/>
                  </a:cubicBezTo>
                  <a:cubicBezTo>
                    <a:pt x="686" y="233"/>
                    <a:pt x="686" y="233"/>
                    <a:pt x="686" y="233"/>
                  </a:cubicBezTo>
                  <a:cubicBezTo>
                    <a:pt x="686" y="233"/>
                    <a:pt x="688" y="233"/>
                    <a:pt x="689" y="232"/>
                  </a:cubicBezTo>
                  <a:cubicBezTo>
                    <a:pt x="691" y="232"/>
                    <a:pt x="694" y="231"/>
                    <a:pt x="696" y="232"/>
                  </a:cubicBezTo>
                  <a:cubicBezTo>
                    <a:pt x="694" y="230"/>
                    <a:pt x="693" y="228"/>
                    <a:pt x="692" y="225"/>
                  </a:cubicBezTo>
                  <a:cubicBezTo>
                    <a:pt x="691" y="222"/>
                    <a:pt x="691" y="222"/>
                    <a:pt x="691" y="222"/>
                  </a:cubicBezTo>
                  <a:cubicBezTo>
                    <a:pt x="695" y="222"/>
                    <a:pt x="695" y="222"/>
                    <a:pt x="695" y="222"/>
                  </a:cubicBezTo>
                  <a:cubicBezTo>
                    <a:pt x="695" y="222"/>
                    <a:pt x="695" y="222"/>
                    <a:pt x="695" y="222"/>
                  </a:cubicBezTo>
                  <a:cubicBezTo>
                    <a:pt x="696" y="222"/>
                    <a:pt x="697" y="222"/>
                    <a:pt x="698" y="221"/>
                  </a:cubicBezTo>
                  <a:cubicBezTo>
                    <a:pt x="698" y="220"/>
                    <a:pt x="699" y="220"/>
                    <a:pt x="699" y="219"/>
                  </a:cubicBezTo>
                  <a:cubicBezTo>
                    <a:pt x="696" y="213"/>
                    <a:pt x="696" y="213"/>
                    <a:pt x="696" y="213"/>
                  </a:cubicBezTo>
                  <a:cubicBezTo>
                    <a:pt x="696" y="211"/>
                    <a:pt x="696" y="211"/>
                    <a:pt x="695" y="209"/>
                  </a:cubicBezTo>
                  <a:cubicBezTo>
                    <a:pt x="694" y="208"/>
                    <a:pt x="692" y="206"/>
                    <a:pt x="692" y="203"/>
                  </a:cubicBezTo>
                  <a:cubicBezTo>
                    <a:pt x="676" y="203"/>
                    <a:pt x="676" y="203"/>
                    <a:pt x="676" y="203"/>
                  </a:cubicBezTo>
                  <a:cubicBezTo>
                    <a:pt x="676" y="201"/>
                    <a:pt x="676" y="201"/>
                    <a:pt x="676" y="201"/>
                  </a:cubicBezTo>
                  <a:cubicBezTo>
                    <a:pt x="675" y="193"/>
                    <a:pt x="671" y="192"/>
                    <a:pt x="666" y="190"/>
                  </a:cubicBezTo>
                  <a:cubicBezTo>
                    <a:pt x="663" y="189"/>
                    <a:pt x="660" y="189"/>
                    <a:pt x="657" y="187"/>
                  </a:cubicBezTo>
                  <a:cubicBezTo>
                    <a:pt x="651" y="183"/>
                    <a:pt x="645" y="176"/>
                    <a:pt x="639" y="169"/>
                  </a:cubicBezTo>
                  <a:cubicBezTo>
                    <a:pt x="636" y="166"/>
                    <a:pt x="633" y="163"/>
                    <a:pt x="631" y="160"/>
                  </a:cubicBezTo>
                  <a:cubicBezTo>
                    <a:pt x="630" y="161"/>
                    <a:pt x="630" y="161"/>
                    <a:pt x="629" y="161"/>
                  </a:cubicBezTo>
                  <a:cubicBezTo>
                    <a:pt x="628" y="161"/>
                    <a:pt x="626" y="160"/>
                    <a:pt x="625" y="159"/>
                  </a:cubicBezTo>
                  <a:cubicBezTo>
                    <a:pt x="625" y="158"/>
                    <a:pt x="625" y="156"/>
                    <a:pt x="625" y="155"/>
                  </a:cubicBezTo>
                  <a:cubicBezTo>
                    <a:pt x="624" y="155"/>
                    <a:pt x="624" y="156"/>
                    <a:pt x="624" y="156"/>
                  </a:cubicBezTo>
                  <a:cubicBezTo>
                    <a:pt x="623" y="156"/>
                    <a:pt x="624" y="158"/>
                    <a:pt x="624" y="159"/>
                  </a:cubicBezTo>
                  <a:cubicBezTo>
                    <a:pt x="624" y="161"/>
                    <a:pt x="624" y="166"/>
                    <a:pt x="619" y="167"/>
                  </a:cubicBezTo>
                  <a:cubicBezTo>
                    <a:pt x="618" y="167"/>
                    <a:pt x="618" y="167"/>
                    <a:pt x="618" y="167"/>
                  </a:cubicBezTo>
                  <a:cubicBezTo>
                    <a:pt x="617" y="166"/>
                    <a:pt x="617" y="166"/>
                    <a:pt x="617" y="166"/>
                  </a:cubicBezTo>
                  <a:cubicBezTo>
                    <a:pt x="614" y="164"/>
                    <a:pt x="613" y="161"/>
                    <a:pt x="613" y="159"/>
                  </a:cubicBezTo>
                  <a:cubicBezTo>
                    <a:pt x="613" y="156"/>
                    <a:pt x="615" y="155"/>
                    <a:pt x="616" y="153"/>
                  </a:cubicBezTo>
                  <a:cubicBezTo>
                    <a:pt x="617" y="152"/>
                    <a:pt x="618" y="151"/>
                    <a:pt x="619" y="150"/>
                  </a:cubicBezTo>
                  <a:cubicBezTo>
                    <a:pt x="618" y="150"/>
                    <a:pt x="617" y="150"/>
                    <a:pt x="616" y="150"/>
                  </a:cubicBezTo>
                  <a:cubicBezTo>
                    <a:pt x="610" y="148"/>
                    <a:pt x="603" y="147"/>
                    <a:pt x="600" y="142"/>
                  </a:cubicBezTo>
                  <a:cubicBezTo>
                    <a:pt x="599" y="140"/>
                    <a:pt x="599" y="140"/>
                    <a:pt x="599" y="140"/>
                  </a:cubicBezTo>
                  <a:cubicBezTo>
                    <a:pt x="601" y="138"/>
                    <a:pt x="601" y="138"/>
                    <a:pt x="601" y="138"/>
                  </a:cubicBezTo>
                  <a:cubicBezTo>
                    <a:pt x="607" y="133"/>
                    <a:pt x="617" y="132"/>
                    <a:pt x="623" y="137"/>
                  </a:cubicBezTo>
                  <a:cubicBezTo>
                    <a:pt x="624" y="137"/>
                    <a:pt x="624" y="137"/>
                    <a:pt x="624" y="137"/>
                  </a:cubicBezTo>
                  <a:cubicBezTo>
                    <a:pt x="624" y="134"/>
                    <a:pt x="624" y="134"/>
                    <a:pt x="624" y="134"/>
                  </a:cubicBezTo>
                  <a:cubicBezTo>
                    <a:pt x="624" y="131"/>
                    <a:pt x="622" y="130"/>
                    <a:pt x="619" y="129"/>
                  </a:cubicBezTo>
                  <a:cubicBezTo>
                    <a:pt x="616" y="128"/>
                    <a:pt x="612" y="126"/>
                    <a:pt x="612" y="120"/>
                  </a:cubicBezTo>
                  <a:cubicBezTo>
                    <a:pt x="610" y="121"/>
                    <a:pt x="608" y="122"/>
                    <a:pt x="606" y="123"/>
                  </a:cubicBezTo>
                  <a:cubicBezTo>
                    <a:pt x="598" y="127"/>
                    <a:pt x="589" y="131"/>
                    <a:pt x="582" y="128"/>
                  </a:cubicBezTo>
                  <a:cubicBezTo>
                    <a:pt x="578" y="127"/>
                    <a:pt x="574" y="123"/>
                    <a:pt x="572" y="117"/>
                  </a:cubicBezTo>
                  <a:cubicBezTo>
                    <a:pt x="571" y="116"/>
                    <a:pt x="571" y="116"/>
                    <a:pt x="571" y="116"/>
                  </a:cubicBezTo>
                  <a:cubicBezTo>
                    <a:pt x="572" y="115"/>
                    <a:pt x="572" y="115"/>
                    <a:pt x="572" y="115"/>
                  </a:cubicBezTo>
                  <a:cubicBezTo>
                    <a:pt x="576" y="110"/>
                    <a:pt x="576" y="101"/>
                    <a:pt x="577" y="92"/>
                  </a:cubicBezTo>
                  <a:cubicBezTo>
                    <a:pt x="577" y="85"/>
                    <a:pt x="577" y="77"/>
                    <a:pt x="580" y="71"/>
                  </a:cubicBezTo>
                  <a:cubicBezTo>
                    <a:pt x="582" y="67"/>
                    <a:pt x="582" y="67"/>
                    <a:pt x="582" y="67"/>
                  </a:cubicBezTo>
                  <a:cubicBezTo>
                    <a:pt x="584" y="70"/>
                    <a:pt x="584" y="70"/>
                    <a:pt x="584" y="70"/>
                  </a:cubicBezTo>
                  <a:cubicBezTo>
                    <a:pt x="587" y="72"/>
                    <a:pt x="588" y="72"/>
                    <a:pt x="588" y="72"/>
                  </a:cubicBezTo>
                  <a:cubicBezTo>
                    <a:pt x="588" y="72"/>
                    <a:pt x="589" y="71"/>
                    <a:pt x="590" y="71"/>
                  </a:cubicBezTo>
                  <a:cubicBezTo>
                    <a:pt x="591" y="69"/>
                    <a:pt x="593" y="67"/>
                    <a:pt x="596" y="66"/>
                  </a:cubicBezTo>
                  <a:cubicBezTo>
                    <a:pt x="595" y="64"/>
                    <a:pt x="595" y="62"/>
                    <a:pt x="594" y="60"/>
                  </a:cubicBezTo>
                  <a:cubicBezTo>
                    <a:pt x="592" y="56"/>
                    <a:pt x="590" y="52"/>
                    <a:pt x="591" y="45"/>
                  </a:cubicBezTo>
                  <a:cubicBezTo>
                    <a:pt x="587" y="42"/>
                    <a:pt x="583" y="44"/>
                    <a:pt x="579" y="46"/>
                  </a:cubicBezTo>
                  <a:cubicBezTo>
                    <a:pt x="576" y="48"/>
                    <a:pt x="571" y="50"/>
                    <a:pt x="568" y="45"/>
                  </a:cubicBezTo>
                  <a:cubicBezTo>
                    <a:pt x="566" y="42"/>
                    <a:pt x="566" y="42"/>
                    <a:pt x="566" y="42"/>
                  </a:cubicBezTo>
                  <a:cubicBezTo>
                    <a:pt x="570" y="41"/>
                    <a:pt x="570" y="41"/>
                    <a:pt x="570" y="41"/>
                  </a:cubicBezTo>
                  <a:cubicBezTo>
                    <a:pt x="572" y="41"/>
                    <a:pt x="573" y="40"/>
                    <a:pt x="574" y="38"/>
                  </a:cubicBezTo>
                  <a:cubicBezTo>
                    <a:pt x="573" y="38"/>
                    <a:pt x="572" y="38"/>
                    <a:pt x="571" y="38"/>
                  </a:cubicBezTo>
                  <a:cubicBezTo>
                    <a:pt x="558" y="36"/>
                    <a:pt x="542" y="34"/>
                    <a:pt x="537" y="17"/>
                  </a:cubicBezTo>
                  <a:cubicBezTo>
                    <a:pt x="537" y="17"/>
                    <a:pt x="537" y="17"/>
                    <a:pt x="537" y="17"/>
                  </a:cubicBezTo>
                  <a:cubicBezTo>
                    <a:pt x="535" y="17"/>
                    <a:pt x="534" y="16"/>
                    <a:pt x="533" y="15"/>
                  </a:cubicBezTo>
                  <a:cubicBezTo>
                    <a:pt x="533" y="14"/>
                    <a:pt x="533" y="13"/>
                    <a:pt x="533" y="12"/>
                  </a:cubicBezTo>
                  <a:cubicBezTo>
                    <a:pt x="529" y="13"/>
                    <a:pt x="528" y="13"/>
                    <a:pt x="527" y="12"/>
                  </a:cubicBezTo>
                  <a:cubicBezTo>
                    <a:pt x="525" y="11"/>
                    <a:pt x="526" y="9"/>
                    <a:pt x="526" y="8"/>
                  </a:cubicBezTo>
                  <a:cubicBezTo>
                    <a:pt x="526" y="8"/>
                    <a:pt x="526" y="7"/>
                    <a:pt x="526" y="7"/>
                  </a:cubicBezTo>
                  <a:cubicBezTo>
                    <a:pt x="526" y="7"/>
                    <a:pt x="525" y="7"/>
                    <a:pt x="523" y="7"/>
                  </a:cubicBezTo>
                  <a:cubicBezTo>
                    <a:pt x="521" y="9"/>
                    <a:pt x="519" y="13"/>
                    <a:pt x="518" y="18"/>
                  </a:cubicBezTo>
                  <a:cubicBezTo>
                    <a:pt x="516" y="24"/>
                    <a:pt x="514" y="31"/>
                    <a:pt x="507" y="34"/>
                  </a:cubicBezTo>
                  <a:cubicBezTo>
                    <a:pt x="503" y="36"/>
                    <a:pt x="503" y="36"/>
                    <a:pt x="503" y="36"/>
                  </a:cubicBezTo>
                  <a:cubicBezTo>
                    <a:pt x="503" y="32"/>
                    <a:pt x="503" y="32"/>
                    <a:pt x="503" y="32"/>
                  </a:cubicBezTo>
                  <a:cubicBezTo>
                    <a:pt x="503" y="28"/>
                    <a:pt x="502" y="28"/>
                    <a:pt x="497" y="28"/>
                  </a:cubicBezTo>
                  <a:cubicBezTo>
                    <a:pt x="494" y="28"/>
                    <a:pt x="491" y="28"/>
                    <a:pt x="489" y="26"/>
                  </a:cubicBezTo>
                  <a:cubicBezTo>
                    <a:pt x="491" y="21"/>
                    <a:pt x="491" y="21"/>
                    <a:pt x="491" y="21"/>
                  </a:cubicBezTo>
                  <a:cubicBezTo>
                    <a:pt x="491" y="21"/>
                    <a:pt x="491" y="21"/>
                    <a:pt x="491" y="21"/>
                  </a:cubicBezTo>
                  <a:cubicBezTo>
                    <a:pt x="491" y="21"/>
                    <a:pt x="491" y="21"/>
                    <a:pt x="491" y="21"/>
                  </a:cubicBezTo>
                  <a:cubicBezTo>
                    <a:pt x="491" y="21"/>
                    <a:pt x="491" y="21"/>
                    <a:pt x="491" y="21"/>
                  </a:cubicBezTo>
                  <a:cubicBezTo>
                    <a:pt x="489" y="20"/>
                    <a:pt x="486" y="19"/>
                    <a:pt x="483" y="18"/>
                  </a:cubicBezTo>
                  <a:cubicBezTo>
                    <a:pt x="476" y="16"/>
                    <a:pt x="467" y="13"/>
                    <a:pt x="459" y="8"/>
                  </a:cubicBezTo>
                  <a:cubicBezTo>
                    <a:pt x="457" y="12"/>
                    <a:pt x="457" y="18"/>
                    <a:pt x="458" y="24"/>
                  </a:cubicBezTo>
                  <a:cubicBezTo>
                    <a:pt x="458" y="30"/>
                    <a:pt x="459" y="38"/>
                    <a:pt x="456" y="45"/>
                  </a:cubicBezTo>
                  <a:cubicBezTo>
                    <a:pt x="456" y="46"/>
                    <a:pt x="454" y="47"/>
                    <a:pt x="451" y="48"/>
                  </a:cubicBezTo>
                  <a:cubicBezTo>
                    <a:pt x="450" y="49"/>
                    <a:pt x="449" y="49"/>
                    <a:pt x="448" y="50"/>
                  </a:cubicBezTo>
                  <a:cubicBezTo>
                    <a:pt x="447" y="52"/>
                    <a:pt x="446" y="57"/>
                    <a:pt x="446" y="61"/>
                  </a:cubicBezTo>
                  <a:cubicBezTo>
                    <a:pt x="445" y="66"/>
                    <a:pt x="445" y="68"/>
                    <a:pt x="444" y="70"/>
                  </a:cubicBezTo>
                  <a:cubicBezTo>
                    <a:pt x="442" y="73"/>
                    <a:pt x="438" y="74"/>
                    <a:pt x="434" y="75"/>
                  </a:cubicBezTo>
                  <a:cubicBezTo>
                    <a:pt x="432" y="76"/>
                    <a:pt x="429" y="76"/>
                    <a:pt x="428" y="78"/>
                  </a:cubicBezTo>
                  <a:cubicBezTo>
                    <a:pt x="426" y="80"/>
                    <a:pt x="424" y="84"/>
                    <a:pt x="423" y="87"/>
                  </a:cubicBezTo>
                  <a:cubicBezTo>
                    <a:pt x="421" y="93"/>
                    <a:pt x="419" y="98"/>
                    <a:pt x="415" y="100"/>
                  </a:cubicBezTo>
                  <a:cubicBezTo>
                    <a:pt x="412" y="101"/>
                    <a:pt x="409" y="101"/>
                    <a:pt x="405" y="100"/>
                  </a:cubicBezTo>
                  <a:cubicBezTo>
                    <a:pt x="405" y="102"/>
                    <a:pt x="406" y="103"/>
                    <a:pt x="406" y="104"/>
                  </a:cubicBezTo>
                  <a:cubicBezTo>
                    <a:pt x="407" y="106"/>
                    <a:pt x="408" y="108"/>
                    <a:pt x="406" y="109"/>
                  </a:cubicBezTo>
                  <a:cubicBezTo>
                    <a:pt x="405" y="110"/>
                    <a:pt x="403" y="110"/>
                    <a:pt x="401" y="109"/>
                  </a:cubicBezTo>
                  <a:cubicBezTo>
                    <a:pt x="402" y="129"/>
                    <a:pt x="396" y="144"/>
                    <a:pt x="383" y="154"/>
                  </a:cubicBezTo>
                  <a:cubicBezTo>
                    <a:pt x="383" y="155"/>
                    <a:pt x="383" y="155"/>
                    <a:pt x="383" y="155"/>
                  </a:cubicBezTo>
                  <a:cubicBezTo>
                    <a:pt x="382" y="155"/>
                    <a:pt x="382" y="155"/>
                    <a:pt x="382" y="155"/>
                  </a:cubicBezTo>
                  <a:cubicBezTo>
                    <a:pt x="364" y="159"/>
                    <a:pt x="355" y="152"/>
                    <a:pt x="348" y="146"/>
                  </a:cubicBezTo>
                  <a:cubicBezTo>
                    <a:pt x="348" y="151"/>
                    <a:pt x="349" y="155"/>
                    <a:pt x="352" y="159"/>
                  </a:cubicBezTo>
                  <a:cubicBezTo>
                    <a:pt x="355" y="163"/>
                    <a:pt x="355" y="163"/>
                    <a:pt x="355" y="163"/>
                  </a:cubicBezTo>
                  <a:cubicBezTo>
                    <a:pt x="349" y="163"/>
                    <a:pt x="349" y="163"/>
                    <a:pt x="349" y="163"/>
                  </a:cubicBezTo>
                  <a:cubicBezTo>
                    <a:pt x="347" y="163"/>
                    <a:pt x="345" y="164"/>
                    <a:pt x="343" y="166"/>
                  </a:cubicBezTo>
                  <a:cubicBezTo>
                    <a:pt x="340" y="169"/>
                    <a:pt x="335" y="178"/>
                    <a:pt x="336" y="203"/>
                  </a:cubicBezTo>
                  <a:cubicBezTo>
                    <a:pt x="336" y="205"/>
                    <a:pt x="336" y="205"/>
                    <a:pt x="336" y="205"/>
                  </a:cubicBezTo>
                  <a:cubicBezTo>
                    <a:pt x="335" y="208"/>
                    <a:pt x="332" y="208"/>
                    <a:pt x="329" y="207"/>
                  </a:cubicBezTo>
                  <a:cubicBezTo>
                    <a:pt x="328" y="207"/>
                    <a:pt x="328" y="207"/>
                    <a:pt x="327" y="207"/>
                  </a:cubicBezTo>
                  <a:cubicBezTo>
                    <a:pt x="327" y="209"/>
                    <a:pt x="327" y="211"/>
                    <a:pt x="328" y="213"/>
                  </a:cubicBezTo>
                  <a:cubicBezTo>
                    <a:pt x="328" y="216"/>
                    <a:pt x="328" y="219"/>
                    <a:pt x="328" y="221"/>
                  </a:cubicBezTo>
                  <a:cubicBezTo>
                    <a:pt x="327" y="226"/>
                    <a:pt x="324" y="230"/>
                    <a:pt x="322" y="233"/>
                  </a:cubicBezTo>
                  <a:cubicBezTo>
                    <a:pt x="321" y="235"/>
                    <a:pt x="320" y="237"/>
                    <a:pt x="320" y="238"/>
                  </a:cubicBezTo>
                  <a:cubicBezTo>
                    <a:pt x="320" y="238"/>
                    <a:pt x="320" y="238"/>
                    <a:pt x="320" y="238"/>
                  </a:cubicBezTo>
                  <a:cubicBezTo>
                    <a:pt x="318" y="237"/>
                    <a:pt x="318" y="237"/>
                    <a:pt x="318" y="237"/>
                  </a:cubicBezTo>
                  <a:cubicBezTo>
                    <a:pt x="316" y="239"/>
                    <a:pt x="312" y="245"/>
                    <a:pt x="312" y="246"/>
                  </a:cubicBezTo>
                  <a:cubicBezTo>
                    <a:pt x="311" y="247"/>
                    <a:pt x="311" y="248"/>
                    <a:pt x="310" y="249"/>
                  </a:cubicBezTo>
                  <a:cubicBezTo>
                    <a:pt x="309" y="252"/>
                    <a:pt x="308" y="253"/>
                    <a:pt x="308" y="257"/>
                  </a:cubicBezTo>
                  <a:cubicBezTo>
                    <a:pt x="308" y="265"/>
                    <a:pt x="310" y="267"/>
                    <a:pt x="312" y="269"/>
                  </a:cubicBezTo>
                  <a:cubicBezTo>
                    <a:pt x="314" y="270"/>
                    <a:pt x="315" y="272"/>
                    <a:pt x="316" y="277"/>
                  </a:cubicBezTo>
                  <a:cubicBezTo>
                    <a:pt x="316" y="278"/>
                    <a:pt x="316" y="278"/>
                    <a:pt x="316" y="278"/>
                  </a:cubicBezTo>
                  <a:cubicBezTo>
                    <a:pt x="315" y="279"/>
                    <a:pt x="315" y="279"/>
                    <a:pt x="315" y="279"/>
                  </a:cubicBezTo>
                  <a:cubicBezTo>
                    <a:pt x="314" y="280"/>
                    <a:pt x="314" y="280"/>
                    <a:pt x="310" y="280"/>
                  </a:cubicBezTo>
                  <a:cubicBezTo>
                    <a:pt x="309" y="280"/>
                    <a:pt x="308" y="280"/>
                    <a:pt x="307" y="280"/>
                  </a:cubicBezTo>
                  <a:cubicBezTo>
                    <a:pt x="307" y="282"/>
                    <a:pt x="308" y="286"/>
                    <a:pt x="315" y="295"/>
                  </a:cubicBezTo>
                  <a:cubicBezTo>
                    <a:pt x="311" y="299"/>
                    <a:pt x="311" y="299"/>
                    <a:pt x="311" y="299"/>
                  </a:cubicBezTo>
                  <a:cubicBezTo>
                    <a:pt x="307" y="294"/>
                    <a:pt x="302" y="297"/>
                    <a:pt x="294" y="302"/>
                  </a:cubicBezTo>
                  <a:cubicBezTo>
                    <a:pt x="292" y="304"/>
                    <a:pt x="289" y="306"/>
                    <a:pt x="286" y="308"/>
                  </a:cubicBezTo>
                  <a:cubicBezTo>
                    <a:pt x="284" y="309"/>
                    <a:pt x="281" y="308"/>
                    <a:pt x="278" y="308"/>
                  </a:cubicBezTo>
                  <a:cubicBezTo>
                    <a:pt x="277" y="308"/>
                    <a:pt x="275" y="307"/>
                    <a:pt x="274" y="308"/>
                  </a:cubicBezTo>
                  <a:cubicBezTo>
                    <a:pt x="272" y="309"/>
                    <a:pt x="270" y="311"/>
                    <a:pt x="268" y="313"/>
                  </a:cubicBezTo>
                  <a:cubicBezTo>
                    <a:pt x="264" y="318"/>
                    <a:pt x="259" y="325"/>
                    <a:pt x="250" y="321"/>
                  </a:cubicBezTo>
                  <a:cubicBezTo>
                    <a:pt x="245" y="335"/>
                    <a:pt x="237" y="337"/>
                    <a:pt x="230" y="339"/>
                  </a:cubicBezTo>
                  <a:cubicBezTo>
                    <a:pt x="228" y="339"/>
                    <a:pt x="227" y="339"/>
                    <a:pt x="226" y="340"/>
                  </a:cubicBezTo>
                  <a:cubicBezTo>
                    <a:pt x="217" y="343"/>
                    <a:pt x="207" y="346"/>
                    <a:pt x="195" y="341"/>
                  </a:cubicBezTo>
                  <a:cubicBezTo>
                    <a:pt x="193" y="346"/>
                    <a:pt x="189" y="349"/>
                    <a:pt x="186" y="351"/>
                  </a:cubicBezTo>
                  <a:cubicBezTo>
                    <a:pt x="183" y="354"/>
                    <a:pt x="180" y="355"/>
                    <a:pt x="179" y="358"/>
                  </a:cubicBezTo>
                  <a:cubicBezTo>
                    <a:pt x="177" y="364"/>
                    <a:pt x="177" y="364"/>
                    <a:pt x="177" y="364"/>
                  </a:cubicBezTo>
                  <a:cubicBezTo>
                    <a:pt x="174" y="359"/>
                    <a:pt x="174" y="359"/>
                    <a:pt x="174" y="359"/>
                  </a:cubicBezTo>
                  <a:cubicBezTo>
                    <a:pt x="172" y="355"/>
                    <a:pt x="169" y="355"/>
                    <a:pt x="163" y="356"/>
                  </a:cubicBezTo>
                  <a:cubicBezTo>
                    <a:pt x="161" y="356"/>
                    <a:pt x="158" y="356"/>
                    <a:pt x="156" y="356"/>
                  </a:cubicBezTo>
                  <a:cubicBezTo>
                    <a:pt x="152" y="356"/>
                    <a:pt x="150" y="355"/>
                    <a:pt x="149" y="353"/>
                  </a:cubicBezTo>
                  <a:cubicBezTo>
                    <a:pt x="147" y="351"/>
                    <a:pt x="149" y="349"/>
                    <a:pt x="149" y="348"/>
                  </a:cubicBezTo>
                  <a:cubicBezTo>
                    <a:pt x="149" y="348"/>
                    <a:pt x="150" y="348"/>
                    <a:pt x="150" y="348"/>
                  </a:cubicBezTo>
                  <a:cubicBezTo>
                    <a:pt x="142" y="346"/>
                    <a:pt x="128" y="339"/>
                    <a:pt x="126" y="328"/>
                  </a:cubicBezTo>
                  <a:cubicBezTo>
                    <a:pt x="120" y="328"/>
                    <a:pt x="119" y="332"/>
                    <a:pt x="117" y="338"/>
                  </a:cubicBezTo>
                  <a:cubicBezTo>
                    <a:pt x="115" y="344"/>
                    <a:pt x="113" y="350"/>
                    <a:pt x="105" y="352"/>
                  </a:cubicBezTo>
                  <a:cubicBezTo>
                    <a:pt x="97" y="360"/>
                    <a:pt x="97" y="360"/>
                    <a:pt x="97" y="360"/>
                  </a:cubicBezTo>
                  <a:cubicBezTo>
                    <a:pt x="91" y="362"/>
                    <a:pt x="86" y="367"/>
                    <a:pt x="82" y="372"/>
                  </a:cubicBezTo>
                  <a:cubicBezTo>
                    <a:pt x="77" y="376"/>
                    <a:pt x="73" y="380"/>
                    <a:pt x="67" y="383"/>
                  </a:cubicBezTo>
                  <a:cubicBezTo>
                    <a:pt x="67" y="387"/>
                    <a:pt x="69" y="390"/>
                    <a:pt x="70" y="392"/>
                  </a:cubicBezTo>
                  <a:cubicBezTo>
                    <a:pt x="73" y="396"/>
                    <a:pt x="73" y="396"/>
                    <a:pt x="73" y="396"/>
                  </a:cubicBezTo>
                  <a:cubicBezTo>
                    <a:pt x="68" y="396"/>
                    <a:pt x="68" y="396"/>
                    <a:pt x="68" y="396"/>
                  </a:cubicBezTo>
                  <a:cubicBezTo>
                    <a:pt x="56" y="398"/>
                    <a:pt x="54" y="407"/>
                    <a:pt x="51" y="416"/>
                  </a:cubicBezTo>
                  <a:cubicBezTo>
                    <a:pt x="49" y="423"/>
                    <a:pt x="47" y="430"/>
                    <a:pt x="41" y="432"/>
                  </a:cubicBezTo>
                  <a:cubicBezTo>
                    <a:pt x="37" y="434"/>
                    <a:pt x="37" y="434"/>
                    <a:pt x="37" y="434"/>
                  </a:cubicBezTo>
                  <a:cubicBezTo>
                    <a:pt x="37" y="430"/>
                    <a:pt x="37" y="430"/>
                    <a:pt x="37" y="430"/>
                  </a:cubicBezTo>
                  <a:cubicBezTo>
                    <a:pt x="37" y="429"/>
                    <a:pt x="37" y="428"/>
                    <a:pt x="37" y="427"/>
                  </a:cubicBezTo>
                  <a:cubicBezTo>
                    <a:pt x="35" y="429"/>
                    <a:pt x="33" y="432"/>
                    <a:pt x="31" y="435"/>
                  </a:cubicBezTo>
                  <a:cubicBezTo>
                    <a:pt x="28" y="440"/>
                    <a:pt x="25" y="445"/>
                    <a:pt x="20" y="447"/>
                  </a:cubicBezTo>
                  <a:cubicBezTo>
                    <a:pt x="20" y="449"/>
                    <a:pt x="20" y="449"/>
                    <a:pt x="20" y="449"/>
                  </a:cubicBezTo>
                  <a:cubicBezTo>
                    <a:pt x="18" y="450"/>
                    <a:pt x="18" y="450"/>
                    <a:pt x="18" y="450"/>
                  </a:cubicBezTo>
                  <a:lnTo>
                    <a:pt x="18" y="451"/>
                  </a:lnTo>
                  <a:close/>
                  <a:moveTo>
                    <a:pt x="688" y="280"/>
                  </a:moveTo>
                  <a:cubicBezTo>
                    <a:pt x="688" y="281"/>
                    <a:pt x="687" y="281"/>
                    <a:pt x="687" y="281"/>
                  </a:cubicBezTo>
                  <a:cubicBezTo>
                    <a:pt x="688" y="281"/>
                    <a:pt x="688" y="281"/>
                    <a:pt x="689" y="281"/>
                  </a:cubicBezTo>
                  <a:cubicBezTo>
                    <a:pt x="689" y="281"/>
                    <a:pt x="688" y="280"/>
                    <a:pt x="688" y="280"/>
                  </a:cubicBezTo>
                  <a:close/>
                  <a:moveTo>
                    <a:pt x="651" y="262"/>
                  </a:moveTo>
                  <a:cubicBezTo>
                    <a:pt x="650" y="262"/>
                    <a:pt x="649" y="263"/>
                    <a:pt x="649" y="265"/>
                  </a:cubicBezTo>
                  <a:cubicBezTo>
                    <a:pt x="651" y="265"/>
                    <a:pt x="651" y="265"/>
                    <a:pt x="651" y="265"/>
                  </a:cubicBezTo>
                  <a:lnTo>
                    <a:pt x="651" y="262"/>
                  </a:lnTo>
                  <a:close/>
                  <a:moveTo>
                    <a:pt x="682" y="179"/>
                  </a:moveTo>
                  <a:cubicBezTo>
                    <a:pt x="685" y="179"/>
                    <a:pt x="689" y="180"/>
                    <a:pt x="697" y="183"/>
                  </a:cubicBezTo>
                  <a:cubicBezTo>
                    <a:pt x="697" y="171"/>
                    <a:pt x="694" y="164"/>
                    <a:pt x="690" y="156"/>
                  </a:cubicBezTo>
                  <a:cubicBezTo>
                    <a:pt x="690" y="155"/>
                    <a:pt x="690" y="154"/>
                    <a:pt x="689" y="154"/>
                  </a:cubicBezTo>
                  <a:cubicBezTo>
                    <a:pt x="678" y="155"/>
                    <a:pt x="671" y="148"/>
                    <a:pt x="665" y="141"/>
                  </a:cubicBezTo>
                  <a:cubicBezTo>
                    <a:pt x="657" y="133"/>
                    <a:pt x="651" y="125"/>
                    <a:pt x="635" y="133"/>
                  </a:cubicBezTo>
                  <a:cubicBezTo>
                    <a:pt x="629" y="136"/>
                    <a:pt x="629" y="136"/>
                    <a:pt x="629" y="136"/>
                  </a:cubicBezTo>
                  <a:cubicBezTo>
                    <a:pt x="633" y="136"/>
                    <a:pt x="633" y="136"/>
                    <a:pt x="633" y="136"/>
                  </a:cubicBezTo>
                  <a:cubicBezTo>
                    <a:pt x="633" y="138"/>
                    <a:pt x="633" y="138"/>
                    <a:pt x="633" y="138"/>
                  </a:cubicBezTo>
                  <a:cubicBezTo>
                    <a:pt x="634" y="141"/>
                    <a:pt x="636" y="142"/>
                    <a:pt x="638" y="144"/>
                  </a:cubicBezTo>
                  <a:cubicBezTo>
                    <a:pt x="641" y="146"/>
                    <a:pt x="645" y="149"/>
                    <a:pt x="645" y="154"/>
                  </a:cubicBezTo>
                  <a:cubicBezTo>
                    <a:pt x="648" y="153"/>
                    <a:pt x="650" y="152"/>
                    <a:pt x="652" y="153"/>
                  </a:cubicBezTo>
                  <a:cubicBezTo>
                    <a:pt x="655" y="153"/>
                    <a:pt x="656" y="156"/>
                    <a:pt x="657" y="158"/>
                  </a:cubicBezTo>
                  <a:cubicBezTo>
                    <a:pt x="657" y="158"/>
                    <a:pt x="658" y="160"/>
                    <a:pt x="658" y="160"/>
                  </a:cubicBezTo>
                  <a:cubicBezTo>
                    <a:pt x="667" y="158"/>
                    <a:pt x="669" y="162"/>
                    <a:pt x="671" y="166"/>
                  </a:cubicBezTo>
                  <a:cubicBezTo>
                    <a:pt x="673" y="170"/>
                    <a:pt x="676" y="174"/>
                    <a:pt x="682" y="179"/>
                  </a:cubicBezTo>
                  <a:close/>
                  <a:moveTo>
                    <a:pt x="633" y="154"/>
                  </a:moveTo>
                  <a:cubicBezTo>
                    <a:pt x="635" y="156"/>
                    <a:pt x="637" y="158"/>
                    <a:pt x="640" y="161"/>
                  </a:cubicBezTo>
                  <a:cubicBezTo>
                    <a:pt x="640" y="158"/>
                    <a:pt x="640" y="158"/>
                    <a:pt x="640" y="158"/>
                  </a:cubicBezTo>
                  <a:cubicBezTo>
                    <a:pt x="641" y="153"/>
                    <a:pt x="639" y="151"/>
                    <a:pt x="635" y="149"/>
                  </a:cubicBezTo>
                  <a:cubicBezTo>
                    <a:pt x="633" y="147"/>
                    <a:pt x="630" y="145"/>
                    <a:pt x="628" y="141"/>
                  </a:cubicBezTo>
                  <a:cubicBezTo>
                    <a:pt x="628" y="141"/>
                    <a:pt x="628" y="141"/>
                    <a:pt x="628" y="141"/>
                  </a:cubicBezTo>
                  <a:cubicBezTo>
                    <a:pt x="622" y="144"/>
                    <a:pt x="622" y="144"/>
                    <a:pt x="622" y="144"/>
                  </a:cubicBezTo>
                  <a:cubicBezTo>
                    <a:pt x="621" y="142"/>
                    <a:pt x="621" y="142"/>
                    <a:pt x="621" y="142"/>
                  </a:cubicBezTo>
                  <a:cubicBezTo>
                    <a:pt x="617" y="139"/>
                    <a:pt x="611" y="138"/>
                    <a:pt x="607" y="141"/>
                  </a:cubicBezTo>
                  <a:cubicBezTo>
                    <a:pt x="609" y="143"/>
                    <a:pt x="613" y="143"/>
                    <a:pt x="617" y="144"/>
                  </a:cubicBezTo>
                  <a:cubicBezTo>
                    <a:pt x="619" y="145"/>
                    <a:pt x="621" y="145"/>
                    <a:pt x="623" y="146"/>
                  </a:cubicBezTo>
                  <a:cubicBezTo>
                    <a:pt x="626" y="147"/>
                    <a:pt x="626" y="147"/>
                    <a:pt x="626" y="147"/>
                  </a:cubicBezTo>
                  <a:cubicBezTo>
                    <a:pt x="625" y="149"/>
                    <a:pt x="625" y="149"/>
                    <a:pt x="625" y="149"/>
                  </a:cubicBezTo>
                  <a:cubicBezTo>
                    <a:pt x="625" y="149"/>
                    <a:pt x="625" y="149"/>
                    <a:pt x="625" y="150"/>
                  </a:cubicBezTo>
                  <a:cubicBezTo>
                    <a:pt x="627" y="149"/>
                    <a:pt x="629" y="149"/>
                    <a:pt x="631" y="150"/>
                  </a:cubicBezTo>
                  <a:cubicBezTo>
                    <a:pt x="636" y="150"/>
                    <a:pt x="636" y="150"/>
                    <a:pt x="636" y="150"/>
                  </a:cubicBezTo>
                  <a:cubicBezTo>
                    <a:pt x="633" y="154"/>
                    <a:pt x="633" y="154"/>
                    <a:pt x="633" y="154"/>
                  </a:cubicBezTo>
                  <a:cubicBezTo>
                    <a:pt x="633" y="154"/>
                    <a:pt x="633" y="154"/>
                    <a:pt x="633" y="154"/>
                  </a:cubicBezTo>
                  <a:close/>
                  <a:moveTo>
                    <a:pt x="629" y="155"/>
                  </a:moveTo>
                  <a:cubicBezTo>
                    <a:pt x="629" y="155"/>
                    <a:pt x="629" y="155"/>
                    <a:pt x="629" y="155"/>
                  </a:cubicBezTo>
                  <a:cubicBezTo>
                    <a:pt x="629" y="155"/>
                    <a:pt x="628" y="156"/>
                    <a:pt x="628" y="157"/>
                  </a:cubicBezTo>
                  <a:cubicBezTo>
                    <a:pt x="630" y="157"/>
                    <a:pt x="630" y="157"/>
                    <a:pt x="630" y="157"/>
                  </a:cubicBezTo>
                  <a:cubicBezTo>
                    <a:pt x="630" y="157"/>
                    <a:pt x="630" y="157"/>
                    <a:pt x="630" y="157"/>
                  </a:cubicBezTo>
                  <a:cubicBezTo>
                    <a:pt x="630" y="156"/>
                    <a:pt x="630" y="156"/>
                    <a:pt x="630" y="156"/>
                  </a:cubicBezTo>
                  <a:cubicBezTo>
                    <a:pt x="630" y="155"/>
                    <a:pt x="629" y="155"/>
                    <a:pt x="629" y="15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4" name="Freeform 310"/>
            <p:cNvSpPr/>
            <p:nvPr/>
          </p:nvSpPr>
          <p:spPr>
            <a:xfrm>
              <a:off x="8210520" y="3753720"/>
              <a:ext cx="48600" cy="80280"/>
            </a:xfrm>
            <a:custGeom>
              <a:avLst/>
              <a:gdLst>
                <a:gd name="textAreaLeft" fmla="*/ 0 w 48600"/>
                <a:gd name="textAreaRight" fmla="*/ 49320 w 48600"/>
                <a:gd name="textAreaTop" fmla="*/ 0 h 80280"/>
                <a:gd name="textAreaBottom" fmla="*/ 81000 h 80280"/>
                <a:gd name="GluePoint1X" fmla="*/ 1.20888888888889 w 225"/>
                <a:gd name="GluePoint1Y" fmla="*/ 367.883211678832 h 137"/>
                <a:gd name="GluePoint2X" fmla="*/ 27.2 w 225"/>
                <a:gd name="GluePoint2Y" fmla="*/ 143.883211678832 h 137"/>
                <a:gd name="GluePoint3X" fmla="*/ 14.5066666666667 w 225"/>
                <a:gd name="GluePoint3Y" fmla="*/ 89.9270072992701 h 137"/>
                <a:gd name="GluePoint4X" fmla="*/ 46.5422222222222 w 225"/>
                <a:gd name="GluePoint4Y" fmla="*/ 0 h 137"/>
                <a:gd name="GluePoint5X" fmla="*/ 46.5422222222222 w 225"/>
                <a:gd name="GluePoint5Y" fmla="*/ 258.335766423358 h 137"/>
                <a:gd name="GluePoint6X" fmla="*/ 14.5066666666667 w 225"/>
                <a:gd name="GluePoint6Y" fmla="*/ 367.883211678832 h 13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51" h="81">
                  <a:moveTo>
                    <a:pt x="1" y="81"/>
                  </a:moveTo>
                  <a:cubicBezTo>
                    <a:pt x="0" y="65"/>
                    <a:pt x="7" y="42"/>
                    <a:pt x="17" y="32"/>
                  </a:cubicBezTo>
                  <a:cubicBezTo>
                    <a:pt x="19" y="24"/>
                    <a:pt x="17" y="20"/>
                    <a:pt x="9" y="20"/>
                  </a:cubicBezTo>
                  <a:cubicBezTo>
                    <a:pt x="13" y="10"/>
                    <a:pt x="23" y="8"/>
                    <a:pt x="29" y="0"/>
                  </a:cubicBezTo>
                  <a:cubicBezTo>
                    <a:pt x="51" y="6"/>
                    <a:pt x="16" y="38"/>
                    <a:pt x="29" y="57"/>
                  </a:cubicBezTo>
                  <a:cubicBezTo>
                    <a:pt x="22" y="64"/>
                    <a:pt x="15" y="72"/>
                    <a:pt x="9" y="81"/>
                  </a:cubicBezTo>
                </a:path>
              </a:pathLst>
            </a:custGeom>
            <a:solidFill>
              <a:schemeClr val="tx1">
                <a:lumMod val="20000"/>
                <a:lumOff val="80000"/>
              </a:schemeClr>
            </a:solidFill>
            <a:ln w="0">
              <a:noFill/>
            </a:ln>
          </p:spPr>
          <p:style>
            <a:lnRef idx="0"/>
            <a:fillRef idx="0"/>
            <a:effectRef idx="0"/>
            <a:fontRef idx="minor"/>
          </p:style>
          <p:txBody>
            <a:bodyPr numCol="1" spcCol="0" lIns="90000" rIns="90000" tIns="40320" bIns="40320" anchor="t">
              <a:noAutofit/>
            </a:bodyPr>
            <a:p>
              <a:pPr defTabSz="914400">
                <a:lnSpc>
                  <a:spcPct val="100000"/>
                </a:lnSpc>
              </a:pPr>
              <a:endParaRPr b="0" lang="en-US" sz="1800" strike="noStrike" u="none">
                <a:solidFill>
                  <a:schemeClr val="dk1"/>
                </a:solidFill>
                <a:effectLst/>
                <a:uFillTx/>
                <a:latin typeface="Open Sans"/>
              </a:endParaRPr>
            </a:p>
          </p:txBody>
        </p:sp>
        <p:sp>
          <p:nvSpPr>
            <p:cNvPr id="1025" name="Freeform 311"/>
            <p:cNvSpPr/>
            <p:nvPr/>
          </p:nvSpPr>
          <p:spPr>
            <a:xfrm>
              <a:off x="8209080" y="3752280"/>
              <a:ext cx="40680" cy="81720"/>
            </a:xfrm>
            <a:custGeom>
              <a:avLst/>
              <a:gdLst>
                <a:gd name="textAreaLeft" fmla="*/ 0 w 40680"/>
                <a:gd name="textAreaRight" fmla="*/ 41400 w 40680"/>
                <a:gd name="textAreaTop" fmla="*/ 0 h 81720"/>
                <a:gd name="textAreaBottom" fmla="*/ 82440 h 81720"/>
                <a:gd name="GluePoint1X" fmla="*/ 18.4192139737991 w 229"/>
                <a:gd name="GluePoint1Y" fmla="*/ 454.017391304348 h 115"/>
                <a:gd name="GluePoint2X" fmla="*/ 11.9475982532751 w 229"/>
                <a:gd name="GluePoint2Y" fmla="*/ 436.173913043478 h 115"/>
                <a:gd name="GluePoint3X" fmla="*/ 36.8384279475983 w 229"/>
                <a:gd name="GluePoint3Y" fmla="*/ 313.252173913043 h 115"/>
                <a:gd name="GluePoint4X" fmla="*/ 42.3144104803493 w 229"/>
                <a:gd name="GluePoint4Y" fmla="*/ 142.747826086957 h 115"/>
                <a:gd name="GluePoint5X" fmla="*/ 46.2969432314411 w 229"/>
                <a:gd name="GluePoint5Y" fmla="*/ 47.5826086956522 h 115"/>
                <a:gd name="GluePoint6X" fmla="*/ 42.3144104803493 w 229"/>
                <a:gd name="GluePoint6Y" fmla="*/ 31.7217391304348 h 115"/>
                <a:gd name="GluePoint7X" fmla="*/ 32.8558951965066 w 229"/>
                <a:gd name="GluePoint7Y" fmla="*/ 69.3913043478261 h 115"/>
                <a:gd name="GluePoint8X" fmla="*/ 20.9082969432314 w 229"/>
                <a:gd name="GluePoint8Y" fmla="*/ 111.026086956522 h 115"/>
                <a:gd name="GluePoint9X" fmla="*/ 26.3842794759825 w 229"/>
                <a:gd name="GluePoint9Y" fmla="*/ 120.939130434783 h 115"/>
                <a:gd name="GluePoint10X" fmla="*/ 28.8733624454149 w 229"/>
                <a:gd name="GluePoint10Y" fmla="*/ 190.330434782609 h 115"/>
                <a:gd name="GluePoint11X" fmla="*/ 28.8733624454149 w 229"/>
                <a:gd name="GluePoint11Y" fmla="*/ 196.278260869565 h 115"/>
                <a:gd name="GluePoint12X" fmla="*/ 27.8777292576419 w 229"/>
                <a:gd name="GluePoint12Y" fmla="*/ 196.278260869565 h 115"/>
                <a:gd name="GluePoint13X" fmla="*/ 7.96506550218341 w 229"/>
                <a:gd name="GluePoint13Y" fmla="*/ 448.069565217391 h 115"/>
                <a:gd name="GluePoint14X" fmla="*/ 0.995633187772926 w 229"/>
                <a:gd name="GluePoint14Y" fmla="*/ 448.069565217391 h 115"/>
                <a:gd name="GluePoint15X" fmla="*/ 22.4017467248908 w 229"/>
                <a:gd name="GluePoint15Y" fmla="*/ 180.417391304348 h 115"/>
                <a:gd name="GluePoint16X" fmla="*/ 20.9082969432314 w 229"/>
                <a:gd name="GluePoint16Y" fmla="*/ 142.747826086957 h 115"/>
                <a:gd name="GluePoint17X" fmla="*/ 15.9301310043668 w 229"/>
                <a:gd name="GluePoint17Y" fmla="*/ 138.782608695652 h 115"/>
                <a:gd name="GluePoint18X" fmla="*/ 8.96069868995633 w 229"/>
                <a:gd name="GluePoint18Y" fmla="*/ 138.782608695652 h 115"/>
                <a:gd name="GluePoint19X" fmla="*/ 11.9475982532751 w 229"/>
                <a:gd name="GluePoint19Y" fmla="*/ 116.973913043478 h 115"/>
                <a:gd name="GluePoint20X" fmla="*/ 27.8777292576419 w 229"/>
                <a:gd name="GluePoint20Y" fmla="*/ 41.6347826086957 h 115"/>
                <a:gd name="GluePoint21X" fmla="*/ 38.3318777292576 w 229"/>
                <a:gd name="GluePoint21Y" fmla="*/ 9.91304347826087 h 115"/>
                <a:gd name="GluePoint22X" fmla="*/ 39.825327510917 w 229"/>
                <a:gd name="GluePoint22Y" fmla="*/ 0 h 115"/>
                <a:gd name="GluePoint23X" fmla="*/ 42.3144104803493 w 229"/>
                <a:gd name="GluePoint23Y" fmla="*/ 3.96521739130435 h 115"/>
                <a:gd name="GluePoint24X" fmla="*/ 52.7685589519651 w 229"/>
                <a:gd name="GluePoint24Y" fmla="*/ 35.6869565217391 h 115"/>
                <a:gd name="GluePoint25X" fmla="*/ 48.7860262008734 w 229"/>
                <a:gd name="GluePoint25Y" fmla="*/ 154.64347826087 h 115"/>
                <a:gd name="GluePoint26X" fmla="*/ 44.8034934497817 w 229"/>
                <a:gd name="GluePoint26Y" fmla="*/ 309.286956521739 h 115"/>
                <a:gd name="GluePoint27X" fmla="*/ 46.2969432314411 w 229"/>
                <a:gd name="GluePoint27Y" fmla="*/ 319.2 h 115"/>
                <a:gd name="GluePoint28X" fmla="*/ 42.3144104803493 w 229"/>
                <a:gd name="GluePoint28Y" fmla="*/ 335.060869565217 h 115"/>
                <a:gd name="GluePoint29X" fmla="*/ 18.4192139737991 w 229"/>
                <a:gd name="GluePoint29Y" fmla="*/ 454.017391304348 h 11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Lst>
              <a:rect l="textAreaLeft" t="textAreaTop" r="textAreaRight" b="textAreaBottom"/>
              <a:pathLst>
                <a:path w="43" h="85">
                  <a:moveTo>
                    <a:pt x="14" y="85"/>
                  </a:moveTo>
                  <a:cubicBezTo>
                    <a:pt x="9" y="82"/>
                    <a:pt x="9" y="82"/>
                    <a:pt x="9" y="82"/>
                  </a:cubicBezTo>
                  <a:cubicBezTo>
                    <a:pt x="15" y="74"/>
                    <a:pt x="21" y="66"/>
                    <a:pt x="28" y="59"/>
                  </a:cubicBezTo>
                  <a:cubicBezTo>
                    <a:pt x="23" y="50"/>
                    <a:pt x="27" y="38"/>
                    <a:pt x="32" y="27"/>
                  </a:cubicBezTo>
                  <a:cubicBezTo>
                    <a:pt x="34" y="20"/>
                    <a:pt x="37" y="13"/>
                    <a:pt x="35" y="9"/>
                  </a:cubicBezTo>
                  <a:cubicBezTo>
                    <a:pt x="35" y="8"/>
                    <a:pt x="34" y="7"/>
                    <a:pt x="32" y="6"/>
                  </a:cubicBezTo>
                  <a:cubicBezTo>
                    <a:pt x="30" y="9"/>
                    <a:pt x="27" y="11"/>
                    <a:pt x="25" y="13"/>
                  </a:cubicBezTo>
                  <a:cubicBezTo>
                    <a:pt x="21" y="15"/>
                    <a:pt x="18" y="18"/>
                    <a:pt x="16" y="21"/>
                  </a:cubicBezTo>
                  <a:cubicBezTo>
                    <a:pt x="17" y="21"/>
                    <a:pt x="19" y="22"/>
                    <a:pt x="20" y="23"/>
                  </a:cubicBezTo>
                  <a:cubicBezTo>
                    <a:pt x="22" y="26"/>
                    <a:pt x="23" y="30"/>
                    <a:pt x="22" y="36"/>
                  </a:cubicBezTo>
                  <a:cubicBezTo>
                    <a:pt x="22" y="37"/>
                    <a:pt x="22" y="37"/>
                    <a:pt x="22" y="37"/>
                  </a:cubicBezTo>
                  <a:cubicBezTo>
                    <a:pt x="21" y="37"/>
                    <a:pt x="21" y="37"/>
                    <a:pt x="21" y="37"/>
                  </a:cubicBezTo>
                  <a:cubicBezTo>
                    <a:pt x="12" y="46"/>
                    <a:pt x="5" y="68"/>
                    <a:pt x="6" y="84"/>
                  </a:cubicBezTo>
                  <a:cubicBezTo>
                    <a:pt x="1" y="84"/>
                    <a:pt x="1" y="84"/>
                    <a:pt x="1" y="84"/>
                  </a:cubicBezTo>
                  <a:cubicBezTo>
                    <a:pt x="0" y="67"/>
                    <a:pt x="7" y="44"/>
                    <a:pt x="17" y="34"/>
                  </a:cubicBezTo>
                  <a:cubicBezTo>
                    <a:pt x="17" y="31"/>
                    <a:pt x="17" y="28"/>
                    <a:pt x="16" y="27"/>
                  </a:cubicBezTo>
                  <a:cubicBezTo>
                    <a:pt x="15" y="26"/>
                    <a:pt x="14" y="26"/>
                    <a:pt x="12" y="26"/>
                  </a:cubicBezTo>
                  <a:cubicBezTo>
                    <a:pt x="7" y="26"/>
                    <a:pt x="7" y="26"/>
                    <a:pt x="7" y="26"/>
                  </a:cubicBezTo>
                  <a:cubicBezTo>
                    <a:pt x="9" y="22"/>
                    <a:pt x="9" y="22"/>
                    <a:pt x="9" y="22"/>
                  </a:cubicBezTo>
                  <a:cubicBezTo>
                    <a:pt x="11" y="15"/>
                    <a:pt x="16" y="12"/>
                    <a:pt x="21" y="8"/>
                  </a:cubicBezTo>
                  <a:cubicBezTo>
                    <a:pt x="24" y="6"/>
                    <a:pt x="27" y="4"/>
                    <a:pt x="29" y="2"/>
                  </a:cubicBezTo>
                  <a:cubicBezTo>
                    <a:pt x="30" y="0"/>
                    <a:pt x="30" y="0"/>
                    <a:pt x="30" y="0"/>
                  </a:cubicBezTo>
                  <a:cubicBezTo>
                    <a:pt x="32" y="1"/>
                    <a:pt x="32" y="1"/>
                    <a:pt x="32" y="1"/>
                  </a:cubicBezTo>
                  <a:cubicBezTo>
                    <a:pt x="36" y="2"/>
                    <a:pt x="39" y="4"/>
                    <a:pt x="40" y="7"/>
                  </a:cubicBezTo>
                  <a:cubicBezTo>
                    <a:pt x="43" y="13"/>
                    <a:pt x="40" y="21"/>
                    <a:pt x="37" y="29"/>
                  </a:cubicBezTo>
                  <a:cubicBezTo>
                    <a:pt x="33" y="40"/>
                    <a:pt x="28" y="50"/>
                    <a:pt x="34" y="58"/>
                  </a:cubicBezTo>
                  <a:cubicBezTo>
                    <a:pt x="35" y="60"/>
                    <a:pt x="35" y="60"/>
                    <a:pt x="35" y="60"/>
                  </a:cubicBezTo>
                  <a:cubicBezTo>
                    <a:pt x="32" y="63"/>
                    <a:pt x="32" y="63"/>
                    <a:pt x="32" y="63"/>
                  </a:cubicBezTo>
                  <a:cubicBezTo>
                    <a:pt x="26" y="70"/>
                    <a:pt x="19" y="77"/>
                    <a:pt x="14" y="8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1040" bIns="41040" anchor="t">
              <a:noAutofit/>
            </a:bodyPr>
            <a:p>
              <a:pPr defTabSz="914400">
                <a:lnSpc>
                  <a:spcPct val="100000"/>
                </a:lnSpc>
              </a:pPr>
              <a:endParaRPr b="0" lang="en-US" sz="1800" strike="noStrike" u="none">
                <a:solidFill>
                  <a:schemeClr val="dk1"/>
                </a:solidFill>
                <a:effectLst/>
                <a:uFillTx/>
                <a:latin typeface="Open Sans"/>
              </a:endParaRPr>
            </a:p>
          </p:txBody>
        </p:sp>
        <p:sp>
          <p:nvSpPr>
            <p:cNvPr id="1026" name="Freeform 312"/>
            <p:cNvSpPr/>
            <p:nvPr/>
          </p:nvSpPr>
          <p:spPr>
            <a:xfrm>
              <a:off x="6780240" y="4058640"/>
              <a:ext cx="869400" cy="307080"/>
            </a:xfrm>
            <a:custGeom>
              <a:avLst/>
              <a:gdLst>
                <a:gd name="textAreaLeft" fmla="*/ 0 w 869400"/>
                <a:gd name="textAreaRight" fmla="*/ 870120 w 869400"/>
                <a:gd name="textAreaTop" fmla="*/ 0 h 307080"/>
                <a:gd name="textAreaBottom" fmla="*/ 307800 h 307080"/>
                <a:gd name="GluePoint1X" fmla="*/ 401.253801169591 w 855"/>
                <a:gd name="GluePoint1Y" fmla="*/ 143.805544062888 h 2417"/>
                <a:gd name="GluePoint2X" fmla="*/ 429.511111111111 w 855"/>
                <a:gd name="GluePoint2Y" fmla="*/ 127.199007033513 h 2417"/>
                <a:gd name="GluePoint3X" fmla="*/ 491.677192982456 w 855"/>
                <a:gd name="GluePoint3Y" fmla="*/ 127.199007033513 h 2417"/>
                <a:gd name="GluePoint4X" fmla="*/ 522.760233918129 w 855"/>
                <a:gd name="GluePoint4Y" fmla="*/ 107.765825403393 h 2417"/>
                <a:gd name="GluePoint5X" fmla="*/ 1672.83274853801 w 855"/>
                <a:gd name="GluePoint5Y" fmla="*/ 96.4592470004137 h 2417"/>
                <a:gd name="GluePoint6X" fmla="*/ 1641.74970760234 w 855"/>
                <a:gd name="GluePoint6Y" fmla="*/ 77.0260653702938 h 2417"/>
                <a:gd name="GluePoint7X" fmla="*/ 2167.33567251462 w 855"/>
                <a:gd name="GluePoint7Y" fmla="*/ 69.2527927182458 h 2417"/>
                <a:gd name="GluePoint8X" fmla="*/ 3410.65730994152 w 855"/>
                <a:gd name="GluePoint8Y" fmla="*/ 57.5928837401738 h 2417"/>
                <a:gd name="GluePoint9X" fmla="*/ 4097.30994152047 w 855"/>
                <a:gd name="GluePoint9Y" fmla="*/ 46.2863053371949 h 2417"/>
                <a:gd name="GluePoint10X" fmla="*/ 4961.98362573099 w 855"/>
                <a:gd name="GluePoint10Y" fmla="*/ 38.5130326851469 h 2417"/>
                <a:gd name="GluePoint11X" fmla="*/ 5431.05497076023 w 855"/>
                <a:gd name="GluePoint11Y" fmla="*/ 26.8531237070749 h 2417"/>
                <a:gd name="GluePoint12X" fmla="*/ 6759.1485380117 w 855"/>
                <a:gd name="GluePoint12Y" fmla="*/ 0 h 2417"/>
                <a:gd name="GluePoint13X" fmla="*/ 6759.1485380117 w 855"/>
                <a:gd name="GluePoint13Y" fmla="*/ 30.7397600330989 h 2417"/>
                <a:gd name="GluePoint14X" fmla="*/ 6572.65029239766 w 855"/>
                <a:gd name="GluePoint14Y" fmla="*/ 65.3661563922218 h 2417"/>
                <a:gd name="GluePoint15X" fmla="*/ 6202.47953216374 w 855"/>
                <a:gd name="GluePoint15Y" fmla="*/ 92.5726106743897 h 2417"/>
                <a:gd name="GluePoint16X" fmla="*/ 6112.05614035088 w 855"/>
                <a:gd name="GluePoint16Y" fmla="*/ 80.9127016963178 h 2417"/>
                <a:gd name="GluePoint17X" fmla="*/ 5925.55789473684 w 855"/>
                <a:gd name="GluePoint17Y" fmla="*/ 96.4592470004137 h 2417"/>
                <a:gd name="GluePoint18X" fmla="*/ 5863.3918128655 w 855"/>
                <a:gd name="GluePoint18Y" fmla="*/ 123.312370707489 h 2417"/>
                <a:gd name="GluePoint19X" fmla="*/ 5493.22105263158 w 855"/>
                <a:gd name="GluePoint19Y" fmla="*/ 158.998758791891 h 2417"/>
                <a:gd name="GluePoint20X" fmla="*/ 5052.40701754386 w 855"/>
                <a:gd name="GluePoint20Y" fmla="*/ 201.398427803062 h 2417"/>
                <a:gd name="GluePoint21X" fmla="*/ 4868.73450292398 w 855"/>
                <a:gd name="GluePoint21Y" fmla="*/ 209.17170045511 h 2417"/>
                <a:gd name="GluePoint22X" fmla="*/ 4868.73450292398 w 855"/>
                <a:gd name="GluePoint22Y" fmla="*/ 244.151427389326 h 2417"/>
                <a:gd name="GluePoint23X" fmla="*/ 2421.6514619883 w 855"/>
                <a:gd name="GluePoint23Y" fmla="*/ 274.891187422425 h 2417"/>
                <a:gd name="GluePoint24X" fmla="*/ 686.652631578947 w 855"/>
                <a:gd name="GluePoint24Y" fmla="*/ 298.211005378569 h 2417"/>
                <a:gd name="GluePoint25X" fmla="*/ 0 w 855"/>
                <a:gd name="GluePoint25Y" fmla="*/ 302.097641704593 h 2417"/>
                <a:gd name="GluePoint26X" fmla="*/ 121.506432748538 w 855"/>
                <a:gd name="GluePoint26Y" fmla="*/ 290.437732726521 h 2417"/>
                <a:gd name="GluePoint27X" fmla="*/ 129.983625730994 w 855"/>
                <a:gd name="GluePoint27Y" fmla="*/ 248.03806371535 h 2417"/>
                <a:gd name="GluePoint28X" fmla="*/ 84.7719298245614 w 855"/>
                <a:gd name="GluePoint28Y" fmla="*/ 240.264791063302 h 2417"/>
                <a:gd name="GluePoint29X" fmla="*/ 214.755555555556 w 855"/>
                <a:gd name="GluePoint29Y" fmla="*/ 228.60488208523 h 2417"/>
                <a:gd name="GluePoint30X" fmla="*/ 214.755555555556 w 855"/>
                <a:gd name="GluePoint30Y" fmla="*/ 209.17170045511 h 2417"/>
                <a:gd name="GluePoint31X" fmla="*/ 308.004678362573 w 855"/>
                <a:gd name="GluePoint31Y" fmla="*/ 205.285064129086 h 2417"/>
                <a:gd name="GluePoint32X" fmla="*/ 370.170760233918 w 855"/>
                <a:gd name="GluePoint32Y" fmla="*/ 190.091849400083 h 2417"/>
                <a:gd name="GluePoint33X" fmla="*/ 339.087719298246 w 855"/>
                <a:gd name="GluePoint33Y" fmla="*/ 174.545304095987 h 2417"/>
                <a:gd name="GluePoint34X" fmla="*/ 429.511111111111 w 855"/>
                <a:gd name="GluePoint34Y" fmla="*/ 147.338849813819 h 241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Lst>
              <a:rect l="textAreaLeft" t="textAreaTop" r="textAreaRight" b="textAreaBottom"/>
              <a:pathLst>
                <a:path w="885" h="313">
                  <a:moveTo>
                    <a:pt x="52" y="149"/>
                  </a:moveTo>
                  <a:cubicBezTo>
                    <a:pt x="64" y="149"/>
                    <a:pt x="56" y="133"/>
                    <a:pt x="56" y="132"/>
                  </a:cubicBezTo>
                  <a:cubicBezTo>
                    <a:pt x="57" y="132"/>
                    <a:pt x="64" y="133"/>
                    <a:pt x="64" y="132"/>
                  </a:cubicBezTo>
                  <a:cubicBezTo>
                    <a:pt x="67" y="126"/>
                    <a:pt x="57" y="119"/>
                    <a:pt x="68" y="112"/>
                  </a:cubicBezTo>
                  <a:cubicBezTo>
                    <a:pt x="121" y="111"/>
                    <a:pt x="168" y="105"/>
                    <a:pt x="217" y="100"/>
                  </a:cubicBezTo>
                  <a:cubicBezTo>
                    <a:pt x="215" y="94"/>
                    <a:pt x="222" y="80"/>
                    <a:pt x="213" y="80"/>
                  </a:cubicBezTo>
                  <a:cubicBezTo>
                    <a:pt x="230" y="79"/>
                    <a:pt x="256" y="75"/>
                    <a:pt x="281" y="72"/>
                  </a:cubicBezTo>
                  <a:cubicBezTo>
                    <a:pt x="333" y="66"/>
                    <a:pt x="387" y="64"/>
                    <a:pt x="442" y="60"/>
                  </a:cubicBezTo>
                  <a:cubicBezTo>
                    <a:pt x="471" y="58"/>
                    <a:pt x="501" y="50"/>
                    <a:pt x="531" y="48"/>
                  </a:cubicBezTo>
                  <a:cubicBezTo>
                    <a:pt x="567" y="45"/>
                    <a:pt x="606" y="45"/>
                    <a:pt x="643" y="40"/>
                  </a:cubicBezTo>
                  <a:cubicBezTo>
                    <a:pt x="663" y="37"/>
                    <a:pt x="684" y="30"/>
                    <a:pt x="704" y="28"/>
                  </a:cubicBezTo>
                  <a:cubicBezTo>
                    <a:pt x="762" y="22"/>
                    <a:pt x="825" y="16"/>
                    <a:pt x="876" y="0"/>
                  </a:cubicBezTo>
                  <a:cubicBezTo>
                    <a:pt x="885" y="4"/>
                    <a:pt x="871" y="18"/>
                    <a:pt x="876" y="32"/>
                  </a:cubicBezTo>
                  <a:cubicBezTo>
                    <a:pt x="860" y="36"/>
                    <a:pt x="856" y="52"/>
                    <a:pt x="852" y="68"/>
                  </a:cubicBezTo>
                  <a:cubicBezTo>
                    <a:pt x="829" y="58"/>
                    <a:pt x="813" y="80"/>
                    <a:pt x="804" y="96"/>
                  </a:cubicBezTo>
                  <a:cubicBezTo>
                    <a:pt x="793" y="94"/>
                    <a:pt x="798" y="85"/>
                    <a:pt x="792" y="84"/>
                  </a:cubicBezTo>
                  <a:cubicBezTo>
                    <a:pt x="780" y="83"/>
                    <a:pt x="779" y="110"/>
                    <a:pt x="768" y="100"/>
                  </a:cubicBezTo>
                  <a:cubicBezTo>
                    <a:pt x="763" y="108"/>
                    <a:pt x="763" y="119"/>
                    <a:pt x="760" y="128"/>
                  </a:cubicBezTo>
                  <a:cubicBezTo>
                    <a:pt x="740" y="122"/>
                    <a:pt x="725" y="152"/>
                    <a:pt x="712" y="165"/>
                  </a:cubicBezTo>
                  <a:cubicBezTo>
                    <a:pt x="677" y="163"/>
                    <a:pt x="658" y="178"/>
                    <a:pt x="655" y="209"/>
                  </a:cubicBezTo>
                  <a:cubicBezTo>
                    <a:pt x="647" y="211"/>
                    <a:pt x="644" y="219"/>
                    <a:pt x="631" y="217"/>
                  </a:cubicBezTo>
                  <a:cubicBezTo>
                    <a:pt x="631" y="229"/>
                    <a:pt x="631" y="241"/>
                    <a:pt x="631" y="253"/>
                  </a:cubicBezTo>
                  <a:cubicBezTo>
                    <a:pt x="525" y="262"/>
                    <a:pt x="419" y="278"/>
                    <a:pt x="314" y="285"/>
                  </a:cubicBezTo>
                  <a:cubicBezTo>
                    <a:pt x="238" y="291"/>
                    <a:pt x="165" y="304"/>
                    <a:pt x="89" y="309"/>
                  </a:cubicBezTo>
                  <a:cubicBezTo>
                    <a:pt x="60" y="311"/>
                    <a:pt x="30" y="312"/>
                    <a:pt x="0" y="313"/>
                  </a:cubicBezTo>
                  <a:cubicBezTo>
                    <a:pt x="1" y="305"/>
                    <a:pt x="11" y="305"/>
                    <a:pt x="16" y="301"/>
                  </a:cubicBezTo>
                  <a:cubicBezTo>
                    <a:pt x="10" y="282"/>
                    <a:pt x="9" y="272"/>
                    <a:pt x="17" y="257"/>
                  </a:cubicBezTo>
                  <a:cubicBezTo>
                    <a:pt x="17" y="257"/>
                    <a:pt x="9" y="251"/>
                    <a:pt x="11" y="249"/>
                  </a:cubicBezTo>
                  <a:cubicBezTo>
                    <a:pt x="22" y="240"/>
                    <a:pt x="24" y="244"/>
                    <a:pt x="28" y="237"/>
                  </a:cubicBezTo>
                  <a:cubicBezTo>
                    <a:pt x="33" y="229"/>
                    <a:pt x="25" y="223"/>
                    <a:pt x="28" y="217"/>
                  </a:cubicBezTo>
                  <a:cubicBezTo>
                    <a:pt x="29" y="216"/>
                    <a:pt x="39" y="214"/>
                    <a:pt x="40" y="213"/>
                  </a:cubicBezTo>
                  <a:cubicBezTo>
                    <a:pt x="44" y="210"/>
                    <a:pt x="43" y="202"/>
                    <a:pt x="48" y="197"/>
                  </a:cubicBezTo>
                  <a:cubicBezTo>
                    <a:pt x="57" y="188"/>
                    <a:pt x="45" y="189"/>
                    <a:pt x="44" y="181"/>
                  </a:cubicBezTo>
                  <a:cubicBezTo>
                    <a:pt x="43" y="168"/>
                    <a:pt x="60" y="165"/>
                    <a:pt x="56" y="153"/>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7" name="Freeform 313"/>
            <p:cNvSpPr/>
            <p:nvPr/>
          </p:nvSpPr>
          <p:spPr>
            <a:xfrm>
              <a:off x="6777000" y="4055400"/>
              <a:ext cx="872280" cy="313560"/>
            </a:xfrm>
            <a:custGeom>
              <a:avLst/>
              <a:gdLst>
                <a:gd name="textAreaLeft" fmla="*/ 0 w 872280"/>
                <a:gd name="textAreaRight" fmla="*/ 873000 w 872280"/>
                <a:gd name="textAreaTop" fmla="*/ 0 h 313560"/>
                <a:gd name="textAreaBottom" fmla="*/ 314280 h 313560"/>
                <a:gd name="GluePoint1X" fmla="*/ 88.8522336769759 w 873"/>
                <a:gd name="GluePoint1Y" fmla="*/ 299.896082474227 h 2425"/>
                <a:gd name="GluePoint2X" fmla="*/ 83.298969072165 w 873"/>
                <a:gd name="GluePoint2Y" fmla="*/ 248.834639175258 h 2425"/>
                <a:gd name="GluePoint3X" fmla="*/ 219.353951890034 w 873"/>
                <a:gd name="GluePoint3Y" fmla="*/ 235.170309278351 h 2425"/>
                <a:gd name="GluePoint4X" fmla="*/ 280.439862542955 w 873"/>
                <a:gd name="GluePoint4Y" fmla="*/ 211.437525773196 h 2425"/>
                <a:gd name="GluePoint5X" fmla="*/ 369.292096219931 w 873"/>
                <a:gd name="GluePoint5Y" fmla="*/ 194.536907216495 h 2425"/>
                <a:gd name="GluePoint6X" fmla="*/ 341.525773195876 w 873"/>
                <a:gd name="GluePoint6Y" fmla="*/ 180.872577319588 h 2425"/>
                <a:gd name="GluePoint7X" fmla="*/ 469.250859106529 w 873"/>
                <a:gd name="GluePoint7Y" fmla="*/ 152.465154639175 h 2425"/>
                <a:gd name="GluePoint8X" fmla="*/ 399.835051546392 w 873"/>
                <a:gd name="GluePoint8Y" fmla="*/ 185.906804123711 h 2425"/>
                <a:gd name="GluePoint9X" fmla="*/ 369.292096219931 w 873"/>
                <a:gd name="GluePoint9Y" fmla="*/ 206.403298969072 h 2425"/>
                <a:gd name="GluePoint10X" fmla="*/ 249.896907216495 w 873"/>
                <a:gd name="GluePoint10Y" fmla="*/ 218.269690721649 h 2425"/>
                <a:gd name="GluePoint11X" fmla="*/ 197.14089347079 w 873"/>
                <a:gd name="GluePoint11Y" fmla="*/ 243.800412371134 h 2425"/>
                <a:gd name="GluePoint12X" fmla="*/ 172.151202749141 w 873"/>
                <a:gd name="GluePoint12Y" fmla="*/ 254.588041237113 h 2425"/>
                <a:gd name="GluePoint13X" fmla="*/ 166.59793814433 w 873"/>
                <a:gd name="GluePoint13Y" fmla="*/ 299.896082474227 h 2425"/>
                <a:gd name="GluePoint14X" fmla="*/ 52.7560137457045 w 873"/>
                <a:gd name="GluePoint14Y" fmla="*/ 307.807010309278 h 2425"/>
                <a:gd name="GluePoint15X" fmla="*/ 1577.12714776632 w 873"/>
                <a:gd name="GluePoint15Y" fmla="*/ 291.985154639175 h 2425"/>
                <a:gd name="GluePoint16X" fmla="*/ 4789.69072164949 w 873"/>
                <a:gd name="GluePoint16Y" fmla="*/ 248.834639175258 h 2425"/>
                <a:gd name="GluePoint17X" fmla="*/ 4925.74570446735 w 873"/>
                <a:gd name="GluePoint17Y" fmla="*/ 209.28 h 2425"/>
                <a:gd name="GluePoint18X" fmla="*/ 5486.62542955326 w 873"/>
                <a:gd name="GluePoint18Y" fmla="*/ 150.307628865979 h 2425"/>
                <a:gd name="GluePoint19X" fmla="*/ 5828.15120274914 w 873"/>
                <a:gd name="GluePoint19Y" fmla="*/ 100.324948453608 h 2425"/>
                <a:gd name="GluePoint20X" fmla="*/ 5880.90721649485 w 873"/>
                <a:gd name="GluePoint20Y" fmla="*/ 101.04412371134 h 2425"/>
                <a:gd name="GluePoint21X" fmla="*/ 6078.04810996564 w 873"/>
                <a:gd name="GluePoint21Y" fmla="*/ 89.5373195876289 h 2425"/>
                <a:gd name="GluePoint22X" fmla="*/ 6647.25773195876 w 873"/>
                <a:gd name="GluePoint22Y" fmla="*/ 32.3628865979381 h 2425"/>
                <a:gd name="GluePoint23X" fmla="*/ 5494.95532646048 w 873"/>
                <a:gd name="GluePoint23Y" fmla="*/ 31.2841237113402 h 2425"/>
                <a:gd name="GluePoint24X" fmla="*/ 4909.08591065292 w 873"/>
                <a:gd name="GluePoint24Y" fmla="*/ 44.9484536082474 h 2425"/>
                <a:gd name="GluePoint25X" fmla="*/ 3717.91065292096 w 873"/>
                <a:gd name="GluePoint25Y" fmla="*/ 58.9723711340206 h 2425"/>
                <a:gd name="GluePoint26X" fmla="*/ 2162.99656357388 w 873"/>
                <a:gd name="GluePoint26Y" fmla="*/ 76.5921649484536 h 2425"/>
                <a:gd name="GluePoint27X" fmla="*/ 1690.96907216495 w 873"/>
                <a:gd name="GluePoint27Y" fmla="*/ 93.1331958762887 h 2425"/>
                <a:gd name="GluePoint28X" fmla="*/ 1668.7560137457 w 873"/>
                <a:gd name="GluePoint28Y" fmla="*/ 104.280412371134 h 2425"/>
                <a:gd name="GluePoint29X" fmla="*/ 522.006872852234 w 873"/>
                <a:gd name="GluePoint29Y" fmla="*/ 125.855670103093 h 2425"/>
                <a:gd name="GluePoint30X" fmla="*/ 477.580756013746 w 873"/>
                <a:gd name="GluePoint30Y" fmla="*/ 135.564536082474 h 2425"/>
                <a:gd name="GluePoint31X" fmla="*/ 424.824742268041 w 873"/>
                <a:gd name="GluePoint31Y" fmla="*/ 146.352164948454 h 2425"/>
                <a:gd name="GluePoint32X" fmla="*/ 430.378006872852 w 873"/>
                <a:gd name="GluePoint32Y" fmla="*/ 130.530309278351 h 2425"/>
                <a:gd name="GluePoint33X" fmla="*/ 483.134020618557 w 873"/>
                <a:gd name="GluePoint33Y" fmla="*/ 126.934432989691 h 2425"/>
                <a:gd name="GluePoint34X" fmla="*/ 538.666666666667 w 873"/>
                <a:gd name="GluePoint34Y" fmla="*/ 111.112577319588 h 2425"/>
                <a:gd name="GluePoint35X" fmla="*/ 1646.54295532646 w 873"/>
                <a:gd name="GluePoint35Y" fmla="*/ 92.4140206185567 h 2425"/>
                <a:gd name="GluePoint36X" fmla="*/ 1638.21305841924 w 873"/>
                <a:gd name="GluePoint36Y" fmla="*/ 84.5030927835052 h 2425"/>
                <a:gd name="GluePoint37X" fmla="*/ 1935.31271477663 w 873"/>
                <a:gd name="GluePoint37Y" fmla="*/ 74.4346391752577 h 2425"/>
                <a:gd name="GluePoint38X" fmla="*/ 3376.38487972509 w 873"/>
                <a:gd name="GluePoint38Y" fmla="*/ 58.9723711340206 h 2425"/>
                <a:gd name="GluePoint39X" fmla="*/ 4348.20618556701 w 873"/>
                <a:gd name="GluePoint39Y" fmla="*/ 44.9484536082474 h 2425"/>
                <a:gd name="GluePoint40X" fmla="*/ 5358.90034364261 w 873"/>
                <a:gd name="GluePoint40Y" fmla="*/ 27.3286597938144 h 2425"/>
                <a:gd name="GluePoint41X" fmla="*/ 6677.80068728522 w 873"/>
                <a:gd name="GluePoint41Y" fmla="*/ 0 h 2425"/>
                <a:gd name="GluePoint42X" fmla="*/ 6694.46048109966 w 873"/>
                <a:gd name="GluePoint42Y" fmla="*/ 33.4416494845361 h 2425"/>
                <a:gd name="GluePoint43X" fmla="*/ 6511.20274914089 w 873"/>
                <a:gd name="GluePoint43Y" fmla="*/ 70.8387628865979 h 2425"/>
                <a:gd name="GluePoint44X" fmla="*/ 6139.13402061856 w 873"/>
                <a:gd name="GluePoint44Y" fmla="*/ 99.2461855670103 h 2425"/>
                <a:gd name="GluePoint45X" fmla="*/ 6041.95189003437 w 873"/>
                <a:gd name="GluePoint45Y" fmla="*/ 90.2564948453608 h 2425"/>
                <a:gd name="GluePoint46X" fmla="*/ 5889.23711340206 w 873"/>
                <a:gd name="GluePoint46Y" fmla="*/ 106.078350515464 h 2425"/>
                <a:gd name="GluePoint47X" fmla="*/ 5805.9381443299 w 873"/>
                <a:gd name="GluePoint47Y" fmla="*/ 129.811134020619 h 2425"/>
                <a:gd name="GluePoint48X" fmla="*/ 5525.49828178694 w 873"/>
                <a:gd name="GluePoint48Y" fmla="*/ 154.263092783505 h 2425"/>
                <a:gd name="GluePoint49X" fmla="*/ 5419.98625429553 w 873"/>
                <a:gd name="GluePoint49Y" fmla="*/ 167.20824742268 h 2425"/>
                <a:gd name="GluePoint50X" fmla="*/ 5000.7147766323 w 873"/>
                <a:gd name="GluePoint50Y" fmla="*/ 210.358762886598 h 2425"/>
                <a:gd name="GluePoint51X" fmla="*/ 4834.11683848797 w 873"/>
                <a:gd name="GluePoint51Y" fmla="*/ 254.588041237113 h 2425"/>
                <a:gd name="GluePoint52X" fmla="*/ 2404.56357388316 w 873"/>
                <a:gd name="GluePoint52Y" fmla="*/ 286.23175257732 h 2425"/>
                <a:gd name="GluePoint53X" fmla="*/ 333.19587628866 w 873"/>
                <a:gd name="GluePoint53Y" fmla="*/ 311.762474226804 h 242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Lst>
              <a:rect l="textAreaLeft" t="textAreaTop" r="textAreaRight" b="textAreaBottom"/>
              <a:pathLst>
                <a:path w="887" h="319">
                  <a:moveTo>
                    <a:pt x="0" y="319"/>
                  </a:moveTo>
                  <a:cubicBezTo>
                    <a:pt x="0" y="316"/>
                    <a:pt x="0" y="316"/>
                    <a:pt x="0" y="316"/>
                  </a:cubicBezTo>
                  <a:cubicBezTo>
                    <a:pt x="1" y="309"/>
                    <a:pt x="7" y="307"/>
                    <a:pt x="12" y="305"/>
                  </a:cubicBezTo>
                  <a:cubicBezTo>
                    <a:pt x="13" y="304"/>
                    <a:pt x="15" y="304"/>
                    <a:pt x="16" y="303"/>
                  </a:cubicBezTo>
                  <a:cubicBezTo>
                    <a:pt x="10" y="285"/>
                    <a:pt x="10" y="274"/>
                    <a:pt x="16" y="261"/>
                  </a:cubicBezTo>
                  <a:cubicBezTo>
                    <a:pt x="14" y="259"/>
                    <a:pt x="11" y="256"/>
                    <a:pt x="11" y="253"/>
                  </a:cubicBezTo>
                  <a:cubicBezTo>
                    <a:pt x="11" y="252"/>
                    <a:pt x="12" y="251"/>
                    <a:pt x="13" y="250"/>
                  </a:cubicBezTo>
                  <a:cubicBezTo>
                    <a:pt x="18" y="245"/>
                    <a:pt x="22" y="244"/>
                    <a:pt x="24" y="243"/>
                  </a:cubicBezTo>
                  <a:cubicBezTo>
                    <a:pt x="26" y="242"/>
                    <a:pt x="27" y="241"/>
                    <a:pt x="29" y="239"/>
                  </a:cubicBezTo>
                  <a:cubicBezTo>
                    <a:pt x="31" y="235"/>
                    <a:pt x="30" y="232"/>
                    <a:pt x="29" y="229"/>
                  </a:cubicBezTo>
                  <a:cubicBezTo>
                    <a:pt x="28" y="226"/>
                    <a:pt x="27" y="222"/>
                    <a:pt x="29" y="219"/>
                  </a:cubicBezTo>
                  <a:cubicBezTo>
                    <a:pt x="30" y="217"/>
                    <a:pt x="32" y="216"/>
                    <a:pt x="37" y="215"/>
                  </a:cubicBezTo>
                  <a:cubicBezTo>
                    <a:pt x="38" y="215"/>
                    <a:pt x="41" y="214"/>
                    <a:pt x="42" y="214"/>
                  </a:cubicBezTo>
                  <a:cubicBezTo>
                    <a:pt x="42" y="213"/>
                    <a:pt x="43" y="211"/>
                    <a:pt x="44" y="208"/>
                  </a:cubicBezTo>
                  <a:cubicBezTo>
                    <a:pt x="45" y="205"/>
                    <a:pt x="46" y="201"/>
                    <a:pt x="49" y="198"/>
                  </a:cubicBezTo>
                  <a:cubicBezTo>
                    <a:pt x="52" y="195"/>
                    <a:pt x="52" y="195"/>
                    <a:pt x="52" y="195"/>
                  </a:cubicBezTo>
                  <a:cubicBezTo>
                    <a:pt x="52" y="194"/>
                    <a:pt x="51" y="193"/>
                    <a:pt x="50" y="193"/>
                  </a:cubicBezTo>
                  <a:cubicBezTo>
                    <a:pt x="48" y="191"/>
                    <a:pt x="45" y="189"/>
                    <a:pt x="45" y="184"/>
                  </a:cubicBezTo>
                  <a:cubicBezTo>
                    <a:pt x="44" y="177"/>
                    <a:pt x="48" y="172"/>
                    <a:pt x="52" y="168"/>
                  </a:cubicBezTo>
                  <a:cubicBezTo>
                    <a:pt x="56" y="164"/>
                    <a:pt x="58" y="161"/>
                    <a:pt x="57" y="156"/>
                  </a:cubicBezTo>
                  <a:cubicBezTo>
                    <a:pt x="62" y="155"/>
                    <a:pt x="62" y="155"/>
                    <a:pt x="62" y="155"/>
                  </a:cubicBezTo>
                  <a:cubicBezTo>
                    <a:pt x="64" y="163"/>
                    <a:pt x="60" y="167"/>
                    <a:pt x="56" y="172"/>
                  </a:cubicBezTo>
                  <a:cubicBezTo>
                    <a:pt x="53" y="175"/>
                    <a:pt x="50" y="179"/>
                    <a:pt x="50" y="183"/>
                  </a:cubicBezTo>
                  <a:cubicBezTo>
                    <a:pt x="50" y="186"/>
                    <a:pt x="52" y="187"/>
                    <a:pt x="53" y="189"/>
                  </a:cubicBezTo>
                  <a:cubicBezTo>
                    <a:pt x="55" y="190"/>
                    <a:pt x="57" y="192"/>
                    <a:pt x="57" y="194"/>
                  </a:cubicBezTo>
                  <a:cubicBezTo>
                    <a:pt x="57" y="196"/>
                    <a:pt x="56" y="199"/>
                    <a:pt x="53" y="202"/>
                  </a:cubicBezTo>
                  <a:cubicBezTo>
                    <a:pt x="51" y="204"/>
                    <a:pt x="50" y="207"/>
                    <a:pt x="49" y="210"/>
                  </a:cubicBezTo>
                  <a:cubicBezTo>
                    <a:pt x="48" y="213"/>
                    <a:pt x="47" y="216"/>
                    <a:pt x="45" y="218"/>
                  </a:cubicBezTo>
                  <a:cubicBezTo>
                    <a:pt x="44" y="219"/>
                    <a:pt x="42" y="219"/>
                    <a:pt x="38" y="220"/>
                  </a:cubicBezTo>
                  <a:cubicBezTo>
                    <a:pt x="36" y="221"/>
                    <a:pt x="34" y="221"/>
                    <a:pt x="33" y="222"/>
                  </a:cubicBezTo>
                  <a:cubicBezTo>
                    <a:pt x="33" y="223"/>
                    <a:pt x="33" y="225"/>
                    <a:pt x="34" y="227"/>
                  </a:cubicBezTo>
                  <a:cubicBezTo>
                    <a:pt x="35" y="231"/>
                    <a:pt x="37" y="236"/>
                    <a:pt x="34" y="241"/>
                  </a:cubicBezTo>
                  <a:cubicBezTo>
                    <a:pt x="31" y="246"/>
                    <a:pt x="29" y="247"/>
                    <a:pt x="26" y="248"/>
                  </a:cubicBezTo>
                  <a:cubicBezTo>
                    <a:pt x="24" y="249"/>
                    <a:pt x="21" y="250"/>
                    <a:pt x="17" y="253"/>
                  </a:cubicBezTo>
                  <a:cubicBezTo>
                    <a:pt x="18" y="255"/>
                    <a:pt x="20" y="256"/>
                    <a:pt x="22" y="258"/>
                  </a:cubicBezTo>
                  <a:cubicBezTo>
                    <a:pt x="23" y="259"/>
                    <a:pt x="23" y="259"/>
                    <a:pt x="23" y="259"/>
                  </a:cubicBezTo>
                  <a:cubicBezTo>
                    <a:pt x="22" y="261"/>
                    <a:pt x="22" y="261"/>
                    <a:pt x="22" y="261"/>
                  </a:cubicBezTo>
                  <a:cubicBezTo>
                    <a:pt x="15" y="275"/>
                    <a:pt x="15" y="284"/>
                    <a:pt x="22" y="303"/>
                  </a:cubicBezTo>
                  <a:cubicBezTo>
                    <a:pt x="22" y="305"/>
                    <a:pt x="22" y="305"/>
                    <a:pt x="22" y="305"/>
                  </a:cubicBezTo>
                  <a:cubicBezTo>
                    <a:pt x="21" y="306"/>
                    <a:pt x="21" y="306"/>
                    <a:pt x="21" y="306"/>
                  </a:cubicBezTo>
                  <a:cubicBezTo>
                    <a:pt x="19" y="308"/>
                    <a:pt x="16" y="309"/>
                    <a:pt x="14" y="310"/>
                  </a:cubicBezTo>
                  <a:cubicBezTo>
                    <a:pt x="11" y="311"/>
                    <a:pt x="9" y="312"/>
                    <a:pt x="7" y="313"/>
                  </a:cubicBezTo>
                  <a:cubicBezTo>
                    <a:pt x="20" y="313"/>
                    <a:pt x="32" y="312"/>
                    <a:pt x="44" y="312"/>
                  </a:cubicBezTo>
                  <a:cubicBezTo>
                    <a:pt x="60" y="311"/>
                    <a:pt x="76" y="311"/>
                    <a:pt x="91" y="310"/>
                  </a:cubicBezTo>
                  <a:cubicBezTo>
                    <a:pt x="131" y="307"/>
                    <a:pt x="170" y="302"/>
                    <a:pt x="208" y="297"/>
                  </a:cubicBezTo>
                  <a:cubicBezTo>
                    <a:pt x="243" y="293"/>
                    <a:pt x="280" y="288"/>
                    <a:pt x="316" y="285"/>
                  </a:cubicBezTo>
                  <a:cubicBezTo>
                    <a:pt x="374" y="281"/>
                    <a:pt x="433" y="275"/>
                    <a:pt x="491" y="268"/>
                  </a:cubicBezTo>
                  <a:cubicBezTo>
                    <a:pt x="537" y="263"/>
                    <a:pt x="584" y="258"/>
                    <a:pt x="631" y="253"/>
                  </a:cubicBezTo>
                  <a:cubicBezTo>
                    <a:pt x="631" y="217"/>
                    <a:pt x="631" y="217"/>
                    <a:pt x="631" y="217"/>
                  </a:cubicBezTo>
                  <a:cubicBezTo>
                    <a:pt x="635" y="217"/>
                    <a:pt x="635" y="217"/>
                    <a:pt x="635" y="217"/>
                  </a:cubicBezTo>
                  <a:cubicBezTo>
                    <a:pt x="642" y="218"/>
                    <a:pt x="645" y="216"/>
                    <a:pt x="649" y="213"/>
                  </a:cubicBezTo>
                  <a:cubicBezTo>
                    <a:pt x="651" y="212"/>
                    <a:pt x="653" y="211"/>
                    <a:pt x="656" y="210"/>
                  </a:cubicBezTo>
                  <a:cubicBezTo>
                    <a:pt x="659" y="179"/>
                    <a:pt x="678" y="164"/>
                    <a:pt x="713" y="165"/>
                  </a:cubicBezTo>
                  <a:cubicBezTo>
                    <a:pt x="717" y="162"/>
                    <a:pt x="720" y="158"/>
                    <a:pt x="723" y="153"/>
                  </a:cubicBezTo>
                  <a:cubicBezTo>
                    <a:pt x="734" y="140"/>
                    <a:pt x="746" y="125"/>
                    <a:pt x="761" y="128"/>
                  </a:cubicBezTo>
                  <a:cubicBezTo>
                    <a:pt x="762" y="126"/>
                    <a:pt x="762" y="123"/>
                    <a:pt x="763" y="120"/>
                  </a:cubicBezTo>
                  <a:cubicBezTo>
                    <a:pt x="764" y="114"/>
                    <a:pt x="765" y="107"/>
                    <a:pt x="768" y="102"/>
                  </a:cubicBezTo>
                  <a:cubicBezTo>
                    <a:pt x="770" y="99"/>
                    <a:pt x="770" y="99"/>
                    <a:pt x="770" y="99"/>
                  </a:cubicBezTo>
                  <a:cubicBezTo>
                    <a:pt x="773" y="101"/>
                    <a:pt x="773" y="101"/>
                    <a:pt x="773" y="101"/>
                  </a:cubicBezTo>
                  <a:cubicBezTo>
                    <a:pt x="773" y="102"/>
                    <a:pt x="775" y="103"/>
                    <a:pt x="775" y="103"/>
                  </a:cubicBezTo>
                  <a:cubicBezTo>
                    <a:pt x="777" y="102"/>
                    <a:pt x="779" y="99"/>
                    <a:pt x="781" y="96"/>
                  </a:cubicBezTo>
                  <a:cubicBezTo>
                    <a:pt x="784" y="90"/>
                    <a:pt x="788" y="84"/>
                    <a:pt x="795" y="84"/>
                  </a:cubicBezTo>
                  <a:cubicBezTo>
                    <a:pt x="800" y="85"/>
                    <a:pt x="801" y="88"/>
                    <a:pt x="801" y="91"/>
                  </a:cubicBezTo>
                  <a:cubicBezTo>
                    <a:pt x="802" y="93"/>
                    <a:pt x="803" y="95"/>
                    <a:pt x="806" y="96"/>
                  </a:cubicBezTo>
                  <a:cubicBezTo>
                    <a:pt x="820" y="71"/>
                    <a:pt x="836" y="61"/>
                    <a:pt x="853" y="67"/>
                  </a:cubicBezTo>
                  <a:cubicBezTo>
                    <a:pt x="856" y="54"/>
                    <a:pt x="861" y="38"/>
                    <a:pt x="876" y="33"/>
                  </a:cubicBezTo>
                  <a:cubicBezTo>
                    <a:pt x="874" y="26"/>
                    <a:pt x="876" y="20"/>
                    <a:pt x="878" y="15"/>
                  </a:cubicBezTo>
                  <a:cubicBezTo>
                    <a:pt x="880" y="9"/>
                    <a:pt x="880" y="7"/>
                    <a:pt x="879" y="6"/>
                  </a:cubicBezTo>
                  <a:cubicBezTo>
                    <a:pt x="833" y="21"/>
                    <a:pt x="778" y="26"/>
                    <a:pt x="724" y="32"/>
                  </a:cubicBezTo>
                  <a:cubicBezTo>
                    <a:pt x="707" y="34"/>
                    <a:pt x="707" y="34"/>
                    <a:pt x="707" y="34"/>
                  </a:cubicBezTo>
                  <a:cubicBezTo>
                    <a:pt x="697" y="35"/>
                    <a:pt x="687" y="37"/>
                    <a:pt x="676" y="40"/>
                  </a:cubicBezTo>
                  <a:cubicBezTo>
                    <a:pt x="667" y="42"/>
                    <a:pt x="657" y="44"/>
                    <a:pt x="647" y="46"/>
                  </a:cubicBezTo>
                  <a:cubicBezTo>
                    <a:pt x="623" y="49"/>
                    <a:pt x="597" y="50"/>
                    <a:pt x="573" y="51"/>
                  </a:cubicBezTo>
                  <a:cubicBezTo>
                    <a:pt x="560" y="52"/>
                    <a:pt x="547" y="53"/>
                    <a:pt x="534" y="54"/>
                  </a:cubicBezTo>
                  <a:cubicBezTo>
                    <a:pt x="519" y="55"/>
                    <a:pt x="504" y="57"/>
                    <a:pt x="490" y="60"/>
                  </a:cubicBezTo>
                  <a:cubicBezTo>
                    <a:pt x="475" y="62"/>
                    <a:pt x="460" y="65"/>
                    <a:pt x="445" y="66"/>
                  </a:cubicBezTo>
                  <a:cubicBezTo>
                    <a:pt x="431" y="67"/>
                    <a:pt x="418" y="68"/>
                    <a:pt x="404" y="69"/>
                  </a:cubicBezTo>
                  <a:cubicBezTo>
                    <a:pt x="362" y="71"/>
                    <a:pt x="323" y="74"/>
                    <a:pt x="285" y="78"/>
                  </a:cubicBezTo>
                  <a:cubicBezTo>
                    <a:pt x="275" y="79"/>
                    <a:pt x="265" y="80"/>
                    <a:pt x="255" y="82"/>
                  </a:cubicBezTo>
                  <a:cubicBezTo>
                    <a:pt x="244" y="83"/>
                    <a:pt x="232" y="85"/>
                    <a:pt x="223" y="85"/>
                  </a:cubicBezTo>
                  <a:cubicBezTo>
                    <a:pt x="224" y="88"/>
                    <a:pt x="223" y="91"/>
                    <a:pt x="223" y="95"/>
                  </a:cubicBezTo>
                  <a:cubicBezTo>
                    <a:pt x="223" y="98"/>
                    <a:pt x="222" y="101"/>
                    <a:pt x="223" y="102"/>
                  </a:cubicBezTo>
                  <a:cubicBezTo>
                    <a:pt x="224" y="106"/>
                    <a:pt x="224" y="106"/>
                    <a:pt x="224" y="106"/>
                  </a:cubicBezTo>
                  <a:cubicBezTo>
                    <a:pt x="220" y="106"/>
                    <a:pt x="220" y="106"/>
                    <a:pt x="220" y="106"/>
                  </a:cubicBezTo>
                  <a:cubicBezTo>
                    <a:pt x="213" y="107"/>
                    <a:pt x="205" y="108"/>
                    <a:pt x="197" y="108"/>
                  </a:cubicBezTo>
                  <a:cubicBezTo>
                    <a:pt x="157" y="113"/>
                    <a:pt x="116" y="117"/>
                    <a:pt x="72" y="118"/>
                  </a:cubicBezTo>
                  <a:cubicBezTo>
                    <a:pt x="68" y="121"/>
                    <a:pt x="68" y="124"/>
                    <a:pt x="69" y="128"/>
                  </a:cubicBezTo>
                  <a:cubicBezTo>
                    <a:pt x="70" y="130"/>
                    <a:pt x="71" y="133"/>
                    <a:pt x="70" y="136"/>
                  </a:cubicBezTo>
                  <a:cubicBezTo>
                    <a:pt x="69" y="139"/>
                    <a:pt x="66" y="139"/>
                    <a:pt x="63" y="138"/>
                  </a:cubicBezTo>
                  <a:cubicBezTo>
                    <a:pt x="63" y="138"/>
                    <a:pt x="63" y="138"/>
                    <a:pt x="63" y="138"/>
                  </a:cubicBezTo>
                  <a:cubicBezTo>
                    <a:pt x="64" y="142"/>
                    <a:pt x="66" y="148"/>
                    <a:pt x="63" y="151"/>
                  </a:cubicBezTo>
                  <a:cubicBezTo>
                    <a:pt x="61" y="154"/>
                    <a:pt x="59" y="155"/>
                    <a:pt x="55" y="154"/>
                  </a:cubicBezTo>
                  <a:cubicBezTo>
                    <a:pt x="56" y="149"/>
                    <a:pt x="56" y="149"/>
                    <a:pt x="56" y="149"/>
                  </a:cubicBezTo>
                  <a:cubicBezTo>
                    <a:pt x="56" y="149"/>
                    <a:pt x="58" y="149"/>
                    <a:pt x="59" y="148"/>
                  </a:cubicBezTo>
                  <a:cubicBezTo>
                    <a:pt x="60" y="146"/>
                    <a:pt x="58" y="141"/>
                    <a:pt x="57" y="139"/>
                  </a:cubicBezTo>
                  <a:cubicBezTo>
                    <a:pt x="57" y="136"/>
                    <a:pt x="56" y="135"/>
                    <a:pt x="57" y="133"/>
                  </a:cubicBezTo>
                  <a:cubicBezTo>
                    <a:pt x="59" y="132"/>
                    <a:pt x="61" y="132"/>
                    <a:pt x="64" y="133"/>
                  </a:cubicBezTo>
                  <a:cubicBezTo>
                    <a:pt x="64" y="133"/>
                    <a:pt x="65" y="133"/>
                    <a:pt x="65" y="133"/>
                  </a:cubicBezTo>
                  <a:cubicBezTo>
                    <a:pt x="65" y="132"/>
                    <a:pt x="65" y="131"/>
                    <a:pt x="64" y="129"/>
                  </a:cubicBezTo>
                  <a:cubicBezTo>
                    <a:pt x="63" y="125"/>
                    <a:pt x="61" y="118"/>
                    <a:pt x="70" y="113"/>
                  </a:cubicBezTo>
                  <a:cubicBezTo>
                    <a:pt x="71" y="113"/>
                    <a:pt x="71" y="113"/>
                    <a:pt x="71" y="113"/>
                  </a:cubicBezTo>
                  <a:cubicBezTo>
                    <a:pt x="71" y="113"/>
                    <a:pt x="71" y="113"/>
                    <a:pt x="71" y="113"/>
                  </a:cubicBezTo>
                  <a:cubicBezTo>
                    <a:pt x="115" y="111"/>
                    <a:pt x="157" y="107"/>
                    <a:pt x="197" y="103"/>
                  </a:cubicBezTo>
                  <a:cubicBezTo>
                    <a:pt x="203" y="102"/>
                    <a:pt x="210" y="102"/>
                    <a:pt x="217" y="101"/>
                  </a:cubicBezTo>
                  <a:cubicBezTo>
                    <a:pt x="217" y="99"/>
                    <a:pt x="217" y="96"/>
                    <a:pt x="217" y="94"/>
                  </a:cubicBezTo>
                  <a:cubicBezTo>
                    <a:pt x="218" y="91"/>
                    <a:pt x="218" y="87"/>
                    <a:pt x="217" y="86"/>
                  </a:cubicBezTo>
                  <a:cubicBezTo>
                    <a:pt x="217" y="86"/>
                    <a:pt x="217" y="86"/>
                    <a:pt x="217" y="86"/>
                  </a:cubicBezTo>
                  <a:cubicBezTo>
                    <a:pt x="216" y="86"/>
                    <a:pt x="216" y="86"/>
                    <a:pt x="216" y="86"/>
                  </a:cubicBezTo>
                  <a:cubicBezTo>
                    <a:pt x="216" y="80"/>
                    <a:pt x="216" y="80"/>
                    <a:pt x="216" y="80"/>
                  </a:cubicBezTo>
                  <a:cubicBezTo>
                    <a:pt x="216" y="80"/>
                    <a:pt x="216" y="80"/>
                    <a:pt x="216" y="80"/>
                  </a:cubicBezTo>
                  <a:cubicBezTo>
                    <a:pt x="226" y="80"/>
                    <a:pt x="240" y="78"/>
                    <a:pt x="255" y="76"/>
                  </a:cubicBezTo>
                  <a:cubicBezTo>
                    <a:pt x="264" y="75"/>
                    <a:pt x="274" y="73"/>
                    <a:pt x="284" y="72"/>
                  </a:cubicBezTo>
                  <a:cubicBezTo>
                    <a:pt x="323" y="68"/>
                    <a:pt x="362" y="66"/>
                    <a:pt x="403" y="63"/>
                  </a:cubicBezTo>
                  <a:cubicBezTo>
                    <a:pt x="417" y="62"/>
                    <a:pt x="431" y="61"/>
                    <a:pt x="445" y="60"/>
                  </a:cubicBezTo>
                  <a:cubicBezTo>
                    <a:pt x="460" y="59"/>
                    <a:pt x="475" y="57"/>
                    <a:pt x="489" y="54"/>
                  </a:cubicBezTo>
                  <a:cubicBezTo>
                    <a:pt x="504" y="52"/>
                    <a:pt x="519" y="49"/>
                    <a:pt x="533" y="48"/>
                  </a:cubicBezTo>
                  <a:cubicBezTo>
                    <a:pt x="546" y="47"/>
                    <a:pt x="560" y="47"/>
                    <a:pt x="573" y="46"/>
                  </a:cubicBezTo>
                  <a:cubicBezTo>
                    <a:pt x="597" y="45"/>
                    <a:pt x="622" y="43"/>
                    <a:pt x="646" y="40"/>
                  </a:cubicBezTo>
                  <a:cubicBezTo>
                    <a:pt x="656" y="39"/>
                    <a:pt x="665" y="37"/>
                    <a:pt x="675" y="34"/>
                  </a:cubicBezTo>
                  <a:cubicBezTo>
                    <a:pt x="685" y="32"/>
                    <a:pt x="696" y="29"/>
                    <a:pt x="706" y="28"/>
                  </a:cubicBezTo>
                  <a:cubicBezTo>
                    <a:pt x="724" y="26"/>
                    <a:pt x="724" y="26"/>
                    <a:pt x="724" y="26"/>
                  </a:cubicBezTo>
                  <a:cubicBezTo>
                    <a:pt x="777" y="21"/>
                    <a:pt x="833" y="15"/>
                    <a:pt x="879" y="0"/>
                  </a:cubicBezTo>
                  <a:cubicBezTo>
                    <a:pt x="880" y="0"/>
                    <a:pt x="880" y="0"/>
                    <a:pt x="880" y="0"/>
                  </a:cubicBezTo>
                  <a:cubicBezTo>
                    <a:pt x="881" y="0"/>
                    <a:pt x="881" y="0"/>
                    <a:pt x="881" y="0"/>
                  </a:cubicBezTo>
                  <a:cubicBezTo>
                    <a:pt x="887" y="3"/>
                    <a:pt x="885" y="10"/>
                    <a:pt x="883" y="16"/>
                  </a:cubicBezTo>
                  <a:cubicBezTo>
                    <a:pt x="882" y="22"/>
                    <a:pt x="880" y="28"/>
                    <a:pt x="882" y="34"/>
                  </a:cubicBezTo>
                  <a:cubicBezTo>
                    <a:pt x="883" y="37"/>
                    <a:pt x="883" y="37"/>
                    <a:pt x="883" y="37"/>
                  </a:cubicBezTo>
                  <a:cubicBezTo>
                    <a:pt x="880" y="38"/>
                    <a:pt x="880" y="38"/>
                    <a:pt x="880" y="38"/>
                  </a:cubicBezTo>
                  <a:cubicBezTo>
                    <a:pt x="866" y="41"/>
                    <a:pt x="862" y="54"/>
                    <a:pt x="858" y="72"/>
                  </a:cubicBezTo>
                  <a:cubicBezTo>
                    <a:pt x="857" y="75"/>
                    <a:pt x="857" y="75"/>
                    <a:pt x="857" y="75"/>
                  </a:cubicBezTo>
                  <a:cubicBezTo>
                    <a:pt x="854" y="74"/>
                    <a:pt x="854" y="74"/>
                    <a:pt x="854" y="74"/>
                  </a:cubicBezTo>
                  <a:cubicBezTo>
                    <a:pt x="838" y="66"/>
                    <a:pt x="823" y="75"/>
                    <a:pt x="809" y="101"/>
                  </a:cubicBezTo>
                  <a:cubicBezTo>
                    <a:pt x="809" y="102"/>
                    <a:pt x="809" y="102"/>
                    <a:pt x="809" y="102"/>
                  </a:cubicBezTo>
                  <a:cubicBezTo>
                    <a:pt x="807" y="102"/>
                    <a:pt x="807" y="102"/>
                    <a:pt x="807" y="102"/>
                  </a:cubicBezTo>
                  <a:cubicBezTo>
                    <a:pt x="799" y="101"/>
                    <a:pt x="797" y="95"/>
                    <a:pt x="796" y="92"/>
                  </a:cubicBezTo>
                  <a:cubicBezTo>
                    <a:pt x="795" y="90"/>
                    <a:pt x="795" y="90"/>
                    <a:pt x="795" y="90"/>
                  </a:cubicBezTo>
                  <a:cubicBezTo>
                    <a:pt x="791" y="90"/>
                    <a:pt x="789" y="93"/>
                    <a:pt x="786" y="99"/>
                  </a:cubicBezTo>
                  <a:cubicBezTo>
                    <a:pt x="783" y="103"/>
                    <a:pt x="781" y="107"/>
                    <a:pt x="776" y="108"/>
                  </a:cubicBezTo>
                  <a:cubicBezTo>
                    <a:pt x="775" y="108"/>
                    <a:pt x="773" y="108"/>
                    <a:pt x="772" y="107"/>
                  </a:cubicBezTo>
                  <a:cubicBezTo>
                    <a:pt x="770" y="111"/>
                    <a:pt x="769" y="116"/>
                    <a:pt x="768" y="121"/>
                  </a:cubicBezTo>
                  <a:cubicBezTo>
                    <a:pt x="767" y="125"/>
                    <a:pt x="767" y="129"/>
                    <a:pt x="765" y="132"/>
                  </a:cubicBezTo>
                  <a:cubicBezTo>
                    <a:pt x="765" y="135"/>
                    <a:pt x="765" y="135"/>
                    <a:pt x="765" y="135"/>
                  </a:cubicBezTo>
                  <a:cubicBezTo>
                    <a:pt x="762" y="134"/>
                    <a:pt x="762" y="134"/>
                    <a:pt x="762" y="134"/>
                  </a:cubicBezTo>
                  <a:cubicBezTo>
                    <a:pt x="749" y="130"/>
                    <a:pt x="738" y="144"/>
                    <a:pt x="728" y="157"/>
                  </a:cubicBezTo>
                  <a:cubicBezTo>
                    <a:pt x="724" y="162"/>
                    <a:pt x="720" y="166"/>
                    <a:pt x="717" y="170"/>
                  </a:cubicBezTo>
                  <a:cubicBezTo>
                    <a:pt x="716" y="170"/>
                    <a:pt x="716" y="170"/>
                    <a:pt x="716" y="170"/>
                  </a:cubicBezTo>
                  <a:cubicBezTo>
                    <a:pt x="714" y="170"/>
                    <a:pt x="714" y="170"/>
                    <a:pt x="714" y="170"/>
                  </a:cubicBezTo>
                  <a:cubicBezTo>
                    <a:pt x="681" y="169"/>
                    <a:pt x="663" y="183"/>
                    <a:pt x="661" y="212"/>
                  </a:cubicBezTo>
                  <a:cubicBezTo>
                    <a:pt x="661" y="214"/>
                    <a:pt x="661" y="214"/>
                    <a:pt x="661" y="214"/>
                  </a:cubicBezTo>
                  <a:cubicBezTo>
                    <a:pt x="659" y="214"/>
                    <a:pt x="659" y="214"/>
                    <a:pt x="659" y="214"/>
                  </a:cubicBezTo>
                  <a:cubicBezTo>
                    <a:pt x="656" y="215"/>
                    <a:pt x="654" y="217"/>
                    <a:pt x="652" y="218"/>
                  </a:cubicBezTo>
                  <a:cubicBezTo>
                    <a:pt x="648" y="220"/>
                    <a:pt x="644" y="223"/>
                    <a:pt x="637" y="223"/>
                  </a:cubicBezTo>
                  <a:cubicBezTo>
                    <a:pt x="637" y="259"/>
                    <a:pt x="637" y="259"/>
                    <a:pt x="637" y="259"/>
                  </a:cubicBezTo>
                  <a:cubicBezTo>
                    <a:pt x="634" y="259"/>
                    <a:pt x="634" y="259"/>
                    <a:pt x="634" y="259"/>
                  </a:cubicBezTo>
                  <a:cubicBezTo>
                    <a:pt x="587" y="263"/>
                    <a:pt x="538" y="268"/>
                    <a:pt x="491" y="274"/>
                  </a:cubicBezTo>
                  <a:cubicBezTo>
                    <a:pt x="434" y="280"/>
                    <a:pt x="375" y="287"/>
                    <a:pt x="317" y="291"/>
                  </a:cubicBezTo>
                  <a:cubicBezTo>
                    <a:pt x="281" y="294"/>
                    <a:pt x="244" y="298"/>
                    <a:pt x="209" y="303"/>
                  </a:cubicBezTo>
                  <a:cubicBezTo>
                    <a:pt x="171" y="307"/>
                    <a:pt x="132" y="312"/>
                    <a:pt x="92" y="315"/>
                  </a:cubicBezTo>
                  <a:cubicBezTo>
                    <a:pt x="76" y="316"/>
                    <a:pt x="60" y="317"/>
                    <a:pt x="44" y="317"/>
                  </a:cubicBezTo>
                  <a:cubicBezTo>
                    <a:pt x="30" y="318"/>
                    <a:pt x="17" y="318"/>
                    <a:pt x="3" y="319"/>
                  </a:cubicBezTo>
                  <a:lnTo>
                    <a:pt x="0" y="319"/>
                  </a:ln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8" name="Freeform 314"/>
            <p:cNvSpPr/>
            <p:nvPr/>
          </p:nvSpPr>
          <p:spPr>
            <a:xfrm>
              <a:off x="7404120" y="3958560"/>
              <a:ext cx="874080" cy="391320"/>
            </a:xfrm>
            <a:custGeom>
              <a:avLst/>
              <a:gdLst>
                <a:gd name="textAreaLeft" fmla="*/ 0 w 874080"/>
                <a:gd name="textAreaRight" fmla="*/ 874800 w 874080"/>
                <a:gd name="textAreaTop" fmla="*/ 0 h 391320"/>
                <a:gd name="textAreaBottom" fmla="*/ 392040 h 391320"/>
                <a:gd name="GluePoint1X" fmla="*/ 5096.66207529844 w 1089"/>
                <a:gd name="GluePoint1Y" fmla="*/ 295.953909465021 h 2430"/>
                <a:gd name="GluePoint2X" fmla="*/ 4706.32690541781 w 1089"/>
                <a:gd name="GluePoint2Y" fmla="*/ 316.549794238683 h 2430"/>
                <a:gd name="GluePoint3X" fmla="*/ 4510.04407713499 w 1089"/>
                <a:gd name="GluePoint3Y" fmla="*/ 326.4 h 2430"/>
                <a:gd name="GluePoint4X" fmla="*/ 4242.38567493113 w 1089"/>
                <a:gd name="GluePoint4Y" fmla="*/ 424.00658436214 h 2430"/>
                <a:gd name="GluePoint5X" fmla="*/ 3894.42975206612 w 1089"/>
                <a:gd name="GluePoint5Y" fmla="*/ 487.585185185185 h 2430"/>
                <a:gd name="GluePoint6X" fmla="*/ 3675.84205693297 w 1089"/>
                <a:gd name="GluePoint6Y" fmla="*/ 458.034567901235 h 2430"/>
                <a:gd name="GluePoint7X" fmla="*/ 3504.09458218549 w 1089"/>
                <a:gd name="GluePoint7Y" fmla="*/ 433.856790123457 h 2430"/>
                <a:gd name="GluePoint8X" fmla="*/ 3405.95316804408 w 1089"/>
                <a:gd name="GluePoint8Y" fmla="*/ 419.081481481482 h 2430"/>
                <a:gd name="GluePoint9X" fmla="*/ 3040.15335169881 w 1089"/>
                <a:gd name="GluePoint9Y" fmla="*/ 365.353086419753 h 2430"/>
                <a:gd name="GluePoint10X" fmla="*/ 2328.62809917355 w 1089"/>
                <a:gd name="GluePoint10Y" fmla="*/ 389.978600823045 h 2430"/>
                <a:gd name="GluePoint11X" fmla="*/ 1541.26629935721 w 1089"/>
                <a:gd name="GluePoint11Y" fmla="*/ 355.502880658436 h 2430"/>
                <a:gd name="GluePoint12X" fmla="*/ 1126.39577594123 w 1089"/>
                <a:gd name="GluePoint12Y" fmla="*/ 375.20329218107 h 2430"/>
                <a:gd name="GluePoint13X" fmla="*/ 932.343434343434 w 1089"/>
                <a:gd name="GluePoint13Y" fmla="*/ 394.903703703704 h 2430"/>
                <a:gd name="GluePoint14X" fmla="*/ 243.123048668503 w 1089"/>
                <a:gd name="GluePoint14Y" fmla="*/ 424.00658436214 h 2430"/>
                <a:gd name="GluePoint15X" fmla="*/ 0 w 1089"/>
                <a:gd name="GluePoint15Y" fmla="*/ 394.903703703704 h 2430"/>
                <a:gd name="GluePoint16X" fmla="*/ 169.516988062443 w 1089"/>
                <a:gd name="GluePoint16Y" fmla="*/ 355.502880658436 h 2430"/>
                <a:gd name="GluePoint17X" fmla="*/ 640.149678604224 w 1089"/>
                <a:gd name="GluePoint17Y" fmla="*/ 295.953909465021 h 2430"/>
                <a:gd name="GluePoint18X" fmla="*/ 932.343434343434 w 1089"/>
                <a:gd name="GluePoint18Y" fmla="*/ 237.300411522634 h 2430"/>
                <a:gd name="GluePoint19X" fmla="*/ 1298.14325068871 w 1089"/>
                <a:gd name="GluePoint19Y" fmla="*/ 218.047736625514 h 2430"/>
                <a:gd name="GluePoint20X" fmla="*/ 1516.73094582186 w 1089"/>
                <a:gd name="GluePoint20Y" fmla="*/ 125.366255144033 h 2430"/>
                <a:gd name="GluePoint21X" fmla="*/ 3405.95316804408 w 1089"/>
                <a:gd name="GluePoint21Y" fmla="*/ 71.6378600823045 h 2430"/>
                <a:gd name="GluePoint22X" fmla="*/ 4510.04407713499 w 1089"/>
                <a:gd name="GluePoint22Y" fmla="*/ 26.4164609053498 h 2430"/>
                <a:gd name="GluePoint23X" fmla="*/ 5217.10835629018 w 1089"/>
                <a:gd name="GluePoint23Y" fmla="*/ 41.1917695473251 h 2430"/>
                <a:gd name="GluePoint24X" fmla="*/ 5192.57300275482 w 1089"/>
                <a:gd name="GluePoint24Y" fmla="*/ 46.1168724279835 h 2430"/>
                <a:gd name="GluePoint25X" fmla="*/ 5096.66207529844 w 1089"/>
                <a:gd name="GluePoint25Y" fmla="*/ 61.7876543209877 h 2430"/>
                <a:gd name="GluePoint26X" fmla="*/ 4875.84389348026 w 1089"/>
                <a:gd name="GluePoint26Y" fmla="*/ 96.2633744855967 h 2430"/>
                <a:gd name="GluePoint27X" fmla="*/ 4706.32690541781 w 1089"/>
                <a:gd name="GluePoint27Y" fmla="*/ 51.041975308642 h 2430"/>
                <a:gd name="GluePoint28X" fmla="*/ 4900.37924701561 w 1089"/>
                <a:gd name="GluePoint28Y" fmla="*/ 105.665843621399 h 2430"/>
                <a:gd name="GluePoint29X" fmla="*/ 5168.03764921947 w 1089"/>
                <a:gd name="GluePoint29Y" fmla="*/ 91.3382716049383 h 2430"/>
                <a:gd name="GluePoint30X" fmla="*/ 5192.57300275482 w 1089"/>
                <a:gd name="GluePoint30Y" fmla="*/ 144.618930041152 h 2430"/>
                <a:gd name="GluePoint31X" fmla="*/ 5346.47658402204 w 1089"/>
                <a:gd name="GluePoint31Y" fmla="*/ 96.2633744855967 h 2430"/>
                <a:gd name="GluePoint32X" fmla="*/ 5346.47658402204 w 1089"/>
                <a:gd name="GluePoint32Y" fmla="*/ 140.141563786008 h 2430"/>
                <a:gd name="GluePoint33X" fmla="*/ 5047.59136822773 w 1089"/>
                <a:gd name="GluePoint33Y" fmla="*/ 174.169547325103 h 2430"/>
                <a:gd name="GluePoint34X" fmla="*/ 4949.44995408632 w 1089"/>
                <a:gd name="GluePoint34Y" fmla="*/ 169.244444444444 h 2430"/>
                <a:gd name="GluePoint35X" fmla="*/ 4608.1854912764 w 1089"/>
                <a:gd name="GluePoint35Y" fmla="*/ 188.497119341564 h 2430"/>
                <a:gd name="GluePoint36X" fmla="*/ 4924.91460055096 w 1089"/>
                <a:gd name="GluePoint36Y" fmla="*/ 227.897942386831 h 2430"/>
                <a:gd name="GluePoint37X" fmla="*/ 4875.84389348026 w 1089"/>
                <a:gd name="GluePoint37Y" fmla="*/ 266.851028806584 h 2430"/>
                <a:gd name="GluePoint38X" fmla="*/ 4802.2378328742 w 1089"/>
                <a:gd name="GluePoint38Y" fmla="*/ 276.701234567901 h 2430"/>
                <a:gd name="GluePoint39X" fmla="*/ 5096.66207529844 w 1089"/>
                <a:gd name="GluePoint39Y" fmla="*/ 266.851028806584 h 243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Lst>
              <a:rect l="textAreaLeft" t="textAreaTop" r="textAreaRight" b="textAreaBottom"/>
              <a:pathLst>
                <a:path w="889" h="400">
                  <a:moveTo>
                    <a:pt x="840" y="227"/>
                  </a:moveTo>
                  <a:cubicBezTo>
                    <a:pt x="841" y="235"/>
                    <a:pt x="835" y="236"/>
                    <a:pt x="836" y="243"/>
                  </a:cubicBezTo>
                  <a:cubicBezTo>
                    <a:pt x="827" y="245"/>
                    <a:pt x="828" y="236"/>
                    <a:pt x="816" y="239"/>
                  </a:cubicBezTo>
                  <a:cubicBezTo>
                    <a:pt x="807" y="252"/>
                    <a:pt x="793" y="259"/>
                    <a:pt x="772" y="260"/>
                  </a:cubicBezTo>
                  <a:cubicBezTo>
                    <a:pt x="765" y="266"/>
                    <a:pt x="763" y="277"/>
                    <a:pt x="756" y="284"/>
                  </a:cubicBezTo>
                  <a:cubicBezTo>
                    <a:pt x="754" y="279"/>
                    <a:pt x="753" y="270"/>
                    <a:pt x="740" y="268"/>
                  </a:cubicBezTo>
                  <a:cubicBezTo>
                    <a:pt x="757" y="305"/>
                    <a:pt x="706" y="312"/>
                    <a:pt x="708" y="356"/>
                  </a:cubicBezTo>
                  <a:cubicBezTo>
                    <a:pt x="702" y="355"/>
                    <a:pt x="701" y="349"/>
                    <a:pt x="696" y="348"/>
                  </a:cubicBezTo>
                  <a:cubicBezTo>
                    <a:pt x="696" y="361"/>
                    <a:pt x="702" y="368"/>
                    <a:pt x="700" y="384"/>
                  </a:cubicBezTo>
                  <a:cubicBezTo>
                    <a:pt x="680" y="390"/>
                    <a:pt x="657" y="392"/>
                    <a:pt x="639" y="400"/>
                  </a:cubicBezTo>
                  <a:cubicBezTo>
                    <a:pt x="633" y="397"/>
                    <a:pt x="631" y="389"/>
                    <a:pt x="623" y="384"/>
                  </a:cubicBezTo>
                  <a:cubicBezTo>
                    <a:pt x="619" y="381"/>
                    <a:pt x="608" y="380"/>
                    <a:pt x="603" y="376"/>
                  </a:cubicBezTo>
                  <a:cubicBezTo>
                    <a:pt x="598" y="372"/>
                    <a:pt x="593" y="364"/>
                    <a:pt x="587" y="360"/>
                  </a:cubicBezTo>
                  <a:cubicBezTo>
                    <a:pt x="584" y="358"/>
                    <a:pt x="578" y="359"/>
                    <a:pt x="575" y="356"/>
                  </a:cubicBezTo>
                  <a:cubicBezTo>
                    <a:pt x="573" y="355"/>
                    <a:pt x="573" y="349"/>
                    <a:pt x="571" y="348"/>
                  </a:cubicBezTo>
                  <a:cubicBezTo>
                    <a:pt x="567" y="345"/>
                    <a:pt x="562" y="347"/>
                    <a:pt x="559" y="344"/>
                  </a:cubicBezTo>
                  <a:cubicBezTo>
                    <a:pt x="553" y="340"/>
                    <a:pt x="544" y="330"/>
                    <a:pt x="535" y="324"/>
                  </a:cubicBezTo>
                  <a:cubicBezTo>
                    <a:pt x="522" y="315"/>
                    <a:pt x="506" y="301"/>
                    <a:pt x="499" y="300"/>
                  </a:cubicBezTo>
                  <a:cubicBezTo>
                    <a:pt x="491" y="298"/>
                    <a:pt x="463" y="305"/>
                    <a:pt x="446" y="308"/>
                  </a:cubicBezTo>
                  <a:cubicBezTo>
                    <a:pt x="427" y="311"/>
                    <a:pt x="406" y="317"/>
                    <a:pt x="382" y="320"/>
                  </a:cubicBezTo>
                  <a:cubicBezTo>
                    <a:pt x="381" y="305"/>
                    <a:pt x="373" y="297"/>
                    <a:pt x="366" y="288"/>
                  </a:cubicBezTo>
                  <a:cubicBezTo>
                    <a:pt x="325" y="278"/>
                    <a:pt x="292" y="287"/>
                    <a:pt x="253" y="292"/>
                  </a:cubicBezTo>
                  <a:cubicBezTo>
                    <a:pt x="237" y="294"/>
                    <a:pt x="219" y="291"/>
                    <a:pt x="205" y="296"/>
                  </a:cubicBezTo>
                  <a:cubicBezTo>
                    <a:pt x="199" y="298"/>
                    <a:pt x="190" y="305"/>
                    <a:pt x="185" y="308"/>
                  </a:cubicBezTo>
                  <a:cubicBezTo>
                    <a:pt x="181" y="310"/>
                    <a:pt x="176" y="309"/>
                    <a:pt x="173" y="312"/>
                  </a:cubicBezTo>
                  <a:cubicBezTo>
                    <a:pt x="168" y="317"/>
                    <a:pt x="164" y="319"/>
                    <a:pt x="153" y="324"/>
                  </a:cubicBezTo>
                  <a:cubicBezTo>
                    <a:pt x="147" y="326"/>
                    <a:pt x="149" y="324"/>
                    <a:pt x="145" y="328"/>
                  </a:cubicBezTo>
                  <a:cubicBezTo>
                    <a:pt x="129" y="343"/>
                    <a:pt x="75" y="342"/>
                    <a:pt x="40" y="348"/>
                  </a:cubicBezTo>
                  <a:cubicBezTo>
                    <a:pt x="28" y="350"/>
                    <a:pt x="14" y="353"/>
                    <a:pt x="0" y="356"/>
                  </a:cubicBezTo>
                  <a:cubicBezTo>
                    <a:pt x="0" y="345"/>
                    <a:pt x="0" y="335"/>
                    <a:pt x="0" y="324"/>
                  </a:cubicBezTo>
                  <a:cubicBezTo>
                    <a:pt x="13" y="326"/>
                    <a:pt x="16" y="318"/>
                    <a:pt x="24" y="316"/>
                  </a:cubicBezTo>
                  <a:cubicBezTo>
                    <a:pt x="21" y="304"/>
                    <a:pt x="31" y="304"/>
                    <a:pt x="28" y="292"/>
                  </a:cubicBezTo>
                  <a:cubicBezTo>
                    <a:pt x="39" y="275"/>
                    <a:pt x="62" y="279"/>
                    <a:pt x="81" y="268"/>
                  </a:cubicBezTo>
                  <a:cubicBezTo>
                    <a:pt x="89" y="263"/>
                    <a:pt x="95" y="251"/>
                    <a:pt x="105" y="243"/>
                  </a:cubicBezTo>
                  <a:cubicBezTo>
                    <a:pt x="110" y="239"/>
                    <a:pt x="112" y="235"/>
                    <a:pt x="125" y="235"/>
                  </a:cubicBezTo>
                  <a:cubicBezTo>
                    <a:pt x="133" y="220"/>
                    <a:pt x="143" y="208"/>
                    <a:pt x="153" y="195"/>
                  </a:cubicBezTo>
                  <a:cubicBezTo>
                    <a:pt x="161" y="195"/>
                    <a:pt x="158" y="206"/>
                    <a:pt x="169" y="203"/>
                  </a:cubicBezTo>
                  <a:cubicBezTo>
                    <a:pt x="183" y="196"/>
                    <a:pt x="191" y="165"/>
                    <a:pt x="213" y="179"/>
                  </a:cubicBezTo>
                  <a:cubicBezTo>
                    <a:pt x="228" y="170"/>
                    <a:pt x="224" y="142"/>
                    <a:pt x="245" y="139"/>
                  </a:cubicBezTo>
                  <a:cubicBezTo>
                    <a:pt x="246" y="126"/>
                    <a:pt x="252" y="119"/>
                    <a:pt x="249" y="103"/>
                  </a:cubicBezTo>
                  <a:cubicBezTo>
                    <a:pt x="295" y="103"/>
                    <a:pt x="331" y="98"/>
                    <a:pt x="378" y="91"/>
                  </a:cubicBezTo>
                  <a:cubicBezTo>
                    <a:pt x="431" y="82"/>
                    <a:pt x="495" y="71"/>
                    <a:pt x="559" y="59"/>
                  </a:cubicBezTo>
                  <a:cubicBezTo>
                    <a:pt x="588" y="53"/>
                    <a:pt x="629" y="42"/>
                    <a:pt x="668" y="34"/>
                  </a:cubicBezTo>
                  <a:cubicBezTo>
                    <a:pt x="692" y="30"/>
                    <a:pt x="718" y="27"/>
                    <a:pt x="740" y="22"/>
                  </a:cubicBezTo>
                  <a:cubicBezTo>
                    <a:pt x="761" y="18"/>
                    <a:pt x="774" y="11"/>
                    <a:pt x="800" y="6"/>
                  </a:cubicBezTo>
                  <a:cubicBezTo>
                    <a:pt x="832" y="0"/>
                    <a:pt x="842" y="5"/>
                    <a:pt x="856" y="34"/>
                  </a:cubicBezTo>
                  <a:cubicBezTo>
                    <a:pt x="851" y="33"/>
                    <a:pt x="850" y="27"/>
                    <a:pt x="844" y="26"/>
                  </a:cubicBezTo>
                  <a:cubicBezTo>
                    <a:pt x="844" y="33"/>
                    <a:pt x="847" y="37"/>
                    <a:pt x="852" y="38"/>
                  </a:cubicBezTo>
                  <a:cubicBezTo>
                    <a:pt x="843" y="49"/>
                    <a:pt x="834" y="22"/>
                    <a:pt x="820" y="34"/>
                  </a:cubicBezTo>
                  <a:cubicBezTo>
                    <a:pt x="822" y="44"/>
                    <a:pt x="839" y="37"/>
                    <a:pt x="836" y="51"/>
                  </a:cubicBezTo>
                  <a:cubicBezTo>
                    <a:pt x="826" y="53"/>
                    <a:pt x="824" y="51"/>
                    <a:pt x="812" y="59"/>
                  </a:cubicBezTo>
                  <a:cubicBezTo>
                    <a:pt x="811" y="64"/>
                    <a:pt x="808" y="70"/>
                    <a:pt x="800" y="79"/>
                  </a:cubicBezTo>
                  <a:cubicBezTo>
                    <a:pt x="796" y="75"/>
                    <a:pt x="789" y="73"/>
                    <a:pt x="780" y="75"/>
                  </a:cubicBezTo>
                  <a:cubicBezTo>
                    <a:pt x="776" y="65"/>
                    <a:pt x="778" y="50"/>
                    <a:pt x="772" y="42"/>
                  </a:cubicBezTo>
                  <a:cubicBezTo>
                    <a:pt x="757" y="62"/>
                    <a:pt x="781" y="76"/>
                    <a:pt x="780" y="95"/>
                  </a:cubicBezTo>
                  <a:cubicBezTo>
                    <a:pt x="792" y="97"/>
                    <a:pt x="798" y="93"/>
                    <a:pt x="804" y="87"/>
                  </a:cubicBezTo>
                  <a:cubicBezTo>
                    <a:pt x="813" y="79"/>
                    <a:pt x="808" y="91"/>
                    <a:pt x="820" y="87"/>
                  </a:cubicBezTo>
                  <a:cubicBezTo>
                    <a:pt x="829" y="84"/>
                    <a:pt x="835" y="77"/>
                    <a:pt x="848" y="75"/>
                  </a:cubicBezTo>
                  <a:cubicBezTo>
                    <a:pt x="851" y="85"/>
                    <a:pt x="854" y="93"/>
                    <a:pt x="844" y="99"/>
                  </a:cubicBezTo>
                  <a:cubicBezTo>
                    <a:pt x="856" y="105"/>
                    <a:pt x="845" y="109"/>
                    <a:pt x="852" y="119"/>
                  </a:cubicBezTo>
                  <a:cubicBezTo>
                    <a:pt x="871" y="117"/>
                    <a:pt x="860" y="90"/>
                    <a:pt x="864" y="83"/>
                  </a:cubicBezTo>
                  <a:cubicBezTo>
                    <a:pt x="870" y="83"/>
                    <a:pt x="876" y="83"/>
                    <a:pt x="877" y="79"/>
                  </a:cubicBezTo>
                  <a:cubicBezTo>
                    <a:pt x="887" y="84"/>
                    <a:pt x="889" y="99"/>
                    <a:pt x="889" y="115"/>
                  </a:cubicBezTo>
                  <a:cubicBezTo>
                    <a:pt x="885" y="115"/>
                    <a:pt x="881" y="115"/>
                    <a:pt x="877" y="115"/>
                  </a:cubicBezTo>
                  <a:cubicBezTo>
                    <a:pt x="874" y="121"/>
                    <a:pt x="868" y="143"/>
                    <a:pt x="860" y="155"/>
                  </a:cubicBezTo>
                  <a:cubicBezTo>
                    <a:pt x="847" y="154"/>
                    <a:pt x="826" y="160"/>
                    <a:pt x="828" y="143"/>
                  </a:cubicBezTo>
                  <a:cubicBezTo>
                    <a:pt x="824" y="144"/>
                    <a:pt x="825" y="150"/>
                    <a:pt x="824" y="155"/>
                  </a:cubicBezTo>
                  <a:cubicBezTo>
                    <a:pt x="809" y="154"/>
                    <a:pt x="816" y="142"/>
                    <a:pt x="812" y="139"/>
                  </a:cubicBezTo>
                  <a:cubicBezTo>
                    <a:pt x="798" y="137"/>
                    <a:pt x="808" y="159"/>
                    <a:pt x="796" y="159"/>
                  </a:cubicBezTo>
                  <a:cubicBezTo>
                    <a:pt x="779" y="162"/>
                    <a:pt x="766" y="147"/>
                    <a:pt x="756" y="155"/>
                  </a:cubicBezTo>
                  <a:cubicBezTo>
                    <a:pt x="769" y="170"/>
                    <a:pt x="799" y="168"/>
                    <a:pt x="820" y="175"/>
                  </a:cubicBezTo>
                  <a:cubicBezTo>
                    <a:pt x="823" y="186"/>
                    <a:pt x="812" y="183"/>
                    <a:pt x="808" y="187"/>
                  </a:cubicBezTo>
                  <a:cubicBezTo>
                    <a:pt x="803" y="200"/>
                    <a:pt x="821" y="190"/>
                    <a:pt x="816" y="203"/>
                  </a:cubicBezTo>
                  <a:cubicBezTo>
                    <a:pt x="809" y="207"/>
                    <a:pt x="804" y="212"/>
                    <a:pt x="800" y="219"/>
                  </a:cubicBezTo>
                  <a:cubicBezTo>
                    <a:pt x="789" y="214"/>
                    <a:pt x="779" y="209"/>
                    <a:pt x="768" y="203"/>
                  </a:cubicBezTo>
                  <a:cubicBezTo>
                    <a:pt x="761" y="210"/>
                    <a:pt x="776" y="224"/>
                    <a:pt x="788" y="227"/>
                  </a:cubicBezTo>
                  <a:cubicBezTo>
                    <a:pt x="803" y="231"/>
                    <a:pt x="821" y="215"/>
                    <a:pt x="832" y="223"/>
                  </a:cubicBezTo>
                  <a:cubicBezTo>
                    <a:pt x="826" y="211"/>
                    <a:pt x="836" y="211"/>
                    <a:pt x="836" y="219"/>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9" name="Freeform 315"/>
            <p:cNvSpPr/>
            <p:nvPr/>
          </p:nvSpPr>
          <p:spPr>
            <a:xfrm>
              <a:off x="7402680" y="3955320"/>
              <a:ext cx="877320" cy="397800"/>
            </a:xfrm>
            <a:custGeom>
              <a:avLst/>
              <a:gdLst>
                <a:gd name="textAreaLeft" fmla="*/ 0 w 877320"/>
                <a:gd name="textAreaRight" fmla="*/ 878040 w 877320"/>
                <a:gd name="textAreaTop" fmla="*/ 0 h 397800"/>
                <a:gd name="textAreaBottom" fmla="*/ 398520 h 397800"/>
                <a:gd name="GluePoint1X" fmla="*/ 3633.87533875339 w 1107"/>
                <a:gd name="GluePoint1Y" fmla="*/ 470.69618696187 h 2439"/>
                <a:gd name="GluePoint2X" fmla="*/ 3435.66395663957 w 1107"/>
                <a:gd name="GluePoint2Y" fmla="*/ 436.232882328823 h 2439"/>
                <a:gd name="GluePoint3X" fmla="*/ 3008.40831074977 w 1107"/>
                <a:gd name="GluePoint3Y" fmla="*/ 376.829028290283 h 2439"/>
                <a:gd name="GluePoint4X" fmla="*/ 2294.84733514002 w 1107"/>
                <a:gd name="GluePoint4Y" fmla="*/ 399.048790487905 h 2439"/>
                <a:gd name="GluePoint5X" fmla="*/ 1255.33875338753 w 1107"/>
                <a:gd name="GluePoint5Y" fmla="*/ 371.840918409184 h 2439"/>
                <a:gd name="GluePoint6X" fmla="*/ 918.379403794038 w 1107"/>
                <a:gd name="GluePoint6Y" fmla="*/ 409.025010250103 h 2439"/>
                <a:gd name="GluePoint7X" fmla="*/ 0 w 1107"/>
                <a:gd name="GluePoint7Y" fmla="*/ 400.409184091841 h 2439"/>
                <a:gd name="GluePoint8X" fmla="*/ 167.378500451671 w 1107"/>
                <a:gd name="GluePoint8Y" fmla="*/ 363.225092250923 h 2439"/>
                <a:gd name="GluePoint9X" fmla="*/ 647.490514905149 w 1107"/>
                <a:gd name="GluePoint9Y" fmla="*/ 298.833128331283 h 2439"/>
                <a:gd name="GluePoint10X" fmla="*/ 991.056910569106 w 1107"/>
                <a:gd name="GluePoint10Y" fmla="*/ 248.49856498565 h 2439"/>
                <a:gd name="GluePoint11X" fmla="*/ 1488.78771454381 w 1107"/>
                <a:gd name="GluePoint11Y" fmla="*/ 156.89872898729 h 2439"/>
                <a:gd name="GluePoint12X" fmla="*/ 3369.59349593496 w 1107"/>
                <a:gd name="GluePoint12Y" fmla="*/ 72.5543255432554 h 2439"/>
                <a:gd name="GluePoint13X" fmla="*/ 4823.14363143631 w 1107"/>
                <a:gd name="GluePoint13Y" fmla="*/ 8.61582615826158 h 2439"/>
                <a:gd name="GluePoint14X" fmla="*/ 4968.49864498645 w 1107"/>
                <a:gd name="GluePoint14Y" fmla="*/ 46.7068470684707 h 2439"/>
                <a:gd name="GluePoint15X" fmla="*/ 4913.43992773261 w 1107"/>
                <a:gd name="GluePoint15Y" fmla="*/ 77.5424354243542 h 2439"/>
                <a:gd name="GluePoint16X" fmla="*/ 4721.83559168925 w 1107"/>
                <a:gd name="GluePoint16Y" fmla="*/ 117.447314473145 h 2439"/>
                <a:gd name="GluePoint17X" fmla="*/ 5111.65130984643 w 1107"/>
                <a:gd name="GluePoint17Y" fmla="*/ 92.5067650676507 h 2439"/>
                <a:gd name="GluePoint18X" fmla="*/ 5190.93586269196 w 1107"/>
                <a:gd name="GluePoint18Y" fmla="*/ 121.075030750308 h 2439"/>
                <a:gd name="GluePoint19X" fmla="*/ 5292.24390243902 w 1107"/>
                <a:gd name="GluePoint19Y" fmla="*/ 97.4948749487495 h 2439"/>
                <a:gd name="GluePoint20X" fmla="*/ 5195.34056007227 w 1107"/>
                <a:gd name="GluePoint20Y" fmla="*/ 198.617466174662 h 2439"/>
                <a:gd name="GluePoint21X" fmla="*/ 4986.11743450768 w 1107"/>
                <a:gd name="GluePoint21Y" fmla="*/ 198.617466174662 h 2439"/>
                <a:gd name="GluePoint22X" fmla="*/ 4662.3721770551 w 1107"/>
                <a:gd name="GluePoint22Y" fmla="*/ 198.617466174662 h 2439"/>
                <a:gd name="GluePoint23X" fmla="*/ 4913.43992773261 w 1107"/>
                <a:gd name="GluePoint23Y" fmla="*/ 234.894628946289 h 2439"/>
                <a:gd name="GluePoint24X" fmla="*/ 4931.05871725384 w 1107"/>
                <a:gd name="GluePoint24Y" fmla="*/ 257.114391143911 h 2439"/>
                <a:gd name="GluePoint25X" fmla="*/ 4638.14634146341 w 1107"/>
                <a:gd name="GluePoint25Y" fmla="*/ 259.381713817138 h 2439"/>
                <a:gd name="GluePoint26X" fmla="*/ 5034.56910569106 w 1107"/>
                <a:gd name="GluePoint26Y" fmla="*/ 264.369823698237 h 2439"/>
                <a:gd name="GluePoint27X" fmla="*/ 4746.06142728094 w 1107"/>
                <a:gd name="GluePoint27Y" fmla="*/ 287.949979499795 h 2439"/>
                <a:gd name="GluePoint28X" fmla="*/ 4818.73893405601 w 1107"/>
                <a:gd name="GluePoint28Y" fmla="*/ 270.718327183272 h 2439"/>
                <a:gd name="GluePoint29X" fmla="*/ 4860.58355916893 w 1107"/>
                <a:gd name="GluePoint29Y" fmla="*/ 232.173841738417 h 2439"/>
                <a:gd name="GluePoint30X" fmla="*/ 4547.85004516712 w 1107"/>
                <a:gd name="GluePoint30Y" fmla="*/ 192.722427224272 h 2439"/>
                <a:gd name="GluePoint31X" fmla="*/ 4906.83288166215 w 1107"/>
                <a:gd name="GluePoint31Y" fmla="*/ 172.769987699877 h 2439"/>
                <a:gd name="GluePoint32X" fmla="*/ 5010.34327009937 w 1107"/>
                <a:gd name="GluePoint32Y" fmla="*/ 180.478884788848 h 2439"/>
                <a:gd name="GluePoint33X" fmla="*/ 5274.6251129178 w 1107"/>
                <a:gd name="GluePoint33Y" fmla="*/ 141.934399343993 h 2439"/>
                <a:gd name="GluePoint34X" fmla="*/ 5129.27009936766 w 1107"/>
                <a:gd name="GluePoint34Y" fmla="*/ 154.177941779418 h 2439"/>
                <a:gd name="GluePoint35X" fmla="*/ 5105.04426377597 w 1107"/>
                <a:gd name="GluePoint35Y" fmla="*/ 99.7621976219762 h 2439"/>
                <a:gd name="GluePoint36X" fmla="*/ 4704.21680216802 w 1107"/>
                <a:gd name="GluePoint36Y" fmla="*/ 123.342353423534 h 2439"/>
                <a:gd name="GluePoint37X" fmla="*/ 4666.77687443541 w 1107"/>
                <a:gd name="GluePoint37Y" fmla="*/ 53.9622796227962 h 2439"/>
                <a:gd name="GluePoint38X" fmla="*/ 4889.21409214092 w 1107"/>
                <a:gd name="GluePoint38Y" fmla="*/ 72.5543255432554 h 2439"/>
                <a:gd name="GluePoint39X" fmla="*/ 4931.05871725384 w 1107"/>
                <a:gd name="GluePoint39Y" fmla="*/ 43.0791307913079 h 2439"/>
                <a:gd name="GluePoint40X" fmla="*/ 5111.65130984643 w 1107"/>
                <a:gd name="GluePoint40Y" fmla="*/ 34.4633046330463 h 2439"/>
                <a:gd name="GluePoint41X" fmla="*/ 3669.11291779584 w 1107"/>
                <a:gd name="GluePoint41Y" fmla="*/ 66.6592865928659 h 2439"/>
                <a:gd name="GluePoint42X" fmla="*/ 1506.40650406504 w 1107"/>
                <a:gd name="GluePoint42Y" fmla="*/ 177.758097580976 h 2439"/>
                <a:gd name="GluePoint43X" fmla="*/ 1123.19783197832 w 1107"/>
                <a:gd name="GluePoint43Y" fmla="*/ 242.150061500615 h 2439"/>
                <a:gd name="GluePoint44X" fmla="*/ 779.631436314363 w 1107"/>
                <a:gd name="GluePoint44Y" fmla="*/ 296.565805658057 h 2439"/>
                <a:gd name="GluePoint45X" fmla="*/ 508.742547425474 w 1107"/>
                <a:gd name="GluePoint45Y" fmla="*/ 337.377613776138 h 2439"/>
                <a:gd name="GluePoint46X" fmla="*/ 167.378500451671 w 1107"/>
                <a:gd name="GluePoint46Y" fmla="*/ 396.781467814678 h 2439"/>
                <a:gd name="GluePoint47X" fmla="*/ 876.53477868112 w 1107"/>
                <a:gd name="GluePoint47Y" fmla="*/ 406.757687576876 h 2439"/>
                <a:gd name="GluePoint48X" fmla="*/ 1151.82836495032 w 1107"/>
                <a:gd name="GluePoint48Y" fmla="*/ 376.829028290283 h 2439"/>
                <a:gd name="GluePoint49X" fmla="*/ 2228.77687443541 w 1107"/>
                <a:gd name="GluePoint49Y" fmla="*/ 355.969659696597 h 2439"/>
                <a:gd name="GluePoint50X" fmla="*/ 2805.79223125565 w 1107"/>
                <a:gd name="GluePoint50Y" fmla="*/ 376.829028290283 h 2439"/>
                <a:gd name="GluePoint51X" fmla="*/ 3411.43812104788 w 1107"/>
                <a:gd name="GluePoint51Y" fmla="*/ 427.617056170562 h 2439"/>
                <a:gd name="GluePoint52X" fmla="*/ 3609.6495031617 w 1107"/>
                <a:gd name="GluePoint52Y" fmla="*/ 457.092250922509 h 2439"/>
                <a:gd name="GluePoint53X" fmla="*/ 4078.74977416441 w 1107"/>
                <a:gd name="GluePoint53Y" fmla="*/ 482.032800328003 h 2439"/>
                <a:gd name="GluePoint54X" fmla="*/ 4246.12827461608 w 1107"/>
                <a:gd name="GluePoint54Y" fmla="*/ 436.232882328823 h 2439"/>
                <a:gd name="GluePoint55X" fmla="*/ 4565.46883468835 w 1107"/>
                <a:gd name="GluePoint55Y" fmla="*/ 347.353833538335 h 2439"/>
                <a:gd name="GluePoint56X" fmla="*/ 4913.43992773261 w 1107"/>
                <a:gd name="GluePoint56Y" fmla="*/ 296.565805658057 h 2439"/>
                <a:gd name="GluePoint57X" fmla="*/ 5083.02077687444 w 1107"/>
                <a:gd name="GluePoint57Y" fmla="*/ 284.322263222632 h 2439"/>
                <a:gd name="GluePoint58X" fmla="*/ 4931.05871725384 w 1107"/>
                <a:gd name="GluePoint58Y" fmla="*/ 302.914309143091 h 2439"/>
                <a:gd name="GluePoint59X" fmla="*/ 4534.6359530262 w 1107"/>
                <a:gd name="GluePoint59Y" fmla="*/ 352.341943419434 h 2439"/>
                <a:gd name="GluePoint60X" fmla="*/ 4221.90243902439 w 1107"/>
                <a:gd name="GluePoint60Y" fmla="*/ 441.220992209922 h 2439"/>
                <a:gd name="GluePoint61X" fmla="*/ 4085.35682023487 w 1107"/>
                <a:gd name="GluePoint61Y" fmla="*/ 488.381303813038 h 2439"/>
                <a:gd name="GluePoint62X" fmla="*/ 4691.0027100271 w 1107"/>
                <a:gd name="GluePoint62Y" fmla="*/ 97.4948749487495 h 2439"/>
                <a:gd name="GluePoint63X" fmla="*/ 5111.65130984643 w 1107"/>
                <a:gd name="GluePoint63Y" fmla="*/ 43.0791307913079 h 243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 ang="0">
                  <a:pos x="GluePoint63X" y="GluePoint63Y"/>
                </a:cxn>
              </a:cxnLst>
              <a:rect l="textAreaLeft" t="textAreaTop" r="textAreaRight" b="textAreaBottom"/>
              <a:pathLst>
                <a:path w="894" h="406">
                  <a:moveTo>
                    <a:pt x="642" y="406"/>
                  </a:moveTo>
                  <a:cubicBezTo>
                    <a:pt x="641" y="406"/>
                    <a:pt x="641" y="406"/>
                    <a:pt x="641" y="406"/>
                  </a:cubicBezTo>
                  <a:cubicBezTo>
                    <a:pt x="637" y="404"/>
                    <a:pt x="634" y="400"/>
                    <a:pt x="632" y="397"/>
                  </a:cubicBezTo>
                  <a:cubicBezTo>
                    <a:pt x="630" y="394"/>
                    <a:pt x="628" y="392"/>
                    <a:pt x="625" y="389"/>
                  </a:cubicBezTo>
                  <a:cubicBezTo>
                    <a:pt x="623" y="388"/>
                    <a:pt x="619" y="387"/>
                    <a:pt x="616" y="386"/>
                  </a:cubicBezTo>
                  <a:cubicBezTo>
                    <a:pt x="612" y="385"/>
                    <a:pt x="608" y="384"/>
                    <a:pt x="605" y="381"/>
                  </a:cubicBezTo>
                  <a:cubicBezTo>
                    <a:pt x="602" y="379"/>
                    <a:pt x="599" y="376"/>
                    <a:pt x="596" y="373"/>
                  </a:cubicBezTo>
                  <a:cubicBezTo>
                    <a:pt x="594" y="370"/>
                    <a:pt x="591" y="367"/>
                    <a:pt x="589" y="365"/>
                  </a:cubicBezTo>
                  <a:cubicBezTo>
                    <a:pt x="588" y="365"/>
                    <a:pt x="586" y="364"/>
                    <a:pt x="584" y="364"/>
                  </a:cubicBezTo>
                  <a:cubicBezTo>
                    <a:pt x="581" y="363"/>
                    <a:pt x="579" y="363"/>
                    <a:pt x="576" y="361"/>
                  </a:cubicBezTo>
                  <a:cubicBezTo>
                    <a:pt x="575" y="360"/>
                    <a:pt x="574" y="358"/>
                    <a:pt x="573" y="356"/>
                  </a:cubicBezTo>
                  <a:cubicBezTo>
                    <a:pt x="573" y="355"/>
                    <a:pt x="573" y="354"/>
                    <a:pt x="572" y="353"/>
                  </a:cubicBezTo>
                  <a:cubicBezTo>
                    <a:pt x="571" y="352"/>
                    <a:pt x="569" y="352"/>
                    <a:pt x="567" y="352"/>
                  </a:cubicBezTo>
                  <a:cubicBezTo>
                    <a:pt x="565" y="351"/>
                    <a:pt x="563" y="351"/>
                    <a:pt x="560" y="349"/>
                  </a:cubicBezTo>
                  <a:cubicBezTo>
                    <a:pt x="558" y="347"/>
                    <a:pt x="555" y="345"/>
                    <a:pt x="552" y="342"/>
                  </a:cubicBezTo>
                  <a:cubicBezTo>
                    <a:pt x="547" y="338"/>
                    <a:pt x="541" y="333"/>
                    <a:pt x="536" y="329"/>
                  </a:cubicBezTo>
                  <a:cubicBezTo>
                    <a:pt x="533" y="327"/>
                    <a:pt x="529" y="324"/>
                    <a:pt x="525" y="321"/>
                  </a:cubicBezTo>
                  <a:cubicBezTo>
                    <a:pt x="516" y="314"/>
                    <a:pt x="506" y="306"/>
                    <a:pt x="501" y="305"/>
                  </a:cubicBezTo>
                  <a:cubicBezTo>
                    <a:pt x="496" y="305"/>
                    <a:pt x="481" y="308"/>
                    <a:pt x="468" y="310"/>
                  </a:cubicBezTo>
                  <a:cubicBezTo>
                    <a:pt x="461" y="311"/>
                    <a:pt x="455" y="313"/>
                    <a:pt x="450" y="314"/>
                  </a:cubicBezTo>
                  <a:cubicBezTo>
                    <a:pt x="441" y="315"/>
                    <a:pt x="433" y="317"/>
                    <a:pt x="423" y="319"/>
                  </a:cubicBezTo>
                  <a:cubicBezTo>
                    <a:pt x="411" y="321"/>
                    <a:pt x="399" y="324"/>
                    <a:pt x="385" y="326"/>
                  </a:cubicBezTo>
                  <a:cubicBezTo>
                    <a:pt x="383" y="326"/>
                    <a:pt x="383" y="326"/>
                    <a:pt x="383" y="326"/>
                  </a:cubicBezTo>
                  <a:cubicBezTo>
                    <a:pt x="382" y="323"/>
                    <a:pt x="382" y="323"/>
                    <a:pt x="382" y="323"/>
                  </a:cubicBezTo>
                  <a:cubicBezTo>
                    <a:pt x="382" y="311"/>
                    <a:pt x="376" y="304"/>
                    <a:pt x="370" y="297"/>
                  </a:cubicBezTo>
                  <a:cubicBezTo>
                    <a:pt x="369" y="296"/>
                    <a:pt x="368" y="294"/>
                    <a:pt x="367" y="293"/>
                  </a:cubicBezTo>
                  <a:cubicBezTo>
                    <a:pt x="336" y="286"/>
                    <a:pt x="309" y="290"/>
                    <a:pt x="281" y="294"/>
                  </a:cubicBezTo>
                  <a:cubicBezTo>
                    <a:pt x="273" y="295"/>
                    <a:pt x="265" y="296"/>
                    <a:pt x="257" y="297"/>
                  </a:cubicBezTo>
                  <a:cubicBezTo>
                    <a:pt x="250" y="298"/>
                    <a:pt x="243" y="298"/>
                    <a:pt x="237" y="299"/>
                  </a:cubicBezTo>
                  <a:cubicBezTo>
                    <a:pt x="227" y="299"/>
                    <a:pt x="217" y="299"/>
                    <a:pt x="209" y="301"/>
                  </a:cubicBezTo>
                  <a:cubicBezTo>
                    <a:pt x="205" y="303"/>
                    <a:pt x="200" y="306"/>
                    <a:pt x="195" y="309"/>
                  </a:cubicBezTo>
                  <a:cubicBezTo>
                    <a:pt x="193" y="311"/>
                    <a:pt x="191" y="312"/>
                    <a:pt x="190" y="313"/>
                  </a:cubicBezTo>
                  <a:cubicBezTo>
                    <a:pt x="187" y="315"/>
                    <a:pt x="185" y="315"/>
                    <a:pt x="183" y="315"/>
                  </a:cubicBezTo>
                  <a:cubicBezTo>
                    <a:pt x="180" y="316"/>
                    <a:pt x="179" y="316"/>
                    <a:pt x="178" y="317"/>
                  </a:cubicBezTo>
                  <a:cubicBezTo>
                    <a:pt x="173" y="322"/>
                    <a:pt x="169" y="325"/>
                    <a:pt x="157" y="329"/>
                  </a:cubicBezTo>
                  <a:cubicBezTo>
                    <a:pt x="155" y="330"/>
                    <a:pt x="153" y="331"/>
                    <a:pt x="153" y="331"/>
                  </a:cubicBezTo>
                  <a:cubicBezTo>
                    <a:pt x="152" y="331"/>
                    <a:pt x="152" y="331"/>
                    <a:pt x="150" y="333"/>
                  </a:cubicBezTo>
                  <a:cubicBezTo>
                    <a:pt x="138" y="344"/>
                    <a:pt x="107" y="347"/>
                    <a:pt x="78" y="350"/>
                  </a:cubicBezTo>
                  <a:cubicBezTo>
                    <a:pt x="65" y="351"/>
                    <a:pt x="54" y="352"/>
                    <a:pt x="44" y="354"/>
                  </a:cubicBezTo>
                  <a:cubicBezTo>
                    <a:pt x="32" y="356"/>
                    <a:pt x="19" y="358"/>
                    <a:pt x="7" y="361"/>
                  </a:cubicBezTo>
                  <a:cubicBezTo>
                    <a:pt x="0" y="362"/>
                    <a:pt x="0" y="362"/>
                    <a:pt x="0" y="362"/>
                  </a:cubicBezTo>
                  <a:cubicBezTo>
                    <a:pt x="0" y="324"/>
                    <a:pt x="0" y="324"/>
                    <a:pt x="0" y="324"/>
                  </a:cubicBezTo>
                  <a:cubicBezTo>
                    <a:pt x="4" y="324"/>
                    <a:pt x="4" y="324"/>
                    <a:pt x="4" y="324"/>
                  </a:cubicBezTo>
                  <a:cubicBezTo>
                    <a:pt x="11" y="325"/>
                    <a:pt x="14" y="323"/>
                    <a:pt x="18" y="320"/>
                  </a:cubicBezTo>
                  <a:cubicBezTo>
                    <a:pt x="20" y="319"/>
                    <a:pt x="22" y="318"/>
                    <a:pt x="24" y="317"/>
                  </a:cubicBezTo>
                  <a:cubicBezTo>
                    <a:pt x="23" y="311"/>
                    <a:pt x="25" y="308"/>
                    <a:pt x="27" y="305"/>
                  </a:cubicBezTo>
                  <a:cubicBezTo>
                    <a:pt x="29" y="303"/>
                    <a:pt x="30" y="300"/>
                    <a:pt x="29" y="295"/>
                  </a:cubicBezTo>
                  <a:cubicBezTo>
                    <a:pt x="28" y="294"/>
                    <a:pt x="28" y="294"/>
                    <a:pt x="28" y="294"/>
                  </a:cubicBezTo>
                  <a:cubicBezTo>
                    <a:pt x="29" y="293"/>
                    <a:pt x="29" y="293"/>
                    <a:pt x="29" y="293"/>
                  </a:cubicBezTo>
                  <a:cubicBezTo>
                    <a:pt x="36" y="283"/>
                    <a:pt x="47" y="280"/>
                    <a:pt x="59" y="277"/>
                  </a:cubicBezTo>
                  <a:cubicBezTo>
                    <a:pt x="67" y="275"/>
                    <a:pt x="75" y="273"/>
                    <a:pt x="82" y="268"/>
                  </a:cubicBezTo>
                  <a:cubicBezTo>
                    <a:pt x="86" y="266"/>
                    <a:pt x="90" y="261"/>
                    <a:pt x="94" y="257"/>
                  </a:cubicBezTo>
                  <a:cubicBezTo>
                    <a:pt x="98" y="253"/>
                    <a:pt x="101" y="248"/>
                    <a:pt x="106" y="244"/>
                  </a:cubicBezTo>
                  <a:cubicBezTo>
                    <a:pt x="107" y="244"/>
                    <a:pt x="108" y="243"/>
                    <a:pt x="108" y="242"/>
                  </a:cubicBezTo>
                  <a:cubicBezTo>
                    <a:pt x="112" y="239"/>
                    <a:pt x="116" y="235"/>
                    <a:pt x="126" y="236"/>
                  </a:cubicBezTo>
                  <a:cubicBezTo>
                    <a:pt x="132" y="225"/>
                    <a:pt x="139" y="215"/>
                    <a:pt x="147" y="206"/>
                  </a:cubicBezTo>
                  <a:cubicBezTo>
                    <a:pt x="149" y="203"/>
                    <a:pt x="151" y="200"/>
                    <a:pt x="154" y="197"/>
                  </a:cubicBezTo>
                  <a:cubicBezTo>
                    <a:pt x="155" y="195"/>
                    <a:pt x="155" y="195"/>
                    <a:pt x="155" y="195"/>
                  </a:cubicBezTo>
                  <a:cubicBezTo>
                    <a:pt x="156" y="195"/>
                    <a:pt x="156" y="195"/>
                    <a:pt x="156" y="195"/>
                  </a:cubicBezTo>
                  <a:cubicBezTo>
                    <a:pt x="161" y="196"/>
                    <a:pt x="163" y="199"/>
                    <a:pt x="165" y="201"/>
                  </a:cubicBezTo>
                  <a:cubicBezTo>
                    <a:pt x="166" y="203"/>
                    <a:pt x="167" y="205"/>
                    <a:pt x="171" y="204"/>
                  </a:cubicBezTo>
                  <a:cubicBezTo>
                    <a:pt x="175" y="201"/>
                    <a:pt x="179" y="197"/>
                    <a:pt x="182" y="192"/>
                  </a:cubicBezTo>
                  <a:cubicBezTo>
                    <a:pt x="190" y="182"/>
                    <a:pt x="200" y="170"/>
                    <a:pt x="216" y="179"/>
                  </a:cubicBezTo>
                  <a:cubicBezTo>
                    <a:pt x="221" y="175"/>
                    <a:pt x="223" y="169"/>
                    <a:pt x="226" y="163"/>
                  </a:cubicBezTo>
                  <a:cubicBezTo>
                    <a:pt x="229" y="153"/>
                    <a:pt x="234" y="143"/>
                    <a:pt x="246" y="140"/>
                  </a:cubicBezTo>
                  <a:cubicBezTo>
                    <a:pt x="246" y="135"/>
                    <a:pt x="247" y="131"/>
                    <a:pt x="248" y="127"/>
                  </a:cubicBezTo>
                  <a:cubicBezTo>
                    <a:pt x="250" y="121"/>
                    <a:pt x="251" y="115"/>
                    <a:pt x="250" y="106"/>
                  </a:cubicBezTo>
                  <a:cubicBezTo>
                    <a:pt x="249" y="103"/>
                    <a:pt x="249" y="103"/>
                    <a:pt x="249" y="103"/>
                  </a:cubicBezTo>
                  <a:cubicBezTo>
                    <a:pt x="252" y="103"/>
                    <a:pt x="252" y="103"/>
                    <a:pt x="252" y="103"/>
                  </a:cubicBezTo>
                  <a:cubicBezTo>
                    <a:pt x="253" y="103"/>
                    <a:pt x="253" y="103"/>
                    <a:pt x="253" y="103"/>
                  </a:cubicBezTo>
                  <a:cubicBezTo>
                    <a:pt x="298" y="103"/>
                    <a:pt x="332" y="99"/>
                    <a:pt x="381" y="91"/>
                  </a:cubicBezTo>
                  <a:cubicBezTo>
                    <a:pt x="438" y="82"/>
                    <a:pt x="502" y="70"/>
                    <a:pt x="561" y="59"/>
                  </a:cubicBezTo>
                  <a:cubicBezTo>
                    <a:pt x="575" y="56"/>
                    <a:pt x="592" y="52"/>
                    <a:pt x="609" y="48"/>
                  </a:cubicBezTo>
                  <a:cubicBezTo>
                    <a:pt x="629" y="44"/>
                    <a:pt x="650" y="39"/>
                    <a:pt x="670" y="35"/>
                  </a:cubicBezTo>
                  <a:cubicBezTo>
                    <a:pt x="682" y="32"/>
                    <a:pt x="694" y="31"/>
                    <a:pt x="705" y="29"/>
                  </a:cubicBezTo>
                  <a:cubicBezTo>
                    <a:pt x="718" y="27"/>
                    <a:pt x="731" y="25"/>
                    <a:pt x="742" y="23"/>
                  </a:cubicBezTo>
                  <a:cubicBezTo>
                    <a:pt x="752" y="21"/>
                    <a:pt x="759" y="18"/>
                    <a:pt x="768" y="16"/>
                  </a:cubicBezTo>
                  <a:cubicBezTo>
                    <a:pt x="778" y="13"/>
                    <a:pt x="788" y="9"/>
                    <a:pt x="803" y="7"/>
                  </a:cubicBezTo>
                  <a:cubicBezTo>
                    <a:pt x="836" y="0"/>
                    <a:pt x="847" y="6"/>
                    <a:pt x="862" y="36"/>
                  </a:cubicBezTo>
                  <a:cubicBezTo>
                    <a:pt x="865" y="42"/>
                    <a:pt x="865" y="42"/>
                    <a:pt x="865" y="42"/>
                  </a:cubicBezTo>
                  <a:cubicBezTo>
                    <a:pt x="860" y="40"/>
                    <a:pt x="860" y="40"/>
                    <a:pt x="860" y="40"/>
                  </a:cubicBezTo>
                  <a:cubicBezTo>
                    <a:pt x="857" y="43"/>
                    <a:pt x="857" y="43"/>
                    <a:pt x="857" y="43"/>
                  </a:cubicBezTo>
                  <a:cubicBezTo>
                    <a:pt x="851" y="50"/>
                    <a:pt x="845" y="45"/>
                    <a:pt x="840" y="42"/>
                  </a:cubicBezTo>
                  <a:cubicBezTo>
                    <a:pt x="835" y="38"/>
                    <a:pt x="831" y="35"/>
                    <a:pt x="827" y="38"/>
                  </a:cubicBezTo>
                  <a:cubicBezTo>
                    <a:pt x="827" y="40"/>
                    <a:pt x="829" y="40"/>
                    <a:pt x="832" y="41"/>
                  </a:cubicBezTo>
                  <a:cubicBezTo>
                    <a:pt x="837" y="42"/>
                    <a:pt x="844" y="44"/>
                    <a:pt x="842" y="54"/>
                  </a:cubicBezTo>
                  <a:cubicBezTo>
                    <a:pt x="842" y="56"/>
                    <a:pt x="842" y="56"/>
                    <a:pt x="842" y="56"/>
                  </a:cubicBezTo>
                  <a:cubicBezTo>
                    <a:pt x="840" y="56"/>
                    <a:pt x="840" y="56"/>
                    <a:pt x="840" y="56"/>
                  </a:cubicBezTo>
                  <a:cubicBezTo>
                    <a:pt x="837" y="57"/>
                    <a:pt x="835" y="57"/>
                    <a:pt x="833" y="58"/>
                  </a:cubicBezTo>
                  <a:cubicBezTo>
                    <a:pt x="828" y="58"/>
                    <a:pt x="825" y="59"/>
                    <a:pt x="818" y="63"/>
                  </a:cubicBezTo>
                  <a:cubicBezTo>
                    <a:pt x="816" y="68"/>
                    <a:pt x="813" y="75"/>
                    <a:pt x="805" y="83"/>
                  </a:cubicBezTo>
                  <a:cubicBezTo>
                    <a:pt x="804" y="85"/>
                    <a:pt x="804" y="85"/>
                    <a:pt x="804" y="85"/>
                  </a:cubicBezTo>
                  <a:cubicBezTo>
                    <a:pt x="802" y="84"/>
                    <a:pt x="802" y="84"/>
                    <a:pt x="802" y="84"/>
                  </a:cubicBezTo>
                  <a:cubicBezTo>
                    <a:pt x="797" y="80"/>
                    <a:pt x="791" y="79"/>
                    <a:pt x="783" y="80"/>
                  </a:cubicBezTo>
                  <a:cubicBezTo>
                    <a:pt x="781" y="81"/>
                    <a:pt x="781" y="81"/>
                    <a:pt x="781" y="81"/>
                  </a:cubicBezTo>
                  <a:cubicBezTo>
                    <a:pt x="784" y="85"/>
                    <a:pt x="786" y="90"/>
                    <a:pt x="786" y="95"/>
                  </a:cubicBezTo>
                  <a:cubicBezTo>
                    <a:pt x="796" y="96"/>
                    <a:pt x="800" y="93"/>
                    <a:pt x="805" y="88"/>
                  </a:cubicBezTo>
                  <a:cubicBezTo>
                    <a:pt x="808" y="85"/>
                    <a:pt x="810" y="84"/>
                    <a:pt x="812" y="84"/>
                  </a:cubicBezTo>
                  <a:cubicBezTo>
                    <a:pt x="814" y="84"/>
                    <a:pt x="815" y="85"/>
                    <a:pt x="816" y="86"/>
                  </a:cubicBezTo>
                  <a:cubicBezTo>
                    <a:pt x="817" y="87"/>
                    <a:pt x="818" y="89"/>
                    <a:pt x="822" y="87"/>
                  </a:cubicBezTo>
                  <a:cubicBezTo>
                    <a:pt x="826" y="86"/>
                    <a:pt x="829" y="84"/>
                    <a:pt x="832" y="83"/>
                  </a:cubicBezTo>
                  <a:cubicBezTo>
                    <a:pt x="837" y="80"/>
                    <a:pt x="843" y="77"/>
                    <a:pt x="851" y="75"/>
                  </a:cubicBezTo>
                  <a:cubicBezTo>
                    <a:pt x="853" y="74"/>
                    <a:pt x="853" y="74"/>
                    <a:pt x="853" y="74"/>
                  </a:cubicBezTo>
                  <a:cubicBezTo>
                    <a:pt x="854" y="78"/>
                    <a:pt x="854" y="78"/>
                    <a:pt x="854" y="78"/>
                  </a:cubicBezTo>
                  <a:cubicBezTo>
                    <a:pt x="857" y="86"/>
                    <a:pt x="860" y="95"/>
                    <a:pt x="852" y="102"/>
                  </a:cubicBezTo>
                  <a:cubicBezTo>
                    <a:pt x="856" y="105"/>
                    <a:pt x="856" y="108"/>
                    <a:pt x="856" y="111"/>
                  </a:cubicBezTo>
                  <a:cubicBezTo>
                    <a:pt x="855" y="114"/>
                    <a:pt x="855" y="116"/>
                    <a:pt x="857" y="119"/>
                  </a:cubicBezTo>
                  <a:cubicBezTo>
                    <a:pt x="864" y="117"/>
                    <a:pt x="864" y="110"/>
                    <a:pt x="864" y="98"/>
                  </a:cubicBezTo>
                  <a:cubicBezTo>
                    <a:pt x="863" y="93"/>
                    <a:pt x="863" y="87"/>
                    <a:pt x="865" y="84"/>
                  </a:cubicBezTo>
                  <a:cubicBezTo>
                    <a:pt x="866" y="83"/>
                    <a:pt x="866" y="83"/>
                    <a:pt x="866" y="83"/>
                  </a:cubicBezTo>
                  <a:cubicBezTo>
                    <a:pt x="868" y="83"/>
                    <a:pt x="868" y="83"/>
                    <a:pt x="868" y="83"/>
                  </a:cubicBezTo>
                  <a:cubicBezTo>
                    <a:pt x="874" y="83"/>
                    <a:pt x="877" y="83"/>
                    <a:pt x="877" y="81"/>
                  </a:cubicBezTo>
                  <a:cubicBezTo>
                    <a:pt x="877" y="78"/>
                    <a:pt x="877" y="78"/>
                    <a:pt x="877" y="78"/>
                  </a:cubicBezTo>
                  <a:cubicBezTo>
                    <a:pt x="881" y="79"/>
                    <a:pt x="881" y="79"/>
                    <a:pt x="881" y="79"/>
                  </a:cubicBezTo>
                  <a:cubicBezTo>
                    <a:pt x="894" y="85"/>
                    <a:pt x="894" y="102"/>
                    <a:pt x="894" y="118"/>
                  </a:cubicBezTo>
                  <a:cubicBezTo>
                    <a:pt x="894" y="121"/>
                    <a:pt x="894" y="121"/>
                    <a:pt x="894" y="121"/>
                  </a:cubicBezTo>
                  <a:cubicBezTo>
                    <a:pt x="881" y="121"/>
                    <a:pt x="881" y="121"/>
                    <a:pt x="881" y="121"/>
                  </a:cubicBezTo>
                  <a:cubicBezTo>
                    <a:pt x="881" y="123"/>
                    <a:pt x="880" y="126"/>
                    <a:pt x="879" y="129"/>
                  </a:cubicBezTo>
                  <a:cubicBezTo>
                    <a:pt x="875" y="138"/>
                    <a:pt x="871" y="151"/>
                    <a:pt x="866" y="159"/>
                  </a:cubicBezTo>
                  <a:cubicBezTo>
                    <a:pt x="865" y="161"/>
                    <a:pt x="865" y="161"/>
                    <a:pt x="865" y="161"/>
                  </a:cubicBezTo>
                  <a:cubicBezTo>
                    <a:pt x="863" y="161"/>
                    <a:pt x="863" y="161"/>
                    <a:pt x="863" y="161"/>
                  </a:cubicBezTo>
                  <a:cubicBezTo>
                    <a:pt x="860" y="161"/>
                    <a:pt x="856" y="161"/>
                    <a:pt x="853" y="161"/>
                  </a:cubicBezTo>
                  <a:cubicBezTo>
                    <a:pt x="844" y="161"/>
                    <a:pt x="835" y="162"/>
                    <a:pt x="831" y="157"/>
                  </a:cubicBezTo>
                  <a:cubicBezTo>
                    <a:pt x="831" y="156"/>
                    <a:pt x="830" y="156"/>
                    <a:pt x="830" y="156"/>
                  </a:cubicBezTo>
                  <a:cubicBezTo>
                    <a:pt x="830" y="157"/>
                    <a:pt x="830" y="158"/>
                    <a:pt x="830" y="158"/>
                  </a:cubicBezTo>
                  <a:cubicBezTo>
                    <a:pt x="830" y="161"/>
                    <a:pt x="830" y="161"/>
                    <a:pt x="830" y="161"/>
                  </a:cubicBezTo>
                  <a:cubicBezTo>
                    <a:pt x="827" y="161"/>
                    <a:pt x="827" y="161"/>
                    <a:pt x="827" y="161"/>
                  </a:cubicBezTo>
                  <a:cubicBezTo>
                    <a:pt x="815" y="160"/>
                    <a:pt x="814" y="152"/>
                    <a:pt x="814" y="148"/>
                  </a:cubicBezTo>
                  <a:cubicBezTo>
                    <a:pt x="814" y="147"/>
                    <a:pt x="814" y="145"/>
                    <a:pt x="814" y="145"/>
                  </a:cubicBezTo>
                  <a:cubicBezTo>
                    <a:pt x="810" y="145"/>
                    <a:pt x="810" y="146"/>
                    <a:pt x="809" y="152"/>
                  </a:cubicBezTo>
                  <a:cubicBezTo>
                    <a:pt x="808" y="157"/>
                    <a:pt x="807" y="164"/>
                    <a:pt x="799" y="165"/>
                  </a:cubicBezTo>
                  <a:cubicBezTo>
                    <a:pt x="791" y="166"/>
                    <a:pt x="783" y="164"/>
                    <a:pt x="776" y="161"/>
                  </a:cubicBezTo>
                  <a:cubicBezTo>
                    <a:pt x="771" y="159"/>
                    <a:pt x="767" y="158"/>
                    <a:pt x="764" y="159"/>
                  </a:cubicBezTo>
                  <a:cubicBezTo>
                    <a:pt x="772" y="166"/>
                    <a:pt x="786" y="168"/>
                    <a:pt x="800" y="171"/>
                  </a:cubicBezTo>
                  <a:cubicBezTo>
                    <a:pt x="808" y="172"/>
                    <a:pt x="817" y="173"/>
                    <a:pt x="824" y="175"/>
                  </a:cubicBezTo>
                  <a:cubicBezTo>
                    <a:pt x="826" y="176"/>
                    <a:pt x="826" y="176"/>
                    <a:pt x="826" y="176"/>
                  </a:cubicBezTo>
                  <a:cubicBezTo>
                    <a:pt x="826" y="177"/>
                    <a:pt x="826" y="177"/>
                    <a:pt x="826" y="177"/>
                  </a:cubicBezTo>
                  <a:cubicBezTo>
                    <a:pt x="828" y="187"/>
                    <a:pt x="822" y="189"/>
                    <a:pt x="818" y="190"/>
                  </a:cubicBezTo>
                  <a:cubicBezTo>
                    <a:pt x="816" y="191"/>
                    <a:pt x="814" y="191"/>
                    <a:pt x="814" y="192"/>
                  </a:cubicBezTo>
                  <a:cubicBezTo>
                    <a:pt x="813" y="194"/>
                    <a:pt x="813" y="195"/>
                    <a:pt x="813" y="195"/>
                  </a:cubicBezTo>
                  <a:cubicBezTo>
                    <a:pt x="813" y="195"/>
                    <a:pt x="815" y="195"/>
                    <a:pt x="816" y="196"/>
                  </a:cubicBezTo>
                  <a:cubicBezTo>
                    <a:pt x="818" y="196"/>
                    <a:pt x="821" y="197"/>
                    <a:pt x="822" y="199"/>
                  </a:cubicBezTo>
                  <a:cubicBezTo>
                    <a:pt x="823" y="201"/>
                    <a:pt x="823" y="204"/>
                    <a:pt x="822" y="207"/>
                  </a:cubicBezTo>
                  <a:cubicBezTo>
                    <a:pt x="821" y="208"/>
                    <a:pt x="821" y="208"/>
                    <a:pt x="821" y="208"/>
                  </a:cubicBezTo>
                  <a:cubicBezTo>
                    <a:pt x="821" y="209"/>
                    <a:pt x="821" y="209"/>
                    <a:pt x="821" y="209"/>
                  </a:cubicBezTo>
                  <a:cubicBezTo>
                    <a:pt x="814" y="212"/>
                    <a:pt x="809" y="217"/>
                    <a:pt x="806" y="224"/>
                  </a:cubicBezTo>
                  <a:cubicBezTo>
                    <a:pt x="804" y="226"/>
                    <a:pt x="804" y="226"/>
                    <a:pt x="804" y="226"/>
                  </a:cubicBezTo>
                  <a:cubicBezTo>
                    <a:pt x="802" y="225"/>
                    <a:pt x="802" y="225"/>
                    <a:pt x="802" y="225"/>
                  </a:cubicBezTo>
                  <a:cubicBezTo>
                    <a:pt x="797" y="222"/>
                    <a:pt x="791" y="220"/>
                    <a:pt x="786" y="217"/>
                  </a:cubicBezTo>
                  <a:cubicBezTo>
                    <a:pt x="781" y="215"/>
                    <a:pt x="777" y="212"/>
                    <a:pt x="772" y="210"/>
                  </a:cubicBezTo>
                  <a:cubicBezTo>
                    <a:pt x="772" y="210"/>
                    <a:pt x="772" y="211"/>
                    <a:pt x="772" y="212"/>
                  </a:cubicBezTo>
                  <a:cubicBezTo>
                    <a:pt x="774" y="218"/>
                    <a:pt x="784" y="226"/>
                    <a:pt x="792" y="228"/>
                  </a:cubicBezTo>
                  <a:cubicBezTo>
                    <a:pt x="798" y="229"/>
                    <a:pt x="805" y="227"/>
                    <a:pt x="812" y="225"/>
                  </a:cubicBezTo>
                  <a:cubicBezTo>
                    <a:pt x="818" y="222"/>
                    <a:pt x="825" y="220"/>
                    <a:pt x="831" y="221"/>
                  </a:cubicBezTo>
                  <a:cubicBezTo>
                    <a:pt x="830" y="218"/>
                    <a:pt x="831" y="216"/>
                    <a:pt x="832" y="215"/>
                  </a:cubicBezTo>
                  <a:cubicBezTo>
                    <a:pt x="834" y="214"/>
                    <a:pt x="836" y="213"/>
                    <a:pt x="838" y="214"/>
                  </a:cubicBezTo>
                  <a:cubicBezTo>
                    <a:pt x="840" y="215"/>
                    <a:pt x="842" y="217"/>
                    <a:pt x="842" y="222"/>
                  </a:cubicBezTo>
                  <a:cubicBezTo>
                    <a:pt x="837" y="222"/>
                    <a:pt x="837" y="222"/>
                    <a:pt x="837" y="222"/>
                  </a:cubicBezTo>
                  <a:cubicBezTo>
                    <a:pt x="837" y="223"/>
                    <a:pt x="837" y="224"/>
                    <a:pt x="838" y="225"/>
                  </a:cubicBezTo>
                  <a:cubicBezTo>
                    <a:pt x="834" y="229"/>
                    <a:pt x="834" y="229"/>
                    <a:pt x="834" y="229"/>
                  </a:cubicBezTo>
                  <a:cubicBezTo>
                    <a:pt x="829" y="225"/>
                    <a:pt x="822" y="227"/>
                    <a:pt x="814" y="230"/>
                  </a:cubicBezTo>
                  <a:cubicBezTo>
                    <a:pt x="807" y="232"/>
                    <a:pt x="798" y="235"/>
                    <a:pt x="790" y="233"/>
                  </a:cubicBezTo>
                  <a:cubicBezTo>
                    <a:pt x="781" y="231"/>
                    <a:pt x="770" y="222"/>
                    <a:pt x="767" y="213"/>
                  </a:cubicBezTo>
                  <a:cubicBezTo>
                    <a:pt x="766" y="210"/>
                    <a:pt x="767" y="207"/>
                    <a:pt x="769" y="204"/>
                  </a:cubicBezTo>
                  <a:cubicBezTo>
                    <a:pt x="770" y="203"/>
                    <a:pt x="770" y="203"/>
                    <a:pt x="770" y="203"/>
                  </a:cubicBezTo>
                  <a:cubicBezTo>
                    <a:pt x="772" y="204"/>
                    <a:pt x="772" y="204"/>
                    <a:pt x="772" y="204"/>
                  </a:cubicBezTo>
                  <a:cubicBezTo>
                    <a:pt x="778" y="206"/>
                    <a:pt x="783" y="209"/>
                    <a:pt x="788" y="212"/>
                  </a:cubicBezTo>
                  <a:cubicBezTo>
                    <a:pt x="793" y="214"/>
                    <a:pt x="797" y="216"/>
                    <a:pt x="802" y="219"/>
                  </a:cubicBezTo>
                  <a:cubicBezTo>
                    <a:pt x="806" y="213"/>
                    <a:pt x="811" y="208"/>
                    <a:pt x="817" y="204"/>
                  </a:cubicBezTo>
                  <a:cubicBezTo>
                    <a:pt x="818" y="202"/>
                    <a:pt x="817" y="202"/>
                    <a:pt x="817" y="202"/>
                  </a:cubicBezTo>
                  <a:cubicBezTo>
                    <a:pt x="817" y="202"/>
                    <a:pt x="816" y="201"/>
                    <a:pt x="815" y="201"/>
                  </a:cubicBezTo>
                  <a:cubicBezTo>
                    <a:pt x="812" y="200"/>
                    <a:pt x="810" y="200"/>
                    <a:pt x="808" y="197"/>
                  </a:cubicBezTo>
                  <a:cubicBezTo>
                    <a:pt x="807" y="195"/>
                    <a:pt x="807" y="193"/>
                    <a:pt x="809" y="189"/>
                  </a:cubicBezTo>
                  <a:cubicBezTo>
                    <a:pt x="809" y="188"/>
                    <a:pt x="809" y="188"/>
                    <a:pt x="809" y="188"/>
                  </a:cubicBezTo>
                  <a:cubicBezTo>
                    <a:pt x="811" y="186"/>
                    <a:pt x="814" y="186"/>
                    <a:pt x="816" y="185"/>
                  </a:cubicBezTo>
                  <a:cubicBezTo>
                    <a:pt x="820" y="184"/>
                    <a:pt x="821" y="183"/>
                    <a:pt x="821" y="180"/>
                  </a:cubicBezTo>
                  <a:cubicBezTo>
                    <a:pt x="814" y="178"/>
                    <a:pt x="807" y="177"/>
                    <a:pt x="800" y="176"/>
                  </a:cubicBezTo>
                  <a:cubicBezTo>
                    <a:pt x="783" y="173"/>
                    <a:pt x="766" y="171"/>
                    <a:pt x="757" y="160"/>
                  </a:cubicBezTo>
                  <a:cubicBezTo>
                    <a:pt x="755" y="158"/>
                    <a:pt x="755" y="158"/>
                    <a:pt x="755" y="158"/>
                  </a:cubicBezTo>
                  <a:cubicBezTo>
                    <a:pt x="757" y="156"/>
                    <a:pt x="757" y="156"/>
                    <a:pt x="757" y="156"/>
                  </a:cubicBezTo>
                  <a:cubicBezTo>
                    <a:pt x="764" y="151"/>
                    <a:pt x="771" y="153"/>
                    <a:pt x="778" y="156"/>
                  </a:cubicBezTo>
                  <a:cubicBezTo>
                    <a:pt x="784" y="158"/>
                    <a:pt x="791" y="161"/>
                    <a:pt x="799" y="159"/>
                  </a:cubicBezTo>
                  <a:cubicBezTo>
                    <a:pt x="802" y="159"/>
                    <a:pt x="803" y="157"/>
                    <a:pt x="803" y="152"/>
                  </a:cubicBezTo>
                  <a:cubicBezTo>
                    <a:pt x="804" y="146"/>
                    <a:pt x="806" y="138"/>
                    <a:pt x="816" y="139"/>
                  </a:cubicBezTo>
                  <a:cubicBezTo>
                    <a:pt x="816" y="139"/>
                    <a:pt x="816" y="139"/>
                    <a:pt x="816" y="139"/>
                  </a:cubicBezTo>
                  <a:cubicBezTo>
                    <a:pt x="817" y="140"/>
                    <a:pt x="817" y="140"/>
                    <a:pt x="817" y="140"/>
                  </a:cubicBezTo>
                  <a:cubicBezTo>
                    <a:pt x="819" y="141"/>
                    <a:pt x="820" y="145"/>
                    <a:pt x="820" y="147"/>
                  </a:cubicBezTo>
                  <a:cubicBezTo>
                    <a:pt x="820" y="151"/>
                    <a:pt x="820" y="154"/>
                    <a:pt x="825" y="155"/>
                  </a:cubicBezTo>
                  <a:cubicBezTo>
                    <a:pt x="825" y="155"/>
                    <a:pt x="825" y="154"/>
                    <a:pt x="825" y="154"/>
                  </a:cubicBezTo>
                  <a:cubicBezTo>
                    <a:pt x="825" y="150"/>
                    <a:pt x="825" y="144"/>
                    <a:pt x="831" y="143"/>
                  </a:cubicBezTo>
                  <a:cubicBezTo>
                    <a:pt x="835" y="143"/>
                    <a:pt x="835" y="143"/>
                    <a:pt x="835" y="143"/>
                  </a:cubicBezTo>
                  <a:cubicBezTo>
                    <a:pt x="834" y="146"/>
                    <a:pt x="834" y="146"/>
                    <a:pt x="834" y="146"/>
                  </a:cubicBezTo>
                  <a:cubicBezTo>
                    <a:pt x="834" y="149"/>
                    <a:pt x="834" y="152"/>
                    <a:pt x="835" y="153"/>
                  </a:cubicBezTo>
                  <a:cubicBezTo>
                    <a:pt x="838" y="156"/>
                    <a:pt x="845" y="156"/>
                    <a:pt x="852" y="155"/>
                  </a:cubicBezTo>
                  <a:cubicBezTo>
                    <a:pt x="856" y="155"/>
                    <a:pt x="859" y="155"/>
                    <a:pt x="862" y="155"/>
                  </a:cubicBezTo>
                  <a:cubicBezTo>
                    <a:pt x="867" y="147"/>
                    <a:pt x="870" y="136"/>
                    <a:pt x="873" y="127"/>
                  </a:cubicBezTo>
                  <a:cubicBezTo>
                    <a:pt x="875" y="122"/>
                    <a:pt x="876" y="119"/>
                    <a:pt x="877" y="117"/>
                  </a:cubicBezTo>
                  <a:cubicBezTo>
                    <a:pt x="878" y="115"/>
                    <a:pt x="878" y="115"/>
                    <a:pt x="878" y="115"/>
                  </a:cubicBezTo>
                  <a:cubicBezTo>
                    <a:pt x="889" y="115"/>
                    <a:pt x="889" y="115"/>
                    <a:pt x="889" y="115"/>
                  </a:cubicBezTo>
                  <a:cubicBezTo>
                    <a:pt x="889" y="101"/>
                    <a:pt x="887" y="91"/>
                    <a:pt x="881" y="86"/>
                  </a:cubicBezTo>
                  <a:cubicBezTo>
                    <a:pt x="878" y="89"/>
                    <a:pt x="874" y="89"/>
                    <a:pt x="869" y="89"/>
                  </a:cubicBezTo>
                  <a:cubicBezTo>
                    <a:pt x="869" y="91"/>
                    <a:pt x="869" y="95"/>
                    <a:pt x="869" y="98"/>
                  </a:cubicBezTo>
                  <a:cubicBezTo>
                    <a:pt x="870" y="108"/>
                    <a:pt x="871" y="123"/>
                    <a:pt x="856" y="125"/>
                  </a:cubicBezTo>
                  <a:cubicBezTo>
                    <a:pt x="854" y="125"/>
                    <a:pt x="854" y="125"/>
                    <a:pt x="854" y="125"/>
                  </a:cubicBezTo>
                  <a:cubicBezTo>
                    <a:pt x="853" y="124"/>
                    <a:pt x="853" y="124"/>
                    <a:pt x="853" y="124"/>
                  </a:cubicBezTo>
                  <a:cubicBezTo>
                    <a:pt x="849" y="118"/>
                    <a:pt x="850" y="114"/>
                    <a:pt x="850" y="111"/>
                  </a:cubicBezTo>
                  <a:cubicBezTo>
                    <a:pt x="851" y="107"/>
                    <a:pt x="851" y="106"/>
                    <a:pt x="846" y="104"/>
                  </a:cubicBezTo>
                  <a:cubicBezTo>
                    <a:pt x="841" y="102"/>
                    <a:pt x="841" y="102"/>
                    <a:pt x="841" y="102"/>
                  </a:cubicBezTo>
                  <a:cubicBezTo>
                    <a:pt x="846" y="99"/>
                    <a:pt x="846" y="99"/>
                    <a:pt x="846" y="99"/>
                  </a:cubicBezTo>
                  <a:cubicBezTo>
                    <a:pt x="853" y="95"/>
                    <a:pt x="852" y="90"/>
                    <a:pt x="850" y="81"/>
                  </a:cubicBezTo>
                  <a:cubicBezTo>
                    <a:pt x="843" y="82"/>
                    <a:pt x="839" y="85"/>
                    <a:pt x="835" y="87"/>
                  </a:cubicBezTo>
                  <a:cubicBezTo>
                    <a:pt x="831" y="89"/>
                    <a:pt x="828" y="91"/>
                    <a:pt x="824" y="92"/>
                  </a:cubicBezTo>
                  <a:cubicBezTo>
                    <a:pt x="816" y="95"/>
                    <a:pt x="813" y="92"/>
                    <a:pt x="812" y="90"/>
                  </a:cubicBezTo>
                  <a:cubicBezTo>
                    <a:pt x="812" y="90"/>
                    <a:pt x="812" y="90"/>
                    <a:pt x="812" y="90"/>
                  </a:cubicBezTo>
                  <a:cubicBezTo>
                    <a:pt x="811" y="90"/>
                    <a:pt x="810" y="90"/>
                    <a:pt x="809" y="92"/>
                  </a:cubicBezTo>
                  <a:cubicBezTo>
                    <a:pt x="803" y="98"/>
                    <a:pt x="796" y="103"/>
                    <a:pt x="783" y="100"/>
                  </a:cubicBezTo>
                  <a:cubicBezTo>
                    <a:pt x="780" y="100"/>
                    <a:pt x="780" y="100"/>
                    <a:pt x="780" y="100"/>
                  </a:cubicBezTo>
                  <a:cubicBezTo>
                    <a:pt x="780" y="98"/>
                    <a:pt x="780" y="98"/>
                    <a:pt x="780" y="98"/>
                  </a:cubicBezTo>
                  <a:cubicBezTo>
                    <a:pt x="781" y="91"/>
                    <a:pt x="777" y="85"/>
                    <a:pt x="774" y="78"/>
                  </a:cubicBezTo>
                  <a:cubicBezTo>
                    <a:pt x="769" y="68"/>
                    <a:pt x="762" y="57"/>
                    <a:pt x="773" y="44"/>
                  </a:cubicBezTo>
                  <a:cubicBezTo>
                    <a:pt x="775" y="41"/>
                    <a:pt x="775" y="41"/>
                    <a:pt x="775" y="41"/>
                  </a:cubicBezTo>
                  <a:cubicBezTo>
                    <a:pt x="777" y="44"/>
                    <a:pt x="777" y="44"/>
                    <a:pt x="777" y="44"/>
                  </a:cubicBezTo>
                  <a:cubicBezTo>
                    <a:pt x="781" y="49"/>
                    <a:pt x="782" y="56"/>
                    <a:pt x="783" y="62"/>
                  </a:cubicBezTo>
                  <a:cubicBezTo>
                    <a:pt x="783" y="67"/>
                    <a:pt x="784" y="71"/>
                    <a:pt x="785" y="75"/>
                  </a:cubicBezTo>
                  <a:cubicBezTo>
                    <a:pt x="792" y="74"/>
                    <a:pt x="798" y="75"/>
                    <a:pt x="803" y="78"/>
                  </a:cubicBezTo>
                  <a:cubicBezTo>
                    <a:pt x="809" y="71"/>
                    <a:pt x="811" y="65"/>
                    <a:pt x="813" y="61"/>
                  </a:cubicBezTo>
                  <a:cubicBezTo>
                    <a:pt x="813" y="60"/>
                    <a:pt x="813" y="60"/>
                    <a:pt x="813" y="60"/>
                  </a:cubicBezTo>
                  <a:cubicBezTo>
                    <a:pt x="814" y="59"/>
                    <a:pt x="814" y="59"/>
                    <a:pt x="814" y="59"/>
                  </a:cubicBezTo>
                  <a:cubicBezTo>
                    <a:pt x="823" y="54"/>
                    <a:pt x="827" y="53"/>
                    <a:pt x="832" y="52"/>
                  </a:cubicBezTo>
                  <a:cubicBezTo>
                    <a:pt x="833" y="52"/>
                    <a:pt x="835" y="52"/>
                    <a:pt x="837" y="51"/>
                  </a:cubicBezTo>
                  <a:cubicBezTo>
                    <a:pt x="837" y="48"/>
                    <a:pt x="835" y="47"/>
                    <a:pt x="831" y="46"/>
                  </a:cubicBezTo>
                  <a:cubicBezTo>
                    <a:pt x="827" y="45"/>
                    <a:pt x="821" y="44"/>
                    <a:pt x="821" y="38"/>
                  </a:cubicBezTo>
                  <a:cubicBezTo>
                    <a:pt x="820" y="36"/>
                    <a:pt x="820" y="36"/>
                    <a:pt x="820" y="36"/>
                  </a:cubicBezTo>
                  <a:cubicBezTo>
                    <a:pt x="821" y="35"/>
                    <a:pt x="821" y="35"/>
                    <a:pt x="821" y="35"/>
                  </a:cubicBezTo>
                  <a:cubicBezTo>
                    <a:pt x="831" y="27"/>
                    <a:pt x="838" y="33"/>
                    <a:pt x="843" y="37"/>
                  </a:cubicBezTo>
                  <a:cubicBezTo>
                    <a:pt x="846" y="39"/>
                    <a:pt x="848" y="40"/>
                    <a:pt x="849" y="41"/>
                  </a:cubicBezTo>
                  <a:cubicBezTo>
                    <a:pt x="846" y="38"/>
                    <a:pt x="845" y="34"/>
                    <a:pt x="845" y="29"/>
                  </a:cubicBezTo>
                  <a:cubicBezTo>
                    <a:pt x="845" y="26"/>
                    <a:pt x="845" y="26"/>
                    <a:pt x="845" y="26"/>
                  </a:cubicBezTo>
                  <a:cubicBezTo>
                    <a:pt x="848" y="27"/>
                    <a:pt x="848" y="27"/>
                    <a:pt x="848" y="27"/>
                  </a:cubicBezTo>
                  <a:cubicBezTo>
                    <a:pt x="849" y="27"/>
                    <a:pt x="850" y="27"/>
                    <a:pt x="851" y="28"/>
                  </a:cubicBezTo>
                  <a:cubicBezTo>
                    <a:pt x="840" y="9"/>
                    <a:pt x="830" y="7"/>
                    <a:pt x="804" y="12"/>
                  </a:cubicBezTo>
                  <a:cubicBezTo>
                    <a:pt x="789" y="15"/>
                    <a:pt x="779" y="18"/>
                    <a:pt x="769" y="21"/>
                  </a:cubicBezTo>
                  <a:cubicBezTo>
                    <a:pt x="761" y="24"/>
                    <a:pt x="753" y="26"/>
                    <a:pt x="743" y="28"/>
                  </a:cubicBezTo>
                  <a:cubicBezTo>
                    <a:pt x="732" y="31"/>
                    <a:pt x="719" y="33"/>
                    <a:pt x="706" y="34"/>
                  </a:cubicBezTo>
                  <a:cubicBezTo>
                    <a:pt x="695" y="36"/>
                    <a:pt x="683" y="38"/>
                    <a:pt x="671" y="40"/>
                  </a:cubicBezTo>
                  <a:cubicBezTo>
                    <a:pt x="651" y="44"/>
                    <a:pt x="630" y="49"/>
                    <a:pt x="611" y="54"/>
                  </a:cubicBezTo>
                  <a:cubicBezTo>
                    <a:pt x="593" y="58"/>
                    <a:pt x="576" y="62"/>
                    <a:pt x="563" y="64"/>
                  </a:cubicBezTo>
                  <a:cubicBezTo>
                    <a:pt x="503" y="76"/>
                    <a:pt x="439" y="87"/>
                    <a:pt x="382" y="96"/>
                  </a:cubicBezTo>
                  <a:cubicBezTo>
                    <a:pt x="334" y="104"/>
                    <a:pt x="299" y="108"/>
                    <a:pt x="256" y="109"/>
                  </a:cubicBezTo>
                  <a:cubicBezTo>
                    <a:pt x="257" y="117"/>
                    <a:pt x="255" y="123"/>
                    <a:pt x="253" y="129"/>
                  </a:cubicBezTo>
                  <a:cubicBezTo>
                    <a:pt x="252" y="133"/>
                    <a:pt x="251" y="137"/>
                    <a:pt x="251" y="142"/>
                  </a:cubicBezTo>
                  <a:cubicBezTo>
                    <a:pt x="251" y="144"/>
                    <a:pt x="251" y="144"/>
                    <a:pt x="251" y="144"/>
                  </a:cubicBezTo>
                  <a:cubicBezTo>
                    <a:pt x="249" y="145"/>
                    <a:pt x="249" y="145"/>
                    <a:pt x="249" y="145"/>
                  </a:cubicBezTo>
                  <a:cubicBezTo>
                    <a:pt x="238" y="146"/>
                    <a:pt x="235" y="155"/>
                    <a:pt x="231" y="165"/>
                  </a:cubicBezTo>
                  <a:cubicBezTo>
                    <a:pt x="228" y="172"/>
                    <a:pt x="225" y="180"/>
                    <a:pt x="218" y="184"/>
                  </a:cubicBezTo>
                  <a:cubicBezTo>
                    <a:pt x="216" y="185"/>
                    <a:pt x="216" y="185"/>
                    <a:pt x="216" y="185"/>
                  </a:cubicBezTo>
                  <a:cubicBezTo>
                    <a:pt x="215" y="185"/>
                    <a:pt x="215" y="185"/>
                    <a:pt x="215" y="185"/>
                  </a:cubicBezTo>
                  <a:cubicBezTo>
                    <a:pt x="203" y="177"/>
                    <a:pt x="196" y="184"/>
                    <a:pt x="187" y="196"/>
                  </a:cubicBezTo>
                  <a:cubicBezTo>
                    <a:pt x="183" y="201"/>
                    <a:pt x="178" y="206"/>
                    <a:pt x="173" y="209"/>
                  </a:cubicBezTo>
                  <a:cubicBezTo>
                    <a:pt x="173" y="209"/>
                    <a:pt x="173" y="209"/>
                    <a:pt x="173" y="209"/>
                  </a:cubicBezTo>
                  <a:cubicBezTo>
                    <a:pt x="165" y="211"/>
                    <a:pt x="162" y="207"/>
                    <a:pt x="160" y="204"/>
                  </a:cubicBezTo>
                  <a:cubicBezTo>
                    <a:pt x="159" y="202"/>
                    <a:pt x="158" y="202"/>
                    <a:pt x="157" y="201"/>
                  </a:cubicBezTo>
                  <a:cubicBezTo>
                    <a:pt x="155" y="204"/>
                    <a:pt x="153" y="207"/>
                    <a:pt x="151" y="209"/>
                  </a:cubicBezTo>
                  <a:cubicBezTo>
                    <a:pt x="144" y="219"/>
                    <a:pt x="136" y="228"/>
                    <a:pt x="130" y="240"/>
                  </a:cubicBezTo>
                  <a:cubicBezTo>
                    <a:pt x="129" y="241"/>
                    <a:pt x="129" y="241"/>
                    <a:pt x="129" y="241"/>
                  </a:cubicBezTo>
                  <a:cubicBezTo>
                    <a:pt x="128" y="241"/>
                    <a:pt x="128" y="241"/>
                    <a:pt x="128" y="241"/>
                  </a:cubicBezTo>
                  <a:cubicBezTo>
                    <a:pt x="118" y="241"/>
                    <a:pt x="115" y="243"/>
                    <a:pt x="112" y="246"/>
                  </a:cubicBezTo>
                  <a:cubicBezTo>
                    <a:pt x="111" y="247"/>
                    <a:pt x="110" y="248"/>
                    <a:pt x="109" y="249"/>
                  </a:cubicBezTo>
                  <a:cubicBezTo>
                    <a:pt x="105" y="252"/>
                    <a:pt x="102" y="256"/>
                    <a:pt x="98" y="260"/>
                  </a:cubicBezTo>
                  <a:cubicBezTo>
                    <a:pt x="94" y="265"/>
                    <a:pt x="90" y="270"/>
                    <a:pt x="85" y="273"/>
                  </a:cubicBezTo>
                  <a:cubicBezTo>
                    <a:pt x="77" y="278"/>
                    <a:pt x="68" y="280"/>
                    <a:pt x="60" y="282"/>
                  </a:cubicBezTo>
                  <a:cubicBezTo>
                    <a:pt x="49" y="285"/>
                    <a:pt x="40" y="287"/>
                    <a:pt x="34" y="295"/>
                  </a:cubicBezTo>
                  <a:cubicBezTo>
                    <a:pt x="36" y="302"/>
                    <a:pt x="33" y="305"/>
                    <a:pt x="32" y="308"/>
                  </a:cubicBezTo>
                  <a:cubicBezTo>
                    <a:pt x="30" y="311"/>
                    <a:pt x="29" y="313"/>
                    <a:pt x="30" y="318"/>
                  </a:cubicBezTo>
                  <a:cubicBezTo>
                    <a:pt x="31" y="321"/>
                    <a:pt x="31" y="321"/>
                    <a:pt x="31" y="321"/>
                  </a:cubicBezTo>
                  <a:cubicBezTo>
                    <a:pt x="28" y="321"/>
                    <a:pt x="28" y="321"/>
                    <a:pt x="28" y="321"/>
                  </a:cubicBezTo>
                  <a:cubicBezTo>
                    <a:pt x="25" y="322"/>
                    <a:pt x="23" y="324"/>
                    <a:pt x="21" y="325"/>
                  </a:cubicBezTo>
                  <a:cubicBezTo>
                    <a:pt x="17" y="327"/>
                    <a:pt x="13" y="330"/>
                    <a:pt x="6" y="330"/>
                  </a:cubicBezTo>
                  <a:cubicBezTo>
                    <a:pt x="6" y="356"/>
                    <a:pt x="6" y="356"/>
                    <a:pt x="6" y="356"/>
                  </a:cubicBezTo>
                  <a:cubicBezTo>
                    <a:pt x="18" y="353"/>
                    <a:pt x="31" y="350"/>
                    <a:pt x="43" y="348"/>
                  </a:cubicBezTo>
                  <a:cubicBezTo>
                    <a:pt x="53" y="347"/>
                    <a:pt x="65" y="346"/>
                    <a:pt x="77" y="344"/>
                  </a:cubicBezTo>
                  <a:cubicBezTo>
                    <a:pt x="105" y="342"/>
                    <a:pt x="135" y="339"/>
                    <a:pt x="146" y="329"/>
                  </a:cubicBezTo>
                  <a:cubicBezTo>
                    <a:pt x="149" y="327"/>
                    <a:pt x="149" y="326"/>
                    <a:pt x="151" y="326"/>
                  </a:cubicBezTo>
                  <a:cubicBezTo>
                    <a:pt x="152" y="325"/>
                    <a:pt x="153" y="325"/>
                    <a:pt x="155" y="324"/>
                  </a:cubicBezTo>
                  <a:cubicBezTo>
                    <a:pt x="166" y="320"/>
                    <a:pt x="169" y="317"/>
                    <a:pt x="174" y="313"/>
                  </a:cubicBezTo>
                  <a:cubicBezTo>
                    <a:pt x="177" y="311"/>
                    <a:pt x="179" y="310"/>
                    <a:pt x="182" y="310"/>
                  </a:cubicBezTo>
                  <a:cubicBezTo>
                    <a:pt x="184" y="310"/>
                    <a:pt x="185" y="309"/>
                    <a:pt x="187" y="308"/>
                  </a:cubicBezTo>
                  <a:cubicBezTo>
                    <a:pt x="188" y="307"/>
                    <a:pt x="190" y="306"/>
                    <a:pt x="192" y="305"/>
                  </a:cubicBezTo>
                  <a:cubicBezTo>
                    <a:pt x="197" y="301"/>
                    <a:pt x="203" y="298"/>
                    <a:pt x="207" y="296"/>
                  </a:cubicBezTo>
                  <a:cubicBezTo>
                    <a:pt x="216" y="293"/>
                    <a:pt x="226" y="293"/>
                    <a:pt x="237" y="293"/>
                  </a:cubicBezTo>
                  <a:cubicBezTo>
                    <a:pt x="243" y="293"/>
                    <a:pt x="250" y="293"/>
                    <a:pt x="256" y="292"/>
                  </a:cubicBezTo>
                  <a:cubicBezTo>
                    <a:pt x="264" y="291"/>
                    <a:pt x="273" y="290"/>
                    <a:pt x="280" y="289"/>
                  </a:cubicBezTo>
                  <a:cubicBezTo>
                    <a:pt x="309" y="284"/>
                    <a:pt x="337" y="280"/>
                    <a:pt x="370" y="288"/>
                  </a:cubicBezTo>
                  <a:cubicBezTo>
                    <a:pt x="371" y="288"/>
                    <a:pt x="371" y="288"/>
                    <a:pt x="371" y="288"/>
                  </a:cubicBezTo>
                  <a:cubicBezTo>
                    <a:pt x="371" y="289"/>
                    <a:pt x="371" y="289"/>
                    <a:pt x="371" y="289"/>
                  </a:cubicBezTo>
                  <a:cubicBezTo>
                    <a:pt x="372" y="291"/>
                    <a:pt x="374" y="292"/>
                    <a:pt x="375" y="294"/>
                  </a:cubicBezTo>
                  <a:cubicBezTo>
                    <a:pt x="380" y="301"/>
                    <a:pt x="386" y="308"/>
                    <a:pt x="388" y="320"/>
                  </a:cubicBezTo>
                  <a:cubicBezTo>
                    <a:pt x="400" y="318"/>
                    <a:pt x="411" y="315"/>
                    <a:pt x="422" y="313"/>
                  </a:cubicBezTo>
                  <a:cubicBezTo>
                    <a:pt x="432" y="311"/>
                    <a:pt x="440" y="309"/>
                    <a:pt x="449" y="308"/>
                  </a:cubicBezTo>
                  <a:cubicBezTo>
                    <a:pt x="454" y="307"/>
                    <a:pt x="460" y="306"/>
                    <a:pt x="467" y="305"/>
                  </a:cubicBezTo>
                  <a:cubicBezTo>
                    <a:pt x="482" y="302"/>
                    <a:pt x="496" y="299"/>
                    <a:pt x="502" y="300"/>
                  </a:cubicBezTo>
                  <a:cubicBezTo>
                    <a:pt x="508" y="301"/>
                    <a:pt x="518" y="309"/>
                    <a:pt x="529" y="317"/>
                  </a:cubicBezTo>
                  <a:cubicBezTo>
                    <a:pt x="532" y="319"/>
                    <a:pt x="536" y="322"/>
                    <a:pt x="539" y="325"/>
                  </a:cubicBezTo>
                  <a:cubicBezTo>
                    <a:pt x="545" y="328"/>
                    <a:pt x="550" y="333"/>
                    <a:pt x="555" y="338"/>
                  </a:cubicBezTo>
                  <a:cubicBezTo>
                    <a:pt x="558" y="340"/>
                    <a:pt x="561" y="343"/>
                    <a:pt x="564" y="345"/>
                  </a:cubicBezTo>
                  <a:cubicBezTo>
                    <a:pt x="565" y="346"/>
                    <a:pt x="566" y="346"/>
                    <a:pt x="568" y="346"/>
                  </a:cubicBezTo>
                  <a:cubicBezTo>
                    <a:pt x="571" y="347"/>
                    <a:pt x="573" y="347"/>
                    <a:pt x="576" y="349"/>
                  </a:cubicBezTo>
                  <a:cubicBezTo>
                    <a:pt x="577" y="350"/>
                    <a:pt x="578" y="352"/>
                    <a:pt x="579" y="354"/>
                  </a:cubicBezTo>
                  <a:cubicBezTo>
                    <a:pt x="579" y="355"/>
                    <a:pt x="579" y="356"/>
                    <a:pt x="580" y="357"/>
                  </a:cubicBezTo>
                  <a:cubicBezTo>
                    <a:pt x="581" y="358"/>
                    <a:pt x="583" y="358"/>
                    <a:pt x="585" y="359"/>
                  </a:cubicBezTo>
                  <a:cubicBezTo>
                    <a:pt x="587" y="359"/>
                    <a:pt x="590" y="359"/>
                    <a:pt x="592" y="361"/>
                  </a:cubicBezTo>
                  <a:cubicBezTo>
                    <a:pt x="595" y="363"/>
                    <a:pt x="598" y="366"/>
                    <a:pt x="601" y="370"/>
                  </a:cubicBezTo>
                  <a:cubicBezTo>
                    <a:pt x="603" y="372"/>
                    <a:pt x="605" y="375"/>
                    <a:pt x="608" y="377"/>
                  </a:cubicBezTo>
                  <a:cubicBezTo>
                    <a:pt x="610" y="378"/>
                    <a:pt x="614" y="380"/>
                    <a:pt x="617" y="381"/>
                  </a:cubicBezTo>
                  <a:cubicBezTo>
                    <a:pt x="621" y="382"/>
                    <a:pt x="625" y="383"/>
                    <a:pt x="628" y="385"/>
                  </a:cubicBezTo>
                  <a:cubicBezTo>
                    <a:pt x="632" y="387"/>
                    <a:pt x="634" y="391"/>
                    <a:pt x="636" y="394"/>
                  </a:cubicBezTo>
                  <a:cubicBezTo>
                    <a:pt x="638" y="396"/>
                    <a:pt x="640" y="399"/>
                    <a:pt x="642" y="400"/>
                  </a:cubicBezTo>
                  <a:cubicBezTo>
                    <a:pt x="653" y="395"/>
                    <a:pt x="666" y="392"/>
                    <a:pt x="679" y="390"/>
                  </a:cubicBezTo>
                  <a:cubicBezTo>
                    <a:pt x="686" y="388"/>
                    <a:pt x="693" y="387"/>
                    <a:pt x="700" y="385"/>
                  </a:cubicBezTo>
                  <a:cubicBezTo>
                    <a:pt x="701" y="377"/>
                    <a:pt x="700" y="371"/>
                    <a:pt x="698" y="366"/>
                  </a:cubicBezTo>
                  <a:cubicBezTo>
                    <a:pt x="697" y="361"/>
                    <a:pt x="696" y="357"/>
                    <a:pt x="696" y="351"/>
                  </a:cubicBezTo>
                  <a:cubicBezTo>
                    <a:pt x="696" y="348"/>
                    <a:pt x="696" y="348"/>
                    <a:pt x="696" y="348"/>
                  </a:cubicBezTo>
                  <a:cubicBezTo>
                    <a:pt x="699" y="348"/>
                    <a:pt x="699" y="348"/>
                    <a:pt x="699" y="348"/>
                  </a:cubicBezTo>
                  <a:cubicBezTo>
                    <a:pt x="703" y="349"/>
                    <a:pt x="705" y="351"/>
                    <a:pt x="707" y="353"/>
                  </a:cubicBezTo>
                  <a:cubicBezTo>
                    <a:pt x="707" y="354"/>
                    <a:pt x="708" y="354"/>
                    <a:pt x="708" y="354"/>
                  </a:cubicBezTo>
                  <a:cubicBezTo>
                    <a:pt x="709" y="335"/>
                    <a:pt x="720" y="323"/>
                    <a:pt x="729" y="312"/>
                  </a:cubicBezTo>
                  <a:cubicBezTo>
                    <a:pt x="740" y="300"/>
                    <a:pt x="749" y="290"/>
                    <a:pt x="740" y="272"/>
                  </a:cubicBezTo>
                  <a:cubicBezTo>
                    <a:pt x="738" y="267"/>
                    <a:pt x="738" y="267"/>
                    <a:pt x="738" y="267"/>
                  </a:cubicBezTo>
                  <a:cubicBezTo>
                    <a:pt x="743" y="268"/>
                    <a:pt x="743" y="268"/>
                    <a:pt x="743" y="268"/>
                  </a:cubicBezTo>
                  <a:cubicBezTo>
                    <a:pt x="754" y="270"/>
                    <a:pt x="758" y="276"/>
                    <a:pt x="760" y="281"/>
                  </a:cubicBezTo>
                  <a:cubicBezTo>
                    <a:pt x="761" y="279"/>
                    <a:pt x="762" y="277"/>
                    <a:pt x="764" y="274"/>
                  </a:cubicBezTo>
                  <a:cubicBezTo>
                    <a:pt x="766" y="269"/>
                    <a:pt x="769" y="264"/>
                    <a:pt x="773" y="260"/>
                  </a:cubicBezTo>
                  <a:cubicBezTo>
                    <a:pt x="774" y="260"/>
                    <a:pt x="774" y="260"/>
                    <a:pt x="774" y="260"/>
                  </a:cubicBezTo>
                  <a:cubicBezTo>
                    <a:pt x="775" y="260"/>
                    <a:pt x="775" y="260"/>
                    <a:pt x="775" y="260"/>
                  </a:cubicBezTo>
                  <a:cubicBezTo>
                    <a:pt x="794" y="259"/>
                    <a:pt x="808" y="253"/>
                    <a:pt x="817" y="241"/>
                  </a:cubicBezTo>
                  <a:cubicBezTo>
                    <a:pt x="818" y="240"/>
                    <a:pt x="818" y="240"/>
                    <a:pt x="818" y="240"/>
                  </a:cubicBezTo>
                  <a:cubicBezTo>
                    <a:pt x="818" y="240"/>
                    <a:pt x="818" y="240"/>
                    <a:pt x="818" y="240"/>
                  </a:cubicBezTo>
                  <a:cubicBezTo>
                    <a:pt x="826" y="238"/>
                    <a:pt x="829" y="240"/>
                    <a:pt x="832" y="242"/>
                  </a:cubicBezTo>
                  <a:cubicBezTo>
                    <a:pt x="834" y="243"/>
                    <a:pt x="835" y="244"/>
                    <a:pt x="837" y="244"/>
                  </a:cubicBezTo>
                  <a:cubicBezTo>
                    <a:pt x="837" y="241"/>
                    <a:pt x="838" y="239"/>
                    <a:pt x="839" y="237"/>
                  </a:cubicBezTo>
                  <a:cubicBezTo>
                    <a:pt x="840" y="235"/>
                    <a:pt x="841" y="233"/>
                    <a:pt x="841" y="231"/>
                  </a:cubicBezTo>
                  <a:cubicBezTo>
                    <a:pt x="846" y="230"/>
                    <a:pt x="846" y="230"/>
                    <a:pt x="846" y="230"/>
                  </a:cubicBezTo>
                  <a:cubicBezTo>
                    <a:pt x="846" y="235"/>
                    <a:pt x="845" y="237"/>
                    <a:pt x="844" y="239"/>
                  </a:cubicBezTo>
                  <a:cubicBezTo>
                    <a:pt x="843" y="241"/>
                    <a:pt x="842" y="243"/>
                    <a:pt x="842" y="246"/>
                  </a:cubicBezTo>
                  <a:cubicBezTo>
                    <a:pt x="842" y="249"/>
                    <a:pt x="842" y="249"/>
                    <a:pt x="842" y="249"/>
                  </a:cubicBezTo>
                  <a:cubicBezTo>
                    <a:pt x="840" y="249"/>
                    <a:pt x="840" y="249"/>
                    <a:pt x="840" y="249"/>
                  </a:cubicBezTo>
                  <a:cubicBezTo>
                    <a:pt x="834" y="250"/>
                    <a:pt x="831" y="248"/>
                    <a:pt x="829" y="246"/>
                  </a:cubicBezTo>
                  <a:cubicBezTo>
                    <a:pt x="827" y="245"/>
                    <a:pt x="825" y="244"/>
                    <a:pt x="821" y="245"/>
                  </a:cubicBezTo>
                  <a:cubicBezTo>
                    <a:pt x="811" y="258"/>
                    <a:pt x="796" y="264"/>
                    <a:pt x="776" y="265"/>
                  </a:cubicBezTo>
                  <a:cubicBezTo>
                    <a:pt x="773" y="268"/>
                    <a:pt x="771" y="272"/>
                    <a:pt x="769" y="277"/>
                  </a:cubicBezTo>
                  <a:cubicBezTo>
                    <a:pt x="767" y="281"/>
                    <a:pt x="764" y="285"/>
                    <a:pt x="761" y="289"/>
                  </a:cubicBezTo>
                  <a:cubicBezTo>
                    <a:pt x="758" y="291"/>
                    <a:pt x="758" y="291"/>
                    <a:pt x="758" y="291"/>
                  </a:cubicBezTo>
                  <a:cubicBezTo>
                    <a:pt x="756" y="288"/>
                    <a:pt x="756" y="288"/>
                    <a:pt x="756" y="288"/>
                  </a:cubicBezTo>
                  <a:cubicBezTo>
                    <a:pt x="756" y="287"/>
                    <a:pt x="756" y="286"/>
                    <a:pt x="755" y="285"/>
                  </a:cubicBezTo>
                  <a:cubicBezTo>
                    <a:pt x="754" y="281"/>
                    <a:pt x="753" y="277"/>
                    <a:pt x="748" y="275"/>
                  </a:cubicBezTo>
                  <a:cubicBezTo>
                    <a:pt x="753" y="293"/>
                    <a:pt x="744" y="304"/>
                    <a:pt x="733" y="316"/>
                  </a:cubicBezTo>
                  <a:cubicBezTo>
                    <a:pt x="723" y="327"/>
                    <a:pt x="713" y="339"/>
                    <a:pt x="713" y="359"/>
                  </a:cubicBezTo>
                  <a:cubicBezTo>
                    <a:pt x="714" y="363"/>
                    <a:pt x="714" y="363"/>
                    <a:pt x="714" y="363"/>
                  </a:cubicBezTo>
                  <a:cubicBezTo>
                    <a:pt x="710" y="362"/>
                    <a:pt x="710" y="362"/>
                    <a:pt x="710" y="362"/>
                  </a:cubicBezTo>
                  <a:cubicBezTo>
                    <a:pt x="707" y="361"/>
                    <a:pt x="705" y="359"/>
                    <a:pt x="703" y="357"/>
                  </a:cubicBezTo>
                  <a:cubicBezTo>
                    <a:pt x="703" y="357"/>
                    <a:pt x="702" y="356"/>
                    <a:pt x="702" y="356"/>
                  </a:cubicBezTo>
                  <a:cubicBezTo>
                    <a:pt x="702" y="359"/>
                    <a:pt x="703" y="361"/>
                    <a:pt x="704" y="364"/>
                  </a:cubicBezTo>
                  <a:cubicBezTo>
                    <a:pt x="705" y="371"/>
                    <a:pt x="707" y="377"/>
                    <a:pt x="705" y="388"/>
                  </a:cubicBezTo>
                  <a:cubicBezTo>
                    <a:pt x="705" y="389"/>
                    <a:pt x="705" y="389"/>
                    <a:pt x="705" y="389"/>
                  </a:cubicBezTo>
                  <a:cubicBezTo>
                    <a:pt x="703" y="390"/>
                    <a:pt x="703" y="390"/>
                    <a:pt x="703" y="390"/>
                  </a:cubicBezTo>
                  <a:cubicBezTo>
                    <a:pt x="696" y="392"/>
                    <a:pt x="688" y="394"/>
                    <a:pt x="680" y="395"/>
                  </a:cubicBezTo>
                  <a:cubicBezTo>
                    <a:pt x="667" y="398"/>
                    <a:pt x="654" y="401"/>
                    <a:pt x="644" y="406"/>
                  </a:cubicBezTo>
                  <a:lnTo>
                    <a:pt x="642" y="406"/>
                  </a:lnTo>
                  <a:close/>
                  <a:moveTo>
                    <a:pt x="775" y="51"/>
                  </a:moveTo>
                  <a:cubicBezTo>
                    <a:pt x="770" y="60"/>
                    <a:pt x="774" y="67"/>
                    <a:pt x="779" y="76"/>
                  </a:cubicBezTo>
                  <a:cubicBezTo>
                    <a:pt x="780" y="77"/>
                    <a:pt x="781" y="79"/>
                    <a:pt x="781" y="81"/>
                  </a:cubicBezTo>
                  <a:cubicBezTo>
                    <a:pt x="781" y="79"/>
                    <a:pt x="781" y="79"/>
                    <a:pt x="781" y="79"/>
                  </a:cubicBezTo>
                  <a:cubicBezTo>
                    <a:pt x="778" y="74"/>
                    <a:pt x="778" y="69"/>
                    <a:pt x="777" y="63"/>
                  </a:cubicBezTo>
                  <a:cubicBezTo>
                    <a:pt x="776" y="59"/>
                    <a:pt x="776" y="55"/>
                    <a:pt x="775" y="51"/>
                  </a:cubicBezTo>
                  <a:close/>
                  <a:moveTo>
                    <a:pt x="851" y="35"/>
                  </a:moveTo>
                  <a:cubicBezTo>
                    <a:pt x="852" y="36"/>
                    <a:pt x="853" y="37"/>
                    <a:pt x="855" y="38"/>
                  </a:cubicBezTo>
                  <a:cubicBezTo>
                    <a:pt x="854" y="37"/>
                    <a:pt x="853" y="36"/>
                    <a:pt x="852" y="35"/>
                  </a:cubicBezTo>
                  <a:cubicBezTo>
                    <a:pt x="852" y="35"/>
                    <a:pt x="851" y="35"/>
                    <a:pt x="851" y="3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30" name="Freeform 316"/>
            <p:cNvSpPr/>
            <p:nvPr/>
          </p:nvSpPr>
          <p:spPr>
            <a:xfrm>
              <a:off x="8226360" y="4172760"/>
              <a:ext cx="720" cy="3960"/>
            </a:xfrm>
            <a:custGeom>
              <a:avLst/>
              <a:gdLst>
                <a:gd name="textAreaLeft" fmla="*/ 0 w 720"/>
                <a:gd name="textAreaRight" fmla="*/ 1440 w 720"/>
                <a:gd name="textAreaTop" fmla="*/ 0 h 3960"/>
                <a:gd name="textAreaBottom" fmla="*/ 4680 h 3960"/>
                <a:gd name="GluePoint1X" fmla="*/ 0 w 13"/>
                <a:gd name="GluePoint1Y" fmla="*/ 0 h 4"/>
                <a:gd name="GluePoint2X" fmla="*/ 0.923076923076923 w 13"/>
                <a:gd name="GluePoint2Y" fmla="*/ 39 h 4"/>
                <a:gd name="GluePoint3X" fmla="*/ 0 w 13"/>
                <a:gd name="GluePoint3Y" fmla="*/ 0 h 4"/>
              </a:gdLst>
              <a:ahLst/>
              <a:cxnLst>
                <a:cxn ang="0">
                  <a:pos x="GluePoint1X" y="GluePoint1Y"/>
                </a:cxn>
                <a:cxn ang="0">
                  <a:pos x="GluePoint2X" y="GluePoint2Y"/>
                </a:cxn>
                <a:cxn ang="0">
                  <a:pos x="GluePoint3X" y="GluePoint3Y"/>
                </a:cxn>
              </a:cxnLst>
              <a:rect l="textAreaLeft" t="textAreaTop" r="textAreaRight" b="textAreaBottom"/>
              <a:pathLst>
                <a:path w="1" h="3">
                  <a:moveTo>
                    <a:pt x="0" y="0"/>
                  </a:moveTo>
                  <a:lnTo>
                    <a:pt x="1" y="3"/>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1031" name="Line 317"/>
            <p:cNvSpPr/>
            <p:nvPr/>
          </p:nvSpPr>
          <p:spPr>
            <a:xfrm>
              <a:off x="8226360" y="4172760"/>
              <a:ext cx="1440" cy="4680"/>
            </a:xfrm>
            <a:prstGeom prst="line">
              <a:avLst/>
            </a:prstGeom>
            <a:ln w="0">
              <a:noFill/>
            </a:ln>
          </p:spPr>
          <p:style>
            <a:lnRef idx="0"/>
            <a:fillRef idx="0"/>
            <a:effectRef idx="0"/>
            <a:fontRef idx="minor"/>
          </p:style>
          <p:txBody>
            <a:bodyPr numCol="1" spcCol="0" lIns="90000" rIns="90000" tIns="2160" bIns="2160" anchor="t">
              <a:noAutofit/>
            </a:bodyPr>
            <a:p>
              <a:endParaRPr b="0" lang="en-US" sz="1800" strike="noStrike" u="none">
                <a:solidFill>
                  <a:schemeClr val="dk1"/>
                </a:solidFill>
                <a:effectLst/>
                <a:uFillTx/>
                <a:latin typeface="Open Sans"/>
              </a:endParaRPr>
            </a:p>
          </p:txBody>
        </p:sp>
        <p:sp>
          <p:nvSpPr>
            <p:cNvPr id="1032" name="Freeform 318"/>
            <p:cNvSpPr/>
            <p:nvPr/>
          </p:nvSpPr>
          <p:spPr>
            <a:xfrm>
              <a:off x="8224920" y="4172760"/>
              <a:ext cx="5760" cy="3960"/>
            </a:xfrm>
            <a:custGeom>
              <a:avLst/>
              <a:gdLst>
                <a:gd name="textAreaLeft" fmla="*/ 0 w 5760"/>
                <a:gd name="textAreaRight" fmla="*/ 6480 w 5760"/>
                <a:gd name="textAreaTop" fmla="*/ 0 h 3960"/>
                <a:gd name="textAreaBottom" fmla="*/ 4680 h 3960"/>
                <a:gd name="GluePoint1X" fmla="*/ 0 w 13"/>
                <a:gd name="GluePoint1Y" fmla="*/ 8.66666666666667 h 18"/>
                <a:gd name="GluePoint2X" fmla="*/ 0 w 13"/>
                <a:gd name="GluePoint2Y" fmla="*/ 2.66666666666667 h 18"/>
                <a:gd name="GluePoint3X" fmla="*/ 17 w 13"/>
                <a:gd name="GluePoint3Y" fmla="*/ 0 h 18"/>
                <a:gd name="GluePoint4X" fmla="*/ 23.5384615384615 w 13"/>
                <a:gd name="GluePoint4Y" fmla="*/ 8.66666666666667 h 18"/>
                <a:gd name="GluePoint5X" fmla="*/ 0 w 13"/>
                <a:gd name="GluePoint5Y" fmla="*/ 8.6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3">
                  <a:moveTo>
                    <a:pt x="0" y="3"/>
                  </a:moveTo>
                  <a:lnTo>
                    <a:pt x="0" y="1"/>
                  </a:lnTo>
                  <a:lnTo>
                    <a:pt x="3" y="0"/>
                  </a:lnTo>
                  <a:lnTo>
                    <a:pt x="4" y="3"/>
                  </a:lnTo>
                  <a:lnTo>
                    <a:pt x="0" y="3"/>
                  </a:lnTo>
                  <a:close/>
                </a:path>
              </a:pathLst>
            </a:custGeom>
            <a:solidFill>
              <a:schemeClr val="tx1">
                <a:lumMod val="20000"/>
                <a:lumOff val="80000"/>
              </a:schemeClr>
            </a:solidFill>
            <a:ln w="0">
              <a:noFill/>
            </a:ln>
          </p:spPr>
          <p:style>
            <a:lnRef idx="0"/>
            <a:fillRef idx="0"/>
            <a:effectRef idx="0"/>
            <a:fontRef idx="minor"/>
          </p:style>
          <p:txBody>
            <a:bodyPr numCol="1" spcCol="0" lIns="90000" rIns="90000" tIns="2160" bIns="2160" anchor="t">
              <a:noAutofit/>
            </a:bodyPr>
            <a:p>
              <a:pPr defTabSz="914400">
                <a:lnSpc>
                  <a:spcPct val="100000"/>
                </a:lnSpc>
              </a:pPr>
              <a:endParaRPr b="0" lang="en-US" sz="1800" strike="noStrike" u="none">
                <a:solidFill>
                  <a:schemeClr val="dk1"/>
                </a:solidFill>
                <a:effectLst/>
                <a:uFillTx/>
                <a:latin typeface="Open Sans"/>
              </a:endParaRPr>
            </a:p>
          </p:txBody>
        </p:sp>
        <p:sp>
          <p:nvSpPr>
            <p:cNvPr id="1033" name="Freeform 319"/>
            <p:cNvSpPr/>
            <p:nvPr/>
          </p:nvSpPr>
          <p:spPr>
            <a:xfrm>
              <a:off x="8228160" y="4174560"/>
              <a:ext cx="8640" cy="2520"/>
            </a:xfrm>
            <a:custGeom>
              <a:avLst/>
              <a:gdLst>
                <a:gd name="textAreaLeft" fmla="*/ 0 w 8640"/>
                <a:gd name="textAreaRight" fmla="*/ 9360 w 8640"/>
                <a:gd name="textAreaTop" fmla="*/ 0 h 2520"/>
                <a:gd name="textAreaBottom" fmla="*/ 3240 h 2520"/>
                <a:gd name="GluePoint1X" fmla="*/ 0 w 9"/>
                <a:gd name="GluePoint1Y" fmla="*/ 2.76923076923077 h 26"/>
                <a:gd name="GluePoint2X" fmla="*/ 72.2222222222222 w 9"/>
                <a:gd name="GluePoint2Y" fmla="*/ 0 h 26"/>
              </a:gdLst>
              <a:ahLst/>
              <a:cxnLst>
                <a:cxn ang="0">
                  <a:pos x="GluePoint1X" y="GluePoint1Y"/>
                </a:cxn>
                <a:cxn ang="0">
                  <a:pos x="GluePoint2X" y="GluePoint2Y"/>
                </a:cxn>
              </a:cxnLst>
              <a:rect l="textAreaLeft" t="textAreaTop" r="textAreaRight" b="textAreaBottom"/>
              <a:pathLst>
                <a:path w="9" h="3">
                  <a:moveTo>
                    <a:pt x="0" y="3"/>
                  </a:moveTo>
                  <a:cubicBezTo>
                    <a:pt x="2" y="2"/>
                    <a:pt x="5" y="1"/>
                    <a:pt x="9" y="0"/>
                  </a:cubicBezTo>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1034" name="Freeform 320"/>
            <p:cNvSpPr/>
            <p:nvPr/>
          </p:nvSpPr>
          <p:spPr>
            <a:xfrm>
              <a:off x="8226360" y="4172760"/>
              <a:ext cx="10440" cy="7200"/>
            </a:xfrm>
            <a:custGeom>
              <a:avLst/>
              <a:gdLst>
                <a:gd name="textAreaLeft" fmla="*/ 0 w 10440"/>
                <a:gd name="textAreaRight" fmla="*/ 11160 w 10440"/>
                <a:gd name="textAreaTop" fmla="*/ 0 h 7200"/>
                <a:gd name="textAreaBottom" fmla="*/ 7920 h 7200"/>
                <a:gd name="GluePoint1X" fmla="*/ 6.81818181818182 w 22"/>
                <a:gd name="GluePoint1Y" fmla="*/ 14.9032258064516 h 31"/>
                <a:gd name="GluePoint2X" fmla="*/ 0 w 22"/>
                <a:gd name="GluePoint2Y" fmla="*/ 3.38709677419355 h 31"/>
                <a:gd name="GluePoint3X" fmla="*/ 2.72727272727273 w 22"/>
                <a:gd name="GluePoint3Y" fmla="*/ 3.38709677419355 h 31"/>
                <a:gd name="GluePoint4X" fmla="*/ 38.1818181818182 w 22"/>
                <a:gd name="GluePoint4Y" fmla="*/ 0 h 31"/>
                <a:gd name="GluePoint5X" fmla="*/ 42.2727272727273 w 22"/>
                <a:gd name="GluePoint5Y" fmla="*/ 8.80645161290323 h 31"/>
                <a:gd name="GluePoint6X" fmla="*/ 10.9090909090909 w 22"/>
                <a:gd name="GluePoint6Y" fmla="*/ 12.8709677419355 h 31"/>
                <a:gd name="GluePoint7X" fmla="*/ 6.81818181818182 w 22"/>
                <a:gd name="GluePoint7Y" fmla="*/ 14.9032258064516 h 3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1" h="8">
                  <a:moveTo>
                    <a:pt x="2" y="8"/>
                  </a:moveTo>
                  <a:cubicBezTo>
                    <a:pt x="0" y="2"/>
                    <a:pt x="0" y="2"/>
                    <a:pt x="0" y="2"/>
                  </a:cubicBezTo>
                  <a:cubicBezTo>
                    <a:pt x="1" y="2"/>
                    <a:pt x="1" y="2"/>
                    <a:pt x="1" y="2"/>
                  </a:cubicBezTo>
                  <a:cubicBezTo>
                    <a:pt x="3" y="1"/>
                    <a:pt x="6" y="0"/>
                    <a:pt x="10" y="0"/>
                  </a:cubicBezTo>
                  <a:cubicBezTo>
                    <a:pt x="11" y="5"/>
                    <a:pt x="11" y="5"/>
                    <a:pt x="11" y="5"/>
                  </a:cubicBezTo>
                  <a:cubicBezTo>
                    <a:pt x="7" y="6"/>
                    <a:pt x="5" y="7"/>
                    <a:pt x="3" y="7"/>
                  </a:cubicBezTo>
                  <a:lnTo>
                    <a:pt x="2" y="8"/>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1035" name="Freeform 321"/>
            <p:cNvSpPr/>
            <p:nvPr/>
          </p:nvSpPr>
          <p:spPr>
            <a:xfrm>
              <a:off x="8228160" y="4177440"/>
              <a:ext cx="2520" cy="2520"/>
            </a:xfrm>
            <a:custGeom>
              <a:avLst/>
              <a:gdLst>
                <a:gd name="textAreaLeft" fmla="*/ 0 w 2520"/>
                <a:gd name="textAreaRight" fmla="*/ 3240 w 2520"/>
                <a:gd name="textAreaTop" fmla="*/ 0 h 2520"/>
                <a:gd name="textAreaBottom" fmla="*/ 3240 h 2520"/>
                <a:gd name="GluePoint1X" fmla="*/ 0 w 9"/>
                <a:gd name="GluePoint1Y" fmla="*/ 0 h 9"/>
                <a:gd name="GluePoint2X" fmla="*/ 8 w 9"/>
                <a:gd name="GluePoint2Y" fmla="*/ 8 h 9"/>
                <a:gd name="GluePoint3X" fmla="*/ 0 w 9"/>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2">
                  <a:moveTo>
                    <a:pt x="0" y="0"/>
                  </a:moveTo>
                  <a:lnTo>
                    <a:pt x="2" y="2"/>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1440" bIns="1440" anchor="t">
              <a:noAutofit/>
            </a:bodyPr>
            <a:p>
              <a:pPr defTabSz="914400">
                <a:lnSpc>
                  <a:spcPct val="100000"/>
                </a:lnSpc>
              </a:pPr>
              <a:endParaRPr b="0" lang="en-US" sz="1800" strike="noStrike" u="none">
                <a:solidFill>
                  <a:schemeClr val="dk1"/>
                </a:solidFill>
                <a:effectLst/>
                <a:uFillTx/>
                <a:latin typeface="Open Sans"/>
              </a:endParaRPr>
            </a:p>
          </p:txBody>
        </p:sp>
        <p:sp>
          <p:nvSpPr>
            <p:cNvPr id="1036" name="Line 322"/>
            <p:cNvSpPr/>
            <p:nvPr/>
          </p:nvSpPr>
          <p:spPr>
            <a:xfrm>
              <a:off x="8227800" y="4177440"/>
              <a:ext cx="3240" cy="3240"/>
            </a:xfrm>
            <a:prstGeom prst="line">
              <a:avLst/>
            </a:prstGeom>
            <a:ln w="0">
              <a:noFill/>
            </a:ln>
          </p:spPr>
          <p:style>
            <a:lnRef idx="0"/>
            <a:fillRef idx="0"/>
            <a:effectRef idx="0"/>
            <a:fontRef idx="minor"/>
          </p:style>
          <p:txBody>
            <a:bodyPr numCol="1" spcCol="0" lIns="90000" rIns="90000" tIns="1440" bIns="1440" anchor="t">
              <a:noAutofit/>
            </a:bodyPr>
            <a:p>
              <a:endParaRPr b="0" lang="en-US" sz="1800" strike="noStrike" u="none">
                <a:solidFill>
                  <a:schemeClr val="dk1"/>
                </a:solidFill>
                <a:effectLst/>
                <a:uFillTx/>
                <a:latin typeface="Open Sans"/>
              </a:endParaRPr>
            </a:p>
          </p:txBody>
        </p:sp>
        <p:sp>
          <p:nvSpPr>
            <p:cNvPr id="1037" name="Freeform 323"/>
            <p:cNvSpPr/>
            <p:nvPr/>
          </p:nvSpPr>
          <p:spPr>
            <a:xfrm>
              <a:off x="8226360" y="4176000"/>
              <a:ext cx="5760" cy="5760"/>
            </a:xfrm>
            <a:custGeom>
              <a:avLst/>
              <a:gdLst>
                <a:gd name="textAreaLeft" fmla="*/ 0 w 5760"/>
                <a:gd name="textAreaRight" fmla="*/ 6480 w 5760"/>
                <a:gd name="textAreaTop" fmla="*/ 0 h 5760"/>
                <a:gd name="textAreaBottom" fmla="*/ 6480 h 5760"/>
                <a:gd name="GluePoint1X" fmla="*/ 8.5 w 18"/>
                <a:gd name="GluePoint1Y" fmla="*/ 17 h 18"/>
                <a:gd name="GluePoint2X" fmla="*/ 0 w 18"/>
                <a:gd name="GluePoint2Y" fmla="*/ 8.5 h 18"/>
                <a:gd name="GluePoint3X" fmla="*/ 8.5 w 18"/>
                <a:gd name="GluePoint3Y" fmla="*/ 0 h 18"/>
                <a:gd name="GluePoint4X" fmla="*/ 17 w 18"/>
                <a:gd name="GluePoint4Y" fmla="*/ 8.5 h 18"/>
                <a:gd name="GluePoint5X" fmla="*/ 8.5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2" y="4"/>
                  </a:moveTo>
                  <a:lnTo>
                    <a:pt x="0" y="2"/>
                  </a:lnTo>
                  <a:lnTo>
                    <a:pt x="2" y="0"/>
                  </a:lnTo>
                  <a:lnTo>
                    <a:pt x="4" y="2"/>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1038" name="Freeform 324"/>
            <p:cNvSpPr/>
            <p:nvPr/>
          </p:nvSpPr>
          <p:spPr>
            <a:xfrm>
              <a:off x="7515360" y="4233240"/>
              <a:ext cx="513720" cy="402480"/>
            </a:xfrm>
            <a:custGeom>
              <a:avLst/>
              <a:gdLst>
                <a:gd name="textAreaLeft" fmla="*/ 0 w 513720"/>
                <a:gd name="textAreaRight" fmla="*/ 514440 w 513720"/>
                <a:gd name="textAreaTop" fmla="*/ 0 h 402480"/>
                <a:gd name="textAreaBottom" fmla="*/ 403200 h 402480"/>
                <a:gd name="GluePoint1X" fmla="*/ 1105.425 w 1120"/>
                <a:gd name="GluePoint1Y" fmla="*/ 737.647305808258 h 1429"/>
                <a:gd name="GluePoint2X" fmla="*/ 1133.475 w 1120"/>
                <a:gd name="GluePoint2Y" fmla="*/ 825.350594821554 h 1429"/>
                <a:gd name="GluePoint3X" fmla="*/ 1105.425 w 1120"/>
                <a:gd name="GluePoint3Y" fmla="*/ 868.419174247726 h 1429"/>
                <a:gd name="GluePoint4X" fmla="*/ 966.45 w 1120"/>
                <a:gd name="GluePoint4Y" fmla="*/ 729.033589923023 h 1429"/>
                <a:gd name="GluePoint5X" fmla="*/ 868.275 w 1120"/>
                <a:gd name="GluePoint5Y" fmla="*/ 694.578726382085 h 1429"/>
                <a:gd name="GluePoint6X" fmla="*/ 840.225 w 1120"/>
                <a:gd name="GluePoint6Y" fmla="*/ 643.679496151155 h 1429"/>
                <a:gd name="GluePoint7X" fmla="*/ 715.275 w 1120"/>
                <a:gd name="GluePoint7Y" fmla="*/ 600.610916724983 h 1429"/>
                <a:gd name="GluePoint8X" fmla="*/ 631.125 w 1120"/>
                <a:gd name="GluePoint8Y" fmla="*/ 541.097970608817 h 1429"/>
                <a:gd name="GluePoint9X" fmla="*/ 631.125 w 1120"/>
                <a:gd name="GluePoint9Y" fmla="*/ 532.484254723583 h 1429"/>
                <a:gd name="GluePoint10X" fmla="*/ 617.1 w 1120"/>
                <a:gd name="GluePoint10Y" fmla="*/ 489.415675297411 h 1429"/>
                <a:gd name="GluePoint11X" fmla="*/ 502.35 w 1120"/>
                <a:gd name="GluePoint11Y" fmla="*/ 480.801959412176 h 1429"/>
                <a:gd name="GluePoint12X" fmla="*/ 418.2 w 1120"/>
                <a:gd name="GluePoint12Y" fmla="*/ 412.675297410777 h 1429"/>
                <a:gd name="GluePoint13X" fmla="*/ 279.225 w 1120"/>
                <a:gd name="GluePoint13Y" fmla="*/ 350.813156053184 h 1429"/>
                <a:gd name="GluePoint14X" fmla="*/ 223.125 w 1120"/>
                <a:gd name="GluePoint14Y" fmla="*/ 307.744576627012 h 1429"/>
                <a:gd name="GluePoint15X" fmla="*/ 223.125 w 1120"/>
                <a:gd name="GluePoint15Y" fmla="*/ 290.517144856543 h 1429"/>
                <a:gd name="GluePoint16X" fmla="*/ 209.1 w 1120"/>
                <a:gd name="GluePoint16Y" fmla="*/ 273.289713086074 h 1429"/>
                <a:gd name="GluePoint17X" fmla="*/ 0 w 1120"/>
                <a:gd name="GluePoint17Y" fmla="*/ 205.163051084675 h 1429"/>
                <a:gd name="GluePoint18X" fmla="*/ 124.95 w 1120"/>
                <a:gd name="GluePoint18Y" fmla="*/ 102.581525542337 h 1429"/>
                <a:gd name="GluePoint19X" fmla="*/ 265.2 w 1120"/>
                <a:gd name="GluePoint19Y" fmla="*/ 76.740377886634 h 1429"/>
                <a:gd name="GluePoint20X" fmla="*/ 334.05 w 1120"/>
                <a:gd name="GluePoint20Y" fmla="*/ 42.2855143456963 h 1429"/>
                <a:gd name="GluePoint21X" fmla="*/ 840.225 w 1120"/>
                <a:gd name="GluePoint21Y" fmla="*/ 42.2855143456963 h 1429"/>
                <a:gd name="GluePoint22X" fmla="*/ 924.375 w 1120"/>
                <a:gd name="GluePoint22Y" fmla="*/ 102.581525542337 h 1429"/>
                <a:gd name="GluePoint23X" fmla="*/ 1050.6 w 1120"/>
                <a:gd name="GluePoint23Y" fmla="*/ 93.9678096571029 h 1429"/>
                <a:gd name="GluePoint24X" fmla="*/ 1249.5 w 1120"/>
                <a:gd name="GluePoint24Y" fmla="*/ 68.1266620013996 h 1429"/>
                <a:gd name="GluePoint25X" fmla="*/ 1332.375 w 1120"/>
                <a:gd name="GluePoint25Y" fmla="*/ 76.740377886634 h 1429"/>
                <a:gd name="GluePoint26X" fmla="*/ 1402.5 w 1120"/>
                <a:gd name="GluePoint26Y" fmla="*/ 93.9678096571029 h 1429"/>
                <a:gd name="GluePoint27X" fmla="*/ 1472.625 w 1120"/>
                <a:gd name="GluePoint27Y" fmla="*/ 111.195241427572 h 1429"/>
                <a:gd name="GluePoint28X" fmla="*/ 1569.525 w 1120"/>
                <a:gd name="GluePoint28Y" fmla="*/ 153.480755773268 h 1429"/>
                <a:gd name="GluePoint29X" fmla="*/ 1639.65 w 1120"/>
                <a:gd name="GluePoint29Y" fmla="*/ 196.54933519944 h 1429"/>
                <a:gd name="GluePoint30X" fmla="*/ 1723.8 w 1120"/>
                <a:gd name="GluePoint30Y" fmla="*/ 213.776766969909 h 1429"/>
                <a:gd name="GluePoint31X" fmla="*/ 1821.975 w 1120"/>
                <a:gd name="GluePoint31Y" fmla="*/ 256.062281315605 h 1429"/>
                <a:gd name="GluePoint32X" fmla="*/ 1723.8 w 1120"/>
                <a:gd name="GluePoint32Y" fmla="*/ 324.972008397481 h 1429"/>
                <a:gd name="GluePoint33X" fmla="*/ 1667.7 w 1120"/>
                <a:gd name="GluePoint33Y" fmla="*/ 386.834149755074 h 1429"/>
                <a:gd name="GluePoint34X" fmla="*/ 1611.6 w 1120"/>
                <a:gd name="GluePoint34Y" fmla="*/ 412.675297410777 h 1429"/>
                <a:gd name="GluePoint35X" fmla="*/ 1653.675 w 1120"/>
                <a:gd name="GluePoint35Y" fmla="*/ 480.801959412176 h 1429"/>
                <a:gd name="GluePoint36X" fmla="*/ 1597.575 w 1120"/>
                <a:gd name="GluePoint36Y" fmla="*/ 515.256822953114 h 1429"/>
                <a:gd name="GluePoint37X" fmla="*/ 1541.475 w 1120"/>
                <a:gd name="GluePoint37Y" fmla="*/ 523.870538838349 h 1429"/>
                <a:gd name="GluePoint38X" fmla="*/ 1514.7 w 1120"/>
                <a:gd name="GluePoint38Y" fmla="*/ 583.383484954514 h 1429"/>
                <a:gd name="GluePoint39X" fmla="*/ 1388.475 w 1120"/>
                <a:gd name="GluePoint39Y" fmla="*/ 600.610916724983 h 1429"/>
                <a:gd name="GluePoint40X" fmla="*/ 1360.425 w 1120"/>
                <a:gd name="GluePoint40Y" fmla="*/ 669.520643806858 h 1429"/>
                <a:gd name="GluePoint41X" fmla="*/ 1304.325 w 1120"/>
                <a:gd name="GluePoint41Y" fmla="*/ 711.806158152554 h 142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Lst>
              <a:rect l="textAreaLeft" t="textAreaTop" r="textAreaRight" b="textAreaBottom"/>
              <a:pathLst>
                <a:path w="522" h="410">
                  <a:moveTo>
                    <a:pt x="325" y="353"/>
                  </a:moveTo>
                  <a:cubicBezTo>
                    <a:pt x="322" y="352"/>
                    <a:pt x="318" y="350"/>
                    <a:pt x="317" y="345"/>
                  </a:cubicBezTo>
                  <a:cubicBezTo>
                    <a:pt x="309" y="357"/>
                    <a:pt x="322" y="381"/>
                    <a:pt x="333" y="386"/>
                  </a:cubicBezTo>
                  <a:cubicBezTo>
                    <a:pt x="332" y="392"/>
                    <a:pt x="330" y="385"/>
                    <a:pt x="325" y="386"/>
                  </a:cubicBezTo>
                  <a:cubicBezTo>
                    <a:pt x="321" y="387"/>
                    <a:pt x="320" y="398"/>
                    <a:pt x="317" y="390"/>
                  </a:cubicBezTo>
                  <a:cubicBezTo>
                    <a:pt x="307" y="391"/>
                    <a:pt x="323" y="397"/>
                    <a:pt x="317" y="406"/>
                  </a:cubicBezTo>
                  <a:cubicBezTo>
                    <a:pt x="301" y="410"/>
                    <a:pt x="302" y="397"/>
                    <a:pt x="289" y="398"/>
                  </a:cubicBezTo>
                  <a:cubicBezTo>
                    <a:pt x="296" y="368"/>
                    <a:pt x="258" y="359"/>
                    <a:pt x="277" y="341"/>
                  </a:cubicBezTo>
                  <a:cubicBezTo>
                    <a:pt x="253" y="360"/>
                    <a:pt x="274" y="337"/>
                    <a:pt x="253" y="345"/>
                  </a:cubicBezTo>
                  <a:cubicBezTo>
                    <a:pt x="247" y="339"/>
                    <a:pt x="251" y="332"/>
                    <a:pt x="249" y="325"/>
                  </a:cubicBezTo>
                  <a:cubicBezTo>
                    <a:pt x="246" y="317"/>
                    <a:pt x="240" y="316"/>
                    <a:pt x="237" y="309"/>
                  </a:cubicBezTo>
                  <a:cubicBezTo>
                    <a:pt x="235" y="306"/>
                    <a:pt x="240" y="300"/>
                    <a:pt x="241" y="301"/>
                  </a:cubicBezTo>
                  <a:cubicBezTo>
                    <a:pt x="237" y="296"/>
                    <a:pt x="227" y="291"/>
                    <a:pt x="221" y="285"/>
                  </a:cubicBezTo>
                  <a:cubicBezTo>
                    <a:pt x="217" y="281"/>
                    <a:pt x="210" y="285"/>
                    <a:pt x="205" y="281"/>
                  </a:cubicBezTo>
                  <a:cubicBezTo>
                    <a:pt x="198" y="277"/>
                    <a:pt x="201" y="262"/>
                    <a:pt x="189" y="269"/>
                  </a:cubicBezTo>
                  <a:cubicBezTo>
                    <a:pt x="196" y="261"/>
                    <a:pt x="181" y="256"/>
                    <a:pt x="181" y="253"/>
                  </a:cubicBezTo>
                  <a:cubicBezTo>
                    <a:pt x="180" y="250"/>
                    <a:pt x="186" y="248"/>
                    <a:pt x="185" y="245"/>
                  </a:cubicBezTo>
                  <a:cubicBezTo>
                    <a:pt x="183" y="242"/>
                    <a:pt x="179" y="249"/>
                    <a:pt x="181" y="249"/>
                  </a:cubicBezTo>
                  <a:cubicBezTo>
                    <a:pt x="179" y="248"/>
                    <a:pt x="167" y="225"/>
                    <a:pt x="169" y="237"/>
                  </a:cubicBezTo>
                  <a:cubicBezTo>
                    <a:pt x="168" y="233"/>
                    <a:pt x="174" y="229"/>
                    <a:pt x="177" y="229"/>
                  </a:cubicBezTo>
                  <a:cubicBezTo>
                    <a:pt x="175" y="223"/>
                    <a:pt x="170" y="228"/>
                    <a:pt x="169" y="233"/>
                  </a:cubicBezTo>
                  <a:cubicBezTo>
                    <a:pt x="164" y="225"/>
                    <a:pt x="151" y="230"/>
                    <a:pt x="144" y="225"/>
                  </a:cubicBezTo>
                  <a:cubicBezTo>
                    <a:pt x="142" y="223"/>
                    <a:pt x="142" y="215"/>
                    <a:pt x="140" y="213"/>
                  </a:cubicBezTo>
                  <a:cubicBezTo>
                    <a:pt x="138" y="210"/>
                    <a:pt x="127" y="198"/>
                    <a:pt x="120" y="193"/>
                  </a:cubicBezTo>
                  <a:cubicBezTo>
                    <a:pt x="118" y="191"/>
                    <a:pt x="111" y="194"/>
                    <a:pt x="108" y="193"/>
                  </a:cubicBezTo>
                  <a:cubicBezTo>
                    <a:pt x="96" y="186"/>
                    <a:pt x="93" y="169"/>
                    <a:pt x="80" y="164"/>
                  </a:cubicBezTo>
                  <a:cubicBezTo>
                    <a:pt x="84" y="152"/>
                    <a:pt x="81" y="165"/>
                    <a:pt x="72" y="152"/>
                  </a:cubicBezTo>
                  <a:cubicBezTo>
                    <a:pt x="72" y="152"/>
                    <a:pt x="64" y="144"/>
                    <a:pt x="64" y="144"/>
                  </a:cubicBezTo>
                  <a:cubicBezTo>
                    <a:pt x="63" y="138"/>
                    <a:pt x="69" y="137"/>
                    <a:pt x="68" y="132"/>
                  </a:cubicBezTo>
                  <a:cubicBezTo>
                    <a:pt x="68" y="131"/>
                    <a:pt x="64" y="134"/>
                    <a:pt x="64" y="136"/>
                  </a:cubicBezTo>
                  <a:cubicBezTo>
                    <a:pt x="63" y="127"/>
                    <a:pt x="59" y="126"/>
                    <a:pt x="68" y="124"/>
                  </a:cubicBezTo>
                  <a:cubicBezTo>
                    <a:pt x="67" y="119"/>
                    <a:pt x="61" y="124"/>
                    <a:pt x="60" y="128"/>
                  </a:cubicBezTo>
                  <a:cubicBezTo>
                    <a:pt x="52" y="115"/>
                    <a:pt x="19" y="126"/>
                    <a:pt x="20" y="104"/>
                  </a:cubicBezTo>
                  <a:cubicBezTo>
                    <a:pt x="12" y="113"/>
                    <a:pt x="3" y="104"/>
                    <a:pt x="0" y="96"/>
                  </a:cubicBezTo>
                  <a:cubicBezTo>
                    <a:pt x="5" y="84"/>
                    <a:pt x="9" y="70"/>
                    <a:pt x="24" y="68"/>
                  </a:cubicBezTo>
                  <a:cubicBezTo>
                    <a:pt x="13" y="57"/>
                    <a:pt x="36" y="59"/>
                    <a:pt x="36" y="48"/>
                  </a:cubicBezTo>
                  <a:cubicBezTo>
                    <a:pt x="60" y="43"/>
                    <a:pt x="68" y="46"/>
                    <a:pt x="68" y="32"/>
                  </a:cubicBezTo>
                  <a:cubicBezTo>
                    <a:pt x="73" y="29"/>
                    <a:pt x="75" y="36"/>
                    <a:pt x="76" y="36"/>
                  </a:cubicBezTo>
                  <a:cubicBezTo>
                    <a:pt x="82" y="36"/>
                    <a:pt x="77" y="29"/>
                    <a:pt x="80" y="28"/>
                  </a:cubicBezTo>
                  <a:cubicBezTo>
                    <a:pt x="81" y="28"/>
                    <a:pt x="97" y="33"/>
                    <a:pt x="96" y="20"/>
                  </a:cubicBezTo>
                  <a:cubicBezTo>
                    <a:pt x="118" y="21"/>
                    <a:pt x="142" y="15"/>
                    <a:pt x="169" y="12"/>
                  </a:cubicBezTo>
                  <a:cubicBezTo>
                    <a:pt x="198" y="8"/>
                    <a:pt x="234" y="0"/>
                    <a:pt x="241" y="20"/>
                  </a:cubicBezTo>
                  <a:cubicBezTo>
                    <a:pt x="245" y="20"/>
                    <a:pt x="244" y="15"/>
                    <a:pt x="245" y="12"/>
                  </a:cubicBezTo>
                  <a:cubicBezTo>
                    <a:pt x="259" y="17"/>
                    <a:pt x="262" y="32"/>
                    <a:pt x="265" y="48"/>
                  </a:cubicBezTo>
                  <a:cubicBezTo>
                    <a:pt x="273" y="46"/>
                    <a:pt x="284" y="40"/>
                    <a:pt x="293" y="40"/>
                  </a:cubicBezTo>
                  <a:cubicBezTo>
                    <a:pt x="297" y="40"/>
                    <a:pt x="302" y="44"/>
                    <a:pt x="301" y="44"/>
                  </a:cubicBezTo>
                  <a:cubicBezTo>
                    <a:pt x="305" y="43"/>
                    <a:pt x="311" y="37"/>
                    <a:pt x="313" y="36"/>
                  </a:cubicBezTo>
                  <a:cubicBezTo>
                    <a:pt x="325" y="33"/>
                    <a:pt x="344" y="34"/>
                    <a:pt x="358" y="32"/>
                  </a:cubicBezTo>
                  <a:cubicBezTo>
                    <a:pt x="366" y="30"/>
                    <a:pt x="378" y="28"/>
                    <a:pt x="386" y="28"/>
                  </a:cubicBezTo>
                  <a:cubicBezTo>
                    <a:pt x="391" y="29"/>
                    <a:pt x="386" y="35"/>
                    <a:pt x="382" y="36"/>
                  </a:cubicBezTo>
                  <a:cubicBezTo>
                    <a:pt x="384" y="44"/>
                    <a:pt x="390" y="30"/>
                    <a:pt x="398" y="32"/>
                  </a:cubicBezTo>
                  <a:cubicBezTo>
                    <a:pt x="398" y="32"/>
                    <a:pt x="401" y="43"/>
                    <a:pt x="402" y="44"/>
                  </a:cubicBezTo>
                  <a:cubicBezTo>
                    <a:pt x="404" y="46"/>
                    <a:pt x="411" y="43"/>
                    <a:pt x="414" y="44"/>
                  </a:cubicBezTo>
                  <a:cubicBezTo>
                    <a:pt x="416" y="45"/>
                    <a:pt x="419" y="50"/>
                    <a:pt x="422" y="52"/>
                  </a:cubicBezTo>
                  <a:cubicBezTo>
                    <a:pt x="427" y="55"/>
                    <a:pt x="432" y="56"/>
                    <a:pt x="426" y="64"/>
                  </a:cubicBezTo>
                  <a:cubicBezTo>
                    <a:pt x="440" y="60"/>
                    <a:pt x="433" y="60"/>
                    <a:pt x="450" y="72"/>
                  </a:cubicBezTo>
                  <a:cubicBezTo>
                    <a:pt x="454" y="75"/>
                    <a:pt x="465" y="79"/>
                    <a:pt x="466" y="80"/>
                  </a:cubicBezTo>
                  <a:cubicBezTo>
                    <a:pt x="469" y="83"/>
                    <a:pt x="467" y="90"/>
                    <a:pt x="470" y="92"/>
                  </a:cubicBezTo>
                  <a:cubicBezTo>
                    <a:pt x="476" y="96"/>
                    <a:pt x="489" y="91"/>
                    <a:pt x="478" y="104"/>
                  </a:cubicBezTo>
                  <a:cubicBezTo>
                    <a:pt x="482" y="101"/>
                    <a:pt x="487" y="100"/>
                    <a:pt x="494" y="100"/>
                  </a:cubicBezTo>
                  <a:cubicBezTo>
                    <a:pt x="495" y="113"/>
                    <a:pt x="522" y="112"/>
                    <a:pt x="510" y="124"/>
                  </a:cubicBezTo>
                  <a:cubicBezTo>
                    <a:pt x="514" y="122"/>
                    <a:pt x="517" y="120"/>
                    <a:pt x="522" y="120"/>
                  </a:cubicBezTo>
                  <a:cubicBezTo>
                    <a:pt x="519" y="134"/>
                    <a:pt x="506" y="134"/>
                    <a:pt x="498" y="144"/>
                  </a:cubicBezTo>
                  <a:cubicBezTo>
                    <a:pt x="496" y="148"/>
                    <a:pt x="497" y="150"/>
                    <a:pt x="494" y="152"/>
                  </a:cubicBezTo>
                  <a:cubicBezTo>
                    <a:pt x="489" y="157"/>
                    <a:pt x="486" y="175"/>
                    <a:pt x="482" y="185"/>
                  </a:cubicBezTo>
                  <a:cubicBezTo>
                    <a:pt x="481" y="186"/>
                    <a:pt x="476" y="182"/>
                    <a:pt x="478" y="181"/>
                  </a:cubicBezTo>
                  <a:cubicBezTo>
                    <a:pt x="474" y="181"/>
                    <a:pt x="476" y="185"/>
                    <a:pt x="478" y="185"/>
                  </a:cubicBezTo>
                  <a:cubicBezTo>
                    <a:pt x="473" y="186"/>
                    <a:pt x="462" y="200"/>
                    <a:pt x="462" y="193"/>
                  </a:cubicBezTo>
                  <a:cubicBezTo>
                    <a:pt x="457" y="194"/>
                    <a:pt x="469" y="223"/>
                    <a:pt x="450" y="221"/>
                  </a:cubicBezTo>
                  <a:cubicBezTo>
                    <a:pt x="453" y="231"/>
                    <a:pt x="468" y="213"/>
                    <a:pt x="474" y="225"/>
                  </a:cubicBezTo>
                  <a:cubicBezTo>
                    <a:pt x="473" y="234"/>
                    <a:pt x="463" y="234"/>
                    <a:pt x="458" y="229"/>
                  </a:cubicBezTo>
                  <a:cubicBezTo>
                    <a:pt x="460" y="236"/>
                    <a:pt x="466" y="244"/>
                    <a:pt x="458" y="241"/>
                  </a:cubicBezTo>
                  <a:cubicBezTo>
                    <a:pt x="453" y="239"/>
                    <a:pt x="459" y="249"/>
                    <a:pt x="458" y="253"/>
                  </a:cubicBezTo>
                  <a:cubicBezTo>
                    <a:pt x="447" y="253"/>
                    <a:pt x="431" y="255"/>
                    <a:pt x="442" y="245"/>
                  </a:cubicBezTo>
                  <a:cubicBezTo>
                    <a:pt x="425" y="250"/>
                    <a:pt x="446" y="261"/>
                    <a:pt x="434" y="257"/>
                  </a:cubicBezTo>
                  <a:cubicBezTo>
                    <a:pt x="430" y="256"/>
                    <a:pt x="436" y="270"/>
                    <a:pt x="434" y="273"/>
                  </a:cubicBezTo>
                  <a:cubicBezTo>
                    <a:pt x="431" y="279"/>
                    <a:pt x="421" y="279"/>
                    <a:pt x="422" y="289"/>
                  </a:cubicBezTo>
                  <a:cubicBezTo>
                    <a:pt x="410" y="290"/>
                    <a:pt x="414" y="275"/>
                    <a:pt x="398" y="281"/>
                  </a:cubicBezTo>
                  <a:cubicBezTo>
                    <a:pt x="400" y="292"/>
                    <a:pt x="405" y="300"/>
                    <a:pt x="410" y="309"/>
                  </a:cubicBezTo>
                  <a:cubicBezTo>
                    <a:pt x="400" y="305"/>
                    <a:pt x="396" y="326"/>
                    <a:pt x="390" y="313"/>
                  </a:cubicBezTo>
                  <a:cubicBezTo>
                    <a:pt x="385" y="314"/>
                    <a:pt x="387" y="317"/>
                    <a:pt x="390" y="317"/>
                  </a:cubicBezTo>
                  <a:cubicBezTo>
                    <a:pt x="387" y="332"/>
                    <a:pt x="373" y="313"/>
                    <a:pt x="374" y="333"/>
                  </a:cubicBezTo>
                  <a:cubicBezTo>
                    <a:pt x="353" y="341"/>
                    <a:pt x="335" y="327"/>
                    <a:pt x="329" y="349"/>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39" name="Freeform 325"/>
            <p:cNvSpPr/>
            <p:nvPr/>
          </p:nvSpPr>
          <p:spPr>
            <a:xfrm>
              <a:off x="7513560" y="4233240"/>
              <a:ext cx="518400" cy="401040"/>
            </a:xfrm>
            <a:custGeom>
              <a:avLst/>
              <a:gdLst>
                <a:gd name="textAreaLeft" fmla="*/ 0 w 518400"/>
                <a:gd name="textAreaRight" fmla="*/ 519120 w 518400"/>
                <a:gd name="textAreaTop" fmla="*/ 0 h 401040"/>
                <a:gd name="textAreaBottom" fmla="*/ 401760 h 401040"/>
                <a:gd name="GluePoint1X" fmla="*/ 956.793010752688 w 1116"/>
                <a:gd name="GluePoint1Y" fmla="*/ 738.436199722608 h 1442"/>
                <a:gd name="GluePoint2X" fmla="*/ 893.523297491039 w 1116"/>
                <a:gd name="GluePoint2Y" fmla="*/ 731.477115117892 h 1442"/>
                <a:gd name="GluePoint3X" fmla="*/ 781.187275985663 w 1116"/>
                <a:gd name="GluePoint3Y" fmla="*/ 605.440360610264 h 1442"/>
                <a:gd name="GluePoint4X" fmla="*/ 671.433691756272 w 1116"/>
                <a:gd name="GluePoint4Y" fmla="*/ 559.046463245492 h 1442"/>
                <a:gd name="GluePoint5X" fmla="*/ 608.163978494624 w 1116"/>
                <a:gd name="GluePoint5Y" fmla="*/ 501.827323162275 h 1442"/>
                <a:gd name="GluePoint6X" fmla="*/ 555.224014336918 w 1116"/>
                <a:gd name="GluePoint6Y" fmla="*/ 484.816227461859 h 1442"/>
                <a:gd name="GluePoint7X" fmla="*/ 337.008064516129 w 1116"/>
                <a:gd name="GluePoint7Y" fmla="*/ 379.656726768377 h 1442"/>
                <a:gd name="GluePoint8X" fmla="*/ 235.001792114695 w 1116"/>
                <a:gd name="GluePoint8Y" fmla="*/ 303.106796116505 h 1442"/>
                <a:gd name="GluePoint9X" fmla="*/ 224.672043010753 w 1116"/>
                <a:gd name="GluePoint9Y" fmla="*/ 288.415395284327 h 1442"/>
                <a:gd name="GluePoint10X" fmla="*/ 0 w 1116"/>
                <a:gd name="GluePoint10Y" fmla="*/ 204.133148404993 h 1442"/>
                <a:gd name="GluePoint11X" fmla="*/ 126.539426523298 w 1116"/>
                <a:gd name="GluePoint11Y" fmla="*/ 96.6539528432732 h 1442"/>
                <a:gd name="GluePoint12X" fmla="*/ 287.941756272401 w 1116"/>
                <a:gd name="GluePoint12Y" fmla="*/ 52.5797503467406 h 1442"/>
                <a:gd name="GluePoint13X" fmla="*/ 601.70788530466 w 1116"/>
                <a:gd name="GluePoint13Y" fmla="*/ 18.5575589459085 h 1442"/>
                <a:gd name="GluePoint14X" fmla="*/ 949.045698924731 w 1116"/>
                <a:gd name="GluePoint14Y" fmla="*/ 92.7877947295423 h 1442"/>
                <a:gd name="GluePoint15X" fmla="*/ 1266.68548387097 w 1116"/>
                <a:gd name="GluePoint15Y" fmla="*/ 61.0852981969487 h 1442"/>
                <a:gd name="GluePoint16X" fmla="*/ 1421.63172043011 w 1116"/>
                <a:gd name="GluePoint16Y" fmla="*/ 69.5908460471567 h 1442"/>
                <a:gd name="GluePoint17X" fmla="*/ 1530.09408602151 w 1116"/>
                <a:gd name="GluePoint17Y" fmla="*/ 119.850901525659 h 1442"/>
                <a:gd name="GluePoint18X" fmla="*/ 1670.83691756272 w 1116"/>
                <a:gd name="GluePoint18Y" fmla="*/ 189.441747572816 h 1442"/>
                <a:gd name="GluePoint19X" fmla="*/ 1790.92025089606 w 1116"/>
                <a:gd name="GluePoint19Y" fmla="*/ 229.649791955617 h 1442"/>
                <a:gd name="GluePoint20X" fmla="*/ 1770.26075268817 w 1116"/>
                <a:gd name="GluePoint20Y" fmla="*/ 307.746185852982 h 1442"/>
                <a:gd name="GluePoint21X" fmla="*/ 1695.37007168459 w 1116"/>
                <a:gd name="GluePoint21Y" fmla="*/ 394.348127600555 h 1442"/>
                <a:gd name="GluePoint22X" fmla="*/ 1688.91397849462 w 1116"/>
                <a:gd name="GluePoint22Y" fmla="*/ 473.990984743412 h 1442"/>
                <a:gd name="GluePoint23X" fmla="*/ 1629.51792114695 w 1116"/>
                <a:gd name="GluePoint23Y" fmla="*/ 539.715672676838 h 1442"/>
                <a:gd name="GluePoint24X" fmla="*/ 1544.29749103943 w 1116"/>
                <a:gd name="GluePoint24Y" fmla="*/ 579.923717059639 h 1442"/>
                <a:gd name="GluePoint25X" fmla="*/ 1450.03853046595 w 1116"/>
                <a:gd name="GluePoint25Y" fmla="*/ 637.142857142857 h 1442"/>
                <a:gd name="GluePoint26X" fmla="*/ 1350.6146953405 w 1116"/>
                <a:gd name="GluePoint26Y" fmla="*/ 687.402912621359 h 1442"/>
                <a:gd name="GluePoint27X" fmla="*/ 1160.80555555556 w 1116"/>
                <a:gd name="GluePoint27Y" fmla="*/ 736.116504854369 h 1442"/>
                <a:gd name="GluePoint28X" fmla="*/ 1379.02150537634 w 1116"/>
                <a:gd name="GluePoint28Y" fmla="*/ 653.380721220527 h 1442"/>
                <a:gd name="GluePoint29X" fmla="*/ 1399.68100358423 w 1116"/>
                <a:gd name="GluePoint29Y" fmla="*/ 594.615117891817 h 1442"/>
                <a:gd name="GluePoint30X" fmla="*/ 1530.09408602151 w 1116"/>
                <a:gd name="GluePoint30Y" fmla="*/ 571.418169209431 h 1442"/>
                <a:gd name="GluePoint31X" fmla="*/ 1562.37455197133 w 1116"/>
                <a:gd name="GluePoint31Y" fmla="*/ 527.343966712899 h 1442"/>
                <a:gd name="GluePoint32X" fmla="*/ 1611.44086021505 w 1116"/>
                <a:gd name="GluePoint32Y" fmla="*/ 484.816227461859 h 1442"/>
                <a:gd name="GluePoint33X" fmla="*/ 1579.16039426523 w 1116"/>
                <a:gd name="GluePoint33Y" fmla="*/ 459.299583911234 h 1442"/>
                <a:gd name="GluePoint34X" fmla="*/ 1660.50716845878 w 1116"/>
                <a:gd name="GluePoint34Y" fmla="*/ 395.894590846047 h 1442"/>
                <a:gd name="GluePoint35X" fmla="*/ 1748.31003584229 w 1116"/>
                <a:gd name="GluePoint35Y" fmla="*/ 311.612343966713 h 1442"/>
                <a:gd name="GluePoint36X" fmla="*/ 1784.46415770609 w 1116"/>
                <a:gd name="GluePoint36Y" fmla="*/ 240.475034674064 h 1442"/>
                <a:gd name="GluePoint37X" fmla="*/ 1646.30376344086 w 1116"/>
                <a:gd name="GluePoint37Y" fmla="*/ 180.936199722607 h 1442"/>
                <a:gd name="GluePoint38X" fmla="*/ 1481.02777777778 w 1116"/>
                <a:gd name="GluePoint38Y" fmla="*/ 145.367545076283 h 1442"/>
                <a:gd name="GluePoint39X" fmla="*/ 1450.03853046595 w 1116"/>
                <a:gd name="GluePoint39Y" fmla="*/ 98.9736477115118 h 1442"/>
                <a:gd name="GluePoint40X" fmla="*/ 1340.28494623656 w 1116"/>
                <a:gd name="GluePoint40Y" fmla="*/ 71.1373092926491 h 1442"/>
                <a:gd name="GluePoint41X" fmla="*/ 1079.45878136201 w 1116"/>
                <a:gd name="GluePoint41Y" fmla="*/ 96.6539528432732 h 1442"/>
                <a:gd name="GluePoint42X" fmla="*/ 1040.72222222222 w 1116"/>
                <a:gd name="GluePoint42Y" fmla="*/ 90.4680998613037 h 1442"/>
                <a:gd name="GluePoint43X" fmla="*/ 858.660394265233 w 1116"/>
                <a:gd name="GluePoint43Y" fmla="*/ 47.9403606102635 h 1442"/>
                <a:gd name="GluePoint44X" fmla="*/ 344.755376344086 w 1116"/>
                <a:gd name="GluePoint44Y" fmla="*/ 61.0852981969487 h 1442"/>
                <a:gd name="GluePoint45X" fmla="*/ 185.935483870968 w 1116"/>
                <a:gd name="GluePoint45Y" fmla="*/ 100.520110957004 h 1442"/>
                <a:gd name="GluePoint46X" fmla="*/ 24.5331541218638 w 1116"/>
                <a:gd name="GluePoint46Y" fmla="*/ 197.947295423024 h 1442"/>
                <a:gd name="GluePoint47X" fmla="*/ 218.215949820789 w 1116"/>
                <a:gd name="GluePoint47Y" fmla="*/ 259.032593619972 h 1442"/>
                <a:gd name="GluePoint48X" fmla="*/ 242.749103942652 w 1116"/>
                <a:gd name="GluePoint48Y" fmla="*/ 273.72399445215 h 1442"/>
                <a:gd name="GluePoint49X" fmla="*/ 306.018817204301 w 1116"/>
                <a:gd name="GluePoint49Y" fmla="*/ 330.943134535368 h 1442"/>
                <a:gd name="GluePoint50X" fmla="*/ 510.031362007168 w 1116"/>
                <a:gd name="GluePoint50Y" fmla="*/ 444.608183079057 h 1442"/>
                <a:gd name="GluePoint51X" fmla="*/ 643.02688172043 w 1116"/>
                <a:gd name="GluePoint51Y" fmla="*/ 487.135922330097 h 1442"/>
                <a:gd name="GluePoint52X" fmla="*/ 661.10394265233 w 1116"/>
                <a:gd name="GluePoint52Y" fmla="*/ 531.21012482663 h 1442"/>
                <a:gd name="GluePoint53X" fmla="*/ 734.703405017921 w 1116"/>
                <a:gd name="GluePoint53Y" fmla="*/ 588.429264909848 h 1442"/>
                <a:gd name="GluePoint54X" fmla="*/ 861.242831541219 w 1116"/>
                <a:gd name="GluePoint54Y" fmla="*/ 641.009015256588 h 1442"/>
                <a:gd name="GluePoint55X" fmla="*/ 949.045698924731 w 1116"/>
                <a:gd name="GluePoint55Y" fmla="*/ 727.610957004161 h 1442"/>
                <a:gd name="GluePoint56X" fmla="*/ 1111.73924731183 w 1116"/>
                <a:gd name="GluePoint56Y" fmla="*/ 835.090152565881 h 1442"/>
                <a:gd name="GluePoint57X" fmla="*/ 1111.73924731183 w 1116"/>
                <a:gd name="GluePoint57Y" fmla="*/ 763.179611650485 h 1442"/>
                <a:gd name="GluePoint58X" fmla="*/ 1150.47580645161 w 1116"/>
                <a:gd name="GluePoint58Y" fmla="*/ 750.807905686547 h 1442"/>
                <a:gd name="GluePoint59X" fmla="*/ 1164.67921146953 w 1116"/>
                <a:gd name="GluePoint59Y" fmla="*/ 820.398751733703 h 1442"/>
                <a:gd name="GluePoint60X" fmla="*/ 1103.99193548387 w 1116"/>
                <a:gd name="GluePoint60Y" fmla="*/ 862.926490984743 h 144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Lst>
              <a:rect l="textAreaLeft" t="textAreaTop" r="textAreaRight" b="textAreaBottom"/>
              <a:pathLst>
                <a:path w="529" h="409">
                  <a:moveTo>
                    <a:pt x="314" y="409"/>
                  </a:moveTo>
                  <a:cubicBezTo>
                    <a:pt x="308" y="409"/>
                    <a:pt x="304" y="407"/>
                    <a:pt x="302" y="404"/>
                  </a:cubicBezTo>
                  <a:cubicBezTo>
                    <a:pt x="299" y="402"/>
                    <a:pt x="297" y="400"/>
                    <a:pt x="292" y="400"/>
                  </a:cubicBezTo>
                  <a:cubicBezTo>
                    <a:pt x="289" y="401"/>
                    <a:pt x="289" y="401"/>
                    <a:pt x="289" y="401"/>
                  </a:cubicBezTo>
                  <a:cubicBezTo>
                    <a:pt x="290" y="397"/>
                    <a:pt x="290" y="397"/>
                    <a:pt x="290" y="397"/>
                  </a:cubicBezTo>
                  <a:cubicBezTo>
                    <a:pt x="292" y="384"/>
                    <a:pt x="286" y="375"/>
                    <a:pt x="280" y="367"/>
                  </a:cubicBezTo>
                  <a:cubicBezTo>
                    <a:pt x="276" y="362"/>
                    <a:pt x="272" y="356"/>
                    <a:pt x="272" y="350"/>
                  </a:cubicBezTo>
                  <a:cubicBezTo>
                    <a:pt x="270" y="352"/>
                    <a:pt x="268" y="352"/>
                    <a:pt x="267" y="351"/>
                  </a:cubicBezTo>
                  <a:cubicBezTo>
                    <a:pt x="265" y="350"/>
                    <a:pt x="265" y="348"/>
                    <a:pt x="264" y="347"/>
                  </a:cubicBezTo>
                  <a:cubicBezTo>
                    <a:pt x="264" y="347"/>
                    <a:pt x="264" y="346"/>
                    <a:pt x="264" y="346"/>
                  </a:cubicBezTo>
                  <a:cubicBezTo>
                    <a:pt x="264" y="346"/>
                    <a:pt x="264" y="346"/>
                    <a:pt x="264" y="346"/>
                  </a:cubicBezTo>
                  <a:cubicBezTo>
                    <a:pt x="263" y="346"/>
                    <a:pt x="261" y="346"/>
                    <a:pt x="257" y="348"/>
                  </a:cubicBezTo>
                  <a:cubicBezTo>
                    <a:pt x="255" y="349"/>
                    <a:pt x="255" y="349"/>
                    <a:pt x="255" y="349"/>
                  </a:cubicBezTo>
                  <a:cubicBezTo>
                    <a:pt x="254" y="347"/>
                    <a:pt x="254" y="347"/>
                    <a:pt x="254" y="347"/>
                  </a:cubicBezTo>
                  <a:cubicBezTo>
                    <a:pt x="249" y="342"/>
                    <a:pt x="250" y="337"/>
                    <a:pt x="250" y="333"/>
                  </a:cubicBezTo>
                  <a:cubicBezTo>
                    <a:pt x="250" y="331"/>
                    <a:pt x="250" y="328"/>
                    <a:pt x="249" y="326"/>
                  </a:cubicBezTo>
                  <a:cubicBezTo>
                    <a:pt x="248" y="322"/>
                    <a:pt x="246" y="320"/>
                    <a:pt x="244" y="318"/>
                  </a:cubicBezTo>
                  <a:cubicBezTo>
                    <a:pt x="241" y="316"/>
                    <a:pt x="239" y="314"/>
                    <a:pt x="237" y="310"/>
                  </a:cubicBezTo>
                  <a:cubicBezTo>
                    <a:pt x="236" y="307"/>
                    <a:pt x="238" y="303"/>
                    <a:pt x="240" y="301"/>
                  </a:cubicBezTo>
                  <a:cubicBezTo>
                    <a:pt x="238" y="299"/>
                    <a:pt x="235" y="297"/>
                    <a:pt x="232" y="295"/>
                  </a:cubicBezTo>
                  <a:cubicBezTo>
                    <a:pt x="229" y="293"/>
                    <a:pt x="225" y="290"/>
                    <a:pt x="222" y="287"/>
                  </a:cubicBezTo>
                  <a:cubicBezTo>
                    <a:pt x="221" y="286"/>
                    <a:pt x="219" y="286"/>
                    <a:pt x="216" y="286"/>
                  </a:cubicBezTo>
                  <a:cubicBezTo>
                    <a:pt x="213" y="286"/>
                    <a:pt x="210" y="286"/>
                    <a:pt x="206" y="283"/>
                  </a:cubicBezTo>
                  <a:cubicBezTo>
                    <a:pt x="203" y="281"/>
                    <a:pt x="202" y="278"/>
                    <a:pt x="201" y="275"/>
                  </a:cubicBezTo>
                  <a:cubicBezTo>
                    <a:pt x="200" y="273"/>
                    <a:pt x="199" y="270"/>
                    <a:pt x="198" y="270"/>
                  </a:cubicBezTo>
                  <a:cubicBezTo>
                    <a:pt x="197" y="270"/>
                    <a:pt x="196" y="270"/>
                    <a:pt x="193" y="271"/>
                  </a:cubicBezTo>
                  <a:cubicBezTo>
                    <a:pt x="190" y="267"/>
                    <a:pt x="190" y="267"/>
                    <a:pt x="190" y="267"/>
                  </a:cubicBezTo>
                  <a:cubicBezTo>
                    <a:pt x="191" y="266"/>
                    <a:pt x="191" y="265"/>
                    <a:pt x="191" y="265"/>
                  </a:cubicBezTo>
                  <a:cubicBezTo>
                    <a:pt x="191" y="263"/>
                    <a:pt x="188" y="261"/>
                    <a:pt x="186" y="259"/>
                  </a:cubicBezTo>
                  <a:cubicBezTo>
                    <a:pt x="183" y="257"/>
                    <a:pt x="181" y="256"/>
                    <a:pt x="181" y="253"/>
                  </a:cubicBezTo>
                  <a:cubicBezTo>
                    <a:pt x="181" y="253"/>
                    <a:pt x="181" y="252"/>
                    <a:pt x="181" y="251"/>
                  </a:cubicBezTo>
                  <a:cubicBezTo>
                    <a:pt x="181" y="251"/>
                    <a:pt x="181" y="251"/>
                    <a:pt x="181" y="251"/>
                  </a:cubicBezTo>
                  <a:cubicBezTo>
                    <a:pt x="181" y="250"/>
                    <a:pt x="181" y="250"/>
                    <a:pt x="181" y="250"/>
                  </a:cubicBezTo>
                  <a:cubicBezTo>
                    <a:pt x="180" y="249"/>
                    <a:pt x="179" y="247"/>
                    <a:pt x="178" y="245"/>
                  </a:cubicBezTo>
                  <a:cubicBezTo>
                    <a:pt x="177" y="243"/>
                    <a:pt x="175" y="240"/>
                    <a:pt x="173" y="238"/>
                  </a:cubicBezTo>
                  <a:cubicBezTo>
                    <a:pt x="173" y="240"/>
                    <a:pt x="173" y="240"/>
                    <a:pt x="173" y="240"/>
                  </a:cubicBezTo>
                  <a:cubicBezTo>
                    <a:pt x="171" y="237"/>
                    <a:pt x="171" y="237"/>
                    <a:pt x="171" y="237"/>
                  </a:cubicBezTo>
                  <a:cubicBezTo>
                    <a:pt x="169" y="237"/>
                    <a:pt x="169" y="237"/>
                    <a:pt x="169" y="237"/>
                  </a:cubicBezTo>
                  <a:cubicBezTo>
                    <a:pt x="169" y="237"/>
                    <a:pt x="169" y="237"/>
                    <a:pt x="169" y="237"/>
                  </a:cubicBezTo>
                  <a:cubicBezTo>
                    <a:pt x="169" y="237"/>
                    <a:pt x="169" y="237"/>
                    <a:pt x="169" y="237"/>
                  </a:cubicBezTo>
                  <a:cubicBezTo>
                    <a:pt x="169" y="236"/>
                    <a:pt x="169" y="235"/>
                    <a:pt x="169" y="234"/>
                  </a:cubicBezTo>
                  <a:cubicBezTo>
                    <a:pt x="167" y="231"/>
                    <a:pt x="164" y="231"/>
                    <a:pt x="158" y="230"/>
                  </a:cubicBezTo>
                  <a:cubicBezTo>
                    <a:pt x="154" y="230"/>
                    <a:pt x="149" y="230"/>
                    <a:pt x="146" y="227"/>
                  </a:cubicBezTo>
                  <a:cubicBezTo>
                    <a:pt x="144" y="226"/>
                    <a:pt x="143" y="223"/>
                    <a:pt x="143" y="219"/>
                  </a:cubicBezTo>
                  <a:cubicBezTo>
                    <a:pt x="142" y="218"/>
                    <a:pt x="142" y="215"/>
                    <a:pt x="141" y="215"/>
                  </a:cubicBezTo>
                  <a:cubicBezTo>
                    <a:pt x="137" y="210"/>
                    <a:pt x="127" y="199"/>
                    <a:pt x="122" y="195"/>
                  </a:cubicBezTo>
                  <a:cubicBezTo>
                    <a:pt x="121" y="195"/>
                    <a:pt x="119" y="195"/>
                    <a:pt x="118" y="195"/>
                  </a:cubicBezTo>
                  <a:cubicBezTo>
                    <a:pt x="115" y="196"/>
                    <a:pt x="112" y="196"/>
                    <a:pt x="110" y="195"/>
                  </a:cubicBezTo>
                  <a:cubicBezTo>
                    <a:pt x="103" y="191"/>
                    <a:pt x="100" y="186"/>
                    <a:pt x="96" y="180"/>
                  </a:cubicBezTo>
                  <a:cubicBezTo>
                    <a:pt x="92" y="174"/>
                    <a:pt x="88" y="169"/>
                    <a:pt x="82" y="167"/>
                  </a:cubicBezTo>
                  <a:cubicBezTo>
                    <a:pt x="80" y="166"/>
                    <a:pt x="80" y="166"/>
                    <a:pt x="80" y="166"/>
                  </a:cubicBezTo>
                  <a:cubicBezTo>
                    <a:pt x="82" y="161"/>
                    <a:pt x="82" y="161"/>
                    <a:pt x="82" y="161"/>
                  </a:cubicBezTo>
                  <a:cubicBezTo>
                    <a:pt x="79" y="160"/>
                    <a:pt x="76" y="158"/>
                    <a:pt x="73" y="154"/>
                  </a:cubicBezTo>
                  <a:cubicBezTo>
                    <a:pt x="72" y="153"/>
                    <a:pt x="67" y="147"/>
                    <a:pt x="66" y="147"/>
                  </a:cubicBezTo>
                  <a:cubicBezTo>
                    <a:pt x="67" y="145"/>
                    <a:pt x="67" y="145"/>
                    <a:pt x="67" y="145"/>
                  </a:cubicBezTo>
                  <a:cubicBezTo>
                    <a:pt x="67" y="144"/>
                    <a:pt x="67" y="144"/>
                    <a:pt x="67" y="144"/>
                  </a:cubicBezTo>
                  <a:cubicBezTo>
                    <a:pt x="64" y="145"/>
                    <a:pt x="64" y="145"/>
                    <a:pt x="64" y="145"/>
                  </a:cubicBezTo>
                  <a:cubicBezTo>
                    <a:pt x="64" y="143"/>
                    <a:pt x="64" y="143"/>
                    <a:pt x="64" y="143"/>
                  </a:cubicBezTo>
                  <a:cubicBezTo>
                    <a:pt x="64" y="143"/>
                    <a:pt x="64" y="143"/>
                    <a:pt x="64" y="143"/>
                  </a:cubicBezTo>
                  <a:cubicBezTo>
                    <a:pt x="64" y="140"/>
                    <a:pt x="65" y="138"/>
                    <a:pt x="66" y="137"/>
                  </a:cubicBezTo>
                  <a:cubicBezTo>
                    <a:pt x="64" y="137"/>
                    <a:pt x="64" y="137"/>
                    <a:pt x="64" y="137"/>
                  </a:cubicBezTo>
                  <a:cubicBezTo>
                    <a:pt x="64" y="137"/>
                    <a:pt x="64" y="137"/>
                    <a:pt x="64" y="137"/>
                  </a:cubicBezTo>
                  <a:cubicBezTo>
                    <a:pt x="64" y="137"/>
                    <a:pt x="64" y="137"/>
                    <a:pt x="64" y="137"/>
                  </a:cubicBezTo>
                  <a:cubicBezTo>
                    <a:pt x="64" y="137"/>
                    <a:pt x="64" y="137"/>
                    <a:pt x="64" y="137"/>
                  </a:cubicBezTo>
                  <a:cubicBezTo>
                    <a:pt x="64" y="136"/>
                    <a:pt x="64" y="136"/>
                    <a:pt x="64" y="136"/>
                  </a:cubicBezTo>
                  <a:cubicBezTo>
                    <a:pt x="61" y="130"/>
                    <a:pt x="61" y="130"/>
                    <a:pt x="61" y="130"/>
                  </a:cubicBezTo>
                  <a:cubicBezTo>
                    <a:pt x="58" y="125"/>
                    <a:pt x="51" y="124"/>
                    <a:pt x="43" y="123"/>
                  </a:cubicBezTo>
                  <a:cubicBezTo>
                    <a:pt x="34" y="121"/>
                    <a:pt x="23" y="120"/>
                    <a:pt x="21" y="109"/>
                  </a:cubicBezTo>
                  <a:cubicBezTo>
                    <a:pt x="18" y="111"/>
                    <a:pt x="15" y="111"/>
                    <a:pt x="13" y="110"/>
                  </a:cubicBezTo>
                  <a:cubicBezTo>
                    <a:pt x="7" y="109"/>
                    <a:pt x="2" y="103"/>
                    <a:pt x="0" y="97"/>
                  </a:cubicBezTo>
                  <a:cubicBezTo>
                    <a:pt x="0" y="96"/>
                    <a:pt x="0" y="96"/>
                    <a:pt x="0" y="96"/>
                  </a:cubicBezTo>
                  <a:cubicBezTo>
                    <a:pt x="1" y="92"/>
                    <a:pt x="1" y="92"/>
                    <a:pt x="1" y="92"/>
                  </a:cubicBezTo>
                  <a:cubicBezTo>
                    <a:pt x="5" y="82"/>
                    <a:pt x="10" y="70"/>
                    <a:pt x="22" y="66"/>
                  </a:cubicBezTo>
                  <a:cubicBezTo>
                    <a:pt x="21" y="65"/>
                    <a:pt x="21" y="64"/>
                    <a:pt x="21" y="62"/>
                  </a:cubicBezTo>
                  <a:cubicBezTo>
                    <a:pt x="22" y="59"/>
                    <a:pt x="25" y="57"/>
                    <a:pt x="29" y="55"/>
                  </a:cubicBezTo>
                  <a:cubicBezTo>
                    <a:pt x="33" y="53"/>
                    <a:pt x="36" y="51"/>
                    <a:pt x="36" y="48"/>
                  </a:cubicBezTo>
                  <a:cubicBezTo>
                    <a:pt x="36" y="46"/>
                    <a:pt x="36" y="46"/>
                    <a:pt x="36" y="46"/>
                  </a:cubicBezTo>
                  <a:cubicBezTo>
                    <a:pt x="38" y="45"/>
                    <a:pt x="38" y="45"/>
                    <a:pt x="38" y="45"/>
                  </a:cubicBezTo>
                  <a:cubicBezTo>
                    <a:pt x="44" y="44"/>
                    <a:pt x="48" y="44"/>
                    <a:pt x="52" y="43"/>
                  </a:cubicBezTo>
                  <a:cubicBezTo>
                    <a:pt x="66" y="41"/>
                    <a:pt x="68" y="40"/>
                    <a:pt x="68" y="32"/>
                  </a:cubicBezTo>
                  <a:cubicBezTo>
                    <a:pt x="68" y="30"/>
                    <a:pt x="68" y="30"/>
                    <a:pt x="68" y="30"/>
                  </a:cubicBezTo>
                  <a:cubicBezTo>
                    <a:pt x="70" y="30"/>
                    <a:pt x="70" y="30"/>
                    <a:pt x="70" y="30"/>
                  </a:cubicBezTo>
                  <a:cubicBezTo>
                    <a:pt x="73" y="27"/>
                    <a:pt x="76" y="28"/>
                    <a:pt x="79" y="32"/>
                  </a:cubicBezTo>
                  <a:cubicBezTo>
                    <a:pt x="79" y="30"/>
                    <a:pt x="79" y="27"/>
                    <a:pt x="82" y="25"/>
                  </a:cubicBezTo>
                  <a:cubicBezTo>
                    <a:pt x="83" y="25"/>
                    <a:pt x="84" y="25"/>
                    <a:pt x="85" y="25"/>
                  </a:cubicBezTo>
                  <a:cubicBezTo>
                    <a:pt x="87" y="26"/>
                    <a:pt x="92" y="27"/>
                    <a:pt x="95" y="25"/>
                  </a:cubicBezTo>
                  <a:cubicBezTo>
                    <a:pt x="96" y="24"/>
                    <a:pt x="97" y="22"/>
                    <a:pt x="96" y="20"/>
                  </a:cubicBezTo>
                  <a:cubicBezTo>
                    <a:pt x="96" y="17"/>
                    <a:pt x="96" y="17"/>
                    <a:pt x="96" y="17"/>
                  </a:cubicBezTo>
                  <a:cubicBezTo>
                    <a:pt x="99" y="17"/>
                    <a:pt x="99" y="17"/>
                    <a:pt x="99" y="17"/>
                  </a:cubicBezTo>
                  <a:cubicBezTo>
                    <a:pt x="113" y="18"/>
                    <a:pt x="129" y="15"/>
                    <a:pt x="145" y="13"/>
                  </a:cubicBezTo>
                  <a:cubicBezTo>
                    <a:pt x="153" y="11"/>
                    <a:pt x="162" y="10"/>
                    <a:pt x="171" y="9"/>
                  </a:cubicBezTo>
                  <a:cubicBezTo>
                    <a:pt x="176" y="8"/>
                    <a:pt x="180" y="8"/>
                    <a:pt x="185" y="7"/>
                  </a:cubicBezTo>
                  <a:cubicBezTo>
                    <a:pt x="210" y="4"/>
                    <a:pt x="236" y="0"/>
                    <a:pt x="245" y="15"/>
                  </a:cubicBezTo>
                  <a:cubicBezTo>
                    <a:pt x="245" y="15"/>
                    <a:pt x="245" y="14"/>
                    <a:pt x="245" y="14"/>
                  </a:cubicBezTo>
                  <a:cubicBezTo>
                    <a:pt x="245" y="13"/>
                    <a:pt x="245" y="12"/>
                    <a:pt x="245" y="11"/>
                  </a:cubicBezTo>
                  <a:cubicBezTo>
                    <a:pt x="246" y="8"/>
                    <a:pt x="246" y="8"/>
                    <a:pt x="246" y="8"/>
                  </a:cubicBezTo>
                  <a:cubicBezTo>
                    <a:pt x="249" y="9"/>
                    <a:pt x="249" y="9"/>
                    <a:pt x="249" y="9"/>
                  </a:cubicBezTo>
                  <a:cubicBezTo>
                    <a:pt x="263" y="14"/>
                    <a:pt x="267" y="29"/>
                    <a:pt x="270" y="44"/>
                  </a:cubicBezTo>
                  <a:cubicBezTo>
                    <a:pt x="272" y="44"/>
                    <a:pt x="273" y="43"/>
                    <a:pt x="275" y="43"/>
                  </a:cubicBezTo>
                  <a:cubicBezTo>
                    <a:pt x="282" y="40"/>
                    <a:pt x="289" y="37"/>
                    <a:pt x="296" y="37"/>
                  </a:cubicBezTo>
                  <a:cubicBezTo>
                    <a:pt x="299" y="37"/>
                    <a:pt x="303" y="39"/>
                    <a:pt x="305" y="41"/>
                  </a:cubicBezTo>
                  <a:cubicBezTo>
                    <a:pt x="307" y="40"/>
                    <a:pt x="309" y="38"/>
                    <a:pt x="310" y="37"/>
                  </a:cubicBezTo>
                  <a:cubicBezTo>
                    <a:pt x="312" y="35"/>
                    <a:pt x="314" y="34"/>
                    <a:pt x="316" y="33"/>
                  </a:cubicBezTo>
                  <a:cubicBezTo>
                    <a:pt x="322" y="31"/>
                    <a:pt x="331" y="31"/>
                    <a:pt x="340" y="31"/>
                  </a:cubicBezTo>
                  <a:cubicBezTo>
                    <a:pt x="347" y="30"/>
                    <a:pt x="354" y="30"/>
                    <a:pt x="360" y="29"/>
                  </a:cubicBezTo>
                  <a:cubicBezTo>
                    <a:pt x="373" y="27"/>
                    <a:pt x="383" y="25"/>
                    <a:pt x="389" y="25"/>
                  </a:cubicBezTo>
                  <a:cubicBezTo>
                    <a:pt x="389" y="25"/>
                    <a:pt x="389" y="25"/>
                    <a:pt x="389" y="25"/>
                  </a:cubicBezTo>
                  <a:cubicBezTo>
                    <a:pt x="389" y="25"/>
                    <a:pt x="389" y="25"/>
                    <a:pt x="389" y="25"/>
                  </a:cubicBezTo>
                  <a:cubicBezTo>
                    <a:pt x="394" y="26"/>
                    <a:pt x="394" y="29"/>
                    <a:pt x="394" y="30"/>
                  </a:cubicBezTo>
                  <a:cubicBezTo>
                    <a:pt x="394" y="30"/>
                    <a:pt x="394" y="30"/>
                    <a:pt x="394" y="30"/>
                  </a:cubicBezTo>
                  <a:cubicBezTo>
                    <a:pt x="396" y="29"/>
                    <a:pt x="399" y="28"/>
                    <a:pt x="401" y="29"/>
                  </a:cubicBezTo>
                  <a:cubicBezTo>
                    <a:pt x="403" y="30"/>
                    <a:pt x="403" y="30"/>
                    <a:pt x="404" y="33"/>
                  </a:cubicBezTo>
                  <a:cubicBezTo>
                    <a:pt x="405" y="35"/>
                    <a:pt x="406" y="40"/>
                    <a:pt x="407" y="42"/>
                  </a:cubicBezTo>
                  <a:cubicBezTo>
                    <a:pt x="408" y="42"/>
                    <a:pt x="410" y="42"/>
                    <a:pt x="411" y="41"/>
                  </a:cubicBezTo>
                  <a:cubicBezTo>
                    <a:pt x="413" y="41"/>
                    <a:pt x="416" y="40"/>
                    <a:pt x="418" y="41"/>
                  </a:cubicBezTo>
                  <a:cubicBezTo>
                    <a:pt x="419" y="42"/>
                    <a:pt x="421" y="43"/>
                    <a:pt x="423" y="46"/>
                  </a:cubicBezTo>
                  <a:cubicBezTo>
                    <a:pt x="424" y="47"/>
                    <a:pt x="425" y="49"/>
                    <a:pt x="426" y="50"/>
                  </a:cubicBezTo>
                  <a:cubicBezTo>
                    <a:pt x="427" y="50"/>
                    <a:pt x="428" y="50"/>
                    <a:pt x="429" y="51"/>
                  </a:cubicBezTo>
                  <a:cubicBezTo>
                    <a:pt x="431" y="52"/>
                    <a:pt x="434" y="54"/>
                    <a:pt x="435" y="57"/>
                  </a:cubicBezTo>
                  <a:cubicBezTo>
                    <a:pt x="435" y="58"/>
                    <a:pt x="435" y="58"/>
                    <a:pt x="435" y="59"/>
                  </a:cubicBezTo>
                  <a:cubicBezTo>
                    <a:pt x="439" y="58"/>
                    <a:pt x="441" y="59"/>
                    <a:pt x="445" y="62"/>
                  </a:cubicBezTo>
                  <a:cubicBezTo>
                    <a:pt x="447" y="64"/>
                    <a:pt x="450" y="66"/>
                    <a:pt x="455" y="70"/>
                  </a:cubicBezTo>
                  <a:cubicBezTo>
                    <a:pt x="457" y="71"/>
                    <a:pt x="461" y="73"/>
                    <a:pt x="465" y="75"/>
                  </a:cubicBezTo>
                  <a:cubicBezTo>
                    <a:pt x="469" y="77"/>
                    <a:pt x="470" y="77"/>
                    <a:pt x="471" y="78"/>
                  </a:cubicBezTo>
                  <a:cubicBezTo>
                    <a:pt x="473" y="80"/>
                    <a:pt x="473" y="83"/>
                    <a:pt x="474" y="86"/>
                  </a:cubicBezTo>
                  <a:cubicBezTo>
                    <a:pt x="474" y="87"/>
                    <a:pt x="474" y="89"/>
                    <a:pt x="475" y="90"/>
                  </a:cubicBezTo>
                  <a:cubicBezTo>
                    <a:pt x="476" y="91"/>
                    <a:pt x="478" y="91"/>
                    <a:pt x="480" y="91"/>
                  </a:cubicBezTo>
                  <a:cubicBezTo>
                    <a:pt x="483" y="92"/>
                    <a:pt x="487" y="92"/>
                    <a:pt x="488" y="95"/>
                  </a:cubicBezTo>
                  <a:cubicBezTo>
                    <a:pt x="488" y="96"/>
                    <a:pt x="488" y="97"/>
                    <a:pt x="488" y="98"/>
                  </a:cubicBezTo>
                  <a:cubicBezTo>
                    <a:pt x="491" y="97"/>
                    <a:pt x="494" y="97"/>
                    <a:pt x="497" y="97"/>
                  </a:cubicBezTo>
                  <a:cubicBezTo>
                    <a:pt x="500" y="98"/>
                    <a:pt x="500" y="98"/>
                    <a:pt x="500" y="98"/>
                  </a:cubicBezTo>
                  <a:cubicBezTo>
                    <a:pt x="500" y="100"/>
                    <a:pt x="500" y="100"/>
                    <a:pt x="500" y="100"/>
                  </a:cubicBezTo>
                  <a:cubicBezTo>
                    <a:pt x="500" y="104"/>
                    <a:pt x="505" y="107"/>
                    <a:pt x="509" y="109"/>
                  </a:cubicBezTo>
                  <a:cubicBezTo>
                    <a:pt x="514" y="111"/>
                    <a:pt x="518" y="113"/>
                    <a:pt x="519" y="118"/>
                  </a:cubicBezTo>
                  <a:cubicBezTo>
                    <a:pt x="519" y="118"/>
                    <a:pt x="519" y="118"/>
                    <a:pt x="519" y="118"/>
                  </a:cubicBezTo>
                  <a:cubicBezTo>
                    <a:pt x="521" y="118"/>
                    <a:pt x="523" y="117"/>
                    <a:pt x="525" y="117"/>
                  </a:cubicBezTo>
                  <a:cubicBezTo>
                    <a:pt x="529" y="118"/>
                    <a:pt x="529" y="118"/>
                    <a:pt x="529" y="118"/>
                  </a:cubicBezTo>
                  <a:cubicBezTo>
                    <a:pt x="528" y="121"/>
                    <a:pt x="528" y="121"/>
                    <a:pt x="528" y="121"/>
                  </a:cubicBezTo>
                  <a:cubicBezTo>
                    <a:pt x="526" y="130"/>
                    <a:pt x="520" y="134"/>
                    <a:pt x="514" y="138"/>
                  </a:cubicBezTo>
                  <a:cubicBezTo>
                    <a:pt x="510" y="140"/>
                    <a:pt x="506" y="142"/>
                    <a:pt x="503" y="146"/>
                  </a:cubicBezTo>
                  <a:cubicBezTo>
                    <a:pt x="502" y="147"/>
                    <a:pt x="502" y="148"/>
                    <a:pt x="502" y="149"/>
                  </a:cubicBezTo>
                  <a:cubicBezTo>
                    <a:pt x="502" y="151"/>
                    <a:pt x="501" y="152"/>
                    <a:pt x="499" y="154"/>
                  </a:cubicBezTo>
                  <a:cubicBezTo>
                    <a:pt x="497" y="157"/>
                    <a:pt x="495" y="164"/>
                    <a:pt x="493" y="171"/>
                  </a:cubicBezTo>
                  <a:cubicBezTo>
                    <a:pt x="491" y="176"/>
                    <a:pt x="490" y="182"/>
                    <a:pt x="488" y="186"/>
                  </a:cubicBezTo>
                  <a:cubicBezTo>
                    <a:pt x="487" y="187"/>
                    <a:pt x="486" y="188"/>
                    <a:pt x="484" y="188"/>
                  </a:cubicBezTo>
                  <a:cubicBezTo>
                    <a:pt x="483" y="188"/>
                    <a:pt x="482" y="187"/>
                    <a:pt x="482" y="187"/>
                  </a:cubicBezTo>
                  <a:cubicBezTo>
                    <a:pt x="482" y="187"/>
                    <a:pt x="482" y="187"/>
                    <a:pt x="482" y="187"/>
                  </a:cubicBezTo>
                  <a:cubicBezTo>
                    <a:pt x="480" y="188"/>
                    <a:pt x="477" y="190"/>
                    <a:pt x="475" y="192"/>
                  </a:cubicBezTo>
                  <a:cubicBezTo>
                    <a:pt x="472" y="195"/>
                    <a:pt x="469" y="197"/>
                    <a:pt x="466" y="197"/>
                  </a:cubicBezTo>
                  <a:cubicBezTo>
                    <a:pt x="466" y="199"/>
                    <a:pt x="467" y="200"/>
                    <a:pt x="467" y="201"/>
                  </a:cubicBezTo>
                  <a:cubicBezTo>
                    <a:pt x="467" y="207"/>
                    <a:pt x="468" y="214"/>
                    <a:pt x="464" y="219"/>
                  </a:cubicBezTo>
                  <a:cubicBezTo>
                    <a:pt x="469" y="217"/>
                    <a:pt x="476" y="216"/>
                    <a:pt x="480" y="223"/>
                  </a:cubicBezTo>
                  <a:cubicBezTo>
                    <a:pt x="480" y="224"/>
                    <a:pt x="480" y="224"/>
                    <a:pt x="480" y="224"/>
                  </a:cubicBezTo>
                  <a:cubicBezTo>
                    <a:pt x="480" y="225"/>
                    <a:pt x="480" y="225"/>
                    <a:pt x="480" y="225"/>
                  </a:cubicBezTo>
                  <a:cubicBezTo>
                    <a:pt x="479" y="230"/>
                    <a:pt x="477" y="233"/>
                    <a:pt x="473" y="234"/>
                  </a:cubicBezTo>
                  <a:cubicBezTo>
                    <a:pt x="471" y="235"/>
                    <a:pt x="469" y="235"/>
                    <a:pt x="466" y="235"/>
                  </a:cubicBezTo>
                  <a:cubicBezTo>
                    <a:pt x="468" y="238"/>
                    <a:pt x="469" y="241"/>
                    <a:pt x="467" y="243"/>
                  </a:cubicBezTo>
                  <a:cubicBezTo>
                    <a:pt x="466" y="244"/>
                    <a:pt x="464" y="244"/>
                    <a:pt x="462" y="244"/>
                  </a:cubicBezTo>
                  <a:cubicBezTo>
                    <a:pt x="462" y="245"/>
                    <a:pt x="463" y="245"/>
                    <a:pt x="463" y="246"/>
                  </a:cubicBezTo>
                  <a:cubicBezTo>
                    <a:pt x="463" y="248"/>
                    <a:pt x="464" y="251"/>
                    <a:pt x="464" y="253"/>
                  </a:cubicBezTo>
                  <a:cubicBezTo>
                    <a:pt x="463" y="256"/>
                    <a:pt x="463" y="256"/>
                    <a:pt x="463" y="256"/>
                  </a:cubicBezTo>
                  <a:cubicBezTo>
                    <a:pt x="461" y="256"/>
                    <a:pt x="461" y="256"/>
                    <a:pt x="461" y="256"/>
                  </a:cubicBezTo>
                  <a:cubicBezTo>
                    <a:pt x="459" y="256"/>
                    <a:pt x="458" y="256"/>
                    <a:pt x="456" y="256"/>
                  </a:cubicBezTo>
                  <a:cubicBezTo>
                    <a:pt x="451" y="256"/>
                    <a:pt x="446" y="256"/>
                    <a:pt x="443" y="255"/>
                  </a:cubicBezTo>
                  <a:cubicBezTo>
                    <a:pt x="444" y="256"/>
                    <a:pt x="444" y="258"/>
                    <a:pt x="443" y="259"/>
                  </a:cubicBezTo>
                  <a:cubicBezTo>
                    <a:pt x="442" y="261"/>
                    <a:pt x="440" y="261"/>
                    <a:pt x="439" y="260"/>
                  </a:cubicBezTo>
                  <a:cubicBezTo>
                    <a:pt x="439" y="261"/>
                    <a:pt x="439" y="262"/>
                    <a:pt x="439" y="263"/>
                  </a:cubicBezTo>
                  <a:cubicBezTo>
                    <a:pt x="440" y="268"/>
                    <a:pt x="441" y="272"/>
                    <a:pt x="439" y="275"/>
                  </a:cubicBezTo>
                  <a:cubicBezTo>
                    <a:pt x="438" y="277"/>
                    <a:pt x="435" y="279"/>
                    <a:pt x="433" y="281"/>
                  </a:cubicBezTo>
                  <a:cubicBezTo>
                    <a:pt x="430" y="283"/>
                    <a:pt x="427" y="284"/>
                    <a:pt x="428" y="289"/>
                  </a:cubicBezTo>
                  <a:cubicBezTo>
                    <a:pt x="428" y="292"/>
                    <a:pt x="428" y="292"/>
                    <a:pt x="428" y="292"/>
                  </a:cubicBezTo>
                  <a:cubicBezTo>
                    <a:pt x="425" y="292"/>
                    <a:pt x="425" y="292"/>
                    <a:pt x="425" y="292"/>
                  </a:cubicBezTo>
                  <a:cubicBezTo>
                    <a:pt x="419" y="292"/>
                    <a:pt x="416" y="289"/>
                    <a:pt x="414" y="286"/>
                  </a:cubicBezTo>
                  <a:cubicBezTo>
                    <a:pt x="411" y="284"/>
                    <a:pt x="410" y="282"/>
                    <a:pt x="404" y="283"/>
                  </a:cubicBezTo>
                  <a:cubicBezTo>
                    <a:pt x="406" y="290"/>
                    <a:pt x="409" y="296"/>
                    <a:pt x="412" y="302"/>
                  </a:cubicBezTo>
                  <a:cubicBezTo>
                    <a:pt x="413" y="304"/>
                    <a:pt x="414" y="306"/>
                    <a:pt x="415" y="308"/>
                  </a:cubicBezTo>
                  <a:cubicBezTo>
                    <a:pt x="418" y="315"/>
                    <a:pt x="418" y="315"/>
                    <a:pt x="418" y="315"/>
                  </a:cubicBezTo>
                  <a:cubicBezTo>
                    <a:pt x="412" y="312"/>
                    <a:pt x="412" y="312"/>
                    <a:pt x="412" y="312"/>
                  </a:cubicBezTo>
                  <a:cubicBezTo>
                    <a:pt x="409" y="311"/>
                    <a:pt x="407" y="312"/>
                    <a:pt x="404" y="316"/>
                  </a:cubicBezTo>
                  <a:cubicBezTo>
                    <a:pt x="402" y="318"/>
                    <a:pt x="399" y="321"/>
                    <a:pt x="396" y="320"/>
                  </a:cubicBezTo>
                  <a:cubicBezTo>
                    <a:pt x="396" y="320"/>
                    <a:pt x="395" y="320"/>
                    <a:pt x="395" y="320"/>
                  </a:cubicBezTo>
                  <a:cubicBezTo>
                    <a:pt x="393" y="327"/>
                    <a:pt x="387" y="327"/>
                    <a:pt x="384" y="326"/>
                  </a:cubicBezTo>
                  <a:cubicBezTo>
                    <a:pt x="382" y="326"/>
                    <a:pt x="381" y="326"/>
                    <a:pt x="380" y="326"/>
                  </a:cubicBezTo>
                  <a:cubicBezTo>
                    <a:pt x="380" y="327"/>
                    <a:pt x="379" y="328"/>
                    <a:pt x="379" y="333"/>
                  </a:cubicBezTo>
                  <a:cubicBezTo>
                    <a:pt x="379" y="335"/>
                    <a:pt x="379" y="335"/>
                    <a:pt x="379" y="335"/>
                  </a:cubicBezTo>
                  <a:cubicBezTo>
                    <a:pt x="378" y="336"/>
                    <a:pt x="378" y="336"/>
                    <a:pt x="378" y="336"/>
                  </a:cubicBezTo>
                  <a:cubicBezTo>
                    <a:pt x="369" y="339"/>
                    <a:pt x="362" y="339"/>
                    <a:pt x="355" y="339"/>
                  </a:cubicBezTo>
                  <a:cubicBezTo>
                    <a:pt x="345" y="338"/>
                    <a:pt x="338" y="338"/>
                    <a:pt x="335" y="350"/>
                  </a:cubicBezTo>
                  <a:cubicBezTo>
                    <a:pt x="330" y="349"/>
                    <a:pt x="330" y="349"/>
                    <a:pt x="330" y="349"/>
                  </a:cubicBezTo>
                  <a:cubicBezTo>
                    <a:pt x="334" y="333"/>
                    <a:pt x="344" y="333"/>
                    <a:pt x="355" y="333"/>
                  </a:cubicBezTo>
                  <a:cubicBezTo>
                    <a:pt x="361" y="333"/>
                    <a:pt x="367" y="333"/>
                    <a:pt x="374" y="331"/>
                  </a:cubicBezTo>
                  <a:cubicBezTo>
                    <a:pt x="374" y="327"/>
                    <a:pt x="375" y="324"/>
                    <a:pt x="377" y="322"/>
                  </a:cubicBezTo>
                  <a:cubicBezTo>
                    <a:pt x="379" y="320"/>
                    <a:pt x="382" y="320"/>
                    <a:pt x="385" y="321"/>
                  </a:cubicBezTo>
                  <a:cubicBezTo>
                    <a:pt x="387" y="321"/>
                    <a:pt x="389" y="321"/>
                    <a:pt x="389" y="319"/>
                  </a:cubicBezTo>
                  <a:cubicBezTo>
                    <a:pt x="388" y="318"/>
                    <a:pt x="387" y="317"/>
                    <a:pt x="387" y="315"/>
                  </a:cubicBezTo>
                  <a:cubicBezTo>
                    <a:pt x="387" y="315"/>
                    <a:pt x="387" y="311"/>
                    <a:pt x="392" y="310"/>
                  </a:cubicBezTo>
                  <a:cubicBezTo>
                    <a:pt x="394" y="310"/>
                    <a:pt x="394" y="310"/>
                    <a:pt x="394" y="310"/>
                  </a:cubicBezTo>
                  <a:cubicBezTo>
                    <a:pt x="395" y="312"/>
                    <a:pt x="395" y="312"/>
                    <a:pt x="395" y="312"/>
                  </a:cubicBezTo>
                  <a:cubicBezTo>
                    <a:pt x="396" y="314"/>
                    <a:pt x="397" y="315"/>
                    <a:pt x="397" y="315"/>
                  </a:cubicBezTo>
                  <a:cubicBezTo>
                    <a:pt x="397" y="315"/>
                    <a:pt x="399" y="313"/>
                    <a:pt x="400" y="312"/>
                  </a:cubicBezTo>
                  <a:cubicBezTo>
                    <a:pt x="402" y="310"/>
                    <a:pt x="405" y="307"/>
                    <a:pt x="408" y="306"/>
                  </a:cubicBezTo>
                  <a:cubicBezTo>
                    <a:pt x="408" y="306"/>
                    <a:pt x="408" y="305"/>
                    <a:pt x="408" y="305"/>
                  </a:cubicBezTo>
                  <a:cubicBezTo>
                    <a:pt x="404" y="298"/>
                    <a:pt x="400" y="290"/>
                    <a:pt x="398" y="282"/>
                  </a:cubicBezTo>
                  <a:cubicBezTo>
                    <a:pt x="397" y="279"/>
                    <a:pt x="397" y="279"/>
                    <a:pt x="397" y="279"/>
                  </a:cubicBezTo>
                  <a:cubicBezTo>
                    <a:pt x="400" y="278"/>
                    <a:pt x="400" y="278"/>
                    <a:pt x="400" y="278"/>
                  </a:cubicBezTo>
                  <a:cubicBezTo>
                    <a:pt x="411" y="275"/>
                    <a:pt x="415" y="279"/>
                    <a:pt x="418" y="283"/>
                  </a:cubicBezTo>
                  <a:cubicBezTo>
                    <a:pt x="419" y="284"/>
                    <a:pt x="420" y="286"/>
                    <a:pt x="422" y="286"/>
                  </a:cubicBezTo>
                  <a:cubicBezTo>
                    <a:pt x="423" y="281"/>
                    <a:pt x="427" y="278"/>
                    <a:pt x="430" y="276"/>
                  </a:cubicBezTo>
                  <a:cubicBezTo>
                    <a:pt x="432" y="275"/>
                    <a:pt x="434" y="274"/>
                    <a:pt x="434" y="272"/>
                  </a:cubicBezTo>
                  <a:cubicBezTo>
                    <a:pt x="435" y="271"/>
                    <a:pt x="435" y="271"/>
                    <a:pt x="435" y="271"/>
                  </a:cubicBezTo>
                  <a:cubicBezTo>
                    <a:pt x="435" y="270"/>
                    <a:pt x="434" y="267"/>
                    <a:pt x="434" y="265"/>
                  </a:cubicBezTo>
                  <a:cubicBezTo>
                    <a:pt x="433" y="260"/>
                    <a:pt x="432" y="257"/>
                    <a:pt x="434" y="255"/>
                  </a:cubicBezTo>
                  <a:cubicBezTo>
                    <a:pt x="435" y="255"/>
                    <a:pt x="435" y="254"/>
                    <a:pt x="436" y="254"/>
                  </a:cubicBezTo>
                  <a:cubicBezTo>
                    <a:pt x="435" y="253"/>
                    <a:pt x="435" y="251"/>
                    <a:pt x="435" y="249"/>
                  </a:cubicBezTo>
                  <a:cubicBezTo>
                    <a:pt x="436" y="246"/>
                    <a:pt x="439" y="244"/>
                    <a:pt x="444" y="242"/>
                  </a:cubicBezTo>
                  <a:cubicBezTo>
                    <a:pt x="447" y="247"/>
                    <a:pt x="447" y="247"/>
                    <a:pt x="447" y="247"/>
                  </a:cubicBezTo>
                  <a:cubicBezTo>
                    <a:pt x="445" y="248"/>
                    <a:pt x="445" y="249"/>
                    <a:pt x="444" y="250"/>
                  </a:cubicBezTo>
                  <a:cubicBezTo>
                    <a:pt x="446" y="250"/>
                    <a:pt x="452" y="250"/>
                    <a:pt x="456" y="250"/>
                  </a:cubicBezTo>
                  <a:cubicBezTo>
                    <a:pt x="457" y="250"/>
                    <a:pt x="457" y="250"/>
                    <a:pt x="458" y="250"/>
                  </a:cubicBezTo>
                  <a:cubicBezTo>
                    <a:pt x="458" y="249"/>
                    <a:pt x="458" y="248"/>
                    <a:pt x="457" y="247"/>
                  </a:cubicBezTo>
                  <a:cubicBezTo>
                    <a:pt x="456" y="244"/>
                    <a:pt x="456" y="241"/>
                    <a:pt x="458" y="239"/>
                  </a:cubicBezTo>
                  <a:cubicBezTo>
                    <a:pt x="458" y="238"/>
                    <a:pt x="460" y="237"/>
                    <a:pt x="462" y="238"/>
                  </a:cubicBezTo>
                  <a:cubicBezTo>
                    <a:pt x="461" y="237"/>
                    <a:pt x="461" y="236"/>
                    <a:pt x="461" y="235"/>
                  </a:cubicBezTo>
                  <a:cubicBezTo>
                    <a:pt x="460" y="234"/>
                    <a:pt x="459" y="232"/>
                    <a:pt x="458" y="230"/>
                  </a:cubicBezTo>
                  <a:cubicBezTo>
                    <a:pt x="463" y="227"/>
                    <a:pt x="463" y="227"/>
                    <a:pt x="463" y="227"/>
                  </a:cubicBezTo>
                  <a:cubicBezTo>
                    <a:pt x="465" y="229"/>
                    <a:pt x="469" y="230"/>
                    <a:pt x="471" y="229"/>
                  </a:cubicBezTo>
                  <a:cubicBezTo>
                    <a:pt x="473" y="229"/>
                    <a:pt x="474" y="227"/>
                    <a:pt x="474" y="225"/>
                  </a:cubicBezTo>
                  <a:cubicBezTo>
                    <a:pt x="472" y="222"/>
                    <a:pt x="470" y="223"/>
                    <a:pt x="464" y="225"/>
                  </a:cubicBezTo>
                  <a:cubicBezTo>
                    <a:pt x="461" y="226"/>
                    <a:pt x="457" y="228"/>
                    <a:pt x="454" y="226"/>
                  </a:cubicBezTo>
                  <a:cubicBezTo>
                    <a:pt x="452" y="225"/>
                    <a:pt x="451" y="224"/>
                    <a:pt x="450" y="222"/>
                  </a:cubicBezTo>
                  <a:cubicBezTo>
                    <a:pt x="449" y="218"/>
                    <a:pt x="449" y="218"/>
                    <a:pt x="449" y="218"/>
                  </a:cubicBezTo>
                  <a:cubicBezTo>
                    <a:pt x="453" y="218"/>
                    <a:pt x="453" y="218"/>
                    <a:pt x="453" y="218"/>
                  </a:cubicBezTo>
                  <a:cubicBezTo>
                    <a:pt x="456" y="218"/>
                    <a:pt x="458" y="218"/>
                    <a:pt x="459" y="217"/>
                  </a:cubicBezTo>
                  <a:cubicBezTo>
                    <a:pt x="462" y="214"/>
                    <a:pt x="462" y="207"/>
                    <a:pt x="461" y="202"/>
                  </a:cubicBezTo>
                  <a:cubicBezTo>
                    <a:pt x="461" y="196"/>
                    <a:pt x="460" y="191"/>
                    <a:pt x="464" y="190"/>
                  </a:cubicBezTo>
                  <a:cubicBezTo>
                    <a:pt x="468" y="189"/>
                    <a:pt x="468" y="189"/>
                    <a:pt x="468" y="189"/>
                  </a:cubicBezTo>
                  <a:cubicBezTo>
                    <a:pt x="468" y="191"/>
                    <a:pt x="468" y="191"/>
                    <a:pt x="468" y="191"/>
                  </a:cubicBezTo>
                  <a:cubicBezTo>
                    <a:pt x="469" y="190"/>
                    <a:pt x="471" y="189"/>
                    <a:pt x="472" y="188"/>
                  </a:cubicBezTo>
                  <a:cubicBezTo>
                    <a:pt x="473" y="186"/>
                    <a:pt x="475" y="185"/>
                    <a:pt x="476" y="184"/>
                  </a:cubicBezTo>
                  <a:cubicBezTo>
                    <a:pt x="476" y="184"/>
                    <a:pt x="476" y="183"/>
                    <a:pt x="476" y="183"/>
                  </a:cubicBezTo>
                  <a:cubicBezTo>
                    <a:pt x="476" y="182"/>
                    <a:pt x="476" y="179"/>
                    <a:pt x="481" y="178"/>
                  </a:cubicBezTo>
                  <a:cubicBezTo>
                    <a:pt x="485" y="177"/>
                    <a:pt x="485" y="177"/>
                    <a:pt x="485" y="177"/>
                  </a:cubicBezTo>
                  <a:cubicBezTo>
                    <a:pt x="486" y="175"/>
                    <a:pt x="487" y="172"/>
                    <a:pt x="487" y="170"/>
                  </a:cubicBezTo>
                  <a:cubicBezTo>
                    <a:pt x="490" y="162"/>
                    <a:pt x="492" y="154"/>
                    <a:pt x="495" y="151"/>
                  </a:cubicBezTo>
                  <a:cubicBezTo>
                    <a:pt x="496" y="150"/>
                    <a:pt x="496" y="149"/>
                    <a:pt x="497" y="148"/>
                  </a:cubicBezTo>
                  <a:cubicBezTo>
                    <a:pt x="497" y="146"/>
                    <a:pt x="497" y="145"/>
                    <a:pt x="499" y="143"/>
                  </a:cubicBezTo>
                  <a:cubicBezTo>
                    <a:pt x="503" y="138"/>
                    <a:pt x="507" y="135"/>
                    <a:pt x="511" y="133"/>
                  </a:cubicBezTo>
                  <a:cubicBezTo>
                    <a:pt x="515" y="130"/>
                    <a:pt x="519" y="128"/>
                    <a:pt x="521" y="123"/>
                  </a:cubicBezTo>
                  <a:cubicBezTo>
                    <a:pt x="519" y="124"/>
                    <a:pt x="517" y="125"/>
                    <a:pt x="515" y="127"/>
                  </a:cubicBezTo>
                  <a:cubicBezTo>
                    <a:pt x="511" y="122"/>
                    <a:pt x="511" y="122"/>
                    <a:pt x="511" y="122"/>
                  </a:cubicBezTo>
                  <a:cubicBezTo>
                    <a:pt x="513" y="121"/>
                    <a:pt x="514" y="119"/>
                    <a:pt x="513" y="118"/>
                  </a:cubicBezTo>
                  <a:cubicBezTo>
                    <a:pt x="513" y="117"/>
                    <a:pt x="510" y="115"/>
                    <a:pt x="507" y="114"/>
                  </a:cubicBezTo>
                  <a:cubicBezTo>
                    <a:pt x="502" y="111"/>
                    <a:pt x="497" y="108"/>
                    <a:pt x="495" y="103"/>
                  </a:cubicBezTo>
                  <a:cubicBezTo>
                    <a:pt x="490" y="103"/>
                    <a:pt x="485" y="104"/>
                    <a:pt x="483" y="106"/>
                  </a:cubicBezTo>
                  <a:cubicBezTo>
                    <a:pt x="479" y="102"/>
                    <a:pt x="479" y="102"/>
                    <a:pt x="479" y="102"/>
                  </a:cubicBezTo>
                  <a:cubicBezTo>
                    <a:pt x="482" y="99"/>
                    <a:pt x="482" y="98"/>
                    <a:pt x="483" y="97"/>
                  </a:cubicBezTo>
                  <a:cubicBezTo>
                    <a:pt x="482" y="97"/>
                    <a:pt x="480" y="97"/>
                    <a:pt x="479" y="97"/>
                  </a:cubicBezTo>
                  <a:cubicBezTo>
                    <a:pt x="477" y="96"/>
                    <a:pt x="474" y="96"/>
                    <a:pt x="472" y="94"/>
                  </a:cubicBezTo>
                  <a:cubicBezTo>
                    <a:pt x="469" y="93"/>
                    <a:pt x="468" y="89"/>
                    <a:pt x="468" y="86"/>
                  </a:cubicBezTo>
                  <a:cubicBezTo>
                    <a:pt x="468" y="85"/>
                    <a:pt x="468" y="83"/>
                    <a:pt x="467" y="82"/>
                  </a:cubicBezTo>
                  <a:cubicBezTo>
                    <a:pt x="467" y="82"/>
                    <a:pt x="464" y="81"/>
                    <a:pt x="462" y="80"/>
                  </a:cubicBezTo>
                  <a:cubicBezTo>
                    <a:pt x="458" y="78"/>
                    <a:pt x="454" y="76"/>
                    <a:pt x="451" y="74"/>
                  </a:cubicBezTo>
                  <a:cubicBezTo>
                    <a:pt x="446" y="71"/>
                    <a:pt x="443" y="68"/>
                    <a:pt x="441" y="67"/>
                  </a:cubicBezTo>
                  <a:cubicBezTo>
                    <a:pt x="438" y="64"/>
                    <a:pt x="438" y="64"/>
                    <a:pt x="434" y="65"/>
                  </a:cubicBezTo>
                  <a:cubicBezTo>
                    <a:pt x="432" y="66"/>
                    <a:pt x="431" y="66"/>
                    <a:pt x="430" y="67"/>
                  </a:cubicBezTo>
                  <a:cubicBezTo>
                    <a:pt x="421" y="69"/>
                    <a:pt x="421" y="69"/>
                    <a:pt x="421" y="69"/>
                  </a:cubicBezTo>
                  <a:cubicBezTo>
                    <a:pt x="427" y="62"/>
                    <a:pt x="427" y="62"/>
                    <a:pt x="427" y="62"/>
                  </a:cubicBezTo>
                  <a:cubicBezTo>
                    <a:pt x="429" y="59"/>
                    <a:pt x="429" y="58"/>
                    <a:pt x="429" y="58"/>
                  </a:cubicBezTo>
                  <a:cubicBezTo>
                    <a:pt x="429" y="57"/>
                    <a:pt x="427" y="56"/>
                    <a:pt x="426" y="56"/>
                  </a:cubicBezTo>
                  <a:cubicBezTo>
                    <a:pt x="425" y="55"/>
                    <a:pt x="424" y="55"/>
                    <a:pt x="423" y="54"/>
                  </a:cubicBezTo>
                  <a:cubicBezTo>
                    <a:pt x="422" y="53"/>
                    <a:pt x="420" y="51"/>
                    <a:pt x="418" y="49"/>
                  </a:cubicBezTo>
                  <a:cubicBezTo>
                    <a:pt x="417" y="48"/>
                    <a:pt x="416" y="47"/>
                    <a:pt x="416" y="46"/>
                  </a:cubicBezTo>
                  <a:cubicBezTo>
                    <a:pt x="415" y="46"/>
                    <a:pt x="413" y="47"/>
                    <a:pt x="412" y="47"/>
                  </a:cubicBezTo>
                  <a:cubicBezTo>
                    <a:pt x="409" y="47"/>
                    <a:pt x="405" y="48"/>
                    <a:pt x="403" y="46"/>
                  </a:cubicBezTo>
                  <a:cubicBezTo>
                    <a:pt x="402" y="45"/>
                    <a:pt x="401" y="44"/>
                    <a:pt x="399" y="35"/>
                  </a:cubicBezTo>
                  <a:cubicBezTo>
                    <a:pt x="399" y="35"/>
                    <a:pt x="399" y="35"/>
                    <a:pt x="399" y="34"/>
                  </a:cubicBezTo>
                  <a:cubicBezTo>
                    <a:pt x="397" y="35"/>
                    <a:pt x="394" y="36"/>
                    <a:pt x="393" y="38"/>
                  </a:cubicBezTo>
                  <a:cubicBezTo>
                    <a:pt x="390" y="40"/>
                    <a:pt x="388" y="42"/>
                    <a:pt x="385" y="41"/>
                  </a:cubicBezTo>
                  <a:cubicBezTo>
                    <a:pt x="383" y="40"/>
                    <a:pt x="382" y="37"/>
                    <a:pt x="382" y="37"/>
                  </a:cubicBezTo>
                  <a:cubicBezTo>
                    <a:pt x="381" y="34"/>
                    <a:pt x="381" y="34"/>
                    <a:pt x="381" y="34"/>
                  </a:cubicBezTo>
                  <a:cubicBezTo>
                    <a:pt x="384" y="33"/>
                    <a:pt x="384" y="33"/>
                    <a:pt x="384" y="33"/>
                  </a:cubicBezTo>
                  <a:cubicBezTo>
                    <a:pt x="386" y="33"/>
                    <a:pt x="387" y="32"/>
                    <a:pt x="388" y="31"/>
                  </a:cubicBezTo>
                  <a:cubicBezTo>
                    <a:pt x="382" y="31"/>
                    <a:pt x="373" y="32"/>
                    <a:pt x="361" y="35"/>
                  </a:cubicBezTo>
                  <a:cubicBezTo>
                    <a:pt x="355" y="36"/>
                    <a:pt x="347" y="36"/>
                    <a:pt x="340" y="36"/>
                  </a:cubicBezTo>
                  <a:cubicBezTo>
                    <a:pt x="331" y="37"/>
                    <a:pt x="323" y="37"/>
                    <a:pt x="317" y="39"/>
                  </a:cubicBezTo>
                  <a:cubicBezTo>
                    <a:pt x="316" y="39"/>
                    <a:pt x="315" y="40"/>
                    <a:pt x="314" y="41"/>
                  </a:cubicBezTo>
                  <a:cubicBezTo>
                    <a:pt x="312" y="43"/>
                    <a:pt x="310" y="45"/>
                    <a:pt x="307" y="46"/>
                  </a:cubicBezTo>
                  <a:cubicBezTo>
                    <a:pt x="307" y="46"/>
                    <a:pt x="307" y="46"/>
                    <a:pt x="307" y="46"/>
                  </a:cubicBezTo>
                  <a:cubicBezTo>
                    <a:pt x="305" y="47"/>
                    <a:pt x="305" y="47"/>
                    <a:pt x="305" y="47"/>
                  </a:cubicBezTo>
                  <a:cubicBezTo>
                    <a:pt x="305" y="47"/>
                    <a:pt x="305" y="47"/>
                    <a:pt x="305" y="47"/>
                  </a:cubicBezTo>
                  <a:cubicBezTo>
                    <a:pt x="305" y="47"/>
                    <a:pt x="305" y="47"/>
                    <a:pt x="305" y="47"/>
                  </a:cubicBezTo>
                  <a:cubicBezTo>
                    <a:pt x="304" y="44"/>
                    <a:pt x="304" y="44"/>
                    <a:pt x="304" y="44"/>
                  </a:cubicBezTo>
                  <a:cubicBezTo>
                    <a:pt x="302" y="45"/>
                    <a:pt x="302" y="45"/>
                    <a:pt x="302" y="45"/>
                  </a:cubicBezTo>
                  <a:cubicBezTo>
                    <a:pt x="301" y="45"/>
                    <a:pt x="298" y="43"/>
                    <a:pt x="296" y="43"/>
                  </a:cubicBezTo>
                  <a:cubicBezTo>
                    <a:pt x="296" y="43"/>
                    <a:pt x="296" y="43"/>
                    <a:pt x="296" y="43"/>
                  </a:cubicBezTo>
                  <a:cubicBezTo>
                    <a:pt x="290" y="43"/>
                    <a:pt x="283" y="45"/>
                    <a:pt x="277" y="48"/>
                  </a:cubicBezTo>
                  <a:cubicBezTo>
                    <a:pt x="274" y="49"/>
                    <a:pt x="271" y="50"/>
                    <a:pt x="269" y="51"/>
                  </a:cubicBezTo>
                  <a:cubicBezTo>
                    <a:pt x="266" y="51"/>
                    <a:pt x="266" y="51"/>
                    <a:pt x="266" y="51"/>
                  </a:cubicBezTo>
                  <a:cubicBezTo>
                    <a:pt x="265" y="48"/>
                    <a:pt x="265" y="48"/>
                    <a:pt x="265" y="48"/>
                  </a:cubicBezTo>
                  <a:cubicBezTo>
                    <a:pt x="263" y="34"/>
                    <a:pt x="260" y="21"/>
                    <a:pt x="250" y="16"/>
                  </a:cubicBezTo>
                  <a:cubicBezTo>
                    <a:pt x="250" y="18"/>
                    <a:pt x="249" y="22"/>
                    <a:pt x="244" y="23"/>
                  </a:cubicBezTo>
                  <a:cubicBezTo>
                    <a:pt x="242" y="23"/>
                    <a:pt x="242" y="23"/>
                    <a:pt x="242" y="23"/>
                  </a:cubicBezTo>
                  <a:cubicBezTo>
                    <a:pt x="241" y="21"/>
                    <a:pt x="241" y="21"/>
                    <a:pt x="241" y="21"/>
                  </a:cubicBezTo>
                  <a:cubicBezTo>
                    <a:pt x="236" y="6"/>
                    <a:pt x="210" y="9"/>
                    <a:pt x="186" y="13"/>
                  </a:cubicBezTo>
                  <a:cubicBezTo>
                    <a:pt x="181" y="13"/>
                    <a:pt x="176" y="14"/>
                    <a:pt x="172" y="14"/>
                  </a:cubicBezTo>
                  <a:cubicBezTo>
                    <a:pt x="163" y="15"/>
                    <a:pt x="154" y="17"/>
                    <a:pt x="146" y="18"/>
                  </a:cubicBezTo>
                  <a:cubicBezTo>
                    <a:pt x="130" y="21"/>
                    <a:pt x="115" y="23"/>
                    <a:pt x="102" y="23"/>
                  </a:cubicBezTo>
                  <a:cubicBezTo>
                    <a:pt x="101" y="25"/>
                    <a:pt x="100" y="27"/>
                    <a:pt x="98" y="29"/>
                  </a:cubicBezTo>
                  <a:cubicBezTo>
                    <a:pt x="94" y="32"/>
                    <a:pt x="88" y="32"/>
                    <a:pt x="85" y="31"/>
                  </a:cubicBezTo>
                  <a:cubicBezTo>
                    <a:pt x="85" y="31"/>
                    <a:pt x="85" y="31"/>
                    <a:pt x="85" y="31"/>
                  </a:cubicBezTo>
                  <a:cubicBezTo>
                    <a:pt x="85" y="33"/>
                    <a:pt x="85" y="35"/>
                    <a:pt x="84" y="37"/>
                  </a:cubicBezTo>
                  <a:cubicBezTo>
                    <a:pt x="83" y="38"/>
                    <a:pt x="81" y="39"/>
                    <a:pt x="79" y="39"/>
                  </a:cubicBezTo>
                  <a:cubicBezTo>
                    <a:pt x="77" y="39"/>
                    <a:pt x="77" y="37"/>
                    <a:pt x="76" y="36"/>
                  </a:cubicBezTo>
                  <a:cubicBezTo>
                    <a:pt x="75" y="35"/>
                    <a:pt x="74" y="34"/>
                    <a:pt x="74" y="34"/>
                  </a:cubicBezTo>
                  <a:cubicBezTo>
                    <a:pt x="73" y="46"/>
                    <a:pt x="66" y="47"/>
                    <a:pt x="53" y="48"/>
                  </a:cubicBezTo>
                  <a:cubicBezTo>
                    <a:pt x="50" y="49"/>
                    <a:pt x="46" y="49"/>
                    <a:pt x="41" y="50"/>
                  </a:cubicBezTo>
                  <a:cubicBezTo>
                    <a:pt x="40" y="56"/>
                    <a:pt x="35" y="58"/>
                    <a:pt x="31" y="60"/>
                  </a:cubicBezTo>
                  <a:cubicBezTo>
                    <a:pt x="30" y="61"/>
                    <a:pt x="27" y="62"/>
                    <a:pt x="27" y="63"/>
                  </a:cubicBezTo>
                  <a:cubicBezTo>
                    <a:pt x="27" y="63"/>
                    <a:pt x="27" y="64"/>
                    <a:pt x="29" y="66"/>
                  </a:cubicBezTo>
                  <a:cubicBezTo>
                    <a:pt x="33" y="70"/>
                    <a:pt x="33" y="70"/>
                    <a:pt x="33" y="70"/>
                  </a:cubicBezTo>
                  <a:cubicBezTo>
                    <a:pt x="27" y="71"/>
                    <a:pt x="27" y="71"/>
                    <a:pt x="27" y="71"/>
                  </a:cubicBezTo>
                  <a:cubicBezTo>
                    <a:pt x="15" y="72"/>
                    <a:pt x="11" y="83"/>
                    <a:pt x="7" y="94"/>
                  </a:cubicBezTo>
                  <a:cubicBezTo>
                    <a:pt x="6" y="96"/>
                    <a:pt x="6" y="96"/>
                    <a:pt x="6" y="96"/>
                  </a:cubicBezTo>
                  <a:cubicBezTo>
                    <a:pt x="8" y="101"/>
                    <a:pt x="11" y="104"/>
                    <a:pt x="14" y="105"/>
                  </a:cubicBezTo>
                  <a:cubicBezTo>
                    <a:pt x="17" y="105"/>
                    <a:pt x="19" y="104"/>
                    <a:pt x="21" y="102"/>
                  </a:cubicBezTo>
                  <a:cubicBezTo>
                    <a:pt x="26" y="97"/>
                    <a:pt x="26" y="97"/>
                    <a:pt x="26" y="97"/>
                  </a:cubicBezTo>
                  <a:cubicBezTo>
                    <a:pt x="26" y="104"/>
                    <a:pt x="26" y="104"/>
                    <a:pt x="26" y="104"/>
                  </a:cubicBezTo>
                  <a:cubicBezTo>
                    <a:pt x="25" y="114"/>
                    <a:pt x="33" y="116"/>
                    <a:pt x="44" y="117"/>
                  </a:cubicBezTo>
                  <a:cubicBezTo>
                    <a:pt x="51" y="118"/>
                    <a:pt x="58" y="119"/>
                    <a:pt x="62" y="123"/>
                  </a:cubicBezTo>
                  <a:cubicBezTo>
                    <a:pt x="64" y="121"/>
                    <a:pt x="66" y="119"/>
                    <a:pt x="69" y="119"/>
                  </a:cubicBezTo>
                  <a:cubicBezTo>
                    <a:pt x="70" y="119"/>
                    <a:pt x="73" y="119"/>
                    <a:pt x="74" y="124"/>
                  </a:cubicBezTo>
                  <a:cubicBezTo>
                    <a:pt x="75" y="127"/>
                    <a:pt x="75" y="127"/>
                    <a:pt x="75" y="127"/>
                  </a:cubicBezTo>
                  <a:cubicBezTo>
                    <a:pt x="72" y="127"/>
                    <a:pt x="72" y="127"/>
                    <a:pt x="72" y="127"/>
                  </a:cubicBezTo>
                  <a:cubicBezTo>
                    <a:pt x="70" y="127"/>
                    <a:pt x="69" y="128"/>
                    <a:pt x="68" y="128"/>
                  </a:cubicBezTo>
                  <a:cubicBezTo>
                    <a:pt x="68" y="128"/>
                    <a:pt x="68" y="129"/>
                    <a:pt x="68" y="129"/>
                  </a:cubicBezTo>
                  <a:cubicBezTo>
                    <a:pt x="68" y="129"/>
                    <a:pt x="69" y="129"/>
                    <a:pt x="69" y="130"/>
                  </a:cubicBezTo>
                  <a:cubicBezTo>
                    <a:pt x="69" y="129"/>
                    <a:pt x="70" y="129"/>
                    <a:pt x="70" y="129"/>
                  </a:cubicBezTo>
                  <a:cubicBezTo>
                    <a:pt x="72" y="129"/>
                    <a:pt x="73" y="130"/>
                    <a:pt x="74" y="132"/>
                  </a:cubicBezTo>
                  <a:cubicBezTo>
                    <a:pt x="75" y="135"/>
                    <a:pt x="73" y="138"/>
                    <a:pt x="71" y="139"/>
                  </a:cubicBezTo>
                  <a:cubicBezTo>
                    <a:pt x="70" y="140"/>
                    <a:pt x="70" y="141"/>
                    <a:pt x="70" y="143"/>
                  </a:cubicBezTo>
                  <a:cubicBezTo>
                    <a:pt x="73" y="145"/>
                    <a:pt x="77" y="150"/>
                    <a:pt x="77" y="151"/>
                  </a:cubicBezTo>
                  <a:cubicBezTo>
                    <a:pt x="81" y="156"/>
                    <a:pt x="83" y="155"/>
                    <a:pt x="84" y="155"/>
                  </a:cubicBezTo>
                  <a:cubicBezTo>
                    <a:pt x="85" y="155"/>
                    <a:pt x="86" y="155"/>
                    <a:pt x="87" y="157"/>
                  </a:cubicBezTo>
                  <a:cubicBezTo>
                    <a:pt x="88" y="158"/>
                    <a:pt x="88" y="159"/>
                    <a:pt x="87" y="162"/>
                  </a:cubicBezTo>
                  <a:cubicBezTo>
                    <a:pt x="87" y="163"/>
                    <a:pt x="87" y="163"/>
                    <a:pt x="87" y="163"/>
                  </a:cubicBezTo>
                  <a:cubicBezTo>
                    <a:pt x="93" y="166"/>
                    <a:pt x="97" y="172"/>
                    <a:pt x="100" y="177"/>
                  </a:cubicBezTo>
                  <a:cubicBezTo>
                    <a:pt x="104" y="182"/>
                    <a:pt x="107" y="187"/>
                    <a:pt x="113" y="190"/>
                  </a:cubicBezTo>
                  <a:cubicBezTo>
                    <a:pt x="113" y="190"/>
                    <a:pt x="115" y="190"/>
                    <a:pt x="117" y="190"/>
                  </a:cubicBezTo>
                  <a:cubicBezTo>
                    <a:pt x="120" y="189"/>
                    <a:pt x="123" y="189"/>
                    <a:pt x="125" y="190"/>
                  </a:cubicBezTo>
                  <a:cubicBezTo>
                    <a:pt x="131" y="195"/>
                    <a:pt x="140" y="205"/>
                    <a:pt x="145" y="211"/>
                  </a:cubicBezTo>
                  <a:cubicBezTo>
                    <a:pt x="147" y="212"/>
                    <a:pt x="147" y="215"/>
                    <a:pt x="148" y="218"/>
                  </a:cubicBezTo>
                  <a:cubicBezTo>
                    <a:pt x="148" y="220"/>
                    <a:pt x="149" y="222"/>
                    <a:pt x="149" y="223"/>
                  </a:cubicBezTo>
                  <a:cubicBezTo>
                    <a:pt x="152" y="224"/>
                    <a:pt x="155" y="225"/>
                    <a:pt x="159" y="225"/>
                  </a:cubicBezTo>
                  <a:cubicBezTo>
                    <a:pt x="163" y="225"/>
                    <a:pt x="167" y="226"/>
                    <a:pt x="171" y="228"/>
                  </a:cubicBezTo>
                  <a:cubicBezTo>
                    <a:pt x="172" y="226"/>
                    <a:pt x="175" y="224"/>
                    <a:pt x="177" y="224"/>
                  </a:cubicBezTo>
                  <a:cubicBezTo>
                    <a:pt x="178" y="224"/>
                    <a:pt x="181" y="224"/>
                    <a:pt x="182" y="228"/>
                  </a:cubicBezTo>
                  <a:cubicBezTo>
                    <a:pt x="183" y="231"/>
                    <a:pt x="183" y="231"/>
                    <a:pt x="183" y="231"/>
                  </a:cubicBezTo>
                  <a:cubicBezTo>
                    <a:pt x="180" y="231"/>
                    <a:pt x="180" y="231"/>
                    <a:pt x="180" y="231"/>
                  </a:cubicBezTo>
                  <a:cubicBezTo>
                    <a:pt x="179" y="232"/>
                    <a:pt x="178" y="233"/>
                    <a:pt x="177" y="234"/>
                  </a:cubicBezTo>
                  <a:cubicBezTo>
                    <a:pt x="178" y="235"/>
                    <a:pt x="180" y="238"/>
                    <a:pt x="182" y="242"/>
                  </a:cubicBezTo>
                  <a:cubicBezTo>
                    <a:pt x="183" y="243"/>
                    <a:pt x="183" y="243"/>
                    <a:pt x="183" y="243"/>
                  </a:cubicBezTo>
                  <a:cubicBezTo>
                    <a:pt x="184" y="242"/>
                    <a:pt x="185" y="242"/>
                    <a:pt x="186" y="242"/>
                  </a:cubicBezTo>
                  <a:cubicBezTo>
                    <a:pt x="187" y="241"/>
                    <a:pt x="189" y="242"/>
                    <a:pt x="190" y="244"/>
                  </a:cubicBezTo>
                  <a:cubicBezTo>
                    <a:pt x="192" y="247"/>
                    <a:pt x="189" y="250"/>
                    <a:pt x="188" y="252"/>
                  </a:cubicBezTo>
                  <a:cubicBezTo>
                    <a:pt x="187" y="252"/>
                    <a:pt x="187" y="252"/>
                    <a:pt x="187" y="253"/>
                  </a:cubicBezTo>
                  <a:cubicBezTo>
                    <a:pt x="187" y="253"/>
                    <a:pt x="188" y="254"/>
                    <a:pt x="189" y="255"/>
                  </a:cubicBezTo>
                  <a:cubicBezTo>
                    <a:pt x="192" y="257"/>
                    <a:pt x="196" y="260"/>
                    <a:pt x="197" y="264"/>
                  </a:cubicBezTo>
                  <a:cubicBezTo>
                    <a:pt x="197" y="264"/>
                    <a:pt x="197" y="264"/>
                    <a:pt x="197" y="264"/>
                  </a:cubicBezTo>
                  <a:cubicBezTo>
                    <a:pt x="198" y="264"/>
                    <a:pt x="199" y="264"/>
                    <a:pt x="200" y="265"/>
                  </a:cubicBezTo>
                  <a:cubicBezTo>
                    <a:pt x="203" y="266"/>
                    <a:pt x="205" y="270"/>
                    <a:pt x="206" y="273"/>
                  </a:cubicBezTo>
                  <a:cubicBezTo>
                    <a:pt x="207" y="275"/>
                    <a:pt x="208" y="278"/>
                    <a:pt x="209" y="279"/>
                  </a:cubicBezTo>
                  <a:cubicBezTo>
                    <a:pt x="211" y="280"/>
                    <a:pt x="213" y="280"/>
                    <a:pt x="216" y="280"/>
                  </a:cubicBezTo>
                  <a:cubicBezTo>
                    <a:pt x="219" y="280"/>
                    <a:pt x="223" y="280"/>
                    <a:pt x="226" y="283"/>
                  </a:cubicBezTo>
                  <a:cubicBezTo>
                    <a:pt x="228" y="286"/>
                    <a:pt x="232" y="288"/>
                    <a:pt x="235" y="291"/>
                  </a:cubicBezTo>
                  <a:cubicBezTo>
                    <a:pt x="240" y="294"/>
                    <a:pt x="244" y="296"/>
                    <a:pt x="246" y="300"/>
                  </a:cubicBezTo>
                  <a:cubicBezTo>
                    <a:pt x="246" y="300"/>
                    <a:pt x="246" y="300"/>
                    <a:pt x="246" y="300"/>
                  </a:cubicBezTo>
                  <a:cubicBezTo>
                    <a:pt x="242" y="303"/>
                    <a:pt x="242" y="303"/>
                    <a:pt x="242" y="303"/>
                  </a:cubicBezTo>
                  <a:cubicBezTo>
                    <a:pt x="243" y="304"/>
                    <a:pt x="244" y="304"/>
                    <a:pt x="245" y="304"/>
                  </a:cubicBezTo>
                  <a:cubicBezTo>
                    <a:pt x="244" y="304"/>
                    <a:pt x="242" y="307"/>
                    <a:pt x="242" y="308"/>
                  </a:cubicBezTo>
                  <a:cubicBezTo>
                    <a:pt x="244" y="310"/>
                    <a:pt x="245" y="312"/>
                    <a:pt x="247" y="314"/>
                  </a:cubicBezTo>
                  <a:cubicBezTo>
                    <a:pt x="250" y="316"/>
                    <a:pt x="253" y="319"/>
                    <a:pt x="255" y="324"/>
                  </a:cubicBezTo>
                  <a:cubicBezTo>
                    <a:pt x="256" y="327"/>
                    <a:pt x="255" y="331"/>
                    <a:pt x="255" y="333"/>
                  </a:cubicBezTo>
                  <a:cubicBezTo>
                    <a:pt x="255" y="337"/>
                    <a:pt x="255" y="339"/>
                    <a:pt x="257" y="342"/>
                  </a:cubicBezTo>
                  <a:cubicBezTo>
                    <a:pt x="262" y="340"/>
                    <a:pt x="265" y="340"/>
                    <a:pt x="267" y="341"/>
                  </a:cubicBezTo>
                  <a:cubicBezTo>
                    <a:pt x="269" y="342"/>
                    <a:pt x="269" y="344"/>
                    <a:pt x="270" y="345"/>
                  </a:cubicBezTo>
                  <a:cubicBezTo>
                    <a:pt x="271" y="345"/>
                    <a:pt x="274" y="343"/>
                    <a:pt x="278" y="339"/>
                  </a:cubicBezTo>
                  <a:cubicBezTo>
                    <a:pt x="282" y="343"/>
                    <a:pt x="282" y="343"/>
                    <a:pt x="282" y="343"/>
                  </a:cubicBezTo>
                  <a:cubicBezTo>
                    <a:pt x="275" y="350"/>
                    <a:pt x="277" y="355"/>
                    <a:pt x="284" y="364"/>
                  </a:cubicBezTo>
                  <a:cubicBezTo>
                    <a:pt x="290" y="372"/>
                    <a:pt x="297" y="381"/>
                    <a:pt x="295" y="395"/>
                  </a:cubicBezTo>
                  <a:cubicBezTo>
                    <a:pt x="300" y="396"/>
                    <a:pt x="303" y="398"/>
                    <a:pt x="305" y="400"/>
                  </a:cubicBezTo>
                  <a:cubicBezTo>
                    <a:pt x="309" y="403"/>
                    <a:pt x="311" y="405"/>
                    <a:pt x="318" y="403"/>
                  </a:cubicBezTo>
                  <a:cubicBezTo>
                    <a:pt x="319" y="401"/>
                    <a:pt x="318" y="399"/>
                    <a:pt x="316" y="396"/>
                  </a:cubicBezTo>
                  <a:cubicBezTo>
                    <a:pt x="315" y="394"/>
                    <a:pt x="313" y="392"/>
                    <a:pt x="314" y="390"/>
                  </a:cubicBezTo>
                  <a:cubicBezTo>
                    <a:pt x="315" y="388"/>
                    <a:pt x="318" y="387"/>
                    <a:pt x="320" y="387"/>
                  </a:cubicBezTo>
                  <a:cubicBezTo>
                    <a:pt x="322" y="387"/>
                    <a:pt x="322" y="387"/>
                    <a:pt x="322" y="387"/>
                  </a:cubicBezTo>
                  <a:cubicBezTo>
                    <a:pt x="323" y="387"/>
                    <a:pt x="323" y="387"/>
                    <a:pt x="323" y="387"/>
                  </a:cubicBezTo>
                  <a:cubicBezTo>
                    <a:pt x="324" y="385"/>
                    <a:pt x="325" y="383"/>
                    <a:pt x="328" y="383"/>
                  </a:cubicBezTo>
                  <a:cubicBezTo>
                    <a:pt x="328" y="383"/>
                    <a:pt x="328" y="383"/>
                    <a:pt x="328" y="383"/>
                  </a:cubicBezTo>
                  <a:cubicBezTo>
                    <a:pt x="323" y="378"/>
                    <a:pt x="318" y="370"/>
                    <a:pt x="316" y="362"/>
                  </a:cubicBezTo>
                  <a:cubicBezTo>
                    <a:pt x="314" y="355"/>
                    <a:pt x="315" y="348"/>
                    <a:pt x="318" y="344"/>
                  </a:cubicBezTo>
                  <a:cubicBezTo>
                    <a:pt x="322" y="339"/>
                    <a:pt x="322" y="339"/>
                    <a:pt x="322" y="339"/>
                  </a:cubicBezTo>
                  <a:cubicBezTo>
                    <a:pt x="323" y="345"/>
                    <a:pt x="323" y="345"/>
                    <a:pt x="323" y="345"/>
                  </a:cubicBezTo>
                  <a:cubicBezTo>
                    <a:pt x="324" y="348"/>
                    <a:pt x="326" y="349"/>
                    <a:pt x="330" y="351"/>
                  </a:cubicBezTo>
                  <a:cubicBezTo>
                    <a:pt x="327" y="356"/>
                    <a:pt x="327" y="356"/>
                    <a:pt x="327" y="356"/>
                  </a:cubicBezTo>
                  <a:cubicBezTo>
                    <a:pt x="328" y="353"/>
                    <a:pt x="328" y="353"/>
                    <a:pt x="328" y="353"/>
                  </a:cubicBezTo>
                  <a:cubicBezTo>
                    <a:pt x="327" y="356"/>
                    <a:pt x="327" y="356"/>
                    <a:pt x="327" y="356"/>
                  </a:cubicBezTo>
                  <a:cubicBezTo>
                    <a:pt x="325" y="355"/>
                    <a:pt x="323" y="354"/>
                    <a:pt x="321" y="352"/>
                  </a:cubicBezTo>
                  <a:cubicBezTo>
                    <a:pt x="320" y="355"/>
                    <a:pt x="321" y="358"/>
                    <a:pt x="321" y="361"/>
                  </a:cubicBezTo>
                  <a:cubicBezTo>
                    <a:pt x="324" y="370"/>
                    <a:pt x="331" y="380"/>
                    <a:pt x="338" y="383"/>
                  </a:cubicBezTo>
                  <a:cubicBezTo>
                    <a:pt x="340" y="384"/>
                    <a:pt x="340" y="384"/>
                    <a:pt x="340" y="384"/>
                  </a:cubicBezTo>
                  <a:cubicBezTo>
                    <a:pt x="339" y="386"/>
                    <a:pt x="339" y="386"/>
                    <a:pt x="339" y="386"/>
                  </a:cubicBezTo>
                  <a:cubicBezTo>
                    <a:pt x="339" y="388"/>
                    <a:pt x="338" y="390"/>
                    <a:pt x="336" y="391"/>
                  </a:cubicBezTo>
                  <a:cubicBezTo>
                    <a:pt x="334" y="391"/>
                    <a:pt x="332" y="390"/>
                    <a:pt x="331" y="389"/>
                  </a:cubicBezTo>
                  <a:cubicBezTo>
                    <a:pt x="330" y="388"/>
                    <a:pt x="330" y="388"/>
                    <a:pt x="329" y="388"/>
                  </a:cubicBezTo>
                  <a:cubicBezTo>
                    <a:pt x="328" y="388"/>
                    <a:pt x="327" y="390"/>
                    <a:pt x="327" y="391"/>
                  </a:cubicBezTo>
                  <a:cubicBezTo>
                    <a:pt x="326" y="393"/>
                    <a:pt x="324" y="395"/>
                    <a:pt x="322" y="395"/>
                  </a:cubicBezTo>
                  <a:cubicBezTo>
                    <a:pt x="324" y="398"/>
                    <a:pt x="326" y="402"/>
                    <a:pt x="323" y="407"/>
                  </a:cubicBezTo>
                  <a:cubicBezTo>
                    <a:pt x="322" y="408"/>
                    <a:pt x="322" y="408"/>
                    <a:pt x="322" y="408"/>
                  </a:cubicBezTo>
                  <a:cubicBezTo>
                    <a:pt x="321" y="408"/>
                    <a:pt x="321" y="408"/>
                    <a:pt x="321" y="408"/>
                  </a:cubicBezTo>
                  <a:cubicBezTo>
                    <a:pt x="318" y="409"/>
                    <a:pt x="316" y="409"/>
                    <a:pt x="314" y="40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40" name="Freeform 326"/>
            <p:cNvSpPr/>
            <p:nvPr/>
          </p:nvSpPr>
          <p:spPr>
            <a:xfrm>
              <a:off x="7273800" y="4291920"/>
              <a:ext cx="553320" cy="580320"/>
            </a:xfrm>
            <a:custGeom>
              <a:avLst/>
              <a:gdLst>
                <a:gd name="textAreaLeft" fmla="*/ 0 w 553320"/>
                <a:gd name="textAreaRight" fmla="*/ 554040 w 553320"/>
                <a:gd name="textAreaTop" fmla="*/ 0 h 580320"/>
                <a:gd name="textAreaBottom" fmla="*/ 581040 h 580320"/>
                <a:gd name="GluePoint1X" fmla="*/ 486.938042131351 w 1614"/>
                <a:gd name="GluePoint1Y" fmla="*/ 1665.40415854451 h 1539"/>
                <a:gd name="GluePoint2X" fmla="*/ 377.353159851301 w 1614"/>
                <a:gd name="GluePoint2Y" fmla="*/ 1680.07732293697 h 1539"/>
                <a:gd name="GluePoint3X" fmla="*/ 314.460966542751 w 1614"/>
                <a:gd name="GluePoint3Y" fmla="*/ 1541.73034437947 h 1539"/>
                <a:gd name="GluePoint4X" fmla="*/ 293.496902106568 w 1614"/>
                <a:gd name="GluePoint4Y" fmla="*/ 1508.19168291098 h 1539"/>
                <a:gd name="GluePoint5X" fmla="*/ 293.496902106568 w 1614"/>
                <a:gd name="GluePoint5Y" fmla="*/ 1379.27745289149 h 1539"/>
                <a:gd name="GluePoint6X" fmla="*/ 263.003717472119 w 1614"/>
                <a:gd name="GluePoint6Y" fmla="*/ 1298.57504873294 h 1539"/>
                <a:gd name="GluePoint7X" fmla="*/ 303.978934324659 w 1614"/>
                <a:gd name="GluePoint7Y" fmla="*/ 1116.20857699805 h 1539"/>
                <a:gd name="GluePoint8X" fmla="*/ 273.485749690211 w 1614"/>
                <a:gd name="GluePoint8Y" fmla="*/ 1012.44834307992 h 1539"/>
                <a:gd name="GluePoint9X" fmla="*/ 242.039653035936 w 1614"/>
                <a:gd name="GluePoint9Y" fmla="*/ 989.390513320338 h 1539"/>
                <a:gd name="GluePoint10X" fmla="*/ 200.111524163569 w 1614"/>
                <a:gd name="GluePoint10Y" fmla="*/ 883.534113060429 h 1539"/>
                <a:gd name="GluePoint11X" fmla="*/ 117.208178438662 w 1614"/>
                <a:gd name="GluePoint11Y" fmla="*/ 540.810916179337 h 1539"/>
                <a:gd name="GluePoint12X" fmla="*/ 0 w 1614"/>
                <a:gd name="GluePoint12Y" fmla="*/ 96.4236517218973 h 1539"/>
                <a:gd name="GluePoint13X" fmla="*/ 671.802973977695 w 1614"/>
                <a:gd name="GluePoint13Y" fmla="*/ 0 h 1539"/>
                <a:gd name="GluePoint14X" fmla="*/ 619.392812887237 w 1614"/>
                <a:gd name="GluePoint14Y" fmla="*/ 91.1832358674464 h 1539"/>
                <a:gd name="GluePoint15X" fmla="*/ 723.260223048327 w 1614"/>
                <a:gd name="GluePoint15Y" fmla="*/ 193.895386614685 h 1539"/>
                <a:gd name="GluePoint16X" fmla="*/ 775.670384138786 w 1614"/>
                <a:gd name="GluePoint16Y" fmla="*/ 193.895386614685 h 1539"/>
                <a:gd name="GluePoint17X" fmla="*/ 890.019826517968 w 1614"/>
                <a:gd name="GluePoint17Y" fmla="*/ 380.454191033138 h 1539"/>
                <a:gd name="GluePoint18X" fmla="*/ 921.465923172243 w 1614"/>
                <a:gd name="GluePoint18Y" fmla="*/ 391.98310591293 h 1539"/>
                <a:gd name="GluePoint19X" fmla="*/ 952.912019826518 w 1614"/>
                <a:gd name="GluePoint19Y" fmla="*/ 403.512020792723 h 1539"/>
                <a:gd name="GluePoint20X" fmla="*/ 984.358116480793 w 1614"/>
                <a:gd name="GluePoint20Y" fmla="*/ 448.579597141001 h 1539"/>
                <a:gd name="GluePoint21X" fmla="*/ 973.876084262701 w 1614"/>
                <a:gd name="GluePoint21Y" fmla="*/ 460.108512020793 h 1539"/>
                <a:gd name="GluePoint22X" fmla="*/ 994.840148698885 w 1614"/>
                <a:gd name="GluePoint22Y" fmla="*/ 460.108512020793 h 1539"/>
                <a:gd name="GluePoint23X" fmla="*/ 1080.60223048327 w 1614"/>
                <a:gd name="GluePoint23Y" fmla="*/ 517.753086419753 h 1539"/>
                <a:gd name="GluePoint24X" fmla="*/ 1236.87980173482 w 1614"/>
                <a:gd name="GluePoint24Y" fmla="*/ 678.109811565952 h 1539"/>
                <a:gd name="GluePoint25X" fmla="*/ 1278.80793060719 w 1614"/>
                <a:gd name="GluePoint25Y" fmla="*/ 803.879792072775 h 1539"/>
                <a:gd name="GluePoint26X" fmla="*/ 1340.74721189591 w 1614"/>
                <a:gd name="GluePoint26Y" fmla="*/ 849.995451591943 h 1539"/>
                <a:gd name="GluePoint27X" fmla="*/ 1340.74721189591 w 1614"/>
                <a:gd name="GluePoint27Y" fmla="*/ 861.524366471735 h 1539"/>
                <a:gd name="GluePoint28X" fmla="*/ 1393.15737298637 w 1614"/>
                <a:gd name="GluePoint28Y" fmla="*/ 1000.91942820013 h 1539"/>
                <a:gd name="GluePoint29X" fmla="*/ 1466.53159851301 w 1614"/>
                <a:gd name="GluePoint29Y" fmla="*/ 1012.44834307992 h 1539"/>
                <a:gd name="GluePoint30X" fmla="*/ 1403.63940520446 w 1614"/>
                <a:gd name="GluePoint30Y" fmla="*/ 1047.0350877193 h 1539"/>
                <a:gd name="GluePoint31X" fmla="*/ 1414.12143742255 w 1614"/>
                <a:gd name="GluePoint31Y" fmla="*/ 1127.73749187784 h 1539"/>
                <a:gd name="GluePoint32X" fmla="*/ 1393.15737298637 w 1614"/>
                <a:gd name="GluePoint32Y" fmla="*/ 1265.03638726446 h 1539"/>
                <a:gd name="GluePoint33X" fmla="*/ 1351.229244114 w 1614"/>
                <a:gd name="GluePoint33Y" fmla="*/ 1287.04613385315 h 1539"/>
                <a:gd name="GluePoint34X" fmla="*/ 1319.78314745973 w 1614"/>
                <a:gd name="GluePoint34Y" fmla="*/ 1287.04613385315 h 1539"/>
                <a:gd name="GluePoint35X" fmla="*/ 1382.67534076828 w 1614"/>
                <a:gd name="GluePoint35Y" fmla="*/ 1321.63287849253 h 1539"/>
                <a:gd name="GluePoint36X" fmla="*/ 1340.74721189591 w 1614"/>
                <a:gd name="GluePoint36Y" fmla="*/ 1344.69070825211 h 1539"/>
                <a:gd name="GluePoint37X" fmla="*/ 1361.71127633209 w 1614"/>
                <a:gd name="GluePoint37Y" fmla="*/ 1531.24951267057 h 1539"/>
                <a:gd name="GluePoint38X" fmla="*/ 1247.36183395291 w 1614"/>
                <a:gd name="GluePoint38Y" fmla="*/ 1496.66276803119 h 1539"/>
                <a:gd name="GluePoint39X" fmla="*/ 1194.95167286245 w 1614"/>
                <a:gd name="GluePoint39Y" fmla="*/ 1553.25925925926 h 1539"/>
                <a:gd name="GluePoint40X" fmla="*/ 1205.43370508055 w 1614"/>
                <a:gd name="GluePoint40Y" fmla="*/ 1691.60623781676 h 1539"/>
                <a:gd name="GluePoint41X" fmla="*/ 1153.02354399009 w 1614"/>
                <a:gd name="GluePoint41Y" fmla="*/ 1622.43274853801 h 1539"/>
                <a:gd name="GluePoint42X" fmla="*/ 486.938042131351 w 1614"/>
                <a:gd name="GluePoint42Y" fmla="*/ 1665.40415854451 h 153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Lst>
              <a:rect l="textAreaLeft" t="textAreaTop" r="textAreaRight" b="textAreaBottom"/>
              <a:pathLst>
                <a:path w="563" h="591">
                  <a:moveTo>
                    <a:pt x="187" y="582"/>
                  </a:moveTo>
                  <a:cubicBezTo>
                    <a:pt x="177" y="580"/>
                    <a:pt x="166" y="591"/>
                    <a:pt x="145" y="587"/>
                  </a:cubicBezTo>
                  <a:cubicBezTo>
                    <a:pt x="140" y="573"/>
                    <a:pt x="131" y="555"/>
                    <a:pt x="121" y="539"/>
                  </a:cubicBezTo>
                  <a:cubicBezTo>
                    <a:pt x="119" y="534"/>
                    <a:pt x="114" y="532"/>
                    <a:pt x="113" y="527"/>
                  </a:cubicBezTo>
                  <a:cubicBezTo>
                    <a:pt x="110" y="515"/>
                    <a:pt x="116" y="496"/>
                    <a:pt x="113" y="482"/>
                  </a:cubicBezTo>
                  <a:cubicBezTo>
                    <a:pt x="111" y="471"/>
                    <a:pt x="102" y="462"/>
                    <a:pt x="101" y="454"/>
                  </a:cubicBezTo>
                  <a:cubicBezTo>
                    <a:pt x="99" y="431"/>
                    <a:pt x="104" y="406"/>
                    <a:pt x="117" y="390"/>
                  </a:cubicBezTo>
                  <a:cubicBezTo>
                    <a:pt x="110" y="380"/>
                    <a:pt x="111" y="365"/>
                    <a:pt x="105" y="354"/>
                  </a:cubicBezTo>
                  <a:cubicBezTo>
                    <a:pt x="103" y="349"/>
                    <a:pt x="96" y="349"/>
                    <a:pt x="93" y="346"/>
                  </a:cubicBezTo>
                  <a:cubicBezTo>
                    <a:pt x="90" y="342"/>
                    <a:pt x="80" y="318"/>
                    <a:pt x="77" y="309"/>
                  </a:cubicBezTo>
                  <a:cubicBezTo>
                    <a:pt x="64" y="276"/>
                    <a:pt x="55" y="228"/>
                    <a:pt x="45" y="189"/>
                  </a:cubicBezTo>
                  <a:cubicBezTo>
                    <a:pt x="29" y="133"/>
                    <a:pt x="13" y="82"/>
                    <a:pt x="0" y="34"/>
                  </a:cubicBezTo>
                  <a:cubicBezTo>
                    <a:pt x="86" y="21"/>
                    <a:pt x="177" y="18"/>
                    <a:pt x="258" y="0"/>
                  </a:cubicBezTo>
                  <a:cubicBezTo>
                    <a:pt x="252" y="12"/>
                    <a:pt x="247" y="24"/>
                    <a:pt x="238" y="32"/>
                  </a:cubicBezTo>
                  <a:cubicBezTo>
                    <a:pt x="240" y="55"/>
                    <a:pt x="271" y="50"/>
                    <a:pt x="278" y="68"/>
                  </a:cubicBezTo>
                  <a:cubicBezTo>
                    <a:pt x="290" y="65"/>
                    <a:pt x="286" y="65"/>
                    <a:pt x="298" y="68"/>
                  </a:cubicBezTo>
                  <a:cubicBezTo>
                    <a:pt x="310" y="86"/>
                    <a:pt x="325" y="119"/>
                    <a:pt x="342" y="133"/>
                  </a:cubicBezTo>
                  <a:cubicBezTo>
                    <a:pt x="346" y="135"/>
                    <a:pt x="351" y="134"/>
                    <a:pt x="354" y="137"/>
                  </a:cubicBezTo>
                  <a:cubicBezTo>
                    <a:pt x="361" y="142"/>
                    <a:pt x="348" y="145"/>
                    <a:pt x="366" y="141"/>
                  </a:cubicBezTo>
                  <a:cubicBezTo>
                    <a:pt x="365" y="148"/>
                    <a:pt x="380" y="148"/>
                    <a:pt x="378" y="157"/>
                  </a:cubicBezTo>
                  <a:cubicBezTo>
                    <a:pt x="378" y="157"/>
                    <a:pt x="372" y="158"/>
                    <a:pt x="374" y="161"/>
                  </a:cubicBezTo>
                  <a:cubicBezTo>
                    <a:pt x="374" y="161"/>
                    <a:pt x="380" y="158"/>
                    <a:pt x="382" y="161"/>
                  </a:cubicBezTo>
                  <a:cubicBezTo>
                    <a:pt x="391" y="170"/>
                    <a:pt x="397" y="172"/>
                    <a:pt x="415" y="181"/>
                  </a:cubicBezTo>
                  <a:cubicBezTo>
                    <a:pt x="424" y="211"/>
                    <a:pt x="448" y="225"/>
                    <a:pt x="475" y="237"/>
                  </a:cubicBezTo>
                  <a:cubicBezTo>
                    <a:pt x="477" y="255"/>
                    <a:pt x="491" y="261"/>
                    <a:pt x="491" y="281"/>
                  </a:cubicBezTo>
                  <a:cubicBezTo>
                    <a:pt x="494" y="292"/>
                    <a:pt x="508" y="292"/>
                    <a:pt x="515" y="297"/>
                  </a:cubicBezTo>
                  <a:cubicBezTo>
                    <a:pt x="507" y="305"/>
                    <a:pt x="517" y="304"/>
                    <a:pt x="515" y="301"/>
                  </a:cubicBezTo>
                  <a:cubicBezTo>
                    <a:pt x="528" y="317"/>
                    <a:pt x="529" y="329"/>
                    <a:pt x="535" y="350"/>
                  </a:cubicBezTo>
                  <a:cubicBezTo>
                    <a:pt x="548" y="347"/>
                    <a:pt x="554" y="352"/>
                    <a:pt x="563" y="354"/>
                  </a:cubicBezTo>
                  <a:cubicBezTo>
                    <a:pt x="561" y="369"/>
                    <a:pt x="550" y="380"/>
                    <a:pt x="539" y="366"/>
                  </a:cubicBezTo>
                  <a:cubicBezTo>
                    <a:pt x="537" y="379"/>
                    <a:pt x="542" y="384"/>
                    <a:pt x="543" y="394"/>
                  </a:cubicBezTo>
                  <a:cubicBezTo>
                    <a:pt x="522" y="387"/>
                    <a:pt x="529" y="435"/>
                    <a:pt x="535" y="442"/>
                  </a:cubicBezTo>
                  <a:cubicBezTo>
                    <a:pt x="526" y="445"/>
                    <a:pt x="525" y="449"/>
                    <a:pt x="519" y="450"/>
                  </a:cubicBezTo>
                  <a:cubicBezTo>
                    <a:pt x="518" y="450"/>
                    <a:pt x="511" y="444"/>
                    <a:pt x="507" y="450"/>
                  </a:cubicBezTo>
                  <a:cubicBezTo>
                    <a:pt x="510" y="459"/>
                    <a:pt x="528" y="454"/>
                    <a:pt x="531" y="462"/>
                  </a:cubicBezTo>
                  <a:cubicBezTo>
                    <a:pt x="531" y="477"/>
                    <a:pt x="525" y="472"/>
                    <a:pt x="515" y="470"/>
                  </a:cubicBezTo>
                  <a:cubicBezTo>
                    <a:pt x="521" y="503"/>
                    <a:pt x="512" y="511"/>
                    <a:pt x="523" y="535"/>
                  </a:cubicBezTo>
                  <a:cubicBezTo>
                    <a:pt x="505" y="534"/>
                    <a:pt x="486" y="535"/>
                    <a:pt x="479" y="523"/>
                  </a:cubicBezTo>
                  <a:cubicBezTo>
                    <a:pt x="473" y="530"/>
                    <a:pt x="466" y="536"/>
                    <a:pt x="459" y="543"/>
                  </a:cubicBezTo>
                  <a:cubicBezTo>
                    <a:pt x="465" y="553"/>
                    <a:pt x="472" y="578"/>
                    <a:pt x="463" y="591"/>
                  </a:cubicBezTo>
                  <a:cubicBezTo>
                    <a:pt x="448" y="591"/>
                    <a:pt x="455" y="570"/>
                    <a:pt x="443" y="567"/>
                  </a:cubicBezTo>
                  <a:cubicBezTo>
                    <a:pt x="358" y="571"/>
                    <a:pt x="273" y="579"/>
                    <a:pt x="187" y="582"/>
                  </a:cubicBezTo>
                  <a:close/>
                </a:path>
              </a:pathLst>
            </a:custGeom>
            <a:solidFill>
              <a:schemeClr val="accent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41" name="Freeform 327"/>
            <p:cNvSpPr/>
            <p:nvPr/>
          </p:nvSpPr>
          <p:spPr>
            <a:xfrm>
              <a:off x="7270920" y="4287240"/>
              <a:ext cx="559800" cy="588240"/>
            </a:xfrm>
            <a:custGeom>
              <a:avLst/>
              <a:gdLst>
                <a:gd name="textAreaLeft" fmla="*/ 0 w 559800"/>
                <a:gd name="textAreaRight" fmla="*/ 560520 w 559800"/>
                <a:gd name="textAreaTop" fmla="*/ 0 h 588240"/>
                <a:gd name="textAreaBottom" fmla="*/ 588960 h 588240"/>
                <a:gd name="GluePoint1X" fmla="*/ 885.474327628362 w 1636"/>
                <a:gd name="GluePoint1Y" fmla="*/ 1665.4527938343 h 1557"/>
                <a:gd name="GluePoint2X" fmla="*/ 412.777506112469 w 1636"/>
                <a:gd name="GluePoint2Y" fmla="*/ 1708.50674373796 h 1557"/>
                <a:gd name="GluePoint3X" fmla="*/ 318.61858190709 w 1636"/>
                <a:gd name="GluePoint3Y" fmla="*/ 1562.54335260116 h 1557"/>
                <a:gd name="GluePoint4X" fmla="*/ 295.79217603912 w 1636"/>
                <a:gd name="GluePoint4Y" fmla="*/ 1398.72832369942 h 1557"/>
                <a:gd name="GluePoint5X" fmla="*/ 288.18337408313 w 1636"/>
                <a:gd name="GluePoint5Y" fmla="*/ 1076.34874759152 h 1557"/>
                <a:gd name="GluePoint6X" fmla="*/ 202.58435207824 w 1636"/>
                <a:gd name="GluePoint6Y" fmla="*/ 902.032755298651 h 1557"/>
                <a:gd name="GluePoint7X" fmla="*/ 1.90220048899756 w 1636"/>
                <a:gd name="GluePoint7Y" fmla="*/ 111.31021194605 h 1557"/>
                <a:gd name="GluePoint8X" fmla="*/ 677.18337408313 w 1636"/>
                <a:gd name="GluePoint8Y" fmla="*/ 2.10019267822736 h 1557"/>
                <a:gd name="GluePoint9X" fmla="*/ 685.743276283619 w 1636"/>
                <a:gd name="GluePoint9Y" fmla="*/ 154.364161849711 h 1557"/>
                <a:gd name="GluePoint10X" fmla="*/ 786.559902200489 w 1636"/>
                <a:gd name="GluePoint10Y" fmla="*/ 200.568400770713 h 1557"/>
                <a:gd name="GluePoint11X" fmla="*/ 903.545232273839 w 1636"/>
                <a:gd name="GluePoint11Y" fmla="*/ 384.335260115607 h 1557"/>
                <a:gd name="GluePoint12X" fmla="*/ 953.002444987775 w 1636"/>
                <a:gd name="GluePoint12Y" fmla="*/ 410.587668593449 h 1557"/>
                <a:gd name="GluePoint13X" fmla="*/ 999.606356968215 w 1636"/>
                <a:gd name="GluePoint13Y" fmla="*/ 462.042389210019 h 1557"/>
                <a:gd name="GluePoint14X" fmla="*/ 1092.8141809291 w 1636"/>
                <a:gd name="GluePoint14Y" fmla="*/ 525.04816955684 h 1557"/>
                <a:gd name="GluePoint15X" fmla="*/ 1251.64792176039 w 1636"/>
                <a:gd name="GluePoint15Y" fmla="*/ 692.013487475915 h 1557"/>
                <a:gd name="GluePoint16X" fmla="*/ 1353.41564792176 w 1636"/>
                <a:gd name="GluePoint16Y" fmla="*/ 858.97880539499 h 1557"/>
                <a:gd name="GluePoint17X" fmla="*/ 1353.41564792176 w 1636"/>
                <a:gd name="GluePoint17Y" fmla="*/ 872.630057803468 h 1557"/>
                <a:gd name="GluePoint18X" fmla="*/ 1418.09046454768 w 1636"/>
                <a:gd name="GluePoint18Y" fmla="*/ 1004.94219653179 h 1557"/>
                <a:gd name="GluePoint19X" fmla="*/ 1480.8630806846 w 1636"/>
                <a:gd name="GluePoint19Y" fmla="*/ 1028.04431599229 h 1557"/>
                <a:gd name="GluePoint20X" fmla="*/ 1428.55256723716 w 1636"/>
                <a:gd name="GluePoint20Y" fmla="*/ 1142.50481695568 h 1557"/>
                <a:gd name="GluePoint21X" fmla="*/ 1397.1662591687 w 1636"/>
                <a:gd name="GluePoint21Y" fmla="*/ 1160.35645472062 h 1557"/>
                <a:gd name="GluePoint22X" fmla="*/ 1379.09535452323 w 1636"/>
                <a:gd name="GluePoint22Y" fmla="*/ 1301.06936416185 h 1557"/>
                <a:gd name="GluePoint23X" fmla="*/ 1337.24694376528 w 1636"/>
                <a:gd name="GluePoint23Y" fmla="*/ 1304.21965317919 h 1557"/>
                <a:gd name="GluePoint24X" fmla="*/ 1397.1662591687 w 1636"/>
                <a:gd name="GluePoint24Y" fmla="*/ 1337.82273603083 h 1557"/>
                <a:gd name="GluePoint25X" fmla="*/ 1358.17114914425 w 1636"/>
                <a:gd name="GluePoint25Y" fmla="*/ 1372.47591522158 h 1557"/>
                <a:gd name="GluePoint26X" fmla="*/ 1361.02444987775 w 1636"/>
                <a:gd name="GluePoint26Y" fmla="*/ 1554.14258188825 h 1557"/>
                <a:gd name="GluePoint27X" fmla="*/ 1218.35941320293 w 1636"/>
                <a:gd name="GluePoint27Y" fmla="*/ 1711.6570327553 h 1557"/>
                <a:gd name="GluePoint28X" fmla="*/ 1161.29339853301 w 1636"/>
                <a:gd name="GluePoint28Y" fmla="*/ 1630.79961464355 h 1557"/>
                <a:gd name="GluePoint29X" fmla="*/ 1191.72860635697 w 1636"/>
                <a:gd name="GluePoint29Y" fmla="*/ 1567.79383429672 h 1557"/>
                <a:gd name="GluePoint30X" fmla="*/ 1254.50122249389 w 1636"/>
                <a:gd name="GluePoint30Y" fmla="*/ 1499.53757225434 h 1557"/>
                <a:gd name="GluePoint31X" fmla="*/ 1340.10024449878 w 1636"/>
                <a:gd name="GluePoint31Y" fmla="*/ 1364.07514450867 h 1557"/>
                <a:gd name="GluePoint32X" fmla="*/ 1376.24205378973 w 1636"/>
                <a:gd name="GluePoint32Y" fmla="*/ 1360.92485549133 h 1557"/>
                <a:gd name="GluePoint33X" fmla="*/ 1319.1760391198 w 1636"/>
                <a:gd name="GluePoint33Y" fmla="*/ 1304.21965317919 h 1557"/>
                <a:gd name="GluePoint34X" fmla="*/ 1358.17114914425 w 1636"/>
                <a:gd name="GluePoint34Y" fmla="*/ 1294.76878612717 h 1557"/>
                <a:gd name="GluePoint35X" fmla="*/ 1412.38386308068 w 1636"/>
                <a:gd name="GluePoint35Y" fmla="*/ 1130.95375722543 h 1557"/>
                <a:gd name="GluePoint36X" fmla="*/ 1415.23716381418 w 1636"/>
                <a:gd name="GluePoint36Y" fmla="*/ 1056.39691714836 h 1557"/>
                <a:gd name="GluePoint37X" fmla="*/ 1402.8728606357 w 1636"/>
                <a:gd name="GluePoint37Y" fmla="*/ 1021.74373795761 h 1557"/>
                <a:gd name="GluePoint38X" fmla="*/ 1347.70904645477 w 1636"/>
                <a:gd name="GluePoint38Y" fmla="*/ 890.481695568401 h 1557"/>
                <a:gd name="GluePoint39X" fmla="*/ 1277.32762836186 w 1636"/>
                <a:gd name="GluePoint39Y" fmla="*/ 821.175337186898 h 1557"/>
                <a:gd name="GluePoint40X" fmla="*/ 1236.43031784841 w 1636"/>
                <a:gd name="GluePoint40Y" fmla="*/ 697.263969171484 h 1557"/>
                <a:gd name="GluePoint41X" fmla="*/ 989.144254278729 w 1636"/>
                <a:gd name="GluePoint41Y" fmla="*/ 478.843930635838 h 1557"/>
                <a:gd name="GluePoint42X" fmla="*/ 976.779951100245 w 1636"/>
                <a:gd name="GluePoint42Y" fmla="*/ 465.19267822736 h 1557"/>
                <a:gd name="GluePoint43X" fmla="*/ 937.784841075795 w 1636"/>
                <a:gd name="GluePoint43Y" fmla="*/ 430.539499036609 h 1557"/>
                <a:gd name="GluePoint44X" fmla="*/ 927.322738386308 w 1636"/>
                <a:gd name="GluePoint44Y" fmla="*/ 410.587668593449 h 1557"/>
                <a:gd name="GluePoint45X" fmla="*/ 778.951100244499 w 1636"/>
                <a:gd name="GluePoint45Y" fmla="*/ 215.269749518304 h 1557"/>
                <a:gd name="GluePoint46X" fmla="*/ 726.640586797066 w 1636"/>
                <a:gd name="GluePoint46Y" fmla="*/ 217.369942196532 h 1557"/>
                <a:gd name="GluePoint47X" fmla="*/ 620.117359413203 w 1636"/>
                <a:gd name="GluePoint47Y" fmla="*/ 99.7591522157996 h 1557"/>
                <a:gd name="GluePoint48X" fmla="*/ 18.0709046454768 w 1636"/>
                <a:gd name="GluePoint48Y" fmla="*/ 114.460500963391 h 1557"/>
                <a:gd name="GluePoint49X" fmla="*/ 217.80195599022 w 1636"/>
                <a:gd name="GluePoint49Y" fmla="*/ 895.732177263969 h 1557"/>
                <a:gd name="GluePoint50X" fmla="*/ 303.40097799511 w 1636"/>
                <a:gd name="GluePoint50Y" fmla="*/ 1071.09826589595 h 1557"/>
                <a:gd name="GluePoint51X" fmla="*/ 280.574572127139 w 1636"/>
                <a:gd name="GluePoint51Y" fmla="*/ 1314.72061657033 h 1557"/>
                <a:gd name="GluePoint52X" fmla="*/ 311.0097799511 w 1636"/>
                <a:gd name="GluePoint52Y" fmla="*/ 1521.58959537572 h 1557"/>
                <a:gd name="GluePoint53X" fmla="*/ 412.777506112469 w 1636"/>
                <a:gd name="GluePoint53Y" fmla="*/ 1691.70520231214 h 1557"/>
                <a:gd name="GluePoint54X" fmla="*/ 1161.29339853301 w 1636"/>
                <a:gd name="GluePoint54Y" fmla="*/ 1630.79961464355 h 1557"/>
                <a:gd name="GluePoint55X" fmla="*/ 1347.70904645477 w 1636"/>
                <a:gd name="GluePoint55Y" fmla="*/ 878.93063583815 h 155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570" h="598">
                  <a:moveTo>
                    <a:pt x="466" y="598"/>
                  </a:moveTo>
                  <a:cubicBezTo>
                    <a:pt x="456" y="598"/>
                    <a:pt x="454" y="589"/>
                    <a:pt x="452" y="583"/>
                  </a:cubicBezTo>
                  <a:cubicBezTo>
                    <a:pt x="451" y="578"/>
                    <a:pt x="450" y="575"/>
                    <a:pt x="446" y="574"/>
                  </a:cubicBezTo>
                  <a:cubicBezTo>
                    <a:pt x="412" y="575"/>
                    <a:pt x="376" y="578"/>
                    <a:pt x="341" y="580"/>
                  </a:cubicBezTo>
                  <a:cubicBezTo>
                    <a:pt x="292" y="584"/>
                    <a:pt x="242" y="587"/>
                    <a:pt x="192" y="589"/>
                  </a:cubicBezTo>
                  <a:cubicBezTo>
                    <a:pt x="191" y="589"/>
                    <a:pt x="190" y="588"/>
                    <a:pt x="190" y="588"/>
                  </a:cubicBezTo>
                  <a:cubicBezTo>
                    <a:pt x="187" y="588"/>
                    <a:pt x="183" y="590"/>
                    <a:pt x="179" y="591"/>
                  </a:cubicBezTo>
                  <a:cubicBezTo>
                    <a:pt x="174" y="593"/>
                    <a:pt x="167" y="595"/>
                    <a:pt x="159" y="595"/>
                  </a:cubicBezTo>
                  <a:cubicBezTo>
                    <a:pt x="156" y="595"/>
                    <a:pt x="152" y="594"/>
                    <a:pt x="149" y="594"/>
                  </a:cubicBezTo>
                  <a:cubicBezTo>
                    <a:pt x="147" y="593"/>
                    <a:pt x="147" y="593"/>
                    <a:pt x="147" y="593"/>
                  </a:cubicBezTo>
                  <a:cubicBezTo>
                    <a:pt x="147" y="592"/>
                    <a:pt x="147" y="592"/>
                    <a:pt x="147" y="592"/>
                  </a:cubicBezTo>
                  <a:cubicBezTo>
                    <a:pt x="142" y="578"/>
                    <a:pt x="133" y="560"/>
                    <a:pt x="123" y="544"/>
                  </a:cubicBezTo>
                  <a:cubicBezTo>
                    <a:pt x="122" y="543"/>
                    <a:pt x="121" y="541"/>
                    <a:pt x="120" y="540"/>
                  </a:cubicBezTo>
                  <a:cubicBezTo>
                    <a:pt x="118" y="538"/>
                    <a:pt x="115" y="535"/>
                    <a:pt x="114" y="531"/>
                  </a:cubicBezTo>
                  <a:cubicBezTo>
                    <a:pt x="113" y="525"/>
                    <a:pt x="114" y="517"/>
                    <a:pt x="114" y="509"/>
                  </a:cubicBezTo>
                  <a:cubicBezTo>
                    <a:pt x="115" y="501"/>
                    <a:pt x="116" y="493"/>
                    <a:pt x="114" y="487"/>
                  </a:cubicBezTo>
                  <a:cubicBezTo>
                    <a:pt x="113" y="481"/>
                    <a:pt x="111" y="476"/>
                    <a:pt x="108" y="472"/>
                  </a:cubicBezTo>
                  <a:cubicBezTo>
                    <a:pt x="105" y="467"/>
                    <a:pt x="103" y="463"/>
                    <a:pt x="102" y="458"/>
                  </a:cubicBezTo>
                  <a:cubicBezTo>
                    <a:pt x="100" y="433"/>
                    <a:pt x="106" y="409"/>
                    <a:pt x="118" y="394"/>
                  </a:cubicBezTo>
                  <a:cubicBezTo>
                    <a:pt x="114" y="388"/>
                    <a:pt x="113" y="381"/>
                    <a:pt x="111" y="375"/>
                  </a:cubicBezTo>
                  <a:cubicBezTo>
                    <a:pt x="110" y="369"/>
                    <a:pt x="109" y="364"/>
                    <a:pt x="107" y="359"/>
                  </a:cubicBezTo>
                  <a:cubicBezTo>
                    <a:pt x="106" y="357"/>
                    <a:pt x="104" y="357"/>
                    <a:pt x="102" y="356"/>
                  </a:cubicBezTo>
                  <a:cubicBezTo>
                    <a:pt x="99" y="355"/>
                    <a:pt x="97" y="354"/>
                    <a:pt x="95" y="351"/>
                  </a:cubicBezTo>
                  <a:cubicBezTo>
                    <a:pt x="91" y="347"/>
                    <a:pt x="81" y="321"/>
                    <a:pt x="78" y="314"/>
                  </a:cubicBezTo>
                  <a:cubicBezTo>
                    <a:pt x="70" y="292"/>
                    <a:pt x="63" y="264"/>
                    <a:pt x="57" y="237"/>
                  </a:cubicBezTo>
                  <a:cubicBezTo>
                    <a:pt x="53" y="223"/>
                    <a:pt x="50" y="207"/>
                    <a:pt x="46" y="194"/>
                  </a:cubicBezTo>
                  <a:cubicBezTo>
                    <a:pt x="39" y="166"/>
                    <a:pt x="31" y="141"/>
                    <a:pt x="23" y="116"/>
                  </a:cubicBezTo>
                  <a:cubicBezTo>
                    <a:pt x="15" y="89"/>
                    <a:pt x="8" y="64"/>
                    <a:pt x="1" y="39"/>
                  </a:cubicBezTo>
                  <a:cubicBezTo>
                    <a:pt x="0" y="36"/>
                    <a:pt x="0" y="36"/>
                    <a:pt x="0" y="36"/>
                  </a:cubicBezTo>
                  <a:cubicBezTo>
                    <a:pt x="3" y="35"/>
                    <a:pt x="3" y="35"/>
                    <a:pt x="3" y="35"/>
                  </a:cubicBezTo>
                  <a:cubicBezTo>
                    <a:pt x="37" y="30"/>
                    <a:pt x="72" y="27"/>
                    <a:pt x="106" y="23"/>
                  </a:cubicBezTo>
                  <a:cubicBezTo>
                    <a:pt x="158" y="18"/>
                    <a:pt x="212" y="12"/>
                    <a:pt x="261" y="1"/>
                  </a:cubicBezTo>
                  <a:cubicBezTo>
                    <a:pt x="267" y="0"/>
                    <a:pt x="267" y="0"/>
                    <a:pt x="267" y="0"/>
                  </a:cubicBezTo>
                  <a:cubicBezTo>
                    <a:pt x="262" y="10"/>
                    <a:pt x="262" y="10"/>
                    <a:pt x="262" y="10"/>
                  </a:cubicBezTo>
                  <a:cubicBezTo>
                    <a:pt x="257" y="20"/>
                    <a:pt x="252" y="30"/>
                    <a:pt x="245" y="37"/>
                  </a:cubicBezTo>
                  <a:cubicBezTo>
                    <a:pt x="246" y="47"/>
                    <a:pt x="254" y="51"/>
                    <a:pt x="264" y="54"/>
                  </a:cubicBezTo>
                  <a:cubicBezTo>
                    <a:pt x="271" y="58"/>
                    <a:pt x="279" y="61"/>
                    <a:pt x="284" y="69"/>
                  </a:cubicBezTo>
                  <a:cubicBezTo>
                    <a:pt x="285" y="69"/>
                    <a:pt x="285" y="69"/>
                    <a:pt x="286" y="68"/>
                  </a:cubicBezTo>
                  <a:cubicBezTo>
                    <a:pt x="292" y="67"/>
                    <a:pt x="292" y="67"/>
                    <a:pt x="298" y="68"/>
                  </a:cubicBezTo>
                  <a:cubicBezTo>
                    <a:pt x="299" y="69"/>
                    <a:pt x="301" y="69"/>
                    <a:pt x="303" y="70"/>
                  </a:cubicBezTo>
                  <a:cubicBezTo>
                    <a:pt x="304" y="70"/>
                    <a:pt x="304" y="70"/>
                    <a:pt x="304" y="70"/>
                  </a:cubicBezTo>
                  <a:cubicBezTo>
                    <a:pt x="304" y="71"/>
                    <a:pt x="304" y="71"/>
                    <a:pt x="304" y="71"/>
                  </a:cubicBezTo>
                  <a:cubicBezTo>
                    <a:pt x="308" y="76"/>
                    <a:pt x="311" y="82"/>
                    <a:pt x="315" y="88"/>
                  </a:cubicBezTo>
                  <a:cubicBezTo>
                    <a:pt x="325" y="106"/>
                    <a:pt x="336" y="125"/>
                    <a:pt x="348" y="134"/>
                  </a:cubicBezTo>
                  <a:cubicBezTo>
                    <a:pt x="349" y="135"/>
                    <a:pt x="351" y="136"/>
                    <a:pt x="353" y="136"/>
                  </a:cubicBezTo>
                  <a:cubicBezTo>
                    <a:pt x="355" y="136"/>
                    <a:pt x="358" y="137"/>
                    <a:pt x="360" y="139"/>
                  </a:cubicBezTo>
                  <a:cubicBezTo>
                    <a:pt x="362" y="140"/>
                    <a:pt x="363" y="142"/>
                    <a:pt x="363" y="143"/>
                  </a:cubicBezTo>
                  <a:cubicBezTo>
                    <a:pt x="364" y="143"/>
                    <a:pt x="365" y="143"/>
                    <a:pt x="367" y="143"/>
                  </a:cubicBezTo>
                  <a:cubicBezTo>
                    <a:pt x="374" y="141"/>
                    <a:pt x="374" y="141"/>
                    <a:pt x="374" y="141"/>
                  </a:cubicBezTo>
                  <a:cubicBezTo>
                    <a:pt x="373" y="145"/>
                    <a:pt x="373" y="145"/>
                    <a:pt x="373" y="145"/>
                  </a:cubicBezTo>
                  <a:cubicBezTo>
                    <a:pt x="373" y="147"/>
                    <a:pt x="374" y="148"/>
                    <a:pt x="378" y="150"/>
                  </a:cubicBezTo>
                  <a:cubicBezTo>
                    <a:pt x="381" y="152"/>
                    <a:pt x="386" y="155"/>
                    <a:pt x="385" y="161"/>
                  </a:cubicBezTo>
                  <a:cubicBezTo>
                    <a:pt x="387" y="161"/>
                    <a:pt x="388" y="162"/>
                    <a:pt x="389" y="163"/>
                  </a:cubicBezTo>
                  <a:cubicBezTo>
                    <a:pt x="395" y="170"/>
                    <a:pt x="400" y="173"/>
                    <a:pt x="412" y="178"/>
                  </a:cubicBezTo>
                  <a:cubicBezTo>
                    <a:pt x="414" y="180"/>
                    <a:pt x="417" y="181"/>
                    <a:pt x="420" y="182"/>
                  </a:cubicBezTo>
                  <a:cubicBezTo>
                    <a:pt x="421" y="183"/>
                    <a:pt x="421" y="183"/>
                    <a:pt x="421" y="183"/>
                  </a:cubicBezTo>
                  <a:cubicBezTo>
                    <a:pt x="421" y="184"/>
                    <a:pt x="421" y="184"/>
                    <a:pt x="421" y="184"/>
                  </a:cubicBezTo>
                  <a:cubicBezTo>
                    <a:pt x="430" y="214"/>
                    <a:pt x="456" y="228"/>
                    <a:pt x="480" y="239"/>
                  </a:cubicBezTo>
                  <a:cubicBezTo>
                    <a:pt x="481" y="239"/>
                    <a:pt x="481" y="239"/>
                    <a:pt x="481" y="239"/>
                  </a:cubicBezTo>
                  <a:cubicBezTo>
                    <a:pt x="482" y="241"/>
                    <a:pt x="482" y="241"/>
                    <a:pt x="482" y="241"/>
                  </a:cubicBezTo>
                  <a:cubicBezTo>
                    <a:pt x="482" y="249"/>
                    <a:pt x="486" y="254"/>
                    <a:pt x="489" y="260"/>
                  </a:cubicBezTo>
                  <a:cubicBezTo>
                    <a:pt x="493" y="266"/>
                    <a:pt x="498" y="273"/>
                    <a:pt x="498" y="285"/>
                  </a:cubicBezTo>
                  <a:cubicBezTo>
                    <a:pt x="500" y="290"/>
                    <a:pt x="505" y="292"/>
                    <a:pt x="510" y="294"/>
                  </a:cubicBezTo>
                  <a:cubicBezTo>
                    <a:pt x="514" y="295"/>
                    <a:pt x="518" y="297"/>
                    <a:pt x="521" y="299"/>
                  </a:cubicBezTo>
                  <a:cubicBezTo>
                    <a:pt x="523" y="301"/>
                    <a:pt x="523" y="301"/>
                    <a:pt x="523" y="301"/>
                  </a:cubicBezTo>
                  <a:cubicBezTo>
                    <a:pt x="521" y="303"/>
                    <a:pt x="521" y="303"/>
                    <a:pt x="521" y="303"/>
                  </a:cubicBezTo>
                  <a:cubicBezTo>
                    <a:pt x="520" y="304"/>
                    <a:pt x="520" y="305"/>
                    <a:pt x="519" y="305"/>
                  </a:cubicBezTo>
                  <a:cubicBezTo>
                    <a:pt x="521" y="304"/>
                    <a:pt x="521" y="304"/>
                    <a:pt x="521" y="304"/>
                  </a:cubicBezTo>
                  <a:cubicBezTo>
                    <a:pt x="521" y="304"/>
                    <a:pt x="521" y="304"/>
                    <a:pt x="521" y="304"/>
                  </a:cubicBezTo>
                  <a:cubicBezTo>
                    <a:pt x="532" y="316"/>
                    <a:pt x="534" y="326"/>
                    <a:pt x="538" y="339"/>
                  </a:cubicBezTo>
                  <a:cubicBezTo>
                    <a:pt x="539" y="343"/>
                    <a:pt x="540" y="346"/>
                    <a:pt x="541" y="351"/>
                  </a:cubicBezTo>
                  <a:cubicBezTo>
                    <a:pt x="543" y="350"/>
                    <a:pt x="544" y="350"/>
                    <a:pt x="546" y="350"/>
                  </a:cubicBezTo>
                  <a:cubicBezTo>
                    <a:pt x="551" y="350"/>
                    <a:pt x="555" y="352"/>
                    <a:pt x="559" y="353"/>
                  </a:cubicBezTo>
                  <a:cubicBezTo>
                    <a:pt x="562" y="354"/>
                    <a:pt x="565" y="355"/>
                    <a:pt x="568" y="355"/>
                  </a:cubicBezTo>
                  <a:cubicBezTo>
                    <a:pt x="570" y="355"/>
                    <a:pt x="570" y="355"/>
                    <a:pt x="570" y="355"/>
                  </a:cubicBezTo>
                  <a:cubicBezTo>
                    <a:pt x="570" y="358"/>
                    <a:pt x="570" y="358"/>
                    <a:pt x="570" y="358"/>
                  </a:cubicBezTo>
                  <a:cubicBezTo>
                    <a:pt x="568" y="370"/>
                    <a:pt x="561" y="379"/>
                    <a:pt x="553" y="379"/>
                  </a:cubicBezTo>
                  <a:cubicBezTo>
                    <a:pt x="551" y="379"/>
                    <a:pt x="548" y="378"/>
                    <a:pt x="545" y="376"/>
                  </a:cubicBezTo>
                  <a:cubicBezTo>
                    <a:pt x="545" y="381"/>
                    <a:pt x="547" y="385"/>
                    <a:pt x="548" y="388"/>
                  </a:cubicBezTo>
                  <a:cubicBezTo>
                    <a:pt x="549" y="391"/>
                    <a:pt x="550" y="394"/>
                    <a:pt x="550" y="398"/>
                  </a:cubicBezTo>
                  <a:cubicBezTo>
                    <a:pt x="551" y="402"/>
                    <a:pt x="551" y="402"/>
                    <a:pt x="551" y="402"/>
                  </a:cubicBezTo>
                  <a:cubicBezTo>
                    <a:pt x="546" y="401"/>
                    <a:pt x="546" y="401"/>
                    <a:pt x="546" y="401"/>
                  </a:cubicBezTo>
                  <a:cubicBezTo>
                    <a:pt x="545" y="400"/>
                    <a:pt x="544" y="400"/>
                    <a:pt x="543" y="400"/>
                  </a:cubicBezTo>
                  <a:cubicBezTo>
                    <a:pt x="542" y="400"/>
                    <a:pt x="540" y="400"/>
                    <a:pt x="538" y="404"/>
                  </a:cubicBezTo>
                  <a:cubicBezTo>
                    <a:pt x="533" y="415"/>
                    <a:pt x="538" y="440"/>
                    <a:pt x="541" y="444"/>
                  </a:cubicBezTo>
                  <a:cubicBezTo>
                    <a:pt x="544" y="448"/>
                    <a:pt x="544" y="448"/>
                    <a:pt x="544" y="448"/>
                  </a:cubicBezTo>
                  <a:cubicBezTo>
                    <a:pt x="540" y="449"/>
                    <a:pt x="540" y="449"/>
                    <a:pt x="540" y="449"/>
                  </a:cubicBezTo>
                  <a:cubicBezTo>
                    <a:pt x="535" y="450"/>
                    <a:pt x="533" y="452"/>
                    <a:pt x="531" y="453"/>
                  </a:cubicBezTo>
                  <a:cubicBezTo>
                    <a:pt x="529" y="455"/>
                    <a:pt x="527" y="456"/>
                    <a:pt x="524" y="457"/>
                  </a:cubicBezTo>
                  <a:cubicBezTo>
                    <a:pt x="523" y="457"/>
                    <a:pt x="523" y="457"/>
                    <a:pt x="523" y="457"/>
                  </a:cubicBezTo>
                  <a:cubicBezTo>
                    <a:pt x="522" y="457"/>
                    <a:pt x="521" y="456"/>
                    <a:pt x="520" y="456"/>
                  </a:cubicBezTo>
                  <a:cubicBezTo>
                    <a:pt x="518" y="455"/>
                    <a:pt x="517" y="454"/>
                    <a:pt x="515" y="454"/>
                  </a:cubicBezTo>
                  <a:cubicBezTo>
                    <a:pt x="515" y="454"/>
                    <a:pt x="515" y="454"/>
                    <a:pt x="514" y="454"/>
                  </a:cubicBezTo>
                  <a:cubicBezTo>
                    <a:pt x="516" y="456"/>
                    <a:pt x="519" y="457"/>
                    <a:pt x="524" y="457"/>
                  </a:cubicBezTo>
                  <a:cubicBezTo>
                    <a:pt x="529" y="458"/>
                    <a:pt x="535" y="459"/>
                    <a:pt x="538" y="465"/>
                  </a:cubicBezTo>
                  <a:cubicBezTo>
                    <a:pt x="538" y="466"/>
                    <a:pt x="538" y="466"/>
                    <a:pt x="538" y="466"/>
                  </a:cubicBezTo>
                  <a:cubicBezTo>
                    <a:pt x="538" y="466"/>
                    <a:pt x="538" y="466"/>
                    <a:pt x="538" y="466"/>
                  </a:cubicBezTo>
                  <a:cubicBezTo>
                    <a:pt x="538" y="471"/>
                    <a:pt x="538" y="479"/>
                    <a:pt x="530" y="479"/>
                  </a:cubicBezTo>
                  <a:cubicBezTo>
                    <a:pt x="528" y="479"/>
                    <a:pt x="526" y="479"/>
                    <a:pt x="523" y="478"/>
                  </a:cubicBezTo>
                  <a:cubicBezTo>
                    <a:pt x="523" y="478"/>
                    <a:pt x="523" y="478"/>
                    <a:pt x="523" y="478"/>
                  </a:cubicBezTo>
                  <a:cubicBezTo>
                    <a:pt x="524" y="490"/>
                    <a:pt x="524" y="498"/>
                    <a:pt x="524" y="506"/>
                  </a:cubicBezTo>
                  <a:cubicBezTo>
                    <a:pt x="524" y="517"/>
                    <a:pt x="523" y="525"/>
                    <a:pt x="530" y="537"/>
                  </a:cubicBezTo>
                  <a:cubicBezTo>
                    <a:pt x="532" y="541"/>
                    <a:pt x="532" y="541"/>
                    <a:pt x="532" y="541"/>
                  </a:cubicBezTo>
                  <a:cubicBezTo>
                    <a:pt x="524" y="541"/>
                    <a:pt x="524" y="541"/>
                    <a:pt x="524" y="541"/>
                  </a:cubicBezTo>
                  <a:cubicBezTo>
                    <a:pt x="508" y="541"/>
                    <a:pt x="491" y="541"/>
                    <a:pt x="483" y="531"/>
                  </a:cubicBezTo>
                  <a:cubicBezTo>
                    <a:pt x="479" y="536"/>
                    <a:pt x="474" y="540"/>
                    <a:pt x="470" y="544"/>
                  </a:cubicBezTo>
                  <a:cubicBezTo>
                    <a:pt x="469" y="545"/>
                    <a:pt x="468" y="546"/>
                    <a:pt x="466" y="547"/>
                  </a:cubicBezTo>
                  <a:cubicBezTo>
                    <a:pt x="472" y="558"/>
                    <a:pt x="479" y="582"/>
                    <a:pt x="469" y="596"/>
                  </a:cubicBezTo>
                  <a:cubicBezTo>
                    <a:pt x="468" y="598"/>
                    <a:pt x="468" y="598"/>
                    <a:pt x="468" y="598"/>
                  </a:cubicBezTo>
                  <a:lnTo>
                    <a:pt x="466" y="598"/>
                  </a:lnTo>
                  <a:close/>
                  <a:moveTo>
                    <a:pt x="447" y="568"/>
                  </a:moveTo>
                  <a:cubicBezTo>
                    <a:pt x="447" y="568"/>
                    <a:pt x="447" y="568"/>
                    <a:pt x="447" y="568"/>
                  </a:cubicBezTo>
                  <a:cubicBezTo>
                    <a:pt x="454" y="570"/>
                    <a:pt x="456" y="577"/>
                    <a:pt x="458" y="582"/>
                  </a:cubicBezTo>
                  <a:cubicBezTo>
                    <a:pt x="459" y="588"/>
                    <a:pt x="461" y="592"/>
                    <a:pt x="465" y="592"/>
                  </a:cubicBezTo>
                  <a:cubicBezTo>
                    <a:pt x="473" y="580"/>
                    <a:pt x="466" y="557"/>
                    <a:pt x="460" y="548"/>
                  </a:cubicBezTo>
                  <a:cubicBezTo>
                    <a:pt x="459" y="546"/>
                    <a:pt x="459" y="546"/>
                    <a:pt x="459" y="546"/>
                  </a:cubicBezTo>
                  <a:cubicBezTo>
                    <a:pt x="461" y="545"/>
                    <a:pt x="461" y="545"/>
                    <a:pt x="461" y="545"/>
                  </a:cubicBezTo>
                  <a:cubicBezTo>
                    <a:pt x="463" y="543"/>
                    <a:pt x="464" y="541"/>
                    <a:pt x="466" y="540"/>
                  </a:cubicBezTo>
                  <a:cubicBezTo>
                    <a:pt x="471" y="535"/>
                    <a:pt x="477" y="530"/>
                    <a:pt x="481" y="525"/>
                  </a:cubicBezTo>
                  <a:cubicBezTo>
                    <a:pt x="483" y="522"/>
                    <a:pt x="483" y="522"/>
                    <a:pt x="483" y="522"/>
                  </a:cubicBezTo>
                  <a:cubicBezTo>
                    <a:pt x="485" y="525"/>
                    <a:pt x="485" y="525"/>
                    <a:pt x="485" y="525"/>
                  </a:cubicBezTo>
                  <a:cubicBezTo>
                    <a:pt x="491" y="535"/>
                    <a:pt x="507" y="535"/>
                    <a:pt x="523" y="536"/>
                  </a:cubicBezTo>
                  <a:cubicBezTo>
                    <a:pt x="518" y="524"/>
                    <a:pt x="518" y="516"/>
                    <a:pt x="518" y="506"/>
                  </a:cubicBezTo>
                  <a:cubicBezTo>
                    <a:pt x="519" y="498"/>
                    <a:pt x="519" y="488"/>
                    <a:pt x="516" y="475"/>
                  </a:cubicBezTo>
                  <a:cubicBezTo>
                    <a:pt x="516" y="471"/>
                    <a:pt x="516" y="471"/>
                    <a:pt x="516" y="471"/>
                  </a:cubicBezTo>
                  <a:cubicBezTo>
                    <a:pt x="520" y="472"/>
                    <a:pt x="520" y="472"/>
                    <a:pt x="520" y="472"/>
                  </a:cubicBezTo>
                  <a:cubicBezTo>
                    <a:pt x="522" y="472"/>
                    <a:pt x="523" y="472"/>
                    <a:pt x="525" y="473"/>
                  </a:cubicBezTo>
                  <a:cubicBezTo>
                    <a:pt x="527" y="473"/>
                    <a:pt x="529" y="474"/>
                    <a:pt x="530" y="474"/>
                  </a:cubicBezTo>
                  <a:cubicBezTo>
                    <a:pt x="531" y="474"/>
                    <a:pt x="532" y="474"/>
                    <a:pt x="532" y="467"/>
                  </a:cubicBezTo>
                  <a:cubicBezTo>
                    <a:pt x="531" y="464"/>
                    <a:pt x="528" y="464"/>
                    <a:pt x="523" y="463"/>
                  </a:cubicBezTo>
                  <a:cubicBezTo>
                    <a:pt x="517" y="462"/>
                    <a:pt x="511" y="461"/>
                    <a:pt x="508" y="455"/>
                  </a:cubicBezTo>
                  <a:cubicBezTo>
                    <a:pt x="508" y="454"/>
                    <a:pt x="508" y="454"/>
                    <a:pt x="508" y="454"/>
                  </a:cubicBezTo>
                  <a:cubicBezTo>
                    <a:pt x="509" y="453"/>
                    <a:pt x="509" y="453"/>
                    <a:pt x="509" y="453"/>
                  </a:cubicBezTo>
                  <a:cubicBezTo>
                    <a:pt x="511" y="449"/>
                    <a:pt x="513" y="449"/>
                    <a:pt x="515" y="449"/>
                  </a:cubicBezTo>
                  <a:cubicBezTo>
                    <a:pt x="518" y="449"/>
                    <a:pt x="521" y="450"/>
                    <a:pt x="522" y="451"/>
                  </a:cubicBezTo>
                  <a:cubicBezTo>
                    <a:pt x="523" y="451"/>
                    <a:pt x="523" y="451"/>
                    <a:pt x="523" y="451"/>
                  </a:cubicBezTo>
                  <a:cubicBezTo>
                    <a:pt x="525" y="451"/>
                    <a:pt x="526" y="450"/>
                    <a:pt x="528" y="449"/>
                  </a:cubicBezTo>
                  <a:cubicBezTo>
                    <a:pt x="530" y="447"/>
                    <a:pt x="532" y="446"/>
                    <a:pt x="535" y="445"/>
                  </a:cubicBezTo>
                  <a:cubicBezTo>
                    <a:pt x="531" y="435"/>
                    <a:pt x="528" y="413"/>
                    <a:pt x="533" y="402"/>
                  </a:cubicBezTo>
                  <a:cubicBezTo>
                    <a:pt x="536" y="395"/>
                    <a:pt x="540" y="394"/>
                    <a:pt x="544" y="394"/>
                  </a:cubicBezTo>
                  <a:cubicBezTo>
                    <a:pt x="543" y="393"/>
                    <a:pt x="543" y="391"/>
                    <a:pt x="542" y="390"/>
                  </a:cubicBezTo>
                  <a:cubicBezTo>
                    <a:pt x="541" y="384"/>
                    <a:pt x="539" y="379"/>
                    <a:pt x="541" y="369"/>
                  </a:cubicBezTo>
                  <a:cubicBezTo>
                    <a:pt x="542" y="363"/>
                    <a:pt x="542" y="363"/>
                    <a:pt x="542" y="363"/>
                  </a:cubicBezTo>
                  <a:cubicBezTo>
                    <a:pt x="545" y="368"/>
                    <a:pt x="545" y="368"/>
                    <a:pt x="545" y="368"/>
                  </a:cubicBezTo>
                  <a:cubicBezTo>
                    <a:pt x="548" y="372"/>
                    <a:pt x="551" y="373"/>
                    <a:pt x="553" y="373"/>
                  </a:cubicBezTo>
                  <a:cubicBezTo>
                    <a:pt x="558" y="373"/>
                    <a:pt x="562" y="368"/>
                    <a:pt x="564" y="360"/>
                  </a:cubicBezTo>
                  <a:cubicBezTo>
                    <a:pt x="562" y="359"/>
                    <a:pt x="560" y="359"/>
                    <a:pt x="558" y="358"/>
                  </a:cubicBezTo>
                  <a:cubicBezTo>
                    <a:pt x="552" y="356"/>
                    <a:pt x="547" y="355"/>
                    <a:pt x="540" y="356"/>
                  </a:cubicBezTo>
                  <a:cubicBezTo>
                    <a:pt x="537" y="357"/>
                    <a:pt x="537" y="357"/>
                    <a:pt x="537" y="357"/>
                  </a:cubicBezTo>
                  <a:cubicBezTo>
                    <a:pt x="537" y="355"/>
                    <a:pt x="537" y="355"/>
                    <a:pt x="537" y="355"/>
                  </a:cubicBezTo>
                  <a:cubicBezTo>
                    <a:pt x="535" y="349"/>
                    <a:pt x="534" y="345"/>
                    <a:pt x="533" y="341"/>
                  </a:cubicBezTo>
                  <a:cubicBezTo>
                    <a:pt x="529" y="329"/>
                    <a:pt x="527" y="320"/>
                    <a:pt x="519" y="310"/>
                  </a:cubicBezTo>
                  <a:cubicBezTo>
                    <a:pt x="517" y="310"/>
                    <a:pt x="514" y="309"/>
                    <a:pt x="514" y="307"/>
                  </a:cubicBezTo>
                  <a:cubicBezTo>
                    <a:pt x="513" y="305"/>
                    <a:pt x="514" y="304"/>
                    <a:pt x="515" y="302"/>
                  </a:cubicBezTo>
                  <a:cubicBezTo>
                    <a:pt x="513" y="301"/>
                    <a:pt x="511" y="300"/>
                    <a:pt x="508" y="299"/>
                  </a:cubicBezTo>
                  <a:cubicBezTo>
                    <a:pt x="502" y="297"/>
                    <a:pt x="495" y="294"/>
                    <a:pt x="492" y="286"/>
                  </a:cubicBezTo>
                  <a:cubicBezTo>
                    <a:pt x="492" y="286"/>
                    <a:pt x="492" y="286"/>
                    <a:pt x="492" y="286"/>
                  </a:cubicBezTo>
                  <a:cubicBezTo>
                    <a:pt x="492" y="285"/>
                    <a:pt x="492" y="285"/>
                    <a:pt x="492" y="285"/>
                  </a:cubicBezTo>
                  <a:cubicBezTo>
                    <a:pt x="492" y="275"/>
                    <a:pt x="489" y="269"/>
                    <a:pt x="485" y="262"/>
                  </a:cubicBezTo>
                  <a:cubicBezTo>
                    <a:pt x="481" y="257"/>
                    <a:pt x="478" y="251"/>
                    <a:pt x="476" y="243"/>
                  </a:cubicBezTo>
                  <a:cubicBezTo>
                    <a:pt x="452" y="232"/>
                    <a:pt x="426" y="218"/>
                    <a:pt x="416" y="187"/>
                  </a:cubicBezTo>
                  <a:cubicBezTo>
                    <a:pt x="414" y="185"/>
                    <a:pt x="411" y="184"/>
                    <a:pt x="409" y="183"/>
                  </a:cubicBezTo>
                  <a:cubicBezTo>
                    <a:pt x="397" y="178"/>
                    <a:pt x="392" y="175"/>
                    <a:pt x="384" y="167"/>
                  </a:cubicBezTo>
                  <a:cubicBezTo>
                    <a:pt x="384" y="166"/>
                    <a:pt x="382" y="166"/>
                    <a:pt x="381" y="167"/>
                  </a:cubicBezTo>
                  <a:cubicBezTo>
                    <a:pt x="380" y="171"/>
                    <a:pt x="380" y="171"/>
                    <a:pt x="380" y="171"/>
                  </a:cubicBezTo>
                  <a:cubicBezTo>
                    <a:pt x="375" y="165"/>
                    <a:pt x="375" y="165"/>
                    <a:pt x="375" y="165"/>
                  </a:cubicBezTo>
                  <a:cubicBezTo>
                    <a:pt x="375" y="165"/>
                    <a:pt x="375" y="165"/>
                    <a:pt x="375" y="165"/>
                  </a:cubicBezTo>
                  <a:cubicBezTo>
                    <a:pt x="375" y="164"/>
                    <a:pt x="375" y="163"/>
                    <a:pt x="376" y="162"/>
                  </a:cubicBezTo>
                  <a:cubicBezTo>
                    <a:pt x="376" y="160"/>
                    <a:pt x="378" y="159"/>
                    <a:pt x="380" y="159"/>
                  </a:cubicBezTo>
                  <a:cubicBezTo>
                    <a:pt x="379" y="157"/>
                    <a:pt x="378" y="156"/>
                    <a:pt x="375" y="155"/>
                  </a:cubicBezTo>
                  <a:cubicBezTo>
                    <a:pt x="372" y="153"/>
                    <a:pt x="369" y="151"/>
                    <a:pt x="368" y="148"/>
                  </a:cubicBezTo>
                  <a:cubicBezTo>
                    <a:pt x="363" y="149"/>
                    <a:pt x="362" y="150"/>
                    <a:pt x="361" y="150"/>
                  </a:cubicBezTo>
                  <a:cubicBezTo>
                    <a:pt x="359" y="150"/>
                    <a:pt x="359" y="150"/>
                    <a:pt x="359" y="150"/>
                  </a:cubicBezTo>
                  <a:cubicBezTo>
                    <a:pt x="358" y="148"/>
                    <a:pt x="358" y="148"/>
                    <a:pt x="358" y="148"/>
                  </a:cubicBezTo>
                  <a:cubicBezTo>
                    <a:pt x="357" y="147"/>
                    <a:pt x="357" y="146"/>
                    <a:pt x="358" y="145"/>
                  </a:cubicBezTo>
                  <a:cubicBezTo>
                    <a:pt x="358" y="144"/>
                    <a:pt x="358" y="144"/>
                    <a:pt x="357" y="143"/>
                  </a:cubicBezTo>
                  <a:cubicBezTo>
                    <a:pt x="356" y="142"/>
                    <a:pt x="354" y="142"/>
                    <a:pt x="352" y="141"/>
                  </a:cubicBezTo>
                  <a:cubicBezTo>
                    <a:pt x="350" y="141"/>
                    <a:pt x="347" y="141"/>
                    <a:pt x="345" y="139"/>
                  </a:cubicBezTo>
                  <a:cubicBezTo>
                    <a:pt x="332" y="128"/>
                    <a:pt x="320" y="109"/>
                    <a:pt x="310" y="91"/>
                  </a:cubicBezTo>
                  <a:cubicBezTo>
                    <a:pt x="307" y="85"/>
                    <a:pt x="303" y="79"/>
                    <a:pt x="300" y="75"/>
                  </a:cubicBezTo>
                  <a:cubicBezTo>
                    <a:pt x="299" y="74"/>
                    <a:pt x="298" y="74"/>
                    <a:pt x="297" y="74"/>
                  </a:cubicBezTo>
                  <a:cubicBezTo>
                    <a:pt x="292" y="73"/>
                    <a:pt x="292" y="73"/>
                    <a:pt x="287" y="74"/>
                  </a:cubicBezTo>
                  <a:cubicBezTo>
                    <a:pt x="286" y="74"/>
                    <a:pt x="285" y="75"/>
                    <a:pt x="283" y="75"/>
                  </a:cubicBezTo>
                  <a:cubicBezTo>
                    <a:pt x="280" y="76"/>
                    <a:pt x="280" y="76"/>
                    <a:pt x="280" y="76"/>
                  </a:cubicBezTo>
                  <a:cubicBezTo>
                    <a:pt x="279" y="73"/>
                    <a:pt x="279" y="73"/>
                    <a:pt x="279" y="73"/>
                  </a:cubicBezTo>
                  <a:cubicBezTo>
                    <a:pt x="277" y="66"/>
                    <a:pt x="269" y="63"/>
                    <a:pt x="261" y="60"/>
                  </a:cubicBezTo>
                  <a:cubicBezTo>
                    <a:pt x="252" y="55"/>
                    <a:pt x="240" y="51"/>
                    <a:pt x="239" y="36"/>
                  </a:cubicBezTo>
                  <a:cubicBezTo>
                    <a:pt x="239" y="35"/>
                    <a:pt x="239" y="35"/>
                    <a:pt x="239" y="35"/>
                  </a:cubicBezTo>
                  <a:cubicBezTo>
                    <a:pt x="240" y="34"/>
                    <a:pt x="240" y="34"/>
                    <a:pt x="240" y="34"/>
                  </a:cubicBezTo>
                  <a:cubicBezTo>
                    <a:pt x="247" y="27"/>
                    <a:pt x="252" y="18"/>
                    <a:pt x="257" y="8"/>
                  </a:cubicBezTo>
                  <a:cubicBezTo>
                    <a:pt x="209" y="18"/>
                    <a:pt x="157" y="23"/>
                    <a:pt x="107" y="29"/>
                  </a:cubicBezTo>
                  <a:cubicBezTo>
                    <a:pt x="74" y="32"/>
                    <a:pt x="40" y="36"/>
                    <a:pt x="7" y="40"/>
                  </a:cubicBezTo>
                  <a:cubicBezTo>
                    <a:pt x="14" y="64"/>
                    <a:pt x="21" y="88"/>
                    <a:pt x="29" y="114"/>
                  </a:cubicBezTo>
                  <a:cubicBezTo>
                    <a:pt x="36" y="139"/>
                    <a:pt x="44" y="165"/>
                    <a:pt x="51" y="192"/>
                  </a:cubicBezTo>
                  <a:cubicBezTo>
                    <a:pt x="55" y="206"/>
                    <a:pt x="59" y="221"/>
                    <a:pt x="62" y="236"/>
                  </a:cubicBezTo>
                  <a:cubicBezTo>
                    <a:pt x="69" y="263"/>
                    <a:pt x="75" y="291"/>
                    <a:pt x="84" y="312"/>
                  </a:cubicBezTo>
                  <a:cubicBezTo>
                    <a:pt x="88" y="323"/>
                    <a:pt x="97" y="345"/>
                    <a:pt x="99" y="348"/>
                  </a:cubicBezTo>
                  <a:cubicBezTo>
                    <a:pt x="100" y="349"/>
                    <a:pt x="102" y="350"/>
                    <a:pt x="104" y="351"/>
                  </a:cubicBezTo>
                  <a:cubicBezTo>
                    <a:pt x="106" y="352"/>
                    <a:pt x="110" y="353"/>
                    <a:pt x="112" y="356"/>
                  </a:cubicBezTo>
                  <a:cubicBezTo>
                    <a:pt x="114" y="362"/>
                    <a:pt x="116" y="368"/>
                    <a:pt x="117" y="373"/>
                  </a:cubicBezTo>
                  <a:cubicBezTo>
                    <a:pt x="118" y="380"/>
                    <a:pt x="120" y="387"/>
                    <a:pt x="123" y="392"/>
                  </a:cubicBezTo>
                  <a:cubicBezTo>
                    <a:pt x="125" y="394"/>
                    <a:pt x="125" y="394"/>
                    <a:pt x="125" y="394"/>
                  </a:cubicBezTo>
                  <a:cubicBezTo>
                    <a:pt x="123" y="396"/>
                    <a:pt x="123" y="396"/>
                    <a:pt x="123" y="396"/>
                  </a:cubicBezTo>
                  <a:cubicBezTo>
                    <a:pt x="112" y="410"/>
                    <a:pt x="106" y="433"/>
                    <a:pt x="108" y="458"/>
                  </a:cubicBezTo>
                  <a:cubicBezTo>
                    <a:pt x="108" y="461"/>
                    <a:pt x="110" y="465"/>
                    <a:pt x="113" y="469"/>
                  </a:cubicBezTo>
                  <a:cubicBezTo>
                    <a:pt x="115" y="474"/>
                    <a:pt x="119" y="479"/>
                    <a:pt x="120" y="486"/>
                  </a:cubicBezTo>
                  <a:cubicBezTo>
                    <a:pt x="121" y="493"/>
                    <a:pt x="120" y="501"/>
                    <a:pt x="120" y="509"/>
                  </a:cubicBezTo>
                  <a:cubicBezTo>
                    <a:pt x="119" y="517"/>
                    <a:pt x="118" y="525"/>
                    <a:pt x="120" y="530"/>
                  </a:cubicBezTo>
                  <a:cubicBezTo>
                    <a:pt x="120" y="532"/>
                    <a:pt x="122" y="534"/>
                    <a:pt x="124" y="537"/>
                  </a:cubicBezTo>
                  <a:cubicBezTo>
                    <a:pt x="125" y="538"/>
                    <a:pt x="126" y="539"/>
                    <a:pt x="128" y="541"/>
                  </a:cubicBezTo>
                  <a:cubicBezTo>
                    <a:pt x="137" y="557"/>
                    <a:pt x="146" y="574"/>
                    <a:pt x="151" y="588"/>
                  </a:cubicBezTo>
                  <a:cubicBezTo>
                    <a:pt x="154" y="589"/>
                    <a:pt x="156" y="589"/>
                    <a:pt x="159" y="589"/>
                  </a:cubicBezTo>
                  <a:cubicBezTo>
                    <a:pt x="166" y="589"/>
                    <a:pt x="172" y="587"/>
                    <a:pt x="178" y="586"/>
                  </a:cubicBezTo>
                  <a:cubicBezTo>
                    <a:pt x="183" y="584"/>
                    <a:pt x="187" y="582"/>
                    <a:pt x="192" y="583"/>
                  </a:cubicBezTo>
                  <a:cubicBezTo>
                    <a:pt x="242" y="582"/>
                    <a:pt x="292" y="578"/>
                    <a:pt x="341" y="575"/>
                  </a:cubicBezTo>
                  <a:cubicBezTo>
                    <a:pt x="376" y="572"/>
                    <a:pt x="412" y="570"/>
                    <a:pt x="447" y="568"/>
                  </a:cubicBezTo>
                  <a:close/>
                  <a:moveTo>
                    <a:pt x="518" y="305"/>
                  </a:moveTo>
                  <a:cubicBezTo>
                    <a:pt x="518" y="305"/>
                    <a:pt x="517" y="305"/>
                    <a:pt x="517" y="305"/>
                  </a:cubicBezTo>
                  <a:cubicBezTo>
                    <a:pt x="517" y="306"/>
                    <a:pt x="517" y="307"/>
                    <a:pt x="517" y="307"/>
                  </a:cubicBezTo>
                  <a:cubicBezTo>
                    <a:pt x="519" y="306"/>
                    <a:pt x="519" y="306"/>
                    <a:pt x="519" y="306"/>
                  </a:cubicBezTo>
                  <a:cubicBezTo>
                    <a:pt x="519" y="305"/>
                    <a:pt x="519" y="305"/>
                    <a:pt x="519" y="305"/>
                  </a:cubicBezTo>
                  <a:cubicBezTo>
                    <a:pt x="518" y="305"/>
                    <a:pt x="518" y="305"/>
                    <a:pt x="518" y="30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42" name="Freeform 328"/>
            <p:cNvSpPr/>
            <p:nvPr/>
          </p:nvSpPr>
          <p:spPr>
            <a:xfrm>
              <a:off x="6991200" y="4326840"/>
              <a:ext cx="401040" cy="642240"/>
            </a:xfrm>
            <a:custGeom>
              <a:avLst/>
              <a:gdLst>
                <a:gd name="textAreaLeft" fmla="*/ 0 w 401040"/>
                <a:gd name="textAreaRight" fmla="*/ 401760 w 401040"/>
                <a:gd name="textAreaTop" fmla="*/ 0 h 642240"/>
                <a:gd name="textAreaBottom" fmla="*/ 642960 h 642240"/>
                <a:gd name="GluePoint1X" fmla="*/ 244.101343784994 w 1786"/>
                <a:gd name="GluePoint1Y" fmla="*/ 2755.87365591398 h 1116"/>
                <a:gd name="GluePoint2X" fmla="*/ 216.632138857783 w 1786"/>
                <a:gd name="GluePoint2Y" fmla="*/ 2773.46774193548 h 1116"/>
                <a:gd name="GluePoint3X" fmla="*/ 202.897536394177 w 1786"/>
                <a:gd name="GluePoint3Y" fmla="*/ 2842.24462365591 h 1116"/>
                <a:gd name="GluePoint4X" fmla="*/ 154.826427771557 w 1786"/>
                <a:gd name="GluePoint4Y" fmla="*/ 2755.87365591398 h 1116"/>
                <a:gd name="GluePoint5X" fmla="*/ 127.981522956327 w 1786"/>
                <a:gd name="GluePoint5Y" fmla="*/ 2579.93279569892 h 1116"/>
                <a:gd name="GluePoint6X" fmla="*/ 112.374020156775 w 1786"/>
                <a:gd name="GluePoint6Y" fmla="*/ 2791.06182795699 h 1116"/>
                <a:gd name="GluePoint7X" fmla="*/ 64.3029115341545 w 1786"/>
                <a:gd name="GluePoint7Y" fmla="*/ 2791.06182795699 h 1116"/>
                <a:gd name="GluePoint8X" fmla="*/ 44.3253079507279 w 1786"/>
                <a:gd name="GluePoint8Y" fmla="*/ 2336.81451612903 h 1116"/>
                <a:gd name="GluePoint9X" fmla="*/ 16.8561030235162 w 1786"/>
                <a:gd name="GluePoint9Y" fmla="*/ 1719.42204301075 h 1116"/>
                <a:gd name="GluePoint10X" fmla="*/ 30.5907054871221 w 1786"/>
                <a:gd name="GluePoint10Y" fmla="*/ 209.529569892473 h 1116"/>
                <a:gd name="GluePoint11X" fmla="*/ 16.8561030235162 w 1786"/>
                <a:gd name="GluePoint11Y" fmla="*/ 103.965053763441 h 1116"/>
                <a:gd name="GluePoint12X" fmla="*/ 477.589585666293 w 1786"/>
                <a:gd name="GluePoint12Y" fmla="*/ 0 h 1116"/>
                <a:gd name="GluePoint13X" fmla="*/ 580.599104143337 w 1786"/>
                <a:gd name="GluePoint13Y" fmla="*/ 876.505376344086 h 1116"/>
                <a:gd name="GluePoint14X" fmla="*/ 607.444008958567 w 1786"/>
                <a:gd name="GluePoint14Y" fmla="*/ 1174.00537634409 h 1116"/>
                <a:gd name="GluePoint15X" fmla="*/ 634.913213885778 w 1786"/>
                <a:gd name="GluePoint15Y" fmla="*/ 1335.55107526882 h 1116"/>
                <a:gd name="GluePoint16X" fmla="*/ 662.38241881299 w 1786"/>
                <a:gd name="GluePoint16Y" fmla="*/ 1405.92741935484 h 1116"/>
                <a:gd name="GluePoint17X" fmla="*/ 676.117021276596 w 1786"/>
                <a:gd name="GluePoint17Y" fmla="*/ 1527.48655913979 h 1116"/>
                <a:gd name="GluePoint18X" fmla="*/ 655.515117581187 w 1786"/>
                <a:gd name="GluePoint18Y" fmla="*/ 1703.42741935484 h 1116"/>
                <a:gd name="GluePoint19X" fmla="*/ 676.117021276596 w 1786"/>
                <a:gd name="GluePoint19Y" fmla="*/ 1946.54569892473 h 1116"/>
                <a:gd name="GluePoint20X" fmla="*/ 669.249720044793 w 1786"/>
                <a:gd name="GluePoint20Y" fmla="*/ 2109.69086021505 h 1116"/>
                <a:gd name="GluePoint21X" fmla="*/ 696.718924972005 w 1786"/>
                <a:gd name="GluePoint21Y" fmla="*/ 2266.43817204301 h 1116"/>
                <a:gd name="GluePoint22X" fmla="*/ 346.486562150056 w 1786"/>
                <a:gd name="GluePoint22Y" fmla="*/ 2370.40322580645 h 1116"/>
                <a:gd name="GluePoint23X" fmla="*/ 196.030235162374 w 1786"/>
                <a:gd name="GluePoint23Y" fmla="*/ 2458.37365591398 h 1116"/>
                <a:gd name="GluePoint24X" fmla="*/ 244.101343784994 w 1786"/>
                <a:gd name="GluePoint24Y" fmla="*/ 2615.12096774194 h 1116"/>
                <a:gd name="GluePoint25X" fmla="*/ 244.101343784994 w 1786"/>
                <a:gd name="GluePoint25Y" fmla="*/ 2755.87365591398 h 111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Lst>
              <a:rect l="textAreaLeft" t="textAreaTop" r="textAreaRight" b="textAreaBottom"/>
              <a:pathLst>
                <a:path w="408" h="654">
                  <a:moveTo>
                    <a:pt x="143" y="631"/>
                  </a:moveTo>
                  <a:cubicBezTo>
                    <a:pt x="137" y="631"/>
                    <a:pt x="131" y="648"/>
                    <a:pt x="127" y="635"/>
                  </a:cubicBezTo>
                  <a:cubicBezTo>
                    <a:pt x="116" y="632"/>
                    <a:pt x="130" y="654"/>
                    <a:pt x="119" y="651"/>
                  </a:cubicBezTo>
                  <a:cubicBezTo>
                    <a:pt x="105" y="649"/>
                    <a:pt x="109" y="628"/>
                    <a:pt x="91" y="631"/>
                  </a:cubicBezTo>
                  <a:cubicBezTo>
                    <a:pt x="93" y="610"/>
                    <a:pt x="88" y="596"/>
                    <a:pt x="75" y="591"/>
                  </a:cubicBezTo>
                  <a:cubicBezTo>
                    <a:pt x="66" y="602"/>
                    <a:pt x="66" y="620"/>
                    <a:pt x="66" y="639"/>
                  </a:cubicBezTo>
                  <a:cubicBezTo>
                    <a:pt x="57" y="639"/>
                    <a:pt x="48" y="639"/>
                    <a:pt x="38" y="639"/>
                  </a:cubicBezTo>
                  <a:cubicBezTo>
                    <a:pt x="30" y="607"/>
                    <a:pt x="31" y="571"/>
                    <a:pt x="26" y="535"/>
                  </a:cubicBezTo>
                  <a:cubicBezTo>
                    <a:pt x="21" y="490"/>
                    <a:pt x="4" y="450"/>
                    <a:pt x="10" y="394"/>
                  </a:cubicBezTo>
                  <a:cubicBezTo>
                    <a:pt x="20" y="294"/>
                    <a:pt x="13" y="161"/>
                    <a:pt x="18" y="48"/>
                  </a:cubicBezTo>
                  <a:cubicBezTo>
                    <a:pt x="25" y="33"/>
                    <a:pt x="0" y="30"/>
                    <a:pt x="10" y="24"/>
                  </a:cubicBezTo>
                  <a:cubicBezTo>
                    <a:pt x="105" y="21"/>
                    <a:pt x="191" y="10"/>
                    <a:pt x="280" y="0"/>
                  </a:cubicBezTo>
                  <a:cubicBezTo>
                    <a:pt x="295" y="64"/>
                    <a:pt x="321" y="133"/>
                    <a:pt x="340" y="201"/>
                  </a:cubicBezTo>
                  <a:cubicBezTo>
                    <a:pt x="346" y="224"/>
                    <a:pt x="348" y="248"/>
                    <a:pt x="356" y="269"/>
                  </a:cubicBezTo>
                  <a:cubicBezTo>
                    <a:pt x="360" y="280"/>
                    <a:pt x="366" y="296"/>
                    <a:pt x="372" y="306"/>
                  </a:cubicBezTo>
                  <a:cubicBezTo>
                    <a:pt x="376" y="312"/>
                    <a:pt x="385" y="315"/>
                    <a:pt x="388" y="322"/>
                  </a:cubicBezTo>
                  <a:cubicBezTo>
                    <a:pt x="392" y="330"/>
                    <a:pt x="383" y="346"/>
                    <a:pt x="396" y="350"/>
                  </a:cubicBezTo>
                  <a:cubicBezTo>
                    <a:pt x="388" y="363"/>
                    <a:pt x="387" y="371"/>
                    <a:pt x="384" y="390"/>
                  </a:cubicBezTo>
                  <a:cubicBezTo>
                    <a:pt x="380" y="414"/>
                    <a:pt x="383" y="426"/>
                    <a:pt x="396" y="446"/>
                  </a:cubicBezTo>
                  <a:cubicBezTo>
                    <a:pt x="395" y="459"/>
                    <a:pt x="399" y="476"/>
                    <a:pt x="392" y="483"/>
                  </a:cubicBezTo>
                  <a:cubicBezTo>
                    <a:pt x="393" y="499"/>
                    <a:pt x="408" y="502"/>
                    <a:pt x="408" y="519"/>
                  </a:cubicBezTo>
                  <a:cubicBezTo>
                    <a:pt x="346" y="522"/>
                    <a:pt x="271" y="536"/>
                    <a:pt x="203" y="543"/>
                  </a:cubicBezTo>
                  <a:cubicBezTo>
                    <a:pt x="171" y="546"/>
                    <a:pt x="126" y="538"/>
                    <a:pt x="115" y="563"/>
                  </a:cubicBezTo>
                  <a:cubicBezTo>
                    <a:pt x="117" y="582"/>
                    <a:pt x="133" y="587"/>
                    <a:pt x="143" y="599"/>
                  </a:cubicBezTo>
                  <a:cubicBezTo>
                    <a:pt x="137" y="611"/>
                    <a:pt x="145" y="613"/>
                    <a:pt x="143" y="631"/>
                  </a:cubicBezTo>
                  <a:close/>
                </a:path>
              </a:pathLst>
            </a:custGeom>
            <a:solidFill>
              <a:schemeClr val="accent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43" name="Freeform 329"/>
            <p:cNvSpPr/>
            <p:nvPr/>
          </p:nvSpPr>
          <p:spPr>
            <a:xfrm>
              <a:off x="6996240" y="4323600"/>
              <a:ext cx="399240" cy="645480"/>
            </a:xfrm>
            <a:custGeom>
              <a:avLst/>
              <a:gdLst>
                <a:gd name="textAreaLeft" fmla="*/ 0 w 399240"/>
                <a:gd name="textAreaRight" fmla="*/ 399960 w 399240"/>
                <a:gd name="textAreaTop" fmla="*/ 0 h 645480"/>
                <a:gd name="textAreaBottom" fmla="*/ 646200 h 645480"/>
                <a:gd name="GluePoint1X" fmla="*/ 192.317548746518 w 1795"/>
                <a:gd name="GluePoint1Y" fmla="*/ 2898.49684968497 h 1111"/>
                <a:gd name="GluePoint2X" fmla="*/ 146.557103064067 w 1795"/>
                <a:gd name="GluePoint2Y" fmla="*/ 2809.68496849685 h 1111"/>
                <a:gd name="GluePoint3X" fmla="*/ 141.610027855153 w 1795"/>
                <a:gd name="GluePoint3Y" fmla="*/ 2796.76687668767 h 1111"/>
                <a:gd name="GluePoint4X" fmla="*/ 109.454038997214 w 1795"/>
                <a:gd name="GluePoint4Y" fmla="*/ 2832.29162916292 h 1111"/>
                <a:gd name="GluePoint5X" fmla="*/ 53.7994428969359 w 1795"/>
                <a:gd name="GluePoint5Y" fmla="*/ 2845.2097209721 h 1111"/>
                <a:gd name="GluePoint6X" fmla="*/ 38.3398328690808 w 1795"/>
                <a:gd name="GluePoint6Y" fmla="*/ 2540.0198019802 h 1111"/>
                <a:gd name="GluePoint7X" fmla="*/ 19.7883008356546 w 1795"/>
                <a:gd name="GluePoint7Y" fmla="*/ 2188.00180018002 h 1111"/>
                <a:gd name="GluePoint8X" fmla="*/ 14.8412256267409 w 1795"/>
                <a:gd name="GluePoint8Y" fmla="*/ 876.815481548155 h 1111"/>
                <a:gd name="GluePoint9X" fmla="*/ 19.7883008356546 w 1795"/>
                <a:gd name="GluePoint9Y" fmla="*/ 219.607560756076 h 1111"/>
                <a:gd name="GluePoint10X" fmla="*/ 1.23676880222841 w 1795"/>
                <a:gd name="GluePoint10Y" fmla="*/ 130.795679567957 h 1111"/>
                <a:gd name="GluePoint11X" fmla="*/ 8.03899721448468 w 1795"/>
                <a:gd name="GluePoint11Y" fmla="*/ 109.803780378038 h 1111"/>
                <a:gd name="GluePoint12X" fmla="*/ 379.688022284123 w 1795"/>
                <a:gd name="GluePoint12Y" fmla="*/ 25.8361836183618 h 1111"/>
                <a:gd name="GluePoint13X" fmla="*/ 468.735376044568 w 1795"/>
                <a:gd name="GluePoint13Y" fmla="*/ 0 h 1111"/>
                <a:gd name="GluePoint14X" fmla="*/ 526.245125348189 w 1795"/>
                <a:gd name="GluePoint14Y" fmla="*/ 515.108910891089 h 1111"/>
                <a:gd name="GluePoint15X" fmla="*/ 581.899721448468 w 1795"/>
                <a:gd name="GluePoint15Y" fmla="*/ 1031.83258325833 h 1111"/>
                <a:gd name="GluePoint16X" fmla="*/ 624.568245125348 w 1795"/>
                <a:gd name="GluePoint16Y" fmla="*/ 1353.1701170117 h 1111"/>
                <a:gd name="GluePoint17X" fmla="*/ 653.013927576602 w 1795"/>
                <a:gd name="GluePoint17Y" fmla="*/ 1429.06390639064 h 1111"/>
                <a:gd name="GluePoint18X" fmla="*/ 662.908077994429 w 1795"/>
                <a:gd name="GluePoint18Y" fmla="*/ 1543.71197119712 h 1111"/>
                <a:gd name="GluePoint19X" fmla="*/ 664.763231197772 w 1795"/>
                <a:gd name="GluePoint19Y" fmla="*/ 1561.47434743474 h 1111"/>
                <a:gd name="GluePoint20X" fmla="*/ 646.211699164345 w 1795"/>
                <a:gd name="GluePoint20Y" fmla="*/ 1737.48334833483 h 1111"/>
                <a:gd name="GluePoint21X" fmla="*/ 666.618384401114 w 1795"/>
                <a:gd name="GluePoint21Y" fmla="*/ 1979.69756975698 h 1111"/>
                <a:gd name="GluePoint22X" fmla="*/ 666.618384401114 w 1795"/>
                <a:gd name="GluePoint22Y" fmla="*/ 2032.98469846985 h 1111"/>
                <a:gd name="GluePoint23X" fmla="*/ 671.565459610028 w 1795"/>
                <a:gd name="GluePoint23Y" fmla="*/ 2213.83798379838 h 1111"/>
                <a:gd name="GluePoint24X" fmla="*/ 687.025069637883 w 1795"/>
                <a:gd name="GluePoint24Y" fmla="*/ 2310.72367236724 h 1111"/>
                <a:gd name="GluePoint25X" fmla="*/ 474.300835654596 w 1795"/>
                <a:gd name="GluePoint25Y" fmla="*/ 2372.08460846085 h 1111"/>
                <a:gd name="GluePoint26X" fmla="*/ 290.022284122563 w 1795"/>
                <a:gd name="GluePoint26Y" fmla="*/ 2425.37173717372 h 1111"/>
                <a:gd name="GluePoint27X" fmla="*/ 218.908077994429 w 1795"/>
                <a:gd name="GluePoint27Y" fmla="*/ 2601.38073807381 h 1111"/>
                <a:gd name="GluePoint28X" fmla="*/ 239.314763231198 w 1795"/>
                <a:gd name="GluePoint28Y" fmla="*/ 2654.66786678668 h 1111"/>
                <a:gd name="GluePoint29X" fmla="*/ 236.222841225627 w 1795"/>
                <a:gd name="GluePoint29Y" fmla="*/ 2720.87308730873 h 1111"/>
                <a:gd name="GluePoint30X" fmla="*/ 237.459610027855 w 1795"/>
                <a:gd name="GluePoint30Y" fmla="*/ 2809.68496849685 h 1111"/>
                <a:gd name="GluePoint31X" fmla="*/ 225.710306406685 w 1795"/>
                <a:gd name="GluePoint31Y" fmla="*/ 2827.44734473447 h 1111"/>
                <a:gd name="GluePoint32X" fmla="*/ 204.066852367688 w 1795"/>
                <a:gd name="GluePoint32Y" fmla="*/ 2827.44734473447 h 1111"/>
                <a:gd name="GluePoint33X" fmla="*/ 204.066852367688 w 1795"/>
                <a:gd name="GluePoint33Y" fmla="*/ 2893.65256525653 h 1111"/>
                <a:gd name="GluePoint34X" fmla="*/ 151.504178272981 w 1795"/>
                <a:gd name="GluePoint34Y" fmla="*/ 2782.23402340234 h 1111"/>
                <a:gd name="GluePoint35X" fmla="*/ 193.554317548747 w 1795"/>
                <a:gd name="GluePoint35Y" fmla="*/ 2875.8901890189 h 1111"/>
                <a:gd name="GluePoint36X" fmla="*/ 195.409470752089 w 1795"/>
                <a:gd name="GluePoint36Y" fmla="*/ 2853.28352835284 h 1111"/>
                <a:gd name="GluePoint37X" fmla="*/ 207.158774373259 w 1795"/>
                <a:gd name="GluePoint37Y" fmla="*/ 2804.84068406841 h 1111"/>
                <a:gd name="GluePoint38X" fmla="*/ 210.869080779944 w 1795"/>
                <a:gd name="GluePoint38Y" fmla="*/ 2809.68496849685 h 1111"/>
                <a:gd name="GluePoint39X" fmla="*/ 218.908077994429 w 1795"/>
                <a:gd name="GluePoint39Y" fmla="*/ 2809.68496849685 h 1111"/>
                <a:gd name="GluePoint40X" fmla="*/ 227.565459610028 w 1795"/>
                <a:gd name="GluePoint40Y" fmla="*/ 2725.71737173717 h 1111"/>
                <a:gd name="GluePoint41X" fmla="*/ 213.961002785515 w 1795"/>
                <a:gd name="GluePoint41Y" fmla="*/ 2619.14311431143 h 1111"/>
                <a:gd name="GluePoint42X" fmla="*/ 181.805013927577 w 1795"/>
                <a:gd name="GluePoint42Y" fmla="*/ 2496.42124212421 h 1111"/>
                <a:gd name="GluePoint43X" fmla="*/ 290.022284122563 w 1795"/>
                <a:gd name="GluePoint43Y" fmla="*/ 2399.53555355536 h 1111"/>
                <a:gd name="GluePoint44X" fmla="*/ 472.445682451254 w 1795"/>
                <a:gd name="GluePoint44Y" fmla="*/ 2351.09270927093 h 1111"/>
                <a:gd name="GluePoint45X" fmla="*/ 664.763231197772 w 1795"/>
                <a:gd name="GluePoint45Y" fmla="*/ 2226.75607560756 h 1111"/>
                <a:gd name="GluePoint46X" fmla="*/ 649.303621169917 w 1795"/>
                <a:gd name="GluePoint46Y" fmla="*/ 2134.71467146715 h 1111"/>
                <a:gd name="GluePoint47X" fmla="*/ 656.105849582173 w 1795"/>
                <a:gd name="GluePoint47Y" fmla="*/ 2032.98469846985 h 1111"/>
                <a:gd name="GluePoint48X" fmla="*/ 636.317548746518 w 1795"/>
                <a:gd name="GluePoint48Y" fmla="*/ 1732.63906390639 h 1111"/>
                <a:gd name="GluePoint49X" fmla="*/ 654.869080779944 w 1795"/>
                <a:gd name="GluePoint49Y" fmla="*/ 1561.47434743474 h 1111"/>
                <a:gd name="GluePoint50X" fmla="*/ 644.356545961003 w 1795"/>
                <a:gd name="GluePoint50Y" fmla="*/ 1437.13771377138 h 1111"/>
                <a:gd name="GluePoint51X" fmla="*/ 617.766016713092 w 1795"/>
                <a:gd name="GluePoint51Y" fmla="*/ 1366.08820882088 h 1111"/>
                <a:gd name="GluePoint52X" fmla="*/ 573.860724233983 w 1795"/>
                <a:gd name="GluePoint52Y" fmla="*/ 1036.67686768677 h 1111"/>
                <a:gd name="GluePoint53X" fmla="*/ 518.206128133705 w 1795"/>
                <a:gd name="GluePoint53Y" fmla="*/ 519.953195319532 h 1111"/>
                <a:gd name="GluePoint54X" fmla="*/ 380.924791086351 w 1795"/>
                <a:gd name="GluePoint54Y" fmla="*/ 48.4428442844284 h 1111"/>
                <a:gd name="GluePoint55X" fmla="*/ 11.7493036211699 w 1795"/>
                <a:gd name="GluePoint55Y" fmla="*/ 130.795679567957 h 1111"/>
                <a:gd name="GluePoint56X" fmla="*/ 28.4456824512535 w 1795"/>
                <a:gd name="GluePoint56Y" fmla="*/ 229.296129612961 h 1111"/>
                <a:gd name="GluePoint57X" fmla="*/ 14.8412256267409 w 1795"/>
                <a:gd name="GluePoint57Y" fmla="*/ 1750.40144014401 h 1111"/>
                <a:gd name="GluePoint58X" fmla="*/ 42.050139275766 w 1795"/>
                <a:gd name="GluePoint58Y" fmla="*/ 2368.85508550855 h 1111"/>
                <a:gd name="GluePoint59X" fmla="*/ 60.6016713091922 w 1795"/>
                <a:gd name="GluePoint59Y" fmla="*/ 2822.60306030603 h 1111"/>
                <a:gd name="GluePoint60X" fmla="*/ 114.401114206128 w 1795"/>
                <a:gd name="GluePoint60Y" fmla="*/ 2611.06930693069 h 1111"/>
                <a:gd name="GluePoint61X" fmla="*/ 119.348189415042 w 1795"/>
                <a:gd name="GluePoint61Y" fmla="*/ 2606.22502250225 h 1111"/>
                <a:gd name="GluePoint62X" fmla="*/ 151.504178272981 w 1795"/>
                <a:gd name="GluePoint62Y" fmla="*/ 2782.23402340234 h 111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Lst>
              <a:rect l="textAreaLeft" t="textAreaTop" r="textAreaRight" b="textAreaBottom"/>
              <a:pathLst>
                <a:path w="407" h="657">
                  <a:moveTo>
                    <a:pt x="116" y="657"/>
                  </a:moveTo>
                  <a:cubicBezTo>
                    <a:pt x="116" y="657"/>
                    <a:pt x="115" y="657"/>
                    <a:pt x="114" y="657"/>
                  </a:cubicBezTo>
                  <a:cubicBezTo>
                    <a:pt x="107" y="656"/>
                    <a:pt x="104" y="650"/>
                    <a:pt x="102" y="646"/>
                  </a:cubicBezTo>
                  <a:cubicBezTo>
                    <a:pt x="98" y="640"/>
                    <a:pt x="96" y="636"/>
                    <a:pt x="87" y="637"/>
                  </a:cubicBezTo>
                  <a:cubicBezTo>
                    <a:pt x="83" y="638"/>
                    <a:pt x="83" y="638"/>
                    <a:pt x="83" y="638"/>
                  </a:cubicBezTo>
                  <a:cubicBezTo>
                    <a:pt x="84" y="634"/>
                    <a:pt x="84" y="634"/>
                    <a:pt x="84" y="634"/>
                  </a:cubicBezTo>
                  <a:cubicBezTo>
                    <a:pt x="86" y="614"/>
                    <a:pt x="82" y="602"/>
                    <a:pt x="71" y="597"/>
                  </a:cubicBezTo>
                  <a:cubicBezTo>
                    <a:pt x="65" y="607"/>
                    <a:pt x="65" y="624"/>
                    <a:pt x="65" y="642"/>
                  </a:cubicBezTo>
                  <a:cubicBezTo>
                    <a:pt x="65" y="645"/>
                    <a:pt x="65" y="645"/>
                    <a:pt x="65" y="645"/>
                  </a:cubicBezTo>
                  <a:cubicBezTo>
                    <a:pt x="32" y="645"/>
                    <a:pt x="32" y="645"/>
                    <a:pt x="32" y="645"/>
                  </a:cubicBezTo>
                  <a:cubicBezTo>
                    <a:pt x="32" y="643"/>
                    <a:pt x="32" y="643"/>
                    <a:pt x="32" y="643"/>
                  </a:cubicBezTo>
                  <a:cubicBezTo>
                    <a:pt x="26" y="622"/>
                    <a:pt x="25" y="600"/>
                    <a:pt x="23" y="576"/>
                  </a:cubicBezTo>
                  <a:cubicBezTo>
                    <a:pt x="22" y="564"/>
                    <a:pt x="21" y="551"/>
                    <a:pt x="20" y="538"/>
                  </a:cubicBezTo>
                  <a:cubicBezTo>
                    <a:pt x="18" y="524"/>
                    <a:pt x="15" y="511"/>
                    <a:pt x="12" y="496"/>
                  </a:cubicBezTo>
                  <a:cubicBezTo>
                    <a:pt x="6" y="466"/>
                    <a:pt x="0" y="435"/>
                    <a:pt x="3" y="397"/>
                  </a:cubicBezTo>
                  <a:cubicBezTo>
                    <a:pt x="9" y="339"/>
                    <a:pt x="9" y="268"/>
                    <a:pt x="9" y="199"/>
                  </a:cubicBezTo>
                  <a:cubicBezTo>
                    <a:pt x="9" y="150"/>
                    <a:pt x="9" y="98"/>
                    <a:pt x="11" y="51"/>
                  </a:cubicBezTo>
                  <a:cubicBezTo>
                    <a:pt x="12" y="50"/>
                    <a:pt x="12" y="50"/>
                    <a:pt x="12" y="50"/>
                  </a:cubicBezTo>
                  <a:cubicBezTo>
                    <a:pt x="14" y="44"/>
                    <a:pt x="11" y="41"/>
                    <a:pt x="6" y="37"/>
                  </a:cubicBezTo>
                  <a:cubicBezTo>
                    <a:pt x="3" y="35"/>
                    <a:pt x="1" y="33"/>
                    <a:pt x="1" y="30"/>
                  </a:cubicBezTo>
                  <a:cubicBezTo>
                    <a:pt x="1" y="27"/>
                    <a:pt x="4" y="25"/>
                    <a:pt x="5" y="25"/>
                  </a:cubicBezTo>
                  <a:cubicBezTo>
                    <a:pt x="5" y="25"/>
                    <a:pt x="5" y="25"/>
                    <a:pt x="5" y="25"/>
                  </a:cubicBezTo>
                  <a:cubicBezTo>
                    <a:pt x="6" y="24"/>
                    <a:pt x="6" y="24"/>
                    <a:pt x="6" y="24"/>
                  </a:cubicBezTo>
                  <a:cubicBezTo>
                    <a:pt x="83" y="22"/>
                    <a:pt x="155" y="14"/>
                    <a:pt x="225" y="6"/>
                  </a:cubicBezTo>
                  <a:cubicBezTo>
                    <a:pt x="242" y="4"/>
                    <a:pt x="259" y="2"/>
                    <a:pt x="275" y="0"/>
                  </a:cubicBezTo>
                  <a:cubicBezTo>
                    <a:pt x="278" y="0"/>
                    <a:pt x="278" y="0"/>
                    <a:pt x="278" y="0"/>
                  </a:cubicBezTo>
                  <a:cubicBezTo>
                    <a:pt x="278" y="2"/>
                    <a:pt x="278" y="2"/>
                    <a:pt x="278" y="2"/>
                  </a:cubicBezTo>
                  <a:cubicBezTo>
                    <a:pt x="287" y="39"/>
                    <a:pt x="299" y="77"/>
                    <a:pt x="312" y="117"/>
                  </a:cubicBezTo>
                  <a:cubicBezTo>
                    <a:pt x="321" y="145"/>
                    <a:pt x="330" y="175"/>
                    <a:pt x="338" y="203"/>
                  </a:cubicBezTo>
                  <a:cubicBezTo>
                    <a:pt x="341" y="213"/>
                    <a:pt x="343" y="224"/>
                    <a:pt x="345" y="234"/>
                  </a:cubicBezTo>
                  <a:cubicBezTo>
                    <a:pt x="348" y="247"/>
                    <a:pt x="350" y="260"/>
                    <a:pt x="355" y="272"/>
                  </a:cubicBezTo>
                  <a:cubicBezTo>
                    <a:pt x="357" y="279"/>
                    <a:pt x="364" y="297"/>
                    <a:pt x="370" y="307"/>
                  </a:cubicBezTo>
                  <a:cubicBezTo>
                    <a:pt x="372" y="310"/>
                    <a:pt x="374" y="312"/>
                    <a:pt x="377" y="314"/>
                  </a:cubicBezTo>
                  <a:cubicBezTo>
                    <a:pt x="381" y="317"/>
                    <a:pt x="385" y="319"/>
                    <a:pt x="387" y="324"/>
                  </a:cubicBezTo>
                  <a:cubicBezTo>
                    <a:pt x="388" y="327"/>
                    <a:pt x="388" y="332"/>
                    <a:pt x="388" y="336"/>
                  </a:cubicBezTo>
                  <a:cubicBezTo>
                    <a:pt x="387" y="344"/>
                    <a:pt x="387" y="348"/>
                    <a:pt x="393" y="350"/>
                  </a:cubicBezTo>
                  <a:cubicBezTo>
                    <a:pt x="396" y="351"/>
                    <a:pt x="396" y="351"/>
                    <a:pt x="396" y="351"/>
                  </a:cubicBezTo>
                  <a:cubicBezTo>
                    <a:pt x="394" y="354"/>
                    <a:pt x="394" y="354"/>
                    <a:pt x="394" y="354"/>
                  </a:cubicBezTo>
                  <a:cubicBezTo>
                    <a:pt x="387" y="366"/>
                    <a:pt x="386" y="374"/>
                    <a:pt x="383" y="391"/>
                  </a:cubicBezTo>
                  <a:cubicBezTo>
                    <a:pt x="383" y="394"/>
                    <a:pt x="383" y="394"/>
                    <a:pt x="383" y="394"/>
                  </a:cubicBezTo>
                  <a:cubicBezTo>
                    <a:pt x="379" y="416"/>
                    <a:pt x="381" y="428"/>
                    <a:pt x="394" y="448"/>
                  </a:cubicBezTo>
                  <a:cubicBezTo>
                    <a:pt x="395" y="449"/>
                    <a:pt x="395" y="449"/>
                    <a:pt x="395" y="449"/>
                  </a:cubicBezTo>
                  <a:cubicBezTo>
                    <a:pt x="395" y="450"/>
                    <a:pt x="395" y="450"/>
                    <a:pt x="395" y="450"/>
                  </a:cubicBezTo>
                  <a:cubicBezTo>
                    <a:pt x="395" y="453"/>
                    <a:pt x="395" y="457"/>
                    <a:pt x="395" y="461"/>
                  </a:cubicBezTo>
                  <a:cubicBezTo>
                    <a:pt x="395" y="471"/>
                    <a:pt x="396" y="481"/>
                    <a:pt x="391" y="487"/>
                  </a:cubicBezTo>
                  <a:cubicBezTo>
                    <a:pt x="391" y="493"/>
                    <a:pt x="395" y="497"/>
                    <a:pt x="398" y="502"/>
                  </a:cubicBezTo>
                  <a:cubicBezTo>
                    <a:pt x="402" y="507"/>
                    <a:pt x="407" y="512"/>
                    <a:pt x="407" y="522"/>
                  </a:cubicBezTo>
                  <a:cubicBezTo>
                    <a:pt x="407" y="524"/>
                    <a:pt x="407" y="524"/>
                    <a:pt x="407" y="524"/>
                  </a:cubicBezTo>
                  <a:cubicBezTo>
                    <a:pt x="404" y="524"/>
                    <a:pt x="404" y="524"/>
                    <a:pt x="404" y="524"/>
                  </a:cubicBezTo>
                  <a:cubicBezTo>
                    <a:pt x="366" y="526"/>
                    <a:pt x="323" y="532"/>
                    <a:pt x="281" y="538"/>
                  </a:cubicBezTo>
                  <a:cubicBezTo>
                    <a:pt x="254" y="542"/>
                    <a:pt x="226" y="546"/>
                    <a:pt x="199" y="549"/>
                  </a:cubicBezTo>
                  <a:cubicBezTo>
                    <a:pt x="191" y="549"/>
                    <a:pt x="181" y="550"/>
                    <a:pt x="172" y="550"/>
                  </a:cubicBezTo>
                  <a:cubicBezTo>
                    <a:pt x="147" y="550"/>
                    <a:pt x="122" y="550"/>
                    <a:pt x="114" y="566"/>
                  </a:cubicBezTo>
                  <a:cubicBezTo>
                    <a:pt x="116" y="577"/>
                    <a:pt x="123" y="584"/>
                    <a:pt x="130" y="590"/>
                  </a:cubicBezTo>
                  <a:cubicBezTo>
                    <a:pt x="134" y="593"/>
                    <a:pt x="138" y="596"/>
                    <a:pt x="141" y="600"/>
                  </a:cubicBezTo>
                  <a:cubicBezTo>
                    <a:pt x="142" y="602"/>
                    <a:pt x="142" y="602"/>
                    <a:pt x="142" y="602"/>
                  </a:cubicBezTo>
                  <a:cubicBezTo>
                    <a:pt x="141" y="603"/>
                    <a:pt x="141" y="603"/>
                    <a:pt x="141" y="603"/>
                  </a:cubicBezTo>
                  <a:cubicBezTo>
                    <a:pt x="139" y="609"/>
                    <a:pt x="139" y="612"/>
                    <a:pt x="140" y="617"/>
                  </a:cubicBezTo>
                  <a:cubicBezTo>
                    <a:pt x="141" y="621"/>
                    <a:pt x="143" y="626"/>
                    <a:pt x="142" y="635"/>
                  </a:cubicBezTo>
                  <a:cubicBezTo>
                    <a:pt x="141" y="637"/>
                    <a:pt x="141" y="637"/>
                    <a:pt x="141" y="637"/>
                  </a:cubicBezTo>
                  <a:cubicBezTo>
                    <a:pt x="139" y="637"/>
                    <a:pt x="139" y="637"/>
                    <a:pt x="139" y="637"/>
                  </a:cubicBezTo>
                  <a:cubicBezTo>
                    <a:pt x="138" y="637"/>
                    <a:pt x="136" y="639"/>
                    <a:pt x="134" y="641"/>
                  </a:cubicBezTo>
                  <a:cubicBezTo>
                    <a:pt x="132" y="643"/>
                    <a:pt x="129" y="646"/>
                    <a:pt x="126" y="646"/>
                  </a:cubicBezTo>
                  <a:cubicBezTo>
                    <a:pt x="124" y="646"/>
                    <a:pt x="122" y="644"/>
                    <a:pt x="121" y="641"/>
                  </a:cubicBezTo>
                  <a:cubicBezTo>
                    <a:pt x="121" y="642"/>
                    <a:pt x="121" y="644"/>
                    <a:pt x="121" y="646"/>
                  </a:cubicBezTo>
                  <a:cubicBezTo>
                    <a:pt x="122" y="650"/>
                    <a:pt x="123" y="653"/>
                    <a:pt x="121" y="656"/>
                  </a:cubicBezTo>
                  <a:cubicBezTo>
                    <a:pt x="120" y="656"/>
                    <a:pt x="119" y="657"/>
                    <a:pt x="116" y="657"/>
                  </a:cubicBezTo>
                  <a:close/>
                  <a:moveTo>
                    <a:pt x="90" y="631"/>
                  </a:moveTo>
                  <a:cubicBezTo>
                    <a:pt x="100" y="631"/>
                    <a:pt x="103" y="638"/>
                    <a:pt x="106" y="643"/>
                  </a:cubicBezTo>
                  <a:cubicBezTo>
                    <a:pt x="109" y="647"/>
                    <a:pt x="111" y="651"/>
                    <a:pt x="115" y="652"/>
                  </a:cubicBezTo>
                  <a:cubicBezTo>
                    <a:pt x="116" y="652"/>
                    <a:pt x="117" y="652"/>
                    <a:pt x="117" y="652"/>
                  </a:cubicBezTo>
                  <a:cubicBezTo>
                    <a:pt x="117" y="651"/>
                    <a:pt x="116" y="648"/>
                    <a:pt x="116" y="647"/>
                  </a:cubicBezTo>
                  <a:cubicBezTo>
                    <a:pt x="115" y="643"/>
                    <a:pt x="115" y="639"/>
                    <a:pt x="117" y="637"/>
                  </a:cubicBezTo>
                  <a:cubicBezTo>
                    <a:pt x="118" y="636"/>
                    <a:pt x="120" y="635"/>
                    <a:pt x="123" y="636"/>
                  </a:cubicBezTo>
                  <a:cubicBezTo>
                    <a:pt x="125" y="636"/>
                    <a:pt x="125" y="636"/>
                    <a:pt x="125" y="636"/>
                  </a:cubicBezTo>
                  <a:cubicBezTo>
                    <a:pt x="125" y="637"/>
                    <a:pt x="125" y="637"/>
                    <a:pt x="125" y="637"/>
                  </a:cubicBezTo>
                  <a:cubicBezTo>
                    <a:pt x="126" y="640"/>
                    <a:pt x="127" y="640"/>
                    <a:pt x="127" y="640"/>
                  </a:cubicBezTo>
                  <a:cubicBezTo>
                    <a:pt x="127" y="640"/>
                    <a:pt x="129" y="638"/>
                    <a:pt x="130" y="637"/>
                  </a:cubicBezTo>
                  <a:cubicBezTo>
                    <a:pt x="132" y="635"/>
                    <a:pt x="134" y="633"/>
                    <a:pt x="136" y="632"/>
                  </a:cubicBezTo>
                  <a:cubicBezTo>
                    <a:pt x="137" y="625"/>
                    <a:pt x="136" y="621"/>
                    <a:pt x="135" y="618"/>
                  </a:cubicBezTo>
                  <a:cubicBezTo>
                    <a:pt x="134" y="613"/>
                    <a:pt x="133" y="609"/>
                    <a:pt x="136" y="603"/>
                  </a:cubicBezTo>
                  <a:cubicBezTo>
                    <a:pt x="133" y="600"/>
                    <a:pt x="130" y="597"/>
                    <a:pt x="127" y="594"/>
                  </a:cubicBezTo>
                  <a:cubicBezTo>
                    <a:pt x="118" y="587"/>
                    <a:pt x="110" y="580"/>
                    <a:pt x="108" y="566"/>
                  </a:cubicBezTo>
                  <a:cubicBezTo>
                    <a:pt x="108" y="566"/>
                    <a:pt x="108" y="566"/>
                    <a:pt x="108" y="566"/>
                  </a:cubicBezTo>
                  <a:cubicBezTo>
                    <a:pt x="108" y="565"/>
                    <a:pt x="108" y="565"/>
                    <a:pt x="108" y="565"/>
                  </a:cubicBezTo>
                  <a:cubicBezTo>
                    <a:pt x="117" y="545"/>
                    <a:pt x="145" y="544"/>
                    <a:pt x="172" y="544"/>
                  </a:cubicBezTo>
                  <a:cubicBezTo>
                    <a:pt x="181" y="544"/>
                    <a:pt x="191" y="544"/>
                    <a:pt x="199" y="543"/>
                  </a:cubicBezTo>
                  <a:cubicBezTo>
                    <a:pt x="225" y="540"/>
                    <a:pt x="253" y="536"/>
                    <a:pt x="280" y="533"/>
                  </a:cubicBezTo>
                  <a:cubicBezTo>
                    <a:pt x="321" y="527"/>
                    <a:pt x="364" y="521"/>
                    <a:pt x="401" y="519"/>
                  </a:cubicBezTo>
                  <a:cubicBezTo>
                    <a:pt x="400" y="513"/>
                    <a:pt x="397" y="509"/>
                    <a:pt x="394" y="505"/>
                  </a:cubicBezTo>
                  <a:cubicBezTo>
                    <a:pt x="390" y="500"/>
                    <a:pt x="386" y="495"/>
                    <a:pt x="385" y="486"/>
                  </a:cubicBezTo>
                  <a:cubicBezTo>
                    <a:pt x="385" y="484"/>
                    <a:pt x="385" y="484"/>
                    <a:pt x="385" y="484"/>
                  </a:cubicBezTo>
                  <a:cubicBezTo>
                    <a:pt x="386" y="484"/>
                    <a:pt x="386" y="484"/>
                    <a:pt x="386" y="484"/>
                  </a:cubicBezTo>
                  <a:cubicBezTo>
                    <a:pt x="390" y="480"/>
                    <a:pt x="390" y="470"/>
                    <a:pt x="389" y="461"/>
                  </a:cubicBezTo>
                  <a:cubicBezTo>
                    <a:pt x="389" y="458"/>
                    <a:pt x="389" y="454"/>
                    <a:pt x="389" y="450"/>
                  </a:cubicBezTo>
                  <a:cubicBezTo>
                    <a:pt x="376" y="430"/>
                    <a:pt x="373" y="417"/>
                    <a:pt x="377" y="393"/>
                  </a:cubicBezTo>
                  <a:cubicBezTo>
                    <a:pt x="378" y="391"/>
                    <a:pt x="378" y="391"/>
                    <a:pt x="378" y="391"/>
                  </a:cubicBezTo>
                  <a:cubicBezTo>
                    <a:pt x="380" y="374"/>
                    <a:pt x="382" y="366"/>
                    <a:pt x="388" y="354"/>
                  </a:cubicBezTo>
                  <a:cubicBezTo>
                    <a:pt x="381" y="350"/>
                    <a:pt x="382" y="342"/>
                    <a:pt x="382" y="336"/>
                  </a:cubicBezTo>
                  <a:cubicBezTo>
                    <a:pt x="382" y="332"/>
                    <a:pt x="383" y="328"/>
                    <a:pt x="382" y="326"/>
                  </a:cubicBezTo>
                  <a:cubicBezTo>
                    <a:pt x="380" y="323"/>
                    <a:pt x="377" y="321"/>
                    <a:pt x="374" y="318"/>
                  </a:cubicBezTo>
                  <a:cubicBezTo>
                    <a:pt x="371" y="316"/>
                    <a:pt x="368" y="313"/>
                    <a:pt x="366" y="310"/>
                  </a:cubicBezTo>
                  <a:cubicBezTo>
                    <a:pt x="359" y="299"/>
                    <a:pt x="352" y="281"/>
                    <a:pt x="349" y="273"/>
                  </a:cubicBezTo>
                  <a:cubicBezTo>
                    <a:pt x="345" y="261"/>
                    <a:pt x="342" y="248"/>
                    <a:pt x="340" y="235"/>
                  </a:cubicBezTo>
                  <a:cubicBezTo>
                    <a:pt x="338" y="225"/>
                    <a:pt x="336" y="215"/>
                    <a:pt x="333" y="205"/>
                  </a:cubicBezTo>
                  <a:cubicBezTo>
                    <a:pt x="325" y="176"/>
                    <a:pt x="316" y="147"/>
                    <a:pt x="307" y="118"/>
                  </a:cubicBezTo>
                  <a:cubicBezTo>
                    <a:pt x="294" y="79"/>
                    <a:pt x="282" y="42"/>
                    <a:pt x="273" y="6"/>
                  </a:cubicBezTo>
                  <a:cubicBezTo>
                    <a:pt x="258" y="8"/>
                    <a:pt x="242" y="10"/>
                    <a:pt x="226" y="11"/>
                  </a:cubicBezTo>
                  <a:cubicBezTo>
                    <a:pt x="156" y="19"/>
                    <a:pt x="84" y="27"/>
                    <a:pt x="7" y="30"/>
                  </a:cubicBezTo>
                  <a:cubicBezTo>
                    <a:pt x="7" y="30"/>
                    <a:pt x="7" y="30"/>
                    <a:pt x="7" y="30"/>
                  </a:cubicBezTo>
                  <a:cubicBezTo>
                    <a:pt x="7" y="31"/>
                    <a:pt x="8" y="32"/>
                    <a:pt x="9" y="33"/>
                  </a:cubicBezTo>
                  <a:cubicBezTo>
                    <a:pt x="14" y="36"/>
                    <a:pt x="21" y="42"/>
                    <a:pt x="17" y="52"/>
                  </a:cubicBezTo>
                  <a:cubicBezTo>
                    <a:pt x="15" y="99"/>
                    <a:pt x="15" y="150"/>
                    <a:pt x="15" y="199"/>
                  </a:cubicBezTo>
                  <a:cubicBezTo>
                    <a:pt x="15" y="268"/>
                    <a:pt x="15" y="339"/>
                    <a:pt x="9" y="397"/>
                  </a:cubicBezTo>
                  <a:cubicBezTo>
                    <a:pt x="5" y="435"/>
                    <a:pt x="11" y="466"/>
                    <a:pt x="18" y="495"/>
                  </a:cubicBezTo>
                  <a:cubicBezTo>
                    <a:pt x="20" y="509"/>
                    <a:pt x="23" y="523"/>
                    <a:pt x="25" y="537"/>
                  </a:cubicBezTo>
                  <a:cubicBezTo>
                    <a:pt x="27" y="550"/>
                    <a:pt x="27" y="563"/>
                    <a:pt x="28" y="576"/>
                  </a:cubicBezTo>
                  <a:cubicBezTo>
                    <a:pt x="30" y="598"/>
                    <a:pt x="31" y="619"/>
                    <a:pt x="36" y="640"/>
                  </a:cubicBezTo>
                  <a:cubicBezTo>
                    <a:pt x="60" y="640"/>
                    <a:pt x="60" y="640"/>
                    <a:pt x="60" y="640"/>
                  </a:cubicBezTo>
                  <a:cubicBezTo>
                    <a:pt x="59" y="621"/>
                    <a:pt x="60" y="603"/>
                    <a:pt x="68" y="592"/>
                  </a:cubicBezTo>
                  <a:cubicBezTo>
                    <a:pt x="70" y="591"/>
                    <a:pt x="70" y="591"/>
                    <a:pt x="70" y="591"/>
                  </a:cubicBezTo>
                  <a:cubicBezTo>
                    <a:pt x="71" y="591"/>
                    <a:pt x="71" y="591"/>
                    <a:pt x="71" y="591"/>
                  </a:cubicBezTo>
                  <a:cubicBezTo>
                    <a:pt x="85" y="597"/>
                    <a:pt x="92" y="610"/>
                    <a:pt x="90" y="631"/>
                  </a:cubicBezTo>
                  <a:cubicBezTo>
                    <a:pt x="90" y="631"/>
                    <a:pt x="90" y="631"/>
                    <a:pt x="90" y="631"/>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44" name="Freeform 330"/>
            <p:cNvSpPr/>
            <p:nvPr/>
          </p:nvSpPr>
          <p:spPr>
            <a:xfrm>
              <a:off x="6657840" y="4357080"/>
              <a:ext cx="369000" cy="635760"/>
            </a:xfrm>
            <a:custGeom>
              <a:avLst/>
              <a:gdLst>
                <a:gd name="textAreaLeft" fmla="*/ 0 w 369000"/>
                <a:gd name="textAreaRight" fmla="*/ 369720 w 369000"/>
                <a:gd name="textAreaTop" fmla="*/ 0 h 635760"/>
                <a:gd name="textAreaBottom" fmla="*/ 636480 h 635760"/>
                <a:gd name="GluePoint1X" fmla="*/ 72.539592760181 w 1768"/>
                <a:gd name="GluePoint1Y" fmla="*/ 788.009737098345 h 1027"/>
                <a:gd name="GluePoint2X" fmla="*/ 66.1561085972851 w 1768"/>
                <a:gd name="GluePoint2Y" fmla="*/ 750.157740993184 h 1027"/>
                <a:gd name="GluePoint3X" fmla="*/ 97.4932126696833 w 1768"/>
                <a:gd name="GluePoint3Y" fmla="*/ 693.379746835443 h 1027"/>
                <a:gd name="GluePoint4X" fmla="*/ 142.177601809955 w 1768"/>
                <a:gd name="GluePoint4Y" fmla="*/ 337.226874391431 h 1027"/>
                <a:gd name="GluePoint5X" fmla="*/ 160.747737556561 w 1768"/>
                <a:gd name="GluePoint5Y" fmla="*/ 261.52288218111 h 1027"/>
                <a:gd name="GluePoint6X" fmla="*/ 179.898190045249 w 1768"/>
                <a:gd name="GluePoint6Y" fmla="*/ 149.687439143135 h 1027"/>
                <a:gd name="GluePoint7X" fmla="*/ 186.281674208145 w 1768"/>
                <a:gd name="GluePoint7Y" fmla="*/ 92.9094449853944 h 1027"/>
                <a:gd name="GluePoint8X" fmla="*/ 535.632352941177 w 1768"/>
                <a:gd name="GluePoint8Y" fmla="*/ 0 h 1027"/>
                <a:gd name="GluePoint9X" fmla="*/ 555.943438914027 w 1768"/>
                <a:gd name="GluePoint9Y" fmla="*/ 36.1314508276534 h 1027"/>
                <a:gd name="GluePoint10X" fmla="*/ 542.015837104072 w 1768"/>
                <a:gd name="GluePoint10Y" fmla="*/ 1467.62512171373 h 1027"/>
                <a:gd name="GluePoint11X" fmla="*/ 587.860859728507 w 1768"/>
                <a:gd name="GluePoint11Y" fmla="*/ 2816.53261927945 h 1027"/>
                <a:gd name="GluePoint12X" fmla="*/ 587.860859728507 w 1768"/>
                <a:gd name="GluePoint12Y" fmla="*/ 2849.22297955209 h 1027"/>
                <a:gd name="GluePoint13X" fmla="*/ 581.477375565611 w 1768"/>
                <a:gd name="GluePoint13Y" fmla="*/ 2904.28042843233 h 1027"/>
                <a:gd name="GluePoint14X" fmla="*/ 542.015837104072 w 1768"/>
                <a:gd name="GluePoint14Y" fmla="*/ 2904.28042843233 h 1027"/>
                <a:gd name="GluePoint15X" fmla="*/ 504.295248868778 w 1768"/>
                <a:gd name="GluePoint15Y" fmla="*/ 2868.14897760467 h 1027"/>
                <a:gd name="GluePoint16X" fmla="*/ 421.890271493213 w 1768"/>
                <a:gd name="GluePoint16Y" fmla="*/ 2942.13242453749 h 1027"/>
                <a:gd name="GluePoint17X" fmla="*/ 396.356334841629 w 1768"/>
                <a:gd name="GluePoint17Y" fmla="*/ 3036.76241480039 h 1027"/>
                <a:gd name="GluePoint18X" fmla="*/ 365.019230769231 w 1768"/>
                <a:gd name="GluePoint18Y" fmla="*/ 2904.28042843233 h 1027"/>
                <a:gd name="GluePoint19X" fmla="*/ 333.101809954751 w 1768"/>
                <a:gd name="GluePoint19Y" fmla="*/ 2792.44498539435 h 1027"/>
                <a:gd name="GluePoint20X" fmla="*/ 345.868778280543 w 1768"/>
                <a:gd name="GluePoint20Y" fmla="*/ 2561.89191820837 h 1027"/>
                <a:gd name="GluePoint21X" fmla="*/ 15.6685520361991 w 1768"/>
                <a:gd name="GluePoint21Y" fmla="*/ 2599.74391431354 h 1027"/>
                <a:gd name="GluePoint22X" fmla="*/ 28.435520361991 w 1768"/>
                <a:gd name="GluePoint22Y" fmla="*/ 2450.0564751704 h 1027"/>
                <a:gd name="GluePoint23X" fmla="*/ 22.052036199095 w 1768"/>
                <a:gd name="GluePoint23Y" fmla="*/ 2355.4264849075 h 1027"/>
                <a:gd name="GluePoint24X" fmla="*/ 28.435520361991 w 1768"/>
                <a:gd name="GluePoint24Y" fmla="*/ 2262.5170399221 h 1027"/>
                <a:gd name="GluePoint25X" fmla="*/ 34.2386877828054 w 1768"/>
                <a:gd name="GluePoint25Y" fmla="*/ 2243.59104186952 h 1027"/>
                <a:gd name="GluePoint26X" fmla="*/ 47.0056561085973 w 1768"/>
                <a:gd name="GluePoint26Y" fmla="*/ 2092.18305744888 h 1027"/>
                <a:gd name="GluePoint27X" fmla="*/ 91.6900452488688 w 1768"/>
                <a:gd name="GluePoint27Y" fmla="*/ 1961.42161635833 h 1027"/>
                <a:gd name="GluePoint28X" fmla="*/ 78.9230769230769 w 1768"/>
                <a:gd name="GluePoint28Y" fmla="*/ 1866.79162609542 h 1027"/>
                <a:gd name="GluePoint29X" fmla="*/ 116.643665158371 w 1768"/>
                <a:gd name="GluePoint29Y" fmla="*/ 1792.80817916261 h 1027"/>
                <a:gd name="GluePoint30X" fmla="*/ 85.3065610859729 w 1768"/>
                <a:gd name="GluePoint30Y" fmla="*/ 1693.01655306719 h 1027"/>
                <a:gd name="GluePoint31X" fmla="*/ 91.6900452488688 w 1768"/>
                <a:gd name="GluePoint31Y" fmla="*/ 1600.10710808179 h 1027"/>
                <a:gd name="GluePoint32X" fmla="*/ 66.1561085972851 w 1768"/>
                <a:gd name="GluePoint32Y" fmla="*/ 1581.18111002921 h 1027"/>
                <a:gd name="GluePoint33X" fmla="*/ 85.3065610859729 w 1768"/>
                <a:gd name="GluePoint33Y" fmla="*/ 1524.40311587147 h 1027"/>
                <a:gd name="GluePoint34X" fmla="*/ 66.1561085972851 w 1768"/>
                <a:gd name="GluePoint34Y" fmla="*/ 1505.47711781889 h 1027"/>
                <a:gd name="GluePoint35X" fmla="*/ 85.3065610859729 w 1768"/>
                <a:gd name="GluePoint35Y" fmla="*/ 1412.5676728335 h 1027"/>
                <a:gd name="GluePoint36X" fmla="*/ 59.7726244343891 w 1768"/>
                <a:gd name="GluePoint36Y" fmla="*/ 1355.78967867575 h 1027"/>
                <a:gd name="GluePoint37X" fmla="*/ 72.539592760181 w 1768"/>
                <a:gd name="GluePoint37Y" fmla="*/ 1187.17624148004 h 1027"/>
                <a:gd name="GluePoint38X" fmla="*/ 59.7726244343891 w 1768"/>
                <a:gd name="GluePoint38Y" fmla="*/ 1149.32424537488 h 1027"/>
                <a:gd name="GluePoint39X" fmla="*/ 66.1561085972851 w 1768"/>
                <a:gd name="GluePoint39Y" fmla="*/ 1073.62025316456 h 1027"/>
                <a:gd name="GluePoint40X" fmla="*/ 47.0056561085973 w 1768"/>
                <a:gd name="GluePoint40Y" fmla="*/ 980.710808179163 h 1027"/>
                <a:gd name="GluePoint41X" fmla="*/ 72.539592760181 w 1768"/>
                <a:gd name="GluePoint41Y" fmla="*/ 905.006815968841 h 1027"/>
                <a:gd name="GluePoint42X" fmla="*/ 53.3891402714932 w 1768"/>
                <a:gd name="GluePoint42Y" fmla="*/ 886.080817916261 h 1027"/>
                <a:gd name="GluePoint43X" fmla="*/ 72.539592760181 w 1768"/>
                <a:gd name="GluePoint43Y" fmla="*/ 825.861733203505 h 102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Lst>
              <a:rect l="textAreaLeft" t="textAreaTop" r="textAreaRight" b="textAreaBottom"/>
              <a:pathLst>
                <a:path w="377" h="648">
                  <a:moveTo>
                    <a:pt x="46" y="168"/>
                  </a:moveTo>
                  <a:cubicBezTo>
                    <a:pt x="47" y="164"/>
                    <a:pt x="45" y="161"/>
                    <a:pt x="42" y="160"/>
                  </a:cubicBezTo>
                  <a:cubicBezTo>
                    <a:pt x="46" y="153"/>
                    <a:pt x="56" y="153"/>
                    <a:pt x="62" y="148"/>
                  </a:cubicBezTo>
                  <a:cubicBezTo>
                    <a:pt x="47" y="116"/>
                    <a:pt x="105" y="103"/>
                    <a:pt x="90" y="72"/>
                  </a:cubicBezTo>
                  <a:cubicBezTo>
                    <a:pt x="96" y="63"/>
                    <a:pt x="102" y="63"/>
                    <a:pt x="102" y="56"/>
                  </a:cubicBezTo>
                  <a:cubicBezTo>
                    <a:pt x="104" y="37"/>
                    <a:pt x="106" y="45"/>
                    <a:pt x="114" y="32"/>
                  </a:cubicBezTo>
                  <a:cubicBezTo>
                    <a:pt x="116" y="29"/>
                    <a:pt x="120" y="26"/>
                    <a:pt x="118" y="20"/>
                  </a:cubicBezTo>
                  <a:cubicBezTo>
                    <a:pt x="190" y="11"/>
                    <a:pt x="268" y="9"/>
                    <a:pt x="339" y="0"/>
                  </a:cubicBezTo>
                  <a:cubicBezTo>
                    <a:pt x="338" y="8"/>
                    <a:pt x="345" y="7"/>
                    <a:pt x="352" y="8"/>
                  </a:cubicBezTo>
                  <a:cubicBezTo>
                    <a:pt x="347" y="109"/>
                    <a:pt x="348" y="211"/>
                    <a:pt x="343" y="313"/>
                  </a:cubicBezTo>
                  <a:cubicBezTo>
                    <a:pt x="339" y="415"/>
                    <a:pt x="362" y="510"/>
                    <a:pt x="372" y="600"/>
                  </a:cubicBezTo>
                  <a:cubicBezTo>
                    <a:pt x="372" y="607"/>
                    <a:pt x="372" y="607"/>
                    <a:pt x="372" y="607"/>
                  </a:cubicBezTo>
                  <a:cubicBezTo>
                    <a:pt x="363" y="609"/>
                    <a:pt x="377" y="613"/>
                    <a:pt x="368" y="619"/>
                  </a:cubicBezTo>
                  <a:cubicBezTo>
                    <a:pt x="357" y="615"/>
                    <a:pt x="348" y="607"/>
                    <a:pt x="343" y="619"/>
                  </a:cubicBezTo>
                  <a:cubicBezTo>
                    <a:pt x="332" y="616"/>
                    <a:pt x="330" y="611"/>
                    <a:pt x="319" y="611"/>
                  </a:cubicBezTo>
                  <a:cubicBezTo>
                    <a:pt x="303" y="610"/>
                    <a:pt x="286" y="628"/>
                    <a:pt x="267" y="627"/>
                  </a:cubicBezTo>
                  <a:cubicBezTo>
                    <a:pt x="260" y="631"/>
                    <a:pt x="259" y="642"/>
                    <a:pt x="251" y="647"/>
                  </a:cubicBezTo>
                  <a:cubicBezTo>
                    <a:pt x="233" y="648"/>
                    <a:pt x="237" y="629"/>
                    <a:pt x="231" y="619"/>
                  </a:cubicBezTo>
                  <a:cubicBezTo>
                    <a:pt x="228" y="607"/>
                    <a:pt x="216" y="604"/>
                    <a:pt x="211" y="595"/>
                  </a:cubicBezTo>
                  <a:cubicBezTo>
                    <a:pt x="207" y="572"/>
                    <a:pt x="219" y="565"/>
                    <a:pt x="219" y="546"/>
                  </a:cubicBezTo>
                  <a:cubicBezTo>
                    <a:pt x="154" y="537"/>
                    <a:pt x="82" y="557"/>
                    <a:pt x="10" y="554"/>
                  </a:cubicBezTo>
                  <a:cubicBezTo>
                    <a:pt x="0" y="539"/>
                    <a:pt x="1" y="517"/>
                    <a:pt x="18" y="522"/>
                  </a:cubicBezTo>
                  <a:cubicBezTo>
                    <a:pt x="13" y="516"/>
                    <a:pt x="14" y="504"/>
                    <a:pt x="14" y="502"/>
                  </a:cubicBezTo>
                  <a:cubicBezTo>
                    <a:pt x="12" y="496"/>
                    <a:pt x="15" y="488"/>
                    <a:pt x="18" y="482"/>
                  </a:cubicBezTo>
                  <a:cubicBezTo>
                    <a:pt x="18" y="482"/>
                    <a:pt x="25" y="480"/>
                    <a:pt x="22" y="478"/>
                  </a:cubicBezTo>
                  <a:cubicBezTo>
                    <a:pt x="10" y="469"/>
                    <a:pt x="42" y="462"/>
                    <a:pt x="30" y="446"/>
                  </a:cubicBezTo>
                  <a:cubicBezTo>
                    <a:pt x="41" y="438"/>
                    <a:pt x="50" y="429"/>
                    <a:pt x="58" y="418"/>
                  </a:cubicBezTo>
                  <a:cubicBezTo>
                    <a:pt x="56" y="406"/>
                    <a:pt x="71" y="395"/>
                    <a:pt x="50" y="398"/>
                  </a:cubicBezTo>
                  <a:cubicBezTo>
                    <a:pt x="58" y="392"/>
                    <a:pt x="64" y="385"/>
                    <a:pt x="74" y="382"/>
                  </a:cubicBezTo>
                  <a:cubicBezTo>
                    <a:pt x="73" y="370"/>
                    <a:pt x="60" y="368"/>
                    <a:pt x="54" y="361"/>
                  </a:cubicBezTo>
                  <a:cubicBezTo>
                    <a:pt x="63" y="353"/>
                    <a:pt x="51" y="348"/>
                    <a:pt x="58" y="341"/>
                  </a:cubicBezTo>
                  <a:cubicBezTo>
                    <a:pt x="57" y="336"/>
                    <a:pt x="48" y="338"/>
                    <a:pt x="42" y="337"/>
                  </a:cubicBezTo>
                  <a:cubicBezTo>
                    <a:pt x="46" y="333"/>
                    <a:pt x="50" y="329"/>
                    <a:pt x="54" y="325"/>
                  </a:cubicBezTo>
                  <a:cubicBezTo>
                    <a:pt x="53" y="321"/>
                    <a:pt x="47" y="322"/>
                    <a:pt x="42" y="321"/>
                  </a:cubicBezTo>
                  <a:cubicBezTo>
                    <a:pt x="40" y="309"/>
                    <a:pt x="47" y="305"/>
                    <a:pt x="54" y="301"/>
                  </a:cubicBezTo>
                  <a:cubicBezTo>
                    <a:pt x="53" y="293"/>
                    <a:pt x="39" y="297"/>
                    <a:pt x="38" y="289"/>
                  </a:cubicBezTo>
                  <a:cubicBezTo>
                    <a:pt x="32" y="273"/>
                    <a:pt x="52" y="274"/>
                    <a:pt x="46" y="253"/>
                  </a:cubicBezTo>
                  <a:cubicBezTo>
                    <a:pt x="46" y="251"/>
                    <a:pt x="38" y="246"/>
                    <a:pt x="38" y="245"/>
                  </a:cubicBezTo>
                  <a:cubicBezTo>
                    <a:pt x="37" y="237"/>
                    <a:pt x="43" y="231"/>
                    <a:pt x="42" y="229"/>
                  </a:cubicBezTo>
                  <a:cubicBezTo>
                    <a:pt x="38" y="218"/>
                    <a:pt x="27" y="219"/>
                    <a:pt x="30" y="209"/>
                  </a:cubicBezTo>
                  <a:cubicBezTo>
                    <a:pt x="36" y="204"/>
                    <a:pt x="35" y="193"/>
                    <a:pt x="46" y="193"/>
                  </a:cubicBezTo>
                  <a:cubicBezTo>
                    <a:pt x="45" y="188"/>
                    <a:pt x="39" y="189"/>
                    <a:pt x="34" y="189"/>
                  </a:cubicBezTo>
                  <a:cubicBezTo>
                    <a:pt x="34" y="181"/>
                    <a:pt x="47" y="186"/>
                    <a:pt x="46" y="176"/>
                  </a:cubicBezTo>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45" name="Freeform 331"/>
            <p:cNvSpPr/>
            <p:nvPr/>
          </p:nvSpPr>
          <p:spPr>
            <a:xfrm>
              <a:off x="6654960" y="4352040"/>
              <a:ext cx="372240" cy="642240"/>
            </a:xfrm>
            <a:custGeom>
              <a:avLst/>
              <a:gdLst>
                <a:gd name="textAreaLeft" fmla="*/ 0 w 372240"/>
                <a:gd name="textAreaRight" fmla="*/ 372960 w 372240"/>
                <a:gd name="textAreaTop" fmla="*/ 0 h 642240"/>
                <a:gd name="textAreaBottom" fmla="*/ 642960 h 642240"/>
                <a:gd name="GluePoint1X" fmla="*/ 365.089585666293 w 1786"/>
                <a:gd name="GluePoint1Y" fmla="*/ 2930.77702702703 h 1036"/>
                <a:gd name="GluePoint2X" fmla="*/ 339.591265397536 w 1786"/>
                <a:gd name="GluePoint2Y" fmla="*/ 2675.77702702703 h 1036"/>
                <a:gd name="GluePoint3X" fmla="*/ 15.6466965285554 w 1786"/>
                <a:gd name="GluePoint3Y" fmla="*/ 2639.59459459459 h 1036"/>
                <a:gd name="GluePoint4X" fmla="*/ 20.2827547592385 w 1786"/>
                <a:gd name="GluePoint4Y" fmla="*/ 2394.93243243243 h 1036"/>
                <a:gd name="GluePoint5X" fmla="*/ 31.2933930571109 w 1786"/>
                <a:gd name="GluePoint5Y" fmla="*/ 2272.60135135135 h 1036"/>
                <a:gd name="GluePoint6X" fmla="*/ 47.5195968645017 w 1786"/>
                <a:gd name="GluePoint6Y" fmla="*/ 2120.97972972973 h 1036"/>
                <a:gd name="GluePoint7X" fmla="*/ 93.3006718924972 w 1786"/>
                <a:gd name="GluePoint7Y" fmla="*/ 1922.83783783784 h 1036"/>
                <a:gd name="GluePoint8X" fmla="*/ 80.5515117581187 w 1786"/>
                <a:gd name="GluePoint8Y" fmla="*/ 1876.31756756757 h 1036"/>
                <a:gd name="GluePoint9X" fmla="*/ 85.7670772676372 w 1786"/>
                <a:gd name="GluePoint9Y" fmla="*/ 1726.41891891892 h 1036"/>
                <a:gd name="GluePoint10X" fmla="*/ 90.4031354983203 w 1786"/>
                <a:gd name="GluePoint10Y" fmla="*/ 1623.04054054054 h 1036"/>
                <a:gd name="GluePoint11X" fmla="*/ 66.6433370660694 w 1786"/>
                <a:gd name="GluePoint11Y" fmla="*/ 1593.75 h 1036"/>
                <a:gd name="GluePoint12X" fmla="*/ 66.6433370660694 w 1786"/>
                <a:gd name="GluePoint12Y" fmla="*/ 1542.06081081081 h 1036"/>
                <a:gd name="GluePoint13X" fmla="*/ 58.530235162374 w 1786"/>
                <a:gd name="GluePoint13Y" fmla="*/ 1381.82432432432 h 1036"/>
                <a:gd name="GluePoint14X" fmla="*/ 58.530235162374 w 1786"/>
                <a:gd name="GluePoint14Y" fmla="*/ 1169.89864864865 h 1036"/>
                <a:gd name="GluePoint15X" fmla="*/ 45.7810750279955 w 1786"/>
                <a:gd name="GluePoint15Y" fmla="*/ 995.878378378378 h 1036"/>
                <a:gd name="GluePoint16X" fmla="*/ 64.9048152295633 w 1786"/>
                <a:gd name="GluePoint16Y" fmla="*/ 921.790540540541 h 1036"/>
                <a:gd name="GluePoint17X" fmla="*/ 52.1556550951848 w 1786"/>
                <a:gd name="GluePoint17Y" fmla="*/ 902.837837837838 h 1036"/>
                <a:gd name="GluePoint18X" fmla="*/ 67.8023516237402 w 1786"/>
                <a:gd name="GluePoint18Y" fmla="*/ 892.5 h 1036"/>
                <a:gd name="GluePoint19X" fmla="*/ 75.9154535274356 w 1786"/>
                <a:gd name="GluePoint19Y" fmla="*/ 935.574324324324 h 1036"/>
                <a:gd name="GluePoint20X" fmla="*/ 74.1769316909295 w 1786"/>
                <a:gd name="GluePoint20Y" fmla="*/ 1090.64189189189 h 1036"/>
                <a:gd name="GluePoint21X" fmla="*/ 80.5515117581187 w 1786"/>
                <a:gd name="GluePoint21Y" fmla="*/ 1204.35810810811 h 1036"/>
                <a:gd name="GluePoint22X" fmla="*/ 77.6539753639418 w 1786"/>
                <a:gd name="GluePoint22Y" fmla="*/ 1392.16216216216 h 1036"/>
                <a:gd name="GluePoint23X" fmla="*/ 73.0179171332587 w 1786"/>
                <a:gd name="GluePoint23Y" fmla="*/ 1519.66216216216 h 1036"/>
                <a:gd name="GluePoint24X" fmla="*/ 91.562150055991 w 1786"/>
                <a:gd name="GluePoint24Y" fmla="*/ 1555.84459459459 h 1036"/>
                <a:gd name="GluePoint25X" fmla="*/ 97.9367301231803 w 1786"/>
                <a:gd name="GluePoint25Y" fmla="*/ 1631.65540540541 h 1036"/>
                <a:gd name="GluePoint26X" fmla="*/ 125.173572228443 w 1786"/>
                <a:gd name="GluePoint26Y" fmla="*/ 1810.84459459459 h 1036"/>
                <a:gd name="GluePoint27X" fmla="*/ 95.0391937290034 w 1786"/>
                <a:gd name="GluePoint27Y" fmla="*/ 1876.31756756757 h 1036"/>
                <a:gd name="GluePoint28X" fmla="*/ 99.6752519596865 w 1786"/>
                <a:gd name="GluePoint28Y" fmla="*/ 1984.86486486486 h 1036"/>
                <a:gd name="GluePoint29X" fmla="*/ 37.6679731243001 w 1786"/>
                <a:gd name="GluePoint29Y" fmla="*/ 2248.47972972973 h 1036"/>
                <a:gd name="GluePoint30X" fmla="*/ 30.1343784994401 w 1786"/>
                <a:gd name="GluePoint30Y" fmla="*/ 2375.97972972973 h 1036"/>
                <a:gd name="GluePoint31X" fmla="*/ 30.1343784994401 w 1786"/>
                <a:gd name="GluePoint31Y" fmla="*/ 2487.97297297297 h 1036"/>
                <a:gd name="GluePoint32X" fmla="*/ 350.601903695409 w 1786"/>
                <a:gd name="GluePoint32Y" fmla="*/ 2577.56756756757 h 1036"/>
                <a:gd name="GluePoint33X" fmla="*/ 341.329787234043 w 1786"/>
                <a:gd name="GluePoint33Y" fmla="*/ 2813.61486486487 h 1036"/>
                <a:gd name="GluePoint34X" fmla="*/ 399.860022396417 w 1786"/>
                <a:gd name="GluePoint34Y" fmla="*/ 3047.93918918919 h 1036"/>
                <a:gd name="GluePoint35X" fmla="*/ 427.09686450168 w 1786"/>
                <a:gd name="GluePoint35Y" fmla="*/ 2953.17567567568 h 1036"/>
                <a:gd name="GluePoint36X" fmla="*/ 545.895856662934 w 1786"/>
                <a:gd name="GluePoint36Y" fmla="*/ 2911.82432432432 h 1036"/>
                <a:gd name="GluePoint37X" fmla="*/ 585.881858902576 w 1786"/>
                <a:gd name="GluePoint37Y" fmla="*/ 2901.48648648649 h 1036"/>
                <a:gd name="GluePoint38X" fmla="*/ 569.655655095185 w 1786"/>
                <a:gd name="GluePoint38Y" fmla="*/ 2431.11486486487 h 1036"/>
                <a:gd name="GluePoint39X" fmla="*/ 539.521276595745 w 1786"/>
                <a:gd name="GluePoint39Y" fmla="*/ 51.6891891891892 h 1036"/>
                <a:gd name="GluePoint40X" fmla="*/ 190.078387458007 w 1786"/>
                <a:gd name="GluePoint40Y" fmla="*/ 168.851351351351 h 1036"/>
                <a:gd name="GluePoint41X" fmla="*/ 159.944008958567 w 1786"/>
                <a:gd name="GluePoint41Y" fmla="*/ 329.087837837838 h 1036"/>
                <a:gd name="GluePoint42X" fmla="*/ 107.788353863382 w 1786"/>
                <a:gd name="GluePoint42Y" fmla="*/ 718.47972972973 h 1036"/>
                <a:gd name="GluePoint43X" fmla="*/ 80.5515117581187 w 1786"/>
                <a:gd name="GluePoint43Y" fmla="*/ 813.243243243243 h 1036"/>
                <a:gd name="GluePoint44X" fmla="*/ 66.6433370660694 w 1786"/>
                <a:gd name="GluePoint44Y" fmla="*/ 766.722972972973 h 1036"/>
                <a:gd name="GluePoint45X" fmla="*/ 142.558790593505 w 1786"/>
                <a:gd name="GluePoint45Y" fmla="*/ 361.824324324324 h 1036"/>
                <a:gd name="GluePoint46X" fmla="*/ 161.682530795073 w 1786"/>
                <a:gd name="GluePoint46Y" fmla="*/ 280.844594594595 h 1036"/>
                <a:gd name="GluePoint47X" fmla="*/ 187.18085106383 w 1786"/>
                <a:gd name="GluePoint47Y" fmla="*/ 111.993243243243 h 1036"/>
                <a:gd name="GluePoint48X" fmla="*/ 541.259798432251 w 1786"/>
                <a:gd name="GluePoint48Y" fmla="*/ 3.44594594594595 h 1036"/>
                <a:gd name="GluePoint49X" fmla="*/ 557.486002239642 w 1786"/>
                <a:gd name="GluePoint49Y" fmla="*/ 41.3513513513514 h 1036"/>
                <a:gd name="GluePoint50X" fmla="*/ 558.645016797313 w 1786"/>
                <a:gd name="GluePoint50Y" fmla="*/ 770.168918918919 h 1036"/>
                <a:gd name="GluePoint51X" fmla="*/ 596.892497200448 w 1786"/>
                <a:gd name="GluePoint51Y" fmla="*/ 2884.25675675676 h 1036"/>
                <a:gd name="GluePoint52X" fmla="*/ 588.779395296753 w 1786"/>
                <a:gd name="GluePoint52Y" fmla="*/ 2939.39189189189 h 1036"/>
                <a:gd name="GluePoint53X" fmla="*/ 557.486002239642 w 1786"/>
                <a:gd name="GluePoint53Y" fmla="*/ 2916.99324324324 h 1036"/>
                <a:gd name="GluePoint54X" fmla="*/ 528.510638297872 w 1786"/>
                <a:gd name="GluePoint54Y" fmla="*/ 2920.43918918919 h 1036"/>
                <a:gd name="GluePoint55X" fmla="*/ 417.245240761478 w 1786"/>
                <a:gd name="GluePoint55Y" fmla="*/ 3020.37162162162 h 103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Lst>
              <a:rect l="textAreaLeft" t="textAreaTop" r="textAreaRight" b="textAreaBottom"/>
              <a:pathLst>
                <a:path w="378" h="654">
                  <a:moveTo>
                    <a:pt x="251" y="654"/>
                  </a:moveTo>
                  <a:cubicBezTo>
                    <a:pt x="239" y="654"/>
                    <a:pt x="236" y="643"/>
                    <a:pt x="234" y="635"/>
                  </a:cubicBezTo>
                  <a:cubicBezTo>
                    <a:pt x="233" y="631"/>
                    <a:pt x="232" y="627"/>
                    <a:pt x="231" y="624"/>
                  </a:cubicBezTo>
                  <a:cubicBezTo>
                    <a:pt x="230" y="623"/>
                    <a:pt x="230" y="623"/>
                    <a:pt x="230" y="623"/>
                  </a:cubicBezTo>
                  <a:cubicBezTo>
                    <a:pt x="229" y="618"/>
                    <a:pt x="224" y="614"/>
                    <a:pt x="220" y="610"/>
                  </a:cubicBezTo>
                  <a:cubicBezTo>
                    <a:pt x="217" y="607"/>
                    <a:pt x="213" y="604"/>
                    <a:pt x="210" y="600"/>
                  </a:cubicBezTo>
                  <a:cubicBezTo>
                    <a:pt x="210" y="599"/>
                    <a:pt x="210" y="599"/>
                    <a:pt x="210" y="599"/>
                  </a:cubicBezTo>
                  <a:cubicBezTo>
                    <a:pt x="208" y="585"/>
                    <a:pt x="211" y="577"/>
                    <a:pt x="214" y="569"/>
                  </a:cubicBezTo>
                  <a:cubicBezTo>
                    <a:pt x="216" y="564"/>
                    <a:pt x="218" y="559"/>
                    <a:pt x="218" y="553"/>
                  </a:cubicBezTo>
                  <a:cubicBezTo>
                    <a:pt x="183" y="548"/>
                    <a:pt x="146" y="552"/>
                    <a:pt x="107" y="556"/>
                  </a:cubicBezTo>
                  <a:cubicBezTo>
                    <a:pt x="76" y="559"/>
                    <a:pt x="44" y="562"/>
                    <a:pt x="12" y="561"/>
                  </a:cubicBezTo>
                  <a:cubicBezTo>
                    <a:pt x="10" y="561"/>
                    <a:pt x="10" y="561"/>
                    <a:pt x="10" y="561"/>
                  </a:cubicBezTo>
                  <a:cubicBezTo>
                    <a:pt x="10" y="560"/>
                    <a:pt x="10" y="560"/>
                    <a:pt x="10" y="560"/>
                  </a:cubicBezTo>
                  <a:cubicBezTo>
                    <a:pt x="2" y="549"/>
                    <a:pt x="0" y="535"/>
                    <a:pt x="5" y="528"/>
                  </a:cubicBezTo>
                  <a:cubicBezTo>
                    <a:pt x="7" y="526"/>
                    <a:pt x="10" y="523"/>
                    <a:pt x="15" y="523"/>
                  </a:cubicBezTo>
                  <a:cubicBezTo>
                    <a:pt x="13" y="518"/>
                    <a:pt x="13" y="513"/>
                    <a:pt x="13" y="509"/>
                  </a:cubicBezTo>
                  <a:cubicBezTo>
                    <a:pt x="13" y="508"/>
                    <a:pt x="13" y="507"/>
                    <a:pt x="13" y="507"/>
                  </a:cubicBezTo>
                  <a:cubicBezTo>
                    <a:pt x="11" y="499"/>
                    <a:pt x="15" y="491"/>
                    <a:pt x="17" y="485"/>
                  </a:cubicBezTo>
                  <a:cubicBezTo>
                    <a:pt x="20" y="486"/>
                    <a:pt x="20" y="486"/>
                    <a:pt x="20" y="486"/>
                  </a:cubicBezTo>
                  <a:cubicBezTo>
                    <a:pt x="20" y="483"/>
                    <a:pt x="20" y="483"/>
                    <a:pt x="20" y="483"/>
                  </a:cubicBezTo>
                  <a:cubicBezTo>
                    <a:pt x="20" y="483"/>
                    <a:pt x="20" y="483"/>
                    <a:pt x="21" y="483"/>
                  </a:cubicBezTo>
                  <a:cubicBezTo>
                    <a:pt x="19" y="481"/>
                    <a:pt x="19" y="480"/>
                    <a:pt x="19" y="478"/>
                  </a:cubicBezTo>
                  <a:cubicBezTo>
                    <a:pt x="18" y="474"/>
                    <a:pt x="22" y="471"/>
                    <a:pt x="25" y="468"/>
                  </a:cubicBezTo>
                  <a:cubicBezTo>
                    <a:pt x="31" y="462"/>
                    <a:pt x="34" y="458"/>
                    <a:pt x="30" y="451"/>
                  </a:cubicBezTo>
                  <a:cubicBezTo>
                    <a:pt x="28" y="449"/>
                    <a:pt x="28" y="449"/>
                    <a:pt x="28" y="449"/>
                  </a:cubicBezTo>
                  <a:cubicBezTo>
                    <a:pt x="30" y="448"/>
                    <a:pt x="30" y="448"/>
                    <a:pt x="30" y="448"/>
                  </a:cubicBezTo>
                  <a:cubicBezTo>
                    <a:pt x="41" y="440"/>
                    <a:pt x="50" y="431"/>
                    <a:pt x="57" y="421"/>
                  </a:cubicBezTo>
                  <a:cubicBezTo>
                    <a:pt x="57" y="417"/>
                    <a:pt x="58" y="412"/>
                    <a:pt x="59" y="409"/>
                  </a:cubicBezTo>
                  <a:cubicBezTo>
                    <a:pt x="60" y="407"/>
                    <a:pt x="61" y="405"/>
                    <a:pt x="61" y="404"/>
                  </a:cubicBezTo>
                  <a:cubicBezTo>
                    <a:pt x="61" y="404"/>
                    <a:pt x="61" y="404"/>
                    <a:pt x="61" y="404"/>
                  </a:cubicBezTo>
                  <a:cubicBezTo>
                    <a:pt x="60" y="404"/>
                    <a:pt x="59" y="403"/>
                    <a:pt x="52" y="404"/>
                  </a:cubicBezTo>
                  <a:cubicBezTo>
                    <a:pt x="51" y="399"/>
                    <a:pt x="51" y="399"/>
                    <a:pt x="51" y="399"/>
                  </a:cubicBezTo>
                  <a:cubicBezTo>
                    <a:pt x="53" y="398"/>
                    <a:pt x="56" y="396"/>
                    <a:pt x="58" y="393"/>
                  </a:cubicBezTo>
                  <a:cubicBezTo>
                    <a:pt x="63" y="390"/>
                    <a:pt x="67" y="386"/>
                    <a:pt x="73" y="384"/>
                  </a:cubicBezTo>
                  <a:cubicBezTo>
                    <a:pt x="71" y="379"/>
                    <a:pt x="67" y="377"/>
                    <a:pt x="63" y="374"/>
                  </a:cubicBezTo>
                  <a:cubicBezTo>
                    <a:pt x="60" y="372"/>
                    <a:pt x="57" y="370"/>
                    <a:pt x="54" y="367"/>
                  </a:cubicBezTo>
                  <a:cubicBezTo>
                    <a:pt x="52" y="365"/>
                    <a:pt x="52" y="365"/>
                    <a:pt x="52" y="365"/>
                  </a:cubicBezTo>
                  <a:cubicBezTo>
                    <a:pt x="54" y="363"/>
                    <a:pt x="54" y="363"/>
                    <a:pt x="54" y="363"/>
                  </a:cubicBezTo>
                  <a:cubicBezTo>
                    <a:pt x="57" y="360"/>
                    <a:pt x="57" y="358"/>
                    <a:pt x="56" y="355"/>
                  </a:cubicBezTo>
                  <a:cubicBezTo>
                    <a:pt x="55" y="353"/>
                    <a:pt x="54" y="349"/>
                    <a:pt x="57" y="345"/>
                  </a:cubicBezTo>
                  <a:cubicBezTo>
                    <a:pt x="55" y="344"/>
                    <a:pt x="53" y="344"/>
                    <a:pt x="49" y="344"/>
                  </a:cubicBezTo>
                  <a:cubicBezTo>
                    <a:pt x="47" y="344"/>
                    <a:pt x="45" y="344"/>
                    <a:pt x="44" y="344"/>
                  </a:cubicBezTo>
                  <a:cubicBezTo>
                    <a:pt x="38" y="343"/>
                    <a:pt x="38" y="343"/>
                    <a:pt x="38" y="343"/>
                  </a:cubicBezTo>
                  <a:cubicBezTo>
                    <a:pt x="42" y="339"/>
                    <a:pt x="42" y="339"/>
                    <a:pt x="42" y="339"/>
                  </a:cubicBezTo>
                  <a:cubicBezTo>
                    <a:pt x="45" y="336"/>
                    <a:pt x="49" y="332"/>
                    <a:pt x="53" y="329"/>
                  </a:cubicBezTo>
                  <a:cubicBezTo>
                    <a:pt x="52" y="328"/>
                    <a:pt x="50" y="328"/>
                    <a:pt x="48" y="328"/>
                  </a:cubicBezTo>
                  <a:cubicBezTo>
                    <a:pt x="46" y="328"/>
                    <a:pt x="45" y="328"/>
                    <a:pt x="44" y="328"/>
                  </a:cubicBezTo>
                  <a:cubicBezTo>
                    <a:pt x="42" y="328"/>
                    <a:pt x="42" y="328"/>
                    <a:pt x="42" y="328"/>
                  </a:cubicBezTo>
                  <a:cubicBezTo>
                    <a:pt x="41" y="326"/>
                    <a:pt x="41" y="326"/>
                    <a:pt x="41" y="326"/>
                  </a:cubicBezTo>
                  <a:cubicBezTo>
                    <a:pt x="39" y="312"/>
                    <a:pt x="46" y="307"/>
                    <a:pt x="53" y="304"/>
                  </a:cubicBezTo>
                  <a:cubicBezTo>
                    <a:pt x="52" y="303"/>
                    <a:pt x="50" y="302"/>
                    <a:pt x="47" y="302"/>
                  </a:cubicBezTo>
                  <a:cubicBezTo>
                    <a:pt x="43" y="301"/>
                    <a:pt x="38" y="299"/>
                    <a:pt x="37" y="294"/>
                  </a:cubicBezTo>
                  <a:cubicBezTo>
                    <a:pt x="34" y="285"/>
                    <a:pt x="38" y="280"/>
                    <a:pt x="42" y="276"/>
                  </a:cubicBezTo>
                  <a:cubicBezTo>
                    <a:pt x="45" y="271"/>
                    <a:pt x="48" y="267"/>
                    <a:pt x="45" y="258"/>
                  </a:cubicBezTo>
                  <a:cubicBezTo>
                    <a:pt x="45" y="257"/>
                    <a:pt x="43" y="255"/>
                    <a:pt x="41" y="254"/>
                  </a:cubicBezTo>
                  <a:cubicBezTo>
                    <a:pt x="38" y="251"/>
                    <a:pt x="37" y="251"/>
                    <a:pt x="37" y="249"/>
                  </a:cubicBezTo>
                  <a:cubicBezTo>
                    <a:pt x="36" y="244"/>
                    <a:pt x="39" y="239"/>
                    <a:pt x="40" y="236"/>
                  </a:cubicBezTo>
                  <a:cubicBezTo>
                    <a:pt x="41" y="235"/>
                    <a:pt x="41" y="234"/>
                    <a:pt x="41" y="233"/>
                  </a:cubicBezTo>
                  <a:cubicBezTo>
                    <a:pt x="40" y="229"/>
                    <a:pt x="37" y="227"/>
                    <a:pt x="35" y="225"/>
                  </a:cubicBezTo>
                  <a:cubicBezTo>
                    <a:pt x="31" y="222"/>
                    <a:pt x="27" y="219"/>
                    <a:pt x="29" y="212"/>
                  </a:cubicBezTo>
                  <a:cubicBezTo>
                    <a:pt x="29" y="211"/>
                    <a:pt x="29" y="211"/>
                    <a:pt x="29" y="211"/>
                  </a:cubicBezTo>
                  <a:cubicBezTo>
                    <a:pt x="30" y="211"/>
                    <a:pt x="30" y="211"/>
                    <a:pt x="30" y="211"/>
                  </a:cubicBezTo>
                  <a:cubicBezTo>
                    <a:pt x="32" y="209"/>
                    <a:pt x="33" y="207"/>
                    <a:pt x="34" y="204"/>
                  </a:cubicBezTo>
                  <a:cubicBezTo>
                    <a:pt x="36" y="201"/>
                    <a:pt x="38" y="198"/>
                    <a:pt x="41" y="196"/>
                  </a:cubicBezTo>
                  <a:cubicBezTo>
                    <a:pt x="41" y="196"/>
                    <a:pt x="40" y="196"/>
                    <a:pt x="40" y="196"/>
                  </a:cubicBezTo>
                  <a:cubicBezTo>
                    <a:pt x="38" y="195"/>
                    <a:pt x="37" y="195"/>
                    <a:pt x="36" y="195"/>
                  </a:cubicBezTo>
                  <a:cubicBezTo>
                    <a:pt x="33" y="195"/>
                    <a:pt x="33" y="195"/>
                    <a:pt x="33" y="195"/>
                  </a:cubicBezTo>
                  <a:cubicBezTo>
                    <a:pt x="33" y="192"/>
                    <a:pt x="33" y="192"/>
                    <a:pt x="33" y="192"/>
                  </a:cubicBezTo>
                  <a:cubicBezTo>
                    <a:pt x="34" y="187"/>
                    <a:pt x="38" y="186"/>
                    <a:pt x="41" y="185"/>
                  </a:cubicBezTo>
                  <a:cubicBezTo>
                    <a:pt x="45" y="184"/>
                    <a:pt x="46" y="183"/>
                    <a:pt x="45" y="181"/>
                  </a:cubicBezTo>
                  <a:cubicBezTo>
                    <a:pt x="51" y="180"/>
                    <a:pt x="51" y="180"/>
                    <a:pt x="51" y="180"/>
                  </a:cubicBezTo>
                  <a:cubicBezTo>
                    <a:pt x="52" y="187"/>
                    <a:pt x="46" y="189"/>
                    <a:pt x="43" y="190"/>
                  </a:cubicBezTo>
                  <a:cubicBezTo>
                    <a:pt x="43" y="190"/>
                    <a:pt x="42" y="190"/>
                    <a:pt x="42" y="190"/>
                  </a:cubicBezTo>
                  <a:cubicBezTo>
                    <a:pt x="46" y="190"/>
                    <a:pt x="50" y="191"/>
                    <a:pt x="51" y="196"/>
                  </a:cubicBezTo>
                  <a:cubicBezTo>
                    <a:pt x="51" y="199"/>
                    <a:pt x="51" y="199"/>
                    <a:pt x="51" y="199"/>
                  </a:cubicBezTo>
                  <a:cubicBezTo>
                    <a:pt x="48" y="199"/>
                    <a:pt x="48" y="199"/>
                    <a:pt x="48" y="199"/>
                  </a:cubicBezTo>
                  <a:cubicBezTo>
                    <a:pt x="43" y="199"/>
                    <a:pt x="42" y="202"/>
                    <a:pt x="39" y="207"/>
                  </a:cubicBezTo>
                  <a:cubicBezTo>
                    <a:pt x="38" y="209"/>
                    <a:pt x="37" y="212"/>
                    <a:pt x="34" y="214"/>
                  </a:cubicBezTo>
                  <a:cubicBezTo>
                    <a:pt x="34" y="217"/>
                    <a:pt x="35" y="218"/>
                    <a:pt x="38" y="221"/>
                  </a:cubicBezTo>
                  <a:cubicBezTo>
                    <a:pt x="41" y="223"/>
                    <a:pt x="45" y="226"/>
                    <a:pt x="47" y="232"/>
                  </a:cubicBezTo>
                  <a:cubicBezTo>
                    <a:pt x="47" y="234"/>
                    <a:pt x="46" y="236"/>
                    <a:pt x="45" y="238"/>
                  </a:cubicBezTo>
                  <a:cubicBezTo>
                    <a:pt x="44" y="241"/>
                    <a:pt x="42" y="244"/>
                    <a:pt x="43" y="248"/>
                  </a:cubicBezTo>
                  <a:cubicBezTo>
                    <a:pt x="43" y="248"/>
                    <a:pt x="44" y="249"/>
                    <a:pt x="45" y="250"/>
                  </a:cubicBezTo>
                  <a:cubicBezTo>
                    <a:pt x="49" y="253"/>
                    <a:pt x="50" y="255"/>
                    <a:pt x="51" y="256"/>
                  </a:cubicBezTo>
                  <a:cubicBezTo>
                    <a:pt x="54" y="268"/>
                    <a:pt x="50" y="274"/>
                    <a:pt x="46" y="279"/>
                  </a:cubicBezTo>
                  <a:cubicBezTo>
                    <a:pt x="43" y="283"/>
                    <a:pt x="40" y="286"/>
                    <a:pt x="43" y="292"/>
                  </a:cubicBezTo>
                  <a:cubicBezTo>
                    <a:pt x="43" y="293"/>
                    <a:pt x="43" y="293"/>
                    <a:pt x="43" y="293"/>
                  </a:cubicBezTo>
                  <a:cubicBezTo>
                    <a:pt x="43" y="295"/>
                    <a:pt x="44" y="295"/>
                    <a:pt x="49" y="296"/>
                  </a:cubicBezTo>
                  <a:cubicBezTo>
                    <a:pt x="53" y="297"/>
                    <a:pt x="58" y="299"/>
                    <a:pt x="59" y="305"/>
                  </a:cubicBezTo>
                  <a:cubicBezTo>
                    <a:pt x="59" y="307"/>
                    <a:pt x="59" y="307"/>
                    <a:pt x="59" y="307"/>
                  </a:cubicBezTo>
                  <a:cubicBezTo>
                    <a:pt x="57" y="308"/>
                    <a:pt x="57" y="308"/>
                    <a:pt x="57" y="308"/>
                  </a:cubicBezTo>
                  <a:cubicBezTo>
                    <a:pt x="50" y="311"/>
                    <a:pt x="46" y="314"/>
                    <a:pt x="46" y="323"/>
                  </a:cubicBezTo>
                  <a:cubicBezTo>
                    <a:pt x="47" y="323"/>
                    <a:pt x="47" y="323"/>
                    <a:pt x="48" y="323"/>
                  </a:cubicBezTo>
                  <a:cubicBezTo>
                    <a:pt x="52" y="323"/>
                    <a:pt x="58" y="323"/>
                    <a:pt x="59" y="329"/>
                  </a:cubicBezTo>
                  <a:cubicBezTo>
                    <a:pt x="59" y="330"/>
                    <a:pt x="59" y="330"/>
                    <a:pt x="59" y="330"/>
                  </a:cubicBezTo>
                  <a:cubicBezTo>
                    <a:pt x="58" y="331"/>
                    <a:pt x="58" y="331"/>
                    <a:pt x="58" y="331"/>
                  </a:cubicBezTo>
                  <a:cubicBezTo>
                    <a:pt x="55" y="334"/>
                    <a:pt x="53" y="336"/>
                    <a:pt x="50" y="339"/>
                  </a:cubicBezTo>
                  <a:cubicBezTo>
                    <a:pt x="56" y="339"/>
                    <a:pt x="61" y="339"/>
                    <a:pt x="63" y="345"/>
                  </a:cubicBezTo>
                  <a:cubicBezTo>
                    <a:pt x="63" y="346"/>
                    <a:pt x="63" y="346"/>
                    <a:pt x="63" y="346"/>
                  </a:cubicBezTo>
                  <a:cubicBezTo>
                    <a:pt x="62" y="347"/>
                    <a:pt x="62" y="347"/>
                    <a:pt x="62" y="347"/>
                  </a:cubicBezTo>
                  <a:cubicBezTo>
                    <a:pt x="60" y="350"/>
                    <a:pt x="60" y="351"/>
                    <a:pt x="61" y="354"/>
                  </a:cubicBezTo>
                  <a:cubicBezTo>
                    <a:pt x="62" y="356"/>
                    <a:pt x="63" y="361"/>
                    <a:pt x="60" y="365"/>
                  </a:cubicBezTo>
                  <a:cubicBezTo>
                    <a:pt x="62" y="367"/>
                    <a:pt x="64" y="368"/>
                    <a:pt x="66" y="369"/>
                  </a:cubicBezTo>
                  <a:cubicBezTo>
                    <a:pt x="71" y="372"/>
                    <a:pt x="78" y="376"/>
                    <a:pt x="79" y="385"/>
                  </a:cubicBezTo>
                  <a:cubicBezTo>
                    <a:pt x="79" y="387"/>
                    <a:pt x="79" y="387"/>
                    <a:pt x="79" y="387"/>
                  </a:cubicBezTo>
                  <a:cubicBezTo>
                    <a:pt x="77" y="388"/>
                    <a:pt x="77" y="388"/>
                    <a:pt x="77" y="388"/>
                  </a:cubicBezTo>
                  <a:cubicBezTo>
                    <a:pt x="71" y="390"/>
                    <a:pt x="66" y="394"/>
                    <a:pt x="62" y="398"/>
                  </a:cubicBezTo>
                  <a:cubicBezTo>
                    <a:pt x="61" y="398"/>
                    <a:pt x="61" y="398"/>
                    <a:pt x="60" y="399"/>
                  </a:cubicBezTo>
                  <a:cubicBezTo>
                    <a:pt x="62" y="399"/>
                    <a:pt x="64" y="400"/>
                    <a:pt x="65" y="401"/>
                  </a:cubicBezTo>
                  <a:cubicBezTo>
                    <a:pt x="67" y="404"/>
                    <a:pt x="66" y="407"/>
                    <a:pt x="65" y="411"/>
                  </a:cubicBezTo>
                  <a:cubicBezTo>
                    <a:pt x="63" y="414"/>
                    <a:pt x="62" y="418"/>
                    <a:pt x="63" y="421"/>
                  </a:cubicBezTo>
                  <a:cubicBezTo>
                    <a:pt x="63" y="422"/>
                    <a:pt x="63" y="422"/>
                    <a:pt x="63" y="422"/>
                  </a:cubicBezTo>
                  <a:cubicBezTo>
                    <a:pt x="62" y="423"/>
                    <a:pt x="62" y="423"/>
                    <a:pt x="62" y="423"/>
                  </a:cubicBezTo>
                  <a:cubicBezTo>
                    <a:pt x="55" y="434"/>
                    <a:pt x="46" y="443"/>
                    <a:pt x="36" y="451"/>
                  </a:cubicBezTo>
                  <a:cubicBezTo>
                    <a:pt x="41" y="460"/>
                    <a:pt x="34" y="467"/>
                    <a:pt x="29" y="472"/>
                  </a:cubicBezTo>
                  <a:cubicBezTo>
                    <a:pt x="27" y="474"/>
                    <a:pt x="24" y="476"/>
                    <a:pt x="24" y="478"/>
                  </a:cubicBezTo>
                  <a:cubicBezTo>
                    <a:pt x="24" y="478"/>
                    <a:pt x="25" y="479"/>
                    <a:pt x="26" y="480"/>
                  </a:cubicBezTo>
                  <a:cubicBezTo>
                    <a:pt x="28" y="482"/>
                    <a:pt x="28" y="484"/>
                    <a:pt x="27" y="485"/>
                  </a:cubicBezTo>
                  <a:cubicBezTo>
                    <a:pt x="26" y="487"/>
                    <a:pt x="24" y="488"/>
                    <a:pt x="22" y="488"/>
                  </a:cubicBezTo>
                  <a:cubicBezTo>
                    <a:pt x="19" y="494"/>
                    <a:pt x="17" y="500"/>
                    <a:pt x="19" y="505"/>
                  </a:cubicBezTo>
                  <a:cubicBezTo>
                    <a:pt x="19" y="506"/>
                    <a:pt x="19" y="507"/>
                    <a:pt x="19" y="509"/>
                  </a:cubicBezTo>
                  <a:cubicBezTo>
                    <a:pt x="19" y="513"/>
                    <a:pt x="19" y="521"/>
                    <a:pt x="22" y="524"/>
                  </a:cubicBezTo>
                  <a:cubicBezTo>
                    <a:pt x="28" y="531"/>
                    <a:pt x="28" y="531"/>
                    <a:pt x="28" y="531"/>
                  </a:cubicBezTo>
                  <a:cubicBezTo>
                    <a:pt x="19" y="529"/>
                    <a:pt x="19" y="529"/>
                    <a:pt x="19" y="529"/>
                  </a:cubicBezTo>
                  <a:cubicBezTo>
                    <a:pt x="15" y="528"/>
                    <a:pt x="12" y="528"/>
                    <a:pt x="10" y="531"/>
                  </a:cubicBezTo>
                  <a:cubicBezTo>
                    <a:pt x="6" y="536"/>
                    <a:pt x="8" y="547"/>
                    <a:pt x="13" y="556"/>
                  </a:cubicBezTo>
                  <a:cubicBezTo>
                    <a:pt x="45" y="557"/>
                    <a:pt x="76" y="553"/>
                    <a:pt x="106" y="550"/>
                  </a:cubicBezTo>
                  <a:cubicBezTo>
                    <a:pt x="147" y="546"/>
                    <a:pt x="185" y="543"/>
                    <a:pt x="221" y="548"/>
                  </a:cubicBezTo>
                  <a:cubicBezTo>
                    <a:pt x="224" y="548"/>
                    <a:pt x="224" y="548"/>
                    <a:pt x="224" y="548"/>
                  </a:cubicBezTo>
                  <a:cubicBezTo>
                    <a:pt x="224" y="550"/>
                    <a:pt x="224" y="550"/>
                    <a:pt x="224" y="550"/>
                  </a:cubicBezTo>
                  <a:cubicBezTo>
                    <a:pt x="223" y="559"/>
                    <a:pt x="221" y="565"/>
                    <a:pt x="219" y="571"/>
                  </a:cubicBezTo>
                  <a:cubicBezTo>
                    <a:pt x="216" y="578"/>
                    <a:pt x="214" y="586"/>
                    <a:pt x="215" y="598"/>
                  </a:cubicBezTo>
                  <a:cubicBezTo>
                    <a:pt x="218" y="601"/>
                    <a:pt x="220" y="603"/>
                    <a:pt x="224" y="606"/>
                  </a:cubicBezTo>
                  <a:cubicBezTo>
                    <a:pt x="228" y="610"/>
                    <a:pt x="233" y="614"/>
                    <a:pt x="235" y="622"/>
                  </a:cubicBezTo>
                  <a:cubicBezTo>
                    <a:pt x="238" y="625"/>
                    <a:pt x="239" y="629"/>
                    <a:pt x="240" y="633"/>
                  </a:cubicBezTo>
                  <a:cubicBezTo>
                    <a:pt x="242" y="643"/>
                    <a:pt x="244" y="649"/>
                    <a:pt x="252" y="648"/>
                  </a:cubicBezTo>
                  <a:cubicBezTo>
                    <a:pt x="255" y="646"/>
                    <a:pt x="257" y="643"/>
                    <a:pt x="259" y="639"/>
                  </a:cubicBezTo>
                  <a:cubicBezTo>
                    <a:pt x="261" y="635"/>
                    <a:pt x="263" y="631"/>
                    <a:pt x="268" y="628"/>
                  </a:cubicBezTo>
                  <a:cubicBezTo>
                    <a:pt x="268" y="628"/>
                    <a:pt x="268" y="628"/>
                    <a:pt x="268" y="628"/>
                  </a:cubicBezTo>
                  <a:cubicBezTo>
                    <a:pt x="269" y="628"/>
                    <a:pt x="269" y="628"/>
                    <a:pt x="269" y="628"/>
                  </a:cubicBezTo>
                  <a:cubicBezTo>
                    <a:pt x="278" y="628"/>
                    <a:pt x="287" y="624"/>
                    <a:pt x="296" y="620"/>
                  </a:cubicBezTo>
                  <a:cubicBezTo>
                    <a:pt x="304" y="616"/>
                    <a:pt x="313" y="612"/>
                    <a:pt x="321" y="612"/>
                  </a:cubicBezTo>
                  <a:cubicBezTo>
                    <a:pt x="328" y="612"/>
                    <a:pt x="332" y="614"/>
                    <a:pt x="336" y="616"/>
                  </a:cubicBezTo>
                  <a:cubicBezTo>
                    <a:pt x="338" y="617"/>
                    <a:pt x="340" y="618"/>
                    <a:pt x="344" y="619"/>
                  </a:cubicBezTo>
                  <a:cubicBezTo>
                    <a:pt x="345" y="617"/>
                    <a:pt x="347" y="615"/>
                    <a:pt x="349" y="614"/>
                  </a:cubicBezTo>
                  <a:cubicBezTo>
                    <a:pt x="354" y="613"/>
                    <a:pt x="359" y="615"/>
                    <a:pt x="365" y="618"/>
                  </a:cubicBezTo>
                  <a:cubicBezTo>
                    <a:pt x="366" y="618"/>
                    <a:pt x="368" y="619"/>
                    <a:pt x="369" y="620"/>
                  </a:cubicBezTo>
                  <a:cubicBezTo>
                    <a:pt x="370" y="619"/>
                    <a:pt x="370" y="618"/>
                    <a:pt x="369" y="617"/>
                  </a:cubicBezTo>
                  <a:cubicBezTo>
                    <a:pt x="368" y="615"/>
                    <a:pt x="367" y="613"/>
                    <a:pt x="368" y="611"/>
                  </a:cubicBezTo>
                  <a:cubicBezTo>
                    <a:pt x="368" y="610"/>
                    <a:pt x="370" y="609"/>
                    <a:pt x="371" y="609"/>
                  </a:cubicBezTo>
                  <a:cubicBezTo>
                    <a:pt x="371" y="604"/>
                    <a:pt x="371" y="604"/>
                    <a:pt x="371" y="604"/>
                  </a:cubicBezTo>
                  <a:cubicBezTo>
                    <a:pt x="368" y="576"/>
                    <a:pt x="364" y="547"/>
                    <a:pt x="359" y="517"/>
                  </a:cubicBezTo>
                  <a:cubicBezTo>
                    <a:pt x="349" y="453"/>
                    <a:pt x="339" y="387"/>
                    <a:pt x="343" y="317"/>
                  </a:cubicBezTo>
                  <a:cubicBezTo>
                    <a:pt x="345" y="266"/>
                    <a:pt x="346" y="214"/>
                    <a:pt x="347" y="164"/>
                  </a:cubicBezTo>
                  <a:cubicBezTo>
                    <a:pt x="348" y="115"/>
                    <a:pt x="348" y="64"/>
                    <a:pt x="351" y="14"/>
                  </a:cubicBezTo>
                  <a:cubicBezTo>
                    <a:pt x="347" y="14"/>
                    <a:pt x="342" y="14"/>
                    <a:pt x="340" y="11"/>
                  </a:cubicBezTo>
                  <a:cubicBezTo>
                    <a:pt x="339" y="10"/>
                    <a:pt x="339" y="8"/>
                    <a:pt x="338" y="7"/>
                  </a:cubicBezTo>
                  <a:cubicBezTo>
                    <a:pt x="302" y="11"/>
                    <a:pt x="264" y="14"/>
                    <a:pt x="227" y="17"/>
                  </a:cubicBezTo>
                  <a:cubicBezTo>
                    <a:pt x="192" y="20"/>
                    <a:pt x="157" y="22"/>
                    <a:pt x="124" y="26"/>
                  </a:cubicBezTo>
                  <a:cubicBezTo>
                    <a:pt x="124" y="31"/>
                    <a:pt x="121" y="34"/>
                    <a:pt x="120" y="36"/>
                  </a:cubicBezTo>
                  <a:cubicBezTo>
                    <a:pt x="119" y="36"/>
                    <a:pt x="119" y="37"/>
                    <a:pt x="119" y="37"/>
                  </a:cubicBezTo>
                  <a:cubicBezTo>
                    <a:pt x="116" y="42"/>
                    <a:pt x="113" y="44"/>
                    <a:pt x="111" y="46"/>
                  </a:cubicBezTo>
                  <a:cubicBezTo>
                    <a:pt x="109" y="48"/>
                    <a:pt x="108" y="49"/>
                    <a:pt x="107" y="60"/>
                  </a:cubicBezTo>
                  <a:cubicBezTo>
                    <a:pt x="107" y="65"/>
                    <a:pt x="104" y="67"/>
                    <a:pt x="101" y="70"/>
                  </a:cubicBezTo>
                  <a:cubicBezTo>
                    <a:pt x="99" y="72"/>
                    <a:pt x="97" y="73"/>
                    <a:pt x="95" y="76"/>
                  </a:cubicBezTo>
                  <a:cubicBezTo>
                    <a:pt x="102" y="93"/>
                    <a:pt x="90" y="105"/>
                    <a:pt x="80" y="115"/>
                  </a:cubicBezTo>
                  <a:cubicBezTo>
                    <a:pt x="70" y="126"/>
                    <a:pt x="60" y="137"/>
                    <a:pt x="67" y="151"/>
                  </a:cubicBezTo>
                  <a:cubicBezTo>
                    <a:pt x="68" y="153"/>
                    <a:pt x="68" y="153"/>
                    <a:pt x="68" y="153"/>
                  </a:cubicBezTo>
                  <a:cubicBezTo>
                    <a:pt x="66" y="155"/>
                    <a:pt x="66" y="155"/>
                    <a:pt x="66" y="155"/>
                  </a:cubicBezTo>
                  <a:cubicBezTo>
                    <a:pt x="63" y="157"/>
                    <a:pt x="60" y="158"/>
                    <a:pt x="57" y="159"/>
                  </a:cubicBezTo>
                  <a:cubicBezTo>
                    <a:pt x="53" y="160"/>
                    <a:pt x="50" y="162"/>
                    <a:pt x="48" y="164"/>
                  </a:cubicBezTo>
                  <a:cubicBezTo>
                    <a:pt x="50" y="165"/>
                    <a:pt x="51" y="168"/>
                    <a:pt x="51" y="173"/>
                  </a:cubicBezTo>
                  <a:cubicBezTo>
                    <a:pt x="45" y="172"/>
                    <a:pt x="45" y="172"/>
                    <a:pt x="45" y="172"/>
                  </a:cubicBezTo>
                  <a:cubicBezTo>
                    <a:pt x="46" y="168"/>
                    <a:pt x="44" y="167"/>
                    <a:pt x="43" y="167"/>
                  </a:cubicBezTo>
                  <a:cubicBezTo>
                    <a:pt x="40" y="166"/>
                    <a:pt x="40" y="166"/>
                    <a:pt x="40" y="166"/>
                  </a:cubicBezTo>
                  <a:cubicBezTo>
                    <a:pt x="42" y="163"/>
                    <a:pt x="42" y="163"/>
                    <a:pt x="42" y="163"/>
                  </a:cubicBezTo>
                  <a:cubicBezTo>
                    <a:pt x="44" y="158"/>
                    <a:pt x="50" y="156"/>
                    <a:pt x="55" y="154"/>
                  </a:cubicBezTo>
                  <a:cubicBezTo>
                    <a:pt x="57" y="153"/>
                    <a:pt x="59" y="152"/>
                    <a:pt x="61" y="151"/>
                  </a:cubicBezTo>
                  <a:cubicBezTo>
                    <a:pt x="54" y="134"/>
                    <a:pt x="66" y="122"/>
                    <a:pt x="76" y="111"/>
                  </a:cubicBezTo>
                  <a:cubicBezTo>
                    <a:pt x="87" y="100"/>
                    <a:pt x="96" y="91"/>
                    <a:pt x="90" y="77"/>
                  </a:cubicBezTo>
                  <a:cubicBezTo>
                    <a:pt x="89" y="76"/>
                    <a:pt x="89" y="76"/>
                    <a:pt x="89" y="76"/>
                  </a:cubicBezTo>
                  <a:cubicBezTo>
                    <a:pt x="90" y="75"/>
                    <a:pt x="90" y="75"/>
                    <a:pt x="90" y="75"/>
                  </a:cubicBezTo>
                  <a:cubicBezTo>
                    <a:pt x="93" y="70"/>
                    <a:pt x="95" y="68"/>
                    <a:pt x="98" y="66"/>
                  </a:cubicBezTo>
                  <a:cubicBezTo>
                    <a:pt x="100" y="63"/>
                    <a:pt x="101" y="62"/>
                    <a:pt x="102" y="60"/>
                  </a:cubicBezTo>
                  <a:cubicBezTo>
                    <a:pt x="102" y="48"/>
                    <a:pt x="104" y="46"/>
                    <a:pt x="108" y="42"/>
                  </a:cubicBezTo>
                  <a:cubicBezTo>
                    <a:pt x="109" y="41"/>
                    <a:pt x="111" y="39"/>
                    <a:pt x="114" y="34"/>
                  </a:cubicBezTo>
                  <a:cubicBezTo>
                    <a:pt x="114" y="34"/>
                    <a:pt x="115" y="33"/>
                    <a:pt x="115" y="33"/>
                  </a:cubicBezTo>
                  <a:cubicBezTo>
                    <a:pt x="117" y="30"/>
                    <a:pt x="119" y="28"/>
                    <a:pt x="118" y="24"/>
                  </a:cubicBezTo>
                  <a:cubicBezTo>
                    <a:pt x="117" y="21"/>
                    <a:pt x="117" y="21"/>
                    <a:pt x="117" y="21"/>
                  </a:cubicBezTo>
                  <a:cubicBezTo>
                    <a:pt x="120" y="21"/>
                    <a:pt x="120" y="21"/>
                    <a:pt x="120" y="21"/>
                  </a:cubicBezTo>
                  <a:cubicBezTo>
                    <a:pt x="154" y="17"/>
                    <a:pt x="191" y="14"/>
                    <a:pt x="226" y="11"/>
                  </a:cubicBezTo>
                  <a:cubicBezTo>
                    <a:pt x="264" y="9"/>
                    <a:pt x="304" y="6"/>
                    <a:pt x="341" y="1"/>
                  </a:cubicBezTo>
                  <a:cubicBezTo>
                    <a:pt x="345" y="0"/>
                    <a:pt x="345" y="0"/>
                    <a:pt x="345" y="0"/>
                  </a:cubicBezTo>
                  <a:cubicBezTo>
                    <a:pt x="344" y="4"/>
                    <a:pt x="344" y="4"/>
                    <a:pt x="344" y="4"/>
                  </a:cubicBezTo>
                  <a:cubicBezTo>
                    <a:pt x="344" y="6"/>
                    <a:pt x="344" y="7"/>
                    <a:pt x="344" y="7"/>
                  </a:cubicBezTo>
                  <a:cubicBezTo>
                    <a:pt x="345" y="9"/>
                    <a:pt x="349" y="9"/>
                    <a:pt x="351" y="9"/>
                  </a:cubicBezTo>
                  <a:cubicBezTo>
                    <a:pt x="352" y="9"/>
                    <a:pt x="353" y="9"/>
                    <a:pt x="354" y="9"/>
                  </a:cubicBezTo>
                  <a:cubicBezTo>
                    <a:pt x="356" y="9"/>
                    <a:pt x="356" y="9"/>
                    <a:pt x="356" y="9"/>
                  </a:cubicBezTo>
                  <a:cubicBezTo>
                    <a:pt x="356" y="12"/>
                    <a:pt x="356" y="12"/>
                    <a:pt x="356" y="12"/>
                  </a:cubicBezTo>
                  <a:cubicBezTo>
                    <a:pt x="354" y="62"/>
                    <a:pt x="353" y="114"/>
                    <a:pt x="352" y="164"/>
                  </a:cubicBezTo>
                  <a:cubicBezTo>
                    <a:pt x="351" y="214"/>
                    <a:pt x="351" y="266"/>
                    <a:pt x="348" y="317"/>
                  </a:cubicBezTo>
                  <a:cubicBezTo>
                    <a:pt x="345" y="386"/>
                    <a:pt x="355" y="452"/>
                    <a:pt x="365" y="516"/>
                  </a:cubicBezTo>
                  <a:cubicBezTo>
                    <a:pt x="369" y="546"/>
                    <a:pt x="373" y="575"/>
                    <a:pt x="376" y="603"/>
                  </a:cubicBezTo>
                  <a:cubicBezTo>
                    <a:pt x="376" y="613"/>
                    <a:pt x="376" y="613"/>
                    <a:pt x="376" y="613"/>
                  </a:cubicBezTo>
                  <a:cubicBezTo>
                    <a:pt x="374" y="613"/>
                    <a:pt x="374" y="613"/>
                    <a:pt x="374" y="613"/>
                  </a:cubicBezTo>
                  <a:cubicBezTo>
                    <a:pt x="374" y="613"/>
                    <a:pt x="374" y="613"/>
                    <a:pt x="374" y="613"/>
                  </a:cubicBezTo>
                  <a:cubicBezTo>
                    <a:pt x="374" y="614"/>
                    <a:pt x="374" y="614"/>
                    <a:pt x="374" y="614"/>
                  </a:cubicBezTo>
                  <a:cubicBezTo>
                    <a:pt x="375" y="615"/>
                    <a:pt x="378" y="620"/>
                    <a:pt x="371" y="625"/>
                  </a:cubicBezTo>
                  <a:cubicBezTo>
                    <a:pt x="370" y="626"/>
                    <a:pt x="370" y="626"/>
                    <a:pt x="370" y="626"/>
                  </a:cubicBezTo>
                  <a:cubicBezTo>
                    <a:pt x="369" y="625"/>
                    <a:pt x="369" y="625"/>
                    <a:pt x="369" y="625"/>
                  </a:cubicBezTo>
                  <a:cubicBezTo>
                    <a:pt x="367" y="624"/>
                    <a:pt x="365" y="624"/>
                    <a:pt x="363" y="623"/>
                  </a:cubicBezTo>
                  <a:cubicBezTo>
                    <a:pt x="358" y="621"/>
                    <a:pt x="354" y="619"/>
                    <a:pt x="351" y="620"/>
                  </a:cubicBezTo>
                  <a:cubicBezTo>
                    <a:pt x="350" y="620"/>
                    <a:pt x="349" y="621"/>
                    <a:pt x="348" y="624"/>
                  </a:cubicBezTo>
                  <a:cubicBezTo>
                    <a:pt x="347" y="626"/>
                    <a:pt x="347" y="626"/>
                    <a:pt x="347" y="626"/>
                  </a:cubicBezTo>
                  <a:cubicBezTo>
                    <a:pt x="345" y="625"/>
                    <a:pt x="345" y="625"/>
                    <a:pt x="345" y="625"/>
                  </a:cubicBezTo>
                  <a:cubicBezTo>
                    <a:pt x="339" y="624"/>
                    <a:pt x="336" y="622"/>
                    <a:pt x="333" y="621"/>
                  </a:cubicBezTo>
                  <a:cubicBezTo>
                    <a:pt x="330" y="619"/>
                    <a:pt x="327" y="617"/>
                    <a:pt x="321" y="617"/>
                  </a:cubicBezTo>
                  <a:cubicBezTo>
                    <a:pt x="314" y="617"/>
                    <a:pt x="306" y="621"/>
                    <a:pt x="298" y="625"/>
                  </a:cubicBezTo>
                  <a:cubicBezTo>
                    <a:pt x="289" y="629"/>
                    <a:pt x="280" y="634"/>
                    <a:pt x="270" y="634"/>
                  </a:cubicBezTo>
                  <a:cubicBezTo>
                    <a:pt x="267" y="635"/>
                    <a:pt x="265" y="639"/>
                    <a:pt x="263" y="642"/>
                  </a:cubicBezTo>
                  <a:cubicBezTo>
                    <a:pt x="261" y="646"/>
                    <a:pt x="259" y="651"/>
                    <a:pt x="254" y="653"/>
                  </a:cubicBezTo>
                  <a:cubicBezTo>
                    <a:pt x="253" y="654"/>
                    <a:pt x="253" y="654"/>
                    <a:pt x="253" y="654"/>
                  </a:cubicBezTo>
                  <a:cubicBezTo>
                    <a:pt x="253" y="654"/>
                    <a:pt x="252" y="654"/>
                    <a:pt x="251" y="654"/>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46" name="Freeform 332"/>
            <p:cNvSpPr/>
            <p:nvPr/>
          </p:nvSpPr>
          <p:spPr>
            <a:xfrm>
              <a:off x="7915320" y="5061960"/>
              <a:ext cx="15120" cy="16920"/>
            </a:xfrm>
            <a:custGeom>
              <a:avLst/>
              <a:gdLst>
                <a:gd name="textAreaLeft" fmla="*/ 0 w 15120"/>
                <a:gd name="textAreaRight" fmla="*/ 15840 w 15120"/>
                <a:gd name="textAreaTop" fmla="*/ 0 h 16920"/>
                <a:gd name="textAreaBottom" fmla="*/ 17640 h 16920"/>
                <a:gd name="GluePoint1X" fmla="*/ 9.6530612244898 w 49"/>
                <a:gd name="GluePoint1Y" fmla="*/ 0 h 44"/>
                <a:gd name="GluePoint2X" fmla="*/ 38.6122448979592 w 49"/>
                <a:gd name="GluePoint2Y" fmla="*/ 22.9090909090909 h 44"/>
                <a:gd name="GluePoint3X" fmla="*/ 9.6530612244898 w 49"/>
                <a:gd name="GluePoint3Y" fmla="*/ 0 h 44"/>
              </a:gdLst>
              <a:ahLst/>
              <a:cxnLst>
                <a:cxn ang="0">
                  <a:pos x="GluePoint1X" y="GluePoint1Y"/>
                </a:cxn>
                <a:cxn ang="0">
                  <a:pos x="GluePoint2X" y="GluePoint2Y"/>
                </a:cxn>
                <a:cxn ang="0">
                  <a:pos x="GluePoint3X" y="GluePoint3Y"/>
                </a:cxn>
              </a:cxnLst>
              <a:rect l="textAreaLeft" t="textAreaTop" r="textAreaRight" b="textAreaBottom"/>
              <a:pathLst>
                <a:path w="16" h="18">
                  <a:moveTo>
                    <a:pt x="4" y="0"/>
                  </a:moveTo>
                  <a:cubicBezTo>
                    <a:pt x="9" y="1"/>
                    <a:pt x="10" y="7"/>
                    <a:pt x="16" y="8"/>
                  </a:cubicBezTo>
                  <a:cubicBezTo>
                    <a:pt x="14" y="18"/>
                    <a:pt x="0" y="8"/>
                    <a:pt x="4" y="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1047" name="Freeform 333"/>
            <p:cNvSpPr/>
            <p:nvPr/>
          </p:nvSpPr>
          <p:spPr>
            <a:xfrm>
              <a:off x="7915320" y="5058720"/>
              <a:ext cx="18360" cy="16920"/>
            </a:xfrm>
            <a:custGeom>
              <a:avLst/>
              <a:gdLst>
                <a:gd name="textAreaLeft" fmla="*/ 0 w 18360"/>
                <a:gd name="textAreaRight" fmla="*/ 19080 w 18360"/>
                <a:gd name="textAreaTop" fmla="*/ 0 h 16920"/>
                <a:gd name="textAreaBottom" fmla="*/ 17640 h 16920"/>
                <a:gd name="GluePoint1X" fmla="*/ 35.0204081632653 w 49"/>
                <a:gd name="GluePoint1Y" fmla="*/ 44.377358490566 h 53"/>
                <a:gd name="GluePoint2X" fmla="*/ 8.48979591836735 w 49"/>
                <a:gd name="GluePoint2Y" fmla="*/ 28.9811320754717 h 53"/>
                <a:gd name="GluePoint3X" fmla="*/ 2.12244897959184 w 49"/>
                <a:gd name="GluePoint3Y" fmla="*/ 4.52830188679245 h 53"/>
                <a:gd name="GluePoint4X" fmla="*/ 5.30612244897959 w 49"/>
                <a:gd name="GluePoint4Y" fmla="*/ 0 h 53"/>
                <a:gd name="GluePoint5X" fmla="*/ 13.7959183673469 w 49"/>
                <a:gd name="GluePoint5Y" fmla="*/ 0 h 53"/>
                <a:gd name="GluePoint6X" fmla="*/ 31.8367346938776 w 49"/>
                <a:gd name="GluePoint6Y" fmla="*/ 11.7735849056604 h 53"/>
                <a:gd name="GluePoint7X" fmla="*/ 46.6938775510204 w 49"/>
                <a:gd name="GluePoint7Y" fmla="*/ 19.0188679245283 h 53"/>
                <a:gd name="GluePoint8X" fmla="*/ 56.2448979591837 w 49"/>
                <a:gd name="GluePoint8Y" fmla="*/ 21.7358490566038 h 53"/>
                <a:gd name="GluePoint9X" fmla="*/ 56.2448979591837 w 49"/>
                <a:gd name="GluePoint9Y" fmla="*/ 26.2641509433962 h 53"/>
                <a:gd name="GluePoint10X" fmla="*/ 35.0204081632653 w 49"/>
                <a:gd name="GluePoint10Y" fmla="*/ 44.377358490566 h 53"/>
                <a:gd name="GluePoint11X" fmla="*/ 16.9795918367347 w 49"/>
                <a:gd name="GluePoint11Y" fmla="*/ 19.0188679245283 h 53"/>
                <a:gd name="GluePoint12X" fmla="*/ 20.1632653061224 w 49"/>
                <a:gd name="GluePoint12Y" fmla="*/ 21.7358490566038 h 53"/>
                <a:gd name="GluePoint13X" fmla="*/ 35.0204081632653 w 49"/>
                <a:gd name="GluePoint13Y" fmla="*/ 28.9811320754717 h 53"/>
                <a:gd name="GluePoint14X" fmla="*/ 20.1632653061224 w 49"/>
                <a:gd name="GluePoint14Y" fmla="*/ 21.7358490566038 h 53"/>
                <a:gd name="GluePoint15X" fmla="*/ 16.9795918367347 w 49"/>
                <a:gd name="GluePoint15Y" fmla="*/ 19.0188679245283 h 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19" h="18">
                  <a:moveTo>
                    <a:pt x="12" y="18"/>
                  </a:moveTo>
                  <a:cubicBezTo>
                    <a:pt x="9" y="18"/>
                    <a:pt x="5" y="16"/>
                    <a:pt x="3" y="12"/>
                  </a:cubicBezTo>
                  <a:cubicBezTo>
                    <a:pt x="0" y="9"/>
                    <a:pt x="0" y="5"/>
                    <a:pt x="1" y="2"/>
                  </a:cubicBezTo>
                  <a:cubicBezTo>
                    <a:pt x="2" y="0"/>
                    <a:pt x="2" y="0"/>
                    <a:pt x="2" y="0"/>
                  </a:cubicBezTo>
                  <a:cubicBezTo>
                    <a:pt x="5" y="0"/>
                    <a:pt x="5" y="0"/>
                    <a:pt x="5" y="0"/>
                  </a:cubicBezTo>
                  <a:cubicBezTo>
                    <a:pt x="8" y="1"/>
                    <a:pt x="10" y="3"/>
                    <a:pt x="11" y="5"/>
                  </a:cubicBezTo>
                  <a:cubicBezTo>
                    <a:pt x="13" y="6"/>
                    <a:pt x="14" y="8"/>
                    <a:pt x="16" y="8"/>
                  </a:cubicBezTo>
                  <a:cubicBezTo>
                    <a:pt x="19" y="9"/>
                    <a:pt x="19" y="9"/>
                    <a:pt x="19" y="9"/>
                  </a:cubicBezTo>
                  <a:cubicBezTo>
                    <a:pt x="19" y="11"/>
                    <a:pt x="19" y="11"/>
                    <a:pt x="19" y="11"/>
                  </a:cubicBezTo>
                  <a:cubicBezTo>
                    <a:pt x="18" y="15"/>
                    <a:pt x="15" y="18"/>
                    <a:pt x="12" y="18"/>
                  </a:cubicBezTo>
                  <a:close/>
                  <a:moveTo>
                    <a:pt x="6" y="8"/>
                  </a:moveTo>
                  <a:cubicBezTo>
                    <a:pt x="7" y="8"/>
                    <a:pt x="7" y="9"/>
                    <a:pt x="7" y="9"/>
                  </a:cubicBezTo>
                  <a:cubicBezTo>
                    <a:pt x="9" y="11"/>
                    <a:pt x="11" y="12"/>
                    <a:pt x="12" y="12"/>
                  </a:cubicBezTo>
                  <a:cubicBezTo>
                    <a:pt x="10" y="11"/>
                    <a:pt x="9" y="10"/>
                    <a:pt x="7" y="9"/>
                  </a:cubicBezTo>
                  <a:cubicBezTo>
                    <a:pt x="7" y="8"/>
                    <a:pt x="7" y="8"/>
                    <a:pt x="6" y="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1048" name="Freeform 334"/>
            <p:cNvSpPr/>
            <p:nvPr/>
          </p:nvSpPr>
          <p:spPr>
            <a:xfrm>
              <a:off x="7705800" y="5182560"/>
              <a:ext cx="2520" cy="720"/>
            </a:xfrm>
            <a:custGeom>
              <a:avLst/>
              <a:gdLst>
                <a:gd name="textAreaLeft" fmla="*/ 0 w 2520"/>
                <a:gd name="textAreaRight" fmla="*/ 3240 w 2520"/>
                <a:gd name="textAreaTop" fmla="*/ 0 h 720"/>
                <a:gd name="textAreaBottom" fmla="*/ 1440 h 720"/>
                <a:gd name="GluePoint1X" fmla="*/ 18 w 4"/>
                <a:gd name="GluePoint1Y" fmla="*/ 1.33333333333333 h 9"/>
                <a:gd name="GluePoint2X" fmla="*/ 0 w 4"/>
                <a:gd name="GluePoint2Y" fmla="*/ 0 h 9"/>
                <a:gd name="GluePoint3X" fmla="*/ 18 w 4"/>
                <a:gd name="GluePoint3Y" fmla="*/ 1.33333333333333 h 9"/>
              </a:gdLst>
              <a:ahLst/>
              <a:cxnLst>
                <a:cxn ang="0">
                  <a:pos x="GluePoint1X" y="GluePoint1Y"/>
                </a:cxn>
                <a:cxn ang="0">
                  <a:pos x="GluePoint2X" y="GluePoint2Y"/>
                </a:cxn>
                <a:cxn ang="0">
                  <a:pos x="GluePoint3X" y="GluePoint3Y"/>
                </a:cxn>
              </a:cxnLst>
              <a:rect l="textAreaLeft" t="textAreaTop" r="textAreaRight" b="textAreaBottom"/>
              <a:pathLst>
                <a:path w="2" h="1">
                  <a:moveTo>
                    <a:pt x="2" y="1"/>
                  </a:moveTo>
                  <a:lnTo>
                    <a:pt x="0" y="0"/>
                  </a:lnTo>
                  <a:lnTo>
                    <a:pt x="2"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1049" name="Line 335"/>
            <p:cNvSpPr/>
            <p:nvPr/>
          </p:nvSpPr>
          <p:spPr>
            <a:xfrm flipH="1" flipV="1">
              <a:off x="7705440" y="5182200"/>
              <a:ext cx="3240" cy="1800"/>
            </a:xfrm>
            <a:prstGeom prst="line">
              <a:avLst/>
            </a:prstGeom>
            <a:ln w="0">
              <a:noFill/>
            </a:ln>
          </p:spPr>
          <p:style>
            <a:lnRef idx="0"/>
            <a:fillRef idx="0"/>
            <a:effectRef idx="0"/>
            <a:fontRef idx="minor"/>
          </p:style>
          <p:txBody>
            <a:bodyPr numCol="1" spcCol="0" lIns="90000" rIns="90000" tIns="720" bIns="720" anchor="t">
              <a:noAutofit/>
            </a:bodyPr>
            <a:p>
              <a:endParaRPr b="0" lang="en-US" sz="1800" strike="noStrike" u="none">
                <a:solidFill>
                  <a:schemeClr val="dk1"/>
                </a:solidFill>
                <a:effectLst/>
                <a:uFillTx/>
                <a:latin typeface="Open Sans"/>
              </a:endParaRPr>
            </a:p>
          </p:txBody>
        </p:sp>
        <p:sp>
          <p:nvSpPr>
            <p:cNvPr id="1050" name="Freeform 336"/>
            <p:cNvSpPr/>
            <p:nvPr/>
          </p:nvSpPr>
          <p:spPr>
            <a:xfrm>
              <a:off x="7704000" y="5179320"/>
              <a:ext cx="5760" cy="7200"/>
            </a:xfrm>
            <a:custGeom>
              <a:avLst/>
              <a:gdLst>
                <a:gd name="textAreaLeft" fmla="*/ 0 w 5760"/>
                <a:gd name="textAreaRight" fmla="*/ 6480 w 5760"/>
                <a:gd name="textAreaTop" fmla="*/ 0 h 7200"/>
                <a:gd name="textAreaBottom" fmla="*/ 7920 h 7200"/>
                <a:gd name="GluePoint1X" fmla="*/ 10.0454545454545 w 22"/>
                <a:gd name="GluePoint1Y" fmla="*/ 25.6666666666667 h 18"/>
                <a:gd name="GluePoint2X" fmla="*/ 0 w 22"/>
                <a:gd name="GluePoint2Y" fmla="*/ 15.1666666666667 h 18"/>
                <a:gd name="GluePoint3X" fmla="*/ 6.95454545454545 w 22"/>
                <a:gd name="GluePoint3Y" fmla="*/ 0 h 18"/>
                <a:gd name="GluePoint4X" fmla="*/ 13.9090909090909 w 22"/>
                <a:gd name="GluePoint4Y" fmla="*/ 9.33333333333333 h 18"/>
                <a:gd name="GluePoint5X" fmla="*/ 10.0454545454545 w 22"/>
                <a:gd name="GluePoint5Y" fmla="*/ 25.666666666666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5">
                  <a:moveTo>
                    <a:pt x="3" y="5"/>
                  </a:moveTo>
                  <a:lnTo>
                    <a:pt x="0" y="3"/>
                  </a:lnTo>
                  <a:lnTo>
                    <a:pt x="2" y="0"/>
                  </a:lnTo>
                  <a:lnTo>
                    <a:pt x="4" y="2"/>
                  </a:lnTo>
                  <a:lnTo>
                    <a:pt x="3"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1051" name="Freeform 337"/>
            <p:cNvSpPr/>
            <p:nvPr/>
          </p:nvSpPr>
          <p:spPr>
            <a:xfrm>
              <a:off x="7705800" y="5191920"/>
              <a:ext cx="2520" cy="720"/>
            </a:xfrm>
            <a:custGeom>
              <a:avLst/>
              <a:gdLst>
                <a:gd name="textAreaLeft" fmla="*/ 0 w 2520"/>
                <a:gd name="textAreaRight" fmla="*/ 3240 w 2520"/>
                <a:gd name="textAreaTop" fmla="*/ 0 h 720"/>
                <a:gd name="textAreaBottom" fmla="*/ 1440 h 720"/>
                <a:gd name="GluePoint1X" fmla="*/ 0 w 4"/>
                <a:gd name="GluePoint1Y" fmla="*/ 1.33333333333333 h 9"/>
                <a:gd name="GluePoint2X" fmla="*/ 18 w 4"/>
                <a:gd name="GluePoint2Y" fmla="*/ 0 h 9"/>
                <a:gd name="GluePoint3X" fmla="*/ 0 w 4"/>
                <a:gd name="GluePoint3Y" fmla="*/ 1.33333333333333 h 9"/>
              </a:gdLst>
              <a:ahLst/>
              <a:cxnLst>
                <a:cxn ang="0">
                  <a:pos x="GluePoint1X" y="GluePoint1Y"/>
                </a:cxn>
                <a:cxn ang="0">
                  <a:pos x="GluePoint2X" y="GluePoint2Y"/>
                </a:cxn>
                <a:cxn ang="0">
                  <a:pos x="GluePoint3X" y="GluePoint3Y"/>
                </a:cxn>
              </a:cxnLst>
              <a:rect l="textAreaLeft" t="textAreaTop" r="textAreaRight" b="textAreaBottom"/>
              <a:pathLst>
                <a:path w="2" h="1">
                  <a:moveTo>
                    <a:pt x="0" y="1"/>
                  </a:moveTo>
                  <a:lnTo>
                    <a:pt x="2" y="0"/>
                  </a:lnTo>
                  <a:lnTo>
                    <a:pt x="0" y="1"/>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1052" name="Line 338"/>
            <p:cNvSpPr/>
            <p:nvPr/>
          </p:nvSpPr>
          <p:spPr>
            <a:xfrm flipV="1">
              <a:off x="7705440" y="5191920"/>
              <a:ext cx="3240" cy="1440"/>
            </a:xfrm>
            <a:prstGeom prst="line">
              <a:avLst/>
            </a:prstGeom>
            <a:ln w="0">
              <a:noFill/>
            </a:ln>
          </p:spPr>
          <p:style>
            <a:lnRef idx="0"/>
            <a:fillRef idx="0"/>
            <a:effectRef idx="0"/>
            <a:fontRef idx="minor"/>
          </p:style>
          <p:txBody>
            <a:bodyPr numCol="1" spcCol="0" lIns="90000" rIns="90000" tIns="720" bIns="720" anchor="t">
              <a:noAutofit/>
            </a:bodyPr>
            <a:p>
              <a:endParaRPr b="0" lang="en-US" sz="1800" strike="noStrike" u="none">
                <a:solidFill>
                  <a:schemeClr val="dk1"/>
                </a:solidFill>
                <a:effectLst/>
                <a:uFillTx/>
                <a:latin typeface="Open Sans"/>
              </a:endParaRPr>
            </a:p>
          </p:txBody>
        </p:sp>
        <p:sp>
          <p:nvSpPr>
            <p:cNvPr id="1053" name="Freeform 339"/>
            <p:cNvSpPr/>
            <p:nvPr/>
          </p:nvSpPr>
          <p:spPr>
            <a:xfrm>
              <a:off x="7704000" y="5190480"/>
              <a:ext cx="5760" cy="5760"/>
            </a:xfrm>
            <a:custGeom>
              <a:avLst/>
              <a:gdLst>
                <a:gd name="textAreaLeft" fmla="*/ 0 w 5760"/>
                <a:gd name="textAreaRight" fmla="*/ 6480 w 5760"/>
                <a:gd name="textAreaTop" fmla="*/ 0 h 5760"/>
                <a:gd name="textAreaBottom" fmla="*/ 6480 h 5760"/>
                <a:gd name="GluePoint1X" fmla="*/ 8.5 w 18"/>
                <a:gd name="GluePoint1Y" fmla="*/ 17 h 18"/>
                <a:gd name="GluePoint2X" fmla="*/ 0 w 18"/>
                <a:gd name="GluePoint2Y" fmla="*/ 3.77777777777778 h 18"/>
                <a:gd name="GluePoint3X" fmla="*/ 12.2777777777778 w 18"/>
                <a:gd name="GluePoint3Y" fmla="*/ 0 h 18"/>
                <a:gd name="GluePoint4X" fmla="*/ 17 w 18"/>
                <a:gd name="GluePoint4Y" fmla="*/ 12.2777777777778 h 18"/>
                <a:gd name="GluePoint5X" fmla="*/ 8.5 w 18"/>
                <a:gd name="GluePoint5Y" fmla="*/ 17 h 1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4" h="4">
                  <a:moveTo>
                    <a:pt x="2" y="4"/>
                  </a:moveTo>
                  <a:lnTo>
                    <a:pt x="0" y="1"/>
                  </a:lnTo>
                  <a:lnTo>
                    <a:pt x="3" y="0"/>
                  </a:lnTo>
                  <a:lnTo>
                    <a:pt x="4" y="3"/>
                  </a:lnTo>
                  <a:lnTo>
                    <a:pt x="2"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1054" name="Freeform 340"/>
            <p:cNvSpPr/>
            <p:nvPr/>
          </p:nvSpPr>
          <p:spPr>
            <a:xfrm>
              <a:off x="7702560" y="5191920"/>
              <a:ext cx="2520" cy="720"/>
            </a:xfrm>
            <a:custGeom>
              <a:avLst/>
              <a:gdLst>
                <a:gd name="textAreaLeft" fmla="*/ 0 w 2520"/>
                <a:gd name="textAreaRight" fmla="*/ 3240 w 2520"/>
                <a:gd name="textAreaTop" fmla="*/ 0 h 720"/>
                <a:gd name="textAreaBottom" fmla="*/ 1440 h 720"/>
                <a:gd name="GluePoint1X" fmla="*/ 0 w 4"/>
                <a:gd name="GluePoint1Y" fmla="*/ 0 h 9"/>
                <a:gd name="GluePoint2X" fmla="*/ 18 w 4"/>
                <a:gd name="GluePoint2Y" fmla="*/ 1.33333333333333 h 9"/>
                <a:gd name="GluePoint3X" fmla="*/ 0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1">
                  <a:moveTo>
                    <a:pt x="0" y="0"/>
                  </a:moveTo>
                  <a:lnTo>
                    <a:pt x="2" y="1"/>
                  </a:lnTo>
                  <a:lnTo>
                    <a:pt x="0"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1055" name="Line 341"/>
            <p:cNvSpPr/>
            <p:nvPr/>
          </p:nvSpPr>
          <p:spPr>
            <a:xfrm>
              <a:off x="7702200" y="5191920"/>
              <a:ext cx="3240" cy="1440"/>
            </a:xfrm>
            <a:prstGeom prst="line">
              <a:avLst/>
            </a:prstGeom>
            <a:ln w="0">
              <a:noFill/>
            </a:ln>
          </p:spPr>
          <p:style>
            <a:lnRef idx="0"/>
            <a:fillRef idx="0"/>
            <a:effectRef idx="0"/>
            <a:fontRef idx="minor"/>
          </p:style>
          <p:txBody>
            <a:bodyPr numCol="1" spcCol="0" lIns="90000" rIns="90000" tIns="720" bIns="720" anchor="t">
              <a:noAutofit/>
            </a:bodyPr>
            <a:p>
              <a:endParaRPr b="0" lang="en-US" sz="1800" strike="noStrike" u="none">
                <a:solidFill>
                  <a:schemeClr val="dk1"/>
                </a:solidFill>
                <a:effectLst/>
                <a:uFillTx/>
                <a:latin typeface="Open Sans"/>
              </a:endParaRPr>
            </a:p>
          </p:txBody>
        </p:sp>
        <p:sp>
          <p:nvSpPr>
            <p:cNvPr id="1056" name="Freeform 342"/>
            <p:cNvSpPr/>
            <p:nvPr/>
          </p:nvSpPr>
          <p:spPr>
            <a:xfrm>
              <a:off x="7699320" y="5190480"/>
              <a:ext cx="7200" cy="5760"/>
            </a:xfrm>
            <a:custGeom>
              <a:avLst/>
              <a:gdLst>
                <a:gd name="textAreaLeft" fmla="*/ 0 w 7200"/>
                <a:gd name="textAreaRight" fmla="*/ 7920 w 7200"/>
                <a:gd name="textAreaTop" fmla="*/ 0 h 5760"/>
                <a:gd name="textAreaBottom" fmla="*/ 6480 h 5760"/>
                <a:gd name="GluePoint1X" fmla="*/ 15.1666666666667 w 18"/>
                <a:gd name="GluePoint1Y" fmla="*/ 13.9090909090909 h 22"/>
                <a:gd name="GluePoint2X" fmla="*/ 0 w 18"/>
                <a:gd name="GluePoint2Y" fmla="*/ 10.0454545454545 h 22"/>
                <a:gd name="GluePoint3X" fmla="*/ 9.33333333333333 w 18"/>
                <a:gd name="GluePoint3Y" fmla="*/ 0 h 22"/>
                <a:gd name="GluePoint4X" fmla="*/ 25.6666666666667 w 18"/>
                <a:gd name="GluePoint4Y" fmla="*/ 3.09090909090909 h 22"/>
                <a:gd name="GluePoint5X" fmla="*/ 15.1666666666667 w 18"/>
                <a:gd name="GluePoint5Y" fmla="*/ 13.9090909090909 h 2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 h="4">
                  <a:moveTo>
                    <a:pt x="3" y="4"/>
                  </a:moveTo>
                  <a:lnTo>
                    <a:pt x="0" y="3"/>
                  </a:lnTo>
                  <a:lnTo>
                    <a:pt x="2" y="0"/>
                  </a:lnTo>
                  <a:lnTo>
                    <a:pt x="5" y="1"/>
                  </a:lnTo>
                  <a:lnTo>
                    <a:pt x="3" y="4"/>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240" bIns="3240" anchor="t">
              <a:noAutofit/>
            </a:bodyPr>
            <a:p>
              <a:pPr defTabSz="914400">
                <a:lnSpc>
                  <a:spcPct val="100000"/>
                </a:lnSpc>
              </a:pPr>
              <a:endParaRPr b="0" lang="en-US" sz="1800" strike="noStrike" u="none">
                <a:solidFill>
                  <a:schemeClr val="dk1"/>
                </a:solidFill>
                <a:effectLst/>
                <a:uFillTx/>
                <a:latin typeface="Open Sans"/>
              </a:endParaRPr>
            </a:p>
          </p:txBody>
        </p:sp>
        <p:sp>
          <p:nvSpPr>
            <p:cNvPr id="1057" name="Freeform 343"/>
            <p:cNvSpPr/>
            <p:nvPr/>
          </p:nvSpPr>
          <p:spPr>
            <a:xfrm>
              <a:off x="7702560" y="5182560"/>
              <a:ext cx="2520" cy="720"/>
            </a:xfrm>
            <a:custGeom>
              <a:avLst/>
              <a:gdLst>
                <a:gd name="textAreaLeft" fmla="*/ 0 w 2520"/>
                <a:gd name="textAreaRight" fmla="*/ 3240 w 2520"/>
                <a:gd name="textAreaTop" fmla="*/ 0 h 720"/>
                <a:gd name="textAreaBottom" fmla="*/ 1440 h 720"/>
                <a:gd name="GluePoint1X" fmla="*/ 18 w 4"/>
                <a:gd name="GluePoint1Y" fmla="*/ 0 h 9"/>
                <a:gd name="GluePoint2X" fmla="*/ 0 w 4"/>
                <a:gd name="GluePoint2Y" fmla="*/ 1.33333333333333 h 9"/>
                <a:gd name="GluePoint3X" fmla="*/ 18 w 4"/>
                <a:gd name="GluePoint3Y" fmla="*/ 0 h 9"/>
              </a:gdLst>
              <a:ahLst/>
              <a:cxnLst>
                <a:cxn ang="0">
                  <a:pos x="GluePoint1X" y="GluePoint1Y"/>
                </a:cxn>
                <a:cxn ang="0">
                  <a:pos x="GluePoint2X" y="GluePoint2Y"/>
                </a:cxn>
                <a:cxn ang="0">
                  <a:pos x="GluePoint3X" y="GluePoint3Y"/>
                </a:cxn>
              </a:cxnLst>
              <a:rect l="textAreaLeft" t="textAreaTop" r="textAreaRight" b="textAreaBottom"/>
              <a:pathLst>
                <a:path w="2" h="1">
                  <a:moveTo>
                    <a:pt x="2" y="0"/>
                  </a:moveTo>
                  <a:lnTo>
                    <a:pt x="0" y="1"/>
                  </a:lnTo>
                  <a:lnTo>
                    <a:pt x="2" y="0"/>
                  </a:lnTo>
                  <a:close/>
                </a:path>
              </a:pathLst>
            </a:custGeom>
            <a:solidFill>
              <a:schemeClr val="tx1">
                <a:lumMod val="20000"/>
                <a:lumOff val="80000"/>
              </a:schemeClr>
            </a:solidFill>
            <a:ln w="0">
              <a:noFill/>
            </a:ln>
          </p:spPr>
          <p:style>
            <a:lnRef idx="0"/>
            <a:fillRef idx="0"/>
            <a:effectRef idx="0"/>
            <a:fontRef idx="minor"/>
          </p:style>
          <p:txBody>
            <a:bodyPr numCol="1" spcCol="0" lIns="90000" rIns="90000" tIns="720" bIns="720" anchor="t">
              <a:noAutofit/>
            </a:bodyPr>
            <a:p>
              <a:pPr defTabSz="914400">
                <a:lnSpc>
                  <a:spcPct val="100000"/>
                </a:lnSpc>
              </a:pPr>
              <a:endParaRPr b="0" lang="en-US" sz="1800" strike="noStrike" u="none">
                <a:solidFill>
                  <a:schemeClr val="dk1"/>
                </a:solidFill>
                <a:effectLst/>
                <a:uFillTx/>
                <a:latin typeface="Open Sans"/>
              </a:endParaRPr>
            </a:p>
          </p:txBody>
        </p:sp>
        <p:sp>
          <p:nvSpPr>
            <p:cNvPr id="1058" name="Line 344"/>
            <p:cNvSpPr/>
            <p:nvPr/>
          </p:nvSpPr>
          <p:spPr>
            <a:xfrm flipH="1">
              <a:off x="7702200" y="5182200"/>
              <a:ext cx="3240" cy="1800"/>
            </a:xfrm>
            <a:prstGeom prst="line">
              <a:avLst/>
            </a:prstGeom>
            <a:ln w="0">
              <a:noFill/>
            </a:ln>
          </p:spPr>
          <p:style>
            <a:lnRef idx="0"/>
            <a:fillRef idx="0"/>
            <a:effectRef idx="0"/>
            <a:fontRef idx="minor"/>
          </p:style>
          <p:txBody>
            <a:bodyPr numCol="1" spcCol="0" lIns="90000" rIns="90000" tIns="720" bIns="720" anchor="t">
              <a:noAutofit/>
            </a:bodyPr>
            <a:p>
              <a:endParaRPr b="0" lang="en-US" sz="1800" strike="noStrike" u="none">
                <a:solidFill>
                  <a:schemeClr val="dk1"/>
                </a:solidFill>
                <a:effectLst/>
                <a:uFillTx/>
                <a:latin typeface="Open Sans"/>
              </a:endParaRPr>
            </a:p>
          </p:txBody>
        </p:sp>
        <p:sp>
          <p:nvSpPr>
            <p:cNvPr id="1059" name="Freeform 345"/>
            <p:cNvSpPr/>
            <p:nvPr/>
          </p:nvSpPr>
          <p:spPr>
            <a:xfrm>
              <a:off x="7699320" y="5179320"/>
              <a:ext cx="7200" cy="7200"/>
            </a:xfrm>
            <a:custGeom>
              <a:avLst/>
              <a:gdLst>
                <a:gd name="textAreaLeft" fmla="*/ 0 w 7200"/>
                <a:gd name="textAreaRight" fmla="*/ 7920 w 7200"/>
                <a:gd name="textAreaTop" fmla="*/ 0 h 7200"/>
                <a:gd name="textAreaBottom" fmla="*/ 7920 h 7200"/>
                <a:gd name="GluePoint1X" fmla="*/ 7.63636363636364 w 22"/>
                <a:gd name="GluePoint1Y" fmla="*/ 21 h 22"/>
                <a:gd name="GluePoint2X" fmla="*/ 0 w 22"/>
                <a:gd name="GluePoint2Y" fmla="*/ 7.63636363636364 h 22"/>
                <a:gd name="GluePoint3X" fmla="*/ 12.4090909090909 w 22"/>
                <a:gd name="GluePoint3Y" fmla="*/ 0 h 22"/>
                <a:gd name="GluePoint4X" fmla="*/ 21 w 22"/>
                <a:gd name="GluePoint4Y" fmla="*/ 12.4090909090909 h 22"/>
                <a:gd name="GluePoint5X" fmla="*/ 7.63636363636364 w 22"/>
                <a:gd name="GluePoint5Y" fmla="*/ 21 h 2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5" h="5">
                  <a:moveTo>
                    <a:pt x="2" y="5"/>
                  </a:moveTo>
                  <a:lnTo>
                    <a:pt x="0" y="2"/>
                  </a:lnTo>
                  <a:lnTo>
                    <a:pt x="3" y="0"/>
                  </a:lnTo>
                  <a:lnTo>
                    <a:pt x="5" y="3"/>
                  </a:lnTo>
                  <a:lnTo>
                    <a:pt x="2" y="5"/>
                  </a:lnTo>
                  <a:close/>
                </a:path>
              </a:pathLst>
            </a:custGeom>
            <a:solidFill>
              <a:schemeClr val="tx1">
                <a:lumMod val="20000"/>
                <a:lumOff val="80000"/>
              </a:schemeClr>
            </a:solidFill>
            <a:ln w="0">
              <a:noFill/>
            </a:ln>
          </p:spPr>
          <p:style>
            <a:lnRef idx="0"/>
            <a:fillRef idx="0"/>
            <a:effectRef idx="0"/>
            <a:fontRef idx="minor"/>
          </p:style>
          <p:txBody>
            <a:bodyPr numCol="1" spcCol="0" lIns="90000" rIns="90000" tIns="3960" bIns="3960" anchor="t">
              <a:noAutofit/>
            </a:bodyPr>
            <a:p>
              <a:pPr defTabSz="914400">
                <a:lnSpc>
                  <a:spcPct val="100000"/>
                </a:lnSpc>
              </a:pPr>
              <a:endParaRPr b="0" lang="en-US" sz="1800" strike="noStrike" u="none">
                <a:solidFill>
                  <a:schemeClr val="dk1"/>
                </a:solidFill>
                <a:effectLst/>
                <a:uFillTx/>
                <a:latin typeface="Open Sans"/>
              </a:endParaRPr>
            </a:p>
          </p:txBody>
        </p:sp>
        <p:sp>
          <p:nvSpPr>
            <p:cNvPr id="1060" name="Freeform 346"/>
            <p:cNvSpPr/>
            <p:nvPr/>
          </p:nvSpPr>
          <p:spPr>
            <a:xfrm>
              <a:off x="7112160" y="4811040"/>
              <a:ext cx="940680" cy="715320"/>
            </a:xfrm>
            <a:custGeom>
              <a:avLst/>
              <a:gdLst>
                <a:gd name="textAreaLeft" fmla="*/ 0 w 940680"/>
                <a:gd name="textAreaRight" fmla="*/ 941400 w 940680"/>
                <a:gd name="textAreaTop" fmla="*/ 0 h 715320"/>
                <a:gd name="textAreaBottom" fmla="*/ 716040 h 715320"/>
                <a:gd name="GluePoint1X" fmla="*/ 2152.70588235294 w 1989"/>
                <a:gd name="GluePoint1Y" fmla="*/ 553.447036328872 h 2615"/>
                <a:gd name="GluePoint2X" fmla="*/ 1976.59929612871 w 1989"/>
                <a:gd name="GluePoint2Y" fmla="*/ 478.944550669216 h 2615"/>
                <a:gd name="GluePoint3X" fmla="*/ 1703.23981900452 w 1989"/>
                <a:gd name="GluePoint3Y" fmla="*/ 343.623709369025 h 2615"/>
                <a:gd name="GluePoint4X" fmla="*/ 1516.61940673705 w 1989"/>
                <a:gd name="GluePoint4Y" fmla="*/ 269.121223709369 h 2615"/>
                <a:gd name="GluePoint5X" fmla="*/ 1357.59778783308 w 1989"/>
                <a:gd name="GluePoint5Y" fmla="*/ 294.20879541109 h 2615"/>
                <a:gd name="GluePoint6X" fmla="*/ 1357.59778783308 w 1989"/>
                <a:gd name="GluePoint6Y" fmla="*/ 319.296367112811 h 2615"/>
                <a:gd name="GluePoint7X" fmla="*/ 1195.9477124183 w 1989"/>
                <a:gd name="GluePoint7Y" fmla="*/ 385.436328871893 h 2615"/>
                <a:gd name="GluePoint8X" fmla="*/ 1110.52287581699 w 1989"/>
                <a:gd name="GluePoint8Y" fmla="*/ 404.44206500956 h 2615"/>
                <a:gd name="GluePoint9X" fmla="*/ 894.989441930619 w 1989"/>
                <a:gd name="GluePoint9Y" fmla="*/ 343.623709369025 h 2615"/>
                <a:gd name="GluePoint10X" fmla="*/ 808.250377073907 w 1989"/>
                <a:gd name="GluePoint10Y" fmla="*/ 294.20879541109 h 2615"/>
                <a:gd name="GluePoint11X" fmla="*/ 808.250377073907 w 1989"/>
                <a:gd name="GluePoint11Y" fmla="*/ 269.121223709369 h 2615"/>
                <a:gd name="GluePoint12X" fmla="*/ 607.173453996983 w 1989"/>
                <a:gd name="GluePoint12Y" fmla="*/ 269.121223709369 h 2615"/>
                <a:gd name="GluePoint13X" fmla="*/ 286.50175967823 w 1989"/>
                <a:gd name="GluePoint13Y" fmla="*/ 269.121223709369 h 2615"/>
                <a:gd name="GluePoint14X" fmla="*/ 229.989944695827 w 1989"/>
                <a:gd name="GluePoint14Y" fmla="*/ 244.033652007648 h 2615"/>
                <a:gd name="GluePoint15X" fmla="*/ 157.707390648567 w 1989"/>
                <a:gd name="GluePoint15Y" fmla="*/ 277.483747609943 h 2615"/>
                <a:gd name="GluePoint16X" fmla="*/ 99.8813474107592 w 1989"/>
                <a:gd name="GluePoint16Y" fmla="*/ 219.706309751434 h 2615"/>
                <a:gd name="GluePoint17X" fmla="*/ 172.163901458019 w 1989"/>
                <a:gd name="GluePoint17Y" fmla="*/ 120.116252390057 h 2615"/>
                <a:gd name="GluePoint18X" fmla="*/ 1096.06636500754 w 1989"/>
                <a:gd name="GluePoint18Y" fmla="*/ 128.478776290631 h 2615"/>
                <a:gd name="GluePoint19X" fmla="*/ 2224.9884364002 w 1989"/>
                <a:gd name="GluePoint19Y" fmla="*/ 136.841300191205 h 2615"/>
                <a:gd name="GluePoint20X" fmla="*/ 2483.89140271493 w 1989"/>
                <a:gd name="GluePoint20Y" fmla="*/ 20.5261950286807 h 2615"/>
                <a:gd name="GluePoint21X" fmla="*/ 2627.14228255405 w 1989"/>
                <a:gd name="GluePoint21Y" fmla="*/ 236.431357552581 h 2615"/>
                <a:gd name="GluePoint22X" fmla="*/ 2904.44444444444 w 1989"/>
                <a:gd name="GluePoint22Y" fmla="*/ 511.634416826004 h 2615"/>
                <a:gd name="GluePoint23X" fmla="*/ 3062.15183509301 w 1989"/>
                <a:gd name="GluePoint23Y" fmla="*/ 710.814531548757 h 2615"/>
                <a:gd name="GluePoint24X" fmla="*/ 3263.22875816993 w 1989"/>
                <a:gd name="GluePoint24Y" fmla="*/ 895.550286806883 h 2615"/>
                <a:gd name="GluePoint25X" fmla="*/ 3378.88084464555 w 1989"/>
                <a:gd name="GluePoint25Y" fmla="*/ 1020.22791586998 h 2615"/>
                <a:gd name="GluePoint26X" fmla="*/ 3364.4243338361 w 1989"/>
                <a:gd name="GluePoint26Y" fmla="*/ 1345.60611854685 h 2615"/>
                <a:gd name="GluePoint27X" fmla="*/ 3349.96782302665 w 1989"/>
                <a:gd name="GluePoint27Y" fmla="*/ 1453.5586998088 h 2615"/>
                <a:gd name="GluePoint28X" fmla="*/ 3155.46204122675 w 1989"/>
                <a:gd name="GluePoint28Y" fmla="*/ 1474.08489483748 h 2615"/>
                <a:gd name="GluePoint29X" fmla="*/ 3062.15183509301 w 1989"/>
                <a:gd name="GluePoint29Y" fmla="*/ 1445.19617590822 h 2615"/>
                <a:gd name="GluePoint30X" fmla="*/ 2861.07491201609 w 1989"/>
                <a:gd name="GluePoint30Y" fmla="*/ 1312.91625239006 h 2615"/>
                <a:gd name="GluePoint31X" fmla="*/ 2670.5118149824 w 1989"/>
                <a:gd name="GluePoint31Y" fmla="*/ 1202.68298279159 h 2615"/>
                <a:gd name="GluePoint32X" fmla="*/ 2670.5118149824 w 1989"/>
                <a:gd name="GluePoint32Y" fmla="*/ 1111.45544933078 h 2615"/>
                <a:gd name="GluePoint33X" fmla="*/ 2554.85972850679 w 1989"/>
                <a:gd name="GluePoint33Y" fmla="*/ 1053.67801147228 h 2615"/>
                <a:gd name="GluePoint34X" fmla="*/ 2483.89140271493 w 1989"/>
                <a:gd name="GluePoint34Y" fmla="*/ 1094.73040152964 h 2615"/>
                <a:gd name="GluePoint35X" fmla="*/ 2239.44494720965 w 1989"/>
                <a:gd name="GluePoint35Y" fmla="*/ 929.000382409178 h 2615"/>
                <a:gd name="GluePoint36X" fmla="*/ 2324.86978381096 w 1989"/>
                <a:gd name="GluePoint36Y" fmla="*/ 837.772848948375 h 2615"/>
                <a:gd name="GluePoint37X" fmla="*/ 2181.61890397185 w 1989"/>
                <a:gd name="GluePoint37Y" fmla="*/ 802.04206500956 h 2615"/>
                <a:gd name="GluePoint38X" fmla="*/ 2224.9884364002 w 1989"/>
                <a:gd name="GluePoint38Y" fmla="*/ 862.860420650096 h 2615"/>
                <a:gd name="GluePoint39X" fmla="*/ 2152.70588235294 w 1989"/>
                <a:gd name="GluePoint39Y" fmla="*/ 802.04206500956 h 261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Lst>
              <a:rect l="textAreaLeft" t="textAreaTop" r="textAreaRight" b="textAreaBottom"/>
              <a:pathLst>
                <a:path w="956" h="729">
                  <a:moveTo>
                    <a:pt x="601" y="383"/>
                  </a:moveTo>
                  <a:cubicBezTo>
                    <a:pt x="597" y="349"/>
                    <a:pt x="614" y="306"/>
                    <a:pt x="599" y="267"/>
                  </a:cubicBezTo>
                  <a:cubicBezTo>
                    <a:pt x="584" y="260"/>
                    <a:pt x="581" y="241"/>
                    <a:pt x="571" y="231"/>
                  </a:cubicBezTo>
                  <a:cubicBezTo>
                    <a:pt x="561" y="225"/>
                    <a:pt x="551" y="240"/>
                    <a:pt x="550" y="231"/>
                  </a:cubicBezTo>
                  <a:cubicBezTo>
                    <a:pt x="529" y="223"/>
                    <a:pt x="522" y="200"/>
                    <a:pt x="498" y="195"/>
                  </a:cubicBezTo>
                  <a:cubicBezTo>
                    <a:pt x="505" y="174"/>
                    <a:pt x="486" y="176"/>
                    <a:pt x="474" y="166"/>
                  </a:cubicBezTo>
                  <a:cubicBezTo>
                    <a:pt x="468" y="161"/>
                    <a:pt x="468" y="151"/>
                    <a:pt x="462" y="146"/>
                  </a:cubicBezTo>
                  <a:cubicBezTo>
                    <a:pt x="459" y="144"/>
                    <a:pt x="429" y="132"/>
                    <a:pt x="422" y="130"/>
                  </a:cubicBezTo>
                  <a:cubicBezTo>
                    <a:pt x="413" y="129"/>
                    <a:pt x="397" y="128"/>
                    <a:pt x="390" y="130"/>
                  </a:cubicBezTo>
                  <a:cubicBezTo>
                    <a:pt x="384" y="132"/>
                    <a:pt x="384" y="136"/>
                    <a:pt x="378" y="142"/>
                  </a:cubicBezTo>
                  <a:cubicBezTo>
                    <a:pt x="378" y="142"/>
                    <a:pt x="365" y="153"/>
                    <a:pt x="366" y="150"/>
                  </a:cubicBezTo>
                  <a:cubicBezTo>
                    <a:pt x="365" y="153"/>
                    <a:pt x="375" y="157"/>
                    <a:pt x="378" y="154"/>
                  </a:cubicBezTo>
                  <a:cubicBezTo>
                    <a:pt x="372" y="160"/>
                    <a:pt x="365" y="159"/>
                    <a:pt x="358" y="162"/>
                  </a:cubicBezTo>
                  <a:cubicBezTo>
                    <a:pt x="345" y="169"/>
                    <a:pt x="339" y="179"/>
                    <a:pt x="333" y="186"/>
                  </a:cubicBezTo>
                  <a:cubicBezTo>
                    <a:pt x="327" y="192"/>
                    <a:pt x="325" y="179"/>
                    <a:pt x="325" y="178"/>
                  </a:cubicBezTo>
                  <a:cubicBezTo>
                    <a:pt x="318" y="180"/>
                    <a:pt x="317" y="190"/>
                    <a:pt x="309" y="195"/>
                  </a:cubicBezTo>
                  <a:cubicBezTo>
                    <a:pt x="299" y="200"/>
                    <a:pt x="287" y="192"/>
                    <a:pt x="281" y="203"/>
                  </a:cubicBezTo>
                  <a:cubicBezTo>
                    <a:pt x="275" y="186"/>
                    <a:pt x="270" y="169"/>
                    <a:pt x="249" y="166"/>
                  </a:cubicBezTo>
                  <a:cubicBezTo>
                    <a:pt x="253" y="161"/>
                    <a:pt x="256" y="168"/>
                    <a:pt x="261" y="158"/>
                  </a:cubicBezTo>
                  <a:cubicBezTo>
                    <a:pt x="251" y="151"/>
                    <a:pt x="240" y="144"/>
                    <a:pt x="225" y="142"/>
                  </a:cubicBezTo>
                  <a:cubicBezTo>
                    <a:pt x="230" y="135"/>
                    <a:pt x="237" y="131"/>
                    <a:pt x="241" y="122"/>
                  </a:cubicBezTo>
                  <a:cubicBezTo>
                    <a:pt x="240" y="110"/>
                    <a:pt x="228" y="129"/>
                    <a:pt x="225" y="130"/>
                  </a:cubicBezTo>
                  <a:cubicBezTo>
                    <a:pt x="218" y="132"/>
                    <a:pt x="204" y="118"/>
                    <a:pt x="205" y="138"/>
                  </a:cubicBezTo>
                  <a:cubicBezTo>
                    <a:pt x="191" y="137"/>
                    <a:pt x="185" y="128"/>
                    <a:pt x="169" y="130"/>
                  </a:cubicBezTo>
                  <a:cubicBezTo>
                    <a:pt x="190" y="111"/>
                    <a:pt x="148" y="109"/>
                    <a:pt x="136" y="106"/>
                  </a:cubicBezTo>
                  <a:cubicBezTo>
                    <a:pt x="126" y="122"/>
                    <a:pt x="100" y="124"/>
                    <a:pt x="80" y="130"/>
                  </a:cubicBezTo>
                  <a:cubicBezTo>
                    <a:pt x="80" y="124"/>
                    <a:pt x="74" y="117"/>
                    <a:pt x="72" y="102"/>
                  </a:cubicBezTo>
                  <a:cubicBezTo>
                    <a:pt x="60" y="99"/>
                    <a:pt x="68" y="116"/>
                    <a:pt x="64" y="118"/>
                  </a:cubicBezTo>
                  <a:cubicBezTo>
                    <a:pt x="63" y="119"/>
                    <a:pt x="59" y="110"/>
                    <a:pt x="56" y="110"/>
                  </a:cubicBezTo>
                  <a:cubicBezTo>
                    <a:pt x="47" y="110"/>
                    <a:pt x="53" y="123"/>
                    <a:pt x="44" y="134"/>
                  </a:cubicBezTo>
                  <a:cubicBezTo>
                    <a:pt x="36" y="134"/>
                    <a:pt x="36" y="134"/>
                    <a:pt x="36" y="134"/>
                  </a:cubicBezTo>
                  <a:cubicBezTo>
                    <a:pt x="33" y="127"/>
                    <a:pt x="15" y="116"/>
                    <a:pt x="28" y="106"/>
                  </a:cubicBezTo>
                  <a:cubicBezTo>
                    <a:pt x="23" y="91"/>
                    <a:pt x="1" y="93"/>
                    <a:pt x="0" y="74"/>
                  </a:cubicBezTo>
                  <a:cubicBezTo>
                    <a:pt x="5" y="49"/>
                    <a:pt x="32" y="60"/>
                    <a:pt x="48" y="58"/>
                  </a:cubicBezTo>
                  <a:cubicBezTo>
                    <a:pt x="122" y="47"/>
                    <a:pt x="213" y="38"/>
                    <a:pt x="289" y="30"/>
                  </a:cubicBezTo>
                  <a:cubicBezTo>
                    <a:pt x="294" y="41"/>
                    <a:pt x="300" y="51"/>
                    <a:pt x="305" y="62"/>
                  </a:cubicBezTo>
                  <a:cubicBezTo>
                    <a:pt x="410" y="62"/>
                    <a:pt x="516" y="43"/>
                    <a:pt x="611" y="46"/>
                  </a:cubicBezTo>
                  <a:cubicBezTo>
                    <a:pt x="610" y="56"/>
                    <a:pt x="613" y="62"/>
                    <a:pt x="619" y="66"/>
                  </a:cubicBezTo>
                  <a:cubicBezTo>
                    <a:pt x="653" y="68"/>
                    <a:pt x="622" y="18"/>
                    <a:pt x="635" y="6"/>
                  </a:cubicBezTo>
                  <a:cubicBezTo>
                    <a:pt x="646" y="0"/>
                    <a:pt x="667" y="15"/>
                    <a:pt x="691" y="10"/>
                  </a:cubicBezTo>
                  <a:cubicBezTo>
                    <a:pt x="696" y="22"/>
                    <a:pt x="689" y="40"/>
                    <a:pt x="707" y="46"/>
                  </a:cubicBezTo>
                  <a:cubicBezTo>
                    <a:pt x="707" y="71"/>
                    <a:pt x="721" y="92"/>
                    <a:pt x="731" y="114"/>
                  </a:cubicBezTo>
                  <a:cubicBezTo>
                    <a:pt x="753" y="162"/>
                    <a:pt x="782" y="211"/>
                    <a:pt x="820" y="247"/>
                  </a:cubicBezTo>
                  <a:cubicBezTo>
                    <a:pt x="818" y="253"/>
                    <a:pt x="815" y="245"/>
                    <a:pt x="808" y="247"/>
                  </a:cubicBezTo>
                  <a:cubicBezTo>
                    <a:pt x="804" y="266"/>
                    <a:pt x="815" y="283"/>
                    <a:pt x="824" y="299"/>
                  </a:cubicBezTo>
                  <a:cubicBezTo>
                    <a:pt x="831" y="314"/>
                    <a:pt x="843" y="330"/>
                    <a:pt x="852" y="343"/>
                  </a:cubicBezTo>
                  <a:cubicBezTo>
                    <a:pt x="859" y="354"/>
                    <a:pt x="863" y="362"/>
                    <a:pt x="872" y="371"/>
                  </a:cubicBezTo>
                  <a:cubicBezTo>
                    <a:pt x="885" y="385"/>
                    <a:pt x="891" y="417"/>
                    <a:pt x="908" y="432"/>
                  </a:cubicBezTo>
                  <a:cubicBezTo>
                    <a:pt x="909" y="437"/>
                    <a:pt x="909" y="443"/>
                    <a:pt x="904" y="444"/>
                  </a:cubicBezTo>
                  <a:cubicBezTo>
                    <a:pt x="925" y="453"/>
                    <a:pt x="930" y="459"/>
                    <a:pt x="940" y="492"/>
                  </a:cubicBezTo>
                  <a:cubicBezTo>
                    <a:pt x="948" y="515"/>
                    <a:pt x="956" y="589"/>
                    <a:pt x="948" y="621"/>
                  </a:cubicBezTo>
                  <a:cubicBezTo>
                    <a:pt x="946" y="630"/>
                    <a:pt x="938" y="640"/>
                    <a:pt x="936" y="649"/>
                  </a:cubicBezTo>
                  <a:cubicBezTo>
                    <a:pt x="935" y="658"/>
                    <a:pt x="941" y="668"/>
                    <a:pt x="940" y="677"/>
                  </a:cubicBezTo>
                  <a:cubicBezTo>
                    <a:pt x="939" y="687"/>
                    <a:pt x="929" y="691"/>
                    <a:pt x="932" y="701"/>
                  </a:cubicBezTo>
                  <a:cubicBezTo>
                    <a:pt x="908" y="697"/>
                    <a:pt x="903" y="729"/>
                    <a:pt x="880" y="713"/>
                  </a:cubicBezTo>
                  <a:cubicBezTo>
                    <a:pt x="878" y="711"/>
                    <a:pt x="878" y="711"/>
                    <a:pt x="878" y="711"/>
                  </a:cubicBezTo>
                  <a:cubicBezTo>
                    <a:pt x="876" y="713"/>
                    <a:pt x="876" y="713"/>
                    <a:pt x="876" y="713"/>
                  </a:cubicBezTo>
                  <a:cubicBezTo>
                    <a:pt x="876" y="700"/>
                    <a:pt x="867" y="695"/>
                    <a:pt x="852" y="697"/>
                  </a:cubicBezTo>
                  <a:cubicBezTo>
                    <a:pt x="842" y="684"/>
                    <a:pt x="831" y="671"/>
                    <a:pt x="820" y="657"/>
                  </a:cubicBezTo>
                  <a:cubicBezTo>
                    <a:pt x="811" y="646"/>
                    <a:pt x="811" y="637"/>
                    <a:pt x="796" y="633"/>
                  </a:cubicBezTo>
                  <a:cubicBezTo>
                    <a:pt x="784" y="629"/>
                    <a:pt x="774" y="635"/>
                    <a:pt x="764" y="629"/>
                  </a:cubicBezTo>
                  <a:cubicBezTo>
                    <a:pt x="755" y="614"/>
                    <a:pt x="746" y="601"/>
                    <a:pt x="743" y="580"/>
                  </a:cubicBezTo>
                  <a:cubicBezTo>
                    <a:pt x="742" y="572"/>
                    <a:pt x="733" y="572"/>
                    <a:pt x="727" y="568"/>
                  </a:cubicBezTo>
                  <a:cubicBezTo>
                    <a:pt x="728" y="553"/>
                    <a:pt x="737" y="546"/>
                    <a:pt x="743" y="536"/>
                  </a:cubicBezTo>
                  <a:cubicBezTo>
                    <a:pt x="724" y="533"/>
                    <a:pt x="727" y="552"/>
                    <a:pt x="719" y="560"/>
                  </a:cubicBezTo>
                  <a:cubicBezTo>
                    <a:pt x="706" y="555"/>
                    <a:pt x="703" y="522"/>
                    <a:pt x="711" y="508"/>
                  </a:cubicBezTo>
                  <a:cubicBezTo>
                    <a:pt x="706" y="501"/>
                    <a:pt x="695" y="518"/>
                    <a:pt x="683" y="508"/>
                  </a:cubicBezTo>
                  <a:cubicBezTo>
                    <a:pt x="672" y="513"/>
                    <a:pt x="696" y="516"/>
                    <a:pt x="691" y="528"/>
                  </a:cubicBezTo>
                  <a:cubicBezTo>
                    <a:pt x="662" y="522"/>
                    <a:pt x="653" y="497"/>
                    <a:pt x="643" y="472"/>
                  </a:cubicBezTo>
                  <a:cubicBezTo>
                    <a:pt x="641" y="459"/>
                    <a:pt x="624" y="461"/>
                    <a:pt x="623" y="448"/>
                  </a:cubicBezTo>
                  <a:cubicBezTo>
                    <a:pt x="637" y="449"/>
                    <a:pt x="632" y="430"/>
                    <a:pt x="635" y="424"/>
                  </a:cubicBezTo>
                  <a:cubicBezTo>
                    <a:pt x="638" y="417"/>
                    <a:pt x="651" y="413"/>
                    <a:pt x="647" y="404"/>
                  </a:cubicBezTo>
                  <a:cubicBezTo>
                    <a:pt x="642" y="382"/>
                    <a:pt x="628" y="395"/>
                    <a:pt x="609" y="383"/>
                  </a:cubicBezTo>
                  <a:cubicBezTo>
                    <a:pt x="607" y="387"/>
                    <a:pt x="607" y="387"/>
                    <a:pt x="607" y="387"/>
                  </a:cubicBezTo>
                  <a:cubicBezTo>
                    <a:pt x="615" y="389"/>
                    <a:pt x="607" y="406"/>
                    <a:pt x="623" y="400"/>
                  </a:cubicBezTo>
                  <a:cubicBezTo>
                    <a:pt x="620" y="403"/>
                    <a:pt x="619" y="409"/>
                    <a:pt x="619" y="416"/>
                  </a:cubicBezTo>
                  <a:cubicBezTo>
                    <a:pt x="604" y="420"/>
                    <a:pt x="607" y="406"/>
                    <a:pt x="595" y="408"/>
                  </a:cubicBezTo>
                  <a:cubicBezTo>
                    <a:pt x="591" y="396"/>
                    <a:pt x="600" y="397"/>
                    <a:pt x="599" y="387"/>
                  </a:cubicBezTo>
                  <a:lnTo>
                    <a:pt x="601" y="383"/>
                  </a:lnTo>
                  <a:close/>
                </a:path>
              </a:pathLst>
            </a:custGeom>
            <a:solidFill>
              <a:schemeClr val="accent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61" name="Freeform 347"/>
            <p:cNvSpPr/>
            <p:nvPr/>
          </p:nvSpPr>
          <p:spPr>
            <a:xfrm>
              <a:off x="7110360" y="4811040"/>
              <a:ext cx="945360" cy="707400"/>
            </a:xfrm>
            <a:custGeom>
              <a:avLst/>
              <a:gdLst>
                <a:gd name="textAreaLeft" fmla="*/ 0 w 945360"/>
                <a:gd name="textAreaRight" fmla="*/ 946080 w 945360"/>
                <a:gd name="textAreaTop" fmla="*/ 0 h 707400"/>
                <a:gd name="textAreaBottom" fmla="*/ 708120 h 707400"/>
                <a:gd name="GluePoint1X" fmla="*/ 3114.4707676665 w 1967"/>
                <a:gd name="GluePoint1Y" fmla="*/ 1430.36225266362 h 2628"/>
                <a:gd name="GluePoint2X" fmla="*/ 2842.02135231317 w 1967"/>
                <a:gd name="GluePoint2Y" fmla="*/ 1297.20091324201 h 2628"/>
                <a:gd name="GluePoint3X" fmla="*/ 2659.05287239451 w 1967"/>
                <a:gd name="GluePoint3Y" fmla="*/ 1166.28386605784 h 2628"/>
                <a:gd name="GluePoint4X" fmla="*/ 2637.68429079817 w 1967"/>
                <a:gd name="GluePoint4Y" fmla="*/ 1152.0700152207 h 2628"/>
                <a:gd name="GluePoint5X" fmla="*/ 2513.47941026945 w 1967"/>
                <a:gd name="GluePoint5Y" fmla="*/ 1048.08447488584 h 2628"/>
                <a:gd name="GluePoint6X" fmla="*/ 2271.74733096085 w 1967"/>
                <a:gd name="GluePoint6Y" fmla="*/ 914.923135464231 h 2628"/>
                <a:gd name="GluePoint7X" fmla="*/ 2305.13573970513 w 1967"/>
                <a:gd name="GluePoint7Y" fmla="*/ 800.464231354642 h 2628"/>
                <a:gd name="GluePoint8X" fmla="*/ 2279.76054905948 w 1967"/>
                <a:gd name="GluePoint8Y" fmla="*/ 853.579147640792 h 2628"/>
                <a:gd name="GluePoint9X" fmla="*/ 2176.9242501271 w 1967"/>
                <a:gd name="GluePoint9Y" fmla="*/ 807.197108066971 h 2628"/>
                <a:gd name="GluePoint10X" fmla="*/ 2086.10777834265 w 1967"/>
                <a:gd name="GluePoint10Y" fmla="*/ 475.7899543379 h 2628"/>
                <a:gd name="GluePoint11X" fmla="*/ 1820.33604473818 w 1967"/>
                <a:gd name="GluePoint11Y" fmla="*/ 395.743531202435 h 2628"/>
                <a:gd name="GluePoint12X" fmla="*/ 1437.03711235384 w 1967"/>
                <a:gd name="GluePoint12Y" fmla="*/ 271.559360730594 h 2628"/>
                <a:gd name="GluePoint13X" fmla="*/ 1382.28012201322 w 1967"/>
                <a:gd name="GluePoint13Y" fmla="*/ 310.460426179604 h 2628"/>
                <a:gd name="GluePoint14X" fmla="*/ 1236.70665988815 w 1967"/>
                <a:gd name="GluePoint14Y" fmla="*/ 383.77397260274 h 2628"/>
                <a:gd name="GluePoint15X" fmla="*/ 1079.11337061515 w 1967"/>
                <a:gd name="GluePoint15Y" fmla="*/ 406.216894977169 h 2628"/>
                <a:gd name="GluePoint16X" fmla="*/ 937.5465175394 w 1967"/>
                <a:gd name="GluePoint16Y" fmla="*/ 328.414764079148 h 2628"/>
                <a:gd name="GluePoint17X" fmla="*/ 878.782918149466 w 1967"/>
                <a:gd name="GluePoint17Y" fmla="*/ 246.872146118721 h 2628"/>
                <a:gd name="GluePoint18X" fmla="*/ 769.268937468226 w 1967"/>
                <a:gd name="GluePoint18Y" fmla="*/ 288.017503805175 h 2628"/>
                <a:gd name="GluePoint19X" fmla="*/ 539.556685307575 w 1967"/>
                <a:gd name="GluePoint19Y" fmla="*/ 224.429223744292 h 2628"/>
                <a:gd name="GluePoint20X" fmla="*/ 265.771733604474 w 1967"/>
                <a:gd name="GluePoint20Y" fmla="*/ 213.955859969559 h 2628"/>
                <a:gd name="GluePoint21X" fmla="*/ 215.021352313167 w 1967"/>
                <a:gd name="GluePoint21Y" fmla="*/ 230.41400304414 h 2628"/>
                <a:gd name="GluePoint22X" fmla="*/ 82.803253685816 w 1967"/>
                <a:gd name="GluePoint22Y" fmla="*/ 230.41400304414 h 2628"/>
                <a:gd name="GluePoint23X" fmla="*/ 130.88256227758 w 1967"/>
                <a:gd name="GluePoint23Y" fmla="*/ 112.214611872146 h 2628"/>
                <a:gd name="GluePoint24X" fmla="*/ 1129.86375190646 w 1967"/>
                <a:gd name="GluePoint24Y" fmla="*/ 120.443683409437 h 2628"/>
                <a:gd name="GluePoint25X" fmla="*/ 2311.81342145399 w 1967"/>
                <a:gd name="GluePoint25Y" fmla="*/ 67.3287671232877 h 2628"/>
                <a:gd name="GluePoint26X" fmla="*/ 2542.86120996441 w 1967"/>
                <a:gd name="GluePoint26Y" fmla="*/ 17.9543378995434 h 2628"/>
                <a:gd name="GluePoint27X" fmla="*/ 3008.96339603457 w 1967"/>
                <a:gd name="GluePoint27Y" fmla="*/ 500.477168949772 h 2628"/>
                <a:gd name="GluePoint28X" fmla="*/ 3023.65429588205 w 1967"/>
                <a:gd name="GluePoint28Y" fmla="*/ 608.951293759513 h 2628"/>
                <a:gd name="GluePoint29X" fmla="*/ 3333.49872902898 w 1967"/>
                <a:gd name="GluePoint29Y" fmla="*/ 878.266362252664 h 2628"/>
                <a:gd name="GluePoint30X" fmla="*/ 3443.01270971022 w 1967"/>
                <a:gd name="GluePoint30Y" fmla="*/ 1354.80441400304 h 2628"/>
                <a:gd name="GluePoint31X" fmla="*/ 3264.05083884087 w 1967"/>
                <a:gd name="GluePoint31Y" fmla="*/ 1471.50761035008 h 2628"/>
                <a:gd name="GluePoint32X" fmla="*/ 3432.32841891205 w 1967"/>
                <a:gd name="GluePoint32Y" fmla="*/ 1383.23211567732 h 2628"/>
                <a:gd name="GluePoint33X" fmla="*/ 3272.0640569395 w 1967"/>
                <a:gd name="GluePoint33Y" fmla="*/ 902.953576864536 h 2628"/>
                <a:gd name="GluePoint34X" fmla="*/ 3086.4245043213 w 1967"/>
                <a:gd name="GluePoint34Y" fmla="*/ 684.509132420091 h 2628"/>
                <a:gd name="GluePoint35X" fmla="*/ 2669.73716319268 w 1967"/>
                <a:gd name="GluePoint35Y" fmla="*/ 234.902587519026 h 2628"/>
                <a:gd name="GluePoint36X" fmla="*/ 2330.51093035079 w 1967"/>
                <a:gd name="GluePoint36Y" fmla="*/ 15.7100456621005 h 2628"/>
                <a:gd name="GluePoint37X" fmla="*/ 1662.74275546518 w 1967"/>
                <a:gd name="GluePoint37Y" fmla="*/ 113.710806697108 h 2628"/>
                <a:gd name="GluePoint38X" fmla="*/ 185.6395526182 w 1967"/>
                <a:gd name="GluePoint38Y" fmla="*/ 124.184170471842 h 2628"/>
                <a:gd name="GluePoint39X" fmla="*/ 120.19827147941 w 1967"/>
                <a:gd name="GluePoint39Y" fmla="*/ 220.688736681887 h 2628"/>
                <a:gd name="GluePoint40X" fmla="*/ 215.021352313167 w 1967"/>
                <a:gd name="GluePoint40Y" fmla="*/ 218.444444444444 h 2628"/>
                <a:gd name="GluePoint41X" fmla="*/ 301.831215048297 w 1967"/>
                <a:gd name="GluePoint41Y" fmla="*/ 243.131659056317 h 2628"/>
                <a:gd name="GluePoint42X" fmla="*/ 655.748347737672 w 1967"/>
                <a:gd name="GluePoint42Y" fmla="*/ 240.887366818874 h 2628"/>
                <a:gd name="GluePoint43X" fmla="*/ 842.723436705643 w 1967"/>
                <a:gd name="GluePoint43Y" fmla="*/ 251.360730593607 h 2628"/>
                <a:gd name="GluePoint44X" fmla="*/ 969.59938993391 w 1967"/>
                <a:gd name="GluePoint44Y" fmla="*/ 318.689497716895 h 2628"/>
                <a:gd name="GluePoint45X" fmla="*/ 1159.24555160142 w 1967"/>
                <a:gd name="GluePoint45Y" fmla="*/ 377.789193302892 h 2628"/>
                <a:gd name="GluePoint46X" fmla="*/ 1308.8256227758 w 1967"/>
                <a:gd name="GluePoint46Y" fmla="*/ 326.918569254186 h 2628"/>
                <a:gd name="GluePoint47X" fmla="*/ 1334.20081342145 w 1967"/>
                <a:gd name="GluePoint47Y" fmla="*/ 308.216133942161 h 2628"/>
                <a:gd name="GluePoint48X" fmla="*/ 1378.2735129639 w 1967"/>
                <a:gd name="GluePoint48Y" fmla="*/ 288.017503805175 h 2628"/>
                <a:gd name="GluePoint49X" fmla="*/ 1725.51296390442 w 1967"/>
                <a:gd name="GluePoint49Y" fmla="*/ 316.445205479452 h 2628"/>
                <a:gd name="GluePoint50X" fmla="*/ 2027.34417895272 w 1967"/>
                <a:gd name="GluePoint50Y" fmla="*/ 472.049467275495 h 2628"/>
                <a:gd name="GluePoint51X" fmla="*/ 2199.62836807321 w 1967"/>
                <a:gd name="GluePoint51Y" fmla="*/ 539.378234398782 h 2628"/>
                <a:gd name="GluePoint52X" fmla="*/ 2195.62175902389 w 1967"/>
                <a:gd name="GluePoint52Y" fmla="*/ 813.181887366819 h 2628"/>
                <a:gd name="GluePoint53X" fmla="*/ 2210.31265887138 w 1967"/>
                <a:gd name="GluePoint53Y" fmla="*/ 794.479452054795 h 2628"/>
                <a:gd name="GluePoint54X" fmla="*/ 2330.51093035079 w 1967"/>
                <a:gd name="GluePoint54Y" fmla="*/ 882.75494672755 h 2628"/>
                <a:gd name="GluePoint55X" fmla="*/ 2480.09100152517 w 1967"/>
                <a:gd name="GluePoint55Y" fmla="*/ 1044.34398782344 h 2628"/>
                <a:gd name="GluePoint56X" fmla="*/ 2618.98678190137 w 1967"/>
                <a:gd name="GluePoint56Y" fmla="*/ 1037.61111111111 h 2628"/>
                <a:gd name="GluePoint57X" fmla="*/ 2739.18505338078 w 1967"/>
                <a:gd name="GluePoint57Y" fmla="*/ 1090.72602739726 h 2628"/>
                <a:gd name="GluePoint58X" fmla="*/ 2804.62633451957 w 1967"/>
                <a:gd name="GluePoint58Y" fmla="*/ 1280.74277016743 h 2628"/>
                <a:gd name="GluePoint59X" fmla="*/ 3059.71377732588 w 1967"/>
                <a:gd name="GluePoint59Y" fmla="*/ 1372.75875190259 h 262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Lst>
              <a:rect l="textAreaLeft" t="textAreaTop" r="textAreaRight" b="textAreaBottom"/>
              <a:pathLst>
                <a:path w="962" h="720">
                  <a:moveTo>
                    <a:pt x="895" y="720"/>
                  </a:moveTo>
                  <a:cubicBezTo>
                    <a:pt x="891" y="720"/>
                    <a:pt x="886" y="719"/>
                    <a:pt x="882" y="715"/>
                  </a:cubicBezTo>
                  <a:cubicBezTo>
                    <a:pt x="881" y="715"/>
                    <a:pt x="881" y="715"/>
                    <a:pt x="881" y="715"/>
                  </a:cubicBezTo>
                  <a:cubicBezTo>
                    <a:pt x="877" y="719"/>
                    <a:pt x="877" y="719"/>
                    <a:pt x="877" y="719"/>
                  </a:cubicBezTo>
                  <a:cubicBezTo>
                    <a:pt x="876" y="713"/>
                    <a:pt x="876" y="713"/>
                    <a:pt x="876" y="713"/>
                  </a:cubicBezTo>
                  <a:cubicBezTo>
                    <a:pt x="876" y="702"/>
                    <a:pt x="869" y="698"/>
                    <a:pt x="855" y="700"/>
                  </a:cubicBezTo>
                  <a:cubicBezTo>
                    <a:pt x="854" y="700"/>
                    <a:pt x="854" y="700"/>
                    <a:pt x="854" y="700"/>
                  </a:cubicBezTo>
                  <a:cubicBezTo>
                    <a:pt x="853" y="699"/>
                    <a:pt x="853" y="699"/>
                    <a:pt x="853" y="699"/>
                  </a:cubicBezTo>
                  <a:cubicBezTo>
                    <a:pt x="847" y="691"/>
                    <a:pt x="841" y="684"/>
                    <a:pt x="835" y="676"/>
                  </a:cubicBezTo>
                  <a:cubicBezTo>
                    <a:pt x="830" y="670"/>
                    <a:pt x="825" y="665"/>
                    <a:pt x="821" y="659"/>
                  </a:cubicBezTo>
                  <a:cubicBezTo>
                    <a:pt x="818" y="655"/>
                    <a:pt x="816" y="652"/>
                    <a:pt x="815" y="650"/>
                  </a:cubicBezTo>
                  <a:cubicBezTo>
                    <a:pt x="811" y="643"/>
                    <a:pt x="808" y="638"/>
                    <a:pt x="798" y="635"/>
                  </a:cubicBezTo>
                  <a:cubicBezTo>
                    <a:pt x="794" y="634"/>
                    <a:pt x="789" y="634"/>
                    <a:pt x="784" y="635"/>
                  </a:cubicBezTo>
                  <a:cubicBezTo>
                    <a:pt x="782" y="635"/>
                    <a:pt x="781" y="635"/>
                    <a:pt x="779" y="635"/>
                  </a:cubicBezTo>
                  <a:cubicBezTo>
                    <a:pt x="775" y="635"/>
                    <a:pt x="770" y="634"/>
                    <a:pt x="765" y="631"/>
                  </a:cubicBezTo>
                  <a:cubicBezTo>
                    <a:pt x="764" y="631"/>
                    <a:pt x="764" y="631"/>
                    <a:pt x="764" y="631"/>
                  </a:cubicBezTo>
                  <a:cubicBezTo>
                    <a:pt x="764" y="630"/>
                    <a:pt x="764" y="630"/>
                    <a:pt x="764" y="630"/>
                  </a:cubicBezTo>
                  <a:cubicBezTo>
                    <a:pt x="763" y="628"/>
                    <a:pt x="762" y="626"/>
                    <a:pt x="760" y="624"/>
                  </a:cubicBezTo>
                  <a:cubicBezTo>
                    <a:pt x="753" y="612"/>
                    <a:pt x="746" y="599"/>
                    <a:pt x="744" y="581"/>
                  </a:cubicBezTo>
                  <a:cubicBezTo>
                    <a:pt x="743" y="577"/>
                    <a:pt x="740" y="576"/>
                    <a:pt x="736" y="574"/>
                  </a:cubicBezTo>
                  <a:cubicBezTo>
                    <a:pt x="733" y="573"/>
                    <a:pt x="731" y="572"/>
                    <a:pt x="729" y="571"/>
                  </a:cubicBezTo>
                  <a:cubicBezTo>
                    <a:pt x="727" y="570"/>
                    <a:pt x="727" y="570"/>
                    <a:pt x="727" y="570"/>
                  </a:cubicBezTo>
                  <a:cubicBezTo>
                    <a:pt x="728" y="568"/>
                    <a:pt x="728" y="568"/>
                    <a:pt x="728" y="568"/>
                  </a:cubicBezTo>
                  <a:cubicBezTo>
                    <a:pt x="729" y="555"/>
                    <a:pt x="735" y="547"/>
                    <a:pt x="741" y="539"/>
                  </a:cubicBezTo>
                  <a:cubicBezTo>
                    <a:pt x="741" y="539"/>
                    <a:pt x="741" y="539"/>
                    <a:pt x="741" y="539"/>
                  </a:cubicBezTo>
                  <a:cubicBezTo>
                    <a:pt x="735" y="539"/>
                    <a:pt x="733" y="544"/>
                    <a:pt x="730" y="551"/>
                  </a:cubicBezTo>
                  <a:cubicBezTo>
                    <a:pt x="729" y="555"/>
                    <a:pt x="727" y="559"/>
                    <a:pt x="724" y="562"/>
                  </a:cubicBezTo>
                  <a:cubicBezTo>
                    <a:pt x="723" y="564"/>
                    <a:pt x="723" y="564"/>
                    <a:pt x="723" y="564"/>
                  </a:cubicBezTo>
                  <a:cubicBezTo>
                    <a:pt x="721" y="563"/>
                    <a:pt x="721" y="563"/>
                    <a:pt x="721" y="563"/>
                  </a:cubicBezTo>
                  <a:cubicBezTo>
                    <a:pt x="716" y="561"/>
                    <a:pt x="713" y="556"/>
                    <a:pt x="710" y="549"/>
                  </a:cubicBezTo>
                  <a:cubicBezTo>
                    <a:pt x="706" y="537"/>
                    <a:pt x="706" y="520"/>
                    <a:pt x="711" y="509"/>
                  </a:cubicBezTo>
                  <a:cubicBezTo>
                    <a:pt x="709" y="509"/>
                    <a:pt x="708" y="510"/>
                    <a:pt x="706" y="511"/>
                  </a:cubicBezTo>
                  <a:cubicBezTo>
                    <a:pt x="703" y="512"/>
                    <a:pt x="699" y="514"/>
                    <a:pt x="694" y="514"/>
                  </a:cubicBezTo>
                  <a:cubicBezTo>
                    <a:pt x="692" y="514"/>
                    <a:pt x="691" y="514"/>
                    <a:pt x="689" y="513"/>
                  </a:cubicBezTo>
                  <a:cubicBezTo>
                    <a:pt x="689" y="513"/>
                    <a:pt x="689" y="513"/>
                    <a:pt x="689" y="513"/>
                  </a:cubicBezTo>
                  <a:cubicBezTo>
                    <a:pt x="693" y="516"/>
                    <a:pt x="700" y="521"/>
                    <a:pt x="697" y="529"/>
                  </a:cubicBezTo>
                  <a:cubicBezTo>
                    <a:pt x="696" y="531"/>
                    <a:pt x="696" y="531"/>
                    <a:pt x="696" y="531"/>
                  </a:cubicBezTo>
                  <a:cubicBezTo>
                    <a:pt x="694" y="531"/>
                    <a:pt x="694" y="531"/>
                    <a:pt x="694" y="531"/>
                  </a:cubicBezTo>
                  <a:cubicBezTo>
                    <a:pt x="664" y="525"/>
                    <a:pt x="654" y="499"/>
                    <a:pt x="644" y="474"/>
                  </a:cubicBezTo>
                  <a:cubicBezTo>
                    <a:pt x="643" y="473"/>
                    <a:pt x="643" y="473"/>
                    <a:pt x="643" y="473"/>
                  </a:cubicBezTo>
                  <a:cubicBezTo>
                    <a:pt x="642" y="468"/>
                    <a:pt x="639" y="465"/>
                    <a:pt x="635" y="463"/>
                  </a:cubicBezTo>
                  <a:cubicBezTo>
                    <a:pt x="630" y="460"/>
                    <a:pt x="624" y="456"/>
                    <a:pt x="623" y="448"/>
                  </a:cubicBezTo>
                  <a:cubicBezTo>
                    <a:pt x="623" y="445"/>
                    <a:pt x="623" y="445"/>
                    <a:pt x="623" y="445"/>
                  </a:cubicBezTo>
                  <a:cubicBezTo>
                    <a:pt x="626" y="445"/>
                    <a:pt x="626" y="445"/>
                    <a:pt x="626" y="445"/>
                  </a:cubicBezTo>
                  <a:cubicBezTo>
                    <a:pt x="632" y="446"/>
                    <a:pt x="633" y="442"/>
                    <a:pt x="634" y="432"/>
                  </a:cubicBezTo>
                  <a:cubicBezTo>
                    <a:pt x="634" y="428"/>
                    <a:pt x="634" y="425"/>
                    <a:pt x="635" y="422"/>
                  </a:cubicBezTo>
                  <a:cubicBezTo>
                    <a:pt x="637" y="419"/>
                    <a:pt x="640" y="417"/>
                    <a:pt x="642" y="415"/>
                  </a:cubicBezTo>
                  <a:cubicBezTo>
                    <a:pt x="647" y="411"/>
                    <a:pt x="649" y="408"/>
                    <a:pt x="647" y="405"/>
                  </a:cubicBezTo>
                  <a:cubicBezTo>
                    <a:pt x="645" y="393"/>
                    <a:pt x="640" y="393"/>
                    <a:pt x="632" y="392"/>
                  </a:cubicBezTo>
                  <a:cubicBezTo>
                    <a:pt x="627" y="392"/>
                    <a:pt x="621" y="391"/>
                    <a:pt x="615" y="388"/>
                  </a:cubicBezTo>
                  <a:cubicBezTo>
                    <a:pt x="616" y="390"/>
                    <a:pt x="617" y="392"/>
                    <a:pt x="617" y="394"/>
                  </a:cubicBezTo>
                  <a:cubicBezTo>
                    <a:pt x="618" y="398"/>
                    <a:pt x="618" y="398"/>
                    <a:pt x="620" y="398"/>
                  </a:cubicBezTo>
                  <a:cubicBezTo>
                    <a:pt x="621" y="398"/>
                    <a:pt x="623" y="398"/>
                    <a:pt x="625" y="397"/>
                  </a:cubicBezTo>
                  <a:cubicBezTo>
                    <a:pt x="628" y="401"/>
                    <a:pt x="628" y="401"/>
                    <a:pt x="628" y="401"/>
                  </a:cubicBezTo>
                  <a:cubicBezTo>
                    <a:pt x="625" y="404"/>
                    <a:pt x="624" y="409"/>
                    <a:pt x="625" y="416"/>
                  </a:cubicBezTo>
                  <a:cubicBezTo>
                    <a:pt x="625" y="418"/>
                    <a:pt x="625" y="418"/>
                    <a:pt x="625" y="418"/>
                  </a:cubicBezTo>
                  <a:cubicBezTo>
                    <a:pt x="623" y="418"/>
                    <a:pt x="623" y="418"/>
                    <a:pt x="623" y="418"/>
                  </a:cubicBezTo>
                  <a:cubicBezTo>
                    <a:pt x="620" y="419"/>
                    <a:pt x="619" y="419"/>
                    <a:pt x="617" y="419"/>
                  </a:cubicBezTo>
                  <a:cubicBezTo>
                    <a:pt x="611" y="419"/>
                    <a:pt x="608" y="416"/>
                    <a:pt x="606" y="414"/>
                  </a:cubicBezTo>
                  <a:cubicBezTo>
                    <a:pt x="604" y="411"/>
                    <a:pt x="602" y="410"/>
                    <a:pt x="598" y="410"/>
                  </a:cubicBezTo>
                  <a:cubicBezTo>
                    <a:pt x="596" y="411"/>
                    <a:pt x="596" y="411"/>
                    <a:pt x="596" y="411"/>
                  </a:cubicBezTo>
                  <a:cubicBezTo>
                    <a:pt x="595" y="408"/>
                    <a:pt x="595" y="408"/>
                    <a:pt x="595" y="408"/>
                  </a:cubicBezTo>
                  <a:cubicBezTo>
                    <a:pt x="593" y="401"/>
                    <a:pt x="595" y="398"/>
                    <a:pt x="597" y="395"/>
                  </a:cubicBezTo>
                  <a:cubicBezTo>
                    <a:pt x="599" y="393"/>
                    <a:pt x="600" y="391"/>
                    <a:pt x="599" y="388"/>
                  </a:cubicBezTo>
                  <a:cubicBezTo>
                    <a:pt x="599" y="387"/>
                    <a:pt x="599" y="387"/>
                    <a:pt x="599" y="387"/>
                  </a:cubicBezTo>
                  <a:cubicBezTo>
                    <a:pt x="601" y="383"/>
                    <a:pt x="601" y="383"/>
                    <a:pt x="601" y="383"/>
                  </a:cubicBezTo>
                  <a:cubicBezTo>
                    <a:pt x="600" y="370"/>
                    <a:pt x="601" y="356"/>
                    <a:pt x="603" y="341"/>
                  </a:cubicBezTo>
                  <a:cubicBezTo>
                    <a:pt x="606" y="317"/>
                    <a:pt x="608" y="292"/>
                    <a:pt x="600" y="269"/>
                  </a:cubicBezTo>
                  <a:cubicBezTo>
                    <a:pt x="591" y="264"/>
                    <a:pt x="586" y="256"/>
                    <a:pt x="582" y="247"/>
                  </a:cubicBezTo>
                  <a:cubicBezTo>
                    <a:pt x="579" y="242"/>
                    <a:pt x="576" y="237"/>
                    <a:pt x="572" y="233"/>
                  </a:cubicBezTo>
                  <a:cubicBezTo>
                    <a:pt x="569" y="231"/>
                    <a:pt x="564" y="233"/>
                    <a:pt x="561" y="235"/>
                  </a:cubicBezTo>
                  <a:cubicBezTo>
                    <a:pt x="559" y="236"/>
                    <a:pt x="557" y="237"/>
                    <a:pt x="555" y="237"/>
                  </a:cubicBezTo>
                  <a:cubicBezTo>
                    <a:pt x="554" y="237"/>
                    <a:pt x="552" y="236"/>
                    <a:pt x="551" y="233"/>
                  </a:cubicBezTo>
                  <a:cubicBezTo>
                    <a:pt x="541" y="229"/>
                    <a:pt x="535" y="222"/>
                    <a:pt x="528" y="215"/>
                  </a:cubicBezTo>
                  <a:cubicBezTo>
                    <a:pt x="520" y="208"/>
                    <a:pt x="513" y="200"/>
                    <a:pt x="501" y="197"/>
                  </a:cubicBezTo>
                  <a:cubicBezTo>
                    <a:pt x="498" y="197"/>
                    <a:pt x="498" y="197"/>
                    <a:pt x="498" y="197"/>
                  </a:cubicBezTo>
                  <a:cubicBezTo>
                    <a:pt x="499" y="194"/>
                    <a:pt x="499" y="194"/>
                    <a:pt x="499" y="194"/>
                  </a:cubicBezTo>
                  <a:cubicBezTo>
                    <a:pt x="503" y="182"/>
                    <a:pt x="497" y="179"/>
                    <a:pt x="488" y="175"/>
                  </a:cubicBezTo>
                  <a:cubicBezTo>
                    <a:pt x="484" y="174"/>
                    <a:pt x="479" y="172"/>
                    <a:pt x="475" y="169"/>
                  </a:cubicBezTo>
                  <a:cubicBezTo>
                    <a:pt x="472" y="165"/>
                    <a:pt x="470" y="161"/>
                    <a:pt x="468" y="157"/>
                  </a:cubicBezTo>
                  <a:cubicBezTo>
                    <a:pt x="467" y="154"/>
                    <a:pt x="466" y="150"/>
                    <a:pt x="463" y="148"/>
                  </a:cubicBezTo>
                  <a:cubicBezTo>
                    <a:pt x="461" y="147"/>
                    <a:pt x="432" y="134"/>
                    <a:pt x="424" y="133"/>
                  </a:cubicBezTo>
                  <a:cubicBezTo>
                    <a:pt x="419" y="132"/>
                    <a:pt x="412" y="131"/>
                    <a:pt x="406" y="131"/>
                  </a:cubicBezTo>
                  <a:cubicBezTo>
                    <a:pt x="401" y="131"/>
                    <a:pt x="396" y="132"/>
                    <a:pt x="394" y="133"/>
                  </a:cubicBezTo>
                  <a:cubicBezTo>
                    <a:pt x="391" y="134"/>
                    <a:pt x="390" y="135"/>
                    <a:pt x="388" y="138"/>
                  </a:cubicBezTo>
                  <a:cubicBezTo>
                    <a:pt x="386" y="140"/>
                    <a:pt x="385" y="142"/>
                    <a:pt x="383" y="144"/>
                  </a:cubicBezTo>
                  <a:cubicBezTo>
                    <a:pt x="382" y="145"/>
                    <a:pt x="382" y="145"/>
                    <a:pt x="382" y="145"/>
                  </a:cubicBezTo>
                  <a:cubicBezTo>
                    <a:pt x="381" y="145"/>
                    <a:pt x="381" y="145"/>
                    <a:pt x="381" y="145"/>
                  </a:cubicBezTo>
                  <a:cubicBezTo>
                    <a:pt x="378" y="148"/>
                    <a:pt x="376" y="150"/>
                    <a:pt x="374" y="151"/>
                  </a:cubicBezTo>
                  <a:cubicBezTo>
                    <a:pt x="375" y="152"/>
                    <a:pt x="377" y="152"/>
                    <a:pt x="378" y="152"/>
                  </a:cubicBezTo>
                  <a:cubicBezTo>
                    <a:pt x="379" y="152"/>
                    <a:pt x="379" y="152"/>
                    <a:pt x="379" y="152"/>
                  </a:cubicBezTo>
                  <a:cubicBezTo>
                    <a:pt x="383" y="156"/>
                    <a:pt x="383" y="156"/>
                    <a:pt x="383" y="156"/>
                  </a:cubicBezTo>
                  <a:cubicBezTo>
                    <a:pt x="383" y="156"/>
                    <a:pt x="383" y="156"/>
                    <a:pt x="383" y="156"/>
                  </a:cubicBezTo>
                  <a:cubicBezTo>
                    <a:pt x="383" y="156"/>
                    <a:pt x="383" y="156"/>
                    <a:pt x="383" y="156"/>
                  </a:cubicBezTo>
                  <a:cubicBezTo>
                    <a:pt x="378" y="160"/>
                    <a:pt x="374" y="161"/>
                    <a:pt x="370" y="162"/>
                  </a:cubicBezTo>
                  <a:cubicBezTo>
                    <a:pt x="367" y="163"/>
                    <a:pt x="364" y="163"/>
                    <a:pt x="362" y="165"/>
                  </a:cubicBezTo>
                  <a:cubicBezTo>
                    <a:pt x="352" y="170"/>
                    <a:pt x="347" y="177"/>
                    <a:pt x="342" y="184"/>
                  </a:cubicBezTo>
                  <a:cubicBezTo>
                    <a:pt x="341" y="185"/>
                    <a:pt x="340" y="187"/>
                    <a:pt x="339" y="188"/>
                  </a:cubicBezTo>
                  <a:cubicBezTo>
                    <a:pt x="337" y="190"/>
                    <a:pt x="335" y="190"/>
                    <a:pt x="334" y="190"/>
                  </a:cubicBezTo>
                  <a:cubicBezTo>
                    <a:pt x="330" y="190"/>
                    <a:pt x="327" y="186"/>
                    <a:pt x="326" y="183"/>
                  </a:cubicBezTo>
                  <a:cubicBezTo>
                    <a:pt x="325" y="184"/>
                    <a:pt x="324" y="185"/>
                    <a:pt x="322" y="188"/>
                  </a:cubicBezTo>
                  <a:cubicBezTo>
                    <a:pt x="320" y="191"/>
                    <a:pt x="318" y="195"/>
                    <a:pt x="314" y="197"/>
                  </a:cubicBezTo>
                  <a:cubicBezTo>
                    <a:pt x="309" y="199"/>
                    <a:pt x="305" y="199"/>
                    <a:pt x="302" y="199"/>
                  </a:cubicBezTo>
                  <a:cubicBezTo>
                    <a:pt x="301" y="199"/>
                    <a:pt x="300" y="199"/>
                    <a:pt x="299" y="199"/>
                  </a:cubicBezTo>
                  <a:cubicBezTo>
                    <a:pt x="298" y="199"/>
                    <a:pt x="297" y="199"/>
                    <a:pt x="296" y="199"/>
                  </a:cubicBezTo>
                  <a:cubicBezTo>
                    <a:pt x="291" y="199"/>
                    <a:pt x="289" y="200"/>
                    <a:pt x="287" y="204"/>
                  </a:cubicBezTo>
                  <a:cubicBezTo>
                    <a:pt x="284" y="209"/>
                    <a:pt x="284" y="209"/>
                    <a:pt x="284" y="209"/>
                  </a:cubicBezTo>
                  <a:cubicBezTo>
                    <a:pt x="281" y="201"/>
                    <a:pt x="281" y="201"/>
                    <a:pt x="281" y="201"/>
                  </a:cubicBezTo>
                  <a:cubicBezTo>
                    <a:pt x="275" y="186"/>
                    <a:pt x="270" y="171"/>
                    <a:pt x="252" y="169"/>
                  </a:cubicBezTo>
                  <a:cubicBezTo>
                    <a:pt x="247" y="169"/>
                    <a:pt x="247" y="169"/>
                    <a:pt x="247" y="169"/>
                  </a:cubicBezTo>
                  <a:cubicBezTo>
                    <a:pt x="250" y="165"/>
                    <a:pt x="250" y="165"/>
                    <a:pt x="250" y="165"/>
                  </a:cubicBezTo>
                  <a:cubicBezTo>
                    <a:pt x="252" y="161"/>
                    <a:pt x="255" y="161"/>
                    <a:pt x="257" y="161"/>
                  </a:cubicBezTo>
                  <a:cubicBezTo>
                    <a:pt x="258" y="161"/>
                    <a:pt x="259" y="161"/>
                    <a:pt x="260" y="159"/>
                  </a:cubicBezTo>
                  <a:cubicBezTo>
                    <a:pt x="250" y="151"/>
                    <a:pt x="240" y="147"/>
                    <a:pt x="227" y="145"/>
                  </a:cubicBezTo>
                  <a:cubicBezTo>
                    <a:pt x="223" y="144"/>
                    <a:pt x="223" y="144"/>
                    <a:pt x="223" y="144"/>
                  </a:cubicBezTo>
                  <a:cubicBezTo>
                    <a:pt x="226" y="141"/>
                    <a:pt x="226" y="141"/>
                    <a:pt x="226" y="141"/>
                  </a:cubicBezTo>
                  <a:cubicBezTo>
                    <a:pt x="228" y="138"/>
                    <a:pt x="230" y="135"/>
                    <a:pt x="233" y="133"/>
                  </a:cubicBezTo>
                  <a:cubicBezTo>
                    <a:pt x="236" y="129"/>
                    <a:pt x="239" y="126"/>
                    <a:pt x="241" y="122"/>
                  </a:cubicBezTo>
                  <a:cubicBezTo>
                    <a:pt x="241" y="121"/>
                    <a:pt x="241" y="121"/>
                    <a:pt x="241" y="121"/>
                  </a:cubicBezTo>
                  <a:cubicBezTo>
                    <a:pt x="240" y="122"/>
                    <a:pt x="237" y="125"/>
                    <a:pt x="235" y="127"/>
                  </a:cubicBezTo>
                  <a:cubicBezTo>
                    <a:pt x="232" y="131"/>
                    <a:pt x="230" y="132"/>
                    <a:pt x="229" y="133"/>
                  </a:cubicBezTo>
                  <a:cubicBezTo>
                    <a:pt x="226" y="134"/>
                    <a:pt x="222" y="133"/>
                    <a:pt x="219" y="131"/>
                  </a:cubicBezTo>
                  <a:cubicBezTo>
                    <a:pt x="217" y="131"/>
                    <a:pt x="215" y="130"/>
                    <a:pt x="213" y="130"/>
                  </a:cubicBezTo>
                  <a:cubicBezTo>
                    <a:pt x="213" y="130"/>
                    <a:pt x="212" y="130"/>
                    <a:pt x="212" y="131"/>
                  </a:cubicBezTo>
                  <a:cubicBezTo>
                    <a:pt x="211" y="131"/>
                    <a:pt x="210" y="133"/>
                    <a:pt x="211" y="138"/>
                  </a:cubicBezTo>
                  <a:cubicBezTo>
                    <a:pt x="211" y="141"/>
                    <a:pt x="211" y="141"/>
                    <a:pt x="211" y="141"/>
                  </a:cubicBezTo>
                  <a:cubicBezTo>
                    <a:pt x="208" y="141"/>
                    <a:pt x="208" y="141"/>
                    <a:pt x="208" y="141"/>
                  </a:cubicBezTo>
                  <a:cubicBezTo>
                    <a:pt x="201" y="141"/>
                    <a:pt x="197" y="139"/>
                    <a:pt x="192" y="137"/>
                  </a:cubicBezTo>
                  <a:cubicBezTo>
                    <a:pt x="186" y="134"/>
                    <a:pt x="181" y="132"/>
                    <a:pt x="172" y="133"/>
                  </a:cubicBezTo>
                  <a:cubicBezTo>
                    <a:pt x="163" y="134"/>
                    <a:pt x="163" y="134"/>
                    <a:pt x="163" y="134"/>
                  </a:cubicBezTo>
                  <a:cubicBezTo>
                    <a:pt x="170" y="128"/>
                    <a:pt x="170" y="128"/>
                    <a:pt x="170" y="128"/>
                  </a:cubicBezTo>
                  <a:cubicBezTo>
                    <a:pt x="173" y="125"/>
                    <a:pt x="175" y="122"/>
                    <a:pt x="175" y="120"/>
                  </a:cubicBezTo>
                  <a:cubicBezTo>
                    <a:pt x="173" y="115"/>
                    <a:pt x="157" y="112"/>
                    <a:pt x="148" y="110"/>
                  </a:cubicBezTo>
                  <a:cubicBezTo>
                    <a:pt x="145" y="110"/>
                    <a:pt x="143" y="110"/>
                    <a:pt x="141" y="109"/>
                  </a:cubicBezTo>
                  <a:cubicBezTo>
                    <a:pt x="132" y="121"/>
                    <a:pt x="116" y="125"/>
                    <a:pt x="101" y="128"/>
                  </a:cubicBezTo>
                  <a:cubicBezTo>
                    <a:pt x="95" y="130"/>
                    <a:pt x="89" y="131"/>
                    <a:pt x="84" y="133"/>
                  </a:cubicBezTo>
                  <a:cubicBezTo>
                    <a:pt x="80" y="134"/>
                    <a:pt x="80" y="134"/>
                    <a:pt x="80" y="134"/>
                  </a:cubicBezTo>
                  <a:cubicBezTo>
                    <a:pt x="80" y="130"/>
                    <a:pt x="80" y="130"/>
                    <a:pt x="80" y="130"/>
                  </a:cubicBezTo>
                  <a:cubicBezTo>
                    <a:pt x="80" y="128"/>
                    <a:pt x="79" y="125"/>
                    <a:pt x="78" y="122"/>
                  </a:cubicBezTo>
                  <a:cubicBezTo>
                    <a:pt x="76" y="117"/>
                    <a:pt x="74" y="112"/>
                    <a:pt x="73" y="105"/>
                  </a:cubicBezTo>
                  <a:cubicBezTo>
                    <a:pt x="72" y="104"/>
                    <a:pt x="72" y="105"/>
                    <a:pt x="71" y="105"/>
                  </a:cubicBezTo>
                  <a:cubicBezTo>
                    <a:pt x="71" y="106"/>
                    <a:pt x="71" y="109"/>
                    <a:pt x="71" y="111"/>
                  </a:cubicBezTo>
                  <a:cubicBezTo>
                    <a:pt x="71" y="115"/>
                    <a:pt x="72" y="119"/>
                    <a:pt x="68" y="121"/>
                  </a:cubicBezTo>
                  <a:cubicBezTo>
                    <a:pt x="68" y="121"/>
                    <a:pt x="68" y="121"/>
                    <a:pt x="68" y="121"/>
                  </a:cubicBezTo>
                  <a:cubicBezTo>
                    <a:pt x="67" y="121"/>
                    <a:pt x="67" y="121"/>
                    <a:pt x="67" y="121"/>
                  </a:cubicBezTo>
                  <a:cubicBezTo>
                    <a:pt x="65" y="121"/>
                    <a:pt x="63" y="119"/>
                    <a:pt x="62" y="117"/>
                  </a:cubicBezTo>
                  <a:cubicBezTo>
                    <a:pt x="61" y="116"/>
                    <a:pt x="59" y="113"/>
                    <a:pt x="59" y="113"/>
                  </a:cubicBezTo>
                  <a:cubicBezTo>
                    <a:pt x="57" y="113"/>
                    <a:pt x="57" y="113"/>
                    <a:pt x="56" y="119"/>
                  </a:cubicBezTo>
                  <a:cubicBezTo>
                    <a:pt x="55" y="124"/>
                    <a:pt x="54" y="130"/>
                    <a:pt x="49" y="136"/>
                  </a:cubicBezTo>
                  <a:cubicBezTo>
                    <a:pt x="48" y="137"/>
                    <a:pt x="48" y="137"/>
                    <a:pt x="48" y="137"/>
                  </a:cubicBezTo>
                  <a:cubicBezTo>
                    <a:pt x="37" y="137"/>
                    <a:pt x="37" y="137"/>
                    <a:pt x="37" y="137"/>
                  </a:cubicBezTo>
                  <a:cubicBezTo>
                    <a:pt x="36" y="135"/>
                    <a:pt x="36" y="135"/>
                    <a:pt x="36" y="135"/>
                  </a:cubicBezTo>
                  <a:cubicBezTo>
                    <a:pt x="36" y="134"/>
                    <a:pt x="34" y="132"/>
                    <a:pt x="32" y="130"/>
                  </a:cubicBezTo>
                  <a:cubicBezTo>
                    <a:pt x="28" y="125"/>
                    <a:pt x="23" y="119"/>
                    <a:pt x="23" y="113"/>
                  </a:cubicBezTo>
                  <a:cubicBezTo>
                    <a:pt x="24" y="110"/>
                    <a:pt x="25" y="107"/>
                    <a:pt x="28" y="105"/>
                  </a:cubicBezTo>
                  <a:cubicBezTo>
                    <a:pt x="25" y="101"/>
                    <a:pt x="21" y="98"/>
                    <a:pt x="16" y="95"/>
                  </a:cubicBezTo>
                  <a:cubicBezTo>
                    <a:pt x="9" y="91"/>
                    <a:pt x="1" y="86"/>
                    <a:pt x="0" y="74"/>
                  </a:cubicBezTo>
                  <a:cubicBezTo>
                    <a:pt x="0" y="74"/>
                    <a:pt x="0" y="74"/>
                    <a:pt x="0" y="74"/>
                  </a:cubicBezTo>
                  <a:cubicBezTo>
                    <a:pt x="0" y="73"/>
                    <a:pt x="0" y="73"/>
                    <a:pt x="0" y="73"/>
                  </a:cubicBezTo>
                  <a:cubicBezTo>
                    <a:pt x="4" y="57"/>
                    <a:pt x="16" y="55"/>
                    <a:pt x="26" y="55"/>
                  </a:cubicBezTo>
                  <a:cubicBezTo>
                    <a:pt x="30" y="55"/>
                    <a:pt x="33" y="55"/>
                    <a:pt x="36" y="55"/>
                  </a:cubicBezTo>
                  <a:cubicBezTo>
                    <a:pt x="41" y="55"/>
                    <a:pt x="47" y="56"/>
                    <a:pt x="51" y="55"/>
                  </a:cubicBezTo>
                  <a:cubicBezTo>
                    <a:pt x="108" y="47"/>
                    <a:pt x="175" y="39"/>
                    <a:pt x="239" y="33"/>
                  </a:cubicBezTo>
                  <a:cubicBezTo>
                    <a:pt x="257" y="31"/>
                    <a:pt x="275" y="29"/>
                    <a:pt x="292" y="27"/>
                  </a:cubicBezTo>
                  <a:cubicBezTo>
                    <a:pt x="294" y="27"/>
                    <a:pt x="294" y="27"/>
                    <a:pt x="294" y="27"/>
                  </a:cubicBezTo>
                  <a:cubicBezTo>
                    <a:pt x="295" y="29"/>
                    <a:pt x="295" y="29"/>
                    <a:pt x="295" y="29"/>
                  </a:cubicBezTo>
                  <a:cubicBezTo>
                    <a:pt x="297" y="34"/>
                    <a:pt x="300" y="39"/>
                    <a:pt x="303" y="44"/>
                  </a:cubicBezTo>
                  <a:cubicBezTo>
                    <a:pt x="305" y="49"/>
                    <a:pt x="308" y="54"/>
                    <a:pt x="310" y="59"/>
                  </a:cubicBezTo>
                  <a:cubicBezTo>
                    <a:pt x="359" y="59"/>
                    <a:pt x="408" y="55"/>
                    <a:pt x="456" y="51"/>
                  </a:cubicBezTo>
                  <a:cubicBezTo>
                    <a:pt x="511" y="46"/>
                    <a:pt x="564" y="41"/>
                    <a:pt x="614" y="43"/>
                  </a:cubicBezTo>
                  <a:cubicBezTo>
                    <a:pt x="617" y="43"/>
                    <a:pt x="617" y="43"/>
                    <a:pt x="617" y="43"/>
                  </a:cubicBezTo>
                  <a:cubicBezTo>
                    <a:pt x="617" y="46"/>
                    <a:pt x="617" y="46"/>
                    <a:pt x="617" y="46"/>
                  </a:cubicBezTo>
                  <a:cubicBezTo>
                    <a:pt x="616" y="55"/>
                    <a:pt x="618" y="60"/>
                    <a:pt x="623" y="63"/>
                  </a:cubicBezTo>
                  <a:cubicBezTo>
                    <a:pt x="628" y="63"/>
                    <a:pt x="631" y="62"/>
                    <a:pt x="633" y="60"/>
                  </a:cubicBezTo>
                  <a:cubicBezTo>
                    <a:pt x="638" y="55"/>
                    <a:pt x="636" y="44"/>
                    <a:pt x="634" y="33"/>
                  </a:cubicBezTo>
                  <a:cubicBezTo>
                    <a:pt x="632" y="21"/>
                    <a:pt x="630" y="10"/>
                    <a:pt x="636" y="4"/>
                  </a:cubicBezTo>
                  <a:cubicBezTo>
                    <a:pt x="637" y="3"/>
                    <a:pt x="637" y="3"/>
                    <a:pt x="637" y="3"/>
                  </a:cubicBezTo>
                  <a:cubicBezTo>
                    <a:pt x="642" y="0"/>
                    <a:pt x="650" y="2"/>
                    <a:pt x="660" y="4"/>
                  </a:cubicBezTo>
                  <a:cubicBezTo>
                    <a:pt x="667" y="6"/>
                    <a:pt x="674" y="8"/>
                    <a:pt x="683" y="8"/>
                  </a:cubicBezTo>
                  <a:cubicBezTo>
                    <a:pt x="687" y="8"/>
                    <a:pt x="690" y="8"/>
                    <a:pt x="694" y="7"/>
                  </a:cubicBezTo>
                  <a:cubicBezTo>
                    <a:pt x="696" y="6"/>
                    <a:pt x="696" y="6"/>
                    <a:pt x="696" y="6"/>
                  </a:cubicBezTo>
                  <a:cubicBezTo>
                    <a:pt x="697" y="9"/>
                    <a:pt x="697" y="9"/>
                    <a:pt x="697" y="9"/>
                  </a:cubicBezTo>
                  <a:cubicBezTo>
                    <a:pt x="698" y="13"/>
                    <a:pt x="699" y="17"/>
                    <a:pt x="699" y="22"/>
                  </a:cubicBezTo>
                  <a:cubicBezTo>
                    <a:pt x="700" y="31"/>
                    <a:pt x="700" y="40"/>
                    <a:pt x="711" y="43"/>
                  </a:cubicBezTo>
                  <a:cubicBezTo>
                    <a:pt x="713" y="44"/>
                    <a:pt x="713" y="44"/>
                    <a:pt x="713" y="44"/>
                  </a:cubicBezTo>
                  <a:cubicBezTo>
                    <a:pt x="713" y="46"/>
                    <a:pt x="713" y="46"/>
                    <a:pt x="713" y="46"/>
                  </a:cubicBezTo>
                  <a:cubicBezTo>
                    <a:pt x="713" y="65"/>
                    <a:pt x="721" y="81"/>
                    <a:pt x="729" y="98"/>
                  </a:cubicBezTo>
                  <a:cubicBezTo>
                    <a:pt x="732" y="103"/>
                    <a:pt x="735" y="108"/>
                    <a:pt x="737" y="113"/>
                  </a:cubicBezTo>
                  <a:cubicBezTo>
                    <a:pt x="763" y="170"/>
                    <a:pt x="792" y="215"/>
                    <a:pt x="825" y="245"/>
                  </a:cubicBezTo>
                  <a:cubicBezTo>
                    <a:pt x="826" y="246"/>
                    <a:pt x="826" y="246"/>
                    <a:pt x="826" y="246"/>
                  </a:cubicBezTo>
                  <a:cubicBezTo>
                    <a:pt x="825" y="248"/>
                    <a:pt x="825" y="248"/>
                    <a:pt x="825" y="248"/>
                  </a:cubicBezTo>
                  <a:cubicBezTo>
                    <a:pt x="824" y="251"/>
                    <a:pt x="822" y="252"/>
                    <a:pt x="821" y="252"/>
                  </a:cubicBezTo>
                  <a:cubicBezTo>
                    <a:pt x="819" y="252"/>
                    <a:pt x="818" y="251"/>
                    <a:pt x="817" y="251"/>
                  </a:cubicBezTo>
                  <a:cubicBezTo>
                    <a:pt x="816" y="250"/>
                    <a:pt x="815" y="249"/>
                    <a:pt x="813" y="249"/>
                  </a:cubicBezTo>
                  <a:cubicBezTo>
                    <a:pt x="811" y="264"/>
                    <a:pt x="819" y="278"/>
                    <a:pt x="826" y="292"/>
                  </a:cubicBezTo>
                  <a:cubicBezTo>
                    <a:pt x="827" y="294"/>
                    <a:pt x="828" y="296"/>
                    <a:pt x="829" y="298"/>
                  </a:cubicBezTo>
                  <a:cubicBezTo>
                    <a:pt x="835" y="309"/>
                    <a:pt x="843" y="321"/>
                    <a:pt x="851" y="332"/>
                  </a:cubicBezTo>
                  <a:cubicBezTo>
                    <a:pt x="853" y="335"/>
                    <a:pt x="855" y="339"/>
                    <a:pt x="857" y="342"/>
                  </a:cubicBezTo>
                  <a:cubicBezTo>
                    <a:pt x="859" y="344"/>
                    <a:pt x="861" y="347"/>
                    <a:pt x="862" y="349"/>
                  </a:cubicBezTo>
                  <a:cubicBezTo>
                    <a:pt x="867" y="356"/>
                    <a:pt x="870" y="362"/>
                    <a:pt x="877" y="369"/>
                  </a:cubicBezTo>
                  <a:cubicBezTo>
                    <a:pt x="883" y="376"/>
                    <a:pt x="888" y="386"/>
                    <a:pt x="892" y="396"/>
                  </a:cubicBezTo>
                  <a:cubicBezTo>
                    <a:pt x="898" y="409"/>
                    <a:pt x="904" y="422"/>
                    <a:pt x="913" y="430"/>
                  </a:cubicBezTo>
                  <a:cubicBezTo>
                    <a:pt x="914" y="430"/>
                    <a:pt x="914" y="430"/>
                    <a:pt x="914" y="430"/>
                  </a:cubicBezTo>
                  <a:cubicBezTo>
                    <a:pt x="914" y="432"/>
                    <a:pt x="914" y="432"/>
                    <a:pt x="914" y="432"/>
                  </a:cubicBezTo>
                  <a:cubicBezTo>
                    <a:pt x="914" y="435"/>
                    <a:pt x="915" y="440"/>
                    <a:pt x="913" y="443"/>
                  </a:cubicBezTo>
                  <a:cubicBezTo>
                    <a:pt x="931" y="452"/>
                    <a:pt x="936" y="460"/>
                    <a:pt x="946" y="491"/>
                  </a:cubicBezTo>
                  <a:cubicBezTo>
                    <a:pt x="953" y="514"/>
                    <a:pt x="962" y="588"/>
                    <a:pt x="954" y="621"/>
                  </a:cubicBezTo>
                  <a:cubicBezTo>
                    <a:pt x="953" y="626"/>
                    <a:pt x="950" y="631"/>
                    <a:pt x="948" y="636"/>
                  </a:cubicBezTo>
                  <a:cubicBezTo>
                    <a:pt x="945" y="640"/>
                    <a:pt x="943" y="645"/>
                    <a:pt x="942" y="649"/>
                  </a:cubicBezTo>
                  <a:cubicBezTo>
                    <a:pt x="942" y="654"/>
                    <a:pt x="943" y="658"/>
                    <a:pt x="944" y="663"/>
                  </a:cubicBezTo>
                  <a:cubicBezTo>
                    <a:pt x="945" y="668"/>
                    <a:pt x="947" y="672"/>
                    <a:pt x="946" y="677"/>
                  </a:cubicBezTo>
                  <a:cubicBezTo>
                    <a:pt x="946" y="682"/>
                    <a:pt x="943" y="686"/>
                    <a:pt x="941" y="689"/>
                  </a:cubicBezTo>
                  <a:cubicBezTo>
                    <a:pt x="938" y="693"/>
                    <a:pt x="937" y="696"/>
                    <a:pt x="938" y="700"/>
                  </a:cubicBezTo>
                  <a:cubicBezTo>
                    <a:pt x="939" y="705"/>
                    <a:pt x="939" y="705"/>
                    <a:pt x="939" y="705"/>
                  </a:cubicBezTo>
                  <a:cubicBezTo>
                    <a:pt x="935" y="704"/>
                    <a:pt x="935" y="704"/>
                    <a:pt x="935" y="704"/>
                  </a:cubicBezTo>
                  <a:cubicBezTo>
                    <a:pt x="925" y="702"/>
                    <a:pt x="919" y="707"/>
                    <a:pt x="913" y="712"/>
                  </a:cubicBezTo>
                  <a:cubicBezTo>
                    <a:pt x="907" y="716"/>
                    <a:pt x="902" y="720"/>
                    <a:pt x="895" y="720"/>
                  </a:cubicBezTo>
                  <a:close/>
                  <a:moveTo>
                    <a:pt x="881" y="707"/>
                  </a:moveTo>
                  <a:cubicBezTo>
                    <a:pt x="885" y="711"/>
                    <a:pt x="885" y="711"/>
                    <a:pt x="885" y="711"/>
                  </a:cubicBezTo>
                  <a:cubicBezTo>
                    <a:pt x="888" y="713"/>
                    <a:pt x="892" y="715"/>
                    <a:pt x="895" y="715"/>
                  </a:cubicBezTo>
                  <a:cubicBezTo>
                    <a:pt x="900" y="715"/>
                    <a:pt x="904" y="711"/>
                    <a:pt x="909" y="708"/>
                  </a:cubicBezTo>
                  <a:cubicBezTo>
                    <a:pt x="915" y="703"/>
                    <a:pt x="922" y="697"/>
                    <a:pt x="932" y="698"/>
                  </a:cubicBezTo>
                  <a:cubicBezTo>
                    <a:pt x="932" y="693"/>
                    <a:pt x="934" y="689"/>
                    <a:pt x="936" y="686"/>
                  </a:cubicBezTo>
                  <a:cubicBezTo>
                    <a:pt x="938" y="683"/>
                    <a:pt x="940" y="680"/>
                    <a:pt x="941" y="677"/>
                  </a:cubicBezTo>
                  <a:cubicBezTo>
                    <a:pt x="941" y="673"/>
                    <a:pt x="940" y="669"/>
                    <a:pt x="939" y="664"/>
                  </a:cubicBezTo>
                  <a:cubicBezTo>
                    <a:pt x="937" y="659"/>
                    <a:pt x="936" y="654"/>
                    <a:pt x="937" y="648"/>
                  </a:cubicBezTo>
                  <a:cubicBezTo>
                    <a:pt x="937" y="643"/>
                    <a:pt x="940" y="638"/>
                    <a:pt x="943" y="633"/>
                  </a:cubicBezTo>
                  <a:cubicBezTo>
                    <a:pt x="945" y="629"/>
                    <a:pt x="948" y="624"/>
                    <a:pt x="949" y="620"/>
                  </a:cubicBezTo>
                  <a:cubicBezTo>
                    <a:pt x="956" y="589"/>
                    <a:pt x="948" y="514"/>
                    <a:pt x="941" y="493"/>
                  </a:cubicBezTo>
                  <a:cubicBezTo>
                    <a:pt x="930" y="461"/>
                    <a:pt x="926" y="455"/>
                    <a:pt x="906" y="446"/>
                  </a:cubicBezTo>
                  <a:cubicBezTo>
                    <a:pt x="897" y="442"/>
                    <a:pt x="897" y="442"/>
                    <a:pt x="897" y="442"/>
                  </a:cubicBezTo>
                  <a:cubicBezTo>
                    <a:pt x="907" y="441"/>
                    <a:pt x="907" y="441"/>
                    <a:pt x="907" y="441"/>
                  </a:cubicBezTo>
                  <a:cubicBezTo>
                    <a:pt x="909" y="441"/>
                    <a:pt x="909" y="438"/>
                    <a:pt x="909" y="433"/>
                  </a:cubicBezTo>
                  <a:cubicBezTo>
                    <a:pt x="899" y="424"/>
                    <a:pt x="893" y="411"/>
                    <a:pt x="887" y="398"/>
                  </a:cubicBezTo>
                  <a:cubicBezTo>
                    <a:pt x="883" y="388"/>
                    <a:pt x="878" y="379"/>
                    <a:pt x="873" y="373"/>
                  </a:cubicBezTo>
                  <a:cubicBezTo>
                    <a:pt x="866" y="366"/>
                    <a:pt x="862" y="359"/>
                    <a:pt x="857" y="352"/>
                  </a:cubicBezTo>
                  <a:cubicBezTo>
                    <a:pt x="856" y="350"/>
                    <a:pt x="854" y="347"/>
                    <a:pt x="853" y="345"/>
                  </a:cubicBezTo>
                  <a:cubicBezTo>
                    <a:pt x="851" y="342"/>
                    <a:pt x="848" y="338"/>
                    <a:pt x="846" y="335"/>
                  </a:cubicBezTo>
                  <a:cubicBezTo>
                    <a:pt x="838" y="324"/>
                    <a:pt x="830" y="312"/>
                    <a:pt x="824" y="300"/>
                  </a:cubicBezTo>
                  <a:cubicBezTo>
                    <a:pt x="823" y="298"/>
                    <a:pt x="822" y="297"/>
                    <a:pt x="821" y="295"/>
                  </a:cubicBezTo>
                  <a:cubicBezTo>
                    <a:pt x="813" y="280"/>
                    <a:pt x="805" y="264"/>
                    <a:pt x="808" y="246"/>
                  </a:cubicBezTo>
                  <a:cubicBezTo>
                    <a:pt x="808" y="245"/>
                    <a:pt x="808" y="245"/>
                    <a:pt x="808" y="245"/>
                  </a:cubicBezTo>
                  <a:cubicBezTo>
                    <a:pt x="810" y="244"/>
                    <a:pt x="810" y="244"/>
                    <a:pt x="810" y="244"/>
                  </a:cubicBezTo>
                  <a:cubicBezTo>
                    <a:pt x="812" y="244"/>
                    <a:pt x="814" y="244"/>
                    <a:pt x="816" y="244"/>
                  </a:cubicBezTo>
                  <a:cubicBezTo>
                    <a:pt x="785" y="214"/>
                    <a:pt x="757" y="170"/>
                    <a:pt x="732" y="115"/>
                  </a:cubicBezTo>
                  <a:cubicBezTo>
                    <a:pt x="730" y="110"/>
                    <a:pt x="727" y="105"/>
                    <a:pt x="725" y="100"/>
                  </a:cubicBezTo>
                  <a:cubicBezTo>
                    <a:pt x="716" y="84"/>
                    <a:pt x="708" y="67"/>
                    <a:pt x="707" y="48"/>
                  </a:cubicBezTo>
                  <a:cubicBezTo>
                    <a:pt x="695" y="43"/>
                    <a:pt x="694" y="32"/>
                    <a:pt x="693" y="22"/>
                  </a:cubicBezTo>
                  <a:cubicBezTo>
                    <a:pt x="693" y="19"/>
                    <a:pt x="693" y="16"/>
                    <a:pt x="692" y="13"/>
                  </a:cubicBezTo>
                  <a:cubicBezTo>
                    <a:pt x="689" y="13"/>
                    <a:pt x="686" y="14"/>
                    <a:pt x="683" y="14"/>
                  </a:cubicBezTo>
                  <a:cubicBezTo>
                    <a:pt x="674" y="14"/>
                    <a:pt x="666" y="12"/>
                    <a:pt x="658" y="10"/>
                  </a:cubicBezTo>
                  <a:cubicBezTo>
                    <a:pt x="650" y="8"/>
                    <a:pt x="644" y="6"/>
                    <a:pt x="639" y="8"/>
                  </a:cubicBezTo>
                  <a:cubicBezTo>
                    <a:pt x="636" y="12"/>
                    <a:pt x="638" y="22"/>
                    <a:pt x="639" y="32"/>
                  </a:cubicBezTo>
                  <a:cubicBezTo>
                    <a:pt x="641" y="44"/>
                    <a:pt x="644" y="56"/>
                    <a:pt x="638" y="63"/>
                  </a:cubicBezTo>
                  <a:cubicBezTo>
                    <a:pt x="634" y="67"/>
                    <a:pt x="629" y="69"/>
                    <a:pt x="622" y="69"/>
                  </a:cubicBezTo>
                  <a:cubicBezTo>
                    <a:pt x="621" y="69"/>
                    <a:pt x="621" y="69"/>
                    <a:pt x="621" y="69"/>
                  </a:cubicBezTo>
                  <a:cubicBezTo>
                    <a:pt x="620" y="68"/>
                    <a:pt x="620" y="68"/>
                    <a:pt x="620" y="68"/>
                  </a:cubicBezTo>
                  <a:cubicBezTo>
                    <a:pt x="614" y="65"/>
                    <a:pt x="611" y="58"/>
                    <a:pt x="611" y="48"/>
                  </a:cubicBezTo>
                  <a:cubicBezTo>
                    <a:pt x="562" y="47"/>
                    <a:pt x="511" y="51"/>
                    <a:pt x="456" y="56"/>
                  </a:cubicBezTo>
                  <a:cubicBezTo>
                    <a:pt x="408" y="60"/>
                    <a:pt x="358" y="65"/>
                    <a:pt x="308" y="65"/>
                  </a:cubicBezTo>
                  <a:cubicBezTo>
                    <a:pt x="307" y="65"/>
                    <a:pt x="307" y="65"/>
                    <a:pt x="307" y="65"/>
                  </a:cubicBezTo>
                  <a:cubicBezTo>
                    <a:pt x="306" y="63"/>
                    <a:pt x="306" y="63"/>
                    <a:pt x="306" y="63"/>
                  </a:cubicBezTo>
                  <a:cubicBezTo>
                    <a:pt x="303" y="58"/>
                    <a:pt x="300" y="52"/>
                    <a:pt x="298" y="47"/>
                  </a:cubicBezTo>
                  <a:cubicBezTo>
                    <a:pt x="295" y="42"/>
                    <a:pt x="293" y="37"/>
                    <a:pt x="291" y="33"/>
                  </a:cubicBezTo>
                  <a:cubicBezTo>
                    <a:pt x="274" y="34"/>
                    <a:pt x="257" y="36"/>
                    <a:pt x="240" y="38"/>
                  </a:cubicBezTo>
                  <a:cubicBezTo>
                    <a:pt x="175" y="45"/>
                    <a:pt x="109" y="52"/>
                    <a:pt x="51" y="61"/>
                  </a:cubicBezTo>
                  <a:cubicBezTo>
                    <a:pt x="47" y="61"/>
                    <a:pt x="42" y="61"/>
                    <a:pt x="36" y="61"/>
                  </a:cubicBezTo>
                  <a:cubicBezTo>
                    <a:pt x="33" y="60"/>
                    <a:pt x="29" y="60"/>
                    <a:pt x="26" y="60"/>
                  </a:cubicBezTo>
                  <a:cubicBezTo>
                    <a:pt x="16" y="60"/>
                    <a:pt x="8" y="63"/>
                    <a:pt x="6" y="74"/>
                  </a:cubicBezTo>
                  <a:cubicBezTo>
                    <a:pt x="6" y="83"/>
                    <a:pt x="12" y="87"/>
                    <a:pt x="19" y="91"/>
                  </a:cubicBezTo>
                  <a:cubicBezTo>
                    <a:pt x="25" y="94"/>
                    <a:pt x="31" y="98"/>
                    <a:pt x="34" y="105"/>
                  </a:cubicBezTo>
                  <a:cubicBezTo>
                    <a:pt x="34" y="107"/>
                    <a:pt x="34" y="107"/>
                    <a:pt x="34" y="107"/>
                  </a:cubicBezTo>
                  <a:cubicBezTo>
                    <a:pt x="33" y="108"/>
                    <a:pt x="33" y="108"/>
                    <a:pt x="33" y="108"/>
                  </a:cubicBezTo>
                  <a:cubicBezTo>
                    <a:pt x="30" y="110"/>
                    <a:pt x="29" y="112"/>
                    <a:pt x="29" y="113"/>
                  </a:cubicBezTo>
                  <a:cubicBezTo>
                    <a:pt x="28" y="117"/>
                    <a:pt x="33" y="122"/>
                    <a:pt x="36" y="126"/>
                  </a:cubicBezTo>
                  <a:cubicBezTo>
                    <a:pt x="38" y="128"/>
                    <a:pt x="39" y="130"/>
                    <a:pt x="41" y="131"/>
                  </a:cubicBezTo>
                  <a:cubicBezTo>
                    <a:pt x="46" y="131"/>
                    <a:pt x="46" y="131"/>
                    <a:pt x="46" y="131"/>
                  </a:cubicBezTo>
                  <a:cubicBezTo>
                    <a:pt x="49" y="127"/>
                    <a:pt x="49" y="122"/>
                    <a:pt x="50" y="118"/>
                  </a:cubicBezTo>
                  <a:cubicBezTo>
                    <a:pt x="51" y="113"/>
                    <a:pt x="52" y="107"/>
                    <a:pt x="58" y="107"/>
                  </a:cubicBezTo>
                  <a:cubicBezTo>
                    <a:pt x="59" y="107"/>
                    <a:pt x="59" y="107"/>
                    <a:pt x="59" y="107"/>
                  </a:cubicBezTo>
                  <a:cubicBezTo>
                    <a:pt x="62" y="108"/>
                    <a:pt x="64" y="110"/>
                    <a:pt x="66" y="113"/>
                  </a:cubicBezTo>
                  <a:cubicBezTo>
                    <a:pt x="66" y="112"/>
                    <a:pt x="66" y="112"/>
                    <a:pt x="66" y="111"/>
                  </a:cubicBezTo>
                  <a:cubicBezTo>
                    <a:pt x="65" y="108"/>
                    <a:pt x="65" y="104"/>
                    <a:pt x="67" y="101"/>
                  </a:cubicBezTo>
                  <a:cubicBezTo>
                    <a:pt x="69" y="99"/>
                    <a:pt x="72" y="98"/>
                    <a:pt x="76" y="99"/>
                  </a:cubicBezTo>
                  <a:cubicBezTo>
                    <a:pt x="78" y="100"/>
                    <a:pt x="78" y="100"/>
                    <a:pt x="78" y="100"/>
                  </a:cubicBezTo>
                  <a:cubicBezTo>
                    <a:pt x="78" y="102"/>
                    <a:pt x="78" y="102"/>
                    <a:pt x="78" y="102"/>
                  </a:cubicBezTo>
                  <a:cubicBezTo>
                    <a:pt x="79" y="110"/>
                    <a:pt x="81" y="115"/>
                    <a:pt x="83" y="119"/>
                  </a:cubicBezTo>
                  <a:cubicBezTo>
                    <a:pt x="84" y="122"/>
                    <a:pt x="85" y="124"/>
                    <a:pt x="86" y="127"/>
                  </a:cubicBezTo>
                  <a:cubicBezTo>
                    <a:pt x="90" y="125"/>
                    <a:pt x="95" y="124"/>
                    <a:pt x="99" y="123"/>
                  </a:cubicBezTo>
                  <a:cubicBezTo>
                    <a:pt x="115" y="119"/>
                    <a:pt x="130" y="116"/>
                    <a:pt x="137" y="105"/>
                  </a:cubicBezTo>
                  <a:cubicBezTo>
                    <a:pt x="138" y="103"/>
                    <a:pt x="138" y="103"/>
                    <a:pt x="138" y="103"/>
                  </a:cubicBezTo>
                  <a:cubicBezTo>
                    <a:pt x="140" y="103"/>
                    <a:pt x="140" y="103"/>
                    <a:pt x="140" y="103"/>
                  </a:cubicBezTo>
                  <a:cubicBezTo>
                    <a:pt x="142" y="104"/>
                    <a:pt x="145" y="104"/>
                    <a:pt x="149" y="105"/>
                  </a:cubicBezTo>
                  <a:cubicBezTo>
                    <a:pt x="161" y="107"/>
                    <a:pt x="177" y="110"/>
                    <a:pt x="180" y="118"/>
                  </a:cubicBezTo>
                  <a:cubicBezTo>
                    <a:pt x="181" y="121"/>
                    <a:pt x="180" y="124"/>
                    <a:pt x="178" y="127"/>
                  </a:cubicBezTo>
                  <a:cubicBezTo>
                    <a:pt x="185" y="127"/>
                    <a:pt x="190" y="130"/>
                    <a:pt x="194" y="132"/>
                  </a:cubicBezTo>
                  <a:cubicBezTo>
                    <a:pt x="198" y="133"/>
                    <a:pt x="201" y="134"/>
                    <a:pt x="205" y="135"/>
                  </a:cubicBezTo>
                  <a:cubicBezTo>
                    <a:pt x="205" y="131"/>
                    <a:pt x="206" y="128"/>
                    <a:pt x="208" y="127"/>
                  </a:cubicBezTo>
                  <a:cubicBezTo>
                    <a:pt x="211" y="124"/>
                    <a:pt x="216" y="125"/>
                    <a:pt x="221" y="126"/>
                  </a:cubicBezTo>
                  <a:cubicBezTo>
                    <a:pt x="223" y="127"/>
                    <a:pt x="226" y="128"/>
                    <a:pt x="227" y="128"/>
                  </a:cubicBezTo>
                  <a:cubicBezTo>
                    <a:pt x="228" y="127"/>
                    <a:pt x="230" y="125"/>
                    <a:pt x="231" y="123"/>
                  </a:cubicBezTo>
                  <a:cubicBezTo>
                    <a:pt x="235" y="119"/>
                    <a:pt x="239" y="115"/>
                    <a:pt x="242" y="115"/>
                  </a:cubicBezTo>
                  <a:cubicBezTo>
                    <a:pt x="244" y="115"/>
                    <a:pt x="246" y="116"/>
                    <a:pt x="247" y="122"/>
                  </a:cubicBezTo>
                  <a:cubicBezTo>
                    <a:pt x="247" y="123"/>
                    <a:pt x="247" y="123"/>
                    <a:pt x="247" y="123"/>
                  </a:cubicBezTo>
                  <a:cubicBezTo>
                    <a:pt x="246" y="123"/>
                    <a:pt x="246" y="123"/>
                    <a:pt x="246" y="123"/>
                  </a:cubicBezTo>
                  <a:cubicBezTo>
                    <a:pt x="244" y="129"/>
                    <a:pt x="240" y="133"/>
                    <a:pt x="237" y="137"/>
                  </a:cubicBezTo>
                  <a:cubicBezTo>
                    <a:pt x="235" y="138"/>
                    <a:pt x="234" y="139"/>
                    <a:pt x="233" y="140"/>
                  </a:cubicBezTo>
                  <a:cubicBezTo>
                    <a:pt x="245" y="143"/>
                    <a:pt x="255" y="148"/>
                    <a:pt x="266" y="156"/>
                  </a:cubicBezTo>
                  <a:cubicBezTo>
                    <a:pt x="268" y="158"/>
                    <a:pt x="268" y="158"/>
                    <a:pt x="268" y="158"/>
                  </a:cubicBezTo>
                  <a:cubicBezTo>
                    <a:pt x="266" y="160"/>
                    <a:pt x="266" y="160"/>
                    <a:pt x="266" y="160"/>
                  </a:cubicBezTo>
                  <a:cubicBezTo>
                    <a:pt x="265" y="163"/>
                    <a:pt x="263" y="165"/>
                    <a:pt x="261" y="166"/>
                  </a:cubicBezTo>
                  <a:cubicBezTo>
                    <a:pt x="275" y="171"/>
                    <a:pt x="280" y="184"/>
                    <a:pt x="285" y="197"/>
                  </a:cubicBezTo>
                  <a:cubicBezTo>
                    <a:pt x="289" y="194"/>
                    <a:pt x="294" y="194"/>
                    <a:pt x="299" y="194"/>
                  </a:cubicBezTo>
                  <a:cubicBezTo>
                    <a:pt x="303" y="194"/>
                    <a:pt x="307" y="194"/>
                    <a:pt x="311" y="192"/>
                  </a:cubicBezTo>
                  <a:cubicBezTo>
                    <a:pt x="314" y="190"/>
                    <a:pt x="316" y="188"/>
                    <a:pt x="318" y="185"/>
                  </a:cubicBezTo>
                  <a:cubicBezTo>
                    <a:pt x="320" y="181"/>
                    <a:pt x="323" y="177"/>
                    <a:pt x="328" y="176"/>
                  </a:cubicBezTo>
                  <a:cubicBezTo>
                    <a:pt x="328" y="178"/>
                    <a:pt x="328" y="178"/>
                    <a:pt x="328" y="178"/>
                  </a:cubicBezTo>
                  <a:cubicBezTo>
                    <a:pt x="331" y="179"/>
                    <a:pt x="331" y="179"/>
                    <a:pt x="331" y="179"/>
                  </a:cubicBezTo>
                  <a:cubicBezTo>
                    <a:pt x="331" y="180"/>
                    <a:pt x="333" y="185"/>
                    <a:pt x="334" y="185"/>
                  </a:cubicBezTo>
                  <a:cubicBezTo>
                    <a:pt x="334" y="185"/>
                    <a:pt x="334" y="185"/>
                    <a:pt x="335" y="184"/>
                  </a:cubicBezTo>
                  <a:cubicBezTo>
                    <a:pt x="335" y="183"/>
                    <a:pt x="336" y="182"/>
                    <a:pt x="337" y="180"/>
                  </a:cubicBezTo>
                  <a:cubicBezTo>
                    <a:pt x="342" y="174"/>
                    <a:pt x="349" y="165"/>
                    <a:pt x="359" y="160"/>
                  </a:cubicBezTo>
                  <a:cubicBezTo>
                    <a:pt x="363" y="158"/>
                    <a:pt x="366" y="158"/>
                    <a:pt x="369" y="157"/>
                  </a:cubicBezTo>
                  <a:cubicBezTo>
                    <a:pt x="370" y="157"/>
                    <a:pt x="371" y="157"/>
                    <a:pt x="371" y="156"/>
                  </a:cubicBezTo>
                  <a:cubicBezTo>
                    <a:pt x="370" y="156"/>
                    <a:pt x="368" y="155"/>
                    <a:pt x="367" y="154"/>
                  </a:cubicBezTo>
                  <a:cubicBezTo>
                    <a:pt x="367" y="154"/>
                    <a:pt x="367" y="154"/>
                    <a:pt x="367" y="154"/>
                  </a:cubicBezTo>
                  <a:cubicBezTo>
                    <a:pt x="367" y="153"/>
                    <a:pt x="367" y="153"/>
                    <a:pt x="367" y="153"/>
                  </a:cubicBezTo>
                  <a:cubicBezTo>
                    <a:pt x="366" y="152"/>
                    <a:pt x="366" y="152"/>
                    <a:pt x="366" y="151"/>
                  </a:cubicBezTo>
                  <a:cubicBezTo>
                    <a:pt x="366" y="151"/>
                    <a:pt x="366" y="151"/>
                    <a:pt x="366" y="151"/>
                  </a:cubicBezTo>
                  <a:cubicBezTo>
                    <a:pt x="366" y="151"/>
                    <a:pt x="366" y="151"/>
                    <a:pt x="366" y="151"/>
                  </a:cubicBezTo>
                  <a:cubicBezTo>
                    <a:pt x="366" y="150"/>
                    <a:pt x="366" y="150"/>
                    <a:pt x="366" y="150"/>
                  </a:cubicBezTo>
                  <a:cubicBezTo>
                    <a:pt x="366" y="150"/>
                    <a:pt x="366" y="150"/>
                    <a:pt x="366" y="150"/>
                  </a:cubicBezTo>
                  <a:cubicBezTo>
                    <a:pt x="369" y="150"/>
                    <a:pt x="369" y="150"/>
                    <a:pt x="369" y="150"/>
                  </a:cubicBezTo>
                  <a:cubicBezTo>
                    <a:pt x="369" y="150"/>
                    <a:pt x="369" y="150"/>
                    <a:pt x="369" y="150"/>
                  </a:cubicBezTo>
                  <a:cubicBezTo>
                    <a:pt x="369" y="148"/>
                    <a:pt x="369" y="148"/>
                    <a:pt x="369" y="148"/>
                  </a:cubicBezTo>
                  <a:cubicBezTo>
                    <a:pt x="369" y="148"/>
                    <a:pt x="371" y="147"/>
                    <a:pt x="378" y="141"/>
                  </a:cubicBezTo>
                  <a:cubicBezTo>
                    <a:pt x="378" y="140"/>
                    <a:pt x="379" y="140"/>
                    <a:pt x="379" y="140"/>
                  </a:cubicBezTo>
                  <a:cubicBezTo>
                    <a:pt x="381" y="138"/>
                    <a:pt x="382" y="136"/>
                    <a:pt x="383" y="135"/>
                  </a:cubicBezTo>
                  <a:cubicBezTo>
                    <a:pt x="386" y="132"/>
                    <a:pt x="388" y="129"/>
                    <a:pt x="392" y="128"/>
                  </a:cubicBezTo>
                  <a:cubicBezTo>
                    <a:pt x="395" y="127"/>
                    <a:pt x="400" y="126"/>
                    <a:pt x="406" y="126"/>
                  </a:cubicBezTo>
                  <a:cubicBezTo>
                    <a:pt x="413" y="126"/>
                    <a:pt x="420" y="127"/>
                    <a:pt x="425" y="127"/>
                  </a:cubicBezTo>
                  <a:cubicBezTo>
                    <a:pt x="433" y="129"/>
                    <a:pt x="463" y="141"/>
                    <a:pt x="467" y="144"/>
                  </a:cubicBezTo>
                  <a:cubicBezTo>
                    <a:pt x="470" y="147"/>
                    <a:pt x="472" y="151"/>
                    <a:pt x="473" y="155"/>
                  </a:cubicBezTo>
                  <a:cubicBezTo>
                    <a:pt x="475" y="159"/>
                    <a:pt x="476" y="162"/>
                    <a:pt x="479" y="164"/>
                  </a:cubicBezTo>
                  <a:cubicBezTo>
                    <a:pt x="482" y="167"/>
                    <a:pt x="486" y="169"/>
                    <a:pt x="490" y="170"/>
                  </a:cubicBezTo>
                  <a:cubicBezTo>
                    <a:pt x="499" y="174"/>
                    <a:pt x="508" y="178"/>
                    <a:pt x="505" y="193"/>
                  </a:cubicBezTo>
                  <a:cubicBezTo>
                    <a:pt x="517" y="196"/>
                    <a:pt x="525" y="204"/>
                    <a:pt x="532" y="212"/>
                  </a:cubicBezTo>
                  <a:cubicBezTo>
                    <a:pt x="539" y="218"/>
                    <a:pt x="545" y="225"/>
                    <a:pt x="554" y="228"/>
                  </a:cubicBezTo>
                  <a:cubicBezTo>
                    <a:pt x="556" y="229"/>
                    <a:pt x="556" y="229"/>
                    <a:pt x="556" y="229"/>
                  </a:cubicBezTo>
                  <a:cubicBezTo>
                    <a:pt x="556" y="231"/>
                    <a:pt x="556" y="231"/>
                    <a:pt x="556" y="231"/>
                  </a:cubicBezTo>
                  <a:cubicBezTo>
                    <a:pt x="556" y="231"/>
                    <a:pt x="556" y="231"/>
                    <a:pt x="556" y="231"/>
                  </a:cubicBezTo>
                  <a:cubicBezTo>
                    <a:pt x="557" y="231"/>
                    <a:pt x="558" y="230"/>
                    <a:pt x="559" y="230"/>
                  </a:cubicBezTo>
                  <a:cubicBezTo>
                    <a:pt x="561" y="228"/>
                    <a:pt x="565" y="227"/>
                    <a:pt x="569" y="227"/>
                  </a:cubicBezTo>
                  <a:cubicBezTo>
                    <a:pt x="571" y="227"/>
                    <a:pt x="573" y="227"/>
                    <a:pt x="575" y="228"/>
                  </a:cubicBezTo>
                  <a:cubicBezTo>
                    <a:pt x="576" y="229"/>
                    <a:pt x="576" y="229"/>
                    <a:pt x="576" y="229"/>
                  </a:cubicBezTo>
                  <a:cubicBezTo>
                    <a:pt x="580" y="233"/>
                    <a:pt x="583" y="239"/>
                    <a:pt x="586" y="245"/>
                  </a:cubicBezTo>
                  <a:cubicBezTo>
                    <a:pt x="591" y="253"/>
                    <a:pt x="595" y="261"/>
                    <a:pt x="603" y="264"/>
                  </a:cubicBezTo>
                  <a:cubicBezTo>
                    <a:pt x="604" y="265"/>
                    <a:pt x="604" y="265"/>
                    <a:pt x="604" y="265"/>
                  </a:cubicBezTo>
                  <a:cubicBezTo>
                    <a:pt x="604" y="266"/>
                    <a:pt x="604" y="266"/>
                    <a:pt x="604" y="266"/>
                  </a:cubicBezTo>
                  <a:cubicBezTo>
                    <a:pt x="614" y="291"/>
                    <a:pt x="611" y="317"/>
                    <a:pt x="608" y="342"/>
                  </a:cubicBezTo>
                  <a:cubicBezTo>
                    <a:pt x="607" y="357"/>
                    <a:pt x="605" y="371"/>
                    <a:pt x="606" y="383"/>
                  </a:cubicBezTo>
                  <a:cubicBezTo>
                    <a:pt x="607" y="384"/>
                    <a:pt x="607" y="384"/>
                    <a:pt x="607" y="384"/>
                  </a:cubicBezTo>
                  <a:cubicBezTo>
                    <a:pt x="605" y="388"/>
                    <a:pt x="605" y="388"/>
                    <a:pt x="605" y="388"/>
                  </a:cubicBezTo>
                  <a:cubicBezTo>
                    <a:pt x="605" y="393"/>
                    <a:pt x="603" y="396"/>
                    <a:pt x="602" y="398"/>
                  </a:cubicBezTo>
                  <a:cubicBezTo>
                    <a:pt x="600" y="400"/>
                    <a:pt x="599" y="401"/>
                    <a:pt x="600" y="405"/>
                  </a:cubicBezTo>
                  <a:cubicBezTo>
                    <a:pt x="605" y="405"/>
                    <a:pt x="608" y="408"/>
                    <a:pt x="610" y="410"/>
                  </a:cubicBezTo>
                  <a:cubicBezTo>
                    <a:pt x="613" y="413"/>
                    <a:pt x="614" y="414"/>
                    <a:pt x="619" y="413"/>
                  </a:cubicBezTo>
                  <a:cubicBezTo>
                    <a:pt x="619" y="410"/>
                    <a:pt x="619" y="406"/>
                    <a:pt x="620" y="404"/>
                  </a:cubicBezTo>
                  <a:cubicBezTo>
                    <a:pt x="614" y="404"/>
                    <a:pt x="612" y="398"/>
                    <a:pt x="612" y="395"/>
                  </a:cubicBezTo>
                  <a:cubicBezTo>
                    <a:pt x="611" y="392"/>
                    <a:pt x="610" y="390"/>
                    <a:pt x="609" y="390"/>
                  </a:cubicBezTo>
                  <a:cubicBezTo>
                    <a:pt x="606" y="389"/>
                    <a:pt x="606" y="389"/>
                    <a:pt x="606" y="389"/>
                  </a:cubicBezTo>
                  <a:cubicBezTo>
                    <a:pt x="611" y="380"/>
                    <a:pt x="611" y="380"/>
                    <a:pt x="611" y="380"/>
                  </a:cubicBezTo>
                  <a:cubicBezTo>
                    <a:pt x="613" y="381"/>
                    <a:pt x="613" y="381"/>
                    <a:pt x="613" y="381"/>
                  </a:cubicBezTo>
                  <a:cubicBezTo>
                    <a:pt x="620" y="385"/>
                    <a:pt x="627" y="386"/>
                    <a:pt x="632" y="387"/>
                  </a:cubicBezTo>
                  <a:cubicBezTo>
                    <a:pt x="641" y="387"/>
                    <a:pt x="649" y="388"/>
                    <a:pt x="653" y="403"/>
                  </a:cubicBezTo>
                  <a:cubicBezTo>
                    <a:pt x="656" y="410"/>
                    <a:pt x="650" y="415"/>
                    <a:pt x="646" y="419"/>
                  </a:cubicBezTo>
                  <a:cubicBezTo>
                    <a:pt x="643" y="421"/>
                    <a:pt x="641" y="423"/>
                    <a:pt x="640" y="425"/>
                  </a:cubicBezTo>
                  <a:cubicBezTo>
                    <a:pt x="640" y="426"/>
                    <a:pt x="639" y="429"/>
                    <a:pt x="639" y="432"/>
                  </a:cubicBezTo>
                  <a:cubicBezTo>
                    <a:pt x="639" y="439"/>
                    <a:pt x="638" y="449"/>
                    <a:pt x="629" y="450"/>
                  </a:cubicBezTo>
                  <a:cubicBezTo>
                    <a:pt x="631" y="454"/>
                    <a:pt x="634" y="456"/>
                    <a:pt x="637" y="458"/>
                  </a:cubicBezTo>
                  <a:cubicBezTo>
                    <a:pt x="642" y="461"/>
                    <a:pt x="647" y="464"/>
                    <a:pt x="649" y="471"/>
                  </a:cubicBezTo>
                  <a:cubicBezTo>
                    <a:pt x="649" y="472"/>
                    <a:pt x="649" y="472"/>
                    <a:pt x="649" y="472"/>
                  </a:cubicBezTo>
                  <a:cubicBezTo>
                    <a:pt x="658" y="496"/>
                    <a:pt x="667" y="518"/>
                    <a:pt x="692" y="525"/>
                  </a:cubicBezTo>
                  <a:cubicBezTo>
                    <a:pt x="692" y="522"/>
                    <a:pt x="689" y="520"/>
                    <a:pt x="686" y="518"/>
                  </a:cubicBezTo>
                  <a:cubicBezTo>
                    <a:pt x="683" y="516"/>
                    <a:pt x="680" y="514"/>
                    <a:pt x="680" y="511"/>
                  </a:cubicBezTo>
                  <a:cubicBezTo>
                    <a:pt x="681" y="508"/>
                    <a:pt x="683" y="506"/>
                    <a:pt x="685" y="506"/>
                  </a:cubicBezTo>
                  <a:cubicBezTo>
                    <a:pt x="687" y="505"/>
                    <a:pt x="687" y="505"/>
                    <a:pt x="687" y="505"/>
                  </a:cubicBezTo>
                  <a:cubicBezTo>
                    <a:pt x="688" y="506"/>
                    <a:pt x="688" y="506"/>
                    <a:pt x="688" y="506"/>
                  </a:cubicBezTo>
                  <a:cubicBezTo>
                    <a:pt x="693" y="510"/>
                    <a:pt x="698" y="508"/>
                    <a:pt x="703" y="506"/>
                  </a:cubicBezTo>
                  <a:cubicBezTo>
                    <a:pt x="706" y="505"/>
                    <a:pt x="709" y="504"/>
                    <a:pt x="711" y="504"/>
                  </a:cubicBezTo>
                  <a:cubicBezTo>
                    <a:pt x="713" y="504"/>
                    <a:pt x="715" y="505"/>
                    <a:pt x="717" y="506"/>
                  </a:cubicBezTo>
                  <a:cubicBezTo>
                    <a:pt x="718" y="508"/>
                    <a:pt x="718" y="508"/>
                    <a:pt x="718" y="508"/>
                  </a:cubicBezTo>
                  <a:cubicBezTo>
                    <a:pt x="717" y="509"/>
                    <a:pt x="717" y="509"/>
                    <a:pt x="717" y="509"/>
                  </a:cubicBezTo>
                  <a:cubicBezTo>
                    <a:pt x="712" y="518"/>
                    <a:pt x="711" y="535"/>
                    <a:pt x="715" y="547"/>
                  </a:cubicBezTo>
                  <a:cubicBezTo>
                    <a:pt x="716" y="550"/>
                    <a:pt x="718" y="555"/>
                    <a:pt x="721" y="557"/>
                  </a:cubicBezTo>
                  <a:cubicBezTo>
                    <a:pt x="723" y="555"/>
                    <a:pt x="724" y="552"/>
                    <a:pt x="725" y="549"/>
                  </a:cubicBezTo>
                  <a:cubicBezTo>
                    <a:pt x="727" y="542"/>
                    <a:pt x="731" y="533"/>
                    <a:pt x="742" y="533"/>
                  </a:cubicBezTo>
                  <a:cubicBezTo>
                    <a:pt x="744" y="533"/>
                    <a:pt x="745" y="533"/>
                    <a:pt x="747" y="533"/>
                  </a:cubicBezTo>
                  <a:cubicBezTo>
                    <a:pt x="751" y="534"/>
                    <a:pt x="751" y="534"/>
                    <a:pt x="751" y="534"/>
                  </a:cubicBezTo>
                  <a:cubicBezTo>
                    <a:pt x="749" y="538"/>
                    <a:pt x="749" y="538"/>
                    <a:pt x="749" y="538"/>
                  </a:cubicBezTo>
                  <a:cubicBezTo>
                    <a:pt x="747" y="539"/>
                    <a:pt x="746" y="541"/>
                    <a:pt x="745" y="543"/>
                  </a:cubicBezTo>
                  <a:cubicBezTo>
                    <a:pt x="740" y="550"/>
                    <a:pt x="734" y="556"/>
                    <a:pt x="733" y="567"/>
                  </a:cubicBezTo>
                  <a:cubicBezTo>
                    <a:pt x="735" y="568"/>
                    <a:pt x="736" y="568"/>
                    <a:pt x="738" y="569"/>
                  </a:cubicBezTo>
                  <a:cubicBezTo>
                    <a:pt x="742" y="571"/>
                    <a:pt x="748" y="573"/>
                    <a:pt x="749" y="580"/>
                  </a:cubicBezTo>
                  <a:cubicBezTo>
                    <a:pt x="751" y="597"/>
                    <a:pt x="758" y="609"/>
                    <a:pt x="765" y="621"/>
                  </a:cubicBezTo>
                  <a:cubicBezTo>
                    <a:pt x="766" y="623"/>
                    <a:pt x="767" y="625"/>
                    <a:pt x="769" y="627"/>
                  </a:cubicBezTo>
                  <a:cubicBezTo>
                    <a:pt x="771" y="628"/>
                    <a:pt x="774" y="629"/>
                    <a:pt x="779" y="629"/>
                  </a:cubicBezTo>
                  <a:cubicBezTo>
                    <a:pt x="780" y="629"/>
                    <a:pt x="782" y="629"/>
                    <a:pt x="784" y="629"/>
                  </a:cubicBezTo>
                  <a:cubicBezTo>
                    <a:pt x="786" y="629"/>
                    <a:pt x="788" y="629"/>
                    <a:pt x="790" y="629"/>
                  </a:cubicBezTo>
                  <a:cubicBezTo>
                    <a:pt x="794" y="629"/>
                    <a:pt x="797" y="629"/>
                    <a:pt x="799" y="630"/>
                  </a:cubicBezTo>
                  <a:cubicBezTo>
                    <a:pt x="811" y="634"/>
                    <a:pt x="815" y="640"/>
                    <a:pt x="819" y="647"/>
                  </a:cubicBezTo>
                  <a:cubicBezTo>
                    <a:pt x="821" y="649"/>
                    <a:pt x="823" y="652"/>
                    <a:pt x="825" y="655"/>
                  </a:cubicBezTo>
                  <a:cubicBezTo>
                    <a:pt x="830" y="661"/>
                    <a:pt x="834" y="667"/>
                    <a:pt x="839" y="672"/>
                  </a:cubicBezTo>
                  <a:cubicBezTo>
                    <a:pt x="845" y="680"/>
                    <a:pt x="851" y="687"/>
                    <a:pt x="856" y="694"/>
                  </a:cubicBezTo>
                  <a:cubicBezTo>
                    <a:pt x="858" y="694"/>
                    <a:pt x="859" y="694"/>
                    <a:pt x="860" y="694"/>
                  </a:cubicBezTo>
                  <a:cubicBezTo>
                    <a:pt x="874" y="694"/>
                    <a:pt x="879" y="700"/>
                    <a:pt x="881" y="707"/>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62" name="Freeform 348"/>
            <p:cNvSpPr/>
            <p:nvPr/>
          </p:nvSpPr>
          <p:spPr>
            <a:xfrm>
              <a:off x="6384960" y="4641120"/>
              <a:ext cx="581760" cy="499320"/>
            </a:xfrm>
            <a:custGeom>
              <a:avLst/>
              <a:gdLst>
                <a:gd name="textAreaLeft" fmla="*/ 0 w 581760"/>
                <a:gd name="textAreaRight" fmla="*/ 582480 w 581760"/>
                <a:gd name="textAreaTop" fmla="*/ 0 h 499320"/>
                <a:gd name="textAreaBottom" fmla="*/ 500040 h 499320"/>
                <a:gd name="GluePoint1X" fmla="*/ 1011.64362850972 w 1389"/>
                <a:gd name="GluePoint1Y" fmla="*/ 51.4709517923362 h 1618"/>
                <a:gd name="GluePoint2X" fmla="*/ 1011.64362850972 w 1389"/>
                <a:gd name="GluePoint2Y" fmla="*/ 107.231149567367 h 1618"/>
                <a:gd name="GluePoint3X" fmla="*/ 1036.09071274298 w 1389"/>
                <a:gd name="GluePoint3Y" fmla="*/ 154.412855377009 h 1618"/>
                <a:gd name="GluePoint4X" fmla="*/ 1024.44924406048 w 1389"/>
                <a:gd name="GluePoint4Y" fmla="*/ 247.918417799753 h 1618"/>
                <a:gd name="GluePoint5X" fmla="*/ 1048.89632829374 w 1389"/>
                <a:gd name="GluePoint5Y" fmla="*/ 295.100123609394 h 1618"/>
                <a:gd name="GluePoint6X" fmla="*/ 905.70626349892 w 1389"/>
                <a:gd name="GluePoint6Y" fmla="*/ 457.233621755253 h 1618"/>
                <a:gd name="GluePoint7X" fmla="*/ 894.064794816415 w 1389"/>
                <a:gd name="GluePoint7Y" fmla="*/ 494.121137206428 h 1618"/>
                <a:gd name="GluePoint8X" fmla="*/ 868.453563714903 w 1389"/>
                <a:gd name="GluePoint8Y" fmla="*/ 541.302843016069 h 1618"/>
                <a:gd name="GluePoint9X" fmla="*/ 1573.92656587473 w 1389"/>
                <a:gd name="GluePoint9Y" fmla="*/ 597.920889987639 h 1618"/>
                <a:gd name="GluePoint10X" fmla="*/ 1650.76025917927 w 1389"/>
                <a:gd name="GluePoint10Y" fmla="*/ 832.113720642769 h 1618"/>
                <a:gd name="GluePoint11X" fmla="*/ 1520.37580993521 w 1389"/>
                <a:gd name="GluePoint11Y" fmla="*/ 822.677379480841 h 1618"/>
                <a:gd name="GluePoint12X" fmla="*/ 1342.26133909287 w 1389"/>
                <a:gd name="GluePoint12Y" fmla="*/ 881.868974042027 h 1618"/>
                <a:gd name="GluePoint13X" fmla="*/ 1561.12095032397 w 1389"/>
                <a:gd name="GluePoint13Y" fmla="*/ 909.320148331273 h 1618"/>
                <a:gd name="GluePoint14X" fmla="*/ 1714.78833693305 w 1389"/>
                <a:gd name="GluePoint14Y" fmla="*/ 891.305315203956 h 1618"/>
                <a:gd name="GluePoint15X" fmla="*/ 1676.37149028078 w 1389"/>
                <a:gd name="GluePoint15Y" fmla="*/ 1003.68355995056 h 1618"/>
                <a:gd name="GluePoint16X" fmla="*/ 1701.98272138229 w 1389"/>
                <a:gd name="GluePoint16Y" fmla="*/ 1068.88009888752 h 1618"/>
                <a:gd name="GluePoint17X" fmla="*/ 1752.04103671706 w 1389"/>
                <a:gd name="GluePoint17Y" fmla="*/ 1087.75278121137 h 1618"/>
                <a:gd name="GluePoint18X" fmla="*/ 1854.48596112311 w 1389"/>
                <a:gd name="GluePoint18Y" fmla="*/ 1182.11619283066 h 1618"/>
                <a:gd name="GluePoint19X" fmla="*/ 1752.04103671706 w 1389"/>
                <a:gd name="GluePoint19Y" fmla="*/ 1163.2435105068 h 1618"/>
                <a:gd name="GluePoint20X" fmla="*/ 1663.56587473002 w 1389"/>
                <a:gd name="GluePoint20Y" fmla="*/ 1106.62546353523 h 1618"/>
                <a:gd name="GluePoint21X" fmla="*/ 1612.343412527 w 1389"/>
                <a:gd name="GluePoint21Y" fmla="*/ 1078.31644004944 h 1618"/>
                <a:gd name="GluePoint22X" fmla="*/ 1443.54211663067 w 1389"/>
                <a:gd name="GluePoint22Y" fmla="*/ 1041.42892459827 h 1618"/>
                <a:gd name="GluePoint23X" fmla="*/ 1481.95896328294 w 1389"/>
                <a:gd name="GluePoint23Y" fmla="*/ 1125.49814585909 h 1618"/>
                <a:gd name="GluePoint24X" fmla="*/ 1443.54211663067 w 1389"/>
                <a:gd name="GluePoint24Y" fmla="*/ 1134.93448702101 h 1618"/>
                <a:gd name="GluePoint25X" fmla="*/ 1342.26133909287 w 1389"/>
                <a:gd name="GluePoint25Y" fmla="*/ 1125.49814585909 h 1618"/>
                <a:gd name="GluePoint26X" fmla="*/ 1138.53563714903 w 1389"/>
                <a:gd name="GluePoint26Y" fmla="*/ 1172.67985166873 h 1618"/>
                <a:gd name="GluePoint27X" fmla="*/ 1048.89632829374 w 1389"/>
                <a:gd name="GluePoint27Y" fmla="*/ 1078.31644004944 h 1618"/>
                <a:gd name="GluePoint28X" fmla="*/ 842.842332613391 w 1389"/>
                <a:gd name="GluePoint28Y" fmla="*/ 1013.11990111248 h 1618"/>
                <a:gd name="GluePoint29X" fmla="*/ 714.786177105832 w 1389"/>
                <a:gd name="GluePoint29Y" fmla="*/ 1022.55624227441 h 1618"/>
                <a:gd name="GluePoint30X" fmla="*/ 677.533477321814 w 1389"/>
                <a:gd name="GluePoint30Y" fmla="*/ 1087.75278121137 h 1618"/>
                <a:gd name="GluePoint31X" fmla="*/ 422.585313174946 w 1389"/>
                <a:gd name="GluePoint31Y" fmla="*/ 1041.42892459827 h 1618"/>
                <a:gd name="GluePoint32X" fmla="*/ 295.693304535637 w 1389"/>
                <a:gd name="GluePoint32Y" fmla="*/ 928.19283065513 h 1618"/>
                <a:gd name="GluePoint33X" fmla="*/ 101.280777537797 w 1389"/>
                <a:gd name="GluePoint33Y" fmla="*/ 1041.42892459827 h 1618"/>
                <a:gd name="GluePoint34X" fmla="*/ 139.697624190065 w 1389"/>
                <a:gd name="GluePoint34Y" fmla="*/ 956.501854140915 h 1618"/>
                <a:gd name="GluePoint35X" fmla="*/ 139.697624190065 w 1389"/>
                <a:gd name="GluePoint35Y" fmla="*/ 862.996291718171 h 1618"/>
                <a:gd name="GluePoint36X" fmla="*/ 202.561555075594 w 1389"/>
                <a:gd name="GluePoint36Y" fmla="*/ 719.735475896168 h 1618"/>
                <a:gd name="GluePoint37X" fmla="*/ 152.503239740821 w 1389"/>
                <a:gd name="GluePoint37Y" fmla="*/ 550.739184177998 h 1618"/>
                <a:gd name="GluePoint38X" fmla="*/ 11.6414686825054 w 1389"/>
                <a:gd name="GluePoint38Y" fmla="*/ 332.845488257108 h 1618"/>
                <a:gd name="GluePoint39X" fmla="*/ 740.397408207344 w 1389"/>
                <a:gd name="GluePoint39Y" fmla="*/ 4.28924598269469 h 1618"/>
                <a:gd name="GluePoint40X" fmla="*/ 1011.64362850972 w 1389"/>
                <a:gd name="GluePoint40Y" fmla="*/ 13.725587144623 h 161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Lst>
              <a:rect l="textAreaLeft" t="textAreaTop" r="textAreaRight" b="textAreaBottom"/>
              <a:pathLst>
                <a:path w="592" h="508">
                  <a:moveTo>
                    <a:pt x="318" y="6"/>
                  </a:moveTo>
                  <a:cubicBezTo>
                    <a:pt x="328" y="7"/>
                    <a:pt x="317" y="15"/>
                    <a:pt x="318" y="22"/>
                  </a:cubicBezTo>
                  <a:cubicBezTo>
                    <a:pt x="318" y="27"/>
                    <a:pt x="326" y="33"/>
                    <a:pt x="326" y="34"/>
                  </a:cubicBezTo>
                  <a:cubicBezTo>
                    <a:pt x="326" y="39"/>
                    <a:pt x="316" y="41"/>
                    <a:pt x="318" y="46"/>
                  </a:cubicBezTo>
                  <a:cubicBezTo>
                    <a:pt x="319" y="51"/>
                    <a:pt x="325" y="51"/>
                    <a:pt x="326" y="54"/>
                  </a:cubicBezTo>
                  <a:cubicBezTo>
                    <a:pt x="327" y="57"/>
                    <a:pt x="324" y="63"/>
                    <a:pt x="326" y="66"/>
                  </a:cubicBezTo>
                  <a:cubicBezTo>
                    <a:pt x="330" y="74"/>
                    <a:pt x="336" y="79"/>
                    <a:pt x="342" y="86"/>
                  </a:cubicBezTo>
                  <a:cubicBezTo>
                    <a:pt x="339" y="97"/>
                    <a:pt x="323" y="95"/>
                    <a:pt x="322" y="106"/>
                  </a:cubicBezTo>
                  <a:cubicBezTo>
                    <a:pt x="325" y="110"/>
                    <a:pt x="329" y="112"/>
                    <a:pt x="334" y="114"/>
                  </a:cubicBezTo>
                  <a:cubicBezTo>
                    <a:pt x="333" y="119"/>
                    <a:pt x="311" y="126"/>
                    <a:pt x="330" y="126"/>
                  </a:cubicBezTo>
                  <a:cubicBezTo>
                    <a:pt x="322" y="137"/>
                    <a:pt x="313" y="147"/>
                    <a:pt x="302" y="154"/>
                  </a:cubicBezTo>
                  <a:cubicBezTo>
                    <a:pt x="309" y="170"/>
                    <a:pt x="285" y="188"/>
                    <a:pt x="285" y="195"/>
                  </a:cubicBezTo>
                  <a:cubicBezTo>
                    <a:pt x="286" y="201"/>
                    <a:pt x="290" y="204"/>
                    <a:pt x="290" y="211"/>
                  </a:cubicBezTo>
                  <a:cubicBezTo>
                    <a:pt x="289" y="211"/>
                    <a:pt x="282" y="210"/>
                    <a:pt x="281" y="211"/>
                  </a:cubicBezTo>
                  <a:cubicBezTo>
                    <a:pt x="278" y="215"/>
                    <a:pt x="289" y="222"/>
                    <a:pt x="285" y="227"/>
                  </a:cubicBezTo>
                  <a:cubicBezTo>
                    <a:pt x="282" y="229"/>
                    <a:pt x="279" y="231"/>
                    <a:pt x="273" y="231"/>
                  </a:cubicBezTo>
                  <a:cubicBezTo>
                    <a:pt x="278" y="244"/>
                    <a:pt x="285" y="263"/>
                    <a:pt x="273" y="271"/>
                  </a:cubicBezTo>
                  <a:cubicBezTo>
                    <a:pt x="346" y="264"/>
                    <a:pt x="423" y="262"/>
                    <a:pt x="495" y="255"/>
                  </a:cubicBezTo>
                  <a:cubicBezTo>
                    <a:pt x="489" y="265"/>
                    <a:pt x="489" y="282"/>
                    <a:pt x="482" y="291"/>
                  </a:cubicBezTo>
                  <a:cubicBezTo>
                    <a:pt x="490" y="317"/>
                    <a:pt x="507" y="329"/>
                    <a:pt x="519" y="355"/>
                  </a:cubicBezTo>
                  <a:cubicBezTo>
                    <a:pt x="514" y="369"/>
                    <a:pt x="507" y="353"/>
                    <a:pt x="499" y="351"/>
                  </a:cubicBezTo>
                  <a:cubicBezTo>
                    <a:pt x="493" y="350"/>
                    <a:pt x="484" y="354"/>
                    <a:pt x="478" y="351"/>
                  </a:cubicBezTo>
                  <a:cubicBezTo>
                    <a:pt x="474" y="350"/>
                    <a:pt x="464" y="332"/>
                    <a:pt x="450" y="335"/>
                  </a:cubicBezTo>
                  <a:cubicBezTo>
                    <a:pt x="436" y="343"/>
                    <a:pt x="425" y="356"/>
                    <a:pt x="422" y="376"/>
                  </a:cubicBezTo>
                  <a:cubicBezTo>
                    <a:pt x="441" y="397"/>
                    <a:pt x="489" y="373"/>
                    <a:pt x="499" y="372"/>
                  </a:cubicBezTo>
                  <a:cubicBezTo>
                    <a:pt x="513" y="378"/>
                    <a:pt x="488" y="380"/>
                    <a:pt x="491" y="388"/>
                  </a:cubicBezTo>
                  <a:cubicBezTo>
                    <a:pt x="496" y="397"/>
                    <a:pt x="508" y="399"/>
                    <a:pt x="519" y="404"/>
                  </a:cubicBezTo>
                  <a:cubicBezTo>
                    <a:pt x="530" y="400"/>
                    <a:pt x="521" y="377"/>
                    <a:pt x="539" y="380"/>
                  </a:cubicBezTo>
                  <a:cubicBezTo>
                    <a:pt x="534" y="396"/>
                    <a:pt x="547" y="395"/>
                    <a:pt x="547" y="408"/>
                  </a:cubicBezTo>
                  <a:cubicBezTo>
                    <a:pt x="528" y="406"/>
                    <a:pt x="520" y="414"/>
                    <a:pt x="527" y="428"/>
                  </a:cubicBezTo>
                  <a:cubicBezTo>
                    <a:pt x="507" y="426"/>
                    <a:pt x="523" y="435"/>
                    <a:pt x="511" y="440"/>
                  </a:cubicBezTo>
                  <a:cubicBezTo>
                    <a:pt x="506" y="455"/>
                    <a:pt x="527" y="450"/>
                    <a:pt x="535" y="456"/>
                  </a:cubicBezTo>
                  <a:cubicBezTo>
                    <a:pt x="537" y="458"/>
                    <a:pt x="536" y="467"/>
                    <a:pt x="539" y="468"/>
                  </a:cubicBezTo>
                  <a:cubicBezTo>
                    <a:pt x="541" y="469"/>
                    <a:pt x="546" y="462"/>
                    <a:pt x="551" y="464"/>
                  </a:cubicBezTo>
                  <a:cubicBezTo>
                    <a:pt x="553" y="465"/>
                    <a:pt x="560" y="478"/>
                    <a:pt x="575" y="472"/>
                  </a:cubicBezTo>
                  <a:cubicBezTo>
                    <a:pt x="582" y="481"/>
                    <a:pt x="592" y="489"/>
                    <a:pt x="583" y="504"/>
                  </a:cubicBezTo>
                  <a:cubicBezTo>
                    <a:pt x="573" y="502"/>
                    <a:pt x="568" y="495"/>
                    <a:pt x="563" y="488"/>
                  </a:cubicBezTo>
                  <a:cubicBezTo>
                    <a:pt x="559" y="491"/>
                    <a:pt x="559" y="497"/>
                    <a:pt x="551" y="496"/>
                  </a:cubicBezTo>
                  <a:cubicBezTo>
                    <a:pt x="551" y="489"/>
                    <a:pt x="546" y="488"/>
                    <a:pt x="547" y="480"/>
                  </a:cubicBezTo>
                  <a:cubicBezTo>
                    <a:pt x="534" y="486"/>
                    <a:pt x="528" y="475"/>
                    <a:pt x="523" y="472"/>
                  </a:cubicBezTo>
                  <a:cubicBezTo>
                    <a:pt x="520" y="471"/>
                    <a:pt x="513" y="474"/>
                    <a:pt x="511" y="472"/>
                  </a:cubicBezTo>
                  <a:cubicBezTo>
                    <a:pt x="508" y="471"/>
                    <a:pt x="509" y="462"/>
                    <a:pt x="507" y="460"/>
                  </a:cubicBezTo>
                  <a:cubicBezTo>
                    <a:pt x="500" y="454"/>
                    <a:pt x="494" y="461"/>
                    <a:pt x="482" y="456"/>
                  </a:cubicBezTo>
                  <a:cubicBezTo>
                    <a:pt x="475" y="453"/>
                    <a:pt x="467" y="441"/>
                    <a:pt x="454" y="444"/>
                  </a:cubicBezTo>
                  <a:cubicBezTo>
                    <a:pt x="450" y="463"/>
                    <a:pt x="470" y="458"/>
                    <a:pt x="474" y="468"/>
                  </a:cubicBezTo>
                  <a:cubicBezTo>
                    <a:pt x="481" y="477"/>
                    <a:pt x="467" y="479"/>
                    <a:pt x="466" y="480"/>
                  </a:cubicBezTo>
                  <a:cubicBezTo>
                    <a:pt x="465" y="486"/>
                    <a:pt x="480" y="501"/>
                    <a:pt x="462" y="504"/>
                  </a:cubicBezTo>
                  <a:cubicBezTo>
                    <a:pt x="449" y="508"/>
                    <a:pt x="456" y="492"/>
                    <a:pt x="454" y="484"/>
                  </a:cubicBezTo>
                  <a:cubicBezTo>
                    <a:pt x="450" y="482"/>
                    <a:pt x="438" y="487"/>
                    <a:pt x="434" y="484"/>
                  </a:cubicBezTo>
                  <a:cubicBezTo>
                    <a:pt x="430" y="480"/>
                    <a:pt x="437" y="474"/>
                    <a:pt x="422" y="480"/>
                  </a:cubicBezTo>
                  <a:cubicBezTo>
                    <a:pt x="412" y="484"/>
                    <a:pt x="405" y="490"/>
                    <a:pt x="402" y="508"/>
                  </a:cubicBezTo>
                  <a:cubicBezTo>
                    <a:pt x="391" y="508"/>
                    <a:pt x="366" y="493"/>
                    <a:pt x="358" y="500"/>
                  </a:cubicBezTo>
                  <a:cubicBezTo>
                    <a:pt x="354" y="480"/>
                    <a:pt x="333" y="477"/>
                    <a:pt x="338" y="448"/>
                  </a:cubicBezTo>
                  <a:cubicBezTo>
                    <a:pt x="329" y="446"/>
                    <a:pt x="330" y="454"/>
                    <a:pt x="330" y="460"/>
                  </a:cubicBezTo>
                  <a:cubicBezTo>
                    <a:pt x="317" y="462"/>
                    <a:pt x="316" y="453"/>
                    <a:pt x="302" y="456"/>
                  </a:cubicBezTo>
                  <a:cubicBezTo>
                    <a:pt x="299" y="439"/>
                    <a:pt x="288" y="429"/>
                    <a:pt x="265" y="432"/>
                  </a:cubicBezTo>
                  <a:cubicBezTo>
                    <a:pt x="265" y="428"/>
                    <a:pt x="265" y="424"/>
                    <a:pt x="265" y="420"/>
                  </a:cubicBezTo>
                  <a:cubicBezTo>
                    <a:pt x="251" y="424"/>
                    <a:pt x="241" y="432"/>
                    <a:pt x="225" y="436"/>
                  </a:cubicBezTo>
                  <a:cubicBezTo>
                    <a:pt x="214" y="441"/>
                    <a:pt x="238" y="444"/>
                    <a:pt x="233" y="456"/>
                  </a:cubicBezTo>
                  <a:cubicBezTo>
                    <a:pt x="225" y="450"/>
                    <a:pt x="220" y="463"/>
                    <a:pt x="213" y="464"/>
                  </a:cubicBezTo>
                  <a:cubicBezTo>
                    <a:pt x="207" y="465"/>
                    <a:pt x="191" y="457"/>
                    <a:pt x="181" y="456"/>
                  </a:cubicBezTo>
                  <a:cubicBezTo>
                    <a:pt x="162" y="454"/>
                    <a:pt x="152" y="450"/>
                    <a:pt x="133" y="444"/>
                  </a:cubicBezTo>
                  <a:cubicBezTo>
                    <a:pt x="122" y="440"/>
                    <a:pt x="115" y="432"/>
                    <a:pt x="101" y="436"/>
                  </a:cubicBezTo>
                  <a:cubicBezTo>
                    <a:pt x="109" y="420"/>
                    <a:pt x="101" y="405"/>
                    <a:pt x="93" y="396"/>
                  </a:cubicBezTo>
                  <a:cubicBezTo>
                    <a:pt x="91" y="406"/>
                    <a:pt x="79" y="427"/>
                    <a:pt x="85" y="432"/>
                  </a:cubicBezTo>
                  <a:cubicBezTo>
                    <a:pt x="76" y="445"/>
                    <a:pt x="47" y="437"/>
                    <a:pt x="32" y="444"/>
                  </a:cubicBezTo>
                  <a:cubicBezTo>
                    <a:pt x="27" y="435"/>
                    <a:pt x="41" y="435"/>
                    <a:pt x="44" y="428"/>
                  </a:cubicBezTo>
                  <a:cubicBezTo>
                    <a:pt x="47" y="422"/>
                    <a:pt x="43" y="414"/>
                    <a:pt x="44" y="408"/>
                  </a:cubicBezTo>
                  <a:cubicBezTo>
                    <a:pt x="45" y="404"/>
                    <a:pt x="52" y="401"/>
                    <a:pt x="52" y="396"/>
                  </a:cubicBezTo>
                  <a:cubicBezTo>
                    <a:pt x="54" y="384"/>
                    <a:pt x="45" y="378"/>
                    <a:pt x="44" y="368"/>
                  </a:cubicBezTo>
                  <a:cubicBezTo>
                    <a:pt x="44" y="360"/>
                    <a:pt x="47" y="342"/>
                    <a:pt x="48" y="335"/>
                  </a:cubicBezTo>
                  <a:cubicBezTo>
                    <a:pt x="51" y="327"/>
                    <a:pt x="62" y="318"/>
                    <a:pt x="64" y="307"/>
                  </a:cubicBezTo>
                  <a:cubicBezTo>
                    <a:pt x="68" y="288"/>
                    <a:pt x="67" y="260"/>
                    <a:pt x="64" y="251"/>
                  </a:cubicBezTo>
                  <a:cubicBezTo>
                    <a:pt x="63" y="245"/>
                    <a:pt x="51" y="240"/>
                    <a:pt x="48" y="235"/>
                  </a:cubicBezTo>
                  <a:cubicBezTo>
                    <a:pt x="44" y="227"/>
                    <a:pt x="46" y="205"/>
                    <a:pt x="32" y="203"/>
                  </a:cubicBezTo>
                  <a:cubicBezTo>
                    <a:pt x="36" y="169"/>
                    <a:pt x="16" y="160"/>
                    <a:pt x="4" y="142"/>
                  </a:cubicBezTo>
                  <a:cubicBezTo>
                    <a:pt x="7" y="95"/>
                    <a:pt x="0" y="59"/>
                    <a:pt x="0" y="14"/>
                  </a:cubicBezTo>
                  <a:cubicBezTo>
                    <a:pt x="74" y="13"/>
                    <a:pt x="157" y="6"/>
                    <a:pt x="233" y="2"/>
                  </a:cubicBezTo>
                  <a:cubicBezTo>
                    <a:pt x="259" y="0"/>
                    <a:pt x="286" y="0"/>
                    <a:pt x="310" y="2"/>
                  </a:cubicBezTo>
                  <a:cubicBezTo>
                    <a:pt x="303" y="17"/>
                    <a:pt x="310" y="14"/>
                    <a:pt x="318" y="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63" name="Freeform 349"/>
            <p:cNvSpPr/>
            <p:nvPr/>
          </p:nvSpPr>
          <p:spPr>
            <a:xfrm>
              <a:off x="6381720" y="4637880"/>
              <a:ext cx="586800" cy="504000"/>
            </a:xfrm>
            <a:custGeom>
              <a:avLst/>
              <a:gdLst>
                <a:gd name="textAreaLeft" fmla="*/ 0 w 586800"/>
                <a:gd name="textAreaRight" fmla="*/ 587520 w 586800"/>
                <a:gd name="textAreaTop" fmla="*/ 0 h 504000"/>
                <a:gd name="textAreaBottom" fmla="*/ 504720 h 504000"/>
                <a:gd name="GluePoint1X" fmla="*/ 1137.74465049929 w 1402"/>
                <a:gd name="GluePoint1Y" fmla="*/ 1179.51838235294 h 1632"/>
                <a:gd name="GluePoint2X" fmla="*/ 1014.43081312411 w 1402"/>
                <a:gd name="GluePoint2Y" fmla="*/ 1083.37132352941 h 1632"/>
                <a:gd name="GluePoint3X" fmla="*/ 798.049928673324 w 1402"/>
                <a:gd name="GluePoint3Y" fmla="*/ 1013.83639705882 h 1632"/>
                <a:gd name="GluePoint4X" fmla="*/ 717.779600570613 w 1402"/>
                <a:gd name="GluePoint4Y" fmla="*/ 1085.94669117647 h 1632"/>
                <a:gd name="GluePoint5X" fmla="*/ 352.491440798859 w 1402"/>
                <a:gd name="GluePoint5Y" fmla="*/ 1031.86397058824 h 1632"/>
                <a:gd name="GluePoint6X" fmla="*/ 288.50784593438 w 1402"/>
                <a:gd name="GluePoint6Y" fmla="*/ 1015.55330882353 h 1632"/>
                <a:gd name="GluePoint7X" fmla="*/ 123.313837375178 w 1402"/>
                <a:gd name="GluePoint7Y" fmla="*/ 1015.55330882353 h 1632"/>
                <a:gd name="GluePoint8X" fmla="*/ 143.090584878745 w 1402"/>
                <a:gd name="GluePoint8Y" fmla="*/ 867.898897058824 h 1632"/>
                <a:gd name="GluePoint9X" fmla="*/ 145.417261055635 w 1402"/>
                <a:gd name="GluePoint9Y" fmla="*/ 531.384191176471 h 1632"/>
                <a:gd name="GluePoint10X" fmla="*/ 11.6333808844508 w 1402"/>
                <a:gd name="GluePoint10Y" fmla="*/ 339.090073529412 h 1632"/>
                <a:gd name="GluePoint11X" fmla="*/ 994.654065620542 w 1402"/>
                <a:gd name="GluePoint11Y" fmla="*/ 4.29227941176471 h 1632"/>
                <a:gd name="GluePoint12X" fmla="*/ 1038.86091298146 w 1402"/>
                <a:gd name="GluePoint12Y" fmla="*/ 20.6029411764706 h 1632"/>
                <a:gd name="GluePoint13X" fmla="*/ 1038.86091298146 w 1402"/>
                <a:gd name="GluePoint13Y" fmla="*/ 121.042279411765 h 1632"/>
                <a:gd name="GluePoint14X" fmla="*/ 1102.84450784593 w 1402"/>
                <a:gd name="GluePoint14Y" fmla="*/ 210.321691176471 h 1632"/>
                <a:gd name="GluePoint15X" fmla="*/ 1049.33095577746 w 1402"/>
                <a:gd name="GluePoint15Y" fmla="*/ 294.450367647059 h 1632"/>
                <a:gd name="GluePoint16X" fmla="*/ 930.670470756063 w 1402"/>
                <a:gd name="GluePoint16Y" fmla="*/ 477.301470588235 h 1632"/>
                <a:gd name="GluePoint17X" fmla="*/ 921.363766048502 w 1402"/>
                <a:gd name="GluePoint17Y" fmla="*/ 542.544117647059 h 1632"/>
                <a:gd name="GluePoint18X" fmla="*/ 1573.99643366619 w 1402"/>
                <a:gd name="GluePoint18Y" fmla="*/ 645.558823529412 h 1632"/>
                <a:gd name="GluePoint19X" fmla="*/ 1614.71326676177 w 1402"/>
                <a:gd name="GluePoint19Y" fmla="*/ 847.295955882353 h 1632"/>
                <a:gd name="GluePoint20X" fmla="*/ 1427.41583452211 w 1402"/>
                <a:gd name="GluePoint20Y" fmla="*/ 898.803308823529 h 1632"/>
                <a:gd name="GluePoint21X" fmla="*/ 1576.32310984308 w 1402"/>
                <a:gd name="GluePoint21Y" fmla="*/ 912.538602941177 h 1632"/>
                <a:gd name="GluePoint22X" fmla="*/ 1739.19044222539 w 1402"/>
                <a:gd name="GluePoint22Y" fmla="*/ 931.424632352941 h 1632"/>
                <a:gd name="GluePoint23X" fmla="*/ 1682.18687589158 w 1402"/>
                <a:gd name="GluePoint23Y" fmla="*/ 1015.55330882353 h 1632"/>
                <a:gd name="GluePoint24X" fmla="*/ 1713.5970042796 w 1402"/>
                <a:gd name="GluePoint24Y" fmla="*/ 1069.63602941176 h 1632"/>
                <a:gd name="GluePoint25X" fmla="*/ 1834.58416547789 w 1402"/>
                <a:gd name="GluePoint25Y" fmla="*/ 1104.83272058824 h 1632"/>
                <a:gd name="GluePoint26X" fmla="*/ 1799.68402282454 w 1402"/>
                <a:gd name="GluePoint26Y" fmla="*/ 1158.91544117647 h 1632"/>
                <a:gd name="GluePoint27X" fmla="*/ 1726.3937232525 w 1402"/>
                <a:gd name="GluePoint27Y" fmla="*/ 1142.60477941176 h 1632"/>
                <a:gd name="GluePoint28X" fmla="*/ 1589.11982881598 w 1402"/>
                <a:gd name="GluePoint28Y" fmla="*/ 1085.94669117647 h 1632"/>
                <a:gd name="GluePoint29X" fmla="*/ 1532.11626248217 w 1402"/>
                <a:gd name="GluePoint29Y" fmla="*/ 1118.56801470588 h 1632"/>
                <a:gd name="GluePoint30X" fmla="*/ 1446.02924393723 w 1402"/>
                <a:gd name="GluePoint30Y" fmla="*/ 1158.91544117647 h 1632"/>
                <a:gd name="GluePoint31X" fmla="*/ 1297.12196861626 w 1402"/>
                <a:gd name="GluePoint31Y" fmla="*/ 1198.40441176471 h 1632"/>
                <a:gd name="GluePoint32X" fmla="*/ 1392.51569186876 w 1402"/>
                <a:gd name="GluePoint32Y" fmla="*/ 1130.58639705882 h 1632"/>
                <a:gd name="GluePoint33X" fmla="*/ 1462.31597717546 w 1402"/>
                <a:gd name="GluePoint33Y" fmla="*/ 1160.63235294118 h 1632"/>
                <a:gd name="GluePoint34X" fmla="*/ 1513.50285306705 w 1402"/>
                <a:gd name="GluePoint34Y" fmla="*/ 1114.27573529412 h 1632"/>
                <a:gd name="GluePoint35X" fmla="*/ 1526.29957203994 w 1402"/>
                <a:gd name="GluePoint35Y" fmla="*/ 1057.61764705882 h 1632"/>
                <a:gd name="GluePoint36X" fmla="*/ 1636.81669044223 w 1402"/>
                <a:gd name="GluePoint36Y" fmla="*/ 1107.40808823529 h 1632"/>
                <a:gd name="GluePoint37X" fmla="*/ 1745.00713266762 w 1402"/>
                <a:gd name="GluePoint37Y" fmla="*/ 1125.43566176471 h 1632"/>
                <a:gd name="GluePoint38X" fmla="*/ 1799.68402282454 w 1402"/>
                <a:gd name="GluePoint38Y" fmla="*/ 1140.02941176471 h 1632"/>
                <a:gd name="GluePoint39X" fmla="*/ 1757.80385164051 w 1402"/>
                <a:gd name="GluePoint39Y" fmla="*/ 1097.96507352941 h 1632"/>
                <a:gd name="GluePoint40X" fmla="*/ 1704.29029957204 w 1402"/>
                <a:gd name="GluePoint40Y" fmla="*/ 1079.07904411765 h 1632"/>
                <a:gd name="GluePoint41X" fmla="*/ 1647.28673323823 w 1402"/>
                <a:gd name="GluePoint41Y" fmla="*/ 1006.11029411765 h 1632"/>
                <a:gd name="GluePoint42X" fmla="*/ 1658.92011412268 w 1402"/>
                <a:gd name="GluePoint42Y" fmla="*/ 957.178308823529 h 1632"/>
                <a:gd name="GluePoint43X" fmla="*/ 1599.58987161198 w 1402"/>
                <a:gd name="GluePoint43Y" fmla="*/ 886.784926470588 h 1632"/>
                <a:gd name="GluePoint44X" fmla="*/ 1436.72253922967 w 1402"/>
                <a:gd name="GluePoint44Y" fmla="*/ 786.345588235294 h 1632"/>
                <a:gd name="GluePoint45X" fmla="*/ 1624.01997146933 w 1402"/>
                <a:gd name="GluePoint45Y" fmla="*/ 837.852941176471 h 1632"/>
                <a:gd name="GluePoint46X" fmla="*/ 1554.21968616262 w 1402"/>
                <a:gd name="GluePoint46Y" fmla="*/ 641.266544117647 h 1632"/>
                <a:gd name="GluePoint47X" fmla="*/ 867.850213980029 w 1402"/>
                <a:gd name="GluePoint47Y" fmla="*/ 540.827205882353 h 1632"/>
                <a:gd name="GluePoint48X" fmla="*/ 921.363766048502 w 1402"/>
                <a:gd name="GluePoint48Y" fmla="*/ 493.612132352941 h 1632"/>
                <a:gd name="GluePoint49X" fmla="*/ 1042.35092724679 w 1402"/>
                <a:gd name="GluePoint49Y" fmla="*/ 309.044117647059 h 1632"/>
                <a:gd name="GluePoint50X" fmla="*/ 1062.12767475036 w 1402"/>
                <a:gd name="GluePoint50Y" fmla="*/ 224.056985294118 h 1632"/>
                <a:gd name="GluePoint51X" fmla="*/ 1010.94079885877 w 1402"/>
                <a:gd name="GluePoint51Y" fmla="*/ 116.75 h 1632"/>
                <a:gd name="GluePoint52X" fmla="*/ 991.164051355207 w 1402"/>
                <a:gd name="GluePoint52Y" fmla="*/ 42.0643382352941 h 1632"/>
                <a:gd name="GluePoint53X" fmla="*/ 24.4300998573466 w 1402"/>
                <a:gd name="GluePoint53Y" fmla="*/ 168.257352941176 h 1632"/>
                <a:gd name="GluePoint54X" fmla="*/ 222.19757489301 w 1402"/>
                <a:gd name="GluePoint54Y" fmla="*/ 592.334558823529 h 1632"/>
                <a:gd name="GluePoint55X" fmla="*/ 167.520684736091 w 1402"/>
                <a:gd name="GluePoint55Y" fmla="*/ 954.602941176471 h 1632"/>
                <a:gd name="GluePoint56X" fmla="*/ 183.807417974322 w 1402"/>
                <a:gd name="GluePoint56Y" fmla="*/ 1031.86397058824 h 1632"/>
                <a:gd name="GluePoint57X" fmla="*/ 352.491440798859 w 1402"/>
                <a:gd name="GluePoint57Y" fmla="*/ 1018.12867647059 h 1632"/>
                <a:gd name="GluePoint58X" fmla="*/ 686.369472182596 w 1402"/>
                <a:gd name="GluePoint58Y" fmla="*/ 1085.94669117647 h 1632"/>
                <a:gd name="GluePoint59X" fmla="*/ 791.069900142653 w 1402"/>
                <a:gd name="GluePoint59Y" fmla="*/ 1001.81801470588 h 1632"/>
                <a:gd name="GluePoint60X" fmla="*/ 1073.76105563481 w 1402"/>
                <a:gd name="GluePoint60Y" fmla="*/ 1048.17463235294 h 163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Lst>
              <a:rect l="textAreaLeft" t="textAreaTop" r="textAreaRight" b="textAreaBottom"/>
              <a:pathLst>
                <a:path w="597" h="514">
                  <a:moveTo>
                    <a:pt x="407" y="514"/>
                  </a:moveTo>
                  <a:cubicBezTo>
                    <a:pt x="405" y="514"/>
                    <a:pt x="405" y="514"/>
                    <a:pt x="405" y="514"/>
                  </a:cubicBezTo>
                  <a:cubicBezTo>
                    <a:pt x="400" y="514"/>
                    <a:pt x="394" y="512"/>
                    <a:pt x="387" y="509"/>
                  </a:cubicBezTo>
                  <a:cubicBezTo>
                    <a:pt x="380" y="507"/>
                    <a:pt x="372" y="504"/>
                    <a:pt x="367" y="504"/>
                  </a:cubicBezTo>
                  <a:cubicBezTo>
                    <a:pt x="365" y="504"/>
                    <a:pt x="364" y="505"/>
                    <a:pt x="363" y="505"/>
                  </a:cubicBezTo>
                  <a:cubicBezTo>
                    <a:pt x="359" y="508"/>
                    <a:pt x="359" y="508"/>
                    <a:pt x="359" y="508"/>
                  </a:cubicBezTo>
                  <a:cubicBezTo>
                    <a:pt x="358" y="504"/>
                    <a:pt x="358" y="504"/>
                    <a:pt x="358" y="504"/>
                  </a:cubicBezTo>
                  <a:cubicBezTo>
                    <a:pt x="357" y="496"/>
                    <a:pt x="353" y="491"/>
                    <a:pt x="349" y="486"/>
                  </a:cubicBezTo>
                  <a:cubicBezTo>
                    <a:pt x="342" y="479"/>
                    <a:pt x="335" y="470"/>
                    <a:pt x="338" y="453"/>
                  </a:cubicBezTo>
                  <a:cubicBezTo>
                    <a:pt x="336" y="454"/>
                    <a:pt x="336" y="455"/>
                    <a:pt x="336" y="461"/>
                  </a:cubicBezTo>
                  <a:cubicBezTo>
                    <a:pt x="336" y="462"/>
                    <a:pt x="336" y="462"/>
                    <a:pt x="335" y="463"/>
                  </a:cubicBezTo>
                  <a:cubicBezTo>
                    <a:pt x="335" y="465"/>
                    <a:pt x="335" y="465"/>
                    <a:pt x="335" y="465"/>
                  </a:cubicBezTo>
                  <a:cubicBezTo>
                    <a:pt x="333" y="466"/>
                    <a:pt x="333" y="466"/>
                    <a:pt x="333" y="466"/>
                  </a:cubicBezTo>
                  <a:cubicBezTo>
                    <a:pt x="326" y="467"/>
                    <a:pt x="322" y="465"/>
                    <a:pt x="319" y="463"/>
                  </a:cubicBezTo>
                  <a:cubicBezTo>
                    <a:pt x="315" y="462"/>
                    <a:pt x="311" y="460"/>
                    <a:pt x="305" y="462"/>
                  </a:cubicBezTo>
                  <a:cubicBezTo>
                    <a:pt x="302" y="462"/>
                    <a:pt x="302" y="462"/>
                    <a:pt x="302" y="462"/>
                  </a:cubicBezTo>
                  <a:cubicBezTo>
                    <a:pt x="302" y="459"/>
                    <a:pt x="302" y="459"/>
                    <a:pt x="302" y="459"/>
                  </a:cubicBezTo>
                  <a:cubicBezTo>
                    <a:pt x="299" y="442"/>
                    <a:pt x="289" y="435"/>
                    <a:pt x="269" y="438"/>
                  </a:cubicBezTo>
                  <a:cubicBezTo>
                    <a:pt x="266" y="438"/>
                    <a:pt x="266" y="438"/>
                    <a:pt x="266" y="438"/>
                  </a:cubicBezTo>
                  <a:cubicBezTo>
                    <a:pt x="266" y="427"/>
                    <a:pt x="266" y="427"/>
                    <a:pt x="266" y="427"/>
                  </a:cubicBezTo>
                  <a:cubicBezTo>
                    <a:pt x="261" y="428"/>
                    <a:pt x="256" y="431"/>
                    <a:pt x="251" y="433"/>
                  </a:cubicBezTo>
                  <a:cubicBezTo>
                    <a:pt x="244" y="436"/>
                    <a:pt x="238" y="440"/>
                    <a:pt x="229" y="442"/>
                  </a:cubicBezTo>
                  <a:cubicBezTo>
                    <a:pt x="229" y="442"/>
                    <a:pt x="229" y="442"/>
                    <a:pt x="228" y="442"/>
                  </a:cubicBezTo>
                  <a:cubicBezTo>
                    <a:pt x="229" y="443"/>
                    <a:pt x="230" y="443"/>
                    <a:pt x="231" y="444"/>
                  </a:cubicBezTo>
                  <a:cubicBezTo>
                    <a:pt x="235" y="447"/>
                    <a:pt x="242" y="452"/>
                    <a:pt x="239" y="460"/>
                  </a:cubicBezTo>
                  <a:cubicBezTo>
                    <a:pt x="238" y="463"/>
                    <a:pt x="238" y="463"/>
                    <a:pt x="238" y="463"/>
                  </a:cubicBezTo>
                  <a:cubicBezTo>
                    <a:pt x="235" y="461"/>
                    <a:pt x="235" y="461"/>
                    <a:pt x="235" y="461"/>
                  </a:cubicBezTo>
                  <a:cubicBezTo>
                    <a:pt x="231" y="459"/>
                    <a:pt x="229" y="461"/>
                    <a:pt x="226" y="464"/>
                  </a:cubicBezTo>
                  <a:cubicBezTo>
                    <a:pt x="223" y="467"/>
                    <a:pt x="220" y="469"/>
                    <a:pt x="216" y="470"/>
                  </a:cubicBezTo>
                  <a:cubicBezTo>
                    <a:pt x="213" y="470"/>
                    <a:pt x="206" y="468"/>
                    <a:pt x="200" y="466"/>
                  </a:cubicBezTo>
                  <a:cubicBezTo>
                    <a:pt x="194" y="464"/>
                    <a:pt x="188" y="462"/>
                    <a:pt x="184" y="462"/>
                  </a:cubicBezTo>
                  <a:cubicBezTo>
                    <a:pt x="165" y="460"/>
                    <a:pt x="155" y="456"/>
                    <a:pt x="136" y="450"/>
                  </a:cubicBezTo>
                  <a:cubicBezTo>
                    <a:pt x="135" y="450"/>
                    <a:pt x="135" y="450"/>
                    <a:pt x="135" y="450"/>
                  </a:cubicBezTo>
                  <a:cubicBezTo>
                    <a:pt x="131" y="448"/>
                    <a:pt x="128" y="447"/>
                    <a:pt x="126" y="445"/>
                  </a:cubicBezTo>
                  <a:cubicBezTo>
                    <a:pt x="121" y="443"/>
                    <a:pt x="116" y="441"/>
                    <a:pt x="111" y="441"/>
                  </a:cubicBezTo>
                  <a:cubicBezTo>
                    <a:pt x="109" y="441"/>
                    <a:pt x="107" y="441"/>
                    <a:pt x="104" y="442"/>
                  </a:cubicBezTo>
                  <a:cubicBezTo>
                    <a:pt x="98" y="443"/>
                    <a:pt x="98" y="443"/>
                    <a:pt x="98" y="443"/>
                  </a:cubicBezTo>
                  <a:cubicBezTo>
                    <a:pt x="101" y="438"/>
                    <a:pt x="101" y="438"/>
                    <a:pt x="101" y="438"/>
                  </a:cubicBezTo>
                  <a:cubicBezTo>
                    <a:pt x="108" y="425"/>
                    <a:pt x="103" y="412"/>
                    <a:pt x="97" y="405"/>
                  </a:cubicBezTo>
                  <a:cubicBezTo>
                    <a:pt x="96" y="407"/>
                    <a:pt x="95" y="410"/>
                    <a:pt x="94" y="413"/>
                  </a:cubicBezTo>
                  <a:cubicBezTo>
                    <a:pt x="92" y="419"/>
                    <a:pt x="87" y="431"/>
                    <a:pt x="89" y="433"/>
                  </a:cubicBezTo>
                  <a:cubicBezTo>
                    <a:pt x="91" y="434"/>
                    <a:pt x="91" y="434"/>
                    <a:pt x="91" y="434"/>
                  </a:cubicBezTo>
                  <a:cubicBezTo>
                    <a:pt x="90" y="436"/>
                    <a:pt x="90" y="436"/>
                    <a:pt x="90" y="436"/>
                  </a:cubicBezTo>
                  <a:cubicBezTo>
                    <a:pt x="84" y="445"/>
                    <a:pt x="71" y="446"/>
                    <a:pt x="58" y="446"/>
                  </a:cubicBezTo>
                  <a:cubicBezTo>
                    <a:pt x="50" y="447"/>
                    <a:pt x="42" y="447"/>
                    <a:pt x="36" y="449"/>
                  </a:cubicBezTo>
                  <a:cubicBezTo>
                    <a:pt x="34" y="450"/>
                    <a:pt x="34" y="450"/>
                    <a:pt x="34" y="450"/>
                  </a:cubicBezTo>
                  <a:cubicBezTo>
                    <a:pt x="33" y="448"/>
                    <a:pt x="33" y="448"/>
                    <a:pt x="33" y="448"/>
                  </a:cubicBezTo>
                  <a:cubicBezTo>
                    <a:pt x="31" y="446"/>
                    <a:pt x="31" y="444"/>
                    <a:pt x="31" y="442"/>
                  </a:cubicBezTo>
                  <a:cubicBezTo>
                    <a:pt x="32" y="438"/>
                    <a:pt x="36" y="436"/>
                    <a:pt x="39" y="434"/>
                  </a:cubicBezTo>
                  <a:cubicBezTo>
                    <a:pt x="41" y="433"/>
                    <a:pt x="44" y="432"/>
                    <a:pt x="45" y="430"/>
                  </a:cubicBezTo>
                  <a:cubicBezTo>
                    <a:pt x="46" y="427"/>
                    <a:pt x="45" y="424"/>
                    <a:pt x="45" y="421"/>
                  </a:cubicBezTo>
                  <a:cubicBezTo>
                    <a:pt x="44" y="417"/>
                    <a:pt x="44" y="413"/>
                    <a:pt x="45" y="410"/>
                  </a:cubicBezTo>
                  <a:cubicBezTo>
                    <a:pt x="45" y="408"/>
                    <a:pt x="47" y="406"/>
                    <a:pt x="49" y="404"/>
                  </a:cubicBezTo>
                  <a:cubicBezTo>
                    <a:pt x="51" y="402"/>
                    <a:pt x="52" y="400"/>
                    <a:pt x="53" y="398"/>
                  </a:cubicBezTo>
                  <a:cubicBezTo>
                    <a:pt x="53" y="393"/>
                    <a:pt x="51" y="389"/>
                    <a:pt x="49" y="384"/>
                  </a:cubicBezTo>
                  <a:cubicBezTo>
                    <a:pt x="47" y="380"/>
                    <a:pt x="45" y="376"/>
                    <a:pt x="45" y="371"/>
                  </a:cubicBezTo>
                  <a:cubicBezTo>
                    <a:pt x="44" y="363"/>
                    <a:pt x="47" y="345"/>
                    <a:pt x="49" y="338"/>
                  </a:cubicBezTo>
                  <a:cubicBezTo>
                    <a:pt x="50" y="333"/>
                    <a:pt x="53" y="329"/>
                    <a:pt x="57" y="324"/>
                  </a:cubicBezTo>
                  <a:cubicBezTo>
                    <a:pt x="60" y="319"/>
                    <a:pt x="64" y="315"/>
                    <a:pt x="65" y="310"/>
                  </a:cubicBezTo>
                  <a:cubicBezTo>
                    <a:pt x="69" y="291"/>
                    <a:pt x="67" y="263"/>
                    <a:pt x="65" y="255"/>
                  </a:cubicBezTo>
                  <a:cubicBezTo>
                    <a:pt x="64" y="252"/>
                    <a:pt x="60" y="249"/>
                    <a:pt x="57" y="247"/>
                  </a:cubicBezTo>
                  <a:cubicBezTo>
                    <a:pt x="54" y="244"/>
                    <a:pt x="51" y="242"/>
                    <a:pt x="49" y="239"/>
                  </a:cubicBezTo>
                  <a:cubicBezTo>
                    <a:pt x="47" y="236"/>
                    <a:pt x="46" y="232"/>
                    <a:pt x="46" y="227"/>
                  </a:cubicBezTo>
                  <a:cubicBezTo>
                    <a:pt x="44" y="217"/>
                    <a:pt x="42" y="209"/>
                    <a:pt x="35" y="208"/>
                  </a:cubicBezTo>
                  <a:cubicBezTo>
                    <a:pt x="32" y="208"/>
                    <a:pt x="32" y="208"/>
                    <a:pt x="32" y="208"/>
                  </a:cubicBezTo>
                  <a:cubicBezTo>
                    <a:pt x="33" y="205"/>
                    <a:pt x="33" y="205"/>
                    <a:pt x="33" y="205"/>
                  </a:cubicBezTo>
                  <a:cubicBezTo>
                    <a:pt x="35" y="181"/>
                    <a:pt x="26" y="171"/>
                    <a:pt x="15" y="159"/>
                  </a:cubicBezTo>
                  <a:cubicBezTo>
                    <a:pt x="12" y="155"/>
                    <a:pt x="8" y="151"/>
                    <a:pt x="5" y="147"/>
                  </a:cubicBezTo>
                  <a:cubicBezTo>
                    <a:pt x="4" y="146"/>
                    <a:pt x="4" y="146"/>
                    <a:pt x="4" y="146"/>
                  </a:cubicBezTo>
                  <a:cubicBezTo>
                    <a:pt x="4" y="145"/>
                    <a:pt x="4" y="145"/>
                    <a:pt x="4" y="145"/>
                  </a:cubicBezTo>
                  <a:cubicBezTo>
                    <a:pt x="6" y="119"/>
                    <a:pt x="4" y="95"/>
                    <a:pt x="3" y="72"/>
                  </a:cubicBezTo>
                  <a:cubicBezTo>
                    <a:pt x="1" y="55"/>
                    <a:pt x="0" y="36"/>
                    <a:pt x="0" y="17"/>
                  </a:cubicBezTo>
                  <a:cubicBezTo>
                    <a:pt x="0" y="14"/>
                    <a:pt x="0" y="14"/>
                    <a:pt x="0" y="14"/>
                  </a:cubicBezTo>
                  <a:cubicBezTo>
                    <a:pt x="3" y="14"/>
                    <a:pt x="3" y="14"/>
                    <a:pt x="3" y="14"/>
                  </a:cubicBezTo>
                  <a:cubicBezTo>
                    <a:pt x="54" y="13"/>
                    <a:pt x="109" y="10"/>
                    <a:pt x="162" y="6"/>
                  </a:cubicBezTo>
                  <a:cubicBezTo>
                    <a:pt x="187" y="5"/>
                    <a:pt x="212" y="3"/>
                    <a:pt x="236" y="2"/>
                  </a:cubicBezTo>
                  <a:cubicBezTo>
                    <a:pt x="265" y="0"/>
                    <a:pt x="291" y="0"/>
                    <a:pt x="313" y="2"/>
                  </a:cubicBezTo>
                  <a:cubicBezTo>
                    <a:pt x="317" y="2"/>
                    <a:pt x="317" y="2"/>
                    <a:pt x="317" y="2"/>
                  </a:cubicBezTo>
                  <a:cubicBezTo>
                    <a:pt x="315" y="6"/>
                    <a:pt x="315" y="6"/>
                    <a:pt x="315" y="6"/>
                  </a:cubicBezTo>
                  <a:cubicBezTo>
                    <a:pt x="314" y="9"/>
                    <a:pt x="313" y="11"/>
                    <a:pt x="313" y="12"/>
                  </a:cubicBezTo>
                  <a:cubicBezTo>
                    <a:pt x="314" y="11"/>
                    <a:pt x="316" y="10"/>
                    <a:pt x="319" y="7"/>
                  </a:cubicBezTo>
                  <a:cubicBezTo>
                    <a:pt x="320" y="6"/>
                    <a:pt x="320" y="6"/>
                    <a:pt x="320" y="6"/>
                  </a:cubicBezTo>
                  <a:cubicBezTo>
                    <a:pt x="321" y="6"/>
                    <a:pt x="321" y="6"/>
                    <a:pt x="321" y="6"/>
                  </a:cubicBezTo>
                  <a:cubicBezTo>
                    <a:pt x="322" y="6"/>
                    <a:pt x="326" y="6"/>
                    <a:pt x="327" y="9"/>
                  </a:cubicBezTo>
                  <a:cubicBezTo>
                    <a:pt x="329" y="12"/>
                    <a:pt x="327" y="15"/>
                    <a:pt x="326" y="18"/>
                  </a:cubicBezTo>
                  <a:cubicBezTo>
                    <a:pt x="324" y="20"/>
                    <a:pt x="323" y="22"/>
                    <a:pt x="323" y="24"/>
                  </a:cubicBezTo>
                  <a:cubicBezTo>
                    <a:pt x="324" y="28"/>
                    <a:pt x="328" y="32"/>
                    <a:pt x="330" y="34"/>
                  </a:cubicBezTo>
                  <a:cubicBezTo>
                    <a:pt x="331" y="35"/>
                    <a:pt x="331" y="36"/>
                    <a:pt x="331" y="37"/>
                  </a:cubicBezTo>
                  <a:cubicBezTo>
                    <a:pt x="331" y="40"/>
                    <a:pt x="329" y="43"/>
                    <a:pt x="326" y="45"/>
                  </a:cubicBezTo>
                  <a:cubicBezTo>
                    <a:pt x="324" y="46"/>
                    <a:pt x="323" y="47"/>
                    <a:pt x="323" y="48"/>
                  </a:cubicBezTo>
                  <a:cubicBezTo>
                    <a:pt x="324" y="50"/>
                    <a:pt x="325" y="51"/>
                    <a:pt x="327" y="52"/>
                  </a:cubicBezTo>
                  <a:cubicBezTo>
                    <a:pt x="329" y="53"/>
                    <a:pt x="330" y="54"/>
                    <a:pt x="331" y="56"/>
                  </a:cubicBezTo>
                  <a:cubicBezTo>
                    <a:pt x="332" y="58"/>
                    <a:pt x="332" y="61"/>
                    <a:pt x="331" y="63"/>
                  </a:cubicBezTo>
                  <a:cubicBezTo>
                    <a:pt x="331" y="65"/>
                    <a:pt x="331" y="67"/>
                    <a:pt x="331" y="68"/>
                  </a:cubicBezTo>
                  <a:cubicBezTo>
                    <a:pt x="333" y="72"/>
                    <a:pt x="337" y="76"/>
                    <a:pt x="340" y="79"/>
                  </a:cubicBezTo>
                  <a:cubicBezTo>
                    <a:pt x="342" y="82"/>
                    <a:pt x="345" y="85"/>
                    <a:pt x="347" y="87"/>
                  </a:cubicBezTo>
                  <a:cubicBezTo>
                    <a:pt x="348" y="89"/>
                    <a:pt x="348" y="89"/>
                    <a:pt x="348" y="89"/>
                  </a:cubicBezTo>
                  <a:cubicBezTo>
                    <a:pt x="347" y="90"/>
                    <a:pt x="347" y="90"/>
                    <a:pt x="347" y="90"/>
                  </a:cubicBezTo>
                  <a:cubicBezTo>
                    <a:pt x="346" y="96"/>
                    <a:pt x="341" y="99"/>
                    <a:pt x="336" y="101"/>
                  </a:cubicBezTo>
                  <a:cubicBezTo>
                    <a:pt x="332" y="103"/>
                    <a:pt x="329" y="105"/>
                    <a:pt x="328" y="108"/>
                  </a:cubicBezTo>
                  <a:cubicBezTo>
                    <a:pt x="330" y="111"/>
                    <a:pt x="334" y="113"/>
                    <a:pt x="338" y="115"/>
                  </a:cubicBezTo>
                  <a:cubicBezTo>
                    <a:pt x="340" y="116"/>
                    <a:pt x="340" y="116"/>
                    <a:pt x="340" y="116"/>
                  </a:cubicBezTo>
                  <a:cubicBezTo>
                    <a:pt x="339" y="118"/>
                    <a:pt x="339" y="118"/>
                    <a:pt x="339" y="118"/>
                  </a:cubicBezTo>
                  <a:cubicBezTo>
                    <a:pt x="339" y="121"/>
                    <a:pt x="336" y="123"/>
                    <a:pt x="332" y="125"/>
                  </a:cubicBezTo>
                  <a:cubicBezTo>
                    <a:pt x="331" y="126"/>
                    <a:pt x="331" y="126"/>
                    <a:pt x="330" y="126"/>
                  </a:cubicBezTo>
                  <a:cubicBezTo>
                    <a:pt x="331" y="126"/>
                    <a:pt x="332" y="127"/>
                    <a:pt x="333" y="127"/>
                  </a:cubicBezTo>
                  <a:cubicBezTo>
                    <a:pt x="338" y="127"/>
                    <a:pt x="338" y="127"/>
                    <a:pt x="338" y="127"/>
                  </a:cubicBezTo>
                  <a:cubicBezTo>
                    <a:pt x="335" y="131"/>
                    <a:pt x="335" y="131"/>
                    <a:pt x="335" y="131"/>
                  </a:cubicBezTo>
                  <a:cubicBezTo>
                    <a:pt x="328" y="142"/>
                    <a:pt x="318" y="151"/>
                    <a:pt x="308" y="158"/>
                  </a:cubicBezTo>
                  <a:cubicBezTo>
                    <a:pt x="311" y="169"/>
                    <a:pt x="303" y="180"/>
                    <a:pt x="297" y="188"/>
                  </a:cubicBezTo>
                  <a:cubicBezTo>
                    <a:pt x="294" y="191"/>
                    <a:pt x="291" y="196"/>
                    <a:pt x="291" y="197"/>
                  </a:cubicBezTo>
                  <a:cubicBezTo>
                    <a:pt x="292" y="200"/>
                    <a:pt x="292" y="202"/>
                    <a:pt x="293" y="204"/>
                  </a:cubicBezTo>
                  <a:cubicBezTo>
                    <a:pt x="294" y="206"/>
                    <a:pt x="296" y="209"/>
                    <a:pt x="295" y="214"/>
                  </a:cubicBezTo>
                  <a:cubicBezTo>
                    <a:pt x="295" y="215"/>
                    <a:pt x="295" y="217"/>
                    <a:pt x="292" y="217"/>
                  </a:cubicBezTo>
                  <a:cubicBezTo>
                    <a:pt x="291" y="217"/>
                    <a:pt x="290" y="217"/>
                    <a:pt x="289" y="217"/>
                  </a:cubicBezTo>
                  <a:cubicBezTo>
                    <a:pt x="288" y="216"/>
                    <a:pt x="287" y="216"/>
                    <a:pt x="287" y="216"/>
                  </a:cubicBezTo>
                  <a:cubicBezTo>
                    <a:pt x="287" y="217"/>
                    <a:pt x="288" y="219"/>
                    <a:pt x="289" y="220"/>
                  </a:cubicBezTo>
                  <a:cubicBezTo>
                    <a:pt x="291" y="223"/>
                    <a:pt x="294" y="227"/>
                    <a:pt x="291" y="231"/>
                  </a:cubicBezTo>
                  <a:cubicBezTo>
                    <a:pt x="290" y="232"/>
                    <a:pt x="290" y="232"/>
                    <a:pt x="290" y="232"/>
                  </a:cubicBezTo>
                  <a:cubicBezTo>
                    <a:pt x="288" y="234"/>
                    <a:pt x="285" y="236"/>
                    <a:pt x="280" y="236"/>
                  </a:cubicBezTo>
                  <a:cubicBezTo>
                    <a:pt x="284" y="247"/>
                    <a:pt x="289" y="261"/>
                    <a:pt x="283" y="271"/>
                  </a:cubicBezTo>
                  <a:cubicBezTo>
                    <a:pt x="314" y="268"/>
                    <a:pt x="347" y="266"/>
                    <a:pt x="378" y="264"/>
                  </a:cubicBezTo>
                  <a:cubicBezTo>
                    <a:pt x="418" y="262"/>
                    <a:pt x="459" y="259"/>
                    <a:pt x="497" y="255"/>
                  </a:cubicBezTo>
                  <a:cubicBezTo>
                    <a:pt x="502" y="255"/>
                    <a:pt x="502" y="255"/>
                    <a:pt x="502" y="255"/>
                  </a:cubicBezTo>
                  <a:cubicBezTo>
                    <a:pt x="500" y="259"/>
                    <a:pt x="500" y="259"/>
                    <a:pt x="500" y="259"/>
                  </a:cubicBezTo>
                  <a:cubicBezTo>
                    <a:pt x="498" y="264"/>
                    <a:pt x="496" y="270"/>
                    <a:pt x="495" y="276"/>
                  </a:cubicBezTo>
                  <a:cubicBezTo>
                    <a:pt x="493" y="282"/>
                    <a:pt x="492" y="289"/>
                    <a:pt x="488" y="295"/>
                  </a:cubicBezTo>
                  <a:cubicBezTo>
                    <a:pt x="493" y="308"/>
                    <a:pt x="500" y="318"/>
                    <a:pt x="507" y="328"/>
                  </a:cubicBezTo>
                  <a:cubicBezTo>
                    <a:pt x="513" y="337"/>
                    <a:pt x="519" y="346"/>
                    <a:pt x="524" y="357"/>
                  </a:cubicBezTo>
                  <a:cubicBezTo>
                    <a:pt x="525" y="358"/>
                    <a:pt x="525" y="358"/>
                    <a:pt x="525" y="358"/>
                  </a:cubicBezTo>
                  <a:cubicBezTo>
                    <a:pt x="524" y="359"/>
                    <a:pt x="524" y="359"/>
                    <a:pt x="524" y="359"/>
                  </a:cubicBezTo>
                  <a:cubicBezTo>
                    <a:pt x="524" y="361"/>
                    <a:pt x="522" y="367"/>
                    <a:pt x="517" y="367"/>
                  </a:cubicBezTo>
                  <a:cubicBezTo>
                    <a:pt x="514" y="367"/>
                    <a:pt x="511" y="364"/>
                    <a:pt x="508" y="362"/>
                  </a:cubicBezTo>
                  <a:cubicBezTo>
                    <a:pt x="506" y="360"/>
                    <a:pt x="503" y="358"/>
                    <a:pt x="501" y="357"/>
                  </a:cubicBezTo>
                  <a:cubicBezTo>
                    <a:pt x="499" y="357"/>
                    <a:pt x="496" y="357"/>
                    <a:pt x="493" y="357"/>
                  </a:cubicBezTo>
                  <a:cubicBezTo>
                    <a:pt x="488" y="358"/>
                    <a:pt x="484" y="358"/>
                    <a:pt x="480" y="357"/>
                  </a:cubicBezTo>
                  <a:cubicBezTo>
                    <a:pt x="478" y="356"/>
                    <a:pt x="477" y="354"/>
                    <a:pt x="474" y="352"/>
                  </a:cubicBezTo>
                  <a:cubicBezTo>
                    <a:pt x="469" y="346"/>
                    <a:pt x="462" y="339"/>
                    <a:pt x="454" y="341"/>
                  </a:cubicBezTo>
                  <a:cubicBezTo>
                    <a:pt x="440" y="349"/>
                    <a:pt x="431" y="361"/>
                    <a:pt x="428" y="378"/>
                  </a:cubicBezTo>
                  <a:cubicBezTo>
                    <a:pt x="433" y="382"/>
                    <a:pt x="440" y="384"/>
                    <a:pt x="449" y="384"/>
                  </a:cubicBezTo>
                  <a:cubicBezTo>
                    <a:pt x="464" y="384"/>
                    <a:pt x="480" y="379"/>
                    <a:pt x="491" y="375"/>
                  </a:cubicBezTo>
                  <a:cubicBezTo>
                    <a:pt x="496" y="373"/>
                    <a:pt x="499" y="372"/>
                    <a:pt x="501" y="372"/>
                  </a:cubicBezTo>
                  <a:cubicBezTo>
                    <a:pt x="502" y="372"/>
                    <a:pt x="502" y="372"/>
                    <a:pt x="502" y="372"/>
                  </a:cubicBezTo>
                  <a:cubicBezTo>
                    <a:pt x="503" y="372"/>
                    <a:pt x="503" y="372"/>
                    <a:pt x="503" y="372"/>
                  </a:cubicBezTo>
                  <a:cubicBezTo>
                    <a:pt x="506" y="373"/>
                    <a:pt x="509" y="375"/>
                    <a:pt x="509" y="378"/>
                  </a:cubicBezTo>
                  <a:cubicBezTo>
                    <a:pt x="509" y="382"/>
                    <a:pt x="505" y="384"/>
                    <a:pt x="502" y="385"/>
                  </a:cubicBezTo>
                  <a:cubicBezTo>
                    <a:pt x="500" y="387"/>
                    <a:pt x="496" y="388"/>
                    <a:pt x="496" y="390"/>
                  </a:cubicBezTo>
                  <a:cubicBezTo>
                    <a:pt x="500" y="396"/>
                    <a:pt x="507" y="398"/>
                    <a:pt x="515" y="401"/>
                  </a:cubicBezTo>
                  <a:cubicBezTo>
                    <a:pt x="517" y="402"/>
                    <a:pt x="519" y="403"/>
                    <a:pt x="522" y="404"/>
                  </a:cubicBezTo>
                  <a:cubicBezTo>
                    <a:pt x="524" y="403"/>
                    <a:pt x="525" y="399"/>
                    <a:pt x="526" y="394"/>
                  </a:cubicBezTo>
                  <a:cubicBezTo>
                    <a:pt x="528" y="387"/>
                    <a:pt x="529" y="378"/>
                    <a:pt x="542" y="380"/>
                  </a:cubicBezTo>
                  <a:cubicBezTo>
                    <a:pt x="545" y="380"/>
                    <a:pt x="545" y="380"/>
                    <a:pt x="545" y="380"/>
                  </a:cubicBezTo>
                  <a:cubicBezTo>
                    <a:pt x="544" y="383"/>
                    <a:pt x="544" y="383"/>
                    <a:pt x="544" y="383"/>
                  </a:cubicBezTo>
                  <a:cubicBezTo>
                    <a:pt x="542" y="391"/>
                    <a:pt x="544" y="394"/>
                    <a:pt x="547" y="398"/>
                  </a:cubicBezTo>
                  <a:cubicBezTo>
                    <a:pt x="550" y="401"/>
                    <a:pt x="553" y="404"/>
                    <a:pt x="553" y="411"/>
                  </a:cubicBezTo>
                  <a:cubicBezTo>
                    <a:pt x="552" y="414"/>
                    <a:pt x="552" y="414"/>
                    <a:pt x="552" y="414"/>
                  </a:cubicBezTo>
                  <a:cubicBezTo>
                    <a:pt x="550" y="413"/>
                    <a:pt x="550" y="413"/>
                    <a:pt x="550" y="413"/>
                  </a:cubicBezTo>
                  <a:cubicBezTo>
                    <a:pt x="540" y="413"/>
                    <a:pt x="533" y="414"/>
                    <a:pt x="531" y="418"/>
                  </a:cubicBezTo>
                  <a:cubicBezTo>
                    <a:pt x="529" y="422"/>
                    <a:pt x="530" y="426"/>
                    <a:pt x="532" y="430"/>
                  </a:cubicBezTo>
                  <a:cubicBezTo>
                    <a:pt x="534" y="434"/>
                    <a:pt x="534" y="434"/>
                    <a:pt x="534" y="434"/>
                  </a:cubicBezTo>
                  <a:cubicBezTo>
                    <a:pt x="529" y="434"/>
                    <a:pt x="529" y="434"/>
                    <a:pt x="529" y="434"/>
                  </a:cubicBezTo>
                  <a:cubicBezTo>
                    <a:pt x="528" y="433"/>
                    <a:pt x="527" y="433"/>
                    <a:pt x="526" y="433"/>
                  </a:cubicBezTo>
                  <a:cubicBezTo>
                    <a:pt x="523" y="433"/>
                    <a:pt x="522" y="434"/>
                    <a:pt x="522" y="434"/>
                  </a:cubicBezTo>
                  <a:cubicBezTo>
                    <a:pt x="522" y="434"/>
                    <a:pt x="522" y="435"/>
                    <a:pt x="522" y="435"/>
                  </a:cubicBezTo>
                  <a:cubicBezTo>
                    <a:pt x="522" y="438"/>
                    <a:pt x="522" y="442"/>
                    <a:pt x="516" y="445"/>
                  </a:cubicBezTo>
                  <a:cubicBezTo>
                    <a:pt x="516" y="446"/>
                    <a:pt x="516" y="448"/>
                    <a:pt x="516" y="449"/>
                  </a:cubicBezTo>
                  <a:cubicBezTo>
                    <a:pt x="518" y="451"/>
                    <a:pt x="523" y="452"/>
                    <a:pt x="527" y="453"/>
                  </a:cubicBezTo>
                  <a:cubicBezTo>
                    <a:pt x="532" y="454"/>
                    <a:pt x="536" y="454"/>
                    <a:pt x="539" y="457"/>
                  </a:cubicBezTo>
                  <a:cubicBezTo>
                    <a:pt x="541" y="458"/>
                    <a:pt x="542" y="461"/>
                    <a:pt x="542" y="464"/>
                  </a:cubicBezTo>
                  <a:cubicBezTo>
                    <a:pt x="542" y="465"/>
                    <a:pt x="543" y="467"/>
                    <a:pt x="543" y="468"/>
                  </a:cubicBezTo>
                  <a:cubicBezTo>
                    <a:pt x="543" y="468"/>
                    <a:pt x="543" y="467"/>
                    <a:pt x="544" y="467"/>
                  </a:cubicBezTo>
                  <a:cubicBezTo>
                    <a:pt x="547" y="465"/>
                    <a:pt x="551" y="463"/>
                    <a:pt x="555" y="464"/>
                  </a:cubicBezTo>
                  <a:cubicBezTo>
                    <a:pt x="556" y="465"/>
                    <a:pt x="557" y="466"/>
                    <a:pt x="558" y="467"/>
                  </a:cubicBezTo>
                  <a:cubicBezTo>
                    <a:pt x="560" y="470"/>
                    <a:pt x="564" y="474"/>
                    <a:pt x="570" y="474"/>
                  </a:cubicBezTo>
                  <a:cubicBezTo>
                    <a:pt x="572" y="474"/>
                    <a:pt x="575" y="473"/>
                    <a:pt x="577" y="472"/>
                  </a:cubicBezTo>
                  <a:cubicBezTo>
                    <a:pt x="579" y="472"/>
                    <a:pt x="579" y="472"/>
                    <a:pt x="579" y="472"/>
                  </a:cubicBezTo>
                  <a:cubicBezTo>
                    <a:pt x="580" y="473"/>
                    <a:pt x="580" y="473"/>
                    <a:pt x="580" y="473"/>
                  </a:cubicBezTo>
                  <a:cubicBezTo>
                    <a:pt x="581" y="474"/>
                    <a:pt x="582" y="475"/>
                    <a:pt x="582" y="476"/>
                  </a:cubicBezTo>
                  <a:cubicBezTo>
                    <a:pt x="589" y="484"/>
                    <a:pt x="597" y="493"/>
                    <a:pt x="588" y="509"/>
                  </a:cubicBezTo>
                  <a:cubicBezTo>
                    <a:pt x="587" y="510"/>
                    <a:pt x="587" y="510"/>
                    <a:pt x="587" y="510"/>
                  </a:cubicBezTo>
                  <a:cubicBezTo>
                    <a:pt x="585" y="510"/>
                    <a:pt x="585" y="510"/>
                    <a:pt x="585" y="510"/>
                  </a:cubicBezTo>
                  <a:cubicBezTo>
                    <a:pt x="576" y="508"/>
                    <a:pt x="571" y="501"/>
                    <a:pt x="566" y="495"/>
                  </a:cubicBezTo>
                  <a:cubicBezTo>
                    <a:pt x="565" y="496"/>
                    <a:pt x="565" y="496"/>
                    <a:pt x="565" y="496"/>
                  </a:cubicBezTo>
                  <a:cubicBezTo>
                    <a:pt x="563" y="499"/>
                    <a:pt x="560" y="503"/>
                    <a:pt x="553" y="502"/>
                  </a:cubicBezTo>
                  <a:cubicBezTo>
                    <a:pt x="551" y="502"/>
                    <a:pt x="551" y="502"/>
                    <a:pt x="551" y="502"/>
                  </a:cubicBezTo>
                  <a:cubicBezTo>
                    <a:pt x="551" y="499"/>
                    <a:pt x="551" y="499"/>
                    <a:pt x="551" y="499"/>
                  </a:cubicBezTo>
                  <a:cubicBezTo>
                    <a:pt x="551" y="496"/>
                    <a:pt x="550" y="495"/>
                    <a:pt x="549" y="493"/>
                  </a:cubicBezTo>
                  <a:cubicBezTo>
                    <a:pt x="548" y="491"/>
                    <a:pt x="548" y="489"/>
                    <a:pt x="547" y="487"/>
                  </a:cubicBezTo>
                  <a:cubicBezTo>
                    <a:pt x="546" y="487"/>
                    <a:pt x="544" y="488"/>
                    <a:pt x="543" y="488"/>
                  </a:cubicBezTo>
                  <a:cubicBezTo>
                    <a:pt x="536" y="488"/>
                    <a:pt x="532" y="484"/>
                    <a:pt x="529" y="481"/>
                  </a:cubicBezTo>
                  <a:cubicBezTo>
                    <a:pt x="527" y="479"/>
                    <a:pt x="526" y="478"/>
                    <a:pt x="524" y="478"/>
                  </a:cubicBezTo>
                  <a:cubicBezTo>
                    <a:pt x="524" y="478"/>
                    <a:pt x="522" y="478"/>
                    <a:pt x="520" y="478"/>
                  </a:cubicBezTo>
                  <a:cubicBezTo>
                    <a:pt x="517" y="478"/>
                    <a:pt x="514" y="479"/>
                    <a:pt x="512" y="477"/>
                  </a:cubicBezTo>
                  <a:cubicBezTo>
                    <a:pt x="510" y="476"/>
                    <a:pt x="509" y="473"/>
                    <a:pt x="509" y="470"/>
                  </a:cubicBezTo>
                  <a:cubicBezTo>
                    <a:pt x="509" y="468"/>
                    <a:pt x="508" y="466"/>
                    <a:pt x="508" y="465"/>
                  </a:cubicBezTo>
                  <a:cubicBezTo>
                    <a:pt x="505" y="463"/>
                    <a:pt x="503" y="463"/>
                    <a:pt x="500" y="464"/>
                  </a:cubicBezTo>
                  <a:cubicBezTo>
                    <a:pt x="498" y="464"/>
                    <a:pt x="497" y="464"/>
                    <a:pt x="495" y="464"/>
                  </a:cubicBezTo>
                  <a:cubicBezTo>
                    <a:pt x="492" y="464"/>
                    <a:pt x="488" y="463"/>
                    <a:pt x="484" y="462"/>
                  </a:cubicBezTo>
                  <a:cubicBezTo>
                    <a:pt x="482" y="460"/>
                    <a:pt x="479" y="458"/>
                    <a:pt x="477" y="456"/>
                  </a:cubicBezTo>
                  <a:cubicBezTo>
                    <a:pt x="472" y="453"/>
                    <a:pt x="466" y="449"/>
                    <a:pt x="460" y="449"/>
                  </a:cubicBezTo>
                  <a:cubicBezTo>
                    <a:pt x="458" y="457"/>
                    <a:pt x="463" y="459"/>
                    <a:pt x="469" y="461"/>
                  </a:cubicBezTo>
                  <a:cubicBezTo>
                    <a:pt x="473" y="463"/>
                    <a:pt x="478" y="465"/>
                    <a:pt x="480" y="470"/>
                  </a:cubicBezTo>
                  <a:cubicBezTo>
                    <a:pt x="482" y="472"/>
                    <a:pt x="482" y="475"/>
                    <a:pt x="482" y="478"/>
                  </a:cubicBezTo>
                  <a:cubicBezTo>
                    <a:pt x="480" y="482"/>
                    <a:pt x="475" y="484"/>
                    <a:pt x="472" y="485"/>
                  </a:cubicBezTo>
                  <a:cubicBezTo>
                    <a:pt x="472" y="485"/>
                    <a:pt x="472" y="485"/>
                    <a:pt x="472" y="485"/>
                  </a:cubicBezTo>
                  <a:cubicBezTo>
                    <a:pt x="472" y="486"/>
                    <a:pt x="473" y="488"/>
                    <a:pt x="474" y="490"/>
                  </a:cubicBezTo>
                  <a:cubicBezTo>
                    <a:pt x="476" y="494"/>
                    <a:pt x="478" y="500"/>
                    <a:pt x="476" y="504"/>
                  </a:cubicBezTo>
                  <a:cubicBezTo>
                    <a:pt x="474" y="507"/>
                    <a:pt x="471" y="509"/>
                    <a:pt x="466" y="510"/>
                  </a:cubicBezTo>
                  <a:cubicBezTo>
                    <a:pt x="462" y="511"/>
                    <a:pt x="458" y="511"/>
                    <a:pt x="456" y="508"/>
                  </a:cubicBezTo>
                  <a:cubicBezTo>
                    <a:pt x="454" y="505"/>
                    <a:pt x="454" y="500"/>
                    <a:pt x="455" y="495"/>
                  </a:cubicBezTo>
                  <a:cubicBezTo>
                    <a:pt x="455" y="493"/>
                    <a:pt x="455" y="491"/>
                    <a:pt x="455" y="489"/>
                  </a:cubicBezTo>
                  <a:cubicBezTo>
                    <a:pt x="453" y="489"/>
                    <a:pt x="451" y="490"/>
                    <a:pt x="448" y="490"/>
                  </a:cubicBezTo>
                  <a:cubicBezTo>
                    <a:pt x="443" y="491"/>
                    <a:pt x="438" y="491"/>
                    <a:pt x="435" y="489"/>
                  </a:cubicBezTo>
                  <a:cubicBezTo>
                    <a:pt x="433" y="487"/>
                    <a:pt x="433" y="485"/>
                    <a:pt x="433" y="484"/>
                  </a:cubicBezTo>
                  <a:cubicBezTo>
                    <a:pt x="433" y="484"/>
                    <a:pt x="433" y="484"/>
                    <a:pt x="433" y="484"/>
                  </a:cubicBezTo>
                  <a:cubicBezTo>
                    <a:pt x="432" y="484"/>
                    <a:pt x="430" y="484"/>
                    <a:pt x="426" y="486"/>
                  </a:cubicBezTo>
                  <a:cubicBezTo>
                    <a:pt x="416" y="490"/>
                    <a:pt x="411" y="495"/>
                    <a:pt x="408" y="512"/>
                  </a:cubicBezTo>
                  <a:lnTo>
                    <a:pt x="407" y="514"/>
                  </a:lnTo>
                  <a:close/>
                  <a:moveTo>
                    <a:pt x="367" y="499"/>
                  </a:moveTo>
                  <a:cubicBezTo>
                    <a:pt x="373" y="499"/>
                    <a:pt x="381" y="501"/>
                    <a:pt x="389" y="504"/>
                  </a:cubicBezTo>
                  <a:cubicBezTo>
                    <a:pt x="394" y="506"/>
                    <a:pt x="399" y="508"/>
                    <a:pt x="403" y="508"/>
                  </a:cubicBezTo>
                  <a:cubicBezTo>
                    <a:pt x="406" y="491"/>
                    <a:pt x="414" y="485"/>
                    <a:pt x="424" y="481"/>
                  </a:cubicBezTo>
                  <a:cubicBezTo>
                    <a:pt x="429" y="479"/>
                    <a:pt x="432" y="478"/>
                    <a:pt x="434" y="478"/>
                  </a:cubicBezTo>
                  <a:cubicBezTo>
                    <a:pt x="438" y="478"/>
                    <a:pt x="438" y="481"/>
                    <a:pt x="438" y="483"/>
                  </a:cubicBezTo>
                  <a:cubicBezTo>
                    <a:pt x="439" y="484"/>
                    <a:pt x="439" y="485"/>
                    <a:pt x="439" y="485"/>
                  </a:cubicBezTo>
                  <a:cubicBezTo>
                    <a:pt x="439" y="485"/>
                    <a:pt x="440" y="485"/>
                    <a:pt x="441" y="485"/>
                  </a:cubicBezTo>
                  <a:cubicBezTo>
                    <a:pt x="443" y="485"/>
                    <a:pt x="445" y="485"/>
                    <a:pt x="447" y="485"/>
                  </a:cubicBezTo>
                  <a:cubicBezTo>
                    <a:pt x="452" y="484"/>
                    <a:pt x="456" y="483"/>
                    <a:pt x="459" y="485"/>
                  </a:cubicBezTo>
                  <a:cubicBezTo>
                    <a:pt x="460" y="485"/>
                    <a:pt x="460" y="485"/>
                    <a:pt x="460" y="485"/>
                  </a:cubicBezTo>
                  <a:cubicBezTo>
                    <a:pt x="460" y="486"/>
                    <a:pt x="460" y="486"/>
                    <a:pt x="460" y="486"/>
                  </a:cubicBezTo>
                  <a:cubicBezTo>
                    <a:pt x="461" y="489"/>
                    <a:pt x="460" y="493"/>
                    <a:pt x="460" y="496"/>
                  </a:cubicBezTo>
                  <a:cubicBezTo>
                    <a:pt x="460" y="499"/>
                    <a:pt x="459" y="504"/>
                    <a:pt x="460" y="505"/>
                  </a:cubicBezTo>
                  <a:cubicBezTo>
                    <a:pt x="461" y="505"/>
                    <a:pt x="462" y="505"/>
                    <a:pt x="465" y="505"/>
                  </a:cubicBezTo>
                  <a:cubicBezTo>
                    <a:pt x="467" y="504"/>
                    <a:pt x="470" y="503"/>
                    <a:pt x="471" y="502"/>
                  </a:cubicBezTo>
                  <a:cubicBezTo>
                    <a:pt x="472" y="499"/>
                    <a:pt x="470" y="495"/>
                    <a:pt x="469" y="492"/>
                  </a:cubicBezTo>
                  <a:cubicBezTo>
                    <a:pt x="467" y="488"/>
                    <a:pt x="466" y="485"/>
                    <a:pt x="467" y="482"/>
                  </a:cubicBezTo>
                  <a:cubicBezTo>
                    <a:pt x="467" y="481"/>
                    <a:pt x="469" y="480"/>
                    <a:pt x="471" y="479"/>
                  </a:cubicBezTo>
                  <a:cubicBezTo>
                    <a:pt x="472" y="479"/>
                    <a:pt x="476" y="478"/>
                    <a:pt x="476" y="476"/>
                  </a:cubicBezTo>
                  <a:cubicBezTo>
                    <a:pt x="477" y="475"/>
                    <a:pt x="476" y="473"/>
                    <a:pt x="475" y="473"/>
                  </a:cubicBezTo>
                  <a:cubicBezTo>
                    <a:pt x="474" y="469"/>
                    <a:pt x="470" y="468"/>
                    <a:pt x="467" y="467"/>
                  </a:cubicBezTo>
                  <a:cubicBezTo>
                    <a:pt x="460" y="464"/>
                    <a:pt x="451" y="461"/>
                    <a:pt x="455" y="446"/>
                  </a:cubicBezTo>
                  <a:cubicBezTo>
                    <a:pt x="455" y="445"/>
                    <a:pt x="455" y="445"/>
                    <a:pt x="455" y="445"/>
                  </a:cubicBezTo>
                  <a:cubicBezTo>
                    <a:pt x="457" y="444"/>
                    <a:pt x="457" y="444"/>
                    <a:pt x="457" y="444"/>
                  </a:cubicBezTo>
                  <a:cubicBezTo>
                    <a:pt x="458" y="444"/>
                    <a:pt x="460" y="444"/>
                    <a:pt x="461" y="444"/>
                  </a:cubicBezTo>
                  <a:cubicBezTo>
                    <a:pt x="469" y="444"/>
                    <a:pt x="475" y="448"/>
                    <a:pt x="480" y="452"/>
                  </a:cubicBezTo>
                  <a:cubicBezTo>
                    <a:pt x="482" y="454"/>
                    <a:pt x="484" y="456"/>
                    <a:pt x="487" y="456"/>
                  </a:cubicBezTo>
                  <a:cubicBezTo>
                    <a:pt x="490" y="458"/>
                    <a:pt x="493" y="458"/>
                    <a:pt x="495" y="458"/>
                  </a:cubicBezTo>
                  <a:cubicBezTo>
                    <a:pt x="497" y="458"/>
                    <a:pt x="498" y="458"/>
                    <a:pt x="499" y="458"/>
                  </a:cubicBezTo>
                  <a:cubicBezTo>
                    <a:pt x="501" y="458"/>
                    <a:pt x="502" y="458"/>
                    <a:pt x="503" y="458"/>
                  </a:cubicBezTo>
                  <a:cubicBezTo>
                    <a:pt x="505" y="458"/>
                    <a:pt x="508" y="458"/>
                    <a:pt x="511" y="461"/>
                  </a:cubicBezTo>
                  <a:cubicBezTo>
                    <a:pt x="513" y="463"/>
                    <a:pt x="514" y="466"/>
                    <a:pt x="514" y="469"/>
                  </a:cubicBezTo>
                  <a:cubicBezTo>
                    <a:pt x="515" y="470"/>
                    <a:pt x="515" y="472"/>
                    <a:pt x="515" y="473"/>
                  </a:cubicBezTo>
                  <a:cubicBezTo>
                    <a:pt x="515" y="473"/>
                    <a:pt x="516" y="473"/>
                    <a:pt x="516" y="473"/>
                  </a:cubicBezTo>
                  <a:cubicBezTo>
                    <a:pt x="516" y="473"/>
                    <a:pt x="516" y="473"/>
                    <a:pt x="516" y="473"/>
                  </a:cubicBezTo>
                  <a:cubicBezTo>
                    <a:pt x="517" y="473"/>
                    <a:pt x="518" y="473"/>
                    <a:pt x="519" y="472"/>
                  </a:cubicBezTo>
                  <a:cubicBezTo>
                    <a:pt x="522" y="472"/>
                    <a:pt x="525" y="472"/>
                    <a:pt x="527" y="473"/>
                  </a:cubicBezTo>
                  <a:cubicBezTo>
                    <a:pt x="529" y="473"/>
                    <a:pt x="530" y="475"/>
                    <a:pt x="532" y="477"/>
                  </a:cubicBezTo>
                  <a:cubicBezTo>
                    <a:pt x="535" y="479"/>
                    <a:pt x="538" y="482"/>
                    <a:pt x="543" y="482"/>
                  </a:cubicBezTo>
                  <a:cubicBezTo>
                    <a:pt x="545" y="482"/>
                    <a:pt x="547" y="482"/>
                    <a:pt x="549" y="481"/>
                  </a:cubicBezTo>
                  <a:cubicBezTo>
                    <a:pt x="553" y="478"/>
                    <a:pt x="553" y="478"/>
                    <a:pt x="553" y="478"/>
                  </a:cubicBezTo>
                  <a:cubicBezTo>
                    <a:pt x="553" y="483"/>
                    <a:pt x="553" y="483"/>
                    <a:pt x="553" y="483"/>
                  </a:cubicBezTo>
                  <a:cubicBezTo>
                    <a:pt x="552" y="486"/>
                    <a:pt x="553" y="488"/>
                    <a:pt x="554" y="490"/>
                  </a:cubicBezTo>
                  <a:cubicBezTo>
                    <a:pt x="555" y="492"/>
                    <a:pt x="556" y="494"/>
                    <a:pt x="557" y="496"/>
                  </a:cubicBezTo>
                  <a:cubicBezTo>
                    <a:pt x="558" y="496"/>
                    <a:pt x="559" y="495"/>
                    <a:pt x="560" y="493"/>
                  </a:cubicBezTo>
                  <a:cubicBezTo>
                    <a:pt x="561" y="492"/>
                    <a:pt x="563" y="490"/>
                    <a:pt x="564" y="489"/>
                  </a:cubicBezTo>
                  <a:cubicBezTo>
                    <a:pt x="566" y="487"/>
                    <a:pt x="566" y="487"/>
                    <a:pt x="566" y="487"/>
                  </a:cubicBezTo>
                  <a:cubicBezTo>
                    <a:pt x="570" y="491"/>
                    <a:pt x="570" y="491"/>
                    <a:pt x="570" y="491"/>
                  </a:cubicBezTo>
                  <a:cubicBezTo>
                    <a:pt x="574" y="497"/>
                    <a:pt x="578" y="502"/>
                    <a:pt x="585" y="504"/>
                  </a:cubicBezTo>
                  <a:cubicBezTo>
                    <a:pt x="590" y="493"/>
                    <a:pt x="585" y="487"/>
                    <a:pt x="578" y="480"/>
                  </a:cubicBezTo>
                  <a:cubicBezTo>
                    <a:pt x="578" y="479"/>
                    <a:pt x="577" y="479"/>
                    <a:pt x="577" y="478"/>
                  </a:cubicBezTo>
                  <a:cubicBezTo>
                    <a:pt x="575" y="479"/>
                    <a:pt x="572" y="479"/>
                    <a:pt x="570" y="479"/>
                  </a:cubicBezTo>
                  <a:cubicBezTo>
                    <a:pt x="562" y="479"/>
                    <a:pt x="557" y="474"/>
                    <a:pt x="554" y="471"/>
                  </a:cubicBezTo>
                  <a:cubicBezTo>
                    <a:pt x="553" y="470"/>
                    <a:pt x="553" y="470"/>
                    <a:pt x="553" y="469"/>
                  </a:cubicBezTo>
                  <a:cubicBezTo>
                    <a:pt x="553" y="469"/>
                    <a:pt x="552" y="469"/>
                    <a:pt x="552" y="469"/>
                  </a:cubicBezTo>
                  <a:cubicBezTo>
                    <a:pt x="551" y="469"/>
                    <a:pt x="548" y="471"/>
                    <a:pt x="547" y="472"/>
                  </a:cubicBezTo>
                  <a:cubicBezTo>
                    <a:pt x="545" y="473"/>
                    <a:pt x="544" y="474"/>
                    <a:pt x="542" y="474"/>
                  </a:cubicBezTo>
                  <a:cubicBezTo>
                    <a:pt x="542" y="474"/>
                    <a:pt x="542" y="474"/>
                    <a:pt x="542" y="474"/>
                  </a:cubicBezTo>
                  <a:cubicBezTo>
                    <a:pt x="541" y="474"/>
                    <a:pt x="541" y="474"/>
                    <a:pt x="541" y="474"/>
                  </a:cubicBezTo>
                  <a:cubicBezTo>
                    <a:pt x="538" y="472"/>
                    <a:pt x="537" y="468"/>
                    <a:pt x="537" y="465"/>
                  </a:cubicBezTo>
                  <a:cubicBezTo>
                    <a:pt x="537" y="464"/>
                    <a:pt x="536" y="462"/>
                    <a:pt x="536" y="461"/>
                  </a:cubicBezTo>
                  <a:cubicBezTo>
                    <a:pt x="534" y="460"/>
                    <a:pt x="530" y="459"/>
                    <a:pt x="526" y="458"/>
                  </a:cubicBezTo>
                  <a:cubicBezTo>
                    <a:pt x="520" y="457"/>
                    <a:pt x="514" y="456"/>
                    <a:pt x="512" y="452"/>
                  </a:cubicBezTo>
                  <a:cubicBezTo>
                    <a:pt x="510" y="449"/>
                    <a:pt x="510" y="446"/>
                    <a:pt x="511" y="442"/>
                  </a:cubicBezTo>
                  <a:cubicBezTo>
                    <a:pt x="511" y="441"/>
                    <a:pt x="511" y="441"/>
                    <a:pt x="511" y="441"/>
                  </a:cubicBezTo>
                  <a:cubicBezTo>
                    <a:pt x="513" y="440"/>
                    <a:pt x="513" y="440"/>
                    <a:pt x="513" y="440"/>
                  </a:cubicBezTo>
                  <a:cubicBezTo>
                    <a:pt x="516" y="439"/>
                    <a:pt x="516" y="437"/>
                    <a:pt x="516" y="435"/>
                  </a:cubicBezTo>
                  <a:cubicBezTo>
                    <a:pt x="516" y="434"/>
                    <a:pt x="516" y="432"/>
                    <a:pt x="518" y="430"/>
                  </a:cubicBezTo>
                  <a:cubicBezTo>
                    <a:pt x="519" y="429"/>
                    <a:pt x="522" y="428"/>
                    <a:pt x="525" y="428"/>
                  </a:cubicBezTo>
                  <a:cubicBezTo>
                    <a:pt x="524" y="422"/>
                    <a:pt x="525" y="418"/>
                    <a:pt x="526" y="416"/>
                  </a:cubicBezTo>
                  <a:cubicBezTo>
                    <a:pt x="530" y="410"/>
                    <a:pt x="537" y="407"/>
                    <a:pt x="547" y="408"/>
                  </a:cubicBezTo>
                  <a:cubicBezTo>
                    <a:pt x="546" y="405"/>
                    <a:pt x="545" y="403"/>
                    <a:pt x="543" y="401"/>
                  </a:cubicBezTo>
                  <a:cubicBezTo>
                    <a:pt x="540" y="398"/>
                    <a:pt x="537" y="394"/>
                    <a:pt x="538" y="385"/>
                  </a:cubicBezTo>
                  <a:cubicBezTo>
                    <a:pt x="534" y="385"/>
                    <a:pt x="533" y="388"/>
                    <a:pt x="532" y="395"/>
                  </a:cubicBezTo>
                  <a:cubicBezTo>
                    <a:pt x="530" y="401"/>
                    <a:pt x="529" y="408"/>
                    <a:pt x="522" y="409"/>
                  </a:cubicBezTo>
                  <a:cubicBezTo>
                    <a:pt x="521" y="410"/>
                    <a:pt x="521" y="410"/>
                    <a:pt x="521" y="410"/>
                  </a:cubicBezTo>
                  <a:cubicBezTo>
                    <a:pt x="521" y="409"/>
                    <a:pt x="521" y="409"/>
                    <a:pt x="521" y="409"/>
                  </a:cubicBezTo>
                  <a:cubicBezTo>
                    <a:pt x="518" y="408"/>
                    <a:pt x="515" y="407"/>
                    <a:pt x="513" y="406"/>
                  </a:cubicBezTo>
                  <a:cubicBezTo>
                    <a:pt x="504" y="403"/>
                    <a:pt x="496" y="400"/>
                    <a:pt x="491" y="392"/>
                  </a:cubicBezTo>
                  <a:cubicBezTo>
                    <a:pt x="491" y="391"/>
                    <a:pt x="491" y="391"/>
                    <a:pt x="491" y="391"/>
                  </a:cubicBezTo>
                  <a:cubicBezTo>
                    <a:pt x="489" y="386"/>
                    <a:pt x="495" y="383"/>
                    <a:pt x="499" y="380"/>
                  </a:cubicBezTo>
                  <a:cubicBezTo>
                    <a:pt x="500" y="380"/>
                    <a:pt x="502" y="379"/>
                    <a:pt x="503" y="379"/>
                  </a:cubicBezTo>
                  <a:cubicBezTo>
                    <a:pt x="503" y="378"/>
                    <a:pt x="502" y="378"/>
                    <a:pt x="501" y="377"/>
                  </a:cubicBezTo>
                  <a:cubicBezTo>
                    <a:pt x="499" y="378"/>
                    <a:pt x="496" y="379"/>
                    <a:pt x="493" y="380"/>
                  </a:cubicBezTo>
                  <a:cubicBezTo>
                    <a:pt x="482" y="384"/>
                    <a:pt x="465" y="390"/>
                    <a:pt x="449" y="390"/>
                  </a:cubicBezTo>
                  <a:cubicBezTo>
                    <a:pt x="438" y="390"/>
                    <a:pt x="429" y="387"/>
                    <a:pt x="423" y="380"/>
                  </a:cubicBezTo>
                  <a:cubicBezTo>
                    <a:pt x="422" y="379"/>
                    <a:pt x="422" y="379"/>
                    <a:pt x="422" y="379"/>
                  </a:cubicBezTo>
                  <a:cubicBezTo>
                    <a:pt x="422" y="378"/>
                    <a:pt x="422" y="378"/>
                    <a:pt x="422" y="378"/>
                  </a:cubicBezTo>
                  <a:cubicBezTo>
                    <a:pt x="426" y="359"/>
                    <a:pt x="435" y="345"/>
                    <a:pt x="452" y="336"/>
                  </a:cubicBezTo>
                  <a:cubicBezTo>
                    <a:pt x="453" y="336"/>
                    <a:pt x="453" y="336"/>
                    <a:pt x="453" y="336"/>
                  </a:cubicBezTo>
                  <a:cubicBezTo>
                    <a:pt x="454" y="335"/>
                    <a:pt x="456" y="335"/>
                    <a:pt x="457" y="335"/>
                  </a:cubicBezTo>
                  <a:cubicBezTo>
                    <a:pt x="466" y="335"/>
                    <a:pt x="473" y="343"/>
                    <a:pt x="478" y="348"/>
                  </a:cubicBezTo>
                  <a:cubicBezTo>
                    <a:pt x="480" y="349"/>
                    <a:pt x="482" y="352"/>
                    <a:pt x="482" y="352"/>
                  </a:cubicBezTo>
                  <a:cubicBezTo>
                    <a:pt x="485" y="353"/>
                    <a:pt x="488" y="352"/>
                    <a:pt x="492" y="352"/>
                  </a:cubicBezTo>
                  <a:cubicBezTo>
                    <a:pt x="495" y="351"/>
                    <a:pt x="499" y="351"/>
                    <a:pt x="502" y="352"/>
                  </a:cubicBezTo>
                  <a:cubicBezTo>
                    <a:pt x="506" y="353"/>
                    <a:pt x="509" y="355"/>
                    <a:pt x="511" y="358"/>
                  </a:cubicBezTo>
                  <a:cubicBezTo>
                    <a:pt x="513" y="359"/>
                    <a:pt x="516" y="361"/>
                    <a:pt x="517" y="361"/>
                  </a:cubicBezTo>
                  <a:cubicBezTo>
                    <a:pt x="517" y="361"/>
                    <a:pt x="518" y="361"/>
                    <a:pt x="519" y="359"/>
                  </a:cubicBezTo>
                  <a:cubicBezTo>
                    <a:pt x="514" y="348"/>
                    <a:pt x="508" y="340"/>
                    <a:pt x="502" y="332"/>
                  </a:cubicBezTo>
                  <a:cubicBezTo>
                    <a:pt x="495" y="321"/>
                    <a:pt x="487" y="310"/>
                    <a:pt x="483" y="295"/>
                  </a:cubicBezTo>
                  <a:cubicBezTo>
                    <a:pt x="482" y="294"/>
                    <a:pt x="482" y="294"/>
                    <a:pt x="482" y="294"/>
                  </a:cubicBezTo>
                  <a:cubicBezTo>
                    <a:pt x="483" y="293"/>
                    <a:pt x="483" y="293"/>
                    <a:pt x="483" y="293"/>
                  </a:cubicBezTo>
                  <a:cubicBezTo>
                    <a:pt x="486" y="288"/>
                    <a:pt x="488" y="281"/>
                    <a:pt x="489" y="274"/>
                  </a:cubicBezTo>
                  <a:cubicBezTo>
                    <a:pt x="490" y="270"/>
                    <a:pt x="491" y="265"/>
                    <a:pt x="493" y="261"/>
                  </a:cubicBezTo>
                  <a:cubicBezTo>
                    <a:pt x="456" y="265"/>
                    <a:pt x="416" y="267"/>
                    <a:pt x="378" y="270"/>
                  </a:cubicBezTo>
                  <a:cubicBezTo>
                    <a:pt x="345" y="272"/>
                    <a:pt x="310" y="274"/>
                    <a:pt x="277" y="277"/>
                  </a:cubicBezTo>
                  <a:cubicBezTo>
                    <a:pt x="266" y="278"/>
                    <a:pt x="266" y="278"/>
                    <a:pt x="266" y="278"/>
                  </a:cubicBezTo>
                  <a:cubicBezTo>
                    <a:pt x="275" y="272"/>
                    <a:pt x="275" y="272"/>
                    <a:pt x="275" y="272"/>
                  </a:cubicBezTo>
                  <a:cubicBezTo>
                    <a:pt x="284" y="265"/>
                    <a:pt x="279" y="250"/>
                    <a:pt x="275" y="238"/>
                  </a:cubicBezTo>
                  <a:cubicBezTo>
                    <a:pt x="273" y="231"/>
                    <a:pt x="273" y="231"/>
                    <a:pt x="273" y="231"/>
                  </a:cubicBezTo>
                  <a:cubicBezTo>
                    <a:pt x="277" y="231"/>
                    <a:pt x="277" y="231"/>
                    <a:pt x="277" y="231"/>
                  </a:cubicBezTo>
                  <a:cubicBezTo>
                    <a:pt x="277" y="231"/>
                    <a:pt x="277" y="231"/>
                    <a:pt x="277" y="231"/>
                  </a:cubicBezTo>
                  <a:cubicBezTo>
                    <a:pt x="281" y="231"/>
                    <a:pt x="284" y="230"/>
                    <a:pt x="286" y="228"/>
                  </a:cubicBezTo>
                  <a:cubicBezTo>
                    <a:pt x="287" y="227"/>
                    <a:pt x="285" y="225"/>
                    <a:pt x="284" y="223"/>
                  </a:cubicBezTo>
                  <a:cubicBezTo>
                    <a:pt x="282" y="220"/>
                    <a:pt x="279" y="215"/>
                    <a:pt x="283" y="212"/>
                  </a:cubicBezTo>
                  <a:cubicBezTo>
                    <a:pt x="284" y="210"/>
                    <a:pt x="286" y="211"/>
                    <a:pt x="289" y="211"/>
                  </a:cubicBezTo>
                  <a:cubicBezTo>
                    <a:pt x="289" y="211"/>
                    <a:pt x="290" y="211"/>
                    <a:pt x="290" y="211"/>
                  </a:cubicBezTo>
                  <a:cubicBezTo>
                    <a:pt x="290" y="209"/>
                    <a:pt x="289" y="208"/>
                    <a:pt x="288" y="206"/>
                  </a:cubicBezTo>
                  <a:cubicBezTo>
                    <a:pt x="287" y="204"/>
                    <a:pt x="286" y="201"/>
                    <a:pt x="286" y="198"/>
                  </a:cubicBezTo>
                  <a:cubicBezTo>
                    <a:pt x="285" y="194"/>
                    <a:pt x="288" y="190"/>
                    <a:pt x="293" y="185"/>
                  </a:cubicBezTo>
                  <a:cubicBezTo>
                    <a:pt x="299" y="177"/>
                    <a:pt x="306" y="167"/>
                    <a:pt x="302" y="159"/>
                  </a:cubicBezTo>
                  <a:cubicBezTo>
                    <a:pt x="301" y="157"/>
                    <a:pt x="301" y="157"/>
                    <a:pt x="301" y="157"/>
                  </a:cubicBezTo>
                  <a:cubicBezTo>
                    <a:pt x="303" y="155"/>
                    <a:pt x="303" y="155"/>
                    <a:pt x="303" y="155"/>
                  </a:cubicBezTo>
                  <a:cubicBezTo>
                    <a:pt x="312" y="149"/>
                    <a:pt x="321" y="141"/>
                    <a:pt x="328" y="132"/>
                  </a:cubicBezTo>
                  <a:cubicBezTo>
                    <a:pt x="325" y="131"/>
                    <a:pt x="323" y="130"/>
                    <a:pt x="322" y="128"/>
                  </a:cubicBezTo>
                  <a:cubicBezTo>
                    <a:pt x="322" y="125"/>
                    <a:pt x="325" y="123"/>
                    <a:pt x="329" y="120"/>
                  </a:cubicBezTo>
                  <a:cubicBezTo>
                    <a:pt x="330" y="120"/>
                    <a:pt x="331" y="119"/>
                    <a:pt x="332" y="118"/>
                  </a:cubicBezTo>
                  <a:cubicBezTo>
                    <a:pt x="329" y="117"/>
                    <a:pt x="325" y="114"/>
                    <a:pt x="323" y="111"/>
                  </a:cubicBezTo>
                  <a:cubicBezTo>
                    <a:pt x="322" y="110"/>
                    <a:pt x="322" y="110"/>
                    <a:pt x="322" y="110"/>
                  </a:cubicBezTo>
                  <a:cubicBezTo>
                    <a:pt x="322" y="109"/>
                    <a:pt x="322" y="109"/>
                    <a:pt x="322" y="109"/>
                  </a:cubicBezTo>
                  <a:cubicBezTo>
                    <a:pt x="323" y="101"/>
                    <a:pt x="329" y="99"/>
                    <a:pt x="334" y="96"/>
                  </a:cubicBezTo>
                  <a:cubicBezTo>
                    <a:pt x="337" y="94"/>
                    <a:pt x="340" y="93"/>
                    <a:pt x="342" y="90"/>
                  </a:cubicBezTo>
                  <a:cubicBezTo>
                    <a:pt x="340" y="87"/>
                    <a:pt x="338" y="85"/>
                    <a:pt x="336" y="83"/>
                  </a:cubicBezTo>
                  <a:cubicBezTo>
                    <a:pt x="332" y="79"/>
                    <a:pt x="329" y="75"/>
                    <a:pt x="326" y="70"/>
                  </a:cubicBezTo>
                  <a:cubicBezTo>
                    <a:pt x="325" y="68"/>
                    <a:pt x="325" y="65"/>
                    <a:pt x="326" y="62"/>
                  </a:cubicBezTo>
                  <a:cubicBezTo>
                    <a:pt x="326" y="61"/>
                    <a:pt x="326" y="59"/>
                    <a:pt x="326" y="58"/>
                  </a:cubicBezTo>
                  <a:cubicBezTo>
                    <a:pt x="326" y="58"/>
                    <a:pt x="325" y="57"/>
                    <a:pt x="324" y="57"/>
                  </a:cubicBezTo>
                  <a:cubicBezTo>
                    <a:pt x="322" y="55"/>
                    <a:pt x="319" y="53"/>
                    <a:pt x="318" y="50"/>
                  </a:cubicBezTo>
                  <a:cubicBezTo>
                    <a:pt x="317" y="45"/>
                    <a:pt x="320" y="42"/>
                    <a:pt x="323" y="40"/>
                  </a:cubicBezTo>
                  <a:cubicBezTo>
                    <a:pt x="324" y="39"/>
                    <a:pt x="325" y="38"/>
                    <a:pt x="326" y="38"/>
                  </a:cubicBezTo>
                  <a:cubicBezTo>
                    <a:pt x="323" y="35"/>
                    <a:pt x="319" y="30"/>
                    <a:pt x="318" y="25"/>
                  </a:cubicBezTo>
                  <a:cubicBezTo>
                    <a:pt x="317" y="22"/>
                    <a:pt x="319" y="18"/>
                    <a:pt x="321" y="15"/>
                  </a:cubicBezTo>
                  <a:cubicBezTo>
                    <a:pt x="321" y="14"/>
                    <a:pt x="322" y="12"/>
                    <a:pt x="322" y="12"/>
                  </a:cubicBezTo>
                  <a:cubicBezTo>
                    <a:pt x="322" y="12"/>
                    <a:pt x="322" y="12"/>
                    <a:pt x="322" y="12"/>
                  </a:cubicBezTo>
                  <a:cubicBezTo>
                    <a:pt x="319" y="15"/>
                    <a:pt x="315" y="18"/>
                    <a:pt x="312" y="18"/>
                  </a:cubicBezTo>
                  <a:cubicBezTo>
                    <a:pt x="312" y="18"/>
                    <a:pt x="312" y="18"/>
                    <a:pt x="312" y="18"/>
                  </a:cubicBezTo>
                  <a:cubicBezTo>
                    <a:pt x="310" y="18"/>
                    <a:pt x="309" y="18"/>
                    <a:pt x="308" y="16"/>
                  </a:cubicBezTo>
                  <a:cubicBezTo>
                    <a:pt x="307" y="15"/>
                    <a:pt x="307" y="12"/>
                    <a:pt x="309" y="7"/>
                  </a:cubicBezTo>
                  <a:cubicBezTo>
                    <a:pt x="288" y="6"/>
                    <a:pt x="263" y="6"/>
                    <a:pt x="236" y="7"/>
                  </a:cubicBezTo>
                  <a:cubicBezTo>
                    <a:pt x="212" y="9"/>
                    <a:pt x="188" y="10"/>
                    <a:pt x="163" y="12"/>
                  </a:cubicBezTo>
                  <a:cubicBezTo>
                    <a:pt x="110" y="15"/>
                    <a:pt x="56" y="19"/>
                    <a:pt x="6" y="20"/>
                  </a:cubicBezTo>
                  <a:cubicBezTo>
                    <a:pt x="6" y="38"/>
                    <a:pt x="7" y="55"/>
                    <a:pt x="8" y="72"/>
                  </a:cubicBezTo>
                  <a:cubicBezTo>
                    <a:pt x="10" y="95"/>
                    <a:pt x="12" y="118"/>
                    <a:pt x="10" y="145"/>
                  </a:cubicBezTo>
                  <a:cubicBezTo>
                    <a:pt x="13" y="148"/>
                    <a:pt x="16" y="152"/>
                    <a:pt x="19" y="156"/>
                  </a:cubicBezTo>
                  <a:cubicBezTo>
                    <a:pt x="30" y="167"/>
                    <a:pt x="40" y="179"/>
                    <a:pt x="38" y="204"/>
                  </a:cubicBezTo>
                  <a:cubicBezTo>
                    <a:pt x="48" y="207"/>
                    <a:pt x="49" y="217"/>
                    <a:pt x="51" y="226"/>
                  </a:cubicBezTo>
                  <a:cubicBezTo>
                    <a:pt x="52" y="230"/>
                    <a:pt x="52" y="234"/>
                    <a:pt x="54" y="236"/>
                  </a:cubicBezTo>
                  <a:cubicBezTo>
                    <a:pt x="55" y="238"/>
                    <a:pt x="57" y="240"/>
                    <a:pt x="60" y="242"/>
                  </a:cubicBezTo>
                  <a:cubicBezTo>
                    <a:pt x="64" y="245"/>
                    <a:pt x="69" y="249"/>
                    <a:pt x="70" y="253"/>
                  </a:cubicBezTo>
                  <a:cubicBezTo>
                    <a:pt x="72" y="262"/>
                    <a:pt x="74" y="291"/>
                    <a:pt x="70" y="311"/>
                  </a:cubicBezTo>
                  <a:cubicBezTo>
                    <a:pt x="69" y="317"/>
                    <a:pt x="65" y="322"/>
                    <a:pt x="61" y="327"/>
                  </a:cubicBezTo>
                  <a:cubicBezTo>
                    <a:pt x="58" y="331"/>
                    <a:pt x="55" y="335"/>
                    <a:pt x="54" y="339"/>
                  </a:cubicBezTo>
                  <a:cubicBezTo>
                    <a:pt x="52" y="346"/>
                    <a:pt x="50" y="363"/>
                    <a:pt x="50" y="370"/>
                  </a:cubicBezTo>
                  <a:cubicBezTo>
                    <a:pt x="50" y="375"/>
                    <a:pt x="52" y="378"/>
                    <a:pt x="54" y="382"/>
                  </a:cubicBezTo>
                  <a:cubicBezTo>
                    <a:pt x="56" y="387"/>
                    <a:pt x="59" y="392"/>
                    <a:pt x="58" y="399"/>
                  </a:cubicBezTo>
                  <a:cubicBezTo>
                    <a:pt x="58" y="403"/>
                    <a:pt x="55" y="406"/>
                    <a:pt x="53" y="408"/>
                  </a:cubicBezTo>
                  <a:cubicBezTo>
                    <a:pt x="52" y="409"/>
                    <a:pt x="50" y="410"/>
                    <a:pt x="50" y="411"/>
                  </a:cubicBezTo>
                  <a:cubicBezTo>
                    <a:pt x="49" y="414"/>
                    <a:pt x="50" y="417"/>
                    <a:pt x="50" y="420"/>
                  </a:cubicBezTo>
                  <a:cubicBezTo>
                    <a:pt x="51" y="424"/>
                    <a:pt x="51" y="428"/>
                    <a:pt x="50" y="432"/>
                  </a:cubicBezTo>
                  <a:cubicBezTo>
                    <a:pt x="48" y="435"/>
                    <a:pt x="45" y="437"/>
                    <a:pt x="42" y="439"/>
                  </a:cubicBezTo>
                  <a:cubicBezTo>
                    <a:pt x="39" y="440"/>
                    <a:pt x="37" y="442"/>
                    <a:pt x="37" y="443"/>
                  </a:cubicBezTo>
                  <a:cubicBezTo>
                    <a:pt x="37" y="443"/>
                    <a:pt x="37" y="443"/>
                    <a:pt x="37" y="443"/>
                  </a:cubicBezTo>
                  <a:cubicBezTo>
                    <a:pt x="43" y="441"/>
                    <a:pt x="50" y="441"/>
                    <a:pt x="58" y="441"/>
                  </a:cubicBezTo>
                  <a:cubicBezTo>
                    <a:pt x="68" y="440"/>
                    <a:pt x="79" y="440"/>
                    <a:pt x="84" y="435"/>
                  </a:cubicBezTo>
                  <a:cubicBezTo>
                    <a:pt x="82" y="430"/>
                    <a:pt x="85" y="421"/>
                    <a:pt x="89" y="411"/>
                  </a:cubicBezTo>
                  <a:cubicBezTo>
                    <a:pt x="90" y="406"/>
                    <a:pt x="92" y="401"/>
                    <a:pt x="93" y="398"/>
                  </a:cubicBezTo>
                  <a:cubicBezTo>
                    <a:pt x="94" y="393"/>
                    <a:pt x="94" y="393"/>
                    <a:pt x="94" y="393"/>
                  </a:cubicBezTo>
                  <a:cubicBezTo>
                    <a:pt x="98" y="397"/>
                    <a:pt x="98" y="397"/>
                    <a:pt x="98" y="397"/>
                  </a:cubicBezTo>
                  <a:cubicBezTo>
                    <a:pt x="109" y="409"/>
                    <a:pt x="112" y="423"/>
                    <a:pt x="108" y="435"/>
                  </a:cubicBezTo>
                  <a:cubicBezTo>
                    <a:pt x="109" y="435"/>
                    <a:pt x="110" y="435"/>
                    <a:pt x="111" y="435"/>
                  </a:cubicBezTo>
                  <a:cubicBezTo>
                    <a:pt x="118" y="435"/>
                    <a:pt x="123" y="438"/>
                    <a:pt x="128" y="440"/>
                  </a:cubicBezTo>
                  <a:cubicBezTo>
                    <a:pt x="131" y="442"/>
                    <a:pt x="134" y="443"/>
                    <a:pt x="137" y="444"/>
                  </a:cubicBezTo>
                  <a:cubicBezTo>
                    <a:pt x="138" y="445"/>
                    <a:pt x="138" y="445"/>
                    <a:pt x="138" y="445"/>
                  </a:cubicBezTo>
                  <a:cubicBezTo>
                    <a:pt x="157" y="451"/>
                    <a:pt x="166" y="454"/>
                    <a:pt x="184" y="456"/>
                  </a:cubicBezTo>
                  <a:cubicBezTo>
                    <a:pt x="189" y="457"/>
                    <a:pt x="195" y="459"/>
                    <a:pt x="201" y="461"/>
                  </a:cubicBezTo>
                  <a:cubicBezTo>
                    <a:pt x="207" y="462"/>
                    <a:pt x="212" y="464"/>
                    <a:pt x="215" y="464"/>
                  </a:cubicBezTo>
                  <a:cubicBezTo>
                    <a:pt x="216" y="464"/>
                    <a:pt x="216" y="464"/>
                    <a:pt x="216" y="464"/>
                  </a:cubicBezTo>
                  <a:cubicBezTo>
                    <a:pt x="218" y="464"/>
                    <a:pt x="220" y="462"/>
                    <a:pt x="222" y="460"/>
                  </a:cubicBezTo>
                  <a:cubicBezTo>
                    <a:pt x="225" y="457"/>
                    <a:pt x="229" y="454"/>
                    <a:pt x="234" y="455"/>
                  </a:cubicBezTo>
                  <a:cubicBezTo>
                    <a:pt x="233" y="453"/>
                    <a:pt x="231" y="451"/>
                    <a:pt x="228" y="448"/>
                  </a:cubicBezTo>
                  <a:cubicBezTo>
                    <a:pt x="225" y="446"/>
                    <a:pt x="222" y="444"/>
                    <a:pt x="222" y="441"/>
                  </a:cubicBezTo>
                  <a:cubicBezTo>
                    <a:pt x="223" y="439"/>
                    <a:pt x="225" y="437"/>
                    <a:pt x="227" y="436"/>
                  </a:cubicBezTo>
                  <a:cubicBezTo>
                    <a:pt x="228" y="436"/>
                    <a:pt x="228" y="436"/>
                    <a:pt x="228" y="436"/>
                  </a:cubicBezTo>
                  <a:cubicBezTo>
                    <a:pt x="236" y="434"/>
                    <a:pt x="242" y="431"/>
                    <a:pt x="249" y="428"/>
                  </a:cubicBezTo>
                  <a:cubicBezTo>
                    <a:pt x="255" y="425"/>
                    <a:pt x="261" y="422"/>
                    <a:pt x="268" y="420"/>
                  </a:cubicBezTo>
                  <a:cubicBezTo>
                    <a:pt x="271" y="419"/>
                    <a:pt x="271" y="419"/>
                    <a:pt x="271" y="419"/>
                  </a:cubicBezTo>
                  <a:cubicBezTo>
                    <a:pt x="271" y="432"/>
                    <a:pt x="271" y="432"/>
                    <a:pt x="271" y="432"/>
                  </a:cubicBezTo>
                  <a:cubicBezTo>
                    <a:pt x="291" y="430"/>
                    <a:pt x="303" y="438"/>
                    <a:pt x="307" y="456"/>
                  </a:cubicBezTo>
                  <a:cubicBezTo>
                    <a:pt x="313" y="455"/>
                    <a:pt x="317" y="457"/>
                    <a:pt x="321" y="458"/>
                  </a:cubicBezTo>
                  <a:cubicBezTo>
                    <a:pt x="324" y="460"/>
                    <a:pt x="326" y="461"/>
                    <a:pt x="330" y="460"/>
                  </a:cubicBezTo>
                  <a:cubicBezTo>
                    <a:pt x="330" y="455"/>
                    <a:pt x="331" y="448"/>
                    <a:pt x="338" y="448"/>
                  </a:cubicBezTo>
                  <a:cubicBezTo>
                    <a:pt x="339" y="448"/>
                    <a:pt x="340" y="448"/>
                    <a:pt x="341" y="448"/>
                  </a:cubicBezTo>
                  <a:cubicBezTo>
                    <a:pt x="344" y="449"/>
                    <a:pt x="344" y="449"/>
                    <a:pt x="344" y="449"/>
                  </a:cubicBezTo>
                  <a:cubicBezTo>
                    <a:pt x="343" y="451"/>
                    <a:pt x="343" y="451"/>
                    <a:pt x="343" y="451"/>
                  </a:cubicBezTo>
                  <a:cubicBezTo>
                    <a:pt x="341" y="468"/>
                    <a:pt x="347" y="475"/>
                    <a:pt x="353" y="482"/>
                  </a:cubicBezTo>
                  <a:cubicBezTo>
                    <a:pt x="357" y="487"/>
                    <a:pt x="361" y="492"/>
                    <a:pt x="363" y="499"/>
                  </a:cubicBezTo>
                  <a:cubicBezTo>
                    <a:pt x="364" y="499"/>
                    <a:pt x="366" y="499"/>
                    <a:pt x="367" y="499"/>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64" name="Freeform 350"/>
            <p:cNvSpPr/>
            <p:nvPr/>
          </p:nvSpPr>
          <p:spPr>
            <a:xfrm>
              <a:off x="6629400" y="5082480"/>
              <a:ext cx="24840" cy="23040"/>
            </a:xfrm>
            <a:custGeom>
              <a:avLst/>
              <a:gdLst>
                <a:gd name="textAreaLeft" fmla="*/ 0 w 24840"/>
                <a:gd name="textAreaRight" fmla="*/ 25560 w 24840"/>
                <a:gd name="textAreaTop" fmla="*/ 0 h 23040"/>
                <a:gd name="textAreaBottom" fmla="*/ 23760 h 23040"/>
                <a:gd name="GluePoint1X" fmla="*/ 72.1212121212121 w 66"/>
                <a:gd name="GluePoint1Y" fmla="*/ 37.5352112676056 h 71"/>
                <a:gd name="GluePoint2X" fmla="*/ 0 w 66"/>
                <a:gd name="GluePoint2Y" fmla="*/ 27.4647887323944 h 71"/>
                <a:gd name="GluePoint3X" fmla="*/ 72.1212121212121 w 66"/>
                <a:gd name="GluePoint3Y" fmla="*/ 37.5352112676056 h 71"/>
              </a:gdLst>
              <a:ahLst/>
              <a:cxnLst>
                <a:cxn ang="0">
                  <a:pos x="GluePoint1X" y="GluePoint1Y"/>
                </a:cxn>
                <a:cxn ang="0">
                  <a:pos x="GluePoint2X" y="GluePoint2Y"/>
                </a:cxn>
                <a:cxn ang="0">
                  <a:pos x="GluePoint3X" y="GluePoint3Y"/>
                </a:cxn>
              </a:cxnLst>
              <a:rect l="textAreaLeft" t="textAreaTop" r="textAreaRight" b="textAreaBottom"/>
              <a:pathLst>
                <a:path w="25" h="24">
                  <a:moveTo>
                    <a:pt x="24" y="15"/>
                  </a:moveTo>
                  <a:cubicBezTo>
                    <a:pt x="16" y="24"/>
                    <a:pt x="13" y="10"/>
                    <a:pt x="0" y="11"/>
                  </a:cubicBezTo>
                  <a:cubicBezTo>
                    <a:pt x="4" y="1"/>
                    <a:pt x="25" y="0"/>
                    <a:pt x="24" y="15"/>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11880" bIns="11880" anchor="t">
              <a:noAutofit/>
            </a:bodyPr>
            <a:p>
              <a:pPr defTabSz="914400">
                <a:lnSpc>
                  <a:spcPct val="100000"/>
                </a:lnSpc>
              </a:pPr>
              <a:endParaRPr b="0" lang="en-US" sz="1800" strike="noStrike" u="none">
                <a:solidFill>
                  <a:schemeClr val="dk1"/>
                </a:solidFill>
                <a:effectLst/>
                <a:uFillTx/>
                <a:latin typeface="Open Sans"/>
              </a:endParaRPr>
            </a:p>
          </p:txBody>
        </p:sp>
        <p:sp>
          <p:nvSpPr>
            <p:cNvPr id="1065" name="Freeform 351"/>
            <p:cNvSpPr/>
            <p:nvPr/>
          </p:nvSpPr>
          <p:spPr>
            <a:xfrm>
              <a:off x="6626160" y="5083920"/>
              <a:ext cx="29520" cy="18360"/>
            </a:xfrm>
            <a:custGeom>
              <a:avLst/>
              <a:gdLst>
                <a:gd name="textAreaLeft" fmla="*/ 0 w 29520"/>
                <a:gd name="textAreaRight" fmla="*/ 30240 w 29520"/>
                <a:gd name="textAreaTop" fmla="*/ 0 h 18360"/>
                <a:gd name="textAreaBottom" fmla="*/ 19080 h 18360"/>
                <a:gd name="GluePoint1X" fmla="*/ 97.0943396226415 w 53"/>
                <a:gd name="GluePoint1Y" fmla="*/ 32.8095238095238 h 84"/>
                <a:gd name="GluePoint2X" fmla="*/ 62.6415094339623 w 53"/>
                <a:gd name="GluePoint2Y" fmla="*/ 26 h 84"/>
                <a:gd name="GluePoint3X" fmla="*/ 20.3584905660377 w 53"/>
                <a:gd name="GluePoint3Y" fmla="*/ 21.047619047619 h 84"/>
                <a:gd name="GluePoint4X" fmla="*/ 0 w 53"/>
                <a:gd name="GluePoint4Y" fmla="*/ 21.047619047619 h 84"/>
                <a:gd name="GluePoint5X" fmla="*/ 7.83018867924528 w 53"/>
                <a:gd name="GluePoint5Y" fmla="*/ 14.2380952380952 h 84"/>
                <a:gd name="GluePoint6X" fmla="*/ 72.0377358490566 w 53"/>
                <a:gd name="GluePoint6Y" fmla="*/ 0 h 84"/>
                <a:gd name="GluePoint7X" fmla="*/ 117.452830188679 w 53"/>
                <a:gd name="GluePoint7Y" fmla="*/ 6.19047619047619 h 84"/>
                <a:gd name="GluePoint8X" fmla="*/ 131.547169811321 w 53"/>
                <a:gd name="GluePoint8Y" fmla="*/ 22.9047619047619 h 84"/>
                <a:gd name="GluePoint9X" fmla="*/ 131.547169811321 w 53"/>
                <a:gd name="GluePoint9Y" fmla="*/ 24.1428571428571 h 84"/>
                <a:gd name="GluePoint10X" fmla="*/ 126.849056603774 w 53"/>
                <a:gd name="GluePoint10Y" fmla="*/ 26 h 84"/>
                <a:gd name="GluePoint11X" fmla="*/ 97.0943396226415 w 53"/>
                <a:gd name="GluePoint11Y" fmla="*/ 32.8095238095238 h 84"/>
                <a:gd name="GluePoint12X" fmla="*/ 42.2830188679245 w 53"/>
                <a:gd name="GluePoint12Y" fmla="*/ 13 h 84"/>
                <a:gd name="GluePoint13X" fmla="*/ 75.1698113207547 w 53"/>
                <a:gd name="GluePoint13Y" fmla="*/ 19.1904761904762 h 84"/>
                <a:gd name="GluePoint14X" fmla="*/ 97.0943396226415 w 53"/>
                <a:gd name="GluePoint14Y" fmla="*/ 22.9047619047619 h 84"/>
                <a:gd name="GluePoint15X" fmla="*/ 109.622641509434 w 53"/>
                <a:gd name="GluePoint15Y" fmla="*/ 21.047619047619 h 84"/>
                <a:gd name="GluePoint16X" fmla="*/ 101.792452830189 w 53"/>
                <a:gd name="GluePoint16Y" fmla="*/ 13 h 84"/>
                <a:gd name="GluePoint17X" fmla="*/ 42.2830188679245 w 53"/>
                <a:gd name="GluePoint17Y" fmla="*/ 13 h 8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Lst>
              <a:rect l="textAreaLeft" t="textAreaTop" r="textAreaRight" b="textAreaBottom"/>
              <a:pathLst>
                <a:path w="31" h="20">
                  <a:moveTo>
                    <a:pt x="23" y="20"/>
                  </a:moveTo>
                  <a:cubicBezTo>
                    <a:pt x="20" y="20"/>
                    <a:pt x="17" y="18"/>
                    <a:pt x="15" y="16"/>
                  </a:cubicBezTo>
                  <a:cubicBezTo>
                    <a:pt x="12" y="14"/>
                    <a:pt x="9" y="12"/>
                    <a:pt x="5" y="13"/>
                  </a:cubicBezTo>
                  <a:cubicBezTo>
                    <a:pt x="0" y="13"/>
                    <a:pt x="0" y="13"/>
                    <a:pt x="0" y="13"/>
                  </a:cubicBezTo>
                  <a:cubicBezTo>
                    <a:pt x="2" y="9"/>
                    <a:pt x="2" y="9"/>
                    <a:pt x="2" y="9"/>
                  </a:cubicBezTo>
                  <a:cubicBezTo>
                    <a:pt x="4" y="3"/>
                    <a:pt x="11" y="0"/>
                    <a:pt x="17" y="0"/>
                  </a:cubicBezTo>
                  <a:cubicBezTo>
                    <a:pt x="21" y="0"/>
                    <a:pt x="25" y="1"/>
                    <a:pt x="28" y="4"/>
                  </a:cubicBezTo>
                  <a:cubicBezTo>
                    <a:pt x="30" y="7"/>
                    <a:pt x="31" y="10"/>
                    <a:pt x="31" y="14"/>
                  </a:cubicBezTo>
                  <a:cubicBezTo>
                    <a:pt x="31" y="15"/>
                    <a:pt x="31" y="15"/>
                    <a:pt x="31" y="15"/>
                  </a:cubicBezTo>
                  <a:cubicBezTo>
                    <a:pt x="30" y="16"/>
                    <a:pt x="30" y="16"/>
                    <a:pt x="30" y="16"/>
                  </a:cubicBezTo>
                  <a:cubicBezTo>
                    <a:pt x="28" y="18"/>
                    <a:pt x="26" y="20"/>
                    <a:pt x="23" y="20"/>
                  </a:cubicBezTo>
                  <a:close/>
                  <a:moveTo>
                    <a:pt x="10" y="8"/>
                  </a:moveTo>
                  <a:cubicBezTo>
                    <a:pt x="13" y="8"/>
                    <a:pt x="16" y="10"/>
                    <a:pt x="18" y="12"/>
                  </a:cubicBezTo>
                  <a:cubicBezTo>
                    <a:pt x="20" y="13"/>
                    <a:pt x="22" y="14"/>
                    <a:pt x="23" y="14"/>
                  </a:cubicBezTo>
                  <a:cubicBezTo>
                    <a:pt x="23" y="14"/>
                    <a:pt x="24" y="14"/>
                    <a:pt x="26" y="13"/>
                  </a:cubicBezTo>
                  <a:cubicBezTo>
                    <a:pt x="26" y="11"/>
                    <a:pt x="25" y="9"/>
                    <a:pt x="24" y="8"/>
                  </a:cubicBezTo>
                  <a:cubicBezTo>
                    <a:pt x="21" y="5"/>
                    <a:pt x="14" y="5"/>
                    <a:pt x="10" y="8"/>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9360" bIns="9360" anchor="t">
              <a:noAutofit/>
            </a:bodyPr>
            <a:p>
              <a:pPr defTabSz="914400">
                <a:lnSpc>
                  <a:spcPct val="100000"/>
                </a:lnSpc>
              </a:pPr>
              <a:endParaRPr b="0" lang="en-US" sz="1800" strike="noStrike" u="none">
                <a:solidFill>
                  <a:schemeClr val="dk1"/>
                </a:solidFill>
                <a:effectLst/>
                <a:uFillTx/>
                <a:latin typeface="Open Sans"/>
              </a:endParaRPr>
            </a:p>
          </p:txBody>
        </p:sp>
        <p:sp>
          <p:nvSpPr>
            <p:cNvPr id="1066" name="Freeform 352"/>
            <p:cNvSpPr/>
            <p:nvPr/>
          </p:nvSpPr>
          <p:spPr>
            <a:xfrm>
              <a:off x="6707160" y="5117400"/>
              <a:ext cx="16920" cy="16920"/>
            </a:xfrm>
            <a:custGeom>
              <a:avLst/>
              <a:gdLst>
                <a:gd name="textAreaLeft" fmla="*/ 0 w 16920"/>
                <a:gd name="textAreaRight" fmla="*/ 17640 w 16920"/>
                <a:gd name="textAreaTop" fmla="*/ 0 h 16920"/>
                <a:gd name="textAreaBottom" fmla="*/ 17640 h 16920"/>
                <a:gd name="GluePoint1X" fmla="*/ 26.4489795918367 w 49"/>
                <a:gd name="GluePoint1Y" fmla="*/ 0 h 49"/>
                <a:gd name="GluePoint2X" fmla="*/ 48 w 49"/>
                <a:gd name="GluePoint2Y" fmla="*/ 19.5918367346939 h 49"/>
                <a:gd name="GluePoint3X" fmla="*/ 26.4489795918367 w 49"/>
                <a:gd name="GluePoint3Y" fmla="*/ 0 h 49"/>
              </a:gdLst>
              <a:ahLst/>
              <a:cxnLst>
                <a:cxn ang="0">
                  <a:pos x="GluePoint1X" y="GluePoint1Y"/>
                </a:cxn>
                <a:cxn ang="0">
                  <a:pos x="GluePoint2X" y="GluePoint2Y"/>
                </a:cxn>
                <a:cxn ang="0">
                  <a:pos x="GluePoint3X" y="GluePoint3Y"/>
                </a:cxn>
              </a:cxnLst>
              <a:rect l="textAreaLeft" t="textAreaTop" r="textAreaRight" b="textAreaBottom"/>
              <a:pathLst>
                <a:path w="18" h="19">
                  <a:moveTo>
                    <a:pt x="10" y="0"/>
                  </a:moveTo>
                  <a:cubicBezTo>
                    <a:pt x="14" y="1"/>
                    <a:pt x="12" y="8"/>
                    <a:pt x="18" y="8"/>
                  </a:cubicBezTo>
                  <a:cubicBezTo>
                    <a:pt x="14" y="19"/>
                    <a:pt x="0" y="5"/>
                    <a:pt x="10" y="0"/>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1067" name="Freeform 353"/>
            <p:cNvSpPr/>
            <p:nvPr/>
          </p:nvSpPr>
          <p:spPr>
            <a:xfrm>
              <a:off x="6710400" y="5114160"/>
              <a:ext cx="18360" cy="16920"/>
            </a:xfrm>
            <a:custGeom>
              <a:avLst/>
              <a:gdLst>
                <a:gd name="textAreaLeft" fmla="*/ 0 w 18360"/>
                <a:gd name="textAreaRight" fmla="*/ 19080 w 18360"/>
                <a:gd name="textAreaTop" fmla="*/ 0 h 16920"/>
                <a:gd name="textAreaBottom" fmla="*/ 17640 h 16920"/>
                <a:gd name="GluePoint1X" fmla="*/ 28.6530612244898 w 49"/>
                <a:gd name="GluePoint1Y" fmla="*/ 44.377358490566 h 53"/>
                <a:gd name="GluePoint2X" fmla="*/ 2.12244897959184 w 49"/>
                <a:gd name="GluePoint2Y" fmla="*/ 24.4528301886792 h 53"/>
                <a:gd name="GluePoint3X" fmla="*/ 16.9795918367347 w 49"/>
                <a:gd name="GluePoint3Y" fmla="*/ 1.81132075471698 h 53"/>
                <a:gd name="GluePoint4X" fmla="*/ 16.9795918367347 w 49"/>
                <a:gd name="GluePoint4Y" fmla="*/ 0 h 53"/>
                <a:gd name="GluePoint5X" fmla="*/ 20.1632653061224 w 49"/>
                <a:gd name="GluePoint5Y" fmla="*/ 0 h 53"/>
                <a:gd name="GluePoint6X" fmla="*/ 38.2040816326531 w 49"/>
                <a:gd name="GluePoint6Y" fmla="*/ 14.4905660377359 h 53"/>
                <a:gd name="GluePoint7X" fmla="*/ 43.5102040816327 w 49"/>
                <a:gd name="GluePoint7Y" fmla="*/ 19.0188679245283 h 53"/>
                <a:gd name="GluePoint8X" fmla="*/ 56.2448979591837 w 49"/>
                <a:gd name="GluePoint8Y" fmla="*/ 19.0188679245283 h 53"/>
                <a:gd name="GluePoint9X" fmla="*/ 49.8775510204082 w 49"/>
                <a:gd name="GluePoint9Y" fmla="*/ 28.9811320754717 h 53"/>
                <a:gd name="GluePoint10X" fmla="*/ 28.6530612244898 w 49"/>
                <a:gd name="GluePoint10Y" fmla="*/ 44.377358490566 h 53"/>
                <a:gd name="GluePoint11X" fmla="*/ 20.1632653061224 w 49"/>
                <a:gd name="GluePoint11Y" fmla="*/ 14.4905660377359 h 53"/>
                <a:gd name="GluePoint12X" fmla="*/ 16.9795918367347 w 49"/>
                <a:gd name="GluePoint12Y" fmla="*/ 19.0188679245283 h 53"/>
                <a:gd name="GluePoint13X" fmla="*/ 28.6530612244898 w 49"/>
                <a:gd name="GluePoint13Y" fmla="*/ 28.9811320754717 h 53"/>
                <a:gd name="GluePoint14X" fmla="*/ 28.6530612244898 w 49"/>
                <a:gd name="GluePoint14Y" fmla="*/ 28.9811320754717 h 53"/>
                <a:gd name="GluePoint15X" fmla="*/ 23.3469387755102 w 49"/>
                <a:gd name="GluePoint15Y" fmla="*/ 19.0188679245283 h 53"/>
                <a:gd name="GluePoint16X" fmla="*/ 20.1632653061224 w 49"/>
                <a:gd name="GluePoint16Y" fmla="*/ 14.4905660377359 h 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19" h="18">
                  <a:moveTo>
                    <a:pt x="10" y="18"/>
                  </a:moveTo>
                  <a:cubicBezTo>
                    <a:pt x="6" y="18"/>
                    <a:pt x="2" y="14"/>
                    <a:pt x="1" y="10"/>
                  </a:cubicBezTo>
                  <a:cubicBezTo>
                    <a:pt x="0" y="6"/>
                    <a:pt x="2" y="2"/>
                    <a:pt x="6" y="1"/>
                  </a:cubicBezTo>
                  <a:cubicBezTo>
                    <a:pt x="6" y="0"/>
                    <a:pt x="6" y="0"/>
                    <a:pt x="6" y="0"/>
                  </a:cubicBezTo>
                  <a:cubicBezTo>
                    <a:pt x="7" y="0"/>
                    <a:pt x="7" y="0"/>
                    <a:pt x="7" y="0"/>
                  </a:cubicBezTo>
                  <a:cubicBezTo>
                    <a:pt x="11" y="1"/>
                    <a:pt x="12" y="4"/>
                    <a:pt x="13" y="6"/>
                  </a:cubicBezTo>
                  <a:cubicBezTo>
                    <a:pt x="14" y="8"/>
                    <a:pt x="14" y="8"/>
                    <a:pt x="15" y="8"/>
                  </a:cubicBezTo>
                  <a:cubicBezTo>
                    <a:pt x="19" y="8"/>
                    <a:pt x="19" y="8"/>
                    <a:pt x="19" y="8"/>
                  </a:cubicBezTo>
                  <a:cubicBezTo>
                    <a:pt x="17" y="12"/>
                    <a:pt x="17" y="12"/>
                    <a:pt x="17" y="12"/>
                  </a:cubicBezTo>
                  <a:cubicBezTo>
                    <a:pt x="16" y="17"/>
                    <a:pt x="12" y="18"/>
                    <a:pt x="10" y="18"/>
                  </a:cubicBezTo>
                  <a:close/>
                  <a:moveTo>
                    <a:pt x="7" y="6"/>
                  </a:moveTo>
                  <a:cubicBezTo>
                    <a:pt x="6" y="7"/>
                    <a:pt x="6" y="8"/>
                    <a:pt x="6" y="8"/>
                  </a:cubicBezTo>
                  <a:cubicBezTo>
                    <a:pt x="7" y="11"/>
                    <a:pt x="9" y="12"/>
                    <a:pt x="10" y="12"/>
                  </a:cubicBezTo>
                  <a:cubicBezTo>
                    <a:pt x="10" y="12"/>
                    <a:pt x="10" y="12"/>
                    <a:pt x="10" y="12"/>
                  </a:cubicBezTo>
                  <a:cubicBezTo>
                    <a:pt x="9" y="11"/>
                    <a:pt x="8" y="9"/>
                    <a:pt x="8" y="8"/>
                  </a:cubicBezTo>
                  <a:cubicBezTo>
                    <a:pt x="7" y="7"/>
                    <a:pt x="7" y="7"/>
                    <a:pt x="7" y="6"/>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8640" bIns="8640" anchor="t">
              <a:noAutofit/>
            </a:bodyPr>
            <a:p>
              <a:pPr defTabSz="914400">
                <a:lnSpc>
                  <a:spcPct val="100000"/>
                </a:lnSpc>
              </a:pPr>
              <a:endParaRPr b="0" lang="en-US" sz="1800" strike="noStrike" u="none">
                <a:solidFill>
                  <a:schemeClr val="dk1"/>
                </a:solidFill>
                <a:effectLst/>
                <a:uFillTx/>
                <a:latin typeface="Open Sans"/>
              </a:endParaRPr>
            </a:p>
          </p:txBody>
        </p:sp>
        <p:sp>
          <p:nvSpPr>
            <p:cNvPr id="1068" name="Freeform 354"/>
            <p:cNvSpPr/>
            <p:nvPr/>
          </p:nvSpPr>
          <p:spPr>
            <a:xfrm>
              <a:off x="4997520" y="4180680"/>
              <a:ext cx="1447200" cy="1405800"/>
            </a:xfrm>
            <a:custGeom>
              <a:avLst/>
              <a:gdLst>
                <a:gd name="textAreaLeft" fmla="*/ 0 w 1447200"/>
                <a:gd name="textAreaRight" fmla="*/ 1447920 w 1447200"/>
                <a:gd name="textAreaTop" fmla="*/ 0 h 1405800"/>
                <a:gd name="textAreaBottom" fmla="*/ 1406520 h 1405800"/>
                <a:gd name="GluePoint1X" fmla="*/ 2856.99923214743 w 3907"/>
                <a:gd name="GluePoint1Y" fmla="*/ 3101.88065638986 h 4022"/>
                <a:gd name="GluePoint2X" fmla="*/ 2935.21679037625 w 3907"/>
                <a:gd name="GluePoint2Y" fmla="*/ 3165.00596718051 h 4022"/>
                <a:gd name="GluePoint3X" fmla="*/ 2777.75249552086 w 3907"/>
                <a:gd name="GluePoint3Y" fmla="*/ 3239.78518150174 h 4022"/>
                <a:gd name="GluePoint4X" fmla="*/ 2889.93294087535 w 3907"/>
                <a:gd name="GluePoint4Y" fmla="*/ 3316.50671307807 h 4022"/>
                <a:gd name="GluePoint5X" fmla="*/ 2878.61197850013 w 3907"/>
                <a:gd name="GluePoint5Y" fmla="*/ 3497.14221780209 h 4022"/>
                <a:gd name="GluePoint6X" fmla="*/ 2923.89582800102 w 3907"/>
                <a:gd name="GluePoint6Y" fmla="*/ 3656.41223272004 h 4022"/>
                <a:gd name="GluePoint7X" fmla="*/ 2912.5748656258 w 3907"/>
                <a:gd name="GluePoint7Y" fmla="*/ 3794.31675783192 h 4022"/>
                <a:gd name="GluePoint8X" fmla="*/ 2620.28820066547 w 3907"/>
                <a:gd name="GluePoint8Y" fmla="*/ 3719.53754351069 h 4022"/>
                <a:gd name="GluePoint9X" fmla="*/ 2347.55592526235 w 3907"/>
                <a:gd name="GluePoint9Y" fmla="*/ 3602.99850820487 h 4022"/>
                <a:gd name="GluePoint10X" fmla="*/ 2313.59303813668 w 3907"/>
                <a:gd name="GluePoint10Y" fmla="*/ 3560.26752859274 h 4022"/>
                <a:gd name="GluePoint11X" fmla="*/ 2224.05451753263 w 3907"/>
                <a:gd name="GluePoint11Y" fmla="*/ 3369.92043759324 h 4022"/>
                <a:gd name="GluePoint12X" fmla="*/ 2212.73355515741 w 3907"/>
                <a:gd name="GluePoint12Y" fmla="*/ 3284.45847836897 h 4022"/>
                <a:gd name="GluePoint13X" fmla="*/ 2133.48681853084 w 3907"/>
                <a:gd name="GluePoint13Y" fmla="*/ 3144.61163600199 h 4022"/>
                <a:gd name="GluePoint14X" fmla="*/ 1976.02252367545 w 3907"/>
                <a:gd name="GluePoint14Y" fmla="*/ 2953.29338637494 h 4022"/>
                <a:gd name="GluePoint15X" fmla="*/ 1931.76785257231 w 3907"/>
                <a:gd name="GluePoint15Y" fmla="*/ 2815.38886126305 h 4022"/>
                <a:gd name="GluePoint16X" fmla="*/ 1906.03839262862 w 3907"/>
                <a:gd name="GluePoint16Y" fmla="*/ 2783.34062655395 h 4022"/>
                <a:gd name="GluePoint17X" fmla="*/ 1849.4335807525 w 3907"/>
                <a:gd name="GluePoint17Y" fmla="*/ 2653.20537046246 h 4022"/>
                <a:gd name="GluePoint18X" fmla="*/ 1670.35653954441 w 3907"/>
                <a:gd name="GluePoint18Y" fmla="*/ 2462.85827946295 h 4022"/>
                <a:gd name="GluePoint19X" fmla="*/ 1591.10980291784 w 3907"/>
                <a:gd name="GluePoint19Y" fmla="*/ 2378.36747886624 h 4022"/>
                <a:gd name="GluePoint20X" fmla="*/ 1284.41464038905 w 3907"/>
                <a:gd name="GluePoint20Y" fmla="*/ 2378.36747886624 h 4022"/>
                <a:gd name="GluePoint21X" fmla="*/ 1126.95034553366 w 3907"/>
                <a:gd name="GluePoint21Y" fmla="*/ 2525.98359025361 h 4022"/>
                <a:gd name="GluePoint22X" fmla="*/ 868.626567699002 w 3907"/>
                <a:gd name="GluePoint22Y" fmla="*/ 2558.03182496271 h 4022"/>
                <a:gd name="GluePoint23X" fmla="*/ 753.358587151267 w 3907"/>
                <a:gd name="GluePoint23Y" fmla="*/ 2505.58925907509 h 4022"/>
                <a:gd name="GluePoint24X" fmla="*/ 561.931405170207 w 3907"/>
                <a:gd name="GluePoint24Y" fmla="*/ 2229.78020885132 h 4022"/>
                <a:gd name="GluePoint25X" fmla="*/ 539.28948041976 w 3907"/>
                <a:gd name="GluePoint25Y" fmla="*/ 2110.32769766285 h 4022"/>
                <a:gd name="GluePoint26X" fmla="*/ 516.647555669312 w 3907"/>
                <a:gd name="GluePoint26Y" fmla="*/ 2056.91397314769 h 4022"/>
                <a:gd name="GluePoint27X" fmla="*/ 427.109035065267 w 3907"/>
                <a:gd name="GluePoint27Y" fmla="*/ 1961.74042764794 h 4022"/>
                <a:gd name="GluePoint28X" fmla="*/ 325.220373688252 w 3907"/>
                <a:gd name="GluePoint28Y" fmla="*/ 1877.24962705122 h 4022"/>
                <a:gd name="GluePoint29X" fmla="*/ 120.413872536473 w 3907"/>
                <a:gd name="GluePoint29Y" fmla="*/ 1696.6141223272 h 4022"/>
                <a:gd name="GluePoint30X" fmla="*/ 8.23342718198106 w 3907"/>
                <a:gd name="GluePoint30Y" fmla="*/ 1503.35355544505 h 4022"/>
                <a:gd name="GluePoint31X" fmla="*/ 1138.27130790888 w 3907"/>
                <a:gd name="GluePoint31Y" fmla="*/ 1566.4788662357 h 4022"/>
                <a:gd name="GluePoint32X" fmla="*/ 2133.48681853084 w 3907"/>
                <a:gd name="GluePoint32Y" fmla="*/ 41.7598209845848 h 4022"/>
                <a:gd name="GluePoint33X" fmla="*/ 2224.05451753263 w 3907"/>
                <a:gd name="GluePoint33Y" fmla="*/ 789.551964196917 h 4022"/>
                <a:gd name="GluePoint34X" fmla="*/ 2370.1978500128 w 3907"/>
                <a:gd name="GluePoint34Y" fmla="*/ 864.33117851815 h 4022"/>
                <a:gd name="GluePoint35X" fmla="*/ 2699.53493729204 w 3907"/>
                <a:gd name="GluePoint35Y" fmla="*/ 895.408254599702 h 4022"/>
                <a:gd name="GluePoint36X" fmla="*/ 2755.11057077041 w 3907"/>
                <a:gd name="GluePoint36Y" fmla="*/ 991.552958727002 h 4022"/>
                <a:gd name="GluePoint37X" fmla="*/ 2889.93294087535 w 3907"/>
                <a:gd name="GluePoint37Y" fmla="*/ 1002.23570363003 h 4022"/>
                <a:gd name="GluePoint38X" fmla="*/ 2991.82160225237 w 3907"/>
                <a:gd name="GluePoint38Y" fmla="*/ 1033.31277971159 h 4022"/>
                <a:gd name="GluePoint39X" fmla="*/ 3047.39723573074 w 3907"/>
                <a:gd name="GluePoint39Y" fmla="*/ 959.504724017902 h 4022"/>
                <a:gd name="GluePoint40X" fmla="*/ 3253.23291528027 w 3907"/>
                <a:gd name="GluePoint40Y" fmla="*/ 1043.99552461462 h 4022"/>
                <a:gd name="GluePoint41X" fmla="*/ 3399.37624776043 w 3907"/>
                <a:gd name="GluePoint41Y" fmla="*/ 991.552958727002 h 4022"/>
                <a:gd name="GluePoint42X" fmla="*/ 3579.48246736627 w 3907"/>
                <a:gd name="GluePoint42Y" fmla="*/ 959.504724017902 h 4022"/>
                <a:gd name="GluePoint43X" fmla="*/ 3728.71333503967 w 3907"/>
                <a:gd name="GluePoint43Y" fmla="*/ 1022.63003480855 h 4022"/>
                <a:gd name="GluePoint44X" fmla="*/ 3840.89378039416 w 3907"/>
                <a:gd name="GluePoint44Y" fmla="*/ 1086.72650422675 h 4022"/>
                <a:gd name="GluePoint45X" fmla="*/ 3964.39518812388 w 3907"/>
                <a:gd name="GluePoint45Y" fmla="*/ 1630.5753356539 h 4022"/>
                <a:gd name="GluePoint46X" fmla="*/ 4032.32096237522 w 3907"/>
                <a:gd name="GluePoint46Y" fmla="*/ 1759.73943311785 h 4022"/>
                <a:gd name="GluePoint47X" fmla="*/ 4087.8965958536 w 3907"/>
                <a:gd name="GluePoint47Y" fmla="*/ 1834.51864743909 h 4022"/>
                <a:gd name="GluePoint48X" fmla="*/ 4133.18044535449 w 3907"/>
                <a:gd name="GluePoint48Y" fmla="*/ 1972.42317255097 h 4022"/>
                <a:gd name="GluePoint49X" fmla="*/ 4133.18044535449 w 3907"/>
                <a:gd name="GluePoint49Y" fmla="*/ 2046.23122824465 h 4022"/>
                <a:gd name="GluePoint50X" fmla="*/ 4043.64192475045 w 3907"/>
                <a:gd name="GluePoint50Y" fmla="*/ 2430.81004475385 h 4022"/>
                <a:gd name="GluePoint51X" fmla="*/ 3886.17762989506 w 3907"/>
                <a:gd name="GluePoint51Y" fmla="*/ 2494.90651417205 h 4022"/>
                <a:gd name="GluePoint52X" fmla="*/ 3772.96800614282 w 3907"/>
                <a:gd name="GluePoint52Y" fmla="*/ 2494.90651417205 h 4022"/>
                <a:gd name="GluePoint53X" fmla="*/ 3717.39237266445 w 3907"/>
                <a:gd name="GluePoint53Y" fmla="*/ 2452.17553455992 h 4022"/>
                <a:gd name="GluePoint54X" fmla="*/ 3717.39237266445 w 3907"/>
                <a:gd name="GluePoint54Y" fmla="*/ 2579.39731476877 h 4022"/>
                <a:gd name="GluePoint55X" fmla="*/ 3488.91476836447 w 3907"/>
                <a:gd name="GluePoint55Y" fmla="*/ 2783.34062655395 h 4022"/>
                <a:gd name="GluePoint56X" fmla="*/ 3388.05528538521 w 3907"/>
                <a:gd name="GluePoint56Y" fmla="*/ 2836.75435106912 h 4022"/>
                <a:gd name="GluePoint57X" fmla="*/ 3298.51676478116 w 3907"/>
                <a:gd name="GluePoint57Y" fmla="*/ 2826.07160616609 h 4022"/>
                <a:gd name="GluePoint58X" fmla="*/ 3230.59099052982 w 3907"/>
                <a:gd name="GluePoint58Y" fmla="*/ 2783.34062655395 h 4022"/>
                <a:gd name="GluePoint59X" fmla="*/ 3151.34425390325 w 3907"/>
                <a:gd name="GluePoint59Y" fmla="*/ 2794.02337145699 h 4022"/>
                <a:gd name="GluePoint60X" fmla="*/ 3219.27002815459 w 3907"/>
                <a:gd name="GluePoint60Y" fmla="*/ 2889.19691695674 h 4022"/>
                <a:gd name="GluePoint61X" fmla="*/ 3084.44765804965 w 3907"/>
                <a:gd name="GluePoint61Y" fmla="*/ 2985.34162108404 h 4022"/>
                <a:gd name="GluePoint62X" fmla="*/ 3003.14256462759 w 3907"/>
                <a:gd name="GluePoint62Y" fmla="*/ 3059.14967677772 h 4022"/>
                <a:gd name="GluePoint63X" fmla="*/ 2980.50063987714 w 3907"/>
                <a:gd name="GluePoint63Y" fmla="*/ 3101.88065638986 h 402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 ang="0">
                  <a:pos x="GluePoint59X" y="GluePoint59Y"/>
                </a:cxn>
                <a:cxn ang="0">
                  <a:pos x="GluePoint60X" y="GluePoint60Y"/>
                </a:cxn>
                <a:cxn ang="0">
                  <a:pos x="GluePoint61X" y="GluePoint61Y"/>
                </a:cxn>
                <a:cxn ang="0">
                  <a:pos x="GluePoint62X" y="GluePoint62Y"/>
                </a:cxn>
                <a:cxn ang="0">
                  <a:pos x="GluePoint63X" y="GluePoint63Y"/>
                </a:cxn>
              </a:cxnLst>
              <a:rect l="textAreaLeft" t="textAreaTop" r="textAreaRight" b="textAreaBottom"/>
              <a:pathLst>
                <a:path w="1472" h="1431">
                  <a:moveTo>
                    <a:pt x="1060" y="1170"/>
                  </a:moveTo>
                  <a:cubicBezTo>
                    <a:pt x="1048" y="1165"/>
                    <a:pt x="1028" y="1165"/>
                    <a:pt x="1016" y="1170"/>
                  </a:cubicBezTo>
                  <a:cubicBezTo>
                    <a:pt x="1021" y="1180"/>
                    <a:pt x="1027" y="1174"/>
                    <a:pt x="1032" y="1178"/>
                  </a:cubicBezTo>
                  <a:cubicBezTo>
                    <a:pt x="1036" y="1181"/>
                    <a:pt x="1039" y="1187"/>
                    <a:pt x="1044" y="1194"/>
                  </a:cubicBezTo>
                  <a:cubicBezTo>
                    <a:pt x="1043" y="1211"/>
                    <a:pt x="1032" y="1217"/>
                    <a:pt x="1032" y="1235"/>
                  </a:cubicBezTo>
                  <a:cubicBezTo>
                    <a:pt x="1008" y="1240"/>
                    <a:pt x="1002" y="1227"/>
                    <a:pt x="988" y="1222"/>
                  </a:cubicBezTo>
                  <a:cubicBezTo>
                    <a:pt x="987" y="1235"/>
                    <a:pt x="999" y="1236"/>
                    <a:pt x="996" y="1251"/>
                  </a:cubicBezTo>
                  <a:cubicBezTo>
                    <a:pt x="1011" y="1252"/>
                    <a:pt x="1015" y="1257"/>
                    <a:pt x="1028" y="1251"/>
                  </a:cubicBezTo>
                  <a:cubicBezTo>
                    <a:pt x="1023" y="1261"/>
                    <a:pt x="1023" y="1278"/>
                    <a:pt x="1012" y="1283"/>
                  </a:cubicBezTo>
                  <a:cubicBezTo>
                    <a:pt x="1004" y="1301"/>
                    <a:pt x="1021" y="1307"/>
                    <a:pt x="1024" y="1319"/>
                  </a:cubicBezTo>
                  <a:cubicBezTo>
                    <a:pt x="1027" y="1330"/>
                    <a:pt x="1025" y="1344"/>
                    <a:pt x="1028" y="1355"/>
                  </a:cubicBezTo>
                  <a:cubicBezTo>
                    <a:pt x="1031" y="1364"/>
                    <a:pt x="1038" y="1371"/>
                    <a:pt x="1040" y="1379"/>
                  </a:cubicBezTo>
                  <a:cubicBezTo>
                    <a:pt x="1044" y="1394"/>
                    <a:pt x="1037" y="1410"/>
                    <a:pt x="1048" y="1419"/>
                  </a:cubicBezTo>
                  <a:cubicBezTo>
                    <a:pt x="1050" y="1429"/>
                    <a:pt x="1030" y="1417"/>
                    <a:pt x="1036" y="1431"/>
                  </a:cubicBezTo>
                  <a:cubicBezTo>
                    <a:pt x="1017" y="1431"/>
                    <a:pt x="1011" y="1408"/>
                    <a:pt x="992" y="1403"/>
                  </a:cubicBezTo>
                  <a:cubicBezTo>
                    <a:pt x="974" y="1399"/>
                    <a:pt x="957" y="1407"/>
                    <a:pt x="932" y="1403"/>
                  </a:cubicBezTo>
                  <a:cubicBezTo>
                    <a:pt x="918" y="1392"/>
                    <a:pt x="908" y="1376"/>
                    <a:pt x="879" y="1379"/>
                  </a:cubicBezTo>
                  <a:cubicBezTo>
                    <a:pt x="874" y="1363"/>
                    <a:pt x="857" y="1359"/>
                    <a:pt x="835" y="1359"/>
                  </a:cubicBezTo>
                  <a:cubicBezTo>
                    <a:pt x="831" y="1357"/>
                    <a:pt x="834" y="1351"/>
                    <a:pt x="831" y="1347"/>
                  </a:cubicBezTo>
                  <a:cubicBezTo>
                    <a:pt x="831" y="1346"/>
                    <a:pt x="823" y="1343"/>
                    <a:pt x="823" y="1343"/>
                  </a:cubicBezTo>
                  <a:cubicBezTo>
                    <a:pt x="820" y="1335"/>
                    <a:pt x="822" y="1323"/>
                    <a:pt x="819" y="1315"/>
                  </a:cubicBezTo>
                  <a:cubicBezTo>
                    <a:pt x="813" y="1297"/>
                    <a:pt x="802" y="1283"/>
                    <a:pt x="791" y="1271"/>
                  </a:cubicBezTo>
                  <a:cubicBezTo>
                    <a:pt x="788" y="1262"/>
                    <a:pt x="795" y="1260"/>
                    <a:pt x="795" y="1255"/>
                  </a:cubicBezTo>
                  <a:cubicBezTo>
                    <a:pt x="795" y="1246"/>
                    <a:pt x="788" y="1245"/>
                    <a:pt x="787" y="1239"/>
                  </a:cubicBezTo>
                  <a:cubicBezTo>
                    <a:pt x="786" y="1229"/>
                    <a:pt x="793" y="1218"/>
                    <a:pt x="787" y="1206"/>
                  </a:cubicBezTo>
                  <a:cubicBezTo>
                    <a:pt x="783" y="1195"/>
                    <a:pt x="771" y="1191"/>
                    <a:pt x="759" y="1186"/>
                  </a:cubicBezTo>
                  <a:cubicBezTo>
                    <a:pt x="749" y="1164"/>
                    <a:pt x="732" y="1148"/>
                    <a:pt x="723" y="1126"/>
                  </a:cubicBezTo>
                  <a:cubicBezTo>
                    <a:pt x="719" y="1119"/>
                    <a:pt x="709" y="1119"/>
                    <a:pt x="703" y="1114"/>
                  </a:cubicBezTo>
                  <a:cubicBezTo>
                    <a:pt x="700" y="1105"/>
                    <a:pt x="697" y="1099"/>
                    <a:pt x="695" y="1082"/>
                  </a:cubicBezTo>
                  <a:cubicBezTo>
                    <a:pt x="694" y="1081"/>
                    <a:pt x="693" y="1071"/>
                    <a:pt x="687" y="1062"/>
                  </a:cubicBezTo>
                  <a:cubicBezTo>
                    <a:pt x="686" y="1060"/>
                    <a:pt x="679" y="1059"/>
                    <a:pt x="678" y="1058"/>
                  </a:cubicBezTo>
                  <a:cubicBezTo>
                    <a:pt x="677" y="1055"/>
                    <a:pt x="680" y="1052"/>
                    <a:pt x="678" y="1050"/>
                  </a:cubicBezTo>
                  <a:cubicBezTo>
                    <a:pt x="675" y="1043"/>
                    <a:pt x="673" y="1036"/>
                    <a:pt x="666" y="1029"/>
                  </a:cubicBezTo>
                  <a:cubicBezTo>
                    <a:pt x="663" y="1026"/>
                    <a:pt x="662" y="1011"/>
                    <a:pt x="658" y="1001"/>
                  </a:cubicBezTo>
                  <a:cubicBezTo>
                    <a:pt x="651" y="983"/>
                    <a:pt x="636" y="973"/>
                    <a:pt x="622" y="957"/>
                  </a:cubicBezTo>
                  <a:cubicBezTo>
                    <a:pt x="616" y="950"/>
                    <a:pt x="605" y="937"/>
                    <a:pt x="594" y="929"/>
                  </a:cubicBezTo>
                  <a:cubicBezTo>
                    <a:pt x="592" y="928"/>
                    <a:pt x="588" y="927"/>
                    <a:pt x="590" y="929"/>
                  </a:cubicBezTo>
                  <a:cubicBezTo>
                    <a:pt x="577" y="915"/>
                    <a:pt x="576" y="907"/>
                    <a:pt x="566" y="897"/>
                  </a:cubicBezTo>
                  <a:cubicBezTo>
                    <a:pt x="549" y="901"/>
                    <a:pt x="524" y="899"/>
                    <a:pt x="498" y="893"/>
                  </a:cubicBezTo>
                  <a:cubicBezTo>
                    <a:pt x="483" y="889"/>
                    <a:pt x="467" y="875"/>
                    <a:pt x="457" y="897"/>
                  </a:cubicBezTo>
                  <a:cubicBezTo>
                    <a:pt x="444" y="891"/>
                    <a:pt x="429" y="899"/>
                    <a:pt x="421" y="909"/>
                  </a:cubicBezTo>
                  <a:cubicBezTo>
                    <a:pt x="415" y="917"/>
                    <a:pt x="409" y="936"/>
                    <a:pt x="401" y="953"/>
                  </a:cubicBezTo>
                  <a:cubicBezTo>
                    <a:pt x="394" y="968"/>
                    <a:pt x="378" y="982"/>
                    <a:pt x="365" y="993"/>
                  </a:cubicBezTo>
                  <a:cubicBezTo>
                    <a:pt x="342" y="994"/>
                    <a:pt x="325" y="977"/>
                    <a:pt x="309" y="965"/>
                  </a:cubicBezTo>
                  <a:cubicBezTo>
                    <a:pt x="303" y="961"/>
                    <a:pt x="300" y="955"/>
                    <a:pt x="297" y="953"/>
                  </a:cubicBezTo>
                  <a:cubicBezTo>
                    <a:pt x="288" y="948"/>
                    <a:pt x="276" y="951"/>
                    <a:pt x="268" y="945"/>
                  </a:cubicBezTo>
                  <a:cubicBezTo>
                    <a:pt x="252" y="933"/>
                    <a:pt x="243" y="909"/>
                    <a:pt x="220" y="905"/>
                  </a:cubicBezTo>
                  <a:cubicBezTo>
                    <a:pt x="220" y="882"/>
                    <a:pt x="193" y="870"/>
                    <a:pt x="200" y="841"/>
                  </a:cubicBezTo>
                  <a:cubicBezTo>
                    <a:pt x="202" y="831"/>
                    <a:pt x="203" y="823"/>
                    <a:pt x="196" y="808"/>
                  </a:cubicBezTo>
                  <a:cubicBezTo>
                    <a:pt x="195" y="807"/>
                    <a:pt x="194" y="799"/>
                    <a:pt x="192" y="796"/>
                  </a:cubicBezTo>
                  <a:cubicBezTo>
                    <a:pt x="191" y="795"/>
                    <a:pt x="184" y="793"/>
                    <a:pt x="184" y="792"/>
                  </a:cubicBezTo>
                  <a:cubicBezTo>
                    <a:pt x="182" y="788"/>
                    <a:pt x="186" y="780"/>
                    <a:pt x="184" y="776"/>
                  </a:cubicBezTo>
                  <a:cubicBezTo>
                    <a:pt x="180" y="770"/>
                    <a:pt x="176" y="765"/>
                    <a:pt x="172" y="760"/>
                  </a:cubicBezTo>
                  <a:cubicBezTo>
                    <a:pt x="166" y="753"/>
                    <a:pt x="160" y="746"/>
                    <a:pt x="152" y="740"/>
                  </a:cubicBezTo>
                  <a:cubicBezTo>
                    <a:pt x="146" y="736"/>
                    <a:pt x="135" y="734"/>
                    <a:pt x="128" y="728"/>
                  </a:cubicBezTo>
                  <a:cubicBezTo>
                    <a:pt x="123" y="723"/>
                    <a:pt x="120" y="714"/>
                    <a:pt x="116" y="708"/>
                  </a:cubicBezTo>
                  <a:cubicBezTo>
                    <a:pt x="111" y="701"/>
                    <a:pt x="104" y="698"/>
                    <a:pt x="100" y="692"/>
                  </a:cubicBezTo>
                  <a:cubicBezTo>
                    <a:pt x="82" y="670"/>
                    <a:pt x="72" y="651"/>
                    <a:pt x="43" y="640"/>
                  </a:cubicBezTo>
                  <a:cubicBezTo>
                    <a:pt x="43" y="628"/>
                    <a:pt x="36" y="623"/>
                    <a:pt x="35" y="611"/>
                  </a:cubicBezTo>
                  <a:cubicBezTo>
                    <a:pt x="25" y="596"/>
                    <a:pt x="0" y="596"/>
                    <a:pt x="3" y="567"/>
                  </a:cubicBezTo>
                  <a:cubicBezTo>
                    <a:pt x="129" y="582"/>
                    <a:pt x="259" y="593"/>
                    <a:pt x="393" y="599"/>
                  </a:cubicBezTo>
                  <a:cubicBezTo>
                    <a:pt x="398" y="598"/>
                    <a:pt x="399" y="592"/>
                    <a:pt x="405" y="591"/>
                  </a:cubicBezTo>
                  <a:cubicBezTo>
                    <a:pt x="416" y="392"/>
                    <a:pt x="432" y="197"/>
                    <a:pt x="445" y="0"/>
                  </a:cubicBezTo>
                  <a:cubicBezTo>
                    <a:pt x="547" y="8"/>
                    <a:pt x="656" y="9"/>
                    <a:pt x="759" y="16"/>
                  </a:cubicBezTo>
                  <a:cubicBezTo>
                    <a:pt x="759" y="104"/>
                    <a:pt x="758" y="190"/>
                    <a:pt x="751" y="270"/>
                  </a:cubicBezTo>
                  <a:cubicBezTo>
                    <a:pt x="769" y="274"/>
                    <a:pt x="778" y="289"/>
                    <a:pt x="791" y="298"/>
                  </a:cubicBezTo>
                  <a:cubicBezTo>
                    <a:pt x="811" y="301"/>
                    <a:pt x="823" y="293"/>
                    <a:pt x="835" y="298"/>
                  </a:cubicBezTo>
                  <a:cubicBezTo>
                    <a:pt x="842" y="303"/>
                    <a:pt x="837" y="321"/>
                    <a:pt x="843" y="326"/>
                  </a:cubicBezTo>
                  <a:cubicBezTo>
                    <a:pt x="874" y="327"/>
                    <a:pt x="902" y="332"/>
                    <a:pt x="920" y="346"/>
                  </a:cubicBezTo>
                  <a:cubicBezTo>
                    <a:pt x="935" y="336"/>
                    <a:pt x="936" y="335"/>
                    <a:pt x="960" y="338"/>
                  </a:cubicBezTo>
                  <a:cubicBezTo>
                    <a:pt x="958" y="351"/>
                    <a:pt x="963" y="356"/>
                    <a:pt x="976" y="354"/>
                  </a:cubicBezTo>
                  <a:cubicBezTo>
                    <a:pt x="975" y="363"/>
                    <a:pt x="977" y="370"/>
                    <a:pt x="980" y="374"/>
                  </a:cubicBezTo>
                  <a:cubicBezTo>
                    <a:pt x="995" y="374"/>
                    <a:pt x="998" y="363"/>
                    <a:pt x="1008" y="358"/>
                  </a:cubicBezTo>
                  <a:cubicBezTo>
                    <a:pt x="1018" y="362"/>
                    <a:pt x="1024" y="369"/>
                    <a:pt x="1028" y="378"/>
                  </a:cubicBezTo>
                  <a:cubicBezTo>
                    <a:pt x="1040" y="379"/>
                    <a:pt x="1049" y="377"/>
                    <a:pt x="1052" y="370"/>
                  </a:cubicBezTo>
                  <a:cubicBezTo>
                    <a:pt x="1061" y="372"/>
                    <a:pt x="1052" y="392"/>
                    <a:pt x="1064" y="390"/>
                  </a:cubicBezTo>
                  <a:cubicBezTo>
                    <a:pt x="1073" y="391"/>
                    <a:pt x="1075" y="377"/>
                    <a:pt x="1080" y="370"/>
                  </a:cubicBezTo>
                  <a:cubicBezTo>
                    <a:pt x="1082" y="368"/>
                    <a:pt x="1086" y="367"/>
                    <a:pt x="1084" y="362"/>
                  </a:cubicBezTo>
                  <a:cubicBezTo>
                    <a:pt x="1100" y="368"/>
                    <a:pt x="1104" y="379"/>
                    <a:pt x="1125" y="370"/>
                  </a:cubicBezTo>
                  <a:cubicBezTo>
                    <a:pt x="1130" y="384"/>
                    <a:pt x="1147" y="385"/>
                    <a:pt x="1157" y="394"/>
                  </a:cubicBezTo>
                  <a:cubicBezTo>
                    <a:pt x="1164" y="386"/>
                    <a:pt x="1177" y="382"/>
                    <a:pt x="1185" y="374"/>
                  </a:cubicBezTo>
                  <a:cubicBezTo>
                    <a:pt x="1197" y="371"/>
                    <a:pt x="1197" y="371"/>
                    <a:pt x="1209" y="374"/>
                  </a:cubicBezTo>
                  <a:cubicBezTo>
                    <a:pt x="1219" y="372"/>
                    <a:pt x="1226" y="367"/>
                    <a:pt x="1233" y="362"/>
                  </a:cubicBezTo>
                  <a:cubicBezTo>
                    <a:pt x="1241" y="367"/>
                    <a:pt x="1264" y="380"/>
                    <a:pt x="1273" y="362"/>
                  </a:cubicBezTo>
                  <a:cubicBezTo>
                    <a:pt x="1291" y="357"/>
                    <a:pt x="1303" y="381"/>
                    <a:pt x="1314" y="386"/>
                  </a:cubicBezTo>
                  <a:cubicBezTo>
                    <a:pt x="1317" y="388"/>
                    <a:pt x="1322" y="385"/>
                    <a:pt x="1326" y="386"/>
                  </a:cubicBezTo>
                  <a:cubicBezTo>
                    <a:pt x="1327" y="387"/>
                    <a:pt x="1329" y="394"/>
                    <a:pt x="1330" y="394"/>
                  </a:cubicBezTo>
                  <a:cubicBezTo>
                    <a:pt x="1342" y="399"/>
                    <a:pt x="1361" y="394"/>
                    <a:pt x="1366" y="410"/>
                  </a:cubicBezTo>
                  <a:cubicBezTo>
                    <a:pt x="1377" y="405"/>
                    <a:pt x="1391" y="405"/>
                    <a:pt x="1402" y="410"/>
                  </a:cubicBezTo>
                  <a:cubicBezTo>
                    <a:pt x="1407" y="476"/>
                    <a:pt x="1407" y="547"/>
                    <a:pt x="1410" y="615"/>
                  </a:cubicBezTo>
                  <a:cubicBezTo>
                    <a:pt x="1416" y="625"/>
                    <a:pt x="1426" y="631"/>
                    <a:pt x="1434" y="640"/>
                  </a:cubicBezTo>
                  <a:cubicBezTo>
                    <a:pt x="1432" y="652"/>
                    <a:pt x="1443" y="655"/>
                    <a:pt x="1434" y="664"/>
                  </a:cubicBezTo>
                  <a:cubicBezTo>
                    <a:pt x="1437" y="668"/>
                    <a:pt x="1439" y="674"/>
                    <a:pt x="1442" y="680"/>
                  </a:cubicBezTo>
                  <a:cubicBezTo>
                    <a:pt x="1445" y="684"/>
                    <a:pt x="1452" y="688"/>
                    <a:pt x="1454" y="692"/>
                  </a:cubicBezTo>
                  <a:cubicBezTo>
                    <a:pt x="1456" y="695"/>
                    <a:pt x="1453" y="701"/>
                    <a:pt x="1454" y="704"/>
                  </a:cubicBezTo>
                  <a:cubicBezTo>
                    <a:pt x="1462" y="717"/>
                    <a:pt x="1472" y="719"/>
                    <a:pt x="1470" y="744"/>
                  </a:cubicBezTo>
                  <a:cubicBezTo>
                    <a:pt x="1470" y="744"/>
                    <a:pt x="1466" y="744"/>
                    <a:pt x="1466" y="748"/>
                  </a:cubicBezTo>
                  <a:cubicBezTo>
                    <a:pt x="1467" y="751"/>
                    <a:pt x="1470" y="763"/>
                    <a:pt x="1470" y="772"/>
                  </a:cubicBezTo>
                  <a:cubicBezTo>
                    <a:pt x="1452" y="792"/>
                    <a:pt x="1446" y="836"/>
                    <a:pt x="1458" y="865"/>
                  </a:cubicBezTo>
                  <a:cubicBezTo>
                    <a:pt x="1449" y="879"/>
                    <a:pt x="1417" y="897"/>
                    <a:pt x="1438" y="917"/>
                  </a:cubicBezTo>
                  <a:cubicBezTo>
                    <a:pt x="1428" y="923"/>
                    <a:pt x="1420" y="922"/>
                    <a:pt x="1410" y="925"/>
                  </a:cubicBezTo>
                  <a:cubicBezTo>
                    <a:pt x="1399" y="929"/>
                    <a:pt x="1391" y="939"/>
                    <a:pt x="1382" y="941"/>
                  </a:cubicBezTo>
                  <a:cubicBezTo>
                    <a:pt x="1375" y="943"/>
                    <a:pt x="1375" y="937"/>
                    <a:pt x="1370" y="937"/>
                  </a:cubicBezTo>
                  <a:cubicBezTo>
                    <a:pt x="1366" y="937"/>
                    <a:pt x="1351" y="943"/>
                    <a:pt x="1342" y="941"/>
                  </a:cubicBezTo>
                  <a:cubicBezTo>
                    <a:pt x="1347" y="936"/>
                    <a:pt x="1346" y="924"/>
                    <a:pt x="1346" y="913"/>
                  </a:cubicBezTo>
                  <a:cubicBezTo>
                    <a:pt x="1332" y="902"/>
                    <a:pt x="1328" y="923"/>
                    <a:pt x="1322" y="925"/>
                  </a:cubicBezTo>
                  <a:cubicBezTo>
                    <a:pt x="1314" y="927"/>
                    <a:pt x="1313" y="909"/>
                    <a:pt x="1306" y="921"/>
                  </a:cubicBezTo>
                  <a:cubicBezTo>
                    <a:pt x="1306" y="942"/>
                    <a:pt x="1314" y="951"/>
                    <a:pt x="1322" y="973"/>
                  </a:cubicBezTo>
                  <a:cubicBezTo>
                    <a:pt x="1309" y="976"/>
                    <a:pt x="1307" y="991"/>
                    <a:pt x="1294" y="993"/>
                  </a:cubicBezTo>
                  <a:cubicBezTo>
                    <a:pt x="1293" y="1028"/>
                    <a:pt x="1257" y="1030"/>
                    <a:pt x="1241" y="1050"/>
                  </a:cubicBezTo>
                  <a:cubicBezTo>
                    <a:pt x="1226" y="1046"/>
                    <a:pt x="1222" y="1054"/>
                    <a:pt x="1209" y="1054"/>
                  </a:cubicBezTo>
                  <a:cubicBezTo>
                    <a:pt x="1204" y="1055"/>
                    <a:pt x="1206" y="1064"/>
                    <a:pt x="1205" y="1070"/>
                  </a:cubicBezTo>
                  <a:cubicBezTo>
                    <a:pt x="1196" y="1072"/>
                    <a:pt x="1199" y="1062"/>
                    <a:pt x="1193" y="1062"/>
                  </a:cubicBezTo>
                  <a:cubicBezTo>
                    <a:pt x="1196" y="1062"/>
                    <a:pt x="1178" y="1071"/>
                    <a:pt x="1173" y="1066"/>
                  </a:cubicBezTo>
                  <a:cubicBezTo>
                    <a:pt x="1172" y="1065"/>
                    <a:pt x="1174" y="1058"/>
                    <a:pt x="1173" y="1058"/>
                  </a:cubicBezTo>
                  <a:cubicBezTo>
                    <a:pt x="1165" y="1055"/>
                    <a:pt x="1151" y="1071"/>
                    <a:pt x="1149" y="1050"/>
                  </a:cubicBezTo>
                  <a:cubicBezTo>
                    <a:pt x="1137" y="1053"/>
                    <a:pt x="1151" y="1063"/>
                    <a:pt x="1149" y="1070"/>
                  </a:cubicBezTo>
                  <a:cubicBezTo>
                    <a:pt x="1131" y="1072"/>
                    <a:pt x="1140" y="1049"/>
                    <a:pt x="1121" y="1054"/>
                  </a:cubicBezTo>
                  <a:cubicBezTo>
                    <a:pt x="1111" y="1063"/>
                    <a:pt x="1144" y="1079"/>
                    <a:pt x="1129" y="1094"/>
                  </a:cubicBezTo>
                  <a:cubicBezTo>
                    <a:pt x="1132" y="1091"/>
                    <a:pt x="1138" y="1089"/>
                    <a:pt x="1145" y="1090"/>
                  </a:cubicBezTo>
                  <a:cubicBezTo>
                    <a:pt x="1133" y="1109"/>
                    <a:pt x="1116" y="1105"/>
                    <a:pt x="1105" y="1090"/>
                  </a:cubicBezTo>
                  <a:cubicBezTo>
                    <a:pt x="1095" y="1101"/>
                    <a:pt x="1112" y="1117"/>
                    <a:pt x="1097" y="1126"/>
                  </a:cubicBezTo>
                  <a:cubicBezTo>
                    <a:pt x="1091" y="1109"/>
                    <a:pt x="1070" y="1139"/>
                    <a:pt x="1056" y="1126"/>
                  </a:cubicBezTo>
                  <a:cubicBezTo>
                    <a:pt x="1061" y="1139"/>
                    <a:pt x="1052" y="1148"/>
                    <a:pt x="1068" y="1154"/>
                  </a:cubicBezTo>
                  <a:cubicBezTo>
                    <a:pt x="1067" y="1148"/>
                    <a:pt x="1072" y="1147"/>
                    <a:pt x="1072" y="1142"/>
                  </a:cubicBezTo>
                  <a:cubicBezTo>
                    <a:pt x="1082" y="1150"/>
                    <a:pt x="1059" y="1157"/>
                    <a:pt x="1060" y="1170"/>
                  </a:cubicBezTo>
                  <a:close/>
                </a:path>
              </a:pathLst>
            </a:custGeom>
            <a:solidFill>
              <a:schemeClr val="accent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69" name="Freeform 355"/>
            <p:cNvSpPr/>
            <p:nvPr/>
          </p:nvSpPr>
          <p:spPr>
            <a:xfrm>
              <a:off x="4995720" y="4177440"/>
              <a:ext cx="1451880" cy="1410480"/>
            </a:xfrm>
            <a:custGeom>
              <a:avLst/>
              <a:gdLst>
                <a:gd name="textAreaLeft" fmla="*/ 0 w 1451880"/>
                <a:gd name="textAreaRight" fmla="*/ 1452600 w 1451880"/>
                <a:gd name="textAreaTop" fmla="*/ 0 h 1410480"/>
                <a:gd name="textAreaBottom" fmla="*/ 1411200 h 1410480"/>
                <a:gd name="GluePoint1X" fmla="*/ 2481.11581632653 w 3920"/>
                <a:gd name="GluePoint1Y" fmla="*/ 3669.38835192069 h 4035"/>
                <a:gd name="GluePoint2X" fmla="*/ 2303.08469387755 w 3920"/>
                <a:gd name="GluePoint2Y" fmla="*/ 3494.56307311029 h 4035"/>
                <a:gd name="GluePoint3X" fmla="*/ 2132.25714285714 w 3920"/>
                <a:gd name="GluePoint3Y" fmla="*/ 3152.68252788104 h 4035"/>
                <a:gd name="GluePoint4X" fmla="*/ 1906.88826530612 w 3920"/>
                <a:gd name="GluePoint4Y" fmla="*/ 2813.71573729864 h 4035"/>
                <a:gd name="GluePoint5X" fmla="*/ 1670.19948979592 w 3920"/>
                <a:gd name="GluePoint5Y" fmla="*/ 2468.92143742255 h 4035"/>
                <a:gd name="GluePoint6X" fmla="*/ 1296.64285714286 w 3920"/>
                <a:gd name="GluePoint6Y" fmla="*/ 2392.19256505576 h 4035"/>
                <a:gd name="GluePoint7X" fmla="*/ 848.992346938776 w 3920"/>
                <a:gd name="GluePoint7Y" fmla="*/ 2550.50656753408 h 4035"/>
                <a:gd name="GluePoint8X" fmla="*/ 545.413265306122 w 3920"/>
                <a:gd name="GluePoint8Y" fmla="*/ 2142.58091697646 h 4035"/>
                <a:gd name="GluePoint9X" fmla="*/ 337.538775510204 w 3920"/>
                <a:gd name="GluePoint9Y" fmla="*/ 1909.48054522924 h 4035"/>
                <a:gd name="GluePoint10X" fmla="*/ 5.14540816326531 w 3920"/>
                <a:gd name="GluePoint10Y" fmla="*/ 1509.3249070632 h 4035"/>
                <a:gd name="GluePoint11X" fmla="*/ 2140.48979591837 w 3920"/>
                <a:gd name="GluePoint11Y" fmla="*/ 44.677571251549 h 4035"/>
                <a:gd name="GluePoint12X" fmla="*/ 2379.23673469388 w 3920"/>
                <a:gd name="GluePoint12Y" fmla="*/ 863.442627013631 h 4035"/>
                <a:gd name="GluePoint13X" fmla="*/ 2810.42193877551 w 3920"/>
                <a:gd name="GluePoint13Y" fmla="*/ 969.309045848823 h 4035"/>
                <a:gd name="GluePoint14X" fmla="*/ 3000.80204081633 w 3920"/>
                <a:gd name="GluePoint14Y" fmla="*/ 1035.3541511772 h 4035"/>
                <a:gd name="GluePoint15X" fmla="*/ 3172.65867346939 w 3920"/>
                <a:gd name="GluePoint15Y" fmla="*/ 979.992812887237 h 4035"/>
                <a:gd name="GluePoint16X" fmla="*/ 3474.17959183673 w 3920"/>
                <a:gd name="GluePoint16Y" fmla="*/ 958.625278810409 h 4035"/>
                <a:gd name="GluePoint17X" fmla="*/ 3749.97346938776 w 3920"/>
                <a:gd name="GluePoint17Y" fmla="*/ 1041.18166047088 h 4035"/>
                <a:gd name="GluePoint18X" fmla="*/ 4047.37806122449 w 3920"/>
                <a:gd name="GluePoint18Y" fmla="*/ 1700.6614622057 h 4035"/>
                <a:gd name="GluePoint19X" fmla="*/ 4149.25714285714 w 3920"/>
                <a:gd name="GluePoint19Y" fmla="*/ 1978.43940520446 h 4035"/>
                <a:gd name="GluePoint20X" fmla="*/ 4039.14540816327 w 3920"/>
                <a:gd name="GluePoint20Y" fmla="*/ 2399.96257744734 h 4035"/>
                <a:gd name="GluePoint21X" fmla="*/ 3777.75867346939 w 3920"/>
                <a:gd name="GluePoint21Y" fmla="*/ 2508.74275092937 h 4035"/>
                <a:gd name="GluePoint22X" fmla="*/ 3685.14132653061 w 3920"/>
                <a:gd name="GluePoint22Y" fmla="*/ 2450.46765799257 h 4035"/>
                <a:gd name="GluePoint23X" fmla="*/ 3448.45255102041 w 3920"/>
                <a:gd name="GluePoint23Y" fmla="*/ 2800.11821561338 h 4035"/>
                <a:gd name="GluePoint24X" fmla="*/ 3296.14846938776 w 3920"/>
                <a:gd name="GluePoint24Y" fmla="*/ 2815.65824039653 h 4035"/>
                <a:gd name="GluePoint25X" fmla="*/ 3226.17091836735 w 3920"/>
                <a:gd name="GluePoint25Y" fmla="*/ 2887.53085501859 h 4035"/>
                <a:gd name="GluePoint26X" fmla="*/ 2987.42397959184 w 3920"/>
                <a:gd name="GluePoint26Y" fmla="*/ 3006.99479553903 h 4035"/>
                <a:gd name="GluePoint27X" fmla="*/ 2995.65663265306 w 3920"/>
                <a:gd name="GluePoint27Y" fmla="*/ 3107.03370508055 h 4035"/>
                <a:gd name="GluePoint28X" fmla="*/ 2933.91173469388 w 3920"/>
                <a:gd name="GluePoint28Y" fmla="*/ 3223.58389095415 h 4035"/>
                <a:gd name="GluePoint29X" fmla="*/ 2914.35918367347 w 3920"/>
                <a:gd name="GluePoint29Y" fmla="*/ 3306.14027261462 h 4035"/>
                <a:gd name="GluePoint30X" fmla="*/ 2958.60969387755 w 3920"/>
                <a:gd name="GluePoint30Y" fmla="*/ 3761.65724907063 h 4035"/>
                <a:gd name="GluePoint31X" fmla="*/ 2857.75969387755 w 3920"/>
                <a:gd name="GluePoint31Y" fmla="*/ 3758.74349442379 h 4035"/>
                <a:gd name="GluePoint32X" fmla="*/ 2880.39948979592 w 3920"/>
                <a:gd name="GluePoint32Y" fmla="*/ 3505.2468401487 h 4035"/>
                <a:gd name="GluePoint33X" fmla="*/ 2789.84030612245 w 3920"/>
                <a:gd name="GluePoint33Y" fmla="*/ 3284.77273853779 h 4035"/>
                <a:gd name="GluePoint34X" fmla="*/ 2891.7193877551 w 3920"/>
                <a:gd name="GluePoint34Y" fmla="*/ 3131.31499380421 h 4035"/>
                <a:gd name="GluePoint35X" fmla="*/ 3071.80867346939 w 3920"/>
                <a:gd name="GluePoint35Y" fmla="*/ 2969.11598513011 h 4035"/>
                <a:gd name="GluePoint36X" fmla="*/ 3153.10612244898 w 3920"/>
                <a:gd name="GluePoint36Y" fmla="*/ 2792.34820322181 h 4035"/>
                <a:gd name="GluePoint37X" fmla="*/ 3257.04336734694 w 3920"/>
                <a:gd name="GluePoint37Y" fmla="*/ 2810.8019826518 h 4035"/>
                <a:gd name="GluePoint38X" fmla="*/ 3360.9806122449 w 3920"/>
                <a:gd name="GluePoint38Y" fmla="*/ 2813.71573729864 h 4035"/>
                <a:gd name="GluePoint39X" fmla="*/ 3493.73214285714 w 3920"/>
                <a:gd name="GluePoint39Y" fmla="*/ 2781.6644361834 h 4035"/>
                <a:gd name="GluePoint40X" fmla="*/ 3690.28673469388 w 3920"/>
                <a:gd name="GluePoint40Y" fmla="*/ 2429.10012391574 h 4035"/>
                <a:gd name="GluePoint41X" fmla="*/ 3859.05612244898 w 3920"/>
                <a:gd name="GluePoint41Y" fmla="*/ 2482.51895910781 h 4035"/>
                <a:gd name="GluePoint42X" fmla="*/ 4134.85 w 3920"/>
                <a:gd name="GluePoint42Y" fmla="*/ 2050.31201982652 h 4035"/>
                <a:gd name="GluePoint43X" fmla="*/ 4034 w 3920"/>
                <a:gd name="GluePoint43Y" fmla="*/ 1769.62032218092 h 4035"/>
                <a:gd name="GluePoint44X" fmla="*/ 3850.82346938776 w 3920"/>
                <a:gd name="GluePoint44Y" fmla="*/ 1101.39925650558 h 4035"/>
                <a:gd name="GluePoint45X" fmla="*/ 3474.17959183673 w 3920"/>
                <a:gd name="GluePoint45Y" fmla="*/ 974.165303593556 h 4035"/>
                <a:gd name="GluePoint46X" fmla="*/ 3164.42602040816 w 3920"/>
                <a:gd name="GluePoint46Y" fmla="*/ 998.446592317224 h 4035"/>
                <a:gd name="GluePoint47X" fmla="*/ 2896.86479591837 w 3920"/>
                <a:gd name="GluePoint47Y" fmla="*/ 1016.90037174721 h 4035"/>
                <a:gd name="GluePoint48X" fmla="*/ 2661.20510204082 w 3920"/>
                <a:gd name="GluePoint48Y" fmla="*/ 905.20644361834 h 4035"/>
                <a:gd name="GluePoint49X" fmla="*/ 2227.96173469388 w 3920"/>
                <a:gd name="GluePoint49Y" fmla="*/ 805.167534076828 h 4035"/>
                <a:gd name="GluePoint50X" fmla="*/ 1152.57142857143 w 3920"/>
                <a:gd name="GluePoint50Y" fmla="*/ 1581.19752168525 h 4035"/>
                <a:gd name="GluePoint51X" fmla="*/ 123.489795918367 w 3920"/>
                <a:gd name="GluePoint51Y" fmla="*/ 1660.84014869888 h 4035"/>
                <a:gd name="GluePoint52X" fmla="*/ 494.988265306122 w 3920"/>
                <a:gd name="GluePoint52Y" fmla="*/ 2015.34696406444 h 4035"/>
                <a:gd name="GluePoint53X" fmla="*/ 719.32806122449 w 3920"/>
                <a:gd name="GluePoint53Y" fmla="*/ 2463.09392812887 h 4035"/>
                <a:gd name="GluePoint54X" fmla="*/ 1183.44387755102 w 3920"/>
                <a:gd name="GluePoint54Y" fmla="*/ 2410.64634448575 h 4035"/>
                <a:gd name="GluePoint55X" fmla="*/ 1681.5193877551 w 3920"/>
                <a:gd name="GluePoint55Y" fmla="*/ 2463.09392812887 h 4035"/>
                <a:gd name="GluePoint56X" fmla="*/ 1943.93520408163 w 3920"/>
                <a:gd name="GluePoint56Y" fmla="*/ 2815.65824039653 h 4035"/>
                <a:gd name="GluePoint57X" fmla="*/ 2227.96173469388 w 3920"/>
                <a:gd name="GluePoint57Y" fmla="*/ 3287.68649318463 h 4035"/>
                <a:gd name="GluePoint58X" fmla="*/ 2483.17397959184 w 3920"/>
                <a:gd name="GluePoint58Y" fmla="*/ 3652.8770755886 h 403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 ang="0">
                  <a:pos x="GluePoint58X" y="GluePoint58Y"/>
                </a:cxn>
              </a:cxnLst>
              <a:rect l="textAreaLeft" t="textAreaTop" r="textAreaRight" b="textAreaBottom"/>
              <a:pathLst>
                <a:path w="1476" h="1437">
                  <a:moveTo>
                    <a:pt x="1042" y="1437"/>
                  </a:moveTo>
                  <a:cubicBezTo>
                    <a:pt x="1038" y="1437"/>
                    <a:pt x="1038" y="1437"/>
                    <a:pt x="1038" y="1437"/>
                  </a:cubicBezTo>
                  <a:cubicBezTo>
                    <a:pt x="1026" y="1437"/>
                    <a:pt x="1019" y="1430"/>
                    <a:pt x="1012" y="1423"/>
                  </a:cubicBezTo>
                  <a:cubicBezTo>
                    <a:pt x="1007" y="1417"/>
                    <a:pt x="1001" y="1411"/>
                    <a:pt x="993" y="1409"/>
                  </a:cubicBezTo>
                  <a:cubicBezTo>
                    <a:pt x="986" y="1407"/>
                    <a:pt x="976" y="1408"/>
                    <a:pt x="966" y="1409"/>
                  </a:cubicBezTo>
                  <a:cubicBezTo>
                    <a:pt x="960" y="1409"/>
                    <a:pt x="954" y="1410"/>
                    <a:pt x="947" y="1410"/>
                  </a:cubicBezTo>
                  <a:cubicBezTo>
                    <a:pt x="942" y="1410"/>
                    <a:pt x="938" y="1410"/>
                    <a:pt x="933" y="1409"/>
                  </a:cubicBezTo>
                  <a:cubicBezTo>
                    <a:pt x="933" y="1409"/>
                    <a:pt x="933" y="1409"/>
                    <a:pt x="933" y="1409"/>
                  </a:cubicBezTo>
                  <a:cubicBezTo>
                    <a:pt x="932" y="1408"/>
                    <a:pt x="932" y="1408"/>
                    <a:pt x="932" y="1408"/>
                  </a:cubicBezTo>
                  <a:cubicBezTo>
                    <a:pt x="929" y="1406"/>
                    <a:pt x="927" y="1404"/>
                    <a:pt x="924" y="1402"/>
                  </a:cubicBezTo>
                  <a:cubicBezTo>
                    <a:pt x="913" y="1392"/>
                    <a:pt x="903" y="1383"/>
                    <a:pt x="882" y="1385"/>
                  </a:cubicBezTo>
                  <a:cubicBezTo>
                    <a:pt x="880" y="1385"/>
                    <a:pt x="880" y="1385"/>
                    <a:pt x="880" y="1385"/>
                  </a:cubicBezTo>
                  <a:cubicBezTo>
                    <a:pt x="879" y="1383"/>
                    <a:pt x="879" y="1383"/>
                    <a:pt x="879" y="1383"/>
                  </a:cubicBezTo>
                  <a:cubicBezTo>
                    <a:pt x="875" y="1370"/>
                    <a:pt x="862" y="1365"/>
                    <a:pt x="838" y="1365"/>
                  </a:cubicBezTo>
                  <a:cubicBezTo>
                    <a:pt x="836" y="1365"/>
                    <a:pt x="836" y="1365"/>
                    <a:pt x="836" y="1365"/>
                  </a:cubicBezTo>
                  <a:cubicBezTo>
                    <a:pt x="832" y="1363"/>
                    <a:pt x="832" y="1359"/>
                    <a:pt x="832" y="1356"/>
                  </a:cubicBezTo>
                  <a:cubicBezTo>
                    <a:pt x="832" y="1354"/>
                    <a:pt x="832" y="1353"/>
                    <a:pt x="831" y="1352"/>
                  </a:cubicBezTo>
                  <a:cubicBezTo>
                    <a:pt x="830" y="1351"/>
                    <a:pt x="826" y="1350"/>
                    <a:pt x="825" y="1349"/>
                  </a:cubicBezTo>
                  <a:cubicBezTo>
                    <a:pt x="823" y="1349"/>
                    <a:pt x="823" y="1349"/>
                    <a:pt x="823" y="1349"/>
                  </a:cubicBezTo>
                  <a:cubicBezTo>
                    <a:pt x="823" y="1347"/>
                    <a:pt x="823" y="1347"/>
                    <a:pt x="823" y="1347"/>
                  </a:cubicBezTo>
                  <a:cubicBezTo>
                    <a:pt x="821" y="1342"/>
                    <a:pt x="820" y="1337"/>
                    <a:pt x="820" y="1331"/>
                  </a:cubicBezTo>
                  <a:cubicBezTo>
                    <a:pt x="820" y="1327"/>
                    <a:pt x="820" y="1322"/>
                    <a:pt x="819" y="1319"/>
                  </a:cubicBezTo>
                  <a:cubicBezTo>
                    <a:pt x="813" y="1302"/>
                    <a:pt x="802" y="1289"/>
                    <a:pt x="791" y="1275"/>
                  </a:cubicBezTo>
                  <a:cubicBezTo>
                    <a:pt x="790" y="1275"/>
                    <a:pt x="790" y="1275"/>
                    <a:pt x="790" y="1275"/>
                  </a:cubicBezTo>
                  <a:cubicBezTo>
                    <a:pt x="788" y="1268"/>
                    <a:pt x="791" y="1264"/>
                    <a:pt x="793" y="1262"/>
                  </a:cubicBezTo>
                  <a:cubicBezTo>
                    <a:pt x="794" y="1260"/>
                    <a:pt x="794" y="1259"/>
                    <a:pt x="794" y="1258"/>
                  </a:cubicBezTo>
                  <a:cubicBezTo>
                    <a:pt x="794" y="1254"/>
                    <a:pt x="792" y="1252"/>
                    <a:pt x="790" y="1250"/>
                  </a:cubicBezTo>
                  <a:cubicBezTo>
                    <a:pt x="789" y="1248"/>
                    <a:pt x="787" y="1245"/>
                    <a:pt x="786" y="1242"/>
                  </a:cubicBezTo>
                  <a:cubicBezTo>
                    <a:pt x="786" y="1238"/>
                    <a:pt x="787" y="1234"/>
                    <a:pt x="787" y="1230"/>
                  </a:cubicBezTo>
                  <a:cubicBezTo>
                    <a:pt x="788" y="1224"/>
                    <a:pt x="790" y="1217"/>
                    <a:pt x="786" y="1211"/>
                  </a:cubicBezTo>
                  <a:cubicBezTo>
                    <a:pt x="783" y="1200"/>
                    <a:pt x="772" y="1196"/>
                    <a:pt x="761" y="1192"/>
                  </a:cubicBezTo>
                  <a:cubicBezTo>
                    <a:pt x="759" y="1191"/>
                    <a:pt x="759" y="1191"/>
                    <a:pt x="759" y="1191"/>
                  </a:cubicBezTo>
                  <a:cubicBezTo>
                    <a:pt x="758" y="1190"/>
                    <a:pt x="758" y="1190"/>
                    <a:pt x="758" y="1190"/>
                  </a:cubicBezTo>
                  <a:cubicBezTo>
                    <a:pt x="754" y="1180"/>
                    <a:pt x="747" y="1170"/>
                    <a:pt x="741" y="1161"/>
                  </a:cubicBezTo>
                  <a:cubicBezTo>
                    <a:pt x="734" y="1152"/>
                    <a:pt x="727" y="1142"/>
                    <a:pt x="722" y="1130"/>
                  </a:cubicBezTo>
                  <a:cubicBezTo>
                    <a:pt x="721" y="1127"/>
                    <a:pt x="716" y="1125"/>
                    <a:pt x="712" y="1124"/>
                  </a:cubicBezTo>
                  <a:cubicBezTo>
                    <a:pt x="709" y="1122"/>
                    <a:pt x="706" y="1121"/>
                    <a:pt x="703" y="1119"/>
                  </a:cubicBezTo>
                  <a:cubicBezTo>
                    <a:pt x="702" y="1119"/>
                    <a:pt x="702" y="1119"/>
                    <a:pt x="702" y="1119"/>
                  </a:cubicBezTo>
                  <a:cubicBezTo>
                    <a:pt x="702" y="1118"/>
                    <a:pt x="702" y="1118"/>
                    <a:pt x="702" y="1118"/>
                  </a:cubicBezTo>
                  <a:cubicBezTo>
                    <a:pt x="701" y="1116"/>
                    <a:pt x="701" y="1114"/>
                    <a:pt x="700" y="1112"/>
                  </a:cubicBezTo>
                  <a:cubicBezTo>
                    <a:pt x="698" y="1105"/>
                    <a:pt x="695" y="1098"/>
                    <a:pt x="694" y="1085"/>
                  </a:cubicBezTo>
                  <a:cubicBezTo>
                    <a:pt x="694" y="1085"/>
                    <a:pt x="692" y="1075"/>
                    <a:pt x="686" y="1066"/>
                  </a:cubicBezTo>
                  <a:cubicBezTo>
                    <a:pt x="686" y="1066"/>
                    <a:pt x="684" y="1065"/>
                    <a:pt x="683" y="1065"/>
                  </a:cubicBezTo>
                  <a:cubicBezTo>
                    <a:pt x="681" y="1064"/>
                    <a:pt x="679" y="1063"/>
                    <a:pt x="678" y="1062"/>
                  </a:cubicBezTo>
                  <a:cubicBezTo>
                    <a:pt x="677" y="1060"/>
                    <a:pt x="677" y="1058"/>
                    <a:pt x="678" y="1056"/>
                  </a:cubicBezTo>
                  <a:cubicBezTo>
                    <a:pt x="678" y="1055"/>
                    <a:pt x="678" y="1054"/>
                    <a:pt x="678" y="1054"/>
                  </a:cubicBezTo>
                  <a:cubicBezTo>
                    <a:pt x="677" y="1052"/>
                    <a:pt x="676" y="1050"/>
                    <a:pt x="675" y="1048"/>
                  </a:cubicBezTo>
                  <a:cubicBezTo>
                    <a:pt x="673" y="1043"/>
                    <a:pt x="671" y="1039"/>
                    <a:pt x="666" y="1034"/>
                  </a:cubicBezTo>
                  <a:cubicBezTo>
                    <a:pt x="664" y="1032"/>
                    <a:pt x="663" y="1027"/>
                    <a:pt x="662" y="1020"/>
                  </a:cubicBezTo>
                  <a:cubicBezTo>
                    <a:pt x="661" y="1015"/>
                    <a:pt x="660" y="1010"/>
                    <a:pt x="658" y="1005"/>
                  </a:cubicBezTo>
                  <a:cubicBezTo>
                    <a:pt x="653" y="994"/>
                    <a:pt x="645" y="986"/>
                    <a:pt x="636" y="977"/>
                  </a:cubicBezTo>
                  <a:cubicBezTo>
                    <a:pt x="632" y="972"/>
                    <a:pt x="627" y="967"/>
                    <a:pt x="622" y="962"/>
                  </a:cubicBezTo>
                  <a:cubicBezTo>
                    <a:pt x="617" y="955"/>
                    <a:pt x="605" y="942"/>
                    <a:pt x="594" y="934"/>
                  </a:cubicBezTo>
                  <a:cubicBezTo>
                    <a:pt x="594" y="934"/>
                    <a:pt x="593" y="933"/>
                    <a:pt x="592" y="933"/>
                  </a:cubicBezTo>
                  <a:cubicBezTo>
                    <a:pt x="593" y="933"/>
                    <a:pt x="594" y="933"/>
                    <a:pt x="594" y="932"/>
                  </a:cubicBezTo>
                  <a:cubicBezTo>
                    <a:pt x="594" y="931"/>
                    <a:pt x="594" y="930"/>
                    <a:pt x="594" y="930"/>
                  </a:cubicBezTo>
                  <a:cubicBezTo>
                    <a:pt x="590" y="934"/>
                    <a:pt x="590" y="934"/>
                    <a:pt x="590" y="934"/>
                  </a:cubicBezTo>
                  <a:cubicBezTo>
                    <a:pt x="590" y="934"/>
                    <a:pt x="590" y="934"/>
                    <a:pt x="590" y="934"/>
                  </a:cubicBezTo>
                  <a:cubicBezTo>
                    <a:pt x="590" y="934"/>
                    <a:pt x="590" y="934"/>
                    <a:pt x="590" y="934"/>
                  </a:cubicBezTo>
                  <a:cubicBezTo>
                    <a:pt x="583" y="926"/>
                    <a:pt x="579" y="920"/>
                    <a:pt x="576" y="915"/>
                  </a:cubicBezTo>
                  <a:cubicBezTo>
                    <a:pt x="573" y="911"/>
                    <a:pt x="571" y="907"/>
                    <a:pt x="567" y="903"/>
                  </a:cubicBezTo>
                  <a:cubicBezTo>
                    <a:pt x="550" y="907"/>
                    <a:pt x="526" y="905"/>
                    <a:pt x="499" y="899"/>
                  </a:cubicBezTo>
                  <a:cubicBezTo>
                    <a:pt x="495" y="898"/>
                    <a:pt x="492" y="896"/>
                    <a:pt x="488" y="895"/>
                  </a:cubicBezTo>
                  <a:cubicBezTo>
                    <a:pt x="483" y="893"/>
                    <a:pt x="478" y="891"/>
                    <a:pt x="474" y="891"/>
                  </a:cubicBezTo>
                  <a:cubicBezTo>
                    <a:pt x="471" y="891"/>
                    <a:pt x="466" y="892"/>
                    <a:pt x="462" y="901"/>
                  </a:cubicBezTo>
                  <a:cubicBezTo>
                    <a:pt x="461" y="903"/>
                    <a:pt x="461" y="903"/>
                    <a:pt x="461" y="903"/>
                  </a:cubicBezTo>
                  <a:cubicBezTo>
                    <a:pt x="458" y="902"/>
                    <a:pt x="458" y="902"/>
                    <a:pt x="458" y="902"/>
                  </a:cubicBezTo>
                  <a:cubicBezTo>
                    <a:pt x="456" y="901"/>
                    <a:pt x="453" y="901"/>
                    <a:pt x="450" y="901"/>
                  </a:cubicBezTo>
                  <a:cubicBezTo>
                    <a:pt x="440" y="901"/>
                    <a:pt x="430" y="907"/>
                    <a:pt x="425" y="914"/>
                  </a:cubicBezTo>
                  <a:cubicBezTo>
                    <a:pt x="422" y="918"/>
                    <a:pt x="418" y="928"/>
                    <a:pt x="414" y="938"/>
                  </a:cubicBezTo>
                  <a:cubicBezTo>
                    <a:pt x="411" y="944"/>
                    <a:pt x="409" y="951"/>
                    <a:pt x="406" y="957"/>
                  </a:cubicBezTo>
                  <a:cubicBezTo>
                    <a:pt x="398" y="973"/>
                    <a:pt x="381" y="988"/>
                    <a:pt x="369" y="998"/>
                  </a:cubicBezTo>
                  <a:cubicBezTo>
                    <a:pt x="368" y="999"/>
                    <a:pt x="368" y="999"/>
                    <a:pt x="368" y="999"/>
                  </a:cubicBezTo>
                  <a:cubicBezTo>
                    <a:pt x="366" y="999"/>
                    <a:pt x="366" y="999"/>
                    <a:pt x="366" y="999"/>
                  </a:cubicBezTo>
                  <a:cubicBezTo>
                    <a:pt x="347" y="999"/>
                    <a:pt x="332" y="988"/>
                    <a:pt x="319" y="978"/>
                  </a:cubicBezTo>
                  <a:cubicBezTo>
                    <a:pt x="315" y="975"/>
                    <a:pt x="312" y="973"/>
                    <a:pt x="309" y="970"/>
                  </a:cubicBezTo>
                  <a:cubicBezTo>
                    <a:pt x="306" y="968"/>
                    <a:pt x="304" y="965"/>
                    <a:pt x="302" y="963"/>
                  </a:cubicBezTo>
                  <a:cubicBezTo>
                    <a:pt x="300" y="961"/>
                    <a:pt x="298" y="959"/>
                    <a:pt x="297" y="959"/>
                  </a:cubicBezTo>
                  <a:cubicBezTo>
                    <a:pt x="294" y="957"/>
                    <a:pt x="289" y="956"/>
                    <a:pt x="285" y="955"/>
                  </a:cubicBezTo>
                  <a:cubicBezTo>
                    <a:pt x="279" y="955"/>
                    <a:pt x="274" y="954"/>
                    <a:pt x="269" y="950"/>
                  </a:cubicBezTo>
                  <a:cubicBezTo>
                    <a:pt x="262" y="946"/>
                    <a:pt x="257" y="939"/>
                    <a:pt x="252" y="933"/>
                  </a:cubicBezTo>
                  <a:cubicBezTo>
                    <a:pt x="243" y="923"/>
                    <a:pt x="235" y="913"/>
                    <a:pt x="222" y="911"/>
                  </a:cubicBezTo>
                  <a:cubicBezTo>
                    <a:pt x="220" y="910"/>
                    <a:pt x="220" y="910"/>
                    <a:pt x="220" y="910"/>
                  </a:cubicBezTo>
                  <a:cubicBezTo>
                    <a:pt x="219" y="908"/>
                    <a:pt x="219" y="908"/>
                    <a:pt x="219" y="908"/>
                  </a:cubicBezTo>
                  <a:cubicBezTo>
                    <a:pt x="219" y="899"/>
                    <a:pt x="215" y="892"/>
                    <a:pt x="210" y="884"/>
                  </a:cubicBezTo>
                  <a:cubicBezTo>
                    <a:pt x="203" y="873"/>
                    <a:pt x="195" y="861"/>
                    <a:pt x="199" y="843"/>
                  </a:cubicBezTo>
                  <a:cubicBezTo>
                    <a:pt x="201" y="835"/>
                    <a:pt x="202" y="827"/>
                    <a:pt x="196" y="813"/>
                  </a:cubicBezTo>
                  <a:cubicBezTo>
                    <a:pt x="195" y="812"/>
                    <a:pt x="195" y="810"/>
                    <a:pt x="194" y="809"/>
                  </a:cubicBezTo>
                  <a:cubicBezTo>
                    <a:pt x="194" y="806"/>
                    <a:pt x="193" y="802"/>
                    <a:pt x="192" y="801"/>
                  </a:cubicBezTo>
                  <a:cubicBezTo>
                    <a:pt x="192" y="801"/>
                    <a:pt x="190" y="800"/>
                    <a:pt x="189" y="800"/>
                  </a:cubicBezTo>
                  <a:cubicBezTo>
                    <a:pt x="186" y="799"/>
                    <a:pt x="184" y="798"/>
                    <a:pt x="183" y="796"/>
                  </a:cubicBezTo>
                  <a:cubicBezTo>
                    <a:pt x="182" y="793"/>
                    <a:pt x="183" y="790"/>
                    <a:pt x="183" y="787"/>
                  </a:cubicBezTo>
                  <a:cubicBezTo>
                    <a:pt x="184" y="785"/>
                    <a:pt x="184" y="782"/>
                    <a:pt x="184" y="781"/>
                  </a:cubicBezTo>
                  <a:cubicBezTo>
                    <a:pt x="180" y="774"/>
                    <a:pt x="176" y="770"/>
                    <a:pt x="172" y="765"/>
                  </a:cubicBezTo>
                  <a:cubicBezTo>
                    <a:pt x="171" y="764"/>
                    <a:pt x="169" y="762"/>
                    <a:pt x="168" y="761"/>
                  </a:cubicBezTo>
                  <a:cubicBezTo>
                    <a:pt x="163" y="755"/>
                    <a:pt x="158" y="749"/>
                    <a:pt x="152" y="745"/>
                  </a:cubicBezTo>
                  <a:cubicBezTo>
                    <a:pt x="150" y="744"/>
                    <a:pt x="147" y="743"/>
                    <a:pt x="143" y="741"/>
                  </a:cubicBezTo>
                  <a:cubicBezTo>
                    <a:pt x="138" y="739"/>
                    <a:pt x="132" y="737"/>
                    <a:pt x="128" y="733"/>
                  </a:cubicBezTo>
                  <a:cubicBezTo>
                    <a:pt x="125" y="730"/>
                    <a:pt x="122" y="725"/>
                    <a:pt x="120" y="721"/>
                  </a:cubicBezTo>
                  <a:cubicBezTo>
                    <a:pt x="119" y="718"/>
                    <a:pt x="117" y="715"/>
                    <a:pt x="115" y="713"/>
                  </a:cubicBezTo>
                  <a:cubicBezTo>
                    <a:pt x="113" y="709"/>
                    <a:pt x="110" y="707"/>
                    <a:pt x="107" y="704"/>
                  </a:cubicBezTo>
                  <a:cubicBezTo>
                    <a:pt x="105" y="702"/>
                    <a:pt x="102" y="700"/>
                    <a:pt x="99" y="697"/>
                  </a:cubicBezTo>
                  <a:cubicBezTo>
                    <a:pt x="96" y="693"/>
                    <a:pt x="93" y="689"/>
                    <a:pt x="91" y="685"/>
                  </a:cubicBezTo>
                  <a:cubicBezTo>
                    <a:pt x="78" y="669"/>
                    <a:pt x="67" y="654"/>
                    <a:pt x="44" y="645"/>
                  </a:cubicBezTo>
                  <a:cubicBezTo>
                    <a:pt x="43" y="644"/>
                    <a:pt x="43" y="644"/>
                    <a:pt x="43" y="644"/>
                  </a:cubicBezTo>
                  <a:cubicBezTo>
                    <a:pt x="43" y="643"/>
                    <a:pt x="43" y="643"/>
                    <a:pt x="43" y="643"/>
                  </a:cubicBezTo>
                  <a:cubicBezTo>
                    <a:pt x="42" y="638"/>
                    <a:pt x="41" y="634"/>
                    <a:pt x="39" y="630"/>
                  </a:cubicBezTo>
                  <a:cubicBezTo>
                    <a:pt x="37" y="625"/>
                    <a:pt x="35" y="621"/>
                    <a:pt x="35" y="615"/>
                  </a:cubicBezTo>
                  <a:cubicBezTo>
                    <a:pt x="31" y="611"/>
                    <a:pt x="27" y="608"/>
                    <a:pt x="22" y="604"/>
                  </a:cubicBezTo>
                  <a:cubicBezTo>
                    <a:pt x="12" y="598"/>
                    <a:pt x="0" y="590"/>
                    <a:pt x="2" y="570"/>
                  </a:cubicBezTo>
                  <a:cubicBezTo>
                    <a:pt x="3" y="567"/>
                    <a:pt x="3" y="567"/>
                    <a:pt x="3" y="567"/>
                  </a:cubicBezTo>
                  <a:cubicBezTo>
                    <a:pt x="5" y="567"/>
                    <a:pt x="5" y="567"/>
                    <a:pt x="5" y="567"/>
                  </a:cubicBezTo>
                  <a:cubicBezTo>
                    <a:pt x="140" y="583"/>
                    <a:pt x="267" y="593"/>
                    <a:pt x="395" y="600"/>
                  </a:cubicBezTo>
                  <a:cubicBezTo>
                    <a:pt x="396" y="599"/>
                    <a:pt x="397" y="598"/>
                    <a:pt x="399" y="597"/>
                  </a:cubicBezTo>
                  <a:cubicBezTo>
                    <a:pt x="400" y="595"/>
                    <a:pt x="402" y="593"/>
                    <a:pt x="404" y="592"/>
                  </a:cubicBezTo>
                  <a:cubicBezTo>
                    <a:pt x="412" y="453"/>
                    <a:pt x="422" y="313"/>
                    <a:pt x="432" y="178"/>
                  </a:cubicBezTo>
                  <a:cubicBezTo>
                    <a:pt x="436" y="120"/>
                    <a:pt x="441" y="62"/>
                    <a:pt x="445" y="3"/>
                  </a:cubicBezTo>
                  <a:cubicBezTo>
                    <a:pt x="445" y="0"/>
                    <a:pt x="445" y="0"/>
                    <a:pt x="445" y="0"/>
                  </a:cubicBezTo>
                  <a:cubicBezTo>
                    <a:pt x="448" y="1"/>
                    <a:pt x="448" y="1"/>
                    <a:pt x="448" y="1"/>
                  </a:cubicBezTo>
                  <a:cubicBezTo>
                    <a:pt x="502" y="5"/>
                    <a:pt x="560" y="7"/>
                    <a:pt x="616" y="10"/>
                  </a:cubicBezTo>
                  <a:cubicBezTo>
                    <a:pt x="664" y="11"/>
                    <a:pt x="714" y="13"/>
                    <a:pt x="761" y="17"/>
                  </a:cubicBezTo>
                  <a:cubicBezTo>
                    <a:pt x="764" y="17"/>
                    <a:pt x="764" y="17"/>
                    <a:pt x="764" y="17"/>
                  </a:cubicBezTo>
                  <a:cubicBezTo>
                    <a:pt x="764" y="19"/>
                    <a:pt x="764" y="19"/>
                    <a:pt x="764" y="19"/>
                  </a:cubicBezTo>
                  <a:cubicBezTo>
                    <a:pt x="764" y="124"/>
                    <a:pt x="762" y="201"/>
                    <a:pt x="756" y="271"/>
                  </a:cubicBezTo>
                  <a:cubicBezTo>
                    <a:pt x="767" y="274"/>
                    <a:pt x="775" y="281"/>
                    <a:pt x="782" y="288"/>
                  </a:cubicBezTo>
                  <a:cubicBezTo>
                    <a:pt x="786" y="292"/>
                    <a:pt x="790" y="295"/>
                    <a:pt x="794" y="298"/>
                  </a:cubicBezTo>
                  <a:cubicBezTo>
                    <a:pt x="797" y="299"/>
                    <a:pt x="799" y="299"/>
                    <a:pt x="802" y="299"/>
                  </a:cubicBezTo>
                  <a:cubicBezTo>
                    <a:pt x="807" y="299"/>
                    <a:pt x="812" y="298"/>
                    <a:pt x="817" y="297"/>
                  </a:cubicBezTo>
                  <a:cubicBezTo>
                    <a:pt x="825" y="296"/>
                    <a:pt x="832" y="296"/>
                    <a:pt x="838" y="298"/>
                  </a:cubicBezTo>
                  <a:cubicBezTo>
                    <a:pt x="839" y="299"/>
                    <a:pt x="839" y="299"/>
                    <a:pt x="839" y="299"/>
                  </a:cubicBezTo>
                  <a:cubicBezTo>
                    <a:pt x="843" y="302"/>
                    <a:pt x="844" y="309"/>
                    <a:pt x="844" y="315"/>
                  </a:cubicBezTo>
                  <a:cubicBezTo>
                    <a:pt x="844" y="319"/>
                    <a:pt x="845" y="324"/>
                    <a:pt x="846" y="326"/>
                  </a:cubicBezTo>
                  <a:cubicBezTo>
                    <a:pt x="871" y="327"/>
                    <a:pt x="902" y="330"/>
                    <a:pt x="922" y="346"/>
                  </a:cubicBezTo>
                  <a:cubicBezTo>
                    <a:pt x="931" y="340"/>
                    <a:pt x="936" y="337"/>
                    <a:pt x="946" y="337"/>
                  </a:cubicBezTo>
                  <a:cubicBezTo>
                    <a:pt x="950" y="337"/>
                    <a:pt x="955" y="337"/>
                    <a:pt x="962" y="338"/>
                  </a:cubicBezTo>
                  <a:cubicBezTo>
                    <a:pt x="965" y="339"/>
                    <a:pt x="965" y="339"/>
                    <a:pt x="965" y="339"/>
                  </a:cubicBezTo>
                  <a:cubicBezTo>
                    <a:pt x="965" y="341"/>
                    <a:pt x="965" y="341"/>
                    <a:pt x="965" y="341"/>
                  </a:cubicBezTo>
                  <a:cubicBezTo>
                    <a:pt x="964" y="347"/>
                    <a:pt x="964" y="350"/>
                    <a:pt x="966" y="352"/>
                  </a:cubicBezTo>
                  <a:cubicBezTo>
                    <a:pt x="968" y="355"/>
                    <a:pt x="972" y="355"/>
                    <a:pt x="978" y="354"/>
                  </a:cubicBezTo>
                  <a:cubicBezTo>
                    <a:pt x="981" y="354"/>
                    <a:pt x="981" y="354"/>
                    <a:pt x="981" y="354"/>
                  </a:cubicBezTo>
                  <a:cubicBezTo>
                    <a:pt x="981" y="358"/>
                    <a:pt x="981" y="358"/>
                    <a:pt x="981" y="358"/>
                  </a:cubicBezTo>
                  <a:cubicBezTo>
                    <a:pt x="980" y="364"/>
                    <a:pt x="981" y="370"/>
                    <a:pt x="983" y="374"/>
                  </a:cubicBezTo>
                  <a:cubicBezTo>
                    <a:pt x="991" y="374"/>
                    <a:pt x="994" y="370"/>
                    <a:pt x="999" y="366"/>
                  </a:cubicBezTo>
                  <a:cubicBezTo>
                    <a:pt x="1002" y="363"/>
                    <a:pt x="1005" y="361"/>
                    <a:pt x="1009" y="359"/>
                  </a:cubicBezTo>
                  <a:cubicBezTo>
                    <a:pt x="1010" y="358"/>
                    <a:pt x="1010" y="358"/>
                    <a:pt x="1010" y="358"/>
                  </a:cubicBezTo>
                  <a:cubicBezTo>
                    <a:pt x="1011" y="359"/>
                    <a:pt x="1011" y="359"/>
                    <a:pt x="1011" y="359"/>
                  </a:cubicBezTo>
                  <a:cubicBezTo>
                    <a:pt x="1021" y="362"/>
                    <a:pt x="1028" y="369"/>
                    <a:pt x="1032" y="379"/>
                  </a:cubicBezTo>
                  <a:cubicBezTo>
                    <a:pt x="1043" y="379"/>
                    <a:pt x="1049" y="377"/>
                    <a:pt x="1052" y="372"/>
                  </a:cubicBezTo>
                  <a:cubicBezTo>
                    <a:pt x="1053" y="370"/>
                    <a:pt x="1053" y="370"/>
                    <a:pt x="1053" y="370"/>
                  </a:cubicBezTo>
                  <a:cubicBezTo>
                    <a:pt x="1055" y="371"/>
                    <a:pt x="1055" y="371"/>
                    <a:pt x="1055" y="371"/>
                  </a:cubicBezTo>
                  <a:cubicBezTo>
                    <a:pt x="1061" y="372"/>
                    <a:pt x="1061" y="378"/>
                    <a:pt x="1062" y="383"/>
                  </a:cubicBezTo>
                  <a:cubicBezTo>
                    <a:pt x="1062" y="391"/>
                    <a:pt x="1063" y="391"/>
                    <a:pt x="1066" y="391"/>
                  </a:cubicBezTo>
                  <a:cubicBezTo>
                    <a:pt x="1066" y="391"/>
                    <a:pt x="1066" y="391"/>
                    <a:pt x="1066" y="391"/>
                  </a:cubicBezTo>
                  <a:cubicBezTo>
                    <a:pt x="1067" y="391"/>
                    <a:pt x="1067" y="391"/>
                    <a:pt x="1067" y="391"/>
                  </a:cubicBezTo>
                  <a:cubicBezTo>
                    <a:pt x="1067" y="391"/>
                    <a:pt x="1067" y="391"/>
                    <a:pt x="1067" y="391"/>
                  </a:cubicBezTo>
                  <a:cubicBezTo>
                    <a:pt x="1071" y="391"/>
                    <a:pt x="1073" y="387"/>
                    <a:pt x="1076" y="380"/>
                  </a:cubicBezTo>
                  <a:cubicBezTo>
                    <a:pt x="1077" y="377"/>
                    <a:pt x="1078" y="374"/>
                    <a:pt x="1080" y="372"/>
                  </a:cubicBezTo>
                  <a:cubicBezTo>
                    <a:pt x="1081" y="371"/>
                    <a:pt x="1081" y="370"/>
                    <a:pt x="1082" y="370"/>
                  </a:cubicBezTo>
                  <a:cubicBezTo>
                    <a:pt x="1084" y="368"/>
                    <a:pt x="1084" y="368"/>
                    <a:pt x="1084" y="366"/>
                  </a:cubicBezTo>
                  <a:cubicBezTo>
                    <a:pt x="1083" y="361"/>
                    <a:pt x="1083" y="361"/>
                    <a:pt x="1083" y="361"/>
                  </a:cubicBezTo>
                  <a:cubicBezTo>
                    <a:pt x="1087" y="363"/>
                    <a:pt x="1087" y="363"/>
                    <a:pt x="1087" y="363"/>
                  </a:cubicBezTo>
                  <a:cubicBezTo>
                    <a:pt x="1092" y="364"/>
                    <a:pt x="1096" y="367"/>
                    <a:pt x="1099" y="368"/>
                  </a:cubicBezTo>
                  <a:cubicBezTo>
                    <a:pt x="1104" y="371"/>
                    <a:pt x="1108" y="374"/>
                    <a:pt x="1113" y="374"/>
                  </a:cubicBezTo>
                  <a:cubicBezTo>
                    <a:pt x="1117" y="374"/>
                    <a:pt x="1121" y="373"/>
                    <a:pt x="1126" y="371"/>
                  </a:cubicBezTo>
                  <a:cubicBezTo>
                    <a:pt x="1128" y="370"/>
                    <a:pt x="1128" y="370"/>
                    <a:pt x="1128" y="370"/>
                  </a:cubicBezTo>
                  <a:cubicBezTo>
                    <a:pt x="1129" y="372"/>
                    <a:pt x="1129" y="372"/>
                    <a:pt x="1129" y="372"/>
                  </a:cubicBezTo>
                  <a:cubicBezTo>
                    <a:pt x="1132" y="379"/>
                    <a:pt x="1139" y="383"/>
                    <a:pt x="1146" y="386"/>
                  </a:cubicBezTo>
                  <a:cubicBezTo>
                    <a:pt x="1151" y="388"/>
                    <a:pt x="1155" y="390"/>
                    <a:pt x="1159" y="394"/>
                  </a:cubicBezTo>
                  <a:cubicBezTo>
                    <a:pt x="1163" y="390"/>
                    <a:pt x="1167" y="387"/>
                    <a:pt x="1172" y="384"/>
                  </a:cubicBezTo>
                  <a:cubicBezTo>
                    <a:pt x="1177" y="382"/>
                    <a:pt x="1181" y="379"/>
                    <a:pt x="1185" y="375"/>
                  </a:cubicBezTo>
                  <a:cubicBezTo>
                    <a:pt x="1185" y="375"/>
                    <a:pt x="1185" y="375"/>
                    <a:pt x="1185" y="375"/>
                  </a:cubicBezTo>
                  <a:cubicBezTo>
                    <a:pt x="1186" y="375"/>
                    <a:pt x="1186" y="375"/>
                    <a:pt x="1186" y="375"/>
                  </a:cubicBezTo>
                  <a:cubicBezTo>
                    <a:pt x="1198" y="371"/>
                    <a:pt x="1200" y="371"/>
                    <a:pt x="1211" y="374"/>
                  </a:cubicBezTo>
                  <a:cubicBezTo>
                    <a:pt x="1218" y="373"/>
                    <a:pt x="1223" y="370"/>
                    <a:pt x="1228" y="366"/>
                  </a:cubicBezTo>
                  <a:cubicBezTo>
                    <a:pt x="1230" y="365"/>
                    <a:pt x="1232" y="364"/>
                    <a:pt x="1234" y="363"/>
                  </a:cubicBezTo>
                  <a:cubicBezTo>
                    <a:pt x="1235" y="362"/>
                    <a:pt x="1235" y="362"/>
                    <a:pt x="1235" y="362"/>
                  </a:cubicBezTo>
                  <a:cubicBezTo>
                    <a:pt x="1237" y="363"/>
                    <a:pt x="1237" y="363"/>
                    <a:pt x="1237" y="363"/>
                  </a:cubicBezTo>
                  <a:cubicBezTo>
                    <a:pt x="1248" y="370"/>
                    <a:pt x="1256" y="371"/>
                    <a:pt x="1260" y="371"/>
                  </a:cubicBezTo>
                  <a:cubicBezTo>
                    <a:pt x="1266" y="371"/>
                    <a:pt x="1270" y="369"/>
                    <a:pt x="1273" y="364"/>
                  </a:cubicBezTo>
                  <a:cubicBezTo>
                    <a:pt x="1274" y="363"/>
                    <a:pt x="1274" y="363"/>
                    <a:pt x="1274" y="363"/>
                  </a:cubicBezTo>
                  <a:cubicBezTo>
                    <a:pt x="1275" y="363"/>
                    <a:pt x="1275" y="363"/>
                    <a:pt x="1275" y="363"/>
                  </a:cubicBezTo>
                  <a:cubicBezTo>
                    <a:pt x="1276" y="362"/>
                    <a:pt x="1278" y="362"/>
                    <a:pt x="1280" y="362"/>
                  </a:cubicBezTo>
                  <a:cubicBezTo>
                    <a:pt x="1291" y="362"/>
                    <a:pt x="1300" y="371"/>
                    <a:pt x="1307" y="378"/>
                  </a:cubicBezTo>
                  <a:cubicBezTo>
                    <a:pt x="1311" y="382"/>
                    <a:pt x="1314" y="385"/>
                    <a:pt x="1317" y="387"/>
                  </a:cubicBezTo>
                  <a:cubicBezTo>
                    <a:pt x="1317" y="387"/>
                    <a:pt x="1319" y="387"/>
                    <a:pt x="1321" y="387"/>
                  </a:cubicBezTo>
                  <a:cubicBezTo>
                    <a:pt x="1324" y="386"/>
                    <a:pt x="1327" y="386"/>
                    <a:pt x="1329" y="387"/>
                  </a:cubicBezTo>
                  <a:cubicBezTo>
                    <a:pt x="1331" y="388"/>
                    <a:pt x="1331" y="390"/>
                    <a:pt x="1333" y="393"/>
                  </a:cubicBezTo>
                  <a:cubicBezTo>
                    <a:pt x="1333" y="393"/>
                    <a:pt x="1333" y="394"/>
                    <a:pt x="1333" y="395"/>
                  </a:cubicBezTo>
                  <a:cubicBezTo>
                    <a:pt x="1337" y="396"/>
                    <a:pt x="1341" y="396"/>
                    <a:pt x="1345" y="397"/>
                  </a:cubicBezTo>
                  <a:cubicBezTo>
                    <a:pt x="1354" y="398"/>
                    <a:pt x="1365" y="399"/>
                    <a:pt x="1370" y="410"/>
                  </a:cubicBezTo>
                  <a:cubicBezTo>
                    <a:pt x="1381" y="406"/>
                    <a:pt x="1394" y="406"/>
                    <a:pt x="1405" y="411"/>
                  </a:cubicBezTo>
                  <a:cubicBezTo>
                    <a:pt x="1407" y="412"/>
                    <a:pt x="1407" y="412"/>
                    <a:pt x="1407" y="412"/>
                  </a:cubicBezTo>
                  <a:cubicBezTo>
                    <a:pt x="1407" y="413"/>
                    <a:pt x="1407" y="413"/>
                    <a:pt x="1407" y="413"/>
                  </a:cubicBezTo>
                  <a:cubicBezTo>
                    <a:pt x="1410" y="457"/>
                    <a:pt x="1412" y="504"/>
                    <a:pt x="1413" y="549"/>
                  </a:cubicBezTo>
                  <a:cubicBezTo>
                    <a:pt x="1413" y="572"/>
                    <a:pt x="1414" y="595"/>
                    <a:pt x="1415" y="618"/>
                  </a:cubicBezTo>
                  <a:cubicBezTo>
                    <a:pt x="1419" y="623"/>
                    <a:pt x="1424" y="628"/>
                    <a:pt x="1429" y="633"/>
                  </a:cubicBezTo>
                  <a:cubicBezTo>
                    <a:pt x="1432" y="635"/>
                    <a:pt x="1435" y="638"/>
                    <a:pt x="1438" y="641"/>
                  </a:cubicBezTo>
                  <a:cubicBezTo>
                    <a:pt x="1439" y="642"/>
                    <a:pt x="1439" y="642"/>
                    <a:pt x="1439" y="642"/>
                  </a:cubicBezTo>
                  <a:cubicBezTo>
                    <a:pt x="1439" y="643"/>
                    <a:pt x="1439" y="643"/>
                    <a:pt x="1439" y="643"/>
                  </a:cubicBezTo>
                  <a:cubicBezTo>
                    <a:pt x="1438" y="648"/>
                    <a:pt x="1439" y="651"/>
                    <a:pt x="1441" y="654"/>
                  </a:cubicBezTo>
                  <a:cubicBezTo>
                    <a:pt x="1442" y="658"/>
                    <a:pt x="1444" y="662"/>
                    <a:pt x="1440" y="667"/>
                  </a:cubicBezTo>
                  <a:cubicBezTo>
                    <a:pt x="1440" y="669"/>
                    <a:pt x="1441" y="670"/>
                    <a:pt x="1442" y="672"/>
                  </a:cubicBezTo>
                  <a:cubicBezTo>
                    <a:pt x="1443" y="675"/>
                    <a:pt x="1444" y="678"/>
                    <a:pt x="1447" y="681"/>
                  </a:cubicBezTo>
                  <a:cubicBezTo>
                    <a:pt x="1448" y="683"/>
                    <a:pt x="1450" y="685"/>
                    <a:pt x="1452" y="687"/>
                  </a:cubicBezTo>
                  <a:cubicBezTo>
                    <a:pt x="1455" y="689"/>
                    <a:pt x="1458" y="691"/>
                    <a:pt x="1459" y="694"/>
                  </a:cubicBezTo>
                  <a:cubicBezTo>
                    <a:pt x="1460" y="696"/>
                    <a:pt x="1459" y="699"/>
                    <a:pt x="1459" y="701"/>
                  </a:cubicBezTo>
                  <a:cubicBezTo>
                    <a:pt x="1459" y="703"/>
                    <a:pt x="1458" y="705"/>
                    <a:pt x="1459" y="706"/>
                  </a:cubicBezTo>
                  <a:cubicBezTo>
                    <a:pt x="1461" y="709"/>
                    <a:pt x="1463" y="712"/>
                    <a:pt x="1465" y="715"/>
                  </a:cubicBezTo>
                  <a:cubicBezTo>
                    <a:pt x="1471" y="722"/>
                    <a:pt x="1476" y="728"/>
                    <a:pt x="1475" y="747"/>
                  </a:cubicBezTo>
                  <a:cubicBezTo>
                    <a:pt x="1475" y="749"/>
                    <a:pt x="1473" y="750"/>
                    <a:pt x="1472" y="750"/>
                  </a:cubicBezTo>
                  <a:cubicBezTo>
                    <a:pt x="1472" y="750"/>
                    <a:pt x="1471" y="750"/>
                    <a:pt x="1471" y="751"/>
                  </a:cubicBezTo>
                  <a:cubicBezTo>
                    <a:pt x="1471" y="751"/>
                    <a:pt x="1471" y="752"/>
                    <a:pt x="1472" y="753"/>
                  </a:cubicBezTo>
                  <a:cubicBezTo>
                    <a:pt x="1473" y="757"/>
                    <a:pt x="1475" y="767"/>
                    <a:pt x="1475" y="775"/>
                  </a:cubicBezTo>
                  <a:cubicBezTo>
                    <a:pt x="1475" y="776"/>
                    <a:pt x="1475" y="776"/>
                    <a:pt x="1475" y="776"/>
                  </a:cubicBezTo>
                  <a:cubicBezTo>
                    <a:pt x="1474" y="777"/>
                    <a:pt x="1474" y="777"/>
                    <a:pt x="1474" y="777"/>
                  </a:cubicBezTo>
                  <a:cubicBezTo>
                    <a:pt x="1457" y="796"/>
                    <a:pt x="1451" y="839"/>
                    <a:pt x="1463" y="867"/>
                  </a:cubicBezTo>
                  <a:cubicBezTo>
                    <a:pt x="1463" y="868"/>
                    <a:pt x="1463" y="868"/>
                    <a:pt x="1463" y="868"/>
                  </a:cubicBezTo>
                  <a:cubicBezTo>
                    <a:pt x="1463" y="869"/>
                    <a:pt x="1463" y="869"/>
                    <a:pt x="1463" y="869"/>
                  </a:cubicBezTo>
                  <a:cubicBezTo>
                    <a:pt x="1460" y="873"/>
                    <a:pt x="1456" y="877"/>
                    <a:pt x="1452" y="881"/>
                  </a:cubicBezTo>
                  <a:cubicBezTo>
                    <a:pt x="1444" y="889"/>
                    <a:pt x="1436" y="898"/>
                    <a:pt x="1436" y="906"/>
                  </a:cubicBezTo>
                  <a:cubicBezTo>
                    <a:pt x="1436" y="910"/>
                    <a:pt x="1438" y="914"/>
                    <a:pt x="1442" y="918"/>
                  </a:cubicBezTo>
                  <a:cubicBezTo>
                    <a:pt x="1445" y="920"/>
                    <a:pt x="1445" y="920"/>
                    <a:pt x="1445" y="920"/>
                  </a:cubicBezTo>
                  <a:cubicBezTo>
                    <a:pt x="1442" y="922"/>
                    <a:pt x="1442" y="922"/>
                    <a:pt x="1442" y="922"/>
                  </a:cubicBezTo>
                  <a:cubicBezTo>
                    <a:pt x="1435" y="926"/>
                    <a:pt x="1429" y="927"/>
                    <a:pt x="1423" y="928"/>
                  </a:cubicBezTo>
                  <a:cubicBezTo>
                    <a:pt x="1420" y="929"/>
                    <a:pt x="1417" y="929"/>
                    <a:pt x="1413" y="931"/>
                  </a:cubicBezTo>
                  <a:cubicBezTo>
                    <a:pt x="1408" y="932"/>
                    <a:pt x="1403" y="936"/>
                    <a:pt x="1399" y="939"/>
                  </a:cubicBezTo>
                  <a:cubicBezTo>
                    <a:pt x="1394" y="942"/>
                    <a:pt x="1389" y="946"/>
                    <a:pt x="1385" y="947"/>
                  </a:cubicBezTo>
                  <a:cubicBezTo>
                    <a:pt x="1380" y="948"/>
                    <a:pt x="1377" y="946"/>
                    <a:pt x="1375" y="944"/>
                  </a:cubicBezTo>
                  <a:cubicBezTo>
                    <a:pt x="1374" y="943"/>
                    <a:pt x="1373" y="943"/>
                    <a:pt x="1372" y="943"/>
                  </a:cubicBezTo>
                  <a:cubicBezTo>
                    <a:pt x="1371" y="943"/>
                    <a:pt x="1369" y="943"/>
                    <a:pt x="1367" y="944"/>
                  </a:cubicBezTo>
                  <a:cubicBezTo>
                    <a:pt x="1361" y="946"/>
                    <a:pt x="1350" y="948"/>
                    <a:pt x="1343" y="947"/>
                  </a:cubicBezTo>
                  <a:cubicBezTo>
                    <a:pt x="1338" y="946"/>
                    <a:pt x="1338" y="946"/>
                    <a:pt x="1338" y="946"/>
                  </a:cubicBezTo>
                  <a:cubicBezTo>
                    <a:pt x="1342" y="942"/>
                    <a:pt x="1342" y="942"/>
                    <a:pt x="1342" y="942"/>
                  </a:cubicBezTo>
                  <a:cubicBezTo>
                    <a:pt x="1345" y="939"/>
                    <a:pt x="1345" y="930"/>
                    <a:pt x="1345" y="922"/>
                  </a:cubicBezTo>
                  <a:cubicBezTo>
                    <a:pt x="1345" y="920"/>
                    <a:pt x="1345" y="919"/>
                    <a:pt x="1345" y="917"/>
                  </a:cubicBezTo>
                  <a:cubicBezTo>
                    <a:pt x="1343" y="916"/>
                    <a:pt x="1342" y="915"/>
                    <a:pt x="1340" y="915"/>
                  </a:cubicBezTo>
                  <a:cubicBezTo>
                    <a:pt x="1337" y="915"/>
                    <a:pt x="1335" y="919"/>
                    <a:pt x="1332" y="923"/>
                  </a:cubicBezTo>
                  <a:cubicBezTo>
                    <a:pt x="1330" y="927"/>
                    <a:pt x="1328" y="930"/>
                    <a:pt x="1324" y="931"/>
                  </a:cubicBezTo>
                  <a:cubicBezTo>
                    <a:pt x="1324" y="931"/>
                    <a:pt x="1323" y="931"/>
                    <a:pt x="1323" y="931"/>
                  </a:cubicBezTo>
                  <a:cubicBezTo>
                    <a:pt x="1318" y="931"/>
                    <a:pt x="1316" y="927"/>
                    <a:pt x="1314" y="925"/>
                  </a:cubicBezTo>
                  <a:cubicBezTo>
                    <a:pt x="1313" y="924"/>
                    <a:pt x="1312" y="923"/>
                    <a:pt x="1312" y="923"/>
                  </a:cubicBezTo>
                  <a:cubicBezTo>
                    <a:pt x="1312" y="923"/>
                    <a:pt x="1311" y="923"/>
                    <a:pt x="1310" y="925"/>
                  </a:cubicBezTo>
                  <a:cubicBezTo>
                    <a:pt x="1310" y="938"/>
                    <a:pt x="1314" y="946"/>
                    <a:pt x="1319" y="956"/>
                  </a:cubicBezTo>
                  <a:cubicBezTo>
                    <a:pt x="1321" y="962"/>
                    <a:pt x="1324" y="968"/>
                    <a:pt x="1326" y="975"/>
                  </a:cubicBezTo>
                  <a:cubicBezTo>
                    <a:pt x="1327" y="978"/>
                    <a:pt x="1327" y="978"/>
                    <a:pt x="1327" y="978"/>
                  </a:cubicBezTo>
                  <a:cubicBezTo>
                    <a:pt x="1324" y="979"/>
                    <a:pt x="1324" y="979"/>
                    <a:pt x="1324" y="979"/>
                  </a:cubicBezTo>
                  <a:cubicBezTo>
                    <a:pt x="1319" y="980"/>
                    <a:pt x="1316" y="984"/>
                    <a:pt x="1312" y="988"/>
                  </a:cubicBezTo>
                  <a:cubicBezTo>
                    <a:pt x="1309" y="992"/>
                    <a:pt x="1305" y="997"/>
                    <a:pt x="1298" y="999"/>
                  </a:cubicBezTo>
                  <a:cubicBezTo>
                    <a:pt x="1297" y="1021"/>
                    <a:pt x="1281" y="1030"/>
                    <a:pt x="1267" y="1038"/>
                  </a:cubicBezTo>
                  <a:cubicBezTo>
                    <a:pt x="1259" y="1043"/>
                    <a:pt x="1251" y="1048"/>
                    <a:pt x="1245" y="1054"/>
                  </a:cubicBezTo>
                  <a:cubicBezTo>
                    <a:pt x="1244" y="1056"/>
                    <a:pt x="1244" y="1056"/>
                    <a:pt x="1244" y="1056"/>
                  </a:cubicBezTo>
                  <a:cubicBezTo>
                    <a:pt x="1243" y="1055"/>
                    <a:pt x="1243" y="1055"/>
                    <a:pt x="1243" y="1055"/>
                  </a:cubicBezTo>
                  <a:cubicBezTo>
                    <a:pt x="1236" y="1054"/>
                    <a:pt x="1231" y="1055"/>
                    <a:pt x="1226" y="1057"/>
                  </a:cubicBezTo>
                  <a:cubicBezTo>
                    <a:pt x="1222" y="1058"/>
                    <a:pt x="1217" y="1060"/>
                    <a:pt x="1211" y="1059"/>
                  </a:cubicBezTo>
                  <a:cubicBezTo>
                    <a:pt x="1210" y="1060"/>
                    <a:pt x="1210" y="1063"/>
                    <a:pt x="1210" y="1067"/>
                  </a:cubicBezTo>
                  <a:cubicBezTo>
                    <a:pt x="1210" y="1069"/>
                    <a:pt x="1210" y="1071"/>
                    <a:pt x="1210" y="1073"/>
                  </a:cubicBezTo>
                  <a:cubicBezTo>
                    <a:pt x="1210" y="1075"/>
                    <a:pt x="1210" y="1075"/>
                    <a:pt x="1210" y="1075"/>
                  </a:cubicBezTo>
                  <a:cubicBezTo>
                    <a:pt x="1208" y="1075"/>
                    <a:pt x="1208" y="1075"/>
                    <a:pt x="1208" y="1075"/>
                  </a:cubicBezTo>
                  <a:cubicBezTo>
                    <a:pt x="1201" y="1077"/>
                    <a:pt x="1198" y="1073"/>
                    <a:pt x="1197" y="1070"/>
                  </a:cubicBezTo>
                  <a:cubicBezTo>
                    <a:pt x="1197" y="1069"/>
                    <a:pt x="1196" y="1068"/>
                    <a:pt x="1196" y="1068"/>
                  </a:cubicBezTo>
                  <a:cubicBezTo>
                    <a:pt x="1192" y="1071"/>
                    <a:pt x="1184" y="1073"/>
                    <a:pt x="1180" y="1073"/>
                  </a:cubicBezTo>
                  <a:cubicBezTo>
                    <a:pt x="1177" y="1073"/>
                    <a:pt x="1175" y="1072"/>
                    <a:pt x="1173" y="1071"/>
                  </a:cubicBezTo>
                  <a:cubicBezTo>
                    <a:pt x="1172" y="1069"/>
                    <a:pt x="1172" y="1067"/>
                    <a:pt x="1172" y="1064"/>
                  </a:cubicBezTo>
                  <a:cubicBezTo>
                    <a:pt x="1172" y="1064"/>
                    <a:pt x="1172" y="1064"/>
                    <a:pt x="1172" y="1063"/>
                  </a:cubicBezTo>
                  <a:cubicBezTo>
                    <a:pt x="1171" y="1063"/>
                    <a:pt x="1169" y="1064"/>
                    <a:pt x="1167" y="1065"/>
                  </a:cubicBezTo>
                  <a:cubicBezTo>
                    <a:pt x="1164" y="1066"/>
                    <a:pt x="1161" y="1067"/>
                    <a:pt x="1158" y="1067"/>
                  </a:cubicBezTo>
                  <a:cubicBezTo>
                    <a:pt x="1155" y="1067"/>
                    <a:pt x="1153" y="1065"/>
                    <a:pt x="1152" y="1064"/>
                  </a:cubicBezTo>
                  <a:cubicBezTo>
                    <a:pt x="1153" y="1067"/>
                    <a:pt x="1155" y="1070"/>
                    <a:pt x="1153" y="1074"/>
                  </a:cubicBezTo>
                  <a:cubicBezTo>
                    <a:pt x="1153" y="1075"/>
                    <a:pt x="1153" y="1075"/>
                    <a:pt x="1153" y="1075"/>
                  </a:cubicBezTo>
                  <a:cubicBezTo>
                    <a:pt x="1151" y="1075"/>
                    <a:pt x="1151" y="1075"/>
                    <a:pt x="1151" y="1075"/>
                  </a:cubicBezTo>
                  <a:cubicBezTo>
                    <a:pt x="1141" y="1077"/>
                    <a:pt x="1138" y="1071"/>
                    <a:pt x="1135" y="1066"/>
                  </a:cubicBezTo>
                  <a:cubicBezTo>
                    <a:pt x="1132" y="1061"/>
                    <a:pt x="1130" y="1058"/>
                    <a:pt x="1124" y="1059"/>
                  </a:cubicBezTo>
                  <a:cubicBezTo>
                    <a:pt x="1122" y="1061"/>
                    <a:pt x="1125" y="1065"/>
                    <a:pt x="1129" y="1071"/>
                  </a:cubicBezTo>
                  <a:cubicBezTo>
                    <a:pt x="1133" y="1076"/>
                    <a:pt x="1139" y="1083"/>
                    <a:pt x="1137" y="1091"/>
                  </a:cubicBezTo>
                  <a:cubicBezTo>
                    <a:pt x="1140" y="1090"/>
                    <a:pt x="1143" y="1090"/>
                    <a:pt x="1147" y="1090"/>
                  </a:cubicBezTo>
                  <a:cubicBezTo>
                    <a:pt x="1152" y="1090"/>
                    <a:pt x="1152" y="1090"/>
                    <a:pt x="1152" y="1090"/>
                  </a:cubicBezTo>
                  <a:cubicBezTo>
                    <a:pt x="1149" y="1094"/>
                    <a:pt x="1149" y="1094"/>
                    <a:pt x="1149" y="1094"/>
                  </a:cubicBezTo>
                  <a:cubicBezTo>
                    <a:pt x="1142" y="1106"/>
                    <a:pt x="1133" y="1108"/>
                    <a:pt x="1128" y="1108"/>
                  </a:cubicBezTo>
                  <a:cubicBezTo>
                    <a:pt x="1121" y="1108"/>
                    <a:pt x="1113" y="1105"/>
                    <a:pt x="1107" y="1098"/>
                  </a:cubicBezTo>
                  <a:cubicBezTo>
                    <a:pt x="1106" y="1101"/>
                    <a:pt x="1106" y="1105"/>
                    <a:pt x="1107" y="1110"/>
                  </a:cubicBezTo>
                  <a:cubicBezTo>
                    <a:pt x="1108" y="1117"/>
                    <a:pt x="1110" y="1126"/>
                    <a:pt x="1100" y="1131"/>
                  </a:cubicBezTo>
                  <a:cubicBezTo>
                    <a:pt x="1097" y="1133"/>
                    <a:pt x="1097" y="1133"/>
                    <a:pt x="1097" y="1133"/>
                  </a:cubicBezTo>
                  <a:cubicBezTo>
                    <a:pt x="1096" y="1130"/>
                    <a:pt x="1096" y="1130"/>
                    <a:pt x="1096" y="1130"/>
                  </a:cubicBezTo>
                  <a:cubicBezTo>
                    <a:pt x="1095" y="1126"/>
                    <a:pt x="1093" y="1126"/>
                    <a:pt x="1092" y="1126"/>
                  </a:cubicBezTo>
                  <a:cubicBezTo>
                    <a:pt x="1090" y="1126"/>
                    <a:pt x="1086" y="1128"/>
                    <a:pt x="1083" y="1130"/>
                  </a:cubicBezTo>
                  <a:cubicBezTo>
                    <a:pt x="1076" y="1133"/>
                    <a:pt x="1069" y="1136"/>
                    <a:pt x="1062" y="1135"/>
                  </a:cubicBezTo>
                  <a:cubicBezTo>
                    <a:pt x="1063" y="1137"/>
                    <a:pt x="1063" y="1139"/>
                    <a:pt x="1063" y="1141"/>
                  </a:cubicBezTo>
                  <a:cubicBezTo>
                    <a:pt x="1063" y="1147"/>
                    <a:pt x="1063" y="1150"/>
                    <a:pt x="1068" y="1153"/>
                  </a:cubicBezTo>
                  <a:cubicBezTo>
                    <a:pt x="1068" y="1151"/>
                    <a:pt x="1069" y="1149"/>
                    <a:pt x="1070" y="1148"/>
                  </a:cubicBezTo>
                  <a:cubicBezTo>
                    <a:pt x="1071" y="1147"/>
                    <a:pt x="1072" y="1146"/>
                    <a:pt x="1072" y="1145"/>
                  </a:cubicBezTo>
                  <a:cubicBezTo>
                    <a:pt x="1072" y="1140"/>
                    <a:pt x="1072" y="1140"/>
                    <a:pt x="1072" y="1140"/>
                  </a:cubicBezTo>
                  <a:cubicBezTo>
                    <a:pt x="1076" y="1143"/>
                    <a:pt x="1076" y="1143"/>
                    <a:pt x="1076" y="1143"/>
                  </a:cubicBezTo>
                  <a:cubicBezTo>
                    <a:pt x="1078" y="1145"/>
                    <a:pt x="1079" y="1147"/>
                    <a:pt x="1080" y="1149"/>
                  </a:cubicBezTo>
                  <a:cubicBezTo>
                    <a:pt x="1080" y="1152"/>
                    <a:pt x="1077" y="1156"/>
                    <a:pt x="1074" y="1159"/>
                  </a:cubicBezTo>
                  <a:cubicBezTo>
                    <a:pt x="1074" y="1161"/>
                    <a:pt x="1074" y="1161"/>
                    <a:pt x="1074" y="1161"/>
                  </a:cubicBezTo>
                  <a:cubicBezTo>
                    <a:pt x="1072" y="1161"/>
                    <a:pt x="1072" y="1161"/>
                    <a:pt x="1072" y="1161"/>
                  </a:cubicBezTo>
                  <a:cubicBezTo>
                    <a:pt x="1068" y="1164"/>
                    <a:pt x="1064" y="1168"/>
                    <a:pt x="1065" y="1173"/>
                  </a:cubicBezTo>
                  <a:cubicBezTo>
                    <a:pt x="1066" y="1178"/>
                    <a:pt x="1066" y="1178"/>
                    <a:pt x="1066" y="1178"/>
                  </a:cubicBezTo>
                  <a:cubicBezTo>
                    <a:pt x="1061" y="1176"/>
                    <a:pt x="1061" y="1176"/>
                    <a:pt x="1061" y="1176"/>
                  </a:cubicBezTo>
                  <a:cubicBezTo>
                    <a:pt x="1056" y="1173"/>
                    <a:pt x="1048" y="1172"/>
                    <a:pt x="1040" y="1172"/>
                  </a:cubicBezTo>
                  <a:cubicBezTo>
                    <a:pt x="1034" y="1172"/>
                    <a:pt x="1027" y="1173"/>
                    <a:pt x="1022" y="1175"/>
                  </a:cubicBezTo>
                  <a:cubicBezTo>
                    <a:pt x="1024" y="1176"/>
                    <a:pt x="1025" y="1176"/>
                    <a:pt x="1028" y="1177"/>
                  </a:cubicBezTo>
                  <a:cubicBezTo>
                    <a:pt x="1030" y="1177"/>
                    <a:pt x="1033" y="1177"/>
                    <a:pt x="1036" y="1179"/>
                  </a:cubicBezTo>
                  <a:cubicBezTo>
                    <a:pt x="1039" y="1181"/>
                    <a:pt x="1041" y="1185"/>
                    <a:pt x="1043" y="1188"/>
                  </a:cubicBezTo>
                  <a:cubicBezTo>
                    <a:pt x="1045" y="1191"/>
                    <a:pt x="1047" y="1193"/>
                    <a:pt x="1048" y="1196"/>
                  </a:cubicBezTo>
                  <a:cubicBezTo>
                    <a:pt x="1049" y="1196"/>
                    <a:pt x="1049" y="1196"/>
                    <a:pt x="1049" y="1196"/>
                  </a:cubicBezTo>
                  <a:cubicBezTo>
                    <a:pt x="1049" y="1197"/>
                    <a:pt x="1049" y="1197"/>
                    <a:pt x="1049" y="1197"/>
                  </a:cubicBezTo>
                  <a:cubicBezTo>
                    <a:pt x="1049" y="1206"/>
                    <a:pt x="1046" y="1212"/>
                    <a:pt x="1043" y="1217"/>
                  </a:cubicBezTo>
                  <a:cubicBezTo>
                    <a:pt x="1040" y="1223"/>
                    <a:pt x="1037" y="1229"/>
                    <a:pt x="1037" y="1237"/>
                  </a:cubicBezTo>
                  <a:cubicBezTo>
                    <a:pt x="1037" y="1240"/>
                    <a:pt x="1037" y="1240"/>
                    <a:pt x="1037" y="1240"/>
                  </a:cubicBezTo>
                  <a:cubicBezTo>
                    <a:pt x="1035" y="1240"/>
                    <a:pt x="1035" y="1240"/>
                    <a:pt x="1035" y="1240"/>
                  </a:cubicBezTo>
                  <a:cubicBezTo>
                    <a:pt x="1031" y="1241"/>
                    <a:pt x="1027" y="1242"/>
                    <a:pt x="1024" y="1242"/>
                  </a:cubicBezTo>
                  <a:cubicBezTo>
                    <a:pt x="1013" y="1242"/>
                    <a:pt x="1007" y="1238"/>
                    <a:pt x="1000" y="1234"/>
                  </a:cubicBezTo>
                  <a:cubicBezTo>
                    <a:pt x="998" y="1232"/>
                    <a:pt x="996" y="1231"/>
                    <a:pt x="993" y="1230"/>
                  </a:cubicBezTo>
                  <a:cubicBezTo>
                    <a:pt x="994" y="1232"/>
                    <a:pt x="995" y="1234"/>
                    <a:pt x="996" y="1236"/>
                  </a:cubicBezTo>
                  <a:cubicBezTo>
                    <a:pt x="999" y="1240"/>
                    <a:pt x="1002" y="1244"/>
                    <a:pt x="1001" y="1251"/>
                  </a:cubicBezTo>
                  <a:cubicBezTo>
                    <a:pt x="1004" y="1252"/>
                    <a:pt x="1007" y="1252"/>
                    <a:pt x="1009" y="1253"/>
                  </a:cubicBezTo>
                  <a:cubicBezTo>
                    <a:pt x="1017" y="1254"/>
                    <a:pt x="1022" y="1255"/>
                    <a:pt x="1029" y="1251"/>
                  </a:cubicBezTo>
                  <a:cubicBezTo>
                    <a:pt x="1036" y="1248"/>
                    <a:pt x="1036" y="1248"/>
                    <a:pt x="1036" y="1248"/>
                  </a:cubicBezTo>
                  <a:cubicBezTo>
                    <a:pt x="1033" y="1255"/>
                    <a:pt x="1033" y="1255"/>
                    <a:pt x="1033" y="1255"/>
                  </a:cubicBezTo>
                  <a:cubicBezTo>
                    <a:pt x="1031" y="1258"/>
                    <a:pt x="1030" y="1262"/>
                    <a:pt x="1029" y="1266"/>
                  </a:cubicBezTo>
                  <a:cubicBezTo>
                    <a:pt x="1027" y="1275"/>
                    <a:pt x="1024" y="1284"/>
                    <a:pt x="1016" y="1288"/>
                  </a:cubicBezTo>
                  <a:cubicBezTo>
                    <a:pt x="1012" y="1298"/>
                    <a:pt x="1017" y="1303"/>
                    <a:pt x="1022" y="1310"/>
                  </a:cubicBezTo>
                  <a:cubicBezTo>
                    <a:pt x="1025" y="1313"/>
                    <a:pt x="1028" y="1317"/>
                    <a:pt x="1029" y="1321"/>
                  </a:cubicBezTo>
                  <a:cubicBezTo>
                    <a:pt x="1031" y="1327"/>
                    <a:pt x="1031" y="1334"/>
                    <a:pt x="1031" y="1340"/>
                  </a:cubicBezTo>
                  <a:cubicBezTo>
                    <a:pt x="1031" y="1346"/>
                    <a:pt x="1032" y="1352"/>
                    <a:pt x="1033" y="1357"/>
                  </a:cubicBezTo>
                  <a:cubicBezTo>
                    <a:pt x="1034" y="1362"/>
                    <a:pt x="1036" y="1365"/>
                    <a:pt x="1039" y="1369"/>
                  </a:cubicBezTo>
                  <a:cubicBezTo>
                    <a:pt x="1041" y="1373"/>
                    <a:pt x="1044" y="1377"/>
                    <a:pt x="1045" y="1382"/>
                  </a:cubicBezTo>
                  <a:cubicBezTo>
                    <a:pt x="1046" y="1387"/>
                    <a:pt x="1046" y="1393"/>
                    <a:pt x="1046" y="1398"/>
                  </a:cubicBezTo>
                  <a:cubicBezTo>
                    <a:pt x="1046" y="1407"/>
                    <a:pt x="1046" y="1415"/>
                    <a:pt x="1052" y="1420"/>
                  </a:cubicBezTo>
                  <a:cubicBezTo>
                    <a:pt x="1053" y="1421"/>
                    <a:pt x="1053" y="1421"/>
                    <a:pt x="1053" y="1421"/>
                  </a:cubicBezTo>
                  <a:cubicBezTo>
                    <a:pt x="1053" y="1422"/>
                    <a:pt x="1053" y="1422"/>
                    <a:pt x="1053" y="1422"/>
                  </a:cubicBezTo>
                  <a:cubicBezTo>
                    <a:pt x="1053" y="1424"/>
                    <a:pt x="1053" y="1426"/>
                    <a:pt x="1052" y="1427"/>
                  </a:cubicBezTo>
                  <a:cubicBezTo>
                    <a:pt x="1050" y="1429"/>
                    <a:pt x="1047" y="1429"/>
                    <a:pt x="1045" y="1429"/>
                  </a:cubicBezTo>
                  <a:cubicBezTo>
                    <a:pt x="1043" y="1429"/>
                    <a:pt x="1043" y="1429"/>
                    <a:pt x="1043" y="1429"/>
                  </a:cubicBezTo>
                  <a:cubicBezTo>
                    <a:pt x="1041" y="1429"/>
                    <a:pt x="1040" y="1430"/>
                    <a:pt x="1040" y="1430"/>
                  </a:cubicBezTo>
                  <a:cubicBezTo>
                    <a:pt x="1040" y="1430"/>
                    <a:pt x="1040" y="1431"/>
                    <a:pt x="1041" y="1433"/>
                  </a:cubicBezTo>
                  <a:lnTo>
                    <a:pt x="1042" y="1437"/>
                  </a:lnTo>
                  <a:close/>
                  <a:moveTo>
                    <a:pt x="981" y="1402"/>
                  </a:moveTo>
                  <a:cubicBezTo>
                    <a:pt x="986" y="1402"/>
                    <a:pt x="991" y="1403"/>
                    <a:pt x="995" y="1404"/>
                  </a:cubicBezTo>
                  <a:cubicBezTo>
                    <a:pt x="1004" y="1406"/>
                    <a:pt x="1010" y="1412"/>
                    <a:pt x="1016" y="1419"/>
                  </a:cubicBezTo>
                  <a:cubicBezTo>
                    <a:pt x="1022" y="1424"/>
                    <a:pt x="1027" y="1430"/>
                    <a:pt x="1034" y="1431"/>
                  </a:cubicBezTo>
                  <a:cubicBezTo>
                    <a:pt x="1034" y="1430"/>
                    <a:pt x="1034" y="1428"/>
                    <a:pt x="1035" y="1427"/>
                  </a:cubicBezTo>
                  <a:cubicBezTo>
                    <a:pt x="1037" y="1424"/>
                    <a:pt x="1041" y="1424"/>
                    <a:pt x="1043" y="1424"/>
                  </a:cubicBezTo>
                  <a:cubicBezTo>
                    <a:pt x="1045" y="1424"/>
                    <a:pt x="1045" y="1424"/>
                    <a:pt x="1045" y="1424"/>
                  </a:cubicBezTo>
                  <a:cubicBezTo>
                    <a:pt x="1046" y="1424"/>
                    <a:pt x="1047" y="1424"/>
                    <a:pt x="1048" y="1424"/>
                  </a:cubicBezTo>
                  <a:cubicBezTo>
                    <a:pt x="1041" y="1417"/>
                    <a:pt x="1041" y="1407"/>
                    <a:pt x="1041" y="1398"/>
                  </a:cubicBezTo>
                  <a:cubicBezTo>
                    <a:pt x="1041" y="1393"/>
                    <a:pt x="1041" y="1388"/>
                    <a:pt x="1040" y="1383"/>
                  </a:cubicBezTo>
                  <a:cubicBezTo>
                    <a:pt x="1039" y="1379"/>
                    <a:pt x="1036" y="1376"/>
                    <a:pt x="1034" y="1372"/>
                  </a:cubicBezTo>
                  <a:cubicBezTo>
                    <a:pt x="1032" y="1368"/>
                    <a:pt x="1029" y="1364"/>
                    <a:pt x="1028" y="1359"/>
                  </a:cubicBezTo>
                  <a:cubicBezTo>
                    <a:pt x="1026" y="1353"/>
                    <a:pt x="1026" y="1347"/>
                    <a:pt x="1026" y="1341"/>
                  </a:cubicBezTo>
                  <a:cubicBezTo>
                    <a:pt x="1025" y="1334"/>
                    <a:pt x="1025" y="1328"/>
                    <a:pt x="1024" y="1323"/>
                  </a:cubicBezTo>
                  <a:cubicBezTo>
                    <a:pt x="1023" y="1319"/>
                    <a:pt x="1020" y="1316"/>
                    <a:pt x="1017" y="1313"/>
                  </a:cubicBezTo>
                  <a:cubicBezTo>
                    <a:pt x="1012" y="1306"/>
                    <a:pt x="1005" y="1298"/>
                    <a:pt x="1012" y="1285"/>
                  </a:cubicBezTo>
                  <a:cubicBezTo>
                    <a:pt x="1012" y="1284"/>
                    <a:pt x="1012" y="1284"/>
                    <a:pt x="1012" y="1284"/>
                  </a:cubicBezTo>
                  <a:cubicBezTo>
                    <a:pt x="1013" y="1283"/>
                    <a:pt x="1013" y="1283"/>
                    <a:pt x="1013" y="1283"/>
                  </a:cubicBezTo>
                  <a:cubicBezTo>
                    <a:pt x="1019" y="1281"/>
                    <a:pt x="1021" y="1273"/>
                    <a:pt x="1024" y="1265"/>
                  </a:cubicBezTo>
                  <a:cubicBezTo>
                    <a:pt x="1024" y="1263"/>
                    <a:pt x="1025" y="1260"/>
                    <a:pt x="1025" y="1258"/>
                  </a:cubicBezTo>
                  <a:cubicBezTo>
                    <a:pt x="1020" y="1260"/>
                    <a:pt x="1014" y="1259"/>
                    <a:pt x="1008" y="1258"/>
                  </a:cubicBezTo>
                  <a:cubicBezTo>
                    <a:pt x="1005" y="1257"/>
                    <a:pt x="1002" y="1257"/>
                    <a:pt x="998" y="1256"/>
                  </a:cubicBezTo>
                  <a:cubicBezTo>
                    <a:pt x="995" y="1256"/>
                    <a:pt x="995" y="1256"/>
                    <a:pt x="995" y="1256"/>
                  </a:cubicBezTo>
                  <a:cubicBezTo>
                    <a:pt x="995" y="1253"/>
                    <a:pt x="995" y="1253"/>
                    <a:pt x="995" y="1253"/>
                  </a:cubicBezTo>
                  <a:cubicBezTo>
                    <a:pt x="997" y="1246"/>
                    <a:pt x="994" y="1243"/>
                    <a:pt x="992" y="1240"/>
                  </a:cubicBezTo>
                  <a:cubicBezTo>
                    <a:pt x="990" y="1236"/>
                    <a:pt x="987" y="1232"/>
                    <a:pt x="987" y="1225"/>
                  </a:cubicBezTo>
                  <a:cubicBezTo>
                    <a:pt x="987" y="1222"/>
                    <a:pt x="987" y="1222"/>
                    <a:pt x="987" y="1222"/>
                  </a:cubicBezTo>
                  <a:cubicBezTo>
                    <a:pt x="991" y="1223"/>
                    <a:pt x="991" y="1223"/>
                    <a:pt x="991" y="1223"/>
                  </a:cubicBezTo>
                  <a:cubicBezTo>
                    <a:pt x="996" y="1224"/>
                    <a:pt x="1000" y="1227"/>
                    <a:pt x="1003" y="1229"/>
                  </a:cubicBezTo>
                  <a:cubicBezTo>
                    <a:pt x="1009" y="1233"/>
                    <a:pt x="1015" y="1236"/>
                    <a:pt x="1024" y="1236"/>
                  </a:cubicBezTo>
                  <a:cubicBezTo>
                    <a:pt x="1026" y="1236"/>
                    <a:pt x="1029" y="1236"/>
                    <a:pt x="1031" y="1235"/>
                  </a:cubicBezTo>
                  <a:cubicBezTo>
                    <a:pt x="1032" y="1227"/>
                    <a:pt x="1035" y="1221"/>
                    <a:pt x="1038" y="1215"/>
                  </a:cubicBezTo>
                  <a:cubicBezTo>
                    <a:pt x="1040" y="1210"/>
                    <a:pt x="1043" y="1205"/>
                    <a:pt x="1043" y="1198"/>
                  </a:cubicBezTo>
                  <a:cubicBezTo>
                    <a:pt x="1042" y="1196"/>
                    <a:pt x="1040" y="1194"/>
                    <a:pt x="1039" y="1192"/>
                  </a:cubicBezTo>
                  <a:cubicBezTo>
                    <a:pt x="1037" y="1188"/>
                    <a:pt x="1035" y="1185"/>
                    <a:pt x="1032" y="1183"/>
                  </a:cubicBezTo>
                  <a:cubicBezTo>
                    <a:pt x="1031" y="1182"/>
                    <a:pt x="1030" y="1182"/>
                    <a:pt x="1028" y="1182"/>
                  </a:cubicBezTo>
                  <a:cubicBezTo>
                    <a:pt x="1024" y="1182"/>
                    <a:pt x="1019" y="1182"/>
                    <a:pt x="1016" y="1174"/>
                  </a:cubicBezTo>
                  <a:cubicBezTo>
                    <a:pt x="1014" y="1172"/>
                    <a:pt x="1014" y="1172"/>
                    <a:pt x="1014" y="1172"/>
                  </a:cubicBezTo>
                  <a:cubicBezTo>
                    <a:pt x="1017" y="1171"/>
                    <a:pt x="1017" y="1171"/>
                    <a:pt x="1017" y="1171"/>
                  </a:cubicBezTo>
                  <a:cubicBezTo>
                    <a:pt x="1023" y="1168"/>
                    <a:pt x="1031" y="1166"/>
                    <a:pt x="1040" y="1166"/>
                  </a:cubicBezTo>
                  <a:cubicBezTo>
                    <a:pt x="1047" y="1166"/>
                    <a:pt x="1054" y="1167"/>
                    <a:pt x="1060" y="1169"/>
                  </a:cubicBezTo>
                  <a:cubicBezTo>
                    <a:pt x="1061" y="1165"/>
                    <a:pt x="1063" y="1161"/>
                    <a:pt x="1066" y="1158"/>
                  </a:cubicBezTo>
                  <a:cubicBezTo>
                    <a:pt x="1057" y="1154"/>
                    <a:pt x="1057" y="1147"/>
                    <a:pt x="1057" y="1141"/>
                  </a:cubicBezTo>
                  <a:cubicBezTo>
                    <a:pt x="1057" y="1137"/>
                    <a:pt x="1057" y="1134"/>
                    <a:pt x="1056" y="1130"/>
                  </a:cubicBezTo>
                  <a:cubicBezTo>
                    <a:pt x="1060" y="1127"/>
                    <a:pt x="1060" y="1127"/>
                    <a:pt x="1060" y="1127"/>
                  </a:cubicBezTo>
                  <a:cubicBezTo>
                    <a:pt x="1065" y="1132"/>
                    <a:pt x="1073" y="1129"/>
                    <a:pt x="1080" y="1125"/>
                  </a:cubicBezTo>
                  <a:cubicBezTo>
                    <a:pt x="1084" y="1123"/>
                    <a:pt x="1089" y="1121"/>
                    <a:pt x="1092" y="1121"/>
                  </a:cubicBezTo>
                  <a:cubicBezTo>
                    <a:pt x="1095" y="1121"/>
                    <a:pt x="1098" y="1122"/>
                    <a:pt x="1100" y="1125"/>
                  </a:cubicBezTo>
                  <a:cubicBezTo>
                    <a:pt x="1103" y="1121"/>
                    <a:pt x="1103" y="1117"/>
                    <a:pt x="1102" y="1110"/>
                  </a:cubicBezTo>
                  <a:cubicBezTo>
                    <a:pt x="1101" y="1104"/>
                    <a:pt x="1099" y="1097"/>
                    <a:pt x="1104" y="1091"/>
                  </a:cubicBezTo>
                  <a:cubicBezTo>
                    <a:pt x="1107" y="1088"/>
                    <a:pt x="1107" y="1088"/>
                    <a:pt x="1107" y="1088"/>
                  </a:cubicBezTo>
                  <a:cubicBezTo>
                    <a:pt x="1109" y="1091"/>
                    <a:pt x="1109" y="1091"/>
                    <a:pt x="1109" y="1091"/>
                  </a:cubicBezTo>
                  <a:cubicBezTo>
                    <a:pt x="1119" y="1104"/>
                    <a:pt x="1132" y="1107"/>
                    <a:pt x="1141" y="1096"/>
                  </a:cubicBezTo>
                  <a:cubicBezTo>
                    <a:pt x="1137" y="1096"/>
                    <a:pt x="1135" y="1097"/>
                    <a:pt x="1133" y="1099"/>
                  </a:cubicBezTo>
                  <a:cubicBezTo>
                    <a:pt x="1129" y="1095"/>
                    <a:pt x="1129" y="1095"/>
                    <a:pt x="1129" y="1095"/>
                  </a:cubicBezTo>
                  <a:cubicBezTo>
                    <a:pt x="1135" y="1089"/>
                    <a:pt x="1131" y="1083"/>
                    <a:pt x="1125" y="1074"/>
                  </a:cubicBezTo>
                  <a:cubicBezTo>
                    <a:pt x="1120" y="1068"/>
                    <a:pt x="1115" y="1060"/>
                    <a:pt x="1121" y="1055"/>
                  </a:cubicBezTo>
                  <a:cubicBezTo>
                    <a:pt x="1121" y="1054"/>
                    <a:pt x="1121" y="1054"/>
                    <a:pt x="1121" y="1054"/>
                  </a:cubicBezTo>
                  <a:cubicBezTo>
                    <a:pt x="1122" y="1054"/>
                    <a:pt x="1122" y="1054"/>
                    <a:pt x="1122" y="1054"/>
                  </a:cubicBezTo>
                  <a:cubicBezTo>
                    <a:pt x="1124" y="1054"/>
                    <a:pt x="1125" y="1053"/>
                    <a:pt x="1127" y="1053"/>
                  </a:cubicBezTo>
                  <a:cubicBezTo>
                    <a:pt x="1135" y="1053"/>
                    <a:pt x="1138" y="1059"/>
                    <a:pt x="1140" y="1063"/>
                  </a:cubicBezTo>
                  <a:cubicBezTo>
                    <a:pt x="1142" y="1068"/>
                    <a:pt x="1144" y="1070"/>
                    <a:pt x="1148" y="1070"/>
                  </a:cubicBezTo>
                  <a:cubicBezTo>
                    <a:pt x="1148" y="1070"/>
                    <a:pt x="1148" y="1070"/>
                    <a:pt x="1148" y="1070"/>
                  </a:cubicBezTo>
                  <a:cubicBezTo>
                    <a:pt x="1148" y="1069"/>
                    <a:pt x="1147" y="1067"/>
                    <a:pt x="1146" y="1065"/>
                  </a:cubicBezTo>
                  <a:cubicBezTo>
                    <a:pt x="1144" y="1061"/>
                    <a:pt x="1142" y="1058"/>
                    <a:pt x="1144" y="1055"/>
                  </a:cubicBezTo>
                  <a:cubicBezTo>
                    <a:pt x="1145" y="1052"/>
                    <a:pt x="1147" y="1051"/>
                    <a:pt x="1150" y="1050"/>
                  </a:cubicBezTo>
                  <a:cubicBezTo>
                    <a:pt x="1153" y="1049"/>
                    <a:pt x="1153" y="1049"/>
                    <a:pt x="1153" y="1049"/>
                  </a:cubicBezTo>
                  <a:cubicBezTo>
                    <a:pt x="1154" y="1052"/>
                    <a:pt x="1154" y="1052"/>
                    <a:pt x="1154" y="1052"/>
                  </a:cubicBezTo>
                  <a:cubicBezTo>
                    <a:pt x="1154" y="1061"/>
                    <a:pt x="1157" y="1061"/>
                    <a:pt x="1158" y="1061"/>
                  </a:cubicBezTo>
                  <a:cubicBezTo>
                    <a:pt x="1158" y="1061"/>
                    <a:pt x="1158" y="1061"/>
                    <a:pt x="1158" y="1061"/>
                  </a:cubicBezTo>
                  <a:cubicBezTo>
                    <a:pt x="1160" y="1061"/>
                    <a:pt x="1163" y="1060"/>
                    <a:pt x="1165" y="1059"/>
                  </a:cubicBezTo>
                  <a:cubicBezTo>
                    <a:pt x="1169" y="1058"/>
                    <a:pt x="1173" y="1057"/>
                    <a:pt x="1176" y="1058"/>
                  </a:cubicBezTo>
                  <a:cubicBezTo>
                    <a:pt x="1178" y="1059"/>
                    <a:pt x="1178" y="1062"/>
                    <a:pt x="1178" y="1065"/>
                  </a:cubicBezTo>
                  <a:cubicBezTo>
                    <a:pt x="1178" y="1066"/>
                    <a:pt x="1178" y="1066"/>
                    <a:pt x="1177" y="1067"/>
                  </a:cubicBezTo>
                  <a:cubicBezTo>
                    <a:pt x="1178" y="1067"/>
                    <a:pt x="1179" y="1067"/>
                    <a:pt x="1180" y="1067"/>
                  </a:cubicBezTo>
                  <a:cubicBezTo>
                    <a:pt x="1185" y="1067"/>
                    <a:pt x="1192" y="1064"/>
                    <a:pt x="1193" y="1063"/>
                  </a:cubicBezTo>
                  <a:cubicBezTo>
                    <a:pt x="1193" y="1064"/>
                    <a:pt x="1192" y="1065"/>
                    <a:pt x="1193" y="1066"/>
                  </a:cubicBezTo>
                  <a:cubicBezTo>
                    <a:pt x="1195" y="1065"/>
                    <a:pt x="1195" y="1065"/>
                    <a:pt x="1195" y="1065"/>
                  </a:cubicBezTo>
                  <a:cubicBezTo>
                    <a:pt x="1195" y="1062"/>
                    <a:pt x="1195" y="1062"/>
                    <a:pt x="1195" y="1062"/>
                  </a:cubicBezTo>
                  <a:cubicBezTo>
                    <a:pt x="1195" y="1062"/>
                    <a:pt x="1195" y="1062"/>
                    <a:pt x="1195" y="1062"/>
                  </a:cubicBezTo>
                  <a:cubicBezTo>
                    <a:pt x="1198" y="1062"/>
                    <a:pt x="1198" y="1062"/>
                    <a:pt x="1198" y="1062"/>
                  </a:cubicBezTo>
                  <a:cubicBezTo>
                    <a:pt x="1198" y="1063"/>
                    <a:pt x="1198" y="1063"/>
                    <a:pt x="1198" y="1063"/>
                  </a:cubicBezTo>
                  <a:cubicBezTo>
                    <a:pt x="1200" y="1064"/>
                    <a:pt x="1201" y="1066"/>
                    <a:pt x="1202" y="1068"/>
                  </a:cubicBezTo>
                  <a:cubicBezTo>
                    <a:pt x="1203" y="1070"/>
                    <a:pt x="1203" y="1070"/>
                    <a:pt x="1204" y="1070"/>
                  </a:cubicBezTo>
                  <a:cubicBezTo>
                    <a:pt x="1204" y="1069"/>
                    <a:pt x="1204" y="1068"/>
                    <a:pt x="1204" y="1067"/>
                  </a:cubicBezTo>
                  <a:cubicBezTo>
                    <a:pt x="1204" y="1062"/>
                    <a:pt x="1204" y="1055"/>
                    <a:pt x="1210" y="1054"/>
                  </a:cubicBezTo>
                  <a:cubicBezTo>
                    <a:pt x="1211" y="1054"/>
                    <a:pt x="1211" y="1054"/>
                    <a:pt x="1211" y="1054"/>
                  </a:cubicBezTo>
                  <a:cubicBezTo>
                    <a:pt x="1211" y="1054"/>
                    <a:pt x="1211" y="1054"/>
                    <a:pt x="1211" y="1054"/>
                  </a:cubicBezTo>
                  <a:cubicBezTo>
                    <a:pt x="1216" y="1054"/>
                    <a:pt x="1220" y="1053"/>
                    <a:pt x="1224" y="1052"/>
                  </a:cubicBezTo>
                  <a:cubicBezTo>
                    <a:pt x="1228" y="1050"/>
                    <a:pt x="1231" y="1049"/>
                    <a:pt x="1237" y="1049"/>
                  </a:cubicBezTo>
                  <a:cubicBezTo>
                    <a:pt x="1238" y="1049"/>
                    <a:pt x="1240" y="1049"/>
                    <a:pt x="1242" y="1050"/>
                  </a:cubicBezTo>
                  <a:cubicBezTo>
                    <a:pt x="1248" y="1043"/>
                    <a:pt x="1256" y="1038"/>
                    <a:pt x="1264" y="1034"/>
                  </a:cubicBezTo>
                  <a:cubicBezTo>
                    <a:pt x="1278" y="1025"/>
                    <a:pt x="1292" y="1017"/>
                    <a:pt x="1293" y="996"/>
                  </a:cubicBezTo>
                  <a:cubicBezTo>
                    <a:pt x="1293" y="994"/>
                    <a:pt x="1293" y="994"/>
                    <a:pt x="1293" y="994"/>
                  </a:cubicBezTo>
                  <a:cubicBezTo>
                    <a:pt x="1295" y="994"/>
                    <a:pt x="1295" y="994"/>
                    <a:pt x="1295" y="994"/>
                  </a:cubicBezTo>
                  <a:cubicBezTo>
                    <a:pt x="1301" y="993"/>
                    <a:pt x="1304" y="989"/>
                    <a:pt x="1308" y="984"/>
                  </a:cubicBezTo>
                  <a:cubicBezTo>
                    <a:pt x="1311" y="981"/>
                    <a:pt x="1315" y="977"/>
                    <a:pt x="1320" y="974"/>
                  </a:cubicBezTo>
                  <a:cubicBezTo>
                    <a:pt x="1318" y="968"/>
                    <a:pt x="1316" y="963"/>
                    <a:pt x="1314" y="958"/>
                  </a:cubicBezTo>
                  <a:cubicBezTo>
                    <a:pt x="1309" y="948"/>
                    <a:pt x="1305" y="939"/>
                    <a:pt x="1305" y="924"/>
                  </a:cubicBezTo>
                  <a:cubicBezTo>
                    <a:pt x="1305" y="923"/>
                    <a:pt x="1305" y="923"/>
                    <a:pt x="1305" y="923"/>
                  </a:cubicBezTo>
                  <a:cubicBezTo>
                    <a:pt x="1305" y="922"/>
                    <a:pt x="1305" y="922"/>
                    <a:pt x="1305" y="922"/>
                  </a:cubicBezTo>
                  <a:cubicBezTo>
                    <a:pt x="1307" y="920"/>
                    <a:pt x="1309" y="917"/>
                    <a:pt x="1312" y="917"/>
                  </a:cubicBezTo>
                  <a:cubicBezTo>
                    <a:pt x="1315" y="917"/>
                    <a:pt x="1317" y="920"/>
                    <a:pt x="1318" y="922"/>
                  </a:cubicBezTo>
                  <a:cubicBezTo>
                    <a:pt x="1320" y="924"/>
                    <a:pt x="1321" y="925"/>
                    <a:pt x="1323" y="925"/>
                  </a:cubicBezTo>
                  <a:cubicBezTo>
                    <a:pt x="1324" y="925"/>
                    <a:pt x="1326" y="922"/>
                    <a:pt x="1328" y="920"/>
                  </a:cubicBezTo>
                  <a:cubicBezTo>
                    <a:pt x="1330" y="916"/>
                    <a:pt x="1334" y="910"/>
                    <a:pt x="1340" y="910"/>
                  </a:cubicBezTo>
                  <a:cubicBezTo>
                    <a:pt x="1343" y="910"/>
                    <a:pt x="1346" y="911"/>
                    <a:pt x="1349" y="914"/>
                  </a:cubicBezTo>
                  <a:cubicBezTo>
                    <a:pt x="1351" y="915"/>
                    <a:pt x="1351" y="915"/>
                    <a:pt x="1351" y="915"/>
                  </a:cubicBezTo>
                  <a:cubicBezTo>
                    <a:pt x="1351" y="916"/>
                    <a:pt x="1351" y="916"/>
                    <a:pt x="1351" y="916"/>
                  </a:cubicBezTo>
                  <a:cubicBezTo>
                    <a:pt x="1351" y="918"/>
                    <a:pt x="1351" y="920"/>
                    <a:pt x="1351" y="922"/>
                  </a:cubicBezTo>
                  <a:cubicBezTo>
                    <a:pt x="1351" y="929"/>
                    <a:pt x="1351" y="936"/>
                    <a:pt x="1349" y="942"/>
                  </a:cubicBezTo>
                  <a:cubicBezTo>
                    <a:pt x="1355" y="942"/>
                    <a:pt x="1361" y="940"/>
                    <a:pt x="1366" y="939"/>
                  </a:cubicBezTo>
                  <a:cubicBezTo>
                    <a:pt x="1369" y="938"/>
                    <a:pt x="1370" y="937"/>
                    <a:pt x="1372" y="937"/>
                  </a:cubicBezTo>
                  <a:cubicBezTo>
                    <a:pt x="1372" y="937"/>
                    <a:pt x="1372" y="937"/>
                    <a:pt x="1372" y="937"/>
                  </a:cubicBezTo>
                  <a:cubicBezTo>
                    <a:pt x="1375" y="937"/>
                    <a:pt x="1377" y="939"/>
                    <a:pt x="1379" y="940"/>
                  </a:cubicBezTo>
                  <a:cubicBezTo>
                    <a:pt x="1380" y="941"/>
                    <a:pt x="1381" y="942"/>
                    <a:pt x="1383" y="941"/>
                  </a:cubicBezTo>
                  <a:cubicBezTo>
                    <a:pt x="1387" y="940"/>
                    <a:pt x="1391" y="937"/>
                    <a:pt x="1396" y="934"/>
                  </a:cubicBezTo>
                  <a:cubicBezTo>
                    <a:pt x="1400" y="931"/>
                    <a:pt x="1405" y="927"/>
                    <a:pt x="1411" y="925"/>
                  </a:cubicBezTo>
                  <a:cubicBezTo>
                    <a:pt x="1415" y="924"/>
                    <a:pt x="1419" y="923"/>
                    <a:pt x="1423" y="923"/>
                  </a:cubicBezTo>
                  <a:cubicBezTo>
                    <a:pt x="1427" y="922"/>
                    <a:pt x="1431" y="921"/>
                    <a:pt x="1436" y="919"/>
                  </a:cubicBezTo>
                  <a:cubicBezTo>
                    <a:pt x="1432" y="915"/>
                    <a:pt x="1430" y="911"/>
                    <a:pt x="1430" y="907"/>
                  </a:cubicBezTo>
                  <a:cubicBezTo>
                    <a:pt x="1430" y="896"/>
                    <a:pt x="1440" y="886"/>
                    <a:pt x="1448" y="877"/>
                  </a:cubicBezTo>
                  <a:cubicBezTo>
                    <a:pt x="1452" y="874"/>
                    <a:pt x="1455" y="870"/>
                    <a:pt x="1457" y="867"/>
                  </a:cubicBezTo>
                  <a:cubicBezTo>
                    <a:pt x="1445" y="838"/>
                    <a:pt x="1451" y="795"/>
                    <a:pt x="1470" y="774"/>
                  </a:cubicBezTo>
                  <a:cubicBezTo>
                    <a:pt x="1469" y="767"/>
                    <a:pt x="1467" y="758"/>
                    <a:pt x="1466" y="754"/>
                  </a:cubicBezTo>
                  <a:cubicBezTo>
                    <a:pt x="1466" y="753"/>
                    <a:pt x="1466" y="752"/>
                    <a:pt x="1466" y="752"/>
                  </a:cubicBezTo>
                  <a:cubicBezTo>
                    <a:pt x="1465" y="750"/>
                    <a:pt x="1465" y="747"/>
                    <a:pt x="1470" y="745"/>
                  </a:cubicBezTo>
                  <a:cubicBezTo>
                    <a:pt x="1470" y="730"/>
                    <a:pt x="1466" y="725"/>
                    <a:pt x="1461" y="718"/>
                  </a:cubicBezTo>
                  <a:cubicBezTo>
                    <a:pt x="1459" y="715"/>
                    <a:pt x="1456" y="712"/>
                    <a:pt x="1454" y="708"/>
                  </a:cubicBezTo>
                  <a:cubicBezTo>
                    <a:pt x="1453" y="706"/>
                    <a:pt x="1453" y="703"/>
                    <a:pt x="1454" y="700"/>
                  </a:cubicBezTo>
                  <a:cubicBezTo>
                    <a:pt x="1454" y="699"/>
                    <a:pt x="1454" y="697"/>
                    <a:pt x="1454" y="696"/>
                  </a:cubicBezTo>
                  <a:cubicBezTo>
                    <a:pt x="1453" y="695"/>
                    <a:pt x="1451" y="693"/>
                    <a:pt x="1449" y="691"/>
                  </a:cubicBezTo>
                  <a:cubicBezTo>
                    <a:pt x="1446" y="689"/>
                    <a:pt x="1444" y="687"/>
                    <a:pt x="1442" y="684"/>
                  </a:cubicBezTo>
                  <a:cubicBezTo>
                    <a:pt x="1440" y="681"/>
                    <a:pt x="1438" y="677"/>
                    <a:pt x="1437" y="674"/>
                  </a:cubicBezTo>
                  <a:cubicBezTo>
                    <a:pt x="1436" y="672"/>
                    <a:pt x="1435" y="670"/>
                    <a:pt x="1434" y="668"/>
                  </a:cubicBezTo>
                  <a:cubicBezTo>
                    <a:pt x="1433" y="666"/>
                    <a:pt x="1433" y="666"/>
                    <a:pt x="1433" y="666"/>
                  </a:cubicBezTo>
                  <a:cubicBezTo>
                    <a:pt x="1434" y="665"/>
                    <a:pt x="1434" y="665"/>
                    <a:pt x="1434" y="665"/>
                  </a:cubicBezTo>
                  <a:cubicBezTo>
                    <a:pt x="1438" y="661"/>
                    <a:pt x="1437" y="660"/>
                    <a:pt x="1436" y="656"/>
                  </a:cubicBezTo>
                  <a:cubicBezTo>
                    <a:pt x="1434" y="653"/>
                    <a:pt x="1433" y="649"/>
                    <a:pt x="1433" y="644"/>
                  </a:cubicBezTo>
                  <a:cubicBezTo>
                    <a:pt x="1431" y="641"/>
                    <a:pt x="1428" y="639"/>
                    <a:pt x="1426" y="637"/>
                  </a:cubicBezTo>
                  <a:cubicBezTo>
                    <a:pt x="1420" y="632"/>
                    <a:pt x="1414" y="627"/>
                    <a:pt x="1410" y="620"/>
                  </a:cubicBezTo>
                  <a:cubicBezTo>
                    <a:pt x="1409" y="619"/>
                    <a:pt x="1409" y="619"/>
                    <a:pt x="1409" y="619"/>
                  </a:cubicBezTo>
                  <a:cubicBezTo>
                    <a:pt x="1409" y="619"/>
                    <a:pt x="1409" y="619"/>
                    <a:pt x="1409" y="619"/>
                  </a:cubicBezTo>
                  <a:cubicBezTo>
                    <a:pt x="1408" y="596"/>
                    <a:pt x="1408" y="572"/>
                    <a:pt x="1407" y="549"/>
                  </a:cubicBezTo>
                  <a:cubicBezTo>
                    <a:pt x="1406" y="505"/>
                    <a:pt x="1405" y="458"/>
                    <a:pt x="1401" y="415"/>
                  </a:cubicBezTo>
                  <a:cubicBezTo>
                    <a:pt x="1391" y="411"/>
                    <a:pt x="1379" y="412"/>
                    <a:pt x="1369" y="416"/>
                  </a:cubicBezTo>
                  <a:cubicBezTo>
                    <a:pt x="1366" y="417"/>
                    <a:pt x="1366" y="417"/>
                    <a:pt x="1366" y="417"/>
                  </a:cubicBezTo>
                  <a:cubicBezTo>
                    <a:pt x="1365" y="414"/>
                    <a:pt x="1365" y="414"/>
                    <a:pt x="1365" y="414"/>
                  </a:cubicBezTo>
                  <a:cubicBezTo>
                    <a:pt x="1362" y="404"/>
                    <a:pt x="1354" y="403"/>
                    <a:pt x="1344" y="402"/>
                  </a:cubicBezTo>
                  <a:cubicBezTo>
                    <a:pt x="1340" y="402"/>
                    <a:pt x="1335" y="401"/>
                    <a:pt x="1331" y="400"/>
                  </a:cubicBezTo>
                  <a:cubicBezTo>
                    <a:pt x="1329" y="399"/>
                    <a:pt x="1328" y="397"/>
                    <a:pt x="1327" y="395"/>
                  </a:cubicBezTo>
                  <a:cubicBezTo>
                    <a:pt x="1327" y="394"/>
                    <a:pt x="1326" y="392"/>
                    <a:pt x="1326" y="392"/>
                  </a:cubicBezTo>
                  <a:cubicBezTo>
                    <a:pt x="1325" y="392"/>
                    <a:pt x="1324" y="392"/>
                    <a:pt x="1322" y="392"/>
                  </a:cubicBezTo>
                  <a:cubicBezTo>
                    <a:pt x="1319" y="393"/>
                    <a:pt x="1316" y="393"/>
                    <a:pt x="1314" y="392"/>
                  </a:cubicBezTo>
                  <a:cubicBezTo>
                    <a:pt x="1311" y="390"/>
                    <a:pt x="1307" y="386"/>
                    <a:pt x="1303" y="382"/>
                  </a:cubicBezTo>
                  <a:cubicBezTo>
                    <a:pt x="1295" y="374"/>
                    <a:pt x="1287" y="366"/>
                    <a:pt x="1277" y="368"/>
                  </a:cubicBezTo>
                  <a:cubicBezTo>
                    <a:pt x="1270" y="380"/>
                    <a:pt x="1255" y="380"/>
                    <a:pt x="1235" y="368"/>
                  </a:cubicBezTo>
                  <a:cubicBezTo>
                    <a:pt x="1234" y="369"/>
                    <a:pt x="1233" y="370"/>
                    <a:pt x="1231" y="371"/>
                  </a:cubicBezTo>
                  <a:cubicBezTo>
                    <a:pt x="1226" y="374"/>
                    <a:pt x="1220" y="378"/>
                    <a:pt x="1212" y="380"/>
                  </a:cubicBezTo>
                  <a:cubicBezTo>
                    <a:pt x="1211" y="380"/>
                    <a:pt x="1211" y="380"/>
                    <a:pt x="1211" y="380"/>
                  </a:cubicBezTo>
                  <a:cubicBezTo>
                    <a:pt x="1210" y="380"/>
                    <a:pt x="1210" y="380"/>
                    <a:pt x="1210" y="380"/>
                  </a:cubicBezTo>
                  <a:cubicBezTo>
                    <a:pt x="1199" y="376"/>
                    <a:pt x="1199" y="376"/>
                    <a:pt x="1188" y="380"/>
                  </a:cubicBezTo>
                  <a:cubicBezTo>
                    <a:pt x="1184" y="384"/>
                    <a:pt x="1180" y="386"/>
                    <a:pt x="1175" y="389"/>
                  </a:cubicBezTo>
                  <a:cubicBezTo>
                    <a:pt x="1170" y="392"/>
                    <a:pt x="1165" y="395"/>
                    <a:pt x="1161" y="399"/>
                  </a:cubicBezTo>
                  <a:cubicBezTo>
                    <a:pt x="1159" y="401"/>
                    <a:pt x="1159" y="401"/>
                    <a:pt x="1159" y="401"/>
                  </a:cubicBezTo>
                  <a:cubicBezTo>
                    <a:pt x="1157" y="399"/>
                    <a:pt x="1157" y="399"/>
                    <a:pt x="1157" y="399"/>
                  </a:cubicBezTo>
                  <a:cubicBezTo>
                    <a:pt x="1153" y="396"/>
                    <a:pt x="1149" y="394"/>
                    <a:pt x="1144" y="391"/>
                  </a:cubicBezTo>
                  <a:cubicBezTo>
                    <a:pt x="1137" y="388"/>
                    <a:pt x="1129" y="384"/>
                    <a:pt x="1125" y="377"/>
                  </a:cubicBezTo>
                  <a:cubicBezTo>
                    <a:pt x="1121" y="378"/>
                    <a:pt x="1117" y="379"/>
                    <a:pt x="1113" y="379"/>
                  </a:cubicBezTo>
                  <a:cubicBezTo>
                    <a:pt x="1106" y="379"/>
                    <a:pt x="1101" y="376"/>
                    <a:pt x="1096" y="373"/>
                  </a:cubicBezTo>
                  <a:cubicBezTo>
                    <a:pt x="1094" y="372"/>
                    <a:pt x="1092" y="371"/>
                    <a:pt x="1089" y="369"/>
                  </a:cubicBezTo>
                  <a:cubicBezTo>
                    <a:pt x="1088" y="371"/>
                    <a:pt x="1087" y="373"/>
                    <a:pt x="1086" y="374"/>
                  </a:cubicBezTo>
                  <a:cubicBezTo>
                    <a:pt x="1085" y="374"/>
                    <a:pt x="1085" y="375"/>
                    <a:pt x="1085" y="375"/>
                  </a:cubicBezTo>
                  <a:cubicBezTo>
                    <a:pt x="1083" y="377"/>
                    <a:pt x="1082" y="380"/>
                    <a:pt x="1081" y="383"/>
                  </a:cubicBezTo>
                  <a:cubicBezTo>
                    <a:pt x="1078" y="389"/>
                    <a:pt x="1074" y="396"/>
                    <a:pt x="1067" y="396"/>
                  </a:cubicBezTo>
                  <a:cubicBezTo>
                    <a:pt x="1067" y="396"/>
                    <a:pt x="1067" y="396"/>
                    <a:pt x="1067" y="396"/>
                  </a:cubicBezTo>
                  <a:cubicBezTo>
                    <a:pt x="1057" y="397"/>
                    <a:pt x="1056" y="389"/>
                    <a:pt x="1056" y="383"/>
                  </a:cubicBezTo>
                  <a:cubicBezTo>
                    <a:pt x="1056" y="380"/>
                    <a:pt x="1056" y="378"/>
                    <a:pt x="1055" y="377"/>
                  </a:cubicBezTo>
                  <a:cubicBezTo>
                    <a:pt x="1051" y="383"/>
                    <a:pt x="1042" y="385"/>
                    <a:pt x="1030" y="384"/>
                  </a:cubicBezTo>
                  <a:cubicBezTo>
                    <a:pt x="1028" y="384"/>
                    <a:pt x="1028" y="384"/>
                    <a:pt x="1028" y="384"/>
                  </a:cubicBezTo>
                  <a:cubicBezTo>
                    <a:pt x="1028" y="382"/>
                    <a:pt x="1028" y="382"/>
                    <a:pt x="1028" y="382"/>
                  </a:cubicBezTo>
                  <a:cubicBezTo>
                    <a:pt x="1024" y="374"/>
                    <a:pt x="1019" y="368"/>
                    <a:pt x="1010" y="364"/>
                  </a:cubicBezTo>
                  <a:cubicBezTo>
                    <a:pt x="1007" y="366"/>
                    <a:pt x="1005" y="368"/>
                    <a:pt x="1003" y="370"/>
                  </a:cubicBezTo>
                  <a:cubicBezTo>
                    <a:pt x="998" y="375"/>
                    <a:pt x="992" y="380"/>
                    <a:pt x="982" y="380"/>
                  </a:cubicBezTo>
                  <a:cubicBezTo>
                    <a:pt x="981" y="380"/>
                    <a:pt x="981" y="380"/>
                    <a:pt x="981" y="380"/>
                  </a:cubicBezTo>
                  <a:cubicBezTo>
                    <a:pt x="980" y="379"/>
                    <a:pt x="980" y="379"/>
                    <a:pt x="980" y="379"/>
                  </a:cubicBezTo>
                  <a:cubicBezTo>
                    <a:pt x="976" y="374"/>
                    <a:pt x="974" y="368"/>
                    <a:pt x="975" y="360"/>
                  </a:cubicBezTo>
                  <a:cubicBezTo>
                    <a:pt x="969" y="361"/>
                    <a:pt x="965" y="359"/>
                    <a:pt x="962" y="356"/>
                  </a:cubicBezTo>
                  <a:cubicBezTo>
                    <a:pt x="959" y="353"/>
                    <a:pt x="958" y="349"/>
                    <a:pt x="959" y="343"/>
                  </a:cubicBezTo>
                  <a:cubicBezTo>
                    <a:pt x="953" y="343"/>
                    <a:pt x="949" y="342"/>
                    <a:pt x="946" y="342"/>
                  </a:cubicBezTo>
                  <a:cubicBezTo>
                    <a:pt x="937" y="342"/>
                    <a:pt x="934" y="345"/>
                    <a:pt x="924" y="351"/>
                  </a:cubicBezTo>
                  <a:cubicBezTo>
                    <a:pt x="921" y="353"/>
                    <a:pt x="921" y="353"/>
                    <a:pt x="921" y="353"/>
                  </a:cubicBezTo>
                  <a:cubicBezTo>
                    <a:pt x="920" y="351"/>
                    <a:pt x="920" y="351"/>
                    <a:pt x="920" y="351"/>
                  </a:cubicBezTo>
                  <a:cubicBezTo>
                    <a:pt x="905" y="339"/>
                    <a:pt x="882" y="333"/>
                    <a:pt x="845" y="332"/>
                  </a:cubicBezTo>
                  <a:cubicBezTo>
                    <a:pt x="844" y="332"/>
                    <a:pt x="844" y="332"/>
                    <a:pt x="844" y="332"/>
                  </a:cubicBezTo>
                  <a:cubicBezTo>
                    <a:pt x="844" y="331"/>
                    <a:pt x="844" y="331"/>
                    <a:pt x="844" y="331"/>
                  </a:cubicBezTo>
                  <a:cubicBezTo>
                    <a:pt x="839" y="328"/>
                    <a:pt x="839" y="321"/>
                    <a:pt x="839" y="315"/>
                  </a:cubicBezTo>
                  <a:cubicBezTo>
                    <a:pt x="838" y="310"/>
                    <a:pt x="838" y="305"/>
                    <a:pt x="836" y="303"/>
                  </a:cubicBezTo>
                  <a:cubicBezTo>
                    <a:pt x="831" y="301"/>
                    <a:pt x="825" y="302"/>
                    <a:pt x="818" y="303"/>
                  </a:cubicBezTo>
                  <a:cubicBezTo>
                    <a:pt x="811" y="304"/>
                    <a:pt x="801" y="305"/>
                    <a:pt x="793" y="304"/>
                  </a:cubicBezTo>
                  <a:cubicBezTo>
                    <a:pt x="792" y="304"/>
                    <a:pt x="792" y="304"/>
                    <a:pt x="792" y="304"/>
                  </a:cubicBezTo>
                  <a:cubicBezTo>
                    <a:pt x="791" y="303"/>
                    <a:pt x="791" y="303"/>
                    <a:pt x="791" y="303"/>
                  </a:cubicBezTo>
                  <a:cubicBezTo>
                    <a:pt x="787" y="300"/>
                    <a:pt x="783" y="296"/>
                    <a:pt x="779" y="292"/>
                  </a:cubicBezTo>
                  <a:cubicBezTo>
                    <a:pt x="771" y="285"/>
                    <a:pt x="764" y="278"/>
                    <a:pt x="752" y="275"/>
                  </a:cubicBezTo>
                  <a:cubicBezTo>
                    <a:pt x="750" y="275"/>
                    <a:pt x="750" y="275"/>
                    <a:pt x="750" y="275"/>
                  </a:cubicBezTo>
                  <a:cubicBezTo>
                    <a:pt x="750" y="272"/>
                    <a:pt x="750" y="272"/>
                    <a:pt x="750" y="272"/>
                  </a:cubicBezTo>
                  <a:cubicBezTo>
                    <a:pt x="756" y="203"/>
                    <a:pt x="759" y="126"/>
                    <a:pt x="758" y="22"/>
                  </a:cubicBezTo>
                  <a:cubicBezTo>
                    <a:pt x="711" y="19"/>
                    <a:pt x="663" y="17"/>
                    <a:pt x="616" y="15"/>
                  </a:cubicBezTo>
                  <a:cubicBezTo>
                    <a:pt x="561" y="13"/>
                    <a:pt x="504" y="11"/>
                    <a:pt x="450" y="6"/>
                  </a:cubicBezTo>
                  <a:cubicBezTo>
                    <a:pt x="446" y="64"/>
                    <a:pt x="442" y="121"/>
                    <a:pt x="438" y="178"/>
                  </a:cubicBezTo>
                  <a:cubicBezTo>
                    <a:pt x="428" y="314"/>
                    <a:pt x="418" y="454"/>
                    <a:pt x="410" y="594"/>
                  </a:cubicBezTo>
                  <a:cubicBezTo>
                    <a:pt x="410" y="597"/>
                    <a:pt x="410" y="597"/>
                    <a:pt x="410" y="597"/>
                  </a:cubicBezTo>
                  <a:cubicBezTo>
                    <a:pt x="408" y="597"/>
                    <a:pt x="408" y="597"/>
                    <a:pt x="408" y="597"/>
                  </a:cubicBezTo>
                  <a:cubicBezTo>
                    <a:pt x="405" y="597"/>
                    <a:pt x="404" y="599"/>
                    <a:pt x="403" y="600"/>
                  </a:cubicBezTo>
                  <a:cubicBezTo>
                    <a:pt x="401" y="602"/>
                    <a:pt x="399" y="604"/>
                    <a:pt x="396" y="605"/>
                  </a:cubicBezTo>
                  <a:cubicBezTo>
                    <a:pt x="395" y="605"/>
                    <a:pt x="395" y="605"/>
                    <a:pt x="395" y="605"/>
                  </a:cubicBezTo>
                  <a:cubicBezTo>
                    <a:pt x="395" y="605"/>
                    <a:pt x="395" y="605"/>
                    <a:pt x="395" y="605"/>
                  </a:cubicBezTo>
                  <a:cubicBezTo>
                    <a:pt x="268" y="599"/>
                    <a:pt x="141" y="588"/>
                    <a:pt x="8" y="573"/>
                  </a:cubicBezTo>
                  <a:cubicBezTo>
                    <a:pt x="7" y="588"/>
                    <a:pt x="15" y="593"/>
                    <a:pt x="25" y="600"/>
                  </a:cubicBezTo>
                  <a:cubicBezTo>
                    <a:pt x="30" y="603"/>
                    <a:pt x="36" y="607"/>
                    <a:pt x="40" y="613"/>
                  </a:cubicBezTo>
                  <a:cubicBezTo>
                    <a:pt x="40" y="614"/>
                    <a:pt x="40" y="614"/>
                    <a:pt x="40" y="614"/>
                  </a:cubicBezTo>
                  <a:cubicBezTo>
                    <a:pt x="40" y="614"/>
                    <a:pt x="40" y="614"/>
                    <a:pt x="40" y="614"/>
                  </a:cubicBezTo>
                  <a:cubicBezTo>
                    <a:pt x="40" y="619"/>
                    <a:pt x="42" y="623"/>
                    <a:pt x="44" y="627"/>
                  </a:cubicBezTo>
                  <a:cubicBezTo>
                    <a:pt x="46" y="631"/>
                    <a:pt x="47" y="635"/>
                    <a:pt x="48" y="641"/>
                  </a:cubicBezTo>
                  <a:cubicBezTo>
                    <a:pt x="71" y="650"/>
                    <a:pt x="82" y="665"/>
                    <a:pt x="95" y="682"/>
                  </a:cubicBezTo>
                  <a:cubicBezTo>
                    <a:pt x="98" y="686"/>
                    <a:pt x="101" y="689"/>
                    <a:pt x="104" y="693"/>
                  </a:cubicBezTo>
                  <a:cubicBezTo>
                    <a:pt x="106" y="696"/>
                    <a:pt x="108" y="698"/>
                    <a:pt x="111" y="700"/>
                  </a:cubicBezTo>
                  <a:cubicBezTo>
                    <a:pt x="114" y="703"/>
                    <a:pt x="117" y="705"/>
                    <a:pt x="120" y="709"/>
                  </a:cubicBezTo>
                  <a:cubicBezTo>
                    <a:pt x="122" y="712"/>
                    <a:pt x="123" y="715"/>
                    <a:pt x="125" y="718"/>
                  </a:cubicBezTo>
                  <a:cubicBezTo>
                    <a:pt x="127" y="722"/>
                    <a:pt x="129" y="727"/>
                    <a:pt x="132" y="729"/>
                  </a:cubicBezTo>
                  <a:cubicBezTo>
                    <a:pt x="135" y="732"/>
                    <a:pt x="140" y="734"/>
                    <a:pt x="145" y="736"/>
                  </a:cubicBezTo>
                  <a:cubicBezTo>
                    <a:pt x="149" y="738"/>
                    <a:pt x="153" y="739"/>
                    <a:pt x="155" y="741"/>
                  </a:cubicBezTo>
                  <a:cubicBezTo>
                    <a:pt x="162" y="745"/>
                    <a:pt x="167" y="751"/>
                    <a:pt x="172" y="757"/>
                  </a:cubicBezTo>
                  <a:cubicBezTo>
                    <a:pt x="173" y="758"/>
                    <a:pt x="175" y="760"/>
                    <a:pt x="176" y="761"/>
                  </a:cubicBezTo>
                  <a:cubicBezTo>
                    <a:pt x="181" y="766"/>
                    <a:pt x="185" y="771"/>
                    <a:pt x="188" y="778"/>
                  </a:cubicBezTo>
                  <a:cubicBezTo>
                    <a:pt x="190" y="781"/>
                    <a:pt x="189" y="785"/>
                    <a:pt x="189" y="788"/>
                  </a:cubicBezTo>
                  <a:cubicBezTo>
                    <a:pt x="189" y="790"/>
                    <a:pt x="188" y="792"/>
                    <a:pt x="188" y="794"/>
                  </a:cubicBezTo>
                  <a:cubicBezTo>
                    <a:pt x="189" y="794"/>
                    <a:pt x="190" y="794"/>
                    <a:pt x="191" y="795"/>
                  </a:cubicBezTo>
                  <a:cubicBezTo>
                    <a:pt x="194" y="796"/>
                    <a:pt x="196" y="796"/>
                    <a:pt x="196" y="798"/>
                  </a:cubicBezTo>
                  <a:cubicBezTo>
                    <a:pt x="198" y="800"/>
                    <a:pt x="199" y="804"/>
                    <a:pt x="200" y="807"/>
                  </a:cubicBezTo>
                  <a:cubicBezTo>
                    <a:pt x="200" y="809"/>
                    <a:pt x="200" y="810"/>
                    <a:pt x="201" y="810"/>
                  </a:cubicBezTo>
                  <a:cubicBezTo>
                    <a:pt x="208" y="826"/>
                    <a:pt x="207" y="835"/>
                    <a:pt x="205" y="844"/>
                  </a:cubicBezTo>
                  <a:cubicBezTo>
                    <a:pt x="201" y="860"/>
                    <a:pt x="207" y="870"/>
                    <a:pt x="214" y="881"/>
                  </a:cubicBezTo>
                  <a:cubicBezTo>
                    <a:pt x="219" y="888"/>
                    <a:pt x="224" y="896"/>
                    <a:pt x="225" y="906"/>
                  </a:cubicBezTo>
                  <a:cubicBezTo>
                    <a:pt x="239" y="909"/>
                    <a:pt x="248" y="919"/>
                    <a:pt x="256" y="930"/>
                  </a:cubicBezTo>
                  <a:cubicBezTo>
                    <a:pt x="261" y="936"/>
                    <a:pt x="266" y="942"/>
                    <a:pt x="272" y="946"/>
                  </a:cubicBezTo>
                  <a:cubicBezTo>
                    <a:pt x="276" y="948"/>
                    <a:pt x="281" y="949"/>
                    <a:pt x="286" y="950"/>
                  </a:cubicBezTo>
                  <a:cubicBezTo>
                    <a:pt x="290" y="951"/>
                    <a:pt x="295" y="951"/>
                    <a:pt x="300" y="954"/>
                  </a:cubicBezTo>
                  <a:cubicBezTo>
                    <a:pt x="302" y="955"/>
                    <a:pt x="304" y="957"/>
                    <a:pt x="306" y="959"/>
                  </a:cubicBezTo>
                  <a:cubicBezTo>
                    <a:pt x="308" y="962"/>
                    <a:pt x="310" y="964"/>
                    <a:pt x="312" y="966"/>
                  </a:cubicBezTo>
                  <a:cubicBezTo>
                    <a:pt x="315" y="968"/>
                    <a:pt x="319" y="971"/>
                    <a:pt x="322" y="973"/>
                  </a:cubicBezTo>
                  <a:cubicBezTo>
                    <a:pt x="335" y="983"/>
                    <a:pt x="349" y="994"/>
                    <a:pt x="366" y="994"/>
                  </a:cubicBezTo>
                  <a:cubicBezTo>
                    <a:pt x="366" y="994"/>
                    <a:pt x="366" y="994"/>
                    <a:pt x="366" y="994"/>
                  </a:cubicBezTo>
                  <a:cubicBezTo>
                    <a:pt x="378" y="984"/>
                    <a:pt x="394" y="969"/>
                    <a:pt x="401" y="955"/>
                  </a:cubicBezTo>
                  <a:cubicBezTo>
                    <a:pt x="403" y="949"/>
                    <a:pt x="406" y="942"/>
                    <a:pt x="409" y="936"/>
                  </a:cubicBezTo>
                  <a:cubicBezTo>
                    <a:pt x="413" y="925"/>
                    <a:pt x="417" y="916"/>
                    <a:pt x="421" y="910"/>
                  </a:cubicBezTo>
                  <a:cubicBezTo>
                    <a:pt x="427" y="903"/>
                    <a:pt x="438" y="895"/>
                    <a:pt x="450" y="895"/>
                  </a:cubicBezTo>
                  <a:cubicBezTo>
                    <a:pt x="453" y="895"/>
                    <a:pt x="455" y="896"/>
                    <a:pt x="458" y="896"/>
                  </a:cubicBezTo>
                  <a:cubicBezTo>
                    <a:pt x="462" y="889"/>
                    <a:pt x="467" y="885"/>
                    <a:pt x="474" y="885"/>
                  </a:cubicBezTo>
                  <a:cubicBezTo>
                    <a:pt x="480" y="885"/>
                    <a:pt x="485" y="887"/>
                    <a:pt x="490" y="890"/>
                  </a:cubicBezTo>
                  <a:cubicBezTo>
                    <a:pt x="494" y="891"/>
                    <a:pt x="497" y="892"/>
                    <a:pt x="500" y="893"/>
                  </a:cubicBezTo>
                  <a:cubicBezTo>
                    <a:pt x="527" y="900"/>
                    <a:pt x="552" y="901"/>
                    <a:pt x="567" y="897"/>
                  </a:cubicBezTo>
                  <a:cubicBezTo>
                    <a:pt x="569" y="897"/>
                    <a:pt x="569" y="897"/>
                    <a:pt x="569" y="897"/>
                  </a:cubicBezTo>
                  <a:cubicBezTo>
                    <a:pt x="570" y="898"/>
                    <a:pt x="570" y="898"/>
                    <a:pt x="570" y="898"/>
                  </a:cubicBezTo>
                  <a:cubicBezTo>
                    <a:pt x="575" y="903"/>
                    <a:pt x="577" y="907"/>
                    <a:pt x="580" y="912"/>
                  </a:cubicBezTo>
                  <a:cubicBezTo>
                    <a:pt x="583" y="917"/>
                    <a:pt x="586" y="922"/>
                    <a:pt x="592" y="928"/>
                  </a:cubicBezTo>
                  <a:cubicBezTo>
                    <a:pt x="594" y="928"/>
                    <a:pt x="596" y="929"/>
                    <a:pt x="598" y="930"/>
                  </a:cubicBezTo>
                  <a:cubicBezTo>
                    <a:pt x="609" y="938"/>
                    <a:pt x="621" y="952"/>
                    <a:pt x="626" y="958"/>
                  </a:cubicBezTo>
                  <a:cubicBezTo>
                    <a:pt x="631" y="964"/>
                    <a:pt x="636" y="968"/>
                    <a:pt x="640" y="973"/>
                  </a:cubicBezTo>
                  <a:cubicBezTo>
                    <a:pt x="649" y="982"/>
                    <a:pt x="658" y="991"/>
                    <a:pt x="663" y="1003"/>
                  </a:cubicBezTo>
                  <a:cubicBezTo>
                    <a:pt x="665" y="1008"/>
                    <a:pt x="666" y="1014"/>
                    <a:pt x="667" y="1019"/>
                  </a:cubicBezTo>
                  <a:cubicBezTo>
                    <a:pt x="668" y="1024"/>
                    <a:pt x="669" y="1029"/>
                    <a:pt x="670" y="1031"/>
                  </a:cubicBezTo>
                  <a:cubicBezTo>
                    <a:pt x="675" y="1036"/>
                    <a:pt x="678" y="1041"/>
                    <a:pt x="680" y="1046"/>
                  </a:cubicBezTo>
                  <a:cubicBezTo>
                    <a:pt x="681" y="1048"/>
                    <a:pt x="682" y="1049"/>
                    <a:pt x="683" y="1051"/>
                  </a:cubicBezTo>
                  <a:cubicBezTo>
                    <a:pt x="684" y="1053"/>
                    <a:pt x="684" y="1055"/>
                    <a:pt x="683" y="1057"/>
                  </a:cubicBezTo>
                  <a:cubicBezTo>
                    <a:pt x="683" y="1058"/>
                    <a:pt x="683" y="1059"/>
                    <a:pt x="683" y="1059"/>
                  </a:cubicBezTo>
                  <a:cubicBezTo>
                    <a:pt x="684" y="1059"/>
                    <a:pt x="685" y="1060"/>
                    <a:pt x="685" y="1060"/>
                  </a:cubicBezTo>
                  <a:cubicBezTo>
                    <a:pt x="688" y="1061"/>
                    <a:pt x="690" y="1062"/>
                    <a:pt x="691" y="1063"/>
                  </a:cubicBezTo>
                  <a:cubicBezTo>
                    <a:pt x="697" y="1073"/>
                    <a:pt x="699" y="1084"/>
                    <a:pt x="699" y="1084"/>
                  </a:cubicBezTo>
                  <a:cubicBezTo>
                    <a:pt x="701" y="1097"/>
                    <a:pt x="703" y="1104"/>
                    <a:pt x="705" y="1110"/>
                  </a:cubicBezTo>
                  <a:cubicBezTo>
                    <a:pt x="706" y="1112"/>
                    <a:pt x="706" y="1113"/>
                    <a:pt x="707" y="1115"/>
                  </a:cubicBezTo>
                  <a:cubicBezTo>
                    <a:pt x="709" y="1117"/>
                    <a:pt x="711" y="1118"/>
                    <a:pt x="714" y="1119"/>
                  </a:cubicBezTo>
                  <a:cubicBezTo>
                    <a:pt x="719" y="1120"/>
                    <a:pt x="724" y="1122"/>
                    <a:pt x="727" y="1128"/>
                  </a:cubicBezTo>
                  <a:cubicBezTo>
                    <a:pt x="732" y="1139"/>
                    <a:pt x="739" y="1149"/>
                    <a:pt x="745" y="1158"/>
                  </a:cubicBezTo>
                  <a:cubicBezTo>
                    <a:pt x="752" y="1167"/>
                    <a:pt x="758" y="1176"/>
                    <a:pt x="763" y="1187"/>
                  </a:cubicBezTo>
                  <a:cubicBezTo>
                    <a:pt x="763" y="1187"/>
                    <a:pt x="763" y="1187"/>
                    <a:pt x="763" y="1187"/>
                  </a:cubicBezTo>
                  <a:cubicBezTo>
                    <a:pt x="775" y="1192"/>
                    <a:pt x="787" y="1196"/>
                    <a:pt x="792" y="1208"/>
                  </a:cubicBezTo>
                  <a:cubicBezTo>
                    <a:pt x="795" y="1217"/>
                    <a:pt x="794" y="1224"/>
                    <a:pt x="793" y="1231"/>
                  </a:cubicBezTo>
                  <a:cubicBezTo>
                    <a:pt x="792" y="1235"/>
                    <a:pt x="791" y="1238"/>
                    <a:pt x="792" y="1241"/>
                  </a:cubicBezTo>
                  <a:cubicBezTo>
                    <a:pt x="792" y="1243"/>
                    <a:pt x="793" y="1244"/>
                    <a:pt x="795" y="1246"/>
                  </a:cubicBezTo>
                  <a:cubicBezTo>
                    <a:pt x="797" y="1248"/>
                    <a:pt x="800" y="1252"/>
                    <a:pt x="800" y="1258"/>
                  </a:cubicBezTo>
                  <a:cubicBezTo>
                    <a:pt x="800" y="1261"/>
                    <a:pt x="798" y="1263"/>
                    <a:pt x="797" y="1265"/>
                  </a:cubicBezTo>
                  <a:cubicBezTo>
                    <a:pt x="796" y="1267"/>
                    <a:pt x="795" y="1269"/>
                    <a:pt x="795" y="1272"/>
                  </a:cubicBezTo>
                  <a:cubicBezTo>
                    <a:pt x="807" y="1286"/>
                    <a:pt x="818" y="1299"/>
                    <a:pt x="824" y="1317"/>
                  </a:cubicBezTo>
                  <a:cubicBezTo>
                    <a:pt x="825" y="1321"/>
                    <a:pt x="825" y="1326"/>
                    <a:pt x="826" y="1331"/>
                  </a:cubicBezTo>
                  <a:cubicBezTo>
                    <a:pt x="826" y="1335"/>
                    <a:pt x="826" y="1340"/>
                    <a:pt x="827" y="1344"/>
                  </a:cubicBezTo>
                  <a:cubicBezTo>
                    <a:pt x="830" y="1345"/>
                    <a:pt x="835" y="1347"/>
                    <a:pt x="835" y="1348"/>
                  </a:cubicBezTo>
                  <a:cubicBezTo>
                    <a:pt x="837" y="1351"/>
                    <a:pt x="837" y="1353"/>
                    <a:pt x="837" y="1356"/>
                  </a:cubicBezTo>
                  <a:cubicBezTo>
                    <a:pt x="837" y="1358"/>
                    <a:pt x="838" y="1359"/>
                    <a:pt x="838" y="1359"/>
                  </a:cubicBezTo>
                  <a:cubicBezTo>
                    <a:pt x="856" y="1359"/>
                    <a:pt x="876" y="1362"/>
                    <a:pt x="883" y="1379"/>
                  </a:cubicBezTo>
                  <a:cubicBezTo>
                    <a:pt x="906" y="1378"/>
                    <a:pt x="917" y="1388"/>
                    <a:pt x="928" y="1397"/>
                  </a:cubicBezTo>
                  <a:cubicBezTo>
                    <a:pt x="930" y="1400"/>
                    <a:pt x="932" y="1402"/>
                    <a:pt x="935" y="1404"/>
                  </a:cubicBezTo>
                  <a:cubicBezTo>
                    <a:pt x="939" y="1404"/>
                    <a:pt x="943" y="1404"/>
                    <a:pt x="947" y="1404"/>
                  </a:cubicBezTo>
                  <a:cubicBezTo>
                    <a:pt x="953" y="1404"/>
                    <a:pt x="960" y="1404"/>
                    <a:pt x="966" y="1403"/>
                  </a:cubicBezTo>
                  <a:cubicBezTo>
                    <a:pt x="971" y="1403"/>
                    <a:pt x="976" y="1402"/>
                    <a:pt x="981" y="1402"/>
                  </a:cubicBezTo>
                  <a:close/>
                </a:path>
              </a:pathLst>
            </a:custGeom>
            <a:solidFill>
              <a:schemeClr val="tx1">
                <a:lumMod val="20000"/>
                <a:lumOff val="80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1070" name="TextBox 310"/>
          <p:cNvSpPr/>
          <p:nvPr/>
        </p:nvSpPr>
        <p:spPr>
          <a:xfrm>
            <a:off x="9290880" y="2404080"/>
            <a:ext cx="2478600" cy="8931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071" name="TextBox 311"/>
          <p:cNvSpPr/>
          <p:nvPr/>
        </p:nvSpPr>
        <p:spPr>
          <a:xfrm>
            <a:off x="9276480" y="2004480"/>
            <a:ext cx="2275200" cy="4622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3"/>
                </a:solidFill>
                <a:effectLst/>
                <a:uFillTx/>
                <a:latin typeface="Ubuntu"/>
              </a:rPr>
              <a:t>Description</a:t>
            </a:r>
            <a:endParaRPr b="0" lang="ru-RU" sz="1800" strike="noStrike" u="none">
              <a:solidFill>
                <a:srgbClr val="ffffff"/>
              </a:solidFill>
              <a:effectLst/>
              <a:uFillTx/>
              <a:latin typeface="Arial"/>
            </a:endParaRPr>
          </a:p>
        </p:txBody>
      </p:sp>
      <p:sp>
        <p:nvSpPr>
          <p:cNvPr id="1072" name="Freeform 5"/>
          <p:cNvSpPr/>
          <p:nvPr/>
        </p:nvSpPr>
        <p:spPr>
          <a:xfrm>
            <a:off x="8925120" y="2026440"/>
            <a:ext cx="255240" cy="392760"/>
          </a:xfrm>
          <a:custGeom>
            <a:avLst/>
            <a:gdLst>
              <a:gd name="textAreaLeft" fmla="*/ 0 w 255240"/>
              <a:gd name="textAreaRight" fmla="*/ 255960 w 255240"/>
              <a:gd name="textAreaTop" fmla="*/ 0 h 392760"/>
              <a:gd name="textAreaBottom" fmla="*/ 393480 h 392760"/>
              <a:gd name="GluePoint1X" fmla="*/ 449.515096065874 w 1093"/>
              <a:gd name="GluePoint1Y" fmla="*/ 414.683544303798 h 711"/>
              <a:gd name="GluePoint2X" fmla="*/ 233.851784080512 w 1093"/>
              <a:gd name="GluePoint2Y" fmla="*/ 0 h 711"/>
              <a:gd name="GluePoint3X" fmla="*/ 233.851784080512 w 1093"/>
              <a:gd name="GluePoint3Y" fmla="*/ 0 h 711"/>
              <a:gd name="GluePoint4X" fmla="*/ 11.6925892040256 w 1093"/>
              <a:gd name="GluePoint4Y" fmla="*/ 414.683544303798 h 711"/>
              <a:gd name="GluePoint5X" fmla="*/ 36.3769441903019 w 1093"/>
              <a:gd name="GluePoint5Y" fmla="*/ 760.253164556962 h 711"/>
              <a:gd name="GluePoint6X" fmla="*/ 85.7456541628545 w 1093"/>
              <a:gd name="GluePoint6Y" fmla="*/ 989.097046413502 h 711"/>
              <a:gd name="GluePoint7X" fmla="*/ 227.355901189387 w 1093"/>
              <a:gd name="GluePoint7Y" fmla="*/ 1678.70042194093 h 711"/>
              <a:gd name="GluePoint8X" fmla="*/ 375.462031107045 w 1093"/>
              <a:gd name="GluePoint8Y" fmla="*/ 989.097046413502 h 711"/>
              <a:gd name="GluePoint9X" fmla="*/ 424.830741079597 w 1093"/>
              <a:gd name="GluePoint9Y" fmla="*/ 760.253164556962 h 711"/>
              <a:gd name="GluePoint10X" fmla="*/ 449.515096065874 w 1093"/>
              <a:gd name="GluePoint10Y" fmla="*/ 414.683544303798 h 711"/>
              <a:gd name="GluePoint11X" fmla="*/ 233.851784080512 w 1093"/>
              <a:gd name="GluePoint11Y" fmla="*/ 674.244725738397 h 711"/>
              <a:gd name="GluePoint12X" fmla="*/ 165.645013723696 w 1093"/>
              <a:gd name="GluePoint12Y" fmla="*/ 516.050632911392 h 711"/>
              <a:gd name="GluePoint13X" fmla="*/ 233.851784080512 w 1093"/>
              <a:gd name="GluePoint13Y" fmla="*/ 357.856540084388 h 711"/>
              <a:gd name="GluePoint14X" fmla="*/ 301.408966148216 w 1093"/>
              <a:gd name="GluePoint14Y" fmla="*/ 516.050632911392 h 711"/>
              <a:gd name="GluePoint15X" fmla="*/ 233.851784080512 w 1093"/>
              <a:gd name="GluePoint15Y" fmla="*/ 674.244725738397 h 71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75" h="117">
                <a:moveTo>
                  <a:pt x="73" y="29"/>
                </a:moveTo>
                <a:cubicBezTo>
                  <a:pt x="66" y="0"/>
                  <a:pt x="38" y="0"/>
                  <a:pt x="38" y="0"/>
                </a:cubicBezTo>
                <a:cubicBezTo>
                  <a:pt x="38" y="0"/>
                  <a:pt x="38" y="0"/>
                  <a:pt x="38" y="0"/>
                </a:cubicBezTo>
                <a:cubicBezTo>
                  <a:pt x="35" y="0"/>
                  <a:pt x="9" y="1"/>
                  <a:pt x="2" y="29"/>
                </a:cubicBezTo>
                <a:cubicBezTo>
                  <a:pt x="2" y="29"/>
                  <a:pt x="0" y="40"/>
                  <a:pt x="6" y="53"/>
                </a:cubicBezTo>
                <a:cubicBezTo>
                  <a:pt x="6" y="53"/>
                  <a:pt x="13" y="67"/>
                  <a:pt x="14" y="69"/>
                </a:cubicBezTo>
                <a:cubicBezTo>
                  <a:pt x="14" y="69"/>
                  <a:pt x="33" y="97"/>
                  <a:pt x="37" y="117"/>
                </a:cubicBezTo>
                <a:cubicBezTo>
                  <a:pt x="41" y="97"/>
                  <a:pt x="61" y="69"/>
                  <a:pt x="61" y="69"/>
                </a:cubicBezTo>
                <a:cubicBezTo>
                  <a:pt x="62" y="67"/>
                  <a:pt x="69" y="53"/>
                  <a:pt x="69" y="53"/>
                </a:cubicBezTo>
                <a:cubicBezTo>
                  <a:pt x="75" y="40"/>
                  <a:pt x="73" y="29"/>
                  <a:pt x="73" y="29"/>
                </a:cubicBezTo>
                <a:close/>
                <a:moveTo>
                  <a:pt x="38" y="47"/>
                </a:moveTo>
                <a:cubicBezTo>
                  <a:pt x="32" y="47"/>
                  <a:pt x="27" y="42"/>
                  <a:pt x="27" y="36"/>
                </a:cubicBezTo>
                <a:cubicBezTo>
                  <a:pt x="27" y="30"/>
                  <a:pt x="32" y="25"/>
                  <a:pt x="38" y="25"/>
                </a:cubicBezTo>
                <a:cubicBezTo>
                  <a:pt x="44" y="25"/>
                  <a:pt x="49" y="30"/>
                  <a:pt x="49" y="36"/>
                </a:cubicBezTo>
                <a:cubicBezTo>
                  <a:pt x="49" y="42"/>
                  <a:pt x="44" y="47"/>
                  <a:pt x="38" y="47"/>
                </a:cubicBezTo>
                <a:close/>
              </a:path>
            </a:pathLst>
          </a:custGeom>
          <a:solidFill>
            <a:schemeClr val="accent3"/>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73" name="TextBox 316"/>
          <p:cNvSpPr/>
          <p:nvPr/>
        </p:nvSpPr>
        <p:spPr>
          <a:xfrm>
            <a:off x="9290880" y="4668120"/>
            <a:ext cx="2478600" cy="8931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074" name="TextBox 317"/>
          <p:cNvSpPr/>
          <p:nvPr/>
        </p:nvSpPr>
        <p:spPr>
          <a:xfrm>
            <a:off x="9276480" y="4268520"/>
            <a:ext cx="2275200" cy="4622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4"/>
                </a:solidFill>
                <a:effectLst/>
                <a:uFillTx/>
                <a:latin typeface="Ubuntu"/>
              </a:rPr>
              <a:t>Description</a:t>
            </a:r>
            <a:endParaRPr b="0" lang="ru-RU" sz="1800" strike="noStrike" u="none">
              <a:solidFill>
                <a:srgbClr val="ffffff"/>
              </a:solidFill>
              <a:effectLst/>
              <a:uFillTx/>
              <a:latin typeface="Arial"/>
            </a:endParaRPr>
          </a:p>
        </p:txBody>
      </p:sp>
      <p:sp>
        <p:nvSpPr>
          <p:cNvPr id="1075" name="Freeform 5"/>
          <p:cNvSpPr/>
          <p:nvPr/>
        </p:nvSpPr>
        <p:spPr>
          <a:xfrm>
            <a:off x="8925120" y="4290480"/>
            <a:ext cx="255240" cy="392760"/>
          </a:xfrm>
          <a:custGeom>
            <a:avLst/>
            <a:gdLst>
              <a:gd name="textAreaLeft" fmla="*/ 0 w 255240"/>
              <a:gd name="textAreaRight" fmla="*/ 255960 w 255240"/>
              <a:gd name="textAreaTop" fmla="*/ 0 h 392760"/>
              <a:gd name="textAreaBottom" fmla="*/ 393480 h 392760"/>
              <a:gd name="GluePoint1X" fmla="*/ 449.515096065874 w 1093"/>
              <a:gd name="GluePoint1Y" fmla="*/ 414.683544303798 h 711"/>
              <a:gd name="GluePoint2X" fmla="*/ 233.851784080512 w 1093"/>
              <a:gd name="GluePoint2Y" fmla="*/ 0 h 711"/>
              <a:gd name="GluePoint3X" fmla="*/ 233.851784080512 w 1093"/>
              <a:gd name="GluePoint3Y" fmla="*/ 0 h 711"/>
              <a:gd name="GluePoint4X" fmla="*/ 11.6925892040256 w 1093"/>
              <a:gd name="GluePoint4Y" fmla="*/ 414.683544303798 h 711"/>
              <a:gd name="GluePoint5X" fmla="*/ 36.3769441903019 w 1093"/>
              <a:gd name="GluePoint5Y" fmla="*/ 760.253164556962 h 711"/>
              <a:gd name="GluePoint6X" fmla="*/ 85.7456541628545 w 1093"/>
              <a:gd name="GluePoint6Y" fmla="*/ 989.097046413502 h 711"/>
              <a:gd name="GluePoint7X" fmla="*/ 227.355901189387 w 1093"/>
              <a:gd name="GluePoint7Y" fmla="*/ 1678.70042194093 h 711"/>
              <a:gd name="GluePoint8X" fmla="*/ 375.462031107045 w 1093"/>
              <a:gd name="GluePoint8Y" fmla="*/ 989.097046413502 h 711"/>
              <a:gd name="GluePoint9X" fmla="*/ 424.830741079597 w 1093"/>
              <a:gd name="GluePoint9Y" fmla="*/ 760.253164556962 h 711"/>
              <a:gd name="GluePoint10X" fmla="*/ 449.515096065874 w 1093"/>
              <a:gd name="GluePoint10Y" fmla="*/ 414.683544303798 h 711"/>
              <a:gd name="GluePoint11X" fmla="*/ 233.851784080512 w 1093"/>
              <a:gd name="GluePoint11Y" fmla="*/ 674.244725738397 h 711"/>
              <a:gd name="GluePoint12X" fmla="*/ 165.645013723696 w 1093"/>
              <a:gd name="GluePoint12Y" fmla="*/ 516.050632911392 h 711"/>
              <a:gd name="GluePoint13X" fmla="*/ 233.851784080512 w 1093"/>
              <a:gd name="GluePoint13Y" fmla="*/ 357.856540084388 h 711"/>
              <a:gd name="GluePoint14X" fmla="*/ 301.408966148216 w 1093"/>
              <a:gd name="GluePoint14Y" fmla="*/ 516.050632911392 h 711"/>
              <a:gd name="GluePoint15X" fmla="*/ 233.851784080512 w 1093"/>
              <a:gd name="GluePoint15Y" fmla="*/ 674.244725738397 h 71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75" h="117">
                <a:moveTo>
                  <a:pt x="73" y="29"/>
                </a:moveTo>
                <a:cubicBezTo>
                  <a:pt x="66" y="0"/>
                  <a:pt x="38" y="0"/>
                  <a:pt x="38" y="0"/>
                </a:cubicBezTo>
                <a:cubicBezTo>
                  <a:pt x="38" y="0"/>
                  <a:pt x="38" y="0"/>
                  <a:pt x="38" y="0"/>
                </a:cubicBezTo>
                <a:cubicBezTo>
                  <a:pt x="35" y="0"/>
                  <a:pt x="9" y="1"/>
                  <a:pt x="2" y="29"/>
                </a:cubicBezTo>
                <a:cubicBezTo>
                  <a:pt x="2" y="29"/>
                  <a:pt x="0" y="40"/>
                  <a:pt x="6" y="53"/>
                </a:cubicBezTo>
                <a:cubicBezTo>
                  <a:pt x="6" y="53"/>
                  <a:pt x="13" y="67"/>
                  <a:pt x="14" y="69"/>
                </a:cubicBezTo>
                <a:cubicBezTo>
                  <a:pt x="14" y="69"/>
                  <a:pt x="33" y="97"/>
                  <a:pt x="37" y="117"/>
                </a:cubicBezTo>
                <a:cubicBezTo>
                  <a:pt x="41" y="97"/>
                  <a:pt x="61" y="69"/>
                  <a:pt x="61" y="69"/>
                </a:cubicBezTo>
                <a:cubicBezTo>
                  <a:pt x="62" y="67"/>
                  <a:pt x="69" y="53"/>
                  <a:pt x="69" y="53"/>
                </a:cubicBezTo>
                <a:cubicBezTo>
                  <a:pt x="75" y="40"/>
                  <a:pt x="73" y="29"/>
                  <a:pt x="73" y="29"/>
                </a:cubicBezTo>
                <a:close/>
                <a:moveTo>
                  <a:pt x="38" y="47"/>
                </a:moveTo>
                <a:cubicBezTo>
                  <a:pt x="32" y="47"/>
                  <a:pt x="27" y="42"/>
                  <a:pt x="27" y="36"/>
                </a:cubicBezTo>
                <a:cubicBezTo>
                  <a:pt x="27" y="30"/>
                  <a:pt x="32" y="25"/>
                  <a:pt x="38" y="25"/>
                </a:cubicBezTo>
                <a:cubicBezTo>
                  <a:pt x="44" y="25"/>
                  <a:pt x="49" y="30"/>
                  <a:pt x="49" y="36"/>
                </a:cubicBezTo>
                <a:cubicBezTo>
                  <a:pt x="49" y="42"/>
                  <a:pt x="44" y="47"/>
                  <a:pt x="38" y="47"/>
                </a:cubicBezTo>
                <a:close/>
              </a:path>
            </a:pathLst>
          </a:custGeom>
          <a:solidFill>
            <a:schemeClr val="accent4"/>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1076" name="Group 325"/>
          <p:cNvGrpSpPr/>
          <p:nvPr/>
        </p:nvGrpSpPr>
        <p:grpSpPr>
          <a:xfrm>
            <a:off x="421920" y="2004480"/>
            <a:ext cx="2810520" cy="3556800"/>
            <a:chOff x="421920" y="2004480"/>
            <a:chExt cx="2810520" cy="3556800"/>
          </a:xfrm>
        </p:grpSpPr>
        <p:sp>
          <p:nvSpPr>
            <p:cNvPr id="1077" name="TextBox 319"/>
            <p:cNvSpPr/>
            <p:nvPr/>
          </p:nvSpPr>
          <p:spPr>
            <a:xfrm>
              <a:off x="421920" y="2404080"/>
              <a:ext cx="2478600" cy="89316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078" name="TextBox 320"/>
            <p:cNvSpPr/>
            <p:nvPr/>
          </p:nvSpPr>
          <p:spPr>
            <a:xfrm>
              <a:off x="625320" y="2004480"/>
              <a:ext cx="2275200" cy="46224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1" lang="en-US" sz="1800" strike="noStrike" u="none">
                  <a:solidFill>
                    <a:schemeClr val="accent1"/>
                  </a:solidFill>
                  <a:effectLst/>
                  <a:uFillTx/>
                  <a:latin typeface="Ubuntu"/>
                </a:rPr>
                <a:t>Description</a:t>
              </a:r>
              <a:endParaRPr b="0" lang="ru-RU" sz="1800" strike="noStrike" u="none">
                <a:solidFill>
                  <a:srgbClr val="ffffff"/>
                </a:solidFill>
                <a:effectLst/>
                <a:uFillTx/>
                <a:latin typeface="Arial"/>
              </a:endParaRPr>
            </a:p>
          </p:txBody>
        </p:sp>
        <p:sp>
          <p:nvSpPr>
            <p:cNvPr id="1079" name="Freeform 5"/>
            <p:cNvSpPr/>
            <p:nvPr/>
          </p:nvSpPr>
          <p:spPr>
            <a:xfrm>
              <a:off x="2977200" y="2026440"/>
              <a:ext cx="255240" cy="392760"/>
            </a:xfrm>
            <a:custGeom>
              <a:avLst/>
              <a:gdLst>
                <a:gd name="textAreaLeft" fmla="*/ 0 w 255240"/>
                <a:gd name="textAreaRight" fmla="*/ 255960 w 255240"/>
                <a:gd name="textAreaTop" fmla="*/ 0 h 392760"/>
                <a:gd name="textAreaBottom" fmla="*/ 393480 h 392760"/>
                <a:gd name="GluePoint1X" fmla="*/ 449.515096065874 w 1093"/>
                <a:gd name="GluePoint1Y" fmla="*/ 414.683544303798 h 711"/>
                <a:gd name="GluePoint2X" fmla="*/ 233.851784080512 w 1093"/>
                <a:gd name="GluePoint2Y" fmla="*/ 0 h 711"/>
                <a:gd name="GluePoint3X" fmla="*/ 233.851784080512 w 1093"/>
                <a:gd name="GluePoint3Y" fmla="*/ 0 h 711"/>
                <a:gd name="GluePoint4X" fmla="*/ 11.6925892040256 w 1093"/>
                <a:gd name="GluePoint4Y" fmla="*/ 414.683544303798 h 711"/>
                <a:gd name="GluePoint5X" fmla="*/ 36.3769441903019 w 1093"/>
                <a:gd name="GluePoint5Y" fmla="*/ 760.253164556962 h 711"/>
                <a:gd name="GluePoint6X" fmla="*/ 85.7456541628545 w 1093"/>
                <a:gd name="GluePoint6Y" fmla="*/ 989.097046413502 h 711"/>
                <a:gd name="GluePoint7X" fmla="*/ 227.355901189387 w 1093"/>
                <a:gd name="GluePoint7Y" fmla="*/ 1678.70042194093 h 711"/>
                <a:gd name="GluePoint8X" fmla="*/ 375.462031107045 w 1093"/>
                <a:gd name="GluePoint8Y" fmla="*/ 989.097046413502 h 711"/>
                <a:gd name="GluePoint9X" fmla="*/ 424.830741079597 w 1093"/>
                <a:gd name="GluePoint9Y" fmla="*/ 760.253164556962 h 711"/>
                <a:gd name="GluePoint10X" fmla="*/ 449.515096065874 w 1093"/>
                <a:gd name="GluePoint10Y" fmla="*/ 414.683544303798 h 711"/>
                <a:gd name="GluePoint11X" fmla="*/ 233.851784080512 w 1093"/>
                <a:gd name="GluePoint11Y" fmla="*/ 674.244725738397 h 711"/>
                <a:gd name="GluePoint12X" fmla="*/ 165.645013723696 w 1093"/>
                <a:gd name="GluePoint12Y" fmla="*/ 516.050632911392 h 711"/>
                <a:gd name="GluePoint13X" fmla="*/ 233.851784080512 w 1093"/>
                <a:gd name="GluePoint13Y" fmla="*/ 357.856540084388 h 711"/>
                <a:gd name="GluePoint14X" fmla="*/ 301.408966148216 w 1093"/>
                <a:gd name="GluePoint14Y" fmla="*/ 516.050632911392 h 711"/>
                <a:gd name="GluePoint15X" fmla="*/ 233.851784080512 w 1093"/>
                <a:gd name="GluePoint15Y" fmla="*/ 674.244725738397 h 71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75" h="117">
                  <a:moveTo>
                    <a:pt x="73" y="29"/>
                  </a:moveTo>
                  <a:cubicBezTo>
                    <a:pt x="66" y="0"/>
                    <a:pt x="38" y="0"/>
                    <a:pt x="38" y="0"/>
                  </a:cubicBezTo>
                  <a:cubicBezTo>
                    <a:pt x="38" y="0"/>
                    <a:pt x="38" y="0"/>
                    <a:pt x="38" y="0"/>
                  </a:cubicBezTo>
                  <a:cubicBezTo>
                    <a:pt x="35" y="0"/>
                    <a:pt x="9" y="1"/>
                    <a:pt x="2" y="29"/>
                  </a:cubicBezTo>
                  <a:cubicBezTo>
                    <a:pt x="2" y="29"/>
                    <a:pt x="0" y="40"/>
                    <a:pt x="6" y="53"/>
                  </a:cubicBezTo>
                  <a:cubicBezTo>
                    <a:pt x="6" y="53"/>
                    <a:pt x="13" y="67"/>
                    <a:pt x="14" y="69"/>
                  </a:cubicBezTo>
                  <a:cubicBezTo>
                    <a:pt x="14" y="69"/>
                    <a:pt x="33" y="97"/>
                    <a:pt x="37" y="117"/>
                  </a:cubicBezTo>
                  <a:cubicBezTo>
                    <a:pt x="41" y="97"/>
                    <a:pt x="61" y="69"/>
                    <a:pt x="61" y="69"/>
                  </a:cubicBezTo>
                  <a:cubicBezTo>
                    <a:pt x="62" y="67"/>
                    <a:pt x="69" y="53"/>
                    <a:pt x="69" y="53"/>
                  </a:cubicBezTo>
                  <a:cubicBezTo>
                    <a:pt x="75" y="40"/>
                    <a:pt x="73" y="29"/>
                    <a:pt x="73" y="29"/>
                  </a:cubicBezTo>
                  <a:close/>
                  <a:moveTo>
                    <a:pt x="38" y="47"/>
                  </a:moveTo>
                  <a:cubicBezTo>
                    <a:pt x="32" y="47"/>
                    <a:pt x="27" y="42"/>
                    <a:pt x="27" y="36"/>
                  </a:cubicBezTo>
                  <a:cubicBezTo>
                    <a:pt x="27" y="30"/>
                    <a:pt x="32" y="25"/>
                    <a:pt x="38" y="25"/>
                  </a:cubicBezTo>
                  <a:cubicBezTo>
                    <a:pt x="44" y="25"/>
                    <a:pt x="49" y="30"/>
                    <a:pt x="49" y="36"/>
                  </a:cubicBezTo>
                  <a:cubicBezTo>
                    <a:pt x="49" y="42"/>
                    <a:pt x="44" y="47"/>
                    <a:pt x="38" y="47"/>
                  </a:cubicBezTo>
                  <a:close/>
                </a:path>
              </a:pathLst>
            </a:custGeom>
            <a:solidFill>
              <a:schemeClr val="accent1"/>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80" name="TextBox 322"/>
            <p:cNvSpPr/>
            <p:nvPr/>
          </p:nvSpPr>
          <p:spPr>
            <a:xfrm>
              <a:off x="421920" y="4668120"/>
              <a:ext cx="2478600" cy="89316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081" name="TextBox 323"/>
            <p:cNvSpPr/>
            <p:nvPr/>
          </p:nvSpPr>
          <p:spPr>
            <a:xfrm>
              <a:off x="625320" y="4268520"/>
              <a:ext cx="2275200" cy="46224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1" lang="en-US" sz="1800" strike="noStrike" u="none">
                  <a:solidFill>
                    <a:schemeClr val="accent2"/>
                  </a:solidFill>
                  <a:effectLst/>
                  <a:uFillTx/>
                  <a:latin typeface="Ubuntu"/>
                </a:rPr>
                <a:t>Description</a:t>
              </a:r>
              <a:endParaRPr b="0" lang="ru-RU" sz="1800" strike="noStrike" u="none">
                <a:solidFill>
                  <a:srgbClr val="ffffff"/>
                </a:solidFill>
                <a:effectLst/>
                <a:uFillTx/>
                <a:latin typeface="Arial"/>
              </a:endParaRPr>
            </a:p>
          </p:txBody>
        </p:sp>
        <p:sp>
          <p:nvSpPr>
            <p:cNvPr id="1082" name="Freeform 5"/>
            <p:cNvSpPr/>
            <p:nvPr/>
          </p:nvSpPr>
          <p:spPr>
            <a:xfrm>
              <a:off x="2977200" y="4290480"/>
              <a:ext cx="255240" cy="392760"/>
            </a:xfrm>
            <a:custGeom>
              <a:avLst/>
              <a:gdLst>
                <a:gd name="textAreaLeft" fmla="*/ 0 w 255240"/>
                <a:gd name="textAreaRight" fmla="*/ 255960 w 255240"/>
                <a:gd name="textAreaTop" fmla="*/ 0 h 392760"/>
                <a:gd name="textAreaBottom" fmla="*/ 393480 h 392760"/>
                <a:gd name="GluePoint1X" fmla="*/ 449.515096065874 w 1093"/>
                <a:gd name="GluePoint1Y" fmla="*/ 414.683544303798 h 711"/>
                <a:gd name="GluePoint2X" fmla="*/ 233.851784080512 w 1093"/>
                <a:gd name="GluePoint2Y" fmla="*/ 0 h 711"/>
                <a:gd name="GluePoint3X" fmla="*/ 233.851784080512 w 1093"/>
                <a:gd name="GluePoint3Y" fmla="*/ 0 h 711"/>
                <a:gd name="GluePoint4X" fmla="*/ 11.6925892040256 w 1093"/>
                <a:gd name="GluePoint4Y" fmla="*/ 414.683544303798 h 711"/>
                <a:gd name="GluePoint5X" fmla="*/ 36.3769441903019 w 1093"/>
                <a:gd name="GluePoint5Y" fmla="*/ 760.253164556962 h 711"/>
                <a:gd name="GluePoint6X" fmla="*/ 85.7456541628545 w 1093"/>
                <a:gd name="GluePoint6Y" fmla="*/ 989.097046413502 h 711"/>
                <a:gd name="GluePoint7X" fmla="*/ 227.355901189387 w 1093"/>
                <a:gd name="GluePoint7Y" fmla="*/ 1678.70042194093 h 711"/>
                <a:gd name="GluePoint8X" fmla="*/ 375.462031107045 w 1093"/>
                <a:gd name="GluePoint8Y" fmla="*/ 989.097046413502 h 711"/>
                <a:gd name="GluePoint9X" fmla="*/ 424.830741079597 w 1093"/>
                <a:gd name="GluePoint9Y" fmla="*/ 760.253164556962 h 711"/>
                <a:gd name="GluePoint10X" fmla="*/ 449.515096065874 w 1093"/>
                <a:gd name="GluePoint10Y" fmla="*/ 414.683544303798 h 711"/>
                <a:gd name="GluePoint11X" fmla="*/ 233.851784080512 w 1093"/>
                <a:gd name="GluePoint11Y" fmla="*/ 674.244725738397 h 711"/>
                <a:gd name="GluePoint12X" fmla="*/ 165.645013723696 w 1093"/>
                <a:gd name="GluePoint12Y" fmla="*/ 516.050632911392 h 711"/>
                <a:gd name="GluePoint13X" fmla="*/ 233.851784080512 w 1093"/>
                <a:gd name="GluePoint13Y" fmla="*/ 357.856540084388 h 711"/>
                <a:gd name="GluePoint14X" fmla="*/ 301.408966148216 w 1093"/>
                <a:gd name="GluePoint14Y" fmla="*/ 516.050632911392 h 711"/>
                <a:gd name="GluePoint15X" fmla="*/ 233.851784080512 w 1093"/>
                <a:gd name="GluePoint15Y" fmla="*/ 674.244725738397 h 71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75" h="117">
                  <a:moveTo>
                    <a:pt x="73" y="29"/>
                  </a:moveTo>
                  <a:cubicBezTo>
                    <a:pt x="66" y="0"/>
                    <a:pt x="38" y="0"/>
                    <a:pt x="38" y="0"/>
                  </a:cubicBezTo>
                  <a:cubicBezTo>
                    <a:pt x="38" y="0"/>
                    <a:pt x="38" y="0"/>
                    <a:pt x="38" y="0"/>
                  </a:cubicBezTo>
                  <a:cubicBezTo>
                    <a:pt x="35" y="0"/>
                    <a:pt x="9" y="1"/>
                    <a:pt x="2" y="29"/>
                  </a:cubicBezTo>
                  <a:cubicBezTo>
                    <a:pt x="2" y="29"/>
                    <a:pt x="0" y="40"/>
                    <a:pt x="6" y="53"/>
                  </a:cubicBezTo>
                  <a:cubicBezTo>
                    <a:pt x="6" y="53"/>
                    <a:pt x="13" y="67"/>
                    <a:pt x="14" y="69"/>
                  </a:cubicBezTo>
                  <a:cubicBezTo>
                    <a:pt x="14" y="69"/>
                    <a:pt x="33" y="97"/>
                    <a:pt x="37" y="117"/>
                  </a:cubicBezTo>
                  <a:cubicBezTo>
                    <a:pt x="41" y="97"/>
                    <a:pt x="61" y="69"/>
                    <a:pt x="61" y="69"/>
                  </a:cubicBezTo>
                  <a:cubicBezTo>
                    <a:pt x="62" y="67"/>
                    <a:pt x="69" y="53"/>
                    <a:pt x="69" y="53"/>
                  </a:cubicBezTo>
                  <a:cubicBezTo>
                    <a:pt x="75" y="40"/>
                    <a:pt x="73" y="29"/>
                    <a:pt x="73" y="29"/>
                  </a:cubicBezTo>
                  <a:close/>
                  <a:moveTo>
                    <a:pt x="38" y="47"/>
                  </a:moveTo>
                  <a:cubicBezTo>
                    <a:pt x="32" y="47"/>
                    <a:pt x="27" y="42"/>
                    <a:pt x="27" y="36"/>
                  </a:cubicBezTo>
                  <a:cubicBezTo>
                    <a:pt x="27" y="30"/>
                    <a:pt x="32" y="25"/>
                    <a:pt x="38" y="25"/>
                  </a:cubicBezTo>
                  <a:cubicBezTo>
                    <a:pt x="44" y="25"/>
                    <a:pt x="49" y="30"/>
                    <a:pt x="49" y="36"/>
                  </a:cubicBezTo>
                  <a:cubicBezTo>
                    <a:pt x="49" y="42"/>
                    <a:pt x="44" y="47"/>
                    <a:pt x="38" y="47"/>
                  </a:cubicBezTo>
                  <a:close/>
                </a:path>
              </a:pathLst>
            </a:custGeom>
            <a:solidFill>
              <a:schemeClr val="accent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Tree>
  </p:cSld>
  <p:transition spd="slow">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3"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SWOT Analysis</a:t>
            </a:r>
            <a:endParaRPr b="0" lang="ru-RU" sz="6000" strike="noStrike" u="none">
              <a:solidFill>
                <a:srgbClr val="ffffff"/>
              </a:solidFill>
              <a:effectLst/>
              <a:uFillTx/>
              <a:latin typeface="Arial"/>
            </a:endParaRPr>
          </a:p>
        </p:txBody>
      </p:sp>
      <p:sp>
        <p:nvSpPr>
          <p:cNvPr id="1084" name="Freeform: Shape 20"/>
          <p:cNvSpPr/>
          <p:nvPr/>
        </p:nvSpPr>
        <p:spPr>
          <a:xfrm>
            <a:off x="4522680" y="2016000"/>
            <a:ext cx="2414520" cy="2414880"/>
          </a:xfrm>
          <a:custGeom>
            <a:avLst/>
            <a:gdLst>
              <a:gd name="textAreaLeft" fmla="*/ 0 w 2414520"/>
              <a:gd name="textAreaRight" fmla="*/ 2415240 w 2414520"/>
              <a:gd name="textAreaTop" fmla="*/ 0 h 2414880"/>
              <a:gd name="textAreaBottom" fmla="*/ 2415600 h 2414880"/>
              <a:gd name="GluePoint1X" fmla="*/ 0 w 6710"/>
              <a:gd name="GluePoint1Y" fmla="*/ 3355 h 6709"/>
              <a:gd name="GluePoint2X" fmla="*/ 3353.00029806259 w 6710"/>
              <a:gd name="GluePoint2Y" fmla="*/ 0 h 6709"/>
              <a:gd name="GluePoint3X" fmla="*/ 6707.00029806259 w 6710"/>
              <a:gd name="GluePoint3Y" fmla="*/ 3355 h 6709"/>
              <a:gd name="GluePoint4X" fmla="*/ 3353.00029806259 w 6710"/>
              <a:gd name="GluePoint4Y" fmla="*/ 6710 h 6709"/>
              <a:gd name="GluePoint5X" fmla="*/ 0 w 6710"/>
              <a:gd name="GluePoint5Y" fmla="*/ 3355 h 6709"/>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2415379" h="2415651">
                <a:moveTo>
                  <a:pt x="0" y="1207826"/>
                </a:moveTo>
                <a:cubicBezTo>
                  <a:pt x="0" y="540762"/>
                  <a:pt x="540701" y="0"/>
                  <a:pt x="1207690" y="0"/>
                </a:cubicBezTo>
                <a:cubicBezTo>
                  <a:pt x="1874679" y="0"/>
                  <a:pt x="2415380" y="540762"/>
                  <a:pt x="2415380" y="1207826"/>
                </a:cubicBezTo>
                <a:cubicBezTo>
                  <a:pt x="2415380" y="1874890"/>
                  <a:pt x="1874679" y="2415652"/>
                  <a:pt x="1207690" y="2415652"/>
                </a:cubicBezTo>
                <a:cubicBezTo>
                  <a:pt x="540701" y="2415652"/>
                  <a:pt x="0" y="1874890"/>
                  <a:pt x="0" y="1207826"/>
                </a:cubicBezTo>
                <a:close/>
              </a:path>
            </a:pathLst>
          </a:custGeom>
          <a:solidFill>
            <a:schemeClr val="accent2"/>
          </a:solidFill>
          <a:ln>
            <a:solidFill>
              <a:srgbClr val="313131"/>
            </a:solid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numCol="1" spcCol="1440" lIns="399600" rIns="399600" tIns="399600" bIns="399600" anchor="ctr">
            <a:noAutofit/>
          </a:bodyPr>
          <a:p>
            <a:pPr algn="ctr" defTabSz="533520">
              <a:lnSpc>
                <a:spcPct val="90000"/>
              </a:lnSpc>
              <a:spcAft>
                <a:spcPts val="981"/>
              </a:spcAft>
              <a:tabLst>
                <a:tab algn="l" pos="0"/>
              </a:tabLst>
            </a:pPr>
            <a:r>
              <a:rPr b="1" lang="en-US" sz="2800" strike="noStrike" u="none">
                <a:solidFill>
                  <a:schemeClr val="lt2"/>
                </a:solidFill>
                <a:effectLst/>
                <a:uFillTx/>
                <a:latin typeface="Ubuntu"/>
                <a:ea typeface="Open Sans"/>
              </a:rPr>
              <a:t>Weaknes</a:t>
            </a:r>
            <a:endParaRPr b="0" lang="ru-RU" sz="2800" strike="noStrike" u="none">
              <a:solidFill>
                <a:srgbClr val="ffffff"/>
              </a:solidFill>
              <a:effectLst/>
              <a:uFillTx/>
              <a:latin typeface="Arial"/>
            </a:endParaRPr>
          </a:p>
        </p:txBody>
      </p:sp>
      <p:sp>
        <p:nvSpPr>
          <p:cNvPr id="1085" name="Oval 21"/>
          <p:cNvSpPr/>
          <p:nvPr/>
        </p:nvSpPr>
        <p:spPr>
          <a:xfrm>
            <a:off x="5953680" y="1799280"/>
            <a:ext cx="350640" cy="350640"/>
          </a:xfrm>
          <a:prstGeom prst="ellipse">
            <a:avLst/>
          </a:prstGeom>
          <a:solidFill>
            <a:schemeClr val="accent3"/>
          </a:solidFill>
          <a:ln>
            <a:noFill/>
          </a:ln>
        </p:spPr>
        <p:style>
          <a:lnRef idx="2"/>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000000"/>
              </a:solidFill>
              <a:effectLst/>
              <a:uFillTx/>
              <a:latin typeface="Arial"/>
            </a:endParaRPr>
          </a:p>
        </p:txBody>
      </p:sp>
      <p:sp>
        <p:nvSpPr>
          <p:cNvPr id="1086" name="Oval 22"/>
          <p:cNvSpPr/>
          <p:nvPr/>
        </p:nvSpPr>
        <p:spPr>
          <a:xfrm>
            <a:off x="5122080" y="4569120"/>
            <a:ext cx="254160" cy="254160"/>
          </a:xfrm>
          <a:prstGeom prst="ellipse">
            <a:avLst/>
          </a:prstGeom>
          <a:solidFill>
            <a:srgbClr val="df1e2c"/>
          </a:solidFill>
          <a:ln>
            <a:noFill/>
          </a:ln>
        </p:spPr>
        <p:style>
          <a:lnRef idx="2"/>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ffffff"/>
              </a:solidFill>
              <a:effectLst/>
              <a:uFillTx/>
              <a:latin typeface="Arial"/>
            </a:endParaRPr>
          </a:p>
        </p:txBody>
      </p:sp>
      <p:sp>
        <p:nvSpPr>
          <p:cNvPr id="1087" name="Oval 23"/>
          <p:cNvSpPr/>
          <p:nvPr/>
        </p:nvSpPr>
        <p:spPr>
          <a:xfrm>
            <a:off x="7513920" y="2926440"/>
            <a:ext cx="254160" cy="254160"/>
          </a:xfrm>
          <a:prstGeom prst="ellipse">
            <a:avLst/>
          </a:prstGeom>
          <a:solidFill>
            <a:schemeClr val="accent3"/>
          </a:solidFill>
          <a:ln>
            <a:solidFill>
              <a:srgbClr val="313131"/>
            </a:solid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000000"/>
              </a:solidFill>
              <a:effectLst/>
              <a:uFillTx/>
              <a:latin typeface="Arial"/>
            </a:endParaRPr>
          </a:p>
        </p:txBody>
      </p:sp>
      <p:sp>
        <p:nvSpPr>
          <p:cNvPr id="1088" name="Oval 24"/>
          <p:cNvSpPr/>
          <p:nvPr/>
        </p:nvSpPr>
        <p:spPr>
          <a:xfrm>
            <a:off x="6296400" y="4839840"/>
            <a:ext cx="350640" cy="350640"/>
          </a:xfrm>
          <a:prstGeom prst="ellipse">
            <a:avLst/>
          </a:prstGeom>
          <a:solidFill>
            <a:schemeClr val="accent3"/>
          </a:solidFill>
          <a:ln>
            <a:solidFill>
              <a:srgbClr val="313131"/>
            </a:solid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000000"/>
              </a:solidFill>
              <a:effectLst/>
              <a:uFillTx/>
              <a:latin typeface="Arial"/>
            </a:endParaRPr>
          </a:p>
        </p:txBody>
      </p:sp>
      <p:sp>
        <p:nvSpPr>
          <p:cNvPr id="1089" name="Oval 25"/>
          <p:cNvSpPr/>
          <p:nvPr/>
        </p:nvSpPr>
        <p:spPr>
          <a:xfrm>
            <a:off x="5193360" y="2298960"/>
            <a:ext cx="254160" cy="254160"/>
          </a:xfrm>
          <a:prstGeom prst="ellipse">
            <a:avLst/>
          </a:prstGeom>
          <a:solidFill>
            <a:srgbClr val="df1e2c"/>
          </a:solidFill>
          <a:ln>
            <a:noFill/>
          </a:ln>
        </p:spPr>
        <p:style>
          <a:lnRef idx="2"/>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ffffff"/>
              </a:solidFill>
              <a:effectLst/>
              <a:uFillTx/>
              <a:latin typeface="Arial"/>
            </a:endParaRPr>
          </a:p>
        </p:txBody>
      </p:sp>
      <p:sp>
        <p:nvSpPr>
          <p:cNvPr id="1090" name="Oval 26"/>
          <p:cNvSpPr/>
          <p:nvPr/>
        </p:nvSpPr>
        <p:spPr>
          <a:xfrm>
            <a:off x="4391640" y="3456360"/>
            <a:ext cx="254160" cy="254160"/>
          </a:xfrm>
          <a:prstGeom prst="ellipse">
            <a:avLst/>
          </a:prstGeom>
          <a:solidFill>
            <a:schemeClr val="accent4"/>
          </a:solidFill>
          <a:ln>
            <a:noFill/>
          </a:ln>
        </p:spPr>
        <p:style>
          <a:lnRef idx="2"/>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ffffff"/>
              </a:solidFill>
              <a:effectLst/>
              <a:uFillTx/>
              <a:latin typeface="Arial"/>
            </a:endParaRPr>
          </a:p>
        </p:txBody>
      </p:sp>
      <p:sp>
        <p:nvSpPr>
          <p:cNvPr id="1091" name="Freeform: Shape 27"/>
          <p:cNvSpPr/>
          <p:nvPr/>
        </p:nvSpPr>
        <p:spPr>
          <a:xfrm>
            <a:off x="3541320" y="2245680"/>
            <a:ext cx="1283760" cy="1283760"/>
          </a:xfrm>
          <a:custGeom>
            <a:avLst/>
            <a:gdLst>
              <a:gd name="textAreaLeft" fmla="*/ 0 w 1283760"/>
              <a:gd name="textAreaRight" fmla="*/ 1284480 w 1283760"/>
              <a:gd name="textAreaTop" fmla="*/ 0 h 1283760"/>
              <a:gd name="textAreaBottom" fmla="*/ 1284480 h 1283760"/>
              <a:gd name="GluePoint1X" fmla="*/ 0 w 3568"/>
              <a:gd name="GluePoint1Y" fmla="*/ 1783.5 h 3568"/>
              <a:gd name="GluePoint2X" fmla="*/ 1783.5 w 3568"/>
              <a:gd name="GluePoint2Y" fmla="*/ 0 h 3568"/>
              <a:gd name="GluePoint3X" fmla="*/ 3567 w 3568"/>
              <a:gd name="GluePoint3Y" fmla="*/ 1783.5 h 3568"/>
              <a:gd name="GluePoint4X" fmla="*/ 1783.5 w 3568"/>
              <a:gd name="GluePoint4Y" fmla="*/ 3567 h 3568"/>
              <a:gd name="GluePoint5X" fmla="*/ 0 w 3568"/>
              <a:gd name="GluePoint5Y" fmla="*/ 1783.5 h 356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84609" h="1284314">
                <a:moveTo>
                  <a:pt x="0" y="642157"/>
                </a:moveTo>
                <a:cubicBezTo>
                  <a:pt x="0" y="287503"/>
                  <a:pt x="287570" y="0"/>
                  <a:pt x="642305" y="0"/>
                </a:cubicBezTo>
                <a:cubicBezTo>
                  <a:pt x="997040" y="0"/>
                  <a:pt x="1284610" y="287503"/>
                  <a:pt x="1284610" y="642157"/>
                </a:cubicBezTo>
                <a:cubicBezTo>
                  <a:pt x="1284610" y="996811"/>
                  <a:pt x="997040" y="1284314"/>
                  <a:pt x="642305" y="1284314"/>
                </a:cubicBezTo>
                <a:cubicBezTo>
                  <a:pt x="287570" y="1284314"/>
                  <a:pt x="0" y="996811"/>
                  <a:pt x="0" y="642157"/>
                </a:cubicBezTo>
                <a:close/>
              </a:path>
            </a:pathLst>
          </a:custGeom>
          <a:solidFill>
            <a:schemeClr val="accent1"/>
          </a:solidFill>
          <a:ln>
            <a:noFill/>
          </a:ln>
        </p:spPr>
        <p:style>
          <a:lnRef idx="2"/>
          <a:fillRef idx="0"/>
          <a:effectRef idx="0">
            <a:schemeClr val="accent1">
              <a:hueOff val="0"/>
              <a:satOff val="0"/>
              <a:lumOff val="0"/>
              <a:alphaOff val="0"/>
            </a:schemeClr>
          </a:effectRef>
          <a:fontRef idx="minor"/>
        </p:style>
        <p:txBody>
          <a:bodyPr numCol="1" spcCol="1440" lIns="234000" rIns="234000" tIns="233640" bIns="233640" anchor="ctr">
            <a:noAutofit/>
          </a:bodyPr>
          <a:p>
            <a:pPr algn="ctr" defTabSz="533520">
              <a:lnSpc>
                <a:spcPct val="90000"/>
              </a:lnSpc>
              <a:spcAft>
                <a:spcPts val="490"/>
              </a:spcAft>
              <a:tabLst>
                <a:tab algn="l" pos="0"/>
              </a:tabLst>
            </a:pPr>
            <a:r>
              <a:rPr b="1" lang="en-US" sz="1400" strike="noStrike" u="none">
                <a:solidFill>
                  <a:schemeClr val="lt2"/>
                </a:solidFill>
                <a:effectLst/>
                <a:uFillTx/>
                <a:latin typeface="Ubuntu"/>
                <a:ea typeface="Open Sans"/>
              </a:rPr>
              <a:t>Strength</a:t>
            </a:r>
            <a:endParaRPr b="0" lang="ru-RU" sz="1400" strike="noStrike" u="none">
              <a:solidFill>
                <a:srgbClr val="ffffff"/>
              </a:solidFill>
              <a:effectLst/>
              <a:uFillTx/>
              <a:latin typeface="Arial"/>
            </a:endParaRPr>
          </a:p>
        </p:txBody>
      </p:sp>
      <p:sp>
        <p:nvSpPr>
          <p:cNvPr id="1092" name="Oval 28"/>
          <p:cNvSpPr/>
          <p:nvPr/>
        </p:nvSpPr>
        <p:spPr>
          <a:xfrm>
            <a:off x="5598360" y="2309760"/>
            <a:ext cx="350640" cy="350640"/>
          </a:xfrm>
          <a:prstGeom prst="ellipse">
            <a:avLst/>
          </a:prstGeom>
          <a:solidFill>
            <a:schemeClr val="accent4"/>
          </a:solidFill>
          <a:ln>
            <a:noFill/>
          </a:ln>
        </p:spPr>
        <p:style>
          <a:lnRef idx="2"/>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ffffff"/>
              </a:solidFill>
              <a:effectLst/>
              <a:uFillTx/>
              <a:latin typeface="Arial"/>
            </a:endParaRPr>
          </a:p>
        </p:txBody>
      </p:sp>
      <p:sp>
        <p:nvSpPr>
          <p:cNvPr id="1093" name="Oval 29"/>
          <p:cNvSpPr/>
          <p:nvPr/>
        </p:nvSpPr>
        <p:spPr>
          <a:xfrm>
            <a:off x="3283920" y="3875040"/>
            <a:ext cx="634320" cy="634680"/>
          </a:xfrm>
          <a:prstGeom prst="ellipse">
            <a:avLst/>
          </a:prstGeom>
          <a:solidFill>
            <a:schemeClr val="accent3"/>
          </a:solidFill>
          <a:ln>
            <a:solidFill>
              <a:srgbClr val="313131"/>
            </a:solid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000000"/>
              </a:solidFill>
              <a:effectLst/>
              <a:uFillTx/>
              <a:latin typeface="Arial"/>
            </a:endParaRPr>
          </a:p>
        </p:txBody>
      </p:sp>
      <p:sp>
        <p:nvSpPr>
          <p:cNvPr id="1094" name="Freeform: Shape 30"/>
          <p:cNvSpPr/>
          <p:nvPr/>
        </p:nvSpPr>
        <p:spPr>
          <a:xfrm>
            <a:off x="7193520" y="1625760"/>
            <a:ext cx="1283760" cy="1283760"/>
          </a:xfrm>
          <a:custGeom>
            <a:avLst/>
            <a:gdLst>
              <a:gd name="textAreaLeft" fmla="*/ 0 w 1283760"/>
              <a:gd name="textAreaRight" fmla="*/ 1284480 w 1283760"/>
              <a:gd name="textAreaTop" fmla="*/ 0 h 1283760"/>
              <a:gd name="textAreaBottom" fmla="*/ 1284480 h 1283760"/>
              <a:gd name="GluePoint1X" fmla="*/ 0 w 3568"/>
              <a:gd name="GluePoint1Y" fmla="*/ 1783.5 h 3568"/>
              <a:gd name="GluePoint2X" fmla="*/ 1783.5 w 3568"/>
              <a:gd name="GluePoint2Y" fmla="*/ 0 h 3568"/>
              <a:gd name="GluePoint3X" fmla="*/ 3567 w 3568"/>
              <a:gd name="GluePoint3Y" fmla="*/ 1783.5 h 3568"/>
              <a:gd name="GluePoint4X" fmla="*/ 1783.5 w 3568"/>
              <a:gd name="GluePoint4Y" fmla="*/ 3567 h 3568"/>
              <a:gd name="GluePoint5X" fmla="*/ 0 w 3568"/>
              <a:gd name="GluePoint5Y" fmla="*/ 1783.5 h 3568"/>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284609" h="1284314">
                <a:moveTo>
                  <a:pt x="0" y="642157"/>
                </a:moveTo>
                <a:cubicBezTo>
                  <a:pt x="0" y="287503"/>
                  <a:pt x="287570" y="0"/>
                  <a:pt x="642305" y="0"/>
                </a:cubicBezTo>
                <a:cubicBezTo>
                  <a:pt x="997040" y="0"/>
                  <a:pt x="1284610" y="287503"/>
                  <a:pt x="1284610" y="642157"/>
                </a:cubicBezTo>
                <a:cubicBezTo>
                  <a:pt x="1284610" y="996811"/>
                  <a:pt x="997040" y="1284314"/>
                  <a:pt x="642305" y="1284314"/>
                </a:cubicBezTo>
                <a:cubicBezTo>
                  <a:pt x="287570" y="1284314"/>
                  <a:pt x="0" y="996811"/>
                  <a:pt x="0" y="642157"/>
                </a:cubicBezTo>
                <a:close/>
              </a:path>
            </a:pathLst>
          </a:custGeom>
          <a:solidFill>
            <a:schemeClr val="accent3"/>
          </a:solidFill>
          <a:ln>
            <a:noFill/>
          </a:ln>
        </p:spPr>
        <p:style>
          <a:lnRef idx="2"/>
          <a:fillRef idx="0"/>
          <a:effectRef idx="0">
            <a:schemeClr val="accent1">
              <a:hueOff val="0"/>
              <a:satOff val="0"/>
              <a:lumOff val="0"/>
              <a:alphaOff val="0"/>
            </a:schemeClr>
          </a:effectRef>
          <a:fontRef idx="minor"/>
        </p:style>
        <p:txBody>
          <a:bodyPr numCol="1" spcCol="1440" lIns="234000" rIns="234000" tIns="233640" bIns="233640" anchor="ctr">
            <a:noAutofit/>
          </a:bodyPr>
          <a:p>
            <a:pPr algn="ctr" defTabSz="533520">
              <a:lnSpc>
                <a:spcPct val="90000"/>
              </a:lnSpc>
              <a:spcAft>
                <a:spcPts val="700"/>
              </a:spcAft>
              <a:tabLst>
                <a:tab algn="l" pos="0"/>
              </a:tabLst>
            </a:pPr>
            <a:r>
              <a:rPr b="1" lang="en-US" sz="2000" strike="noStrike" u="none">
                <a:solidFill>
                  <a:schemeClr val="lt2"/>
                </a:solidFill>
                <a:effectLst/>
                <a:uFillTx/>
                <a:latin typeface="Ubuntu"/>
                <a:ea typeface="Open Sans"/>
              </a:rPr>
              <a:t>Threat</a:t>
            </a:r>
            <a:endParaRPr b="0" lang="ru-RU" sz="2000" strike="noStrike" u="none">
              <a:solidFill>
                <a:srgbClr val="000000"/>
              </a:solidFill>
              <a:effectLst/>
              <a:uFillTx/>
              <a:latin typeface="Arial"/>
            </a:endParaRPr>
          </a:p>
        </p:txBody>
      </p:sp>
      <p:sp>
        <p:nvSpPr>
          <p:cNvPr id="1095" name="Oval 31"/>
          <p:cNvSpPr/>
          <p:nvPr/>
        </p:nvSpPr>
        <p:spPr>
          <a:xfrm>
            <a:off x="7061400" y="2496600"/>
            <a:ext cx="350640" cy="350640"/>
          </a:xfrm>
          <a:prstGeom prst="ellipse">
            <a:avLst/>
          </a:prstGeom>
          <a:solidFill>
            <a:srgbClr val="df1e2c"/>
          </a:solidFill>
          <a:ln>
            <a:noFill/>
          </a:ln>
        </p:spPr>
        <p:style>
          <a:lnRef idx="2"/>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ffffff"/>
              </a:solidFill>
              <a:effectLst/>
              <a:uFillTx/>
              <a:latin typeface="Arial"/>
            </a:endParaRPr>
          </a:p>
        </p:txBody>
      </p:sp>
      <p:sp>
        <p:nvSpPr>
          <p:cNvPr id="1096" name="Oval 32"/>
          <p:cNvSpPr/>
          <p:nvPr/>
        </p:nvSpPr>
        <p:spPr>
          <a:xfrm>
            <a:off x="3042360" y="4631040"/>
            <a:ext cx="254160" cy="254160"/>
          </a:xfrm>
          <a:prstGeom prst="ellipse">
            <a:avLst/>
          </a:prstGeom>
          <a:solidFill>
            <a:schemeClr val="accent3"/>
          </a:solidFill>
          <a:ln>
            <a:solidFill>
              <a:srgbClr val="313131"/>
            </a:solid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000000"/>
              </a:solidFill>
              <a:effectLst/>
              <a:uFillTx/>
              <a:latin typeface="Arial"/>
            </a:endParaRPr>
          </a:p>
        </p:txBody>
      </p:sp>
      <p:sp>
        <p:nvSpPr>
          <p:cNvPr id="1097" name="Oval 33"/>
          <p:cNvSpPr/>
          <p:nvPr/>
        </p:nvSpPr>
        <p:spPr>
          <a:xfrm>
            <a:off x="5580360" y="4268520"/>
            <a:ext cx="254160" cy="254160"/>
          </a:xfrm>
          <a:prstGeom prst="ellipse">
            <a:avLst/>
          </a:prstGeom>
          <a:solidFill>
            <a:schemeClr val="accent3"/>
          </a:solidFill>
          <a:ln>
            <a:noFill/>
          </a:ln>
        </p:spPr>
        <p:style>
          <a:lnRef idx="2"/>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000000"/>
              </a:solidFill>
              <a:effectLst/>
              <a:uFillTx/>
              <a:latin typeface="Arial"/>
            </a:endParaRPr>
          </a:p>
        </p:txBody>
      </p:sp>
      <p:sp>
        <p:nvSpPr>
          <p:cNvPr id="1098" name="Freeform: Shape 34"/>
          <p:cNvSpPr/>
          <p:nvPr/>
        </p:nvSpPr>
        <p:spPr>
          <a:xfrm>
            <a:off x="6275880" y="3586320"/>
            <a:ext cx="1720440" cy="1720080"/>
          </a:xfrm>
          <a:custGeom>
            <a:avLst/>
            <a:gdLst>
              <a:gd name="textAreaLeft" fmla="*/ 0 w 1720440"/>
              <a:gd name="textAreaRight" fmla="*/ 1721160 w 1720440"/>
              <a:gd name="textAreaTop" fmla="*/ 0 h 1720080"/>
              <a:gd name="textAreaBottom" fmla="*/ 1720800 h 1720080"/>
              <a:gd name="GluePoint1X" fmla="*/ 0 w 4780"/>
              <a:gd name="GluePoint1Y" fmla="*/ 2389.00020916126 h 4781"/>
              <a:gd name="GluePoint2X" fmla="*/ 2390 w 4780"/>
              <a:gd name="GluePoint2Y" fmla="*/ 0 h 4781"/>
              <a:gd name="GluePoint3X" fmla="*/ 4781 w 4780"/>
              <a:gd name="GluePoint3Y" fmla="*/ 2389.00020916126 h 4781"/>
              <a:gd name="GluePoint4X" fmla="*/ 2390 w 4780"/>
              <a:gd name="GluePoint4Y" fmla="*/ 4778.00041832253 h 4781"/>
              <a:gd name="GluePoint5X" fmla="*/ 0 w 4780"/>
              <a:gd name="GluePoint5Y" fmla="*/ 2389.00020916126 h 4781"/>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721029" h="1720648">
                <a:moveTo>
                  <a:pt x="0" y="860324"/>
                </a:moveTo>
                <a:cubicBezTo>
                  <a:pt x="0" y="385180"/>
                  <a:pt x="385266" y="0"/>
                  <a:pt x="860515" y="0"/>
                </a:cubicBezTo>
                <a:cubicBezTo>
                  <a:pt x="1335764" y="0"/>
                  <a:pt x="1721030" y="385180"/>
                  <a:pt x="1721030" y="860324"/>
                </a:cubicBezTo>
                <a:cubicBezTo>
                  <a:pt x="1721030" y="1335468"/>
                  <a:pt x="1335764" y="1720648"/>
                  <a:pt x="860515" y="1720648"/>
                </a:cubicBezTo>
                <a:cubicBezTo>
                  <a:pt x="385266" y="1720648"/>
                  <a:pt x="0" y="1335468"/>
                  <a:pt x="0" y="860324"/>
                </a:cubicBezTo>
                <a:close/>
              </a:path>
            </a:pathLst>
          </a:custGeom>
          <a:solidFill>
            <a:schemeClr val="accent4"/>
          </a:solidFill>
          <a:ln>
            <a:noFill/>
          </a:ln>
        </p:spPr>
        <p:style>
          <a:lnRef idx="2"/>
          <a:fillRef idx="0"/>
          <a:effectRef idx="0">
            <a:schemeClr val="accent1">
              <a:hueOff val="0"/>
              <a:satOff val="0"/>
              <a:lumOff val="0"/>
              <a:alphaOff val="0"/>
            </a:schemeClr>
          </a:effectRef>
          <a:fontRef idx="minor"/>
        </p:style>
        <p:txBody>
          <a:bodyPr numCol="1" spcCol="1440" lIns="297720" rIns="297720" tIns="297720" bIns="297720" anchor="ctr">
            <a:noAutofit/>
          </a:bodyPr>
          <a:p>
            <a:pPr algn="ctr" defTabSz="533520">
              <a:lnSpc>
                <a:spcPct val="90000"/>
              </a:lnSpc>
              <a:spcAft>
                <a:spcPts val="490"/>
              </a:spcAft>
              <a:tabLst>
                <a:tab algn="l" pos="0"/>
              </a:tabLst>
            </a:pPr>
            <a:r>
              <a:rPr b="1" lang="en-US" sz="1400" strike="noStrike" u="none">
                <a:solidFill>
                  <a:schemeClr val="lt2"/>
                </a:solidFill>
                <a:effectLst/>
                <a:uFillTx/>
                <a:latin typeface="Ubuntu"/>
                <a:ea typeface="Open Sans"/>
              </a:rPr>
              <a:t>Opportunity</a:t>
            </a:r>
            <a:endParaRPr b="0" lang="ru-RU" sz="1400" strike="noStrike" u="none">
              <a:solidFill>
                <a:srgbClr val="ffffff"/>
              </a:solidFill>
              <a:effectLst/>
              <a:uFillTx/>
              <a:latin typeface="Arial"/>
            </a:endParaRPr>
          </a:p>
        </p:txBody>
      </p:sp>
      <p:sp>
        <p:nvSpPr>
          <p:cNvPr id="1099" name="Oval 35"/>
          <p:cNvSpPr/>
          <p:nvPr/>
        </p:nvSpPr>
        <p:spPr>
          <a:xfrm>
            <a:off x="7876800" y="3785040"/>
            <a:ext cx="254160" cy="254160"/>
          </a:xfrm>
          <a:prstGeom prst="ellipse">
            <a:avLst/>
          </a:prstGeom>
          <a:solidFill>
            <a:schemeClr val="accent4"/>
          </a:solidFill>
          <a:ln>
            <a:solidFill>
              <a:srgbClr val="313131"/>
            </a:solidFill>
          </a:ln>
        </p:spPr>
        <p:style>
          <a:lnRef idx="2">
            <a:schemeClr val="lt1">
              <a:hueOff val="0"/>
              <a:satOff val="0"/>
              <a:lumOff val="0"/>
              <a:alphaOff val="0"/>
            </a:schemeClr>
          </a:lnRef>
          <a:fillRef idx="0"/>
          <a:effectRef idx="0">
            <a:schemeClr val="accent1">
              <a:hueOff val="0"/>
              <a:satOff val="0"/>
              <a:lumOff val="0"/>
              <a:alphaOff val="0"/>
            </a:schemeClr>
          </a:effectRef>
          <a:fontRef idx="minor"/>
        </p:style>
        <p:txBody>
          <a:bodyPr lIns="90000" rIns="90000" tIns="45000" bIns="45000" anchor="t">
            <a:noAutofit/>
          </a:bodyPr>
          <a:p>
            <a:pPr>
              <a:lnSpc>
                <a:spcPct val="100000"/>
              </a:lnSpc>
            </a:pPr>
            <a:endParaRPr b="0" lang="ru-RU" sz="1800" strike="noStrike" u="none">
              <a:solidFill>
                <a:srgbClr val="ffffff"/>
              </a:solidFill>
              <a:effectLst/>
              <a:uFillTx/>
              <a:latin typeface="Arial"/>
            </a:endParaRPr>
          </a:p>
        </p:txBody>
      </p:sp>
      <p:sp>
        <p:nvSpPr>
          <p:cNvPr id="1100" name="TextBox 36"/>
          <p:cNvSpPr/>
          <p:nvPr/>
        </p:nvSpPr>
        <p:spPr>
          <a:xfrm>
            <a:off x="8918280" y="2151000"/>
            <a:ext cx="2478600" cy="8931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101" name="TextBox 37"/>
          <p:cNvSpPr/>
          <p:nvPr/>
        </p:nvSpPr>
        <p:spPr>
          <a:xfrm>
            <a:off x="8903880" y="1732320"/>
            <a:ext cx="2275200" cy="4910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2000" strike="noStrike" u="none">
                <a:solidFill>
                  <a:schemeClr val="accent3"/>
                </a:solidFill>
                <a:effectLst/>
                <a:uFillTx/>
                <a:latin typeface="Ubuntu"/>
              </a:rPr>
              <a:t>Threat</a:t>
            </a:r>
            <a:endParaRPr b="0" lang="ru-RU" sz="2000" strike="noStrike" u="none">
              <a:solidFill>
                <a:srgbClr val="ffffff"/>
              </a:solidFill>
              <a:effectLst/>
              <a:uFillTx/>
              <a:latin typeface="Arial"/>
            </a:endParaRPr>
          </a:p>
        </p:txBody>
      </p:sp>
      <p:sp>
        <p:nvSpPr>
          <p:cNvPr id="1102" name="TextBox 38"/>
          <p:cNvSpPr/>
          <p:nvPr/>
        </p:nvSpPr>
        <p:spPr>
          <a:xfrm>
            <a:off x="8370000" y="4724640"/>
            <a:ext cx="2478600" cy="8931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103" name="TextBox 39"/>
          <p:cNvSpPr/>
          <p:nvPr/>
        </p:nvSpPr>
        <p:spPr>
          <a:xfrm>
            <a:off x="8355960" y="4306320"/>
            <a:ext cx="2275200" cy="4910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2000" strike="noStrike" u="none">
                <a:solidFill>
                  <a:schemeClr val="accent4"/>
                </a:solidFill>
                <a:effectLst/>
                <a:uFillTx/>
                <a:latin typeface="Ubuntu"/>
              </a:rPr>
              <a:t>Opportunity</a:t>
            </a:r>
            <a:endParaRPr b="0" lang="ru-RU" sz="2000" strike="noStrike" u="none">
              <a:solidFill>
                <a:srgbClr val="ffffff"/>
              </a:solidFill>
              <a:effectLst/>
              <a:uFillTx/>
              <a:latin typeface="Arial"/>
            </a:endParaRPr>
          </a:p>
        </p:txBody>
      </p:sp>
      <p:sp>
        <p:nvSpPr>
          <p:cNvPr id="1104" name="TextBox 40"/>
          <p:cNvSpPr/>
          <p:nvPr/>
        </p:nvSpPr>
        <p:spPr>
          <a:xfrm>
            <a:off x="808920" y="2319480"/>
            <a:ext cx="2478600" cy="89316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105" name="TextBox 41"/>
          <p:cNvSpPr/>
          <p:nvPr/>
        </p:nvSpPr>
        <p:spPr>
          <a:xfrm>
            <a:off x="1012320" y="1900800"/>
            <a:ext cx="2275200" cy="49104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1" lang="en-US" sz="2000" strike="noStrike" u="none">
                <a:solidFill>
                  <a:schemeClr val="accent1"/>
                </a:solidFill>
                <a:effectLst/>
                <a:uFillTx/>
                <a:latin typeface="Ubuntu"/>
              </a:rPr>
              <a:t>Strength</a:t>
            </a:r>
            <a:endParaRPr b="0" lang="ru-RU" sz="2000" strike="noStrike" u="none">
              <a:solidFill>
                <a:srgbClr val="ffffff"/>
              </a:solidFill>
              <a:effectLst/>
              <a:uFillTx/>
              <a:latin typeface="Arial"/>
            </a:endParaRPr>
          </a:p>
        </p:txBody>
      </p:sp>
      <p:sp>
        <p:nvSpPr>
          <p:cNvPr id="1106" name="TextBox 42"/>
          <p:cNvSpPr/>
          <p:nvPr/>
        </p:nvSpPr>
        <p:spPr>
          <a:xfrm>
            <a:off x="2410560" y="4966560"/>
            <a:ext cx="2478600" cy="89316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107" name="TextBox 43"/>
          <p:cNvSpPr/>
          <p:nvPr/>
        </p:nvSpPr>
        <p:spPr>
          <a:xfrm>
            <a:off x="2613960" y="4548240"/>
            <a:ext cx="2275200" cy="491040"/>
          </a:xfrm>
          <a:prstGeom prst="rect">
            <a:avLst/>
          </a:prstGeom>
          <a:noFill/>
          <a:ln w="0">
            <a:noFill/>
          </a:ln>
        </p:spPr>
        <p:style>
          <a:lnRef idx="0"/>
          <a:fillRef idx="0"/>
          <a:effectRef idx="0"/>
          <a:fontRef idx="minor"/>
        </p:style>
        <p:txBody>
          <a:bodyPr lIns="90000" rIns="90000" tIns="45000" bIns="45000" anchor="t">
            <a:spAutoFit/>
          </a:bodyPr>
          <a:p>
            <a:pPr algn="r" defTabSz="914400">
              <a:lnSpc>
                <a:spcPct val="150000"/>
              </a:lnSpc>
            </a:pPr>
            <a:r>
              <a:rPr b="1" lang="en-US" sz="2000" strike="noStrike" u="none">
                <a:solidFill>
                  <a:schemeClr val="accent2"/>
                </a:solidFill>
                <a:effectLst/>
                <a:uFillTx/>
                <a:latin typeface="Ubuntu"/>
              </a:rPr>
              <a:t>Weakness</a:t>
            </a:r>
            <a:endParaRPr b="0" lang="ru-RU" sz="2000" strike="noStrike" u="none">
              <a:solidFill>
                <a:srgbClr val="ffffff"/>
              </a:solidFill>
              <a:effectLst/>
              <a:uFillTx/>
              <a:latin typeface="Arial"/>
            </a:endParaRPr>
          </a:p>
        </p:txBody>
      </p:sp>
    </p:spTree>
  </p:cSld>
  <p:transition spd="slow">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8" name="Picture Placeholder 3" descr=""/>
          <p:cNvPicPr/>
          <p:nvPr/>
        </p:nvPicPr>
        <p:blipFill>
          <a:blip r:embed="rId1"/>
          <a:stretch/>
        </p:blipFill>
        <p:spPr>
          <a:xfrm>
            <a:off x="0" y="0"/>
            <a:ext cx="12191400" cy="6857280"/>
          </a:xfrm>
          <a:prstGeom prst="rect">
            <a:avLst/>
          </a:prstGeom>
          <a:solidFill>
            <a:schemeClr val="bg2">
              <a:lumMod val="95000"/>
            </a:schemeClr>
          </a:solidFill>
          <a:ln w="0">
            <a:noFill/>
          </a:ln>
        </p:spPr>
      </p:pic>
      <p:sp>
        <p:nvSpPr>
          <p:cNvPr id="1109" name="Rectangle 45"/>
          <p:cNvSpPr/>
          <p:nvPr/>
        </p:nvSpPr>
        <p:spPr>
          <a:xfrm>
            <a:off x="0" y="0"/>
            <a:ext cx="12191400" cy="6857280"/>
          </a:xfrm>
          <a:prstGeom prst="rect">
            <a:avLst/>
          </a:prstGeom>
          <a:solidFill>
            <a:schemeClr val="dk2">
              <a:alpha val="72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2"/>
              </a:solidFill>
              <a:effectLst/>
              <a:uFillTx/>
              <a:latin typeface="Open Sans"/>
            </a:endParaRPr>
          </a:p>
        </p:txBody>
      </p:sp>
      <p:sp>
        <p:nvSpPr>
          <p:cNvPr id="1110"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lt2"/>
                </a:solidFill>
                <a:effectLst/>
                <a:uFillTx/>
                <a:latin typeface="Open Sans"/>
              </a:rPr>
              <a:t>Clients List</a:t>
            </a:r>
            <a:endParaRPr b="0" lang="ru-RU" sz="6000" strike="noStrike" u="none">
              <a:solidFill>
                <a:srgbClr val="ffffff"/>
              </a:solidFill>
              <a:effectLst/>
              <a:uFillTx/>
              <a:latin typeface="Arial"/>
            </a:endParaRPr>
          </a:p>
        </p:txBody>
      </p:sp>
      <p:grpSp>
        <p:nvGrpSpPr>
          <p:cNvPr id="1111" name="Group 36"/>
          <p:cNvGrpSpPr/>
          <p:nvPr/>
        </p:nvGrpSpPr>
        <p:grpSpPr>
          <a:xfrm>
            <a:off x="6204600" y="3772440"/>
            <a:ext cx="528840" cy="481320"/>
            <a:chOff x="6204600" y="3772440"/>
            <a:chExt cx="528840" cy="481320"/>
          </a:xfrm>
        </p:grpSpPr>
        <p:sp>
          <p:nvSpPr>
            <p:cNvPr id="1112" name="Freeform 8"/>
            <p:cNvSpPr/>
            <p:nvPr/>
          </p:nvSpPr>
          <p:spPr>
            <a:xfrm>
              <a:off x="6204600" y="3898800"/>
              <a:ext cx="528840" cy="354960"/>
            </a:xfrm>
            <a:custGeom>
              <a:avLst/>
              <a:gdLst>
                <a:gd name="textAreaLeft" fmla="*/ 0 w 528840"/>
                <a:gd name="textAreaRight" fmla="*/ 529560 w 528840"/>
                <a:gd name="textAreaTop" fmla="*/ 0 h 354960"/>
                <a:gd name="textAreaBottom" fmla="*/ 355680 h 354960"/>
                <a:gd name="GluePoint1X" fmla="*/ 2120.19230769231 w 988"/>
                <a:gd name="GluePoint1Y" fmla="*/ 60.3874915023793 h 1471"/>
                <a:gd name="GluePoint2X" fmla="*/ 1492.31781376518 w 988"/>
                <a:gd name="GluePoint2Y" fmla="*/ 0 h 1471"/>
                <a:gd name="GluePoint3X" fmla="*/ 1611.34615384615 w 988"/>
                <a:gd name="GluePoint3Y" fmla="*/ 236.182188987084 h 1471"/>
                <a:gd name="GluePoint4X" fmla="*/ 1492.31781376518 w 988"/>
                <a:gd name="GluePoint4Y" fmla="*/ 365.679809653297 h 1471"/>
                <a:gd name="GluePoint5X" fmla="*/ 1221.52834008097 w 988"/>
                <a:gd name="GluePoint5Y" fmla="*/ 289.188987083617 h 1471"/>
                <a:gd name="GluePoint6X" fmla="*/ 610.02024291498 w 988"/>
                <a:gd name="GluePoint6Y" fmla="*/ 129.497620666213 h 1471"/>
                <a:gd name="GluePoint7X" fmla="*/ 50.587044534413 w 988"/>
                <a:gd name="GluePoint7Y" fmla="*/ 373.060503059143 h 1471"/>
                <a:gd name="GluePoint8X" fmla="*/ 880.80971659919 w 988"/>
                <a:gd name="GluePoint8Y" fmla="*/ 662.920462270564 h 1471"/>
                <a:gd name="GluePoint9X" fmla="*/ 1831.54858299595 w 988"/>
                <a:gd name="GluePoint9Y" fmla="*/ 243.56288239293 h 1471"/>
                <a:gd name="GluePoint10X" fmla="*/ 2120.19230769231 w 988"/>
                <a:gd name="GluePoint10Y" fmla="*/ 60.3874915023793 h 1471"/>
                <a:gd name="GluePoint11X" fmla="*/ 626.386639676113 w 988"/>
                <a:gd name="GluePoint11Y" fmla="*/ 532.751869476547 h 1471"/>
                <a:gd name="GluePoint12X" fmla="*/ 490.991902834008 w 988"/>
                <a:gd name="GluePoint12Y" fmla="*/ 472.364377974167 h 1471"/>
                <a:gd name="GluePoint13X" fmla="*/ 626.386639676113 w 988"/>
                <a:gd name="GluePoint13Y" fmla="*/ 411.305914343984 h 1471"/>
                <a:gd name="GluePoint14X" fmla="*/ 763.269230769231 w 988"/>
                <a:gd name="GluePoint14Y" fmla="*/ 472.364377974167 h 1471"/>
                <a:gd name="GluePoint15X" fmla="*/ 626.386639676113 w 988"/>
                <a:gd name="GluePoint15Y" fmla="*/ 532.751869476547 h 1471"/>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129" h="87">
                  <a:moveTo>
                    <a:pt x="125" y="8"/>
                  </a:moveTo>
                  <a:cubicBezTo>
                    <a:pt x="98" y="33"/>
                    <a:pt x="88" y="0"/>
                    <a:pt x="88" y="0"/>
                  </a:cubicBezTo>
                  <a:cubicBezTo>
                    <a:pt x="74" y="18"/>
                    <a:pt x="95" y="31"/>
                    <a:pt x="95" y="31"/>
                  </a:cubicBezTo>
                  <a:cubicBezTo>
                    <a:pt x="94" y="48"/>
                    <a:pt x="88" y="48"/>
                    <a:pt x="88" y="48"/>
                  </a:cubicBezTo>
                  <a:cubicBezTo>
                    <a:pt x="78" y="55"/>
                    <a:pt x="72" y="38"/>
                    <a:pt x="72" y="38"/>
                  </a:cubicBezTo>
                  <a:cubicBezTo>
                    <a:pt x="71" y="36"/>
                    <a:pt x="69" y="17"/>
                    <a:pt x="36" y="17"/>
                  </a:cubicBezTo>
                  <a:cubicBezTo>
                    <a:pt x="4" y="17"/>
                    <a:pt x="3" y="49"/>
                    <a:pt x="3" y="49"/>
                  </a:cubicBezTo>
                  <a:cubicBezTo>
                    <a:pt x="0" y="86"/>
                    <a:pt x="52" y="87"/>
                    <a:pt x="52" y="87"/>
                  </a:cubicBezTo>
                  <a:cubicBezTo>
                    <a:pt x="106" y="87"/>
                    <a:pt x="108" y="32"/>
                    <a:pt x="108" y="32"/>
                  </a:cubicBezTo>
                  <a:cubicBezTo>
                    <a:pt x="129" y="22"/>
                    <a:pt x="125" y="8"/>
                    <a:pt x="125" y="8"/>
                  </a:cubicBezTo>
                  <a:close/>
                  <a:moveTo>
                    <a:pt x="37" y="70"/>
                  </a:moveTo>
                  <a:cubicBezTo>
                    <a:pt x="32" y="70"/>
                    <a:pt x="29" y="67"/>
                    <a:pt x="29" y="62"/>
                  </a:cubicBezTo>
                  <a:cubicBezTo>
                    <a:pt x="29" y="58"/>
                    <a:pt x="32" y="54"/>
                    <a:pt x="37" y="54"/>
                  </a:cubicBezTo>
                  <a:cubicBezTo>
                    <a:pt x="41" y="54"/>
                    <a:pt x="45" y="58"/>
                    <a:pt x="45" y="62"/>
                  </a:cubicBezTo>
                  <a:cubicBezTo>
                    <a:pt x="45" y="67"/>
                    <a:pt x="41" y="70"/>
                    <a:pt x="37" y="70"/>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sp>
          <p:nvSpPr>
            <p:cNvPr id="1113" name="Freeform 9"/>
            <p:cNvSpPr/>
            <p:nvPr/>
          </p:nvSpPr>
          <p:spPr>
            <a:xfrm>
              <a:off x="6374160" y="3798720"/>
              <a:ext cx="80280" cy="109080"/>
            </a:xfrm>
            <a:custGeom>
              <a:avLst/>
              <a:gdLst>
                <a:gd name="textAreaLeft" fmla="*/ 0 w 80280"/>
                <a:gd name="textAreaRight" fmla="*/ 81000 w 80280"/>
                <a:gd name="textAreaTop" fmla="*/ 0 h 109080"/>
                <a:gd name="textAreaBottom" fmla="*/ 109800 h 109080"/>
                <a:gd name="GluePoint1X" fmla="*/ 90.3344262295082 w 305"/>
                <a:gd name="GluePoint1Y" fmla="*/ 320.213333333333 h 225"/>
                <a:gd name="GluePoint2X" fmla="*/ 115.304918032787 w 305"/>
                <a:gd name="GluePoint2Y" fmla="*/ 167.537777777778 h 225"/>
                <a:gd name="GluePoint3X" fmla="*/ 8.07868852459017 w 305"/>
                <a:gd name="GluePoint3Y" fmla="*/ 412.088888888889 h 225"/>
                <a:gd name="GluePoint4X" fmla="*/ 90.3344262295082 w 305"/>
                <a:gd name="GluePoint4Y" fmla="*/ 320.213333333333 h 225"/>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0" h="27">
                  <a:moveTo>
                    <a:pt x="11" y="21"/>
                  </a:moveTo>
                  <a:cubicBezTo>
                    <a:pt x="20" y="18"/>
                    <a:pt x="14" y="11"/>
                    <a:pt x="14" y="11"/>
                  </a:cubicBezTo>
                  <a:cubicBezTo>
                    <a:pt x="0" y="0"/>
                    <a:pt x="1" y="27"/>
                    <a:pt x="1" y="27"/>
                  </a:cubicBezTo>
                  <a:cubicBezTo>
                    <a:pt x="6" y="21"/>
                    <a:pt x="11" y="21"/>
                    <a:pt x="11" y="21"/>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sp>
          <p:nvSpPr>
            <p:cNvPr id="1114" name="Freeform 10"/>
            <p:cNvSpPr/>
            <p:nvPr/>
          </p:nvSpPr>
          <p:spPr>
            <a:xfrm>
              <a:off x="6242760" y="3772440"/>
              <a:ext cx="120960" cy="171000"/>
            </a:xfrm>
            <a:custGeom>
              <a:avLst/>
              <a:gdLst>
                <a:gd name="textAreaLeft" fmla="*/ 0 w 120960"/>
                <a:gd name="textAreaRight" fmla="*/ 121680 w 120960"/>
                <a:gd name="textAreaTop" fmla="*/ 0 h 171000"/>
                <a:gd name="textAreaBottom" fmla="*/ 171720 h 171000"/>
                <a:gd name="GluePoint1X" fmla="*/ 103.148846960168 w 477"/>
                <a:gd name="GluePoint1Y" fmla="*/ 511.207100591716 h 338"/>
                <a:gd name="GluePoint2X" fmla="*/ 230.318658280922 w 477"/>
                <a:gd name="GluePoint2Y" fmla="*/ 671.751479289941 h 338"/>
                <a:gd name="GluePoint3X" fmla="*/ 71.356394129979 w 477"/>
                <a:gd name="GluePoint3Y" fmla="*/ 271.798816568047 h 338"/>
                <a:gd name="GluePoint4X" fmla="*/ 103.148846960168 w 477"/>
                <a:gd name="GluePoint4Y" fmla="*/ 511.207100591716 h 338"/>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30" h="42">
                  <a:moveTo>
                    <a:pt x="13" y="32"/>
                  </a:moveTo>
                  <a:cubicBezTo>
                    <a:pt x="13" y="32"/>
                    <a:pt x="20" y="32"/>
                    <a:pt x="29" y="42"/>
                  </a:cubicBezTo>
                  <a:cubicBezTo>
                    <a:pt x="29" y="42"/>
                    <a:pt x="30" y="0"/>
                    <a:pt x="9" y="17"/>
                  </a:cubicBezTo>
                  <a:cubicBezTo>
                    <a:pt x="9" y="17"/>
                    <a:pt x="0" y="28"/>
                    <a:pt x="13" y="32"/>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grpSp>
      <p:sp>
        <p:nvSpPr>
          <p:cNvPr id="1115" name="Freeform 16"/>
          <p:cNvSpPr/>
          <p:nvPr/>
        </p:nvSpPr>
        <p:spPr>
          <a:xfrm>
            <a:off x="2697120" y="3787920"/>
            <a:ext cx="450360" cy="450360"/>
          </a:xfrm>
          <a:custGeom>
            <a:avLst/>
            <a:gdLst>
              <a:gd name="textAreaLeft" fmla="*/ 0 w 450360"/>
              <a:gd name="textAreaRight" fmla="*/ 451080 w 450360"/>
              <a:gd name="textAreaTop" fmla="*/ 0 h 450360"/>
              <a:gd name="textAreaBottom" fmla="*/ 451080 h 450360"/>
              <a:gd name="GluePoint1X" fmla="*/ 625.500399042299 w 1253"/>
              <a:gd name="GluePoint1Y" fmla="*/ 0 h 1253"/>
              <a:gd name="GluePoint2X" fmla="*/ 0 w 1253"/>
              <a:gd name="GluePoint2Y" fmla="*/ 625.500399042299 h 1253"/>
              <a:gd name="GluePoint3X" fmla="*/ 625.500399042299 w 1253"/>
              <a:gd name="GluePoint3Y" fmla="*/ 1252 h 1253"/>
              <a:gd name="GluePoint4X" fmla="*/ 1252 w 1253"/>
              <a:gd name="GluePoint4Y" fmla="*/ 625.500399042299 h 1253"/>
              <a:gd name="GluePoint5X" fmla="*/ 625.500399042299 w 1253"/>
              <a:gd name="GluePoint5Y" fmla="*/ 0 h 1253"/>
              <a:gd name="GluePoint6X" fmla="*/ 944.245810055866 w 1253"/>
              <a:gd name="GluePoint6Y" fmla="*/ 830.33679169992 h 1253"/>
              <a:gd name="GluePoint7X" fmla="*/ 921.264166001596 w 1253"/>
              <a:gd name="GluePoint7Y" fmla="*/ 819.345570630487 h 1253"/>
              <a:gd name="GluePoint8X" fmla="*/ 921.264166001596 w 1253"/>
              <a:gd name="GluePoint8Y" fmla="*/ 819.345570630487 h 1253"/>
              <a:gd name="GluePoint9X" fmla="*/ 716.427773343974 w 1253"/>
              <a:gd name="GluePoint9Y" fmla="*/ 705.436552274541 h 1253"/>
              <a:gd name="GluePoint10X" fmla="*/ 819.345570630487 w 1253"/>
              <a:gd name="GluePoint10Y" fmla="*/ 898.282521947327 h 1253"/>
              <a:gd name="GluePoint11X" fmla="*/ 830.33679169992 w 1253"/>
              <a:gd name="GluePoint11Y" fmla="*/ 944.245810055866 h 1253"/>
              <a:gd name="GluePoint12X" fmla="*/ 705.436552274541 w 1253"/>
              <a:gd name="GluePoint12Y" fmla="*/ 1069.14604948125 h 1253"/>
              <a:gd name="GluePoint13X" fmla="*/ 625.500399042299 w 1253"/>
              <a:gd name="GluePoint13Y" fmla="*/ 1035.17318435754 h 1253"/>
              <a:gd name="GluePoint14X" fmla="*/ 545.564245810056 w 1253"/>
              <a:gd name="GluePoint14Y" fmla="*/ 1069.14604948125 h 1253"/>
              <a:gd name="GluePoint15X" fmla="*/ 420.664006384677 w 1253"/>
              <a:gd name="GluePoint15Y" fmla="*/ 944.245810055866 h 1253"/>
              <a:gd name="GluePoint16X" fmla="*/ 431.65522745411 w 1253"/>
              <a:gd name="GluePoint16Y" fmla="*/ 910.272944932163 h 1253"/>
              <a:gd name="GluePoint17X" fmla="*/ 431.65522745411 w 1253"/>
              <a:gd name="GluePoint17Y" fmla="*/ 910.272944932163 h 1253"/>
              <a:gd name="GluePoint18X" fmla="*/ 545.564245810056 w 1253"/>
              <a:gd name="GluePoint18Y" fmla="*/ 705.436552274541 h 1253"/>
              <a:gd name="GluePoint19X" fmla="*/ 352.718276137271 w 1253"/>
              <a:gd name="GluePoint19Y" fmla="*/ 819.345570630487 h 1253"/>
              <a:gd name="GluePoint20X" fmla="*/ 306.754988028731 w 1253"/>
              <a:gd name="GluePoint20Y" fmla="*/ 830.33679169992 h 1253"/>
              <a:gd name="GluePoint21X" fmla="*/ 181.854748603352 w 1253"/>
              <a:gd name="GluePoint21Y" fmla="*/ 705.436552274541 h 1253"/>
              <a:gd name="GluePoint22X" fmla="*/ 215.827613727055 w 1253"/>
              <a:gd name="GluePoint22Y" fmla="*/ 625.500399042299 h 1253"/>
              <a:gd name="GluePoint23X" fmla="*/ 181.854748603352 w 1253"/>
              <a:gd name="GluePoint23Y" fmla="*/ 545.564245810056 h 1253"/>
              <a:gd name="GluePoint24X" fmla="*/ 306.754988028731 w 1253"/>
              <a:gd name="GluePoint24Y" fmla="*/ 420.664006384677 h 1253"/>
              <a:gd name="GluePoint25X" fmla="*/ 340.727853152434 w 1253"/>
              <a:gd name="GluePoint25Y" fmla="*/ 420.664006384677 h 1253"/>
              <a:gd name="GluePoint26X" fmla="*/ 340.727853152434 w 1253"/>
              <a:gd name="GluePoint26Y" fmla="*/ 420.664006384677 h 1253"/>
              <a:gd name="GluePoint27X" fmla="*/ 545.564245810056 w 1253"/>
              <a:gd name="GluePoint27Y" fmla="*/ 534.573024740623 h 1253"/>
              <a:gd name="GluePoint28X" fmla="*/ 431.65522745411 w 1253"/>
              <a:gd name="GluePoint28Y" fmla="*/ 352.718276137271 h 1253"/>
              <a:gd name="GluePoint29X" fmla="*/ 420.664006384677 w 1253"/>
              <a:gd name="GluePoint29Y" fmla="*/ 306.754988028731 h 1253"/>
              <a:gd name="GluePoint30X" fmla="*/ 545.564245810056 w 1253"/>
              <a:gd name="GluePoint30Y" fmla="*/ 181.854748603352 h 1253"/>
              <a:gd name="GluePoint31X" fmla="*/ 625.500399042299 w 1253"/>
              <a:gd name="GluePoint31Y" fmla="*/ 215.827613727055 h 1253"/>
              <a:gd name="GluePoint32X" fmla="*/ 705.436552274541 w 1253"/>
              <a:gd name="GluePoint32Y" fmla="*/ 181.854748603352 h 1253"/>
              <a:gd name="GluePoint33X" fmla="*/ 830.33679169992 w 1253"/>
              <a:gd name="GluePoint33Y" fmla="*/ 306.754988028731 h 1253"/>
              <a:gd name="GluePoint34X" fmla="*/ 830.33679169992 w 1253"/>
              <a:gd name="GluePoint34Y" fmla="*/ 329.736632083001 h 1253"/>
              <a:gd name="GluePoint35X" fmla="*/ 830.33679169992 w 1253"/>
              <a:gd name="GluePoint35Y" fmla="*/ 329.736632083001 h 1253"/>
              <a:gd name="GluePoint36X" fmla="*/ 716.427773343974 w 1253"/>
              <a:gd name="GluePoint36Y" fmla="*/ 534.573024740623 h 1253"/>
              <a:gd name="GluePoint37X" fmla="*/ 898.282521947327 w 1253"/>
              <a:gd name="GluePoint37Y" fmla="*/ 431.65522745411 h 1253"/>
              <a:gd name="GluePoint38X" fmla="*/ 944.245810055866 w 1253"/>
              <a:gd name="GluePoint38Y" fmla="*/ 420.664006384677 h 1253"/>
              <a:gd name="GluePoint39X" fmla="*/ 1069.14604948125 w 1253"/>
              <a:gd name="GluePoint39Y" fmla="*/ 545.564245810056 h 1253"/>
              <a:gd name="GluePoint40X" fmla="*/ 1035.17318435754 w 1253"/>
              <a:gd name="GluePoint40Y" fmla="*/ 625.500399042299 h 1253"/>
              <a:gd name="GluePoint41X" fmla="*/ 1069.14604948125 w 1253"/>
              <a:gd name="GluePoint41Y" fmla="*/ 705.436552274541 h 1253"/>
              <a:gd name="GluePoint42X" fmla="*/ 944.245810055866 w 1253"/>
              <a:gd name="GluePoint42Y" fmla="*/ 830.33679169992 h 12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Lst>
            <a:rect l="textAreaLeft" t="textAreaTop" r="textAreaRight" b="textAreaBottom"/>
            <a:pathLst>
              <a:path w="110" h="110">
                <a:moveTo>
                  <a:pt x="55" y="0"/>
                </a:moveTo>
                <a:cubicBezTo>
                  <a:pt x="25" y="0"/>
                  <a:pt x="0" y="25"/>
                  <a:pt x="0" y="55"/>
                </a:cubicBezTo>
                <a:cubicBezTo>
                  <a:pt x="0" y="85"/>
                  <a:pt x="25" y="110"/>
                  <a:pt x="55" y="110"/>
                </a:cubicBezTo>
                <a:cubicBezTo>
                  <a:pt x="86" y="110"/>
                  <a:pt x="110" y="85"/>
                  <a:pt x="110" y="55"/>
                </a:cubicBezTo>
                <a:cubicBezTo>
                  <a:pt x="110" y="25"/>
                  <a:pt x="86" y="0"/>
                  <a:pt x="55" y="0"/>
                </a:cubicBezTo>
                <a:close/>
                <a:moveTo>
                  <a:pt x="83" y="73"/>
                </a:moveTo>
                <a:cubicBezTo>
                  <a:pt x="82" y="73"/>
                  <a:pt x="82" y="73"/>
                  <a:pt x="81" y="72"/>
                </a:cubicBezTo>
                <a:cubicBezTo>
                  <a:pt x="81" y="72"/>
                  <a:pt x="81" y="72"/>
                  <a:pt x="81" y="72"/>
                </a:cubicBezTo>
                <a:cubicBezTo>
                  <a:pt x="81" y="72"/>
                  <a:pt x="74" y="71"/>
                  <a:pt x="63" y="62"/>
                </a:cubicBezTo>
                <a:cubicBezTo>
                  <a:pt x="69" y="70"/>
                  <a:pt x="72" y="76"/>
                  <a:pt x="72" y="79"/>
                </a:cubicBezTo>
                <a:cubicBezTo>
                  <a:pt x="73" y="80"/>
                  <a:pt x="73" y="81"/>
                  <a:pt x="73" y="83"/>
                </a:cubicBezTo>
                <a:cubicBezTo>
                  <a:pt x="73" y="89"/>
                  <a:pt x="68" y="94"/>
                  <a:pt x="62" y="94"/>
                </a:cubicBezTo>
                <a:cubicBezTo>
                  <a:pt x="60" y="94"/>
                  <a:pt x="57" y="93"/>
                  <a:pt x="55" y="91"/>
                </a:cubicBezTo>
                <a:cubicBezTo>
                  <a:pt x="53" y="93"/>
                  <a:pt x="51" y="94"/>
                  <a:pt x="48" y="94"/>
                </a:cubicBezTo>
                <a:cubicBezTo>
                  <a:pt x="42" y="94"/>
                  <a:pt x="37" y="89"/>
                  <a:pt x="37" y="83"/>
                </a:cubicBezTo>
                <a:cubicBezTo>
                  <a:pt x="37" y="82"/>
                  <a:pt x="37" y="81"/>
                  <a:pt x="38" y="80"/>
                </a:cubicBezTo>
                <a:cubicBezTo>
                  <a:pt x="38" y="80"/>
                  <a:pt x="38" y="80"/>
                  <a:pt x="38" y="80"/>
                </a:cubicBezTo>
                <a:cubicBezTo>
                  <a:pt x="38" y="80"/>
                  <a:pt x="39" y="73"/>
                  <a:pt x="48" y="62"/>
                </a:cubicBezTo>
                <a:cubicBezTo>
                  <a:pt x="40" y="69"/>
                  <a:pt x="34" y="71"/>
                  <a:pt x="31" y="72"/>
                </a:cubicBezTo>
                <a:cubicBezTo>
                  <a:pt x="30" y="72"/>
                  <a:pt x="29" y="73"/>
                  <a:pt x="27" y="73"/>
                </a:cubicBezTo>
                <a:cubicBezTo>
                  <a:pt x="21" y="73"/>
                  <a:pt x="16" y="68"/>
                  <a:pt x="16" y="62"/>
                </a:cubicBezTo>
                <a:cubicBezTo>
                  <a:pt x="16" y="59"/>
                  <a:pt x="17" y="57"/>
                  <a:pt x="19" y="55"/>
                </a:cubicBezTo>
                <a:cubicBezTo>
                  <a:pt x="17" y="53"/>
                  <a:pt x="16" y="50"/>
                  <a:pt x="16" y="48"/>
                </a:cubicBezTo>
                <a:cubicBezTo>
                  <a:pt x="16" y="42"/>
                  <a:pt x="21" y="37"/>
                  <a:pt x="27" y="37"/>
                </a:cubicBezTo>
                <a:cubicBezTo>
                  <a:pt x="28" y="37"/>
                  <a:pt x="29" y="37"/>
                  <a:pt x="30" y="37"/>
                </a:cubicBezTo>
                <a:cubicBezTo>
                  <a:pt x="30" y="37"/>
                  <a:pt x="30" y="37"/>
                  <a:pt x="30" y="37"/>
                </a:cubicBezTo>
                <a:cubicBezTo>
                  <a:pt x="30" y="37"/>
                  <a:pt x="37" y="38"/>
                  <a:pt x="48" y="47"/>
                </a:cubicBezTo>
                <a:cubicBezTo>
                  <a:pt x="41" y="39"/>
                  <a:pt x="39" y="33"/>
                  <a:pt x="38" y="31"/>
                </a:cubicBezTo>
                <a:cubicBezTo>
                  <a:pt x="38" y="30"/>
                  <a:pt x="37" y="28"/>
                  <a:pt x="37" y="27"/>
                </a:cubicBezTo>
                <a:cubicBezTo>
                  <a:pt x="37" y="21"/>
                  <a:pt x="42" y="16"/>
                  <a:pt x="48" y="16"/>
                </a:cubicBezTo>
                <a:cubicBezTo>
                  <a:pt x="51" y="16"/>
                  <a:pt x="53" y="17"/>
                  <a:pt x="55" y="19"/>
                </a:cubicBezTo>
                <a:cubicBezTo>
                  <a:pt x="57" y="17"/>
                  <a:pt x="60" y="16"/>
                  <a:pt x="62" y="16"/>
                </a:cubicBezTo>
                <a:cubicBezTo>
                  <a:pt x="68" y="16"/>
                  <a:pt x="73" y="21"/>
                  <a:pt x="73" y="27"/>
                </a:cubicBezTo>
                <a:cubicBezTo>
                  <a:pt x="73" y="28"/>
                  <a:pt x="73" y="28"/>
                  <a:pt x="73" y="29"/>
                </a:cubicBezTo>
                <a:cubicBezTo>
                  <a:pt x="73" y="29"/>
                  <a:pt x="73" y="29"/>
                  <a:pt x="73" y="29"/>
                </a:cubicBezTo>
                <a:cubicBezTo>
                  <a:pt x="73" y="29"/>
                  <a:pt x="72" y="36"/>
                  <a:pt x="63" y="47"/>
                </a:cubicBezTo>
                <a:cubicBezTo>
                  <a:pt x="71" y="41"/>
                  <a:pt x="77" y="39"/>
                  <a:pt x="79" y="38"/>
                </a:cubicBezTo>
                <a:cubicBezTo>
                  <a:pt x="81" y="37"/>
                  <a:pt x="82" y="37"/>
                  <a:pt x="83" y="37"/>
                </a:cubicBezTo>
                <a:cubicBezTo>
                  <a:pt x="89" y="37"/>
                  <a:pt x="94" y="42"/>
                  <a:pt x="94" y="48"/>
                </a:cubicBezTo>
                <a:cubicBezTo>
                  <a:pt x="94" y="50"/>
                  <a:pt x="93" y="53"/>
                  <a:pt x="91" y="55"/>
                </a:cubicBezTo>
                <a:cubicBezTo>
                  <a:pt x="93" y="57"/>
                  <a:pt x="94" y="59"/>
                  <a:pt x="94" y="62"/>
                </a:cubicBezTo>
                <a:cubicBezTo>
                  <a:pt x="94" y="68"/>
                  <a:pt x="89" y="73"/>
                  <a:pt x="83" y="73"/>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sp>
        <p:nvSpPr>
          <p:cNvPr id="1116" name="TextBox 25"/>
          <p:cNvSpPr/>
          <p:nvPr/>
        </p:nvSpPr>
        <p:spPr>
          <a:xfrm>
            <a:off x="6809760" y="3805560"/>
            <a:ext cx="2057040" cy="4514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GB" sz="1800" strike="noStrike" u="none">
                <a:solidFill>
                  <a:schemeClr val="lt2"/>
                </a:solidFill>
                <a:effectLst/>
                <a:uFillTx/>
                <a:latin typeface="Ubuntu"/>
                <a:ea typeface="Open Sans Light"/>
              </a:rPr>
              <a:t>Whale Market</a:t>
            </a:r>
            <a:endParaRPr b="0" lang="ru-RU" sz="1800" strike="noStrike" u="none">
              <a:solidFill>
                <a:srgbClr val="ffffff"/>
              </a:solidFill>
              <a:effectLst/>
              <a:uFillTx/>
              <a:latin typeface="Arial"/>
            </a:endParaRPr>
          </a:p>
        </p:txBody>
      </p:sp>
      <p:sp>
        <p:nvSpPr>
          <p:cNvPr id="1117" name="TextBox 26"/>
          <p:cNvSpPr/>
          <p:nvPr/>
        </p:nvSpPr>
        <p:spPr>
          <a:xfrm>
            <a:off x="3244320" y="3805560"/>
            <a:ext cx="1168560" cy="4514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GB" sz="1800" strike="noStrike" u="none">
                <a:solidFill>
                  <a:schemeClr val="lt2"/>
                </a:solidFill>
                <a:effectLst/>
                <a:uFillTx/>
                <a:latin typeface="Ubuntu"/>
                <a:ea typeface="Open Sans Light"/>
              </a:rPr>
              <a:t>Clever </a:t>
            </a:r>
            <a:endParaRPr b="0" lang="ru-RU" sz="1800" strike="noStrike" u="none">
              <a:solidFill>
                <a:srgbClr val="ffffff"/>
              </a:solidFill>
              <a:effectLst/>
              <a:uFillTx/>
              <a:latin typeface="Arial"/>
            </a:endParaRPr>
          </a:p>
        </p:txBody>
      </p:sp>
      <p:sp>
        <p:nvSpPr>
          <p:cNvPr id="1118" name="TextBox 28"/>
          <p:cNvSpPr/>
          <p:nvPr/>
        </p:nvSpPr>
        <p:spPr>
          <a:xfrm>
            <a:off x="3227760" y="4170240"/>
            <a:ext cx="267120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id-ID" sz="1200" strike="noStrike" u="none">
                <a:solidFill>
                  <a:schemeClr val="lt2"/>
                </a:solidFill>
                <a:effectLst/>
                <a:uFillTx/>
                <a:latin typeface="Open Sans"/>
                <a:ea typeface="Open Sans Light"/>
              </a:rPr>
              <a:t>Suitable for all categories business and personal presentation</a:t>
            </a:r>
            <a:endParaRPr b="0" lang="ru-RU" sz="1200" strike="noStrike" u="none">
              <a:solidFill>
                <a:srgbClr val="ffffff"/>
              </a:solidFill>
              <a:effectLst/>
              <a:uFillTx/>
              <a:latin typeface="Arial"/>
            </a:endParaRPr>
          </a:p>
        </p:txBody>
      </p:sp>
      <p:sp>
        <p:nvSpPr>
          <p:cNvPr id="1119" name="TextBox 30"/>
          <p:cNvSpPr/>
          <p:nvPr/>
        </p:nvSpPr>
        <p:spPr>
          <a:xfrm>
            <a:off x="6823080" y="4170240"/>
            <a:ext cx="267120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id-ID" sz="1200" strike="noStrike" u="none">
                <a:solidFill>
                  <a:schemeClr val="lt2"/>
                </a:solidFill>
                <a:effectLst/>
                <a:uFillTx/>
                <a:latin typeface="Open Sans"/>
                <a:ea typeface="Open Sans Light"/>
              </a:rPr>
              <a:t>Suitable for all categories business and personal presentation</a:t>
            </a:r>
            <a:endParaRPr b="0" lang="ru-RU" sz="1200" strike="noStrike" u="none">
              <a:solidFill>
                <a:srgbClr val="ffffff"/>
              </a:solidFill>
              <a:effectLst/>
              <a:uFillTx/>
              <a:latin typeface="Arial"/>
            </a:endParaRPr>
          </a:p>
        </p:txBody>
      </p:sp>
      <p:grpSp>
        <p:nvGrpSpPr>
          <p:cNvPr id="1120" name="Group 37"/>
          <p:cNvGrpSpPr/>
          <p:nvPr/>
        </p:nvGrpSpPr>
        <p:grpSpPr>
          <a:xfrm>
            <a:off x="4410000" y="2151720"/>
            <a:ext cx="380880" cy="533880"/>
            <a:chOff x="4410000" y="2151720"/>
            <a:chExt cx="380880" cy="533880"/>
          </a:xfrm>
        </p:grpSpPr>
        <p:sp>
          <p:nvSpPr>
            <p:cNvPr id="1121" name="Freeform 11"/>
            <p:cNvSpPr/>
            <p:nvPr/>
          </p:nvSpPr>
          <p:spPr>
            <a:xfrm>
              <a:off x="4410000" y="2433240"/>
              <a:ext cx="380880" cy="252360"/>
            </a:xfrm>
            <a:custGeom>
              <a:avLst/>
              <a:gdLst>
                <a:gd name="textAreaLeft" fmla="*/ 0 w 380880"/>
                <a:gd name="textAreaRight" fmla="*/ 381600 w 380880"/>
                <a:gd name="textAreaTop" fmla="*/ 0 h 252360"/>
                <a:gd name="textAreaBottom" fmla="*/ 253080 h 252360"/>
                <a:gd name="GluePoint1X" fmla="*/ 1458.19630156472 w 703"/>
                <a:gd name="GluePoint1Y" fmla="*/ 270.203773584906 h 1060"/>
                <a:gd name="GluePoint2X" fmla="*/ 1218.67852062589 w 703"/>
                <a:gd name="GluePoint2Y" fmla="*/ 209.937735849057 h 1060"/>
                <a:gd name="GluePoint3X" fmla="*/ 1286.46657183499 w 703"/>
                <a:gd name="GluePoint3Y" fmla="*/ 187.420754716981 h 1060"/>
                <a:gd name="GluePoint4X" fmla="*/ 1355.76102418208 w 703"/>
                <a:gd name="GluePoint4Y" fmla="*/ 67.5509433962264 h 1060"/>
                <a:gd name="GluePoint5X" fmla="*/ 1339.1906116643 w 703"/>
                <a:gd name="GluePoint5Y" fmla="*/ 52.3188679245283 h 1060"/>
                <a:gd name="GluePoint6X" fmla="*/ 1063.51920341394 w 703"/>
                <a:gd name="GluePoint6Y" fmla="*/ 22.5169811320755 h 1060"/>
                <a:gd name="GluePoint7X" fmla="*/ 789.354196301565 w 703"/>
                <a:gd name="GluePoint7Y" fmla="*/ 90.0679245283019 h 1060"/>
                <a:gd name="GluePoint8X" fmla="*/ 548.330014224751 w 703"/>
                <a:gd name="GluePoint8Y" fmla="*/ 22.5169811320755 h 1060"/>
                <a:gd name="GluePoint9X" fmla="*/ 274.165007112376 w 703"/>
                <a:gd name="GluePoint9Y" fmla="*/ 52.3188679245283 h 1060"/>
                <a:gd name="GluePoint10X" fmla="*/ 239.517780938834 w 703"/>
                <a:gd name="GluePoint10Y" fmla="*/ 67.5509433962264 h 1060"/>
                <a:gd name="GluePoint11X" fmla="*/ 308.812233285918 w 703"/>
                <a:gd name="GluePoint11Y" fmla="*/ 194.705660377359 h 1060"/>
                <a:gd name="GluePoint12X" fmla="*/ 360.02987197724 w 703"/>
                <a:gd name="GluePoint12Y" fmla="*/ 202.652830188679 h 1060"/>
                <a:gd name="GluePoint13X" fmla="*/ 137.082503556188 w 703"/>
                <a:gd name="GluePoint13Y" fmla="*/ 254.971698113208 h 1060"/>
                <a:gd name="GluePoint14X" fmla="*/ 67.7880512091038 w 703"/>
                <a:gd name="GluePoint14Y" fmla="*/ 382.788679245283 h 1060"/>
                <a:gd name="GluePoint15X" fmla="*/ 84.3584637268848 w 703"/>
                <a:gd name="GluePoint15Y" fmla="*/ 390.07358490566 h 1060"/>
                <a:gd name="GluePoint16X" fmla="*/ 360.02987197724 w 703"/>
                <a:gd name="GluePoint16Y" fmla="*/ 427.822641509434 h 1060"/>
                <a:gd name="GluePoint17X" fmla="*/ 789.354196301565 w 703"/>
                <a:gd name="GluePoint17Y" fmla="*/ 315.237735849057 h 1060"/>
                <a:gd name="GluePoint18X" fmla="*/ 1235.24893314367 w 703"/>
                <a:gd name="GluePoint18Y" fmla="*/ 435.107547169811 h 1060"/>
                <a:gd name="GluePoint19X" fmla="*/ 1510.92034139403 w 703"/>
                <a:gd name="GluePoint19Y" fmla="*/ 405.305660377359 h 1060"/>
                <a:gd name="GluePoint20X" fmla="*/ 1527.49075391181 w 703"/>
                <a:gd name="GluePoint20Y" fmla="*/ 397.358490566038 h 1060"/>
                <a:gd name="GluePoint21X" fmla="*/ 1458.19630156472 w 703"/>
                <a:gd name="GluePoint21Y" fmla="*/ 270.203773584906 h 106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Lst>
              <a:rect l="textAreaLeft" t="textAreaTop" r="textAreaRight" b="textAreaBottom"/>
              <a:pathLst>
                <a:path w="93" h="62">
                  <a:moveTo>
                    <a:pt x="85" y="36"/>
                  </a:moveTo>
                  <a:cubicBezTo>
                    <a:pt x="71" y="28"/>
                    <a:pt x="71" y="28"/>
                    <a:pt x="71" y="28"/>
                  </a:cubicBezTo>
                  <a:cubicBezTo>
                    <a:pt x="75" y="25"/>
                    <a:pt x="75" y="25"/>
                    <a:pt x="75" y="25"/>
                  </a:cubicBezTo>
                  <a:cubicBezTo>
                    <a:pt x="81" y="22"/>
                    <a:pt x="83" y="15"/>
                    <a:pt x="79" y="9"/>
                  </a:cubicBezTo>
                  <a:cubicBezTo>
                    <a:pt x="78" y="7"/>
                    <a:pt x="78" y="7"/>
                    <a:pt x="78" y="7"/>
                  </a:cubicBezTo>
                  <a:cubicBezTo>
                    <a:pt x="75" y="2"/>
                    <a:pt x="68" y="0"/>
                    <a:pt x="62" y="3"/>
                  </a:cubicBezTo>
                  <a:cubicBezTo>
                    <a:pt x="46" y="12"/>
                    <a:pt x="46" y="12"/>
                    <a:pt x="46" y="12"/>
                  </a:cubicBezTo>
                  <a:cubicBezTo>
                    <a:pt x="32" y="3"/>
                    <a:pt x="32" y="3"/>
                    <a:pt x="32" y="3"/>
                  </a:cubicBezTo>
                  <a:cubicBezTo>
                    <a:pt x="26" y="0"/>
                    <a:pt x="19" y="2"/>
                    <a:pt x="16" y="7"/>
                  </a:cubicBezTo>
                  <a:cubicBezTo>
                    <a:pt x="14" y="9"/>
                    <a:pt x="14" y="9"/>
                    <a:pt x="14" y="9"/>
                  </a:cubicBezTo>
                  <a:cubicBezTo>
                    <a:pt x="11" y="15"/>
                    <a:pt x="13" y="22"/>
                    <a:pt x="18" y="26"/>
                  </a:cubicBezTo>
                  <a:cubicBezTo>
                    <a:pt x="21" y="27"/>
                    <a:pt x="21" y="27"/>
                    <a:pt x="21" y="27"/>
                  </a:cubicBezTo>
                  <a:cubicBezTo>
                    <a:pt x="8" y="34"/>
                    <a:pt x="8" y="34"/>
                    <a:pt x="8" y="34"/>
                  </a:cubicBezTo>
                  <a:cubicBezTo>
                    <a:pt x="2" y="38"/>
                    <a:pt x="0" y="45"/>
                    <a:pt x="4" y="51"/>
                  </a:cubicBezTo>
                  <a:cubicBezTo>
                    <a:pt x="5" y="52"/>
                    <a:pt x="5" y="52"/>
                    <a:pt x="5" y="52"/>
                  </a:cubicBezTo>
                  <a:cubicBezTo>
                    <a:pt x="8" y="58"/>
                    <a:pt x="15" y="60"/>
                    <a:pt x="21" y="57"/>
                  </a:cubicBezTo>
                  <a:cubicBezTo>
                    <a:pt x="46" y="42"/>
                    <a:pt x="46" y="42"/>
                    <a:pt x="46" y="42"/>
                  </a:cubicBezTo>
                  <a:cubicBezTo>
                    <a:pt x="72" y="58"/>
                    <a:pt x="72" y="58"/>
                    <a:pt x="72" y="58"/>
                  </a:cubicBezTo>
                  <a:cubicBezTo>
                    <a:pt x="77" y="62"/>
                    <a:pt x="85" y="60"/>
                    <a:pt x="88" y="54"/>
                  </a:cubicBezTo>
                  <a:cubicBezTo>
                    <a:pt x="89" y="53"/>
                    <a:pt x="89" y="53"/>
                    <a:pt x="89" y="53"/>
                  </a:cubicBezTo>
                  <a:cubicBezTo>
                    <a:pt x="93" y="47"/>
                    <a:pt x="91" y="40"/>
                    <a:pt x="85" y="36"/>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sp>
          <p:nvSpPr>
            <p:cNvPr id="1122" name="Freeform 12"/>
            <p:cNvSpPr/>
            <p:nvPr/>
          </p:nvSpPr>
          <p:spPr>
            <a:xfrm>
              <a:off x="4500720" y="2151720"/>
              <a:ext cx="207000" cy="280800"/>
            </a:xfrm>
            <a:custGeom>
              <a:avLst/>
              <a:gdLst>
                <a:gd name="textAreaLeft" fmla="*/ 0 w 207000"/>
                <a:gd name="textAreaRight" fmla="*/ 207720 w 207000"/>
                <a:gd name="textAreaTop" fmla="*/ 0 h 280800"/>
                <a:gd name="textAreaBottom" fmla="*/ 281520 h 280800"/>
                <a:gd name="GluePoint1X" fmla="*/ 182.670076726343 w 782"/>
                <a:gd name="GluePoint1Y" fmla="*/ 1058.47833622184 h 577"/>
                <a:gd name="GluePoint2X" fmla="*/ 124.480818414322 w 782"/>
                <a:gd name="GluePoint2Y" fmla="*/ 904.173310225303 h 577"/>
                <a:gd name="GluePoint3X" fmla="*/ 166.46547314578 w 782"/>
                <a:gd name="GluePoint3Y" fmla="*/ 751.221837088388 h 577"/>
                <a:gd name="GluePoint4X" fmla="*/ 216.552429667519 w 782"/>
                <a:gd name="GluePoint4Y" fmla="*/ 582.027729636049 h 577"/>
                <a:gd name="GluePoint5X" fmla="*/ 290.946291560102 w 782"/>
                <a:gd name="GluePoint5Y" fmla="*/ 766.110918544194 h 577"/>
                <a:gd name="GluePoint6X" fmla="*/ 315.989769820972 w 782"/>
                <a:gd name="GluePoint6Y" fmla="*/ 889.284228769497 h 577"/>
                <a:gd name="GluePoint7X" fmla="*/ 282.843989769821 w 782"/>
                <a:gd name="GluePoint7Y" fmla="*/ 1042.23570190641 h 577"/>
                <a:gd name="GluePoint8X" fmla="*/ 416.16368286445 w 782"/>
                <a:gd name="GluePoint8Y" fmla="*/ 659.180242634315 h 577"/>
                <a:gd name="GluePoint9X" fmla="*/ 349.872122762148 w 782"/>
                <a:gd name="GluePoint9Y" fmla="*/ 397.944540727903 h 577"/>
                <a:gd name="GluePoint10X" fmla="*/ 332.93094629156 w 782"/>
                <a:gd name="GluePoint10Y" fmla="*/ 351.923743500867 h 577"/>
                <a:gd name="GluePoint11X" fmla="*/ 266.639386189258 w 782"/>
                <a:gd name="GluePoint11Y" fmla="*/ 552.249566724437 h 577"/>
                <a:gd name="GluePoint12X" fmla="*/ 282.843989769821 w 782"/>
                <a:gd name="GluePoint12Y" fmla="*/ 244.993067590988 h 577"/>
                <a:gd name="GluePoint13X" fmla="*/ 182.670076726343 w 782"/>
                <a:gd name="GluePoint13Y" fmla="*/ 0 h 577"/>
                <a:gd name="GluePoint14X" fmla="*/ 91.3350383631714 w 782"/>
                <a:gd name="GluePoint14Y" fmla="*/ 368.166377816291 h 577"/>
                <a:gd name="GluePoint15X" fmla="*/ 8.10230179028133 w 782"/>
                <a:gd name="GluePoint15Y" fmla="*/ 705.201039861352 h 577"/>
                <a:gd name="GluePoint16X" fmla="*/ 182.670076726343 w 782"/>
                <a:gd name="GluePoint16Y" fmla="*/ 1058.47833622184 h 57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51" h="69">
                  <a:moveTo>
                    <a:pt x="22" y="69"/>
                  </a:moveTo>
                  <a:cubicBezTo>
                    <a:pt x="18" y="67"/>
                    <a:pt x="15" y="64"/>
                    <a:pt x="15" y="59"/>
                  </a:cubicBezTo>
                  <a:cubicBezTo>
                    <a:pt x="15" y="55"/>
                    <a:pt x="17" y="51"/>
                    <a:pt x="20" y="49"/>
                  </a:cubicBezTo>
                  <a:cubicBezTo>
                    <a:pt x="22" y="47"/>
                    <a:pt x="27" y="43"/>
                    <a:pt x="26" y="38"/>
                  </a:cubicBezTo>
                  <a:cubicBezTo>
                    <a:pt x="26" y="38"/>
                    <a:pt x="31" y="45"/>
                    <a:pt x="35" y="50"/>
                  </a:cubicBezTo>
                  <a:cubicBezTo>
                    <a:pt x="37" y="52"/>
                    <a:pt x="38" y="56"/>
                    <a:pt x="38" y="58"/>
                  </a:cubicBezTo>
                  <a:cubicBezTo>
                    <a:pt x="39" y="62"/>
                    <a:pt x="37" y="65"/>
                    <a:pt x="34" y="68"/>
                  </a:cubicBezTo>
                  <a:cubicBezTo>
                    <a:pt x="44" y="64"/>
                    <a:pt x="51" y="54"/>
                    <a:pt x="50" y="43"/>
                  </a:cubicBezTo>
                  <a:cubicBezTo>
                    <a:pt x="49" y="38"/>
                    <a:pt x="47" y="31"/>
                    <a:pt x="42" y="26"/>
                  </a:cubicBezTo>
                  <a:cubicBezTo>
                    <a:pt x="41" y="25"/>
                    <a:pt x="40" y="24"/>
                    <a:pt x="40" y="23"/>
                  </a:cubicBezTo>
                  <a:cubicBezTo>
                    <a:pt x="38" y="32"/>
                    <a:pt x="32" y="36"/>
                    <a:pt x="32" y="36"/>
                  </a:cubicBezTo>
                  <a:cubicBezTo>
                    <a:pt x="37" y="29"/>
                    <a:pt x="36" y="21"/>
                    <a:pt x="34" y="16"/>
                  </a:cubicBezTo>
                  <a:cubicBezTo>
                    <a:pt x="28" y="7"/>
                    <a:pt x="22" y="0"/>
                    <a:pt x="22" y="0"/>
                  </a:cubicBezTo>
                  <a:cubicBezTo>
                    <a:pt x="25" y="11"/>
                    <a:pt x="15" y="20"/>
                    <a:pt x="11" y="24"/>
                  </a:cubicBezTo>
                  <a:cubicBezTo>
                    <a:pt x="4" y="29"/>
                    <a:pt x="0" y="37"/>
                    <a:pt x="1" y="46"/>
                  </a:cubicBezTo>
                  <a:cubicBezTo>
                    <a:pt x="1" y="58"/>
                    <a:pt x="10" y="67"/>
                    <a:pt x="22" y="69"/>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grpSp>
      <p:grpSp>
        <p:nvGrpSpPr>
          <p:cNvPr id="1123" name="Group 13"/>
          <p:cNvGrpSpPr/>
          <p:nvPr/>
        </p:nvGrpSpPr>
        <p:grpSpPr>
          <a:xfrm>
            <a:off x="8025840" y="2201760"/>
            <a:ext cx="447840" cy="433440"/>
            <a:chOff x="8025840" y="2201760"/>
            <a:chExt cx="447840" cy="433440"/>
          </a:xfrm>
        </p:grpSpPr>
        <p:sp>
          <p:nvSpPr>
            <p:cNvPr id="1124" name="Freeform 13"/>
            <p:cNvSpPr/>
            <p:nvPr/>
          </p:nvSpPr>
          <p:spPr>
            <a:xfrm>
              <a:off x="8345520" y="2201760"/>
              <a:ext cx="128160" cy="125640"/>
            </a:xfrm>
            <a:custGeom>
              <a:avLst/>
              <a:gdLst>
                <a:gd name="textAreaLeft" fmla="*/ 0 w 128160"/>
                <a:gd name="textAreaRight" fmla="*/ 128880 w 128160"/>
                <a:gd name="textAreaTop" fmla="*/ 0 h 125640"/>
                <a:gd name="textAreaBottom" fmla="*/ 126360 h 125640"/>
                <a:gd name="GluePoint1X" fmla="*/ 364.119658119658 w 351"/>
                <a:gd name="GluePoint1Y" fmla="*/ 343.156424581006 h 358"/>
                <a:gd name="GluePoint2X" fmla="*/ 258.34188034188 w 351"/>
                <a:gd name="GluePoint2Y" fmla="*/ 121.22905027933 h 358"/>
                <a:gd name="GluePoint3X" fmla="*/ 0 w 351"/>
                <a:gd name="GluePoint3Y" fmla="*/ 0 h 358"/>
                <a:gd name="GluePoint4X" fmla="*/ 364.119658119658 w 351"/>
                <a:gd name="GluePoint4Y" fmla="*/ 343.156424581006 h 358"/>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31" h="31">
                  <a:moveTo>
                    <a:pt x="31" y="31"/>
                  </a:moveTo>
                  <a:cubicBezTo>
                    <a:pt x="30" y="23"/>
                    <a:pt x="27" y="16"/>
                    <a:pt x="22" y="11"/>
                  </a:cubicBezTo>
                  <a:cubicBezTo>
                    <a:pt x="17" y="5"/>
                    <a:pt x="9" y="1"/>
                    <a:pt x="0" y="0"/>
                  </a:cubicBezTo>
                  <a:cubicBezTo>
                    <a:pt x="16" y="6"/>
                    <a:pt x="26" y="22"/>
                    <a:pt x="31" y="31"/>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sp>
          <p:nvSpPr>
            <p:cNvPr id="1125" name="Freeform 14"/>
            <p:cNvSpPr/>
            <p:nvPr/>
          </p:nvSpPr>
          <p:spPr>
            <a:xfrm>
              <a:off x="8025840" y="2476080"/>
              <a:ext cx="159120" cy="159120"/>
            </a:xfrm>
            <a:custGeom>
              <a:avLst/>
              <a:gdLst>
                <a:gd name="textAreaLeft" fmla="*/ 0 w 159120"/>
                <a:gd name="textAreaRight" fmla="*/ 159840 w 159120"/>
                <a:gd name="textAreaTop" fmla="*/ 0 h 159120"/>
                <a:gd name="textAreaBottom" fmla="*/ 159840 h 159120"/>
                <a:gd name="GluePoint1X" fmla="*/ 295.333333333333 w 444"/>
                <a:gd name="GluePoint1Y" fmla="*/ 147.666666666667 h 444"/>
                <a:gd name="GluePoint2X" fmla="*/ 0 w 444"/>
                <a:gd name="GluePoint2Y" fmla="*/ 10.9752252252252 h 444"/>
                <a:gd name="GluePoint3X" fmla="*/ 101.77027027027 w 444"/>
                <a:gd name="GluePoint3Y" fmla="*/ 306.308558558559 h 444"/>
                <a:gd name="GluePoint4X" fmla="*/ 443 w 444"/>
                <a:gd name="GluePoint4Y" fmla="*/ 443 h 444"/>
                <a:gd name="GluePoint5X" fmla="*/ 295.333333333333 w 444"/>
                <a:gd name="GluePoint5Y" fmla="*/ 147.666666666667 h 444"/>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39" h="39">
                  <a:moveTo>
                    <a:pt x="26" y="13"/>
                  </a:moveTo>
                  <a:cubicBezTo>
                    <a:pt x="14" y="1"/>
                    <a:pt x="5" y="0"/>
                    <a:pt x="0" y="1"/>
                  </a:cubicBezTo>
                  <a:cubicBezTo>
                    <a:pt x="0" y="11"/>
                    <a:pt x="3" y="20"/>
                    <a:pt x="9" y="27"/>
                  </a:cubicBezTo>
                  <a:cubicBezTo>
                    <a:pt x="16" y="35"/>
                    <a:pt x="27" y="39"/>
                    <a:pt x="39" y="39"/>
                  </a:cubicBezTo>
                  <a:cubicBezTo>
                    <a:pt x="37" y="22"/>
                    <a:pt x="26" y="13"/>
                    <a:pt x="26" y="13"/>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sp>
          <p:nvSpPr>
            <p:cNvPr id="1126" name="Freeform 15"/>
            <p:cNvSpPr/>
            <p:nvPr/>
          </p:nvSpPr>
          <p:spPr>
            <a:xfrm>
              <a:off x="8035200" y="2206440"/>
              <a:ext cx="433440" cy="419040"/>
            </a:xfrm>
            <a:custGeom>
              <a:avLst/>
              <a:gdLst>
                <a:gd name="textAreaLeft" fmla="*/ 0 w 433440"/>
                <a:gd name="textAreaRight" fmla="*/ 434160 w 433440"/>
                <a:gd name="textAreaTop" fmla="*/ 0 h 419040"/>
                <a:gd name="textAreaBottom" fmla="*/ 419760 h 419040"/>
                <a:gd name="GluePoint1X" fmla="*/ 258.36192109777 w 1166"/>
                <a:gd name="GluePoint1Y" fmla="*/ 207.690713101161 h 1206"/>
                <a:gd name="GluePoint2X" fmla="*/ 387.542881646655 w 1166"/>
                <a:gd name="GluePoint2Y" fmla="*/ 742.856550580431 h 1206"/>
                <a:gd name="GluePoint3X" fmla="*/ 963.173241852487 w 1166"/>
                <a:gd name="GluePoint3Y" fmla="*/ 939.921227197347 h 1206"/>
                <a:gd name="GluePoint4X" fmla="*/ 645.904802744425 w 1166"/>
                <a:gd name="GluePoint4Y" fmla="*/ 0 h 1206"/>
                <a:gd name="GluePoint5X" fmla="*/ 928.03602058319 w 1166"/>
                <a:gd name="GluePoint5Y" fmla="*/ 174.846600331675 h 1206"/>
                <a:gd name="GluePoint6X" fmla="*/ 833.992281303602 w 1166"/>
                <a:gd name="GluePoint6Y" fmla="*/ 109.158374792703 h 1206"/>
                <a:gd name="GluePoint7X" fmla="*/ 752.349914236707 w 1166"/>
                <a:gd name="GluePoint7Y" fmla="*/ 185.47263681592 h 1206"/>
                <a:gd name="GluePoint8X" fmla="*/ 822.6243567753 w 1166"/>
                <a:gd name="GluePoint8Y" fmla="*/ 228.942786069652 h 1206"/>
                <a:gd name="GluePoint9X" fmla="*/ 728.580617495712 w 1166"/>
                <a:gd name="GluePoint9Y" fmla="*/ 196.098673300166 h 1206"/>
                <a:gd name="GluePoint10X" fmla="*/ 623.168953687822 w 1166"/>
                <a:gd name="GluePoint10Y" fmla="*/ 273.378938640133 h 1206"/>
                <a:gd name="GluePoint11X" fmla="*/ 693.443396226415 w 1166"/>
                <a:gd name="GluePoint11Y" fmla="*/ 327.475124378109 h 1206"/>
                <a:gd name="GluePoint12X" fmla="*/ 599.399656946827 w 1166"/>
                <a:gd name="GluePoint12Y" fmla="*/ 294.631011608624 h 1206"/>
                <a:gd name="GluePoint13X" fmla="*/ 492.954545454545 w 1166"/>
                <a:gd name="GluePoint13Y" fmla="*/ 393.163349917081 h 1206"/>
                <a:gd name="GluePoint14X" fmla="*/ 564.26243567753 w 1166"/>
                <a:gd name="GluePoint14Y" fmla="*/ 458.851575456053 h 1206"/>
                <a:gd name="GluePoint15X" fmla="*/ 540.493138936535 w 1166"/>
                <a:gd name="GluePoint15Y" fmla="*/ 469.477611940299 h 1206"/>
                <a:gd name="GluePoint16X" fmla="*/ 457.817324185249 w 1166"/>
                <a:gd name="GluePoint16Y" fmla="*/ 436.633499170813 h 1206"/>
                <a:gd name="GluePoint17X" fmla="*/ 363.77358490566 w 1166"/>
                <a:gd name="GluePoint17Y" fmla="*/ 557.383913764511 h 1206"/>
                <a:gd name="GluePoint18X" fmla="*/ 446.449399656947 w 1166"/>
                <a:gd name="GluePoint18Y" fmla="*/ 623.072139303483 h 1206"/>
                <a:gd name="GluePoint19X" fmla="*/ 234.592624356775 w 1166"/>
                <a:gd name="GluePoint19Y" fmla="*/ 502.321724709784 h 1206"/>
                <a:gd name="GluePoint20X" fmla="*/ 245.960548885077 w 1166"/>
                <a:gd name="GluePoint20Y" fmla="*/ 481.069651741294 h 1206"/>
                <a:gd name="GluePoint21X" fmla="*/ 340.004288164666 w 1166"/>
                <a:gd name="GluePoint21Y" fmla="*/ 513.913764510779 h 1206"/>
                <a:gd name="GluePoint22X" fmla="*/ 422.680102915952 w 1166"/>
                <a:gd name="GluePoint22Y" fmla="*/ 403.789386401327 h 1206"/>
                <a:gd name="GluePoint23X" fmla="*/ 352.405660377359 w 1166"/>
                <a:gd name="GluePoint23Y" fmla="*/ 349.69320066335 h 1206"/>
                <a:gd name="GluePoint24X" fmla="*/ 446.449399656947 w 1166"/>
                <a:gd name="GluePoint24Y" fmla="*/ 382.537313432836 h 1206"/>
                <a:gd name="GluePoint25X" fmla="*/ 564.26243567753 w 1166"/>
                <a:gd name="GluePoint25Y" fmla="*/ 284.004975124378 h 1206"/>
                <a:gd name="GluePoint26X" fmla="*/ 492.954545454545 w 1166"/>
                <a:gd name="GluePoint26Y" fmla="*/ 240.534825870647 h 1206"/>
                <a:gd name="GluePoint27X" fmla="*/ 505.355917667238 w 1166"/>
                <a:gd name="GluePoint27Y" fmla="*/ 218.316749585406 h 1206"/>
                <a:gd name="GluePoint28X" fmla="*/ 599.399656946827 w 1166"/>
                <a:gd name="GluePoint28Y" fmla="*/ 251.160862354892 h 1206"/>
                <a:gd name="GluePoint29X" fmla="*/ 681.042024013722 w 1166"/>
                <a:gd name="GluePoint29Y" fmla="*/ 174.846600331675 h 1206"/>
                <a:gd name="GluePoint30X" fmla="*/ 599.399656946827 w 1166"/>
                <a:gd name="GluePoint30Y" fmla="*/ 119.784411276949 h 1206"/>
                <a:gd name="GluePoint31X" fmla="*/ 704.811320754717 w 1166"/>
                <a:gd name="GluePoint31Y" fmla="*/ 152.628524046435 h 1206"/>
                <a:gd name="GluePoint32X" fmla="*/ 811.256432246998 w 1166"/>
                <a:gd name="GluePoint32Y" fmla="*/ 97.5663349917081 h 1206"/>
                <a:gd name="GluePoint33X" fmla="*/ 775.085763293311 w 1166"/>
                <a:gd name="GluePoint33Y" fmla="*/ 76.3142620232173 h 1206"/>
                <a:gd name="GluePoint34X" fmla="*/ 739.948542024014 w 1166"/>
                <a:gd name="GluePoint34Y" fmla="*/ 43.4701492537313 h 1206"/>
                <a:gd name="GluePoint35X" fmla="*/ 940.437392795883 w 1166"/>
                <a:gd name="GluePoint35Y" fmla="*/ 152.628524046435 h 120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Lst>
              <a:rect l="textAreaLeft" t="textAreaTop" r="textAreaRight" b="textAreaBottom"/>
              <a:pathLst>
                <a:path w="106" h="103">
                  <a:moveTo>
                    <a:pt x="55" y="0"/>
                  </a:moveTo>
                  <a:cubicBezTo>
                    <a:pt x="43" y="3"/>
                    <a:pt x="31" y="9"/>
                    <a:pt x="22" y="19"/>
                  </a:cubicBezTo>
                  <a:cubicBezTo>
                    <a:pt x="10" y="30"/>
                    <a:pt x="3" y="43"/>
                    <a:pt x="0" y="55"/>
                  </a:cubicBezTo>
                  <a:cubicBezTo>
                    <a:pt x="16" y="51"/>
                    <a:pt x="33" y="68"/>
                    <a:pt x="33" y="68"/>
                  </a:cubicBezTo>
                  <a:cubicBezTo>
                    <a:pt x="46" y="81"/>
                    <a:pt x="50" y="96"/>
                    <a:pt x="52" y="103"/>
                  </a:cubicBezTo>
                  <a:cubicBezTo>
                    <a:pt x="62" y="101"/>
                    <a:pt x="73" y="95"/>
                    <a:pt x="82" y="86"/>
                  </a:cubicBezTo>
                  <a:cubicBezTo>
                    <a:pt x="95" y="74"/>
                    <a:pt x="103" y="60"/>
                    <a:pt x="106" y="47"/>
                  </a:cubicBezTo>
                  <a:cubicBezTo>
                    <a:pt x="96" y="7"/>
                    <a:pt x="65" y="1"/>
                    <a:pt x="55" y="0"/>
                  </a:cubicBezTo>
                  <a:close/>
                  <a:moveTo>
                    <a:pt x="81" y="16"/>
                  </a:moveTo>
                  <a:cubicBezTo>
                    <a:pt x="80" y="16"/>
                    <a:pt x="79" y="16"/>
                    <a:pt x="79" y="16"/>
                  </a:cubicBezTo>
                  <a:cubicBezTo>
                    <a:pt x="72" y="10"/>
                    <a:pt x="72" y="10"/>
                    <a:pt x="72" y="10"/>
                  </a:cubicBezTo>
                  <a:cubicBezTo>
                    <a:pt x="71" y="10"/>
                    <a:pt x="71" y="10"/>
                    <a:pt x="71" y="10"/>
                  </a:cubicBezTo>
                  <a:cubicBezTo>
                    <a:pt x="64" y="15"/>
                    <a:pt x="64" y="15"/>
                    <a:pt x="64" y="15"/>
                  </a:cubicBezTo>
                  <a:cubicBezTo>
                    <a:pt x="63" y="16"/>
                    <a:pt x="64" y="17"/>
                    <a:pt x="64" y="17"/>
                  </a:cubicBezTo>
                  <a:cubicBezTo>
                    <a:pt x="68" y="20"/>
                    <a:pt x="68" y="20"/>
                    <a:pt x="68" y="20"/>
                  </a:cubicBezTo>
                  <a:cubicBezTo>
                    <a:pt x="69" y="20"/>
                    <a:pt x="70" y="21"/>
                    <a:pt x="70" y="21"/>
                  </a:cubicBezTo>
                  <a:cubicBezTo>
                    <a:pt x="72" y="22"/>
                    <a:pt x="69" y="22"/>
                    <a:pt x="69" y="22"/>
                  </a:cubicBezTo>
                  <a:cubicBezTo>
                    <a:pt x="62" y="18"/>
                    <a:pt x="62" y="18"/>
                    <a:pt x="62" y="18"/>
                  </a:cubicBezTo>
                  <a:cubicBezTo>
                    <a:pt x="61" y="17"/>
                    <a:pt x="60" y="18"/>
                    <a:pt x="60" y="18"/>
                  </a:cubicBezTo>
                  <a:cubicBezTo>
                    <a:pt x="53" y="25"/>
                    <a:pt x="53" y="25"/>
                    <a:pt x="53" y="25"/>
                  </a:cubicBezTo>
                  <a:cubicBezTo>
                    <a:pt x="52" y="26"/>
                    <a:pt x="53" y="26"/>
                    <a:pt x="53" y="26"/>
                  </a:cubicBezTo>
                  <a:cubicBezTo>
                    <a:pt x="59" y="30"/>
                    <a:pt x="59" y="30"/>
                    <a:pt x="59" y="30"/>
                  </a:cubicBezTo>
                  <a:cubicBezTo>
                    <a:pt x="60" y="32"/>
                    <a:pt x="57" y="32"/>
                    <a:pt x="57" y="32"/>
                  </a:cubicBezTo>
                  <a:cubicBezTo>
                    <a:pt x="51" y="27"/>
                    <a:pt x="51" y="27"/>
                    <a:pt x="51" y="27"/>
                  </a:cubicBezTo>
                  <a:cubicBezTo>
                    <a:pt x="50" y="27"/>
                    <a:pt x="50" y="28"/>
                    <a:pt x="50" y="28"/>
                  </a:cubicBezTo>
                  <a:cubicBezTo>
                    <a:pt x="42" y="36"/>
                    <a:pt x="42" y="36"/>
                    <a:pt x="42" y="36"/>
                  </a:cubicBezTo>
                  <a:cubicBezTo>
                    <a:pt x="41" y="37"/>
                    <a:pt x="42" y="38"/>
                    <a:pt x="42" y="38"/>
                  </a:cubicBezTo>
                  <a:cubicBezTo>
                    <a:pt x="48" y="42"/>
                    <a:pt x="48" y="42"/>
                    <a:pt x="48" y="42"/>
                  </a:cubicBezTo>
                  <a:cubicBezTo>
                    <a:pt x="49" y="41"/>
                    <a:pt x="49" y="43"/>
                    <a:pt x="49" y="43"/>
                  </a:cubicBezTo>
                  <a:cubicBezTo>
                    <a:pt x="48" y="44"/>
                    <a:pt x="46" y="43"/>
                    <a:pt x="46" y="43"/>
                  </a:cubicBezTo>
                  <a:cubicBezTo>
                    <a:pt x="40" y="39"/>
                    <a:pt x="40" y="39"/>
                    <a:pt x="40" y="39"/>
                  </a:cubicBezTo>
                  <a:cubicBezTo>
                    <a:pt x="39" y="39"/>
                    <a:pt x="39" y="40"/>
                    <a:pt x="39" y="40"/>
                  </a:cubicBezTo>
                  <a:cubicBezTo>
                    <a:pt x="31" y="49"/>
                    <a:pt x="31" y="49"/>
                    <a:pt x="31" y="49"/>
                  </a:cubicBezTo>
                  <a:cubicBezTo>
                    <a:pt x="30" y="50"/>
                    <a:pt x="31" y="51"/>
                    <a:pt x="31" y="51"/>
                  </a:cubicBezTo>
                  <a:cubicBezTo>
                    <a:pt x="37" y="55"/>
                    <a:pt x="37" y="55"/>
                    <a:pt x="37" y="55"/>
                  </a:cubicBezTo>
                  <a:cubicBezTo>
                    <a:pt x="38" y="55"/>
                    <a:pt x="38" y="57"/>
                    <a:pt x="38" y="57"/>
                  </a:cubicBezTo>
                  <a:cubicBezTo>
                    <a:pt x="37" y="57"/>
                    <a:pt x="35" y="56"/>
                    <a:pt x="35" y="56"/>
                  </a:cubicBezTo>
                  <a:cubicBezTo>
                    <a:pt x="20" y="46"/>
                    <a:pt x="20" y="46"/>
                    <a:pt x="20" y="46"/>
                  </a:cubicBezTo>
                  <a:cubicBezTo>
                    <a:pt x="19" y="45"/>
                    <a:pt x="20" y="45"/>
                    <a:pt x="20" y="45"/>
                  </a:cubicBezTo>
                  <a:cubicBezTo>
                    <a:pt x="20" y="43"/>
                    <a:pt x="21" y="44"/>
                    <a:pt x="21" y="44"/>
                  </a:cubicBezTo>
                  <a:cubicBezTo>
                    <a:pt x="28" y="48"/>
                    <a:pt x="28" y="48"/>
                    <a:pt x="28" y="48"/>
                  </a:cubicBezTo>
                  <a:cubicBezTo>
                    <a:pt x="29" y="48"/>
                    <a:pt x="29" y="47"/>
                    <a:pt x="29" y="47"/>
                  </a:cubicBezTo>
                  <a:cubicBezTo>
                    <a:pt x="37" y="38"/>
                    <a:pt x="37" y="38"/>
                    <a:pt x="37" y="38"/>
                  </a:cubicBezTo>
                  <a:cubicBezTo>
                    <a:pt x="37" y="37"/>
                    <a:pt x="36" y="37"/>
                    <a:pt x="36" y="37"/>
                  </a:cubicBezTo>
                  <a:cubicBezTo>
                    <a:pt x="30" y="33"/>
                    <a:pt x="30" y="33"/>
                    <a:pt x="30" y="33"/>
                  </a:cubicBezTo>
                  <a:cubicBezTo>
                    <a:pt x="29" y="32"/>
                    <a:pt x="30" y="32"/>
                    <a:pt x="30" y="32"/>
                  </a:cubicBezTo>
                  <a:cubicBezTo>
                    <a:pt x="30" y="31"/>
                    <a:pt x="32" y="32"/>
                    <a:pt x="32" y="32"/>
                  </a:cubicBezTo>
                  <a:cubicBezTo>
                    <a:pt x="38" y="35"/>
                    <a:pt x="38" y="35"/>
                    <a:pt x="38" y="35"/>
                  </a:cubicBezTo>
                  <a:cubicBezTo>
                    <a:pt x="39" y="36"/>
                    <a:pt x="40" y="34"/>
                    <a:pt x="40" y="34"/>
                  </a:cubicBezTo>
                  <a:cubicBezTo>
                    <a:pt x="48" y="26"/>
                    <a:pt x="48" y="26"/>
                    <a:pt x="48" y="26"/>
                  </a:cubicBezTo>
                  <a:cubicBezTo>
                    <a:pt x="49" y="25"/>
                    <a:pt x="48" y="25"/>
                    <a:pt x="48" y="25"/>
                  </a:cubicBezTo>
                  <a:cubicBezTo>
                    <a:pt x="42" y="22"/>
                    <a:pt x="42" y="22"/>
                    <a:pt x="42" y="22"/>
                  </a:cubicBezTo>
                  <a:cubicBezTo>
                    <a:pt x="41" y="21"/>
                    <a:pt x="41" y="21"/>
                    <a:pt x="41" y="21"/>
                  </a:cubicBezTo>
                  <a:cubicBezTo>
                    <a:pt x="42" y="20"/>
                    <a:pt x="43" y="20"/>
                    <a:pt x="43" y="20"/>
                  </a:cubicBezTo>
                  <a:cubicBezTo>
                    <a:pt x="49" y="24"/>
                    <a:pt x="49" y="24"/>
                    <a:pt x="49" y="24"/>
                  </a:cubicBezTo>
                  <a:cubicBezTo>
                    <a:pt x="50" y="24"/>
                    <a:pt x="51" y="23"/>
                    <a:pt x="51" y="23"/>
                  </a:cubicBezTo>
                  <a:cubicBezTo>
                    <a:pt x="58" y="17"/>
                    <a:pt x="58" y="17"/>
                    <a:pt x="58" y="17"/>
                  </a:cubicBezTo>
                  <a:cubicBezTo>
                    <a:pt x="59" y="16"/>
                    <a:pt x="58" y="16"/>
                    <a:pt x="58" y="16"/>
                  </a:cubicBezTo>
                  <a:cubicBezTo>
                    <a:pt x="52" y="12"/>
                    <a:pt x="52" y="12"/>
                    <a:pt x="52" y="12"/>
                  </a:cubicBezTo>
                  <a:cubicBezTo>
                    <a:pt x="51" y="12"/>
                    <a:pt x="51" y="11"/>
                    <a:pt x="51" y="11"/>
                  </a:cubicBezTo>
                  <a:cubicBezTo>
                    <a:pt x="52" y="10"/>
                    <a:pt x="54" y="11"/>
                    <a:pt x="54" y="11"/>
                  </a:cubicBezTo>
                  <a:cubicBezTo>
                    <a:pt x="60" y="14"/>
                    <a:pt x="60" y="14"/>
                    <a:pt x="60" y="14"/>
                  </a:cubicBezTo>
                  <a:cubicBezTo>
                    <a:pt x="61" y="15"/>
                    <a:pt x="62" y="14"/>
                    <a:pt x="62" y="14"/>
                  </a:cubicBezTo>
                  <a:cubicBezTo>
                    <a:pt x="69" y="9"/>
                    <a:pt x="69" y="9"/>
                    <a:pt x="69" y="9"/>
                  </a:cubicBezTo>
                  <a:cubicBezTo>
                    <a:pt x="70" y="9"/>
                    <a:pt x="69" y="9"/>
                    <a:pt x="69" y="9"/>
                  </a:cubicBezTo>
                  <a:cubicBezTo>
                    <a:pt x="66" y="7"/>
                    <a:pt x="66" y="7"/>
                    <a:pt x="66" y="7"/>
                  </a:cubicBezTo>
                  <a:cubicBezTo>
                    <a:pt x="64" y="7"/>
                    <a:pt x="62" y="6"/>
                    <a:pt x="62" y="6"/>
                  </a:cubicBezTo>
                  <a:cubicBezTo>
                    <a:pt x="61" y="4"/>
                    <a:pt x="63" y="4"/>
                    <a:pt x="63" y="4"/>
                  </a:cubicBezTo>
                  <a:cubicBezTo>
                    <a:pt x="65" y="4"/>
                    <a:pt x="73" y="9"/>
                    <a:pt x="73" y="9"/>
                  </a:cubicBezTo>
                  <a:cubicBezTo>
                    <a:pt x="78" y="14"/>
                    <a:pt x="80" y="14"/>
                    <a:pt x="80" y="14"/>
                  </a:cubicBezTo>
                  <a:cubicBezTo>
                    <a:pt x="81" y="14"/>
                    <a:pt x="81" y="16"/>
                    <a:pt x="81" y="16"/>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grpSp>
      <p:grpSp>
        <p:nvGrpSpPr>
          <p:cNvPr id="1127" name="Group 18"/>
          <p:cNvGrpSpPr/>
          <p:nvPr/>
        </p:nvGrpSpPr>
        <p:grpSpPr>
          <a:xfrm>
            <a:off x="850320" y="2175480"/>
            <a:ext cx="459720" cy="524160"/>
            <a:chOff x="850320" y="2175480"/>
            <a:chExt cx="459720" cy="524160"/>
          </a:xfrm>
        </p:grpSpPr>
        <p:sp>
          <p:nvSpPr>
            <p:cNvPr id="1128" name="Freeform 20"/>
            <p:cNvSpPr/>
            <p:nvPr/>
          </p:nvSpPr>
          <p:spPr>
            <a:xfrm>
              <a:off x="850320" y="2175480"/>
              <a:ext cx="459720" cy="524160"/>
            </a:xfrm>
            <a:custGeom>
              <a:avLst/>
              <a:gdLst>
                <a:gd name="textAreaLeft" fmla="*/ 0 w 459720"/>
                <a:gd name="textAreaRight" fmla="*/ 460440 w 459720"/>
                <a:gd name="textAreaTop" fmla="*/ 0 h 524160"/>
                <a:gd name="textAreaBottom" fmla="*/ 524880 h 524160"/>
                <a:gd name="GluePoint1X" fmla="*/ 1017.66666666667 w 1458"/>
                <a:gd name="GluePoint1Y" fmla="*/ 955.76465989054 h 1279"/>
                <a:gd name="GluePoint2X" fmla="*/ 1017.66666666667 w 1458"/>
                <a:gd name="GluePoint2Y" fmla="*/ 929.563721657545 h 1279"/>
                <a:gd name="GluePoint3X" fmla="*/ 986.987654320988 w 1458"/>
                <a:gd name="GluePoint3Y" fmla="*/ 690.33776387803 h 1279"/>
                <a:gd name="GluePoint4X" fmla="*/ 986.987654320988 w 1458"/>
                <a:gd name="GluePoint4Y" fmla="*/ 690.33776387803 h 1279"/>
                <a:gd name="GluePoint5X" fmla="*/ 997.506172839506 w 1458"/>
                <a:gd name="GluePoint5Y" fmla="*/ 251.756841282252 h 1279"/>
                <a:gd name="GluePoint6X" fmla="*/ 1038.7037037037 w 1458"/>
                <a:gd name="GluePoint6Y" fmla="*/ 0 h 1279"/>
                <a:gd name="GluePoint7X" fmla="*/ 863.395061728395 w 1458"/>
                <a:gd name="GluePoint7Y" fmla="*/ 52.4018764659891 h 1279"/>
                <a:gd name="GluePoint8X" fmla="*/ 339.222222222222 w 1458"/>
                <a:gd name="GluePoint8Y" fmla="*/ 52.4018764659891 h 1279"/>
                <a:gd name="GluePoint9X" fmla="*/ 113.074074074074 w 1458"/>
                <a:gd name="GluePoint9Y" fmla="*/ 0 h 1279"/>
                <a:gd name="GluePoint10X" fmla="*/ 133.234567901235 w 1458"/>
                <a:gd name="GluePoint10Y" fmla="*/ 277.957779515246 h 1279"/>
                <a:gd name="GluePoint11X" fmla="*/ 102.555555555556 w 1458"/>
                <a:gd name="GluePoint11Y" fmla="*/ 451.111806098515 h 1279"/>
                <a:gd name="GluePoint12X" fmla="*/ 143.753086419753 w 1458"/>
                <a:gd name="GluePoint12Y" fmla="*/ 664.136825645035 h 1279"/>
                <a:gd name="GluePoint13X" fmla="*/ 102.555555555556 w 1458"/>
                <a:gd name="GluePoint13Y" fmla="*/ 915.893666927287 h 1279"/>
                <a:gd name="GluePoint14X" fmla="*/ 0 w 1458"/>
                <a:gd name="GluePoint14Y" fmla="*/ 1513.95856137608 h 1279"/>
                <a:gd name="GluePoint15X" fmla="*/ 215.62962962963 w 1458"/>
                <a:gd name="GluePoint15Y" fmla="*/ 1354.47458952306 h 1279"/>
                <a:gd name="GluePoint16X" fmla="*/ 339.222222222222 w 1458"/>
                <a:gd name="GluePoint16Y" fmla="*/ 1513.95856137608 h 1279"/>
                <a:gd name="GluePoint17X" fmla="*/ 328.703703703704 w 1458"/>
                <a:gd name="GluePoint17Y" fmla="*/ 1567.49960906959 h 1279"/>
                <a:gd name="GluePoint18X" fmla="*/ 359.382716049383 w 1458"/>
                <a:gd name="GluePoint18Y" fmla="*/ 1660.91164972635 h 1279"/>
                <a:gd name="GluePoint19X" fmla="*/ 390.061728395062 w 1458"/>
                <a:gd name="GluePoint19Y" fmla="*/ 1621.0406567631 h 1279"/>
                <a:gd name="GluePoint20X" fmla="*/ 421.617283950617 w 1458"/>
                <a:gd name="GluePoint20Y" fmla="*/ 1660.91164972635 h 1279"/>
                <a:gd name="GluePoint21X" fmla="*/ 452.296296296296 w 1458"/>
                <a:gd name="GluePoint21Y" fmla="*/ 1621.0406567631 h 1279"/>
                <a:gd name="GluePoint22X" fmla="*/ 482.975308641975 w 1458"/>
                <a:gd name="GluePoint22Y" fmla="*/ 1660.91164972635 h 1279"/>
                <a:gd name="GluePoint23X" fmla="*/ 524.172839506173 w 1458"/>
                <a:gd name="GluePoint23Y" fmla="*/ 1593.70054730258 h 1279"/>
                <a:gd name="GluePoint24X" fmla="*/ 565.37037037037 w 1458"/>
                <a:gd name="GluePoint24Y" fmla="*/ 1607.37060203284 h 1279"/>
                <a:gd name="GluePoint25X" fmla="*/ 606.567901234568 w 1458"/>
                <a:gd name="GluePoint25Y" fmla="*/ 1593.70054730258 h 1279"/>
                <a:gd name="GluePoint26X" fmla="*/ 637.246913580247 w 1458"/>
                <a:gd name="GluePoint26Y" fmla="*/ 1660.91164972635 h 1279"/>
                <a:gd name="GluePoint27X" fmla="*/ 667.925925925926 w 1458"/>
                <a:gd name="GluePoint27Y" fmla="*/ 1621.0406567631 h 1279"/>
                <a:gd name="GluePoint28X" fmla="*/ 698.604938271605 w 1458"/>
                <a:gd name="GluePoint28Y" fmla="*/ 1660.91164972635 h 1279"/>
                <a:gd name="GluePoint29X" fmla="*/ 730.160493827161 w 1458"/>
                <a:gd name="GluePoint29Y" fmla="*/ 1621.0406567631 h 1279"/>
                <a:gd name="GluePoint30X" fmla="*/ 760.83950617284 w 1458"/>
                <a:gd name="GluePoint30Y" fmla="*/ 1660.91164972635 h 1279"/>
                <a:gd name="GluePoint31X" fmla="*/ 802.037037037037 w 1458"/>
                <a:gd name="GluePoint31Y" fmla="*/ 1567.49960906959 h 1279"/>
                <a:gd name="GluePoint32X" fmla="*/ 791.518518518519 w 1458"/>
                <a:gd name="GluePoint32Y" fmla="*/ 1513.95856137608 h 1279"/>
                <a:gd name="GluePoint33X" fmla="*/ 904.592592592593 w 1458"/>
                <a:gd name="GluePoint33Y" fmla="*/ 1368.14464425332 h 1279"/>
                <a:gd name="GluePoint34X" fmla="*/ 1110.58024691358 w 1458"/>
                <a:gd name="GluePoint34Y" fmla="*/ 1513.95856137608 h 1279"/>
                <a:gd name="GluePoint35X" fmla="*/ 1017.66666666667 w 1458"/>
                <a:gd name="GluePoint35Y" fmla="*/ 955.76465989054 h 1279"/>
                <a:gd name="GluePoint36X" fmla="*/ 822.197530864198 w 1458"/>
                <a:gd name="GluePoint36Y" fmla="*/ 624.265832681783 h 1279"/>
                <a:gd name="GluePoint37X" fmla="*/ 617.086419753086 w 1458"/>
                <a:gd name="GluePoint37Y" fmla="*/ 504.652853792025 h 1279"/>
                <a:gd name="GluePoint38X" fmla="*/ 575.888888888889 w 1458"/>
                <a:gd name="GluePoint38Y" fmla="*/ 636.796716184519 h 1279"/>
                <a:gd name="GluePoint39X" fmla="*/ 575.888888888889 w 1458"/>
                <a:gd name="GluePoint39Y" fmla="*/ 636.796716184519 h 1279"/>
                <a:gd name="GluePoint40X" fmla="*/ 575.888888888889 w 1458"/>
                <a:gd name="GluePoint40Y" fmla="*/ 636.796716184519 h 1279"/>
                <a:gd name="GluePoint41X" fmla="*/ 575.888888888889 w 1458"/>
                <a:gd name="GluePoint41Y" fmla="*/ 636.796716184519 h 1279"/>
                <a:gd name="GluePoint42X" fmla="*/ 575.888888888889 w 1458"/>
                <a:gd name="GluePoint42Y" fmla="*/ 636.796716184519 h 1279"/>
                <a:gd name="GluePoint43X" fmla="*/ 544.333333333333 w 1458"/>
                <a:gd name="GluePoint43Y" fmla="*/ 504.652853792025 h 1279"/>
                <a:gd name="GluePoint44X" fmla="*/ 339.222222222222 w 1458"/>
                <a:gd name="GluePoint44Y" fmla="*/ 624.265832681783 h 1279"/>
                <a:gd name="GluePoint45X" fmla="*/ 194.592592592593 w 1458"/>
                <a:gd name="GluePoint45Y" fmla="*/ 437.441751368256 h 1279"/>
                <a:gd name="GluePoint46X" fmla="*/ 256.827160493827 w 1458"/>
                <a:gd name="GluePoint46Y" fmla="*/ 265.42689601251 h 1279"/>
                <a:gd name="GluePoint47X" fmla="*/ 215.62962962963 w 1458"/>
                <a:gd name="GluePoint47Y" fmla="*/ 238.086786551994 h 1279"/>
                <a:gd name="GluePoint48X" fmla="*/ 431.259259259259 w 1458"/>
                <a:gd name="GluePoint48Y" fmla="*/ 225.555903049257 h 1279"/>
                <a:gd name="GluePoint49X" fmla="*/ 575.888888888889 w 1458"/>
                <a:gd name="GluePoint49Y" fmla="*/ 451.111806098515 h 1279"/>
                <a:gd name="GluePoint50X" fmla="*/ 575.888888888889 w 1458"/>
                <a:gd name="GluePoint50Y" fmla="*/ 451.111806098515 h 1279"/>
                <a:gd name="GluePoint51X" fmla="*/ 575.888888888889 w 1458"/>
                <a:gd name="GluePoint51Y" fmla="*/ 451.111806098515 h 1279"/>
                <a:gd name="GluePoint52X" fmla="*/ 585.530864197531 w 1458"/>
                <a:gd name="GluePoint52Y" fmla="*/ 451.111806098515 h 1279"/>
                <a:gd name="GluePoint53X" fmla="*/ 719.641975308642 w 1458"/>
                <a:gd name="GluePoint53Y" fmla="*/ 225.555903049257 h 1279"/>
                <a:gd name="GluePoint54X" fmla="*/ 935.271604938272 w 1458"/>
                <a:gd name="GluePoint54Y" fmla="*/ 238.086786551994 h 1279"/>
                <a:gd name="GluePoint55X" fmla="*/ 904.592592592593 w 1458"/>
                <a:gd name="GluePoint55Y" fmla="*/ 265.42689601251 h 1279"/>
                <a:gd name="GluePoint56X" fmla="*/ 956.308641975309 w 1458"/>
                <a:gd name="GluePoint56Y" fmla="*/ 437.441751368256 h 1279"/>
                <a:gd name="GluePoint57X" fmla="*/ 822.197530864198 w 1458"/>
                <a:gd name="GluePoint57Y" fmla="*/ 624.265832681783 h 127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 ang="0">
                  <a:pos x="GluePoint55X" y="GluePoint55Y"/>
                </a:cxn>
                <a:cxn ang="0">
                  <a:pos x="GluePoint56X" y="GluePoint56Y"/>
                </a:cxn>
                <a:cxn ang="0">
                  <a:pos x="GluePoint57X" y="GluePoint57Y"/>
                </a:cxn>
              </a:cxnLst>
              <a:rect l="textAreaLeft" t="textAreaTop" r="textAreaRight" b="textAreaBottom"/>
              <a:pathLst>
                <a:path w="109" h="125">
                  <a:moveTo>
                    <a:pt x="99" y="72"/>
                  </a:moveTo>
                  <a:cubicBezTo>
                    <a:pt x="99" y="71"/>
                    <a:pt x="99" y="71"/>
                    <a:pt x="99" y="70"/>
                  </a:cubicBezTo>
                  <a:cubicBezTo>
                    <a:pt x="99" y="64"/>
                    <a:pt x="98" y="58"/>
                    <a:pt x="96" y="52"/>
                  </a:cubicBezTo>
                  <a:cubicBezTo>
                    <a:pt x="96" y="52"/>
                    <a:pt x="96" y="52"/>
                    <a:pt x="96" y="52"/>
                  </a:cubicBezTo>
                  <a:cubicBezTo>
                    <a:pt x="107" y="42"/>
                    <a:pt x="97" y="19"/>
                    <a:pt x="97" y="19"/>
                  </a:cubicBezTo>
                  <a:cubicBezTo>
                    <a:pt x="93" y="13"/>
                    <a:pt x="101" y="0"/>
                    <a:pt x="101" y="0"/>
                  </a:cubicBezTo>
                  <a:cubicBezTo>
                    <a:pt x="92" y="5"/>
                    <a:pt x="84" y="4"/>
                    <a:pt x="84" y="4"/>
                  </a:cubicBezTo>
                  <a:cubicBezTo>
                    <a:pt x="33" y="4"/>
                    <a:pt x="33" y="4"/>
                    <a:pt x="33" y="4"/>
                  </a:cubicBezTo>
                  <a:cubicBezTo>
                    <a:pt x="20" y="4"/>
                    <a:pt x="11" y="0"/>
                    <a:pt x="11" y="0"/>
                  </a:cubicBezTo>
                  <a:cubicBezTo>
                    <a:pt x="16" y="10"/>
                    <a:pt x="13" y="21"/>
                    <a:pt x="13" y="21"/>
                  </a:cubicBezTo>
                  <a:cubicBezTo>
                    <a:pt x="12" y="27"/>
                    <a:pt x="10" y="34"/>
                    <a:pt x="10" y="34"/>
                  </a:cubicBezTo>
                  <a:cubicBezTo>
                    <a:pt x="9" y="45"/>
                    <a:pt x="12" y="49"/>
                    <a:pt x="14" y="50"/>
                  </a:cubicBezTo>
                  <a:cubicBezTo>
                    <a:pt x="12" y="56"/>
                    <a:pt x="11" y="62"/>
                    <a:pt x="10" y="69"/>
                  </a:cubicBezTo>
                  <a:cubicBezTo>
                    <a:pt x="6" y="87"/>
                    <a:pt x="0" y="111"/>
                    <a:pt x="0" y="114"/>
                  </a:cubicBezTo>
                  <a:cubicBezTo>
                    <a:pt x="0" y="114"/>
                    <a:pt x="10" y="109"/>
                    <a:pt x="21" y="102"/>
                  </a:cubicBezTo>
                  <a:cubicBezTo>
                    <a:pt x="24" y="107"/>
                    <a:pt x="28" y="111"/>
                    <a:pt x="33" y="114"/>
                  </a:cubicBezTo>
                  <a:cubicBezTo>
                    <a:pt x="32" y="115"/>
                    <a:pt x="32" y="116"/>
                    <a:pt x="32" y="118"/>
                  </a:cubicBezTo>
                  <a:cubicBezTo>
                    <a:pt x="32" y="122"/>
                    <a:pt x="33" y="125"/>
                    <a:pt x="35" y="125"/>
                  </a:cubicBezTo>
                  <a:cubicBezTo>
                    <a:pt x="37" y="125"/>
                    <a:pt x="38" y="124"/>
                    <a:pt x="38" y="122"/>
                  </a:cubicBezTo>
                  <a:cubicBezTo>
                    <a:pt x="39" y="124"/>
                    <a:pt x="40" y="125"/>
                    <a:pt x="41" y="125"/>
                  </a:cubicBezTo>
                  <a:cubicBezTo>
                    <a:pt x="43" y="125"/>
                    <a:pt x="44" y="124"/>
                    <a:pt x="44" y="122"/>
                  </a:cubicBezTo>
                  <a:cubicBezTo>
                    <a:pt x="45" y="124"/>
                    <a:pt x="46" y="125"/>
                    <a:pt x="47" y="125"/>
                  </a:cubicBezTo>
                  <a:cubicBezTo>
                    <a:pt x="49" y="125"/>
                    <a:pt x="50" y="123"/>
                    <a:pt x="51" y="120"/>
                  </a:cubicBezTo>
                  <a:cubicBezTo>
                    <a:pt x="52" y="120"/>
                    <a:pt x="53" y="121"/>
                    <a:pt x="55" y="121"/>
                  </a:cubicBezTo>
                  <a:cubicBezTo>
                    <a:pt x="56" y="121"/>
                    <a:pt x="57" y="120"/>
                    <a:pt x="59" y="120"/>
                  </a:cubicBezTo>
                  <a:cubicBezTo>
                    <a:pt x="59" y="123"/>
                    <a:pt x="60" y="125"/>
                    <a:pt x="62" y="125"/>
                  </a:cubicBezTo>
                  <a:cubicBezTo>
                    <a:pt x="63" y="125"/>
                    <a:pt x="64" y="124"/>
                    <a:pt x="65" y="122"/>
                  </a:cubicBezTo>
                  <a:cubicBezTo>
                    <a:pt x="66" y="124"/>
                    <a:pt x="67" y="125"/>
                    <a:pt x="68" y="125"/>
                  </a:cubicBezTo>
                  <a:cubicBezTo>
                    <a:pt x="69" y="125"/>
                    <a:pt x="70" y="124"/>
                    <a:pt x="71" y="122"/>
                  </a:cubicBezTo>
                  <a:cubicBezTo>
                    <a:pt x="72" y="124"/>
                    <a:pt x="73" y="125"/>
                    <a:pt x="74" y="125"/>
                  </a:cubicBezTo>
                  <a:cubicBezTo>
                    <a:pt x="76" y="125"/>
                    <a:pt x="78" y="122"/>
                    <a:pt x="78" y="118"/>
                  </a:cubicBezTo>
                  <a:cubicBezTo>
                    <a:pt x="78" y="116"/>
                    <a:pt x="78" y="115"/>
                    <a:pt x="77" y="114"/>
                  </a:cubicBezTo>
                  <a:cubicBezTo>
                    <a:pt x="81" y="111"/>
                    <a:pt x="85" y="107"/>
                    <a:pt x="88" y="103"/>
                  </a:cubicBezTo>
                  <a:cubicBezTo>
                    <a:pt x="99" y="109"/>
                    <a:pt x="108" y="114"/>
                    <a:pt x="108" y="114"/>
                  </a:cubicBezTo>
                  <a:cubicBezTo>
                    <a:pt x="109" y="111"/>
                    <a:pt x="103" y="90"/>
                    <a:pt x="99" y="72"/>
                  </a:cubicBezTo>
                  <a:close/>
                  <a:moveTo>
                    <a:pt x="80" y="47"/>
                  </a:moveTo>
                  <a:cubicBezTo>
                    <a:pt x="68" y="47"/>
                    <a:pt x="60" y="38"/>
                    <a:pt x="60" y="38"/>
                  </a:cubicBezTo>
                  <a:cubicBezTo>
                    <a:pt x="59" y="38"/>
                    <a:pt x="57" y="47"/>
                    <a:pt x="56" y="48"/>
                  </a:cubicBezTo>
                  <a:cubicBezTo>
                    <a:pt x="56" y="48"/>
                    <a:pt x="56" y="48"/>
                    <a:pt x="56" y="48"/>
                  </a:cubicBezTo>
                  <a:cubicBezTo>
                    <a:pt x="56" y="48"/>
                    <a:pt x="56" y="48"/>
                    <a:pt x="56" y="48"/>
                  </a:cubicBezTo>
                  <a:cubicBezTo>
                    <a:pt x="56" y="48"/>
                    <a:pt x="56" y="48"/>
                    <a:pt x="56" y="48"/>
                  </a:cubicBezTo>
                  <a:cubicBezTo>
                    <a:pt x="56" y="48"/>
                    <a:pt x="56" y="48"/>
                    <a:pt x="56" y="48"/>
                  </a:cubicBezTo>
                  <a:cubicBezTo>
                    <a:pt x="56" y="47"/>
                    <a:pt x="54" y="38"/>
                    <a:pt x="53" y="38"/>
                  </a:cubicBezTo>
                  <a:cubicBezTo>
                    <a:pt x="53" y="38"/>
                    <a:pt x="45" y="47"/>
                    <a:pt x="33" y="47"/>
                  </a:cubicBezTo>
                  <a:cubicBezTo>
                    <a:pt x="33" y="47"/>
                    <a:pt x="21" y="48"/>
                    <a:pt x="19" y="33"/>
                  </a:cubicBezTo>
                  <a:cubicBezTo>
                    <a:pt x="19" y="33"/>
                    <a:pt x="20" y="22"/>
                    <a:pt x="25" y="20"/>
                  </a:cubicBezTo>
                  <a:cubicBezTo>
                    <a:pt x="25" y="20"/>
                    <a:pt x="23" y="20"/>
                    <a:pt x="21" y="18"/>
                  </a:cubicBezTo>
                  <a:cubicBezTo>
                    <a:pt x="21" y="18"/>
                    <a:pt x="33" y="13"/>
                    <a:pt x="42" y="17"/>
                  </a:cubicBezTo>
                  <a:cubicBezTo>
                    <a:pt x="42" y="17"/>
                    <a:pt x="49" y="20"/>
                    <a:pt x="56" y="34"/>
                  </a:cubicBezTo>
                  <a:cubicBezTo>
                    <a:pt x="56" y="34"/>
                    <a:pt x="56" y="34"/>
                    <a:pt x="56" y="34"/>
                  </a:cubicBezTo>
                  <a:cubicBezTo>
                    <a:pt x="56" y="34"/>
                    <a:pt x="56" y="34"/>
                    <a:pt x="56" y="34"/>
                  </a:cubicBezTo>
                  <a:cubicBezTo>
                    <a:pt x="57" y="34"/>
                    <a:pt x="57" y="34"/>
                    <a:pt x="57" y="34"/>
                  </a:cubicBezTo>
                  <a:cubicBezTo>
                    <a:pt x="63" y="20"/>
                    <a:pt x="70" y="17"/>
                    <a:pt x="70" y="17"/>
                  </a:cubicBezTo>
                  <a:cubicBezTo>
                    <a:pt x="79" y="13"/>
                    <a:pt x="91" y="18"/>
                    <a:pt x="91" y="18"/>
                  </a:cubicBezTo>
                  <a:cubicBezTo>
                    <a:pt x="90" y="20"/>
                    <a:pt x="88" y="20"/>
                    <a:pt x="88" y="20"/>
                  </a:cubicBezTo>
                  <a:cubicBezTo>
                    <a:pt x="93" y="22"/>
                    <a:pt x="93" y="33"/>
                    <a:pt x="93" y="33"/>
                  </a:cubicBezTo>
                  <a:cubicBezTo>
                    <a:pt x="92" y="48"/>
                    <a:pt x="80" y="47"/>
                    <a:pt x="80" y="47"/>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GB" sz="1800" strike="noStrike" u="none">
                <a:solidFill>
                  <a:schemeClr val="lt2"/>
                </a:solidFill>
                <a:effectLst/>
                <a:uFillTx/>
                <a:latin typeface="Open Sans"/>
              </a:endParaRPr>
            </a:p>
          </p:txBody>
        </p:sp>
        <p:sp>
          <p:nvSpPr>
            <p:cNvPr id="1129" name="Freeform 21"/>
            <p:cNvSpPr/>
            <p:nvPr/>
          </p:nvSpPr>
          <p:spPr>
            <a:xfrm>
              <a:off x="972000" y="2273400"/>
              <a:ext cx="70920" cy="70920"/>
            </a:xfrm>
            <a:custGeom>
              <a:avLst/>
              <a:gdLst>
                <a:gd name="textAreaLeft" fmla="*/ 0 w 70920"/>
                <a:gd name="textAreaRight" fmla="*/ 71640 w 70920"/>
                <a:gd name="textAreaTop" fmla="*/ 0 h 70920"/>
                <a:gd name="textAreaBottom" fmla="*/ 71640 h 70920"/>
                <a:gd name="GluePoint1X" fmla="*/ 92.5326633165829 w 199"/>
                <a:gd name="GluePoint1Y" fmla="*/ 0 h 199"/>
                <a:gd name="GluePoint2X" fmla="*/ 0 w 199"/>
                <a:gd name="GluePoint2Y" fmla="*/ 92.5326633165829 h 199"/>
                <a:gd name="GluePoint3X" fmla="*/ 92.5326633165829 w 199"/>
                <a:gd name="GluePoint3Y" fmla="*/ 198 h 199"/>
                <a:gd name="GluePoint4X" fmla="*/ 198 w 199"/>
                <a:gd name="GluePoint4Y" fmla="*/ 92.5326633165829 h 199"/>
                <a:gd name="GluePoint5X" fmla="*/ 92.5326633165829 w 199"/>
                <a:gd name="GluePoint5Y" fmla="*/ 0 h 199"/>
                <a:gd name="GluePoint6X" fmla="*/ 104.472361809045 w 199"/>
                <a:gd name="GluePoint6Y" fmla="*/ 127.356783919598 h 199"/>
                <a:gd name="GluePoint7X" fmla="*/ 57.7085427135678 w 199"/>
                <a:gd name="GluePoint7Y" fmla="*/ 80.5929648241206 h 199"/>
                <a:gd name="GluePoint8X" fmla="*/ 104.472361809045 w 199"/>
                <a:gd name="GluePoint8Y" fmla="*/ 34.8241206030151 h 199"/>
                <a:gd name="GluePoint9X" fmla="*/ 151.236180904523 w 199"/>
                <a:gd name="GluePoint9Y" fmla="*/ 80.5929648241206 h 199"/>
                <a:gd name="GluePoint10X" fmla="*/ 104.472361809045 w 199"/>
                <a:gd name="GluePoint10Y" fmla="*/ 127.356783919598 h 19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7" h="17">
                  <a:moveTo>
                    <a:pt x="8" y="0"/>
                  </a:moveTo>
                  <a:cubicBezTo>
                    <a:pt x="4" y="0"/>
                    <a:pt x="0" y="4"/>
                    <a:pt x="0" y="8"/>
                  </a:cubicBezTo>
                  <a:cubicBezTo>
                    <a:pt x="0" y="13"/>
                    <a:pt x="4" y="17"/>
                    <a:pt x="8" y="17"/>
                  </a:cubicBezTo>
                  <a:cubicBezTo>
                    <a:pt x="13" y="17"/>
                    <a:pt x="17" y="13"/>
                    <a:pt x="17" y="8"/>
                  </a:cubicBezTo>
                  <a:cubicBezTo>
                    <a:pt x="17" y="4"/>
                    <a:pt x="13" y="0"/>
                    <a:pt x="8" y="0"/>
                  </a:cubicBezTo>
                  <a:close/>
                  <a:moveTo>
                    <a:pt x="9" y="11"/>
                  </a:moveTo>
                  <a:cubicBezTo>
                    <a:pt x="7" y="11"/>
                    <a:pt x="5" y="9"/>
                    <a:pt x="5" y="7"/>
                  </a:cubicBezTo>
                  <a:cubicBezTo>
                    <a:pt x="5" y="5"/>
                    <a:pt x="7" y="3"/>
                    <a:pt x="9" y="3"/>
                  </a:cubicBezTo>
                  <a:cubicBezTo>
                    <a:pt x="11" y="3"/>
                    <a:pt x="13" y="5"/>
                    <a:pt x="13" y="7"/>
                  </a:cubicBezTo>
                  <a:cubicBezTo>
                    <a:pt x="13" y="9"/>
                    <a:pt x="11" y="11"/>
                    <a:pt x="9" y="11"/>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35640" bIns="35640" anchor="t">
              <a:noAutofit/>
            </a:bodyPr>
            <a:p>
              <a:pPr defTabSz="914400">
                <a:lnSpc>
                  <a:spcPct val="100000"/>
                </a:lnSpc>
              </a:pPr>
              <a:endParaRPr b="0" lang="en-GB" sz="1800" strike="noStrike" u="none">
                <a:solidFill>
                  <a:schemeClr val="lt2"/>
                </a:solidFill>
                <a:effectLst/>
                <a:uFillTx/>
                <a:latin typeface="Open Sans"/>
              </a:endParaRPr>
            </a:p>
          </p:txBody>
        </p:sp>
        <p:sp>
          <p:nvSpPr>
            <p:cNvPr id="1130" name="Freeform 22"/>
            <p:cNvSpPr/>
            <p:nvPr/>
          </p:nvSpPr>
          <p:spPr>
            <a:xfrm>
              <a:off x="1131840" y="2273400"/>
              <a:ext cx="70920" cy="70920"/>
            </a:xfrm>
            <a:custGeom>
              <a:avLst/>
              <a:gdLst>
                <a:gd name="textAreaLeft" fmla="*/ 0 w 70920"/>
                <a:gd name="textAreaRight" fmla="*/ 71640 w 70920"/>
                <a:gd name="textAreaTop" fmla="*/ 0 h 70920"/>
                <a:gd name="textAreaBottom" fmla="*/ 71640 h 70920"/>
                <a:gd name="GluePoint1X" fmla="*/ 92.5326633165829 w 199"/>
                <a:gd name="GluePoint1Y" fmla="*/ 0 h 199"/>
                <a:gd name="GluePoint2X" fmla="*/ 0 w 199"/>
                <a:gd name="GluePoint2Y" fmla="*/ 92.5326633165829 h 199"/>
                <a:gd name="GluePoint3X" fmla="*/ 92.5326633165829 w 199"/>
                <a:gd name="GluePoint3Y" fmla="*/ 198 h 199"/>
                <a:gd name="GluePoint4X" fmla="*/ 198 w 199"/>
                <a:gd name="GluePoint4Y" fmla="*/ 92.5326633165829 h 199"/>
                <a:gd name="GluePoint5X" fmla="*/ 92.5326633165829 w 199"/>
                <a:gd name="GluePoint5Y" fmla="*/ 0 h 199"/>
                <a:gd name="GluePoint6X" fmla="*/ 80.5929648241206 w 199"/>
                <a:gd name="GluePoint6Y" fmla="*/ 127.356783919598 h 199"/>
                <a:gd name="GluePoint7X" fmla="*/ 34.8241206030151 w 199"/>
                <a:gd name="GluePoint7Y" fmla="*/ 80.5929648241206 h 199"/>
                <a:gd name="GluePoint8X" fmla="*/ 80.5929648241206 w 199"/>
                <a:gd name="GluePoint8Y" fmla="*/ 34.8241206030151 h 199"/>
                <a:gd name="GluePoint9X" fmla="*/ 127.356783919598 w 199"/>
                <a:gd name="GluePoint9Y" fmla="*/ 80.5929648241206 h 199"/>
                <a:gd name="GluePoint10X" fmla="*/ 80.5929648241206 w 199"/>
                <a:gd name="GluePoint10Y" fmla="*/ 127.356783919598 h 19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17" h="17">
                  <a:moveTo>
                    <a:pt x="8" y="0"/>
                  </a:moveTo>
                  <a:cubicBezTo>
                    <a:pt x="4" y="0"/>
                    <a:pt x="0" y="4"/>
                    <a:pt x="0" y="8"/>
                  </a:cubicBezTo>
                  <a:cubicBezTo>
                    <a:pt x="0" y="13"/>
                    <a:pt x="4" y="17"/>
                    <a:pt x="8" y="17"/>
                  </a:cubicBezTo>
                  <a:cubicBezTo>
                    <a:pt x="13" y="17"/>
                    <a:pt x="17" y="13"/>
                    <a:pt x="17" y="8"/>
                  </a:cubicBezTo>
                  <a:cubicBezTo>
                    <a:pt x="17" y="4"/>
                    <a:pt x="13" y="0"/>
                    <a:pt x="8" y="0"/>
                  </a:cubicBezTo>
                  <a:close/>
                  <a:moveTo>
                    <a:pt x="7" y="11"/>
                  </a:moveTo>
                  <a:cubicBezTo>
                    <a:pt x="5" y="11"/>
                    <a:pt x="3" y="9"/>
                    <a:pt x="3" y="7"/>
                  </a:cubicBezTo>
                  <a:cubicBezTo>
                    <a:pt x="3" y="5"/>
                    <a:pt x="5" y="3"/>
                    <a:pt x="7" y="3"/>
                  </a:cubicBezTo>
                  <a:cubicBezTo>
                    <a:pt x="9" y="3"/>
                    <a:pt x="11" y="5"/>
                    <a:pt x="11" y="7"/>
                  </a:cubicBezTo>
                  <a:cubicBezTo>
                    <a:pt x="11" y="9"/>
                    <a:pt x="9" y="11"/>
                    <a:pt x="7" y="11"/>
                  </a:cubicBezTo>
                  <a:close/>
                </a:path>
              </a:pathLst>
            </a:custGeom>
            <a:gradFill rotWithShape="0">
              <a:gsLst>
                <a:gs pos="0">
                  <a:srgbClr val="df1e2c">
                    <a:alpha val="90000"/>
                  </a:srgbClr>
                </a:gs>
                <a:gs pos="53100">
                  <a:srgbClr val="a34d9d">
                    <a:alpha val="90000"/>
                  </a:srgbClr>
                </a:gs>
                <a:gs pos="100000">
                  <a:srgbClr val="ffc000">
                    <a:alpha val="90000"/>
                  </a:srgbClr>
                </a:gs>
              </a:gsLst>
              <a:lin ang="2400000"/>
            </a:gradFill>
            <a:ln w="0">
              <a:noFill/>
            </a:ln>
          </p:spPr>
          <p:style>
            <a:lnRef idx="0"/>
            <a:fillRef idx="0"/>
            <a:effectRef idx="0"/>
            <a:fontRef idx="minor"/>
          </p:style>
          <p:txBody>
            <a:bodyPr numCol="1" spcCol="0" lIns="90000" rIns="90000" tIns="35640" bIns="35640" anchor="t">
              <a:noAutofit/>
            </a:bodyPr>
            <a:p>
              <a:pPr defTabSz="914400">
                <a:lnSpc>
                  <a:spcPct val="100000"/>
                </a:lnSpc>
              </a:pPr>
              <a:endParaRPr b="0" lang="en-GB" sz="1800" strike="noStrike" u="none">
                <a:solidFill>
                  <a:schemeClr val="lt2"/>
                </a:solidFill>
                <a:effectLst/>
                <a:uFillTx/>
                <a:latin typeface="Open Sans"/>
              </a:endParaRPr>
            </a:p>
          </p:txBody>
        </p:sp>
      </p:grpSp>
      <p:sp>
        <p:nvSpPr>
          <p:cNvPr id="1131" name="TextBox 23"/>
          <p:cNvSpPr/>
          <p:nvPr/>
        </p:nvSpPr>
        <p:spPr>
          <a:xfrm>
            <a:off x="8633520" y="2211120"/>
            <a:ext cx="1314360" cy="4514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GB" sz="1800" strike="noStrike" u="none">
                <a:solidFill>
                  <a:schemeClr val="lt2"/>
                </a:solidFill>
                <a:effectLst/>
                <a:uFillTx/>
                <a:latin typeface="Ubuntu"/>
                <a:ea typeface="Open Sans Light"/>
              </a:rPr>
              <a:t>Sportify</a:t>
            </a:r>
            <a:endParaRPr b="0" lang="ru-RU" sz="1800" strike="noStrike" u="none">
              <a:solidFill>
                <a:srgbClr val="ffffff"/>
              </a:solidFill>
              <a:effectLst/>
              <a:uFillTx/>
              <a:latin typeface="Arial"/>
            </a:endParaRPr>
          </a:p>
        </p:txBody>
      </p:sp>
      <p:sp>
        <p:nvSpPr>
          <p:cNvPr id="1132" name="TextBox 24"/>
          <p:cNvSpPr/>
          <p:nvPr/>
        </p:nvSpPr>
        <p:spPr>
          <a:xfrm>
            <a:off x="4965840" y="2211120"/>
            <a:ext cx="2480760" cy="4514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GB" sz="1800" strike="noStrike" u="none">
                <a:solidFill>
                  <a:schemeClr val="lt2"/>
                </a:solidFill>
                <a:effectLst/>
                <a:uFillTx/>
                <a:latin typeface="Ubuntu"/>
                <a:ea typeface="Open Sans Light"/>
              </a:rPr>
              <a:t>Camp Fire Studio</a:t>
            </a:r>
            <a:endParaRPr b="0" lang="ru-RU" sz="1800" strike="noStrike" u="none">
              <a:solidFill>
                <a:srgbClr val="ffffff"/>
              </a:solidFill>
              <a:effectLst/>
              <a:uFillTx/>
              <a:latin typeface="Arial"/>
            </a:endParaRPr>
          </a:p>
        </p:txBody>
      </p:sp>
      <p:sp>
        <p:nvSpPr>
          <p:cNvPr id="1133" name="TextBox 27"/>
          <p:cNvSpPr/>
          <p:nvPr/>
        </p:nvSpPr>
        <p:spPr>
          <a:xfrm>
            <a:off x="1400760" y="2211120"/>
            <a:ext cx="1746720" cy="4514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GB" sz="1800" strike="noStrike" u="none">
                <a:solidFill>
                  <a:schemeClr val="lt2"/>
                </a:solidFill>
                <a:effectLst/>
                <a:uFillTx/>
                <a:latin typeface="Ubuntu"/>
                <a:ea typeface="Open Sans Light"/>
              </a:rPr>
              <a:t>Inspiraowl</a:t>
            </a:r>
            <a:endParaRPr b="0" lang="ru-RU" sz="1800" strike="noStrike" u="none">
              <a:solidFill>
                <a:srgbClr val="ffffff"/>
              </a:solidFill>
              <a:effectLst/>
              <a:uFillTx/>
              <a:latin typeface="Arial"/>
            </a:endParaRPr>
          </a:p>
        </p:txBody>
      </p:sp>
      <p:sp>
        <p:nvSpPr>
          <p:cNvPr id="1134" name="TextBox 29"/>
          <p:cNvSpPr/>
          <p:nvPr/>
        </p:nvSpPr>
        <p:spPr>
          <a:xfrm>
            <a:off x="4979160" y="2626200"/>
            <a:ext cx="267120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id-ID" sz="1200" strike="noStrike" u="none">
                <a:solidFill>
                  <a:schemeClr val="lt2"/>
                </a:solidFill>
                <a:effectLst/>
                <a:uFillTx/>
                <a:latin typeface="Open Sans"/>
                <a:ea typeface="Open Sans Light"/>
              </a:rPr>
              <a:t>Suitable for all categories business and personal presentation</a:t>
            </a:r>
            <a:endParaRPr b="0" lang="ru-RU" sz="1200" strike="noStrike" u="none">
              <a:solidFill>
                <a:srgbClr val="ffffff"/>
              </a:solidFill>
              <a:effectLst/>
              <a:uFillTx/>
              <a:latin typeface="Arial"/>
            </a:endParaRPr>
          </a:p>
        </p:txBody>
      </p:sp>
      <p:sp>
        <p:nvSpPr>
          <p:cNvPr id="1135" name="TextBox 31"/>
          <p:cNvSpPr/>
          <p:nvPr/>
        </p:nvSpPr>
        <p:spPr>
          <a:xfrm>
            <a:off x="8669880" y="2626200"/>
            <a:ext cx="267120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id-ID" sz="1200" strike="noStrike" u="none">
                <a:solidFill>
                  <a:schemeClr val="lt2"/>
                </a:solidFill>
                <a:effectLst/>
                <a:uFillTx/>
                <a:latin typeface="Open Sans"/>
                <a:ea typeface="Open Sans Light"/>
              </a:rPr>
              <a:t>Suitable for all categories business and personal presentation</a:t>
            </a:r>
            <a:endParaRPr b="0" lang="ru-RU" sz="1200" strike="noStrike" u="none">
              <a:solidFill>
                <a:srgbClr val="ffffff"/>
              </a:solidFill>
              <a:effectLst/>
              <a:uFillTx/>
              <a:latin typeface="Arial"/>
            </a:endParaRPr>
          </a:p>
        </p:txBody>
      </p:sp>
      <p:sp>
        <p:nvSpPr>
          <p:cNvPr id="1136" name="TextBox 33"/>
          <p:cNvSpPr/>
          <p:nvPr/>
        </p:nvSpPr>
        <p:spPr>
          <a:xfrm>
            <a:off x="1384200" y="2626200"/>
            <a:ext cx="211356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id-ID" sz="1200" strike="noStrike" u="none">
                <a:solidFill>
                  <a:schemeClr val="lt2"/>
                </a:solidFill>
                <a:effectLst/>
                <a:uFillTx/>
                <a:latin typeface="Open Sans"/>
                <a:ea typeface="Open Sans"/>
              </a:rPr>
              <a:t>Suitable for all categories business and personal</a:t>
            </a:r>
            <a:endParaRPr b="0" lang="ru-RU" sz="1200" strike="noStrike" u="none">
              <a:solidFill>
                <a:srgbClr val="ffffff"/>
              </a:solidFill>
              <a:effectLst/>
              <a:uFillTx/>
              <a:latin typeface="Arial"/>
            </a:endParaRPr>
          </a:p>
        </p:txBody>
      </p:sp>
      <p:grpSp>
        <p:nvGrpSpPr>
          <p:cNvPr id="1137" name="Group 40"/>
          <p:cNvGrpSpPr/>
          <p:nvPr/>
        </p:nvGrpSpPr>
        <p:grpSpPr>
          <a:xfrm>
            <a:off x="5369400" y="5623200"/>
            <a:ext cx="1452600" cy="489240"/>
            <a:chOff x="5369400" y="5623200"/>
            <a:chExt cx="1452600" cy="489240"/>
          </a:xfrm>
        </p:grpSpPr>
        <p:sp>
          <p:nvSpPr>
            <p:cNvPr id="1138" name="Rectangle: Rounded Corners 38"/>
            <p:cNvSpPr/>
            <p:nvPr/>
          </p:nvSpPr>
          <p:spPr>
            <a:xfrm>
              <a:off x="5369400" y="5623200"/>
              <a:ext cx="1452600" cy="489240"/>
            </a:xfrm>
            <a:prstGeom prst="roundRect">
              <a:avLst>
                <a:gd name="adj" fmla="val 50000"/>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2"/>
                </a:solidFill>
                <a:effectLst/>
                <a:uFillTx/>
                <a:latin typeface="Open Sans"/>
              </a:endParaRPr>
            </a:p>
          </p:txBody>
        </p:sp>
        <p:sp>
          <p:nvSpPr>
            <p:cNvPr id="1139" name="TextBox 39"/>
            <p:cNvSpPr/>
            <p:nvPr/>
          </p:nvSpPr>
          <p:spPr>
            <a:xfrm>
              <a:off x="5519160" y="5665680"/>
              <a:ext cx="1153080" cy="340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200" strike="noStrike" u="none">
                  <a:solidFill>
                    <a:schemeClr val="lt2"/>
                  </a:solidFill>
                  <a:effectLst/>
                  <a:uFillTx/>
                  <a:latin typeface="Open Sans"/>
                </a:rPr>
                <a:t>Join Us</a:t>
              </a:r>
              <a:endParaRPr b="0" lang="ru-RU" sz="1200" strike="noStrike" u="none">
                <a:solidFill>
                  <a:srgbClr val="ffffff"/>
                </a:solidFill>
                <a:effectLst/>
                <a:uFillTx/>
                <a:latin typeface="Arial"/>
              </a:endParaRPr>
            </a:p>
          </p:txBody>
        </p:sp>
      </p:grpSp>
    </p:spTree>
  </p:cSld>
  <mc:AlternateContent>
    <mc:Choice Requires="p14">
      <p:transition spd="med" p14:dur="700">
        <p:fade/>
      </p:transition>
    </mc:Choice>
    <mc:Fallback>
      <p:transition spd="med">
        <p:fade/>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0" name="Freeform 5"/>
          <p:cNvSpPr/>
          <p:nvPr/>
        </p:nvSpPr>
        <p:spPr>
          <a:xfrm flipV="1">
            <a:off x="5339880" y="3133800"/>
            <a:ext cx="6851160" cy="3722040"/>
          </a:xfrm>
          <a:custGeom>
            <a:avLst/>
            <a:gdLst>
              <a:gd name="textAreaLeft" fmla="*/ 0 w 6851160"/>
              <a:gd name="textAreaRight" fmla="*/ 6851880 w 6851160"/>
              <a:gd name="textAreaTop" fmla="*/ 360 h 3722040"/>
              <a:gd name="textAreaBottom" fmla="*/ 3723120 h 3722040"/>
              <a:gd name="GluePoint1X" fmla="*/ 0 w 10343"/>
              <a:gd name="GluePoint1Y" fmla="*/ 0 h 19033"/>
              <a:gd name="GluePoint2X" fmla="*/ 1810.99390774587 w 10343"/>
              <a:gd name="GluePoint2Y" fmla="*/ 999.611201597226 h 19033"/>
              <a:gd name="GluePoint3X" fmla="*/ 9244.53495793444 w 10343"/>
              <a:gd name="GluePoint3Y" fmla="*/ 1266.89854463301 h 19033"/>
              <a:gd name="GluePoint4X" fmla="*/ 14248.6939367566 w 10343"/>
              <a:gd name="GluePoint4Y" fmla="*/ 3357.93306362633 h 19033"/>
              <a:gd name="GluePoint5X" fmla="*/ 29095.531186539 w 10343"/>
              <a:gd name="GluePoint5Y" fmla="*/ 5174.07450218042 h 19033"/>
              <a:gd name="GluePoint6X" fmla="*/ 35029.1128517552 w 10343"/>
              <a:gd name="GluePoint6Y" fmla="*/ 4160.33835969106 h 19033"/>
              <a:gd name="GluePoint7X" fmla="*/ 35029.1128517552 w 10343"/>
              <a:gd name="GluePoint7Y" fmla="*/ 0 h 19033"/>
              <a:gd name="GluePoint8X" fmla="*/ 0 w 10343"/>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41" name="Rectangle 2"/>
          <p:cNvSpPr/>
          <p:nvPr/>
        </p:nvSpPr>
        <p:spPr>
          <a:xfrm>
            <a:off x="524520" y="465480"/>
            <a:ext cx="11142720" cy="5925960"/>
          </a:xfrm>
          <a:prstGeom prst="rect">
            <a:avLst/>
          </a:prstGeom>
          <a:solidFill>
            <a:schemeClr val="bg1"/>
          </a:solidFill>
          <a:ln>
            <a:noFill/>
          </a:ln>
          <a:effectLst>
            <a:outerShdw algn="ctr" blurRad="291960" dir="5400000" dist="50760" rotWithShape="0">
              <a:srgbClr val="000000">
                <a:alpha val="11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pic>
        <p:nvPicPr>
          <p:cNvPr id="1142" name="Picture Placeholder 4" descr=""/>
          <p:cNvPicPr/>
          <p:nvPr/>
        </p:nvPicPr>
        <p:blipFill>
          <a:blip r:embed="rId1"/>
          <a:stretch/>
        </p:blipFill>
        <p:spPr>
          <a:xfrm>
            <a:off x="1085040" y="0"/>
            <a:ext cx="3470760" cy="4075200"/>
          </a:xfrm>
          <a:prstGeom prst="rect">
            <a:avLst/>
          </a:prstGeom>
          <a:solidFill>
            <a:schemeClr val="bg2">
              <a:lumMod val="95000"/>
            </a:schemeClr>
          </a:solidFill>
          <a:ln w="0">
            <a:noFill/>
          </a:ln>
        </p:spPr>
      </p:pic>
      <p:sp>
        <p:nvSpPr>
          <p:cNvPr id="1143" name="PlaceHolder 1"/>
          <p:cNvSpPr>
            <a:spLocks noGrp="1"/>
          </p:cNvSpPr>
          <p:nvPr>
            <p:ph/>
          </p:nvPr>
        </p:nvSpPr>
        <p:spPr>
          <a:xfrm>
            <a:off x="5848560" y="1078560"/>
            <a:ext cx="4526280" cy="114264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6000" strike="noStrike" u="none">
                <a:solidFill>
                  <a:schemeClr val="dk1"/>
                </a:solidFill>
                <a:effectLst/>
                <a:uFillTx/>
                <a:latin typeface="Open Sans"/>
              </a:rPr>
              <a:t>Testimoni</a:t>
            </a:r>
            <a:endParaRPr b="0" lang="ru-RU" sz="6000" strike="noStrike" u="none">
              <a:solidFill>
                <a:srgbClr val="ffffff"/>
              </a:solidFill>
              <a:effectLst/>
              <a:uFillTx/>
              <a:latin typeface="Arial"/>
            </a:endParaRPr>
          </a:p>
        </p:txBody>
      </p:sp>
      <p:sp>
        <p:nvSpPr>
          <p:cNvPr id="1144" name="Freeform 9"/>
          <p:cNvSpPr/>
          <p:nvPr/>
        </p:nvSpPr>
        <p:spPr>
          <a:xfrm>
            <a:off x="3068640" y="3349440"/>
            <a:ext cx="1192680" cy="1191600"/>
          </a:xfrm>
          <a:custGeom>
            <a:avLst/>
            <a:gdLst>
              <a:gd name="textAreaLeft" fmla="*/ 0 w 1192680"/>
              <a:gd name="textAreaRight" fmla="*/ 1193400 w 1192680"/>
              <a:gd name="textAreaTop" fmla="*/ 0 h 1191600"/>
              <a:gd name="textAreaBottom" fmla="*/ 1192320 h 1191600"/>
              <a:gd name="GluePoint1X" fmla="*/ 1693.02173913043 w 3312"/>
              <a:gd name="GluePoint1Y" fmla="*/ 694.161387631976 h 3315"/>
              <a:gd name="GluePoint2X" fmla="*/ 598.361111111111 w 3312"/>
              <a:gd name="GluePoint2Y" fmla="*/ 2520.9544494721 h 3315"/>
              <a:gd name="GluePoint3X" fmla="*/ 2786.68176328502 w 3312"/>
              <a:gd name="GluePoint3Y" fmla="*/ 2825.58642533937 h 3315"/>
              <a:gd name="GluePoint4X" fmla="*/ 1693.02173913043 w 3312"/>
              <a:gd name="GluePoint4Y" fmla="*/ 694.161387631976 h 3315"/>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576" h="576">
                <a:moveTo>
                  <a:pt x="294" y="121"/>
                </a:moveTo>
                <a:cubicBezTo>
                  <a:pt x="294" y="121"/>
                  <a:pt x="0" y="303"/>
                  <a:pt x="104" y="439"/>
                </a:cubicBezTo>
                <a:cubicBezTo>
                  <a:pt x="208" y="576"/>
                  <a:pt x="392" y="570"/>
                  <a:pt x="484" y="492"/>
                </a:cubicBezTo>
                <a:cubicBezTo>
                  <a:pt x="576" y="415"/>
                  <a:pt x="536" y="0"/>
                  <a:pt x="294" y="12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1145" name="Group 18"/>
          <p:cNvGrpSpPr/>
          <p:nvPr/>
        </p:nvGrpSpPr>
        <p:grpSpPr>
          <a:xfrm>
            <a:off x="3572280" y="3945600"/>
            <a:ext cx="340560" cy="218520"/>
            <a:chOff x="3572280" y="3945600"/>
            <a:chExt cx="340560" cy="218520"/>
          </a:xfrm>
        </p:grpSpPr>
        <p:sp>
          <p:nvSpPr>
            <p:cNvPr id="1146" name="Freeform 5"/>
            <p:cNvSpPr/>
            <p:nvPr/>
          </p:nvSpPr>
          <p:spPr>
            <a:xfrm>
              <a:off x="3572280" y="3945600"/>
              <a:ext cx="223200" cy="218520"/>
            </a:xfrm>
            <a:custGeom>
              <a:avLst/>
              <a:gdLst>
                <a:gd name="textAreaLeft" fmla="*/ 0 w 223200"/>
                <a:gd name="textAreaRight" fmla="*/ 223920 w 223200"/>
                <a:gd name="textAreaTop" fmla="*/ 0 h 218520"/>
                <a:gd name="textAreaBottom" fmla="*/ 219240 h 218520"/>
                <a:gd name="GluePoint1X" fmla="*/ 31.6108374384236 w 609"/>
                <a:gd name="GluePoint1Y" fmla="*/ 595.292604501608 h 622"/>
                <a:gd name="GluePoint2X" fmla="*/ 78.5172413793104 w 609"/>
                <a:gd name="GluePoint2Y" fmla="*/ 487.768488745981 h 622"/>
                <a:gd name="GluePoint3X" fmla="*/ 237.591133004926 w 609"/>
                <a:gd name="GluePoint3Y" fmla="*/ 350.91961414791 h 622"/>
                <a:gd name="GluePoint4X" fmla="*/ 158.054187192118 w 609"/>
                <a:gd name="GluePoint4Y" fmla="*/ 190.610932475884 h 622"/>
                <a:gd name="GluePoint5X" fmla="*/ 324.266009852217 w 609"/>
                <a:gd name="GluePoint5Y" fmla="*/ 0 h 622"/>
                <a:gd name="GluePoint6X" fmla="*/ 483.339901477833 w 609"/>
                <a:gd name="GluePoint6Y" fmla="*/ 205.273311897106 h 622"/>
                <a:gd name="GluePoint7X" fmla="*/ 403.802955665025 w 609"/>
                <a:gd name="GluePoint7Y" fmla="*/ 357.762057877814 h 622"/>
                <a:gd name="GluePoint8X" fmla="*/ 578.172413793104 w 609"/>
                <a:gd name="GluePoint8Y" fmla="*/ 479.948553054662 h 622"/>
                <a:gd name="GluePoint9X" fmla="*/ 634.256157635468 w 609"/>
                <a:gd name="GluePoint9Y" fmla="*/ 595.292604501608 h 622"/>
                <a:gd name="GluePoint10X" fmla="*/ 31.6108374384236 w 609"/>
                <a:gd name="GluePoint10Y" fmla="*/ 595.292604501608 h 62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80" h="78">
                  <a:moveTo>
                    <a:pt x="4" y="78"/>
                  </a:moveTo>
                  <a:cubicBezTo>
                    <a:pt x="4" y="78"/>
                    <a:pt x="0" y="67"/>
                    <a:pt x="10" y="64"/>
                  </a:cubicBezTo>
                  <a:cubicBezTo>
                    <a:pt x="20" y="61"/>
                    <a:pt x="30" y="58"/>
                    <a:pt x="30" y="46"/>
                  </a:cubicBezTo>
                  <a:cubicBezTo>
                    <a:pt x="30" y="46"/>
                    <a:pt x="20" y="42"/>
                    <a:pt x="20" y="25"/>
                  </a:cubicBezTo>
                  <a:cubicBezTo>
                    <a:pt x="20" y="9"/>
                    <a:pt x="28" y="0"/>
                    <a:pt x="41" y="0"/>
                  </a:cubicBezTo>
                  <a:cubicBezTo>
                    <a:pt x="54" y="0"/>
                    <a:pt x="61" y="10"/>
                    <a:pt x="61" y="27"/>
                  </a:cubicBezTo>
                  <a:cubicBezTo>
                    <a:pt x="61" y="27"/>
                    <a:pt x="58" y="43"/>
                    <a:pt x="51" y="47"/>
                  </a:cubicBezTo>
                  <a:cubicBezTo>
                    <a:pt x="52" y="50"/>
                    <a:pt x="50" y="60"/>
                    <a:pt x="73" y="63"/>
                  </a:cubicBezTo>
                  <a:cubicBezTo>
                    <a:pt x="80" y="64"/>
                    <a:pt x="80" y="71"/>
                    <a:pt x="80" y="78"/>
                  </a:cubicBezTo>
                  <a:lnTo>
                    <a:pt x="4" y="78"/>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47" name="Freeform 6"/>
            <p:cNvSpPr/>
            <p:nvPr/>
          </p:nvSpPr>
          <p:spPr>
            <a:xfrm>
              <a:off x="3770640" y="3975840"/>
              <a:ext cx="142200" cy="188280"/>
            </a:xfrm>
            <a:custGeom>
              <a:avLst/>
              <a:gdLst>
                <a:gd name="textAreaLeft" fmla="*/ 0 w 142200"/>
                <a:gd name="textAreaRight" fmla="*/ 142920 w 142200"/>
                <a:gd name="textAreaTop" fmla="*/ 0 h 188280"/>
                <a:gd name="textAreaBottom" fmla="*/ 189000 h 188280"/>
                <a:gd name="GluePoint1X" fmla="*/ 87.4971428571429 w 525"/>
                <a:gd name="GluePoint1Y" fmla="*/ 692.947103274559 h 397"/>
                <a:gd name="GluePoint2X" fmla="*/ 299.451428571429 w 525"/>
                <a:gd name="GluePoint2Y" fmla="*/ 692.947103274559 h 397"/>
                <a:gd name="GluePoint3X" fmla="*/ 264 w 525"/>
                <a:gd name="GluePoint3Y" fmla="*/ 558.317380352645 h 397"/>
                <a:gd name="GluePoint4X" fmla="*/ 158.4 w 525"/>
                <a:gd name="GluePoint4Y" fmla="*/ 413.128463476071 h 397"/>
                <a:gd name="GluePoint5X" fmla="*/ 205.165714285714 w 525"/>
                <a:gd name="GluePoint5Y" fmla="*/ 237.581863979849 h 397"/>
                <a:gd name="GluePoint6X" fmla="*/ 105.6 w 525"/>
                <a:gd name="GluePoint6Y" fmla="*/ 0 h 397"/>
                <a:gd name="GluePoint7X" fmla="*/ 0 w 525"/>
                <a:gd name="GluePoint7Y" fmla="*/ 216.463476070529 h 397"/>
                <a:gd name="GluePoint8X" fmla="*/ 46.7657142857143 w 525"/>
                <a:gd name="GluePoint8Y" fmla="*/ 413.128463476071 h 397"/>
                <a:gd name="GluePoint9X" fmla="*/ 28.6628571428571 w 525"/>
                <a:gd name="GluePoint9Y" fmla="*/ 496.282115869018 h 397"/>
                <a:gd name="GluePoint10X" fmla="*/ 81.4628571428572 w 525"/>
                <a:gd name="GluePoint10Y" fmla="*/ 578.115869017632 h 397"/>
                <a:gd name="GluePoint11X" fmla="*/ 87.4971428571429 w 525"/>
                <a:gd name="GluePoint11Y" fmla="*/ 692.947103274559 h 39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51" h="67">
                  <a:moveTo>
                    <a:pt x="15" y="67"/>
                  </a:moveTo>
                  <a:cubicBezTo>
                    <a:pt x="51" y="67"/>
                    <a:pt x="51" y="67"/>
                    <a:pt x="51" y="67"/>
                  </a:cubicBezTo>
                  <a:cubicBezTo>
                    <a:pt x="51" y="61"/>
                    <a:pt x="51" y="55"/>
                    <a:pt x="45" y="54"/>
                  </a:cubicBezTo>
                  <a:cubicBezTo>
                    <a:pt x="25" y="51"/>
                    <a:pt x="27" y="42"/>
                    <a:pt x="27" y="40"/>
                  </a:cubicBezTo>
                  <a:cubicBezTo>
                    <a:pt x="33" y="37"/>
                    <a:pt x="35" y="23"/>
                    <a:pt x="35" y="23"/>
                  </a:cubicBezTo>
                  <a:cubicBezTo>
                    <a:pt x="35" y="8"/>
                    <a:pt x="29" y="0"/>
                    <a:pt x="18" y="0"/>
                  </a:cubicBezTo>
                  <a:cubicBezTo>
                    <a:pt x="7" y="0"/>
                    <a:pt x="0" y="8"/>
                    <a:pt x="0" y="21"/>
                  </a:cubicBezTo>
                  <a:cubicBezTo>
                    <a:pt x="0" y="36"/>
                    <a:pt x="8" y="40"/>
                    <a:pt x="8" y="40"/>
                  </a:cubicBezTo>
                  <a:cubicBezTo>
                    <a:pt x="9" y="44"/>
                    <a:pt x="7" y="47"/>
                    <a:pt x="5" y="48"/>
                  </a:cubicBezTo>
                  <a:cubicBezTo>
                    <a:pt x="5" y="48"/>
                    <a:pt x="12" y="50"/>
                    <a:pt x="14" y="56"/>
                  </a:cubicBezTo>
                  <a:cubicBezTo>
                    <a:pt x="16" y="61"/>
                    <a:pt x="15" y="67"/>
                    <a:pt x="15" y="67"/>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1148" name="TextBox 19"/>
          <p:cNvSpPr/>
          <p:nvPr/>
        </p:nvSpPr>
        <p:spPr>
          <a:xfrm>
            <a:off x="1074960" y="4666680"/>
            <a:ext cx="1744920" cy="340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lumMod val="10000"/>
                    <a:lumOff val="90000"/>
                  </a:schemeClr>
                </a:solidFill>
                <a:effectLst/>
                <a:uFillTx/>
                <a:latin typeface="Open Sans"/>
              </a:rPr>
              <a:t>Graphic Designer</a:t>
            </a:r>
            <a:endParaRPr b="0" lang="ru-RU" sz="1200" strike="noStrike" u="none">
              <a:solidFill>
                <a:srgbClr val="ffffff"/>
              </a:solidFill>
              <a:effectLst/>
              <a:uFillTx/>
              <a:latin typeface="Arial"/>
            </a:endParaRPr>
          </a:p>
        </p:txBody>
      </p:sp>
      <p:sp>
        <p:nvSpPr>
          <p:cNvPr id="1149" name="TextBox 20"/>
          <p:cNvSpPr/>
          <p:nvPr/>
        </p:nvSpPr>
        <p:spPr>
          <a:xfrm>
            <a:off x="1060920" y="4179960"/>
            <a:ext cx="2275200" cy="5709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2400" strike="noStrike" u="none">
                <a:solidFill>
                  <a:schemeClr val="accent3"/>
                </a:solidFill>
                <a:effectLst/>
                <a:uFillTx/>
                <a:latin typeface="Ubuntu"/>
              </a:rPr>
              <a:t>Paul Edguso</a:t>
            </a:r>
            <a:endParaRPr b="0" lang="ru-RU" sz="2400" strike="noStrike" u="none">
              <a:solidFill>
                <a:srgbClr val="ffffff"/>
              </a:solidFill>
              <a:effectLst/>
              <a:uFillTx/>
              <a:latin typeface="Arial"/>
            </a:endParaRPr>
          </a:p>
        </p:txBody>
      </p:sp>
      <p:sp>
        <p:nvSpPr>
          <p:cNvPr id="1150" name="TextBox 21"/>
          <p:cNvSpPr/>
          <p:nvPr/>
        </p:nvSpPr>
        <p:spPr>
          <a:xfrm>
            <a:off x="1089360" y="5057640"/>
            <a:ext cx="348084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 wonderful serenity has taken possession of my entire soul, like these sweet mornings</a:t>
            </a:r>
            <a:endParaRPr b="0" lang="ru-RU" sz="1200" strike="noStrike" u="none">
              <a:solidFill>
                <a:srgbClr val="ffffff"/>
              </a:solidFill>
              <a:effectLst/>
              <a:uFillTx/>
              <a:latin typeface="Arial"/>
            </a:endParaRPr>
          </a:p>
        </p:txBody>
      </p:sp>
      <p:sp>
        <p:nvSpPr>
          <p:cNvPr id="1151" name="TextBox 22"/>
          <p:cNvSpPr/>
          <p:nvPr/>
        </p:nvSpPr>
        <p:spPr>
          <a:xfrm>
            <a:off x="5850720" y="3163680"/>
            <a:ext cx="4924800" cy="20026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endParaRPr b="0" lang="ru-RU" sz="1200" strike="noStrike" u="none">
              <a:solidFill>
                <a:srgbClr val="ffffff"/>
              </a:solidFill>
              <a:effectLst/>
              <a:uFillTx/>
              <a:latin typeface="Arial"/>
            </a:endParaRPr>
          </a:p>
          <a:p>
            <a:pPr defTabSz="914400">
              <a:lnSpc>
                <a:spcPct val="150000"/>
              </a:lnSpc>
            </a:pPr>
            <a:r>
              <a:rPr b="0" lang="en-US" sz="1200" strike="noStrike" u="none">
                <a:solidFill>
                  <a:schemeClr val="dk1"/>
                </a:solidFill>
                <a:effectLst/>
                <a:uFillTx/>
                <a:latin typeface="Open Sans"/>
                <a:ea typeface="Roboto"/>
              </a:rPr>
              <a:t> </a:t>
            </a:r>
            <a:endParaRPr b="0" lang="ru-RU" sz="1200" strike="noStrike" u="none">
              <a:solidFill>
                <a:srgbClr val="ffffff"/>
              </a:solidFill>
              <a:effectLst/>
              <a:uFillTx/>
              <a:latin typeface="Arial"/>
            </a:endParaRPr>
          </a:p>
        </p:txBody>
      </p:sp>
      <p:sp>
        <p:nvSpPr>
          <p:cNvPr id="1152" name="Freeform 13"/>
          <p:cNvSpPr/>
          <p:nvPr/>
        </p:nvSpPr>
        <p:spPr>
          <a:xfrm>
            <a:off x="5879520" y="2345760"/>
            <a:ext cx="754920" cy="555480"/>
          </a:xfrm>
          <a:custGeom>
            <a:avLst/>
            <a:gdLst>
              <a:gd name="textAreaLeft" fmla="*/ 0 w 754920"/>
              <a:gd name="textAreaRight" fmla="*/ 755640 w 754920"/>
              <a:gd name="textAreaTop" fmla="*/ 0 h 555480"/>
              <a:gd name="textAreaBottom" fmla="*/ 556200 h 555480"/>
              <a:gd name="GluePoint1X" fmla="*/ 1371.50809061489 w 1545"/>
              <a:gd name="GluePoint1Y" fmla="*/ 0 h 2099"/>
              <a:gd name="GluePoint2X" fmla="*/ 984.498381877023 w 1545"/>
              <a:gd name="GluePoint2Y" fmla="*/ 481.07479752263 h 2099"/>
              <a:gd name="GluePoint3X" fmla="*/ 1230.28349514563 w 1545"/>
              <a:gd name="GluePoint3Y" fmla="*/ 770.161029061458 h 2099"/>
              <a:gd name="GluePoint4X" fmla="*/ 632.794822006473 w 1545"/>
              <a:gd name="GluePoint4Y" fmla="*/ 1136.48404001906 h 2099"/>
              <a:gd name="GluePoint5X" fmla="*/ 0 w 1545"/>
              <a:gd name="GluePoint5Y" fmla="*/ 770.161029061458 h 2099"/>
              <a:gd name="GluePoint6X" fmla="*/ 175.172815533981 w 1545"/>
              <a:gd name="GluePoint6Y" fmla="*/ 481.07479752263 h 2099"/>
              <a:gd name="GluePoint7X" fmla="*/ 774.019417475728 w 1545"/>
              <a:gd name="GluePoint7Y" fmla="*/ 0 h 2099"/>
              <a:gd name="GluePoint8X" fmla="*/ 1371.50809061489 w 1545"/>
              <a:gd name="GluePoint8Y" fmla="*/ 0 h 2099"/>
              <a:gd name="GluePoint9X" fmla="*/ 2744.37411003236 w 1545"/>
              <a:gd name="GluePoint9Y" fmla="*/ 770.161029061458 h 2099"/>
              <a:gd name="GluePoint10X" fmla="*/ 2110.2213592233 w 1545"/>
              <a:gd name="GluePoint10Y" fmla="*/ 1136.48404001906 h 2099"/>
              <a:gd name="GluePoint11X" fmla="*/ 1512.73268608414 w 1545"/>
              <a:gd name="GluePoint11Y" fmla="*/ 770.161029061458 h 2099"/>
              <a:gd name="GluePoint12X" fmla="*/ 1687.90550161812 w 1545"/>
              <a:gd name="GluePoint12Y" fmla="*/ 481.07479752263 h 2099"/>
              <a:gd name="GluePoint13X" fmla="*/ 2251.44595469256 w 1545"/>
              <a:gd name="GluePoint13Y" fmla="*/ 0 h 2099"/>
              <a:gd name="GluePoint14X" fmla="*/ 2850.2925566343 w 1545"/>
              <a:gd name="GluePoint14Y" fmla="*/ 0 h 2099"/>
              <a:gd name="GluePoint15X" fmla="*/ 2497.23106796117 w 1545"/>
              <a:gd name="GluePoint15Y" fmla="*/ 481.07479752263 h 2099"/>
              <a:gd name="GluePoint16X" fmla="*/ 2744.37411003236 w 1545"/>
              <a:gd name="GluePoint16Y" fmla="*/ 770.161029061458 h 209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81" h="59">
                <a:moveTo>
                  <a:pt x="39" y="0"/>
                </a:moveTo>
                <a:cubicBezTo>
                  <a:pt x="28" y="25"/>
                  <a:pt x="28" y="25"/>
                  <a:pt x="28" y="25"/>
                </a:cubicBezTo>
                <a:cubicBezTo>
                  <a:pt x="33" y="29"/>
                  <a:pt x="35" y="34"/>
                  <a:pt x="35" y="40"/>
                </a:cubicBezTo>
                <a:cubicBezTo>
                  <a:pt x="35" y="51"/>
                  <a:pt x="28" y="59"/>
                  <a:pt x="18" y="59"/>
                </a:cubicBezTo>
                <a:cubicBezTo>
                  <a:pt x="8" y="59"/>
                  <a:pt x="0" y="52"/>
                  <a:pt x="0" y="40"/>
                </a:cubicBezTo>
                <a:cubicBezTo>
                  <a:pt x="0" y="34"/>
                  <a:pt x="2" y="30"/>
                  <a:pt x="5" y="25"/>
                </a:cubicBezTo>
                <a:cubicBezTo>
                  <a:pt x="22" y="0"/>
                  <a:pt x="22" y="0"/>
                  <a:pt x="22" y="0"/>
                </a:cubicBezTo>
                <a:lnTo>
                  <a:pt x="39" y="0"/>
                </a:lnTo>
                <a:close/>
                <a:moveTo>
                  <a:pt x="78" y="40"/>
                </a:moveTo>
                <a:cubicBezTo>
                  <a:pt x="78" y="51"/>
                  <a:pt x="71" y="59"/>
                  <a:pt x="60" y="59"/>
                </a:cubicBezTo>
                <a:cubicBezTo>
                  <a:pt x="51" y="59"/>
                  <a:pt x="43" y="52"/>
                  <a:pt x="43" y="40"/>
                </a:cubicBezTo>
                <a:cubicBezTo>
                  <a:pt x="43" y="34"/>
                  <a:pt x="45" y="30"/>
                  <a:pt x="48" y="25"/>
                </a:cubicBezTo>
                <a:cubicBezTo>
                  <a:pt x="64" y="0"/>
                  <a:pt x="64" y="0"/>
                  <a:pt x="64" y="0"/>
                </a:cubicBezTo>
                <a:cubicBezTo>
                  <a:pt x="81" y="0"/>
                  <a:pt x="81" y="0"/>
                  <a:pt x="81" y="0"/>
                </a:cubicBezTo>
                <a:cubicBezTo>
                  <a:pt x="71" y="25"/>
                  <a:pt x="71" y="25"/>
                  <a:pt x="71" y="25"/>
                </a:cubicBezTo>
                <a:cubicBezTo>
                  <a:pt x="76" y="29"/>
                  <a:pt x="78" y="34"/>
                  <a:pt x="78" y="4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53" name="Star: 5 Points 25"/>
          <p:cNvSpPr/>
          <p:nvPr/>
        </p:nvSpPr>
        <p:spPr>
          <a:xfrm>
            <a:off x="5950440" y="5056920"/>
            <a:ext cx="246600" cy="246600"/>
          </a:xfrm>
          <a:prstGeom prst="star5">
            <a:avLst>
              <a:gd name="adj" fmla="val 19098"/>
              <a:gd name="hf" fmla="val 105146"/>
              <a:gd name="vf" fmla="val 11055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54" name="Star: 5 Points 26"/>
          <p:cNvSpPr/>
          <p:nvPr/>
        </p:nvSpPr>
        <p:spPr>
          <a:xfrm>
            <a:off x="6257520" y="5056920"/>
            <a:ext cx="246600" cy="246600"/>
          </a:xfrm>
          <a:prstGeom prst="star5">
            <a:avLst>
              <a:gd name="adj" fmla="val 19098"/>
              <a:gd name="hf" fmla="val 105146"/>
              <a:gd name="vf" fmla="val 11055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55" name="Star: 5 Points 27"/>
          <p:cNvSpPr/>
          <p:nvPr/>
        </p:nvSpPr>
        <p:spPr>
          <a:xfrm>
            <a:off x="6564240" y="5056920"/>
            <a:ext cx="246600" cy="246600"/>
          </a:xfrm>
          <a:prstGeom prst="star5">
            <a:avLst>
              <a:gd name="adj" fmla="val 19098"/>
              <a:gd name="hf" fmla="val 105146"/>
              <a:gd name="vf" fmla="val 11055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56" name="Star: 5 Points 28"/>
          <p:cNvSpPr/>
          <p:nvPr/>
        </p:nvSpPr>
        <p:spPr>
          <a:xfrm>
            <a:off x="6867360" y="5056920"/>
            <a:ext cx="246600" cy="246600"/>
          </a:xfrm>
          <a:prstGeom prst="star5">
            <a:avLst>
              <a:gd name="adj" fmla="val 19098"/>
              <a:gd name="hf" fmla="val 105146"/>
              <a:gd name="vf" fmla="val 110557"/>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57" name="Star: 5 Points 29"/>
          <p:cNvSpPr/>
          <p:nvPr/>
        </p:nvSpPr>
        <p:spPr>
          <a:xfrm>
            <a:off x="7170480" y="5056920"/>
            <a:ext cx="246600" cy="246600"/>
          </a:xfrm>
          <a:prstGeom prst="star5">
            <a:avLst>
              <a:gd name="adj" fmla="val 19098"/>
              <a:gd name="hf" fmla="val 105146"/>
              <a:gd name="vf" fmla="val 110557"/>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Freeform 36"/>
          <p:cNvSpPr/>
          <p:nvPr/>
        </p:nvSpPr>
        <p:spPr>
          <a:xfrm>
            <a:off x="0" y="4973760"/>
            <a:ext cx="5649120" cy="2063160"/>
          </a:xfrm>
          <a:custGeom>
            <a:avLst/>
            <a:gdLst>
              <a:gd name="textAreaLeft" fmla="*/ 0 w 5649120"/>
              <a:gd name="textAreaRight" fmla="*/ 5649840 w 5649120"/>
              <a:gd name="textAreaTop" fmla="*/ 0 h 2063160"/>
              <a:gd name="textAreaBottom" fmla="*/ 2063880 h 2063160"/>
              <a:gd name="GluePoint1X" fmla="*/ 42959.347985348 w 5733"/>
              <a:gd name="GluePoint1Y" fmla="*/ 1916.38868357334 h 15694"/>
              <a:gd name="GluePoint2X" fmla="*/ 31782.9099947671 w 5733"/>
              <a:gd name="GluePoint2Y" fmla="*/ 1613.97400280362 h 15694"/>
              <a:gd name="GluePoint3X" fmla="*/ 13040.546310832 w 5733"/>
              <a:gd name="GluePoint3Y" fmla="*/ 385.323053396202 h 15694"/>
              <a:gd name="GluePoint4X" fmla="*/ 0 w 5733"/>
              <a:gd name="GluePoint4Y" fmla="*/ 884.599464763604 h 15694"/>
              <a:gd name="GluePoint5X" fmla="*/ 0 w 5733"/>
              <a:gd name="GluePoint5Y" fmla="*/ 1916.38868357334 h 15694"/>
              <a:gd name="GluePoint6X" fmla="*/ 42959.347985348 w 5733"/>
              <a:gd name="GluePoint6Y" fmla="*/ 1916.38868357334 h 15694"/>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072" h="755">
                <a:moveTo>
                  <a:pt x="2072" y="691"/>
                </a:moveTo>
                <a:cubicBezTo>
                  <a:pt x="1900" y="367"/>
                  <a:pt x="1802" y="415"/>
                  <a:pt x="1533" y="582"/>
                </a:cubicBezTo>
                <a:cubicBezTo>
                  <a:pt x="1253" y="755"/>
                  <a:pt x="1125" y="359"/>
                  <a:pt x="629" y="139"/>
                </a:cubicBezTo>
                <a:cubicBezTo>
                  <a:pt x="314" y="0"/>
                  <a:pt x="108" y="174"/>
                  <a:pt x="0" y="319"/>
                </a:cubicBezTo>
                <a:cubicBezTo>
                  <a:pt x="0" y="691"/>
                  <a:pt x="0" y="691"/>
                  <a:pt x="0" y="691"/>
                </a:cubicBezTo>
                <a:lnTo>
                  <a:pt x="2072" y="691"/>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1" name="Freeform 5"/>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02"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Задачи</a:t>
            </a:r>
            <a:endParaRPr b="0" lang="ru-RU" sz="6000" strike="noStrike" u="none">
              <a:solidFill>
                <a:srgbClr val="ffffff"/>
              </a:solidFill>
              <a:effectLst/>
              <a:uFillTx/>
              <a:latin typeface="Arial"/>
            </a:endParaRPr>
          </a:p>
        </p:txBody>
      </p:sp>
      <p:sp>
        <p:nvSpPr>
          <p:cNvPr id="103" name="Rectangle: Rounded Corners 4"/>
          <p:cNvSpPr/>
          <p:nvPr/>
        </p:nvSpPr>
        <p:spPr>
          <a:xfrm>
            <a:off x="2080080" y="1964160"/>
            <a:ext cx="170640" cy="170640"/>
          </a:xfrm>
          <a:prstGeom prst="roundRect">
            <a:avLst>
              <a:gd name="adj" fmla="val 16667"/>
            </a:avLst>
          </a:prstGeom>
          <a:gradFill rotWithShape="0">
            <a:gsLst>
              <a:gs pos="0">
                <a:srgbClr val="df1e2c">
                  <a:alpha val="81000"/>
                </a:srgbClr>
              </a:gs>
              <a:gs pos="58400">
                <a:srgbClr val="a34d9d"/>
              </a:gs>
              <a:gs pos="100000">
                <a:srgbClr val="ffc000"/>
              </a:gs>
            </a:gsLst>
            <a:lin ang="3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04" name="TextBox 6"/>
          <p:cNvSpPr/>
          <p:nvPr/>
        </p:nvSpPr>
        <p:spPr>
          <a:xfrm>
            <a:off x="2253240" y="2062440"/>
            <a:ext cx="4046400" cy="5022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Ubuntu"/>
              </a:rPr>
              <a:t>Выявить требования к проекту</a:t>
            </a:r>
            <a:endParaRPr b="0" lang="ru-RU" sz="1800" strike="noStrike" u="none">
              <a:solidFill>
                <a:srgbClr val="ffffff"/>
              </a:solidFill>
              <a:effectLst/>
              <a:uFillTx/>
              <a:latin typeface="Arial"/>
            </a:endParaRPr>
          </a:p>
        </p:txBody>
      </p:sp>
      <p:sp>
        <p:nvSpPr>
          <p:cNvPr id="105" name="TextBox 7"/>
          <p:cNvSpPr/>
          <p:nvPr/>
        </p:nvSpPr>
        <p:spPr>
          <a:xfrm>
            <a:off x="1242720" y="2049840"/>
            <a:ext cx="1100160" cy="9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5400" strike="noStrike" u="none">
                <a:solidFill>
                  <a:schemeClr val="dk2">
                    <a:lumMod val="20000"/>
                    <a:lumOff val="80000"/>
                  </a:schemeClr>
                </a:solidFill>
                <a:effectLst/>
                <a:uFillTx/>
                <a:latin typeface="Open Sans"/>
              </a:rPr>
              <a:t>01</a:t>
            </a:r>
            <a:endParaRPr b="0" lang="ru-RU" sz="5400" strike="noStrike" u="none">
              <a:solidFill>
                <a:srgbClr val="ffffff"/>
              </a:solidFill>
              <a:effectLst/>
              <a:uFillTx/>
              <a:latin typeface="Arial"/>
            </a:endParaRPr>
          </a:p>
        </p:txBody>
      </p:sp>
      <p:sp>
        <p:nvSpPr>
          <p:cNvPr id="106" name="Rectangle: Rounded Corners 8"/>
          <p:cNvSpPr/>
          <p:nvPr/>
        </p:nvSpPr>
        <p:spPr>
          <a:xfrm>
            <a:off x="2080080" y="3350880"/>
            <a:ext cx="170640" cy="170640"/>
          </a:xfrm>
          <a:prstGeom prst="roundRect">
            <a:avLst>
              <a:gd name="adj" fmla="val 16667"/>
            </a:avLst>
          </a:prstGeom>
          <a:gradFill rotWithShape="0">
            <a:gsLst>
              <a:gs pos="0">
                <a:srgbClr val="df1e2c">
                  <a:alpha val="81000"/>
                </a:srgbClr>
              </a:gs>
              <a:gs pos="58400">
                <a:srgbClr val="a34d9d"/>
              </a:gs>
              <a:gs pos="100000">
                <a:srgbClr val="ffc000"/>
              </a:gs>
            </a:gsLst>
            <a:lin ang="3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07" name="TextBox 9"/>
          <p:cNvSpPr/>
          <p:nvPr/>
        </p:nvSpPr>
        <p:spPr>
          <a:xfrm>
            <a:off x="2267280" y="3848400"/>
            <a:ext cx="34448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Спроектировать, как и какие данные мы будем использовать</a:t>
            </a:r>
            <a:endParaRPr b="0" lang="ru-RU" sz="1200" strike="noStrike" u="none">
              <a:solidFill>
                <a:srgbClr val="ffffff"/>
              </a:solidFill>
              <a:effectLst/>
              <a:uFillTx/>
              <a:latin typeface="Arial"/>
            </a:endParaRPr>
          </a:p>
        </p:txBody>
      </p:sp>
      <p:sp>
        <p:nvSpPr>
          <p:cNvPr id="108" name="TextBox 10"/>
          <p:cNvSpPr/>
          <p:nvPr/>
        </p:nvSpPr>
        <p:spPr>
          <a:xfrm>
            <a:off x="2253240" y="3449160"/>
            <a:ext cx="3842280" cy="5022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Ubuntu"/>
              </a:rPr>
              <a:t>Спроектировать базу данных</a:t>
            </a:r>
            <a:endParaRPr b="0" lang="ru-RU" sz="1800" strike="noStrike" u="none">
              <a:solidFill>
                <a:srgbClr val="ffffff"/>
              </a:solidFill>
              <a:effectLst/>
              <a:uFillTx/>
              <a:latin typeface="Arial"/>
            </a:endParaRPr>
          </a:p>
        </p:txBody>
      </p:sp>
      <p:sp>
        <p:nvSpPr>
          <p:cNvPr id="109" name="TextBox 11"/>
          <p:cNvSpPr/>
          <p:nvPr/>
        </p:nvSpPr>
        <p:spPr>
          <a:xfrm>
            <a:off x="1242720" y="3436560"/>
            <a:ext cx="1100160" cy="9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5400" strike="noStrike" u="none">
                <a:solidFill>
                  <a:schemeClr val="dk2">
                    <a:lumMod val="20000"/>
                    <a:lumOff val="80000"/>
                  </a:schemeClr>
                </a:solidFill>
                <a:effectLst/>
                <a:uFillTx/>
                <a:latin typeface="Open Sans"/>
              </a:rPr>
              <a:t>02</a:t>
            </a:r>
            <a:endParaRPr b="0" lang="ru-RU" sz="5400" strike="noStrike" u="none">
              <a:solidFill>
                <a:srgbClr val="ffffff"/>
              </a:solidFill>
              <a:effectLst/>
              <a:uFillTx/>
              <a:latin typeface="Arial"/>
            </a:endParaRPr>
          </a:p>
        </p:txBody>
      </p:sp>
      <p:sp>
        <p:nvSpPr>
          <p:cNvPr id="110" name="Rectangle: Rounded Corners 12"/>
          <p:cNvSpPr/>
          <p:nvPr/>
        </p:nvSpPr>
        <p:spPr>
          <a:xfrm>
            <a:off x="2080080" y="4733280"/>
            <a:ext cx="170640" cy="170640"/>
          </a:xfrm>
          <a:prstGeom prst="roundRect">
            <a:avLst>
              <a:gd name="adj" fmla="val 16667"/>
            </a:avLst>
          </a:prstGeom>
          <a:gradFill rotWithShape="0">
            <a:gsLst>
              <a:gs pos="0">
                <a:srgbClr val="df1e2c">
                  <a:alpha val="81000"/>
                </a:srgbClr>
              </a:gs>
              <a:gs pos="58400">
                <a:srgbClr val="a34d9d"/>
              </a:gs>
              <a:gs pos="100000">
                <a:srgbClr val="ffc000"/>
              </a:gs>
            </a:gsLst>
            <a:lin ang="3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1" name="TextBox 13"/>
          <p:cNvSpPr/>
          <p:nvPr/>
        </p:nvSpPr>
        <p:spPr>
          <a:xfrm>
            <a:off x="2267280" y="5230800"/>
            <a:ext cx="34448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Создать визуальное представление интерфейса готового продукта</a:t>
            </a:r>
            <a:endParaRPr b="0" lang="ru-RU" sz="1200" strike="noStrike" u="none">
              <a:solidFill>
                <a:srgbClr val="ffffff"/>
              </a:solidFill>
              <a:effectLst/>
              <a:uFillTx/>
              <a:latin typeface="Arial"/>
            </a:endParaRPr>
          </a:p>
        </p:txBody>
      </p:sp>
      <p:sp>
        <p:nvSpPr>
          <p:cNvPr id="112" name="TextBox 14"/>
          <p:cNvSpPr/>
          <p:nvPr/>
        </p:nvSpPr>
        <p:spPr>
          <a:xfrm>
            <a:off x="2253240" y="4831200"/>
            <a:ext cx="3866400" cy="5022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Ubuntu"/>
              </a:rPr>
              <a:t>Создать макета интерфейса</a:t>
            </a:r>
            <a:endParaRPr b="0" lang="ru-RU" sz="1800" strike="noStrike" u="none">
              <a:solidFill>
                <a:srgbClr val="ffffff"/>
              </a:solidFill>
              <a:effectLst/>
              <a:uFillTx/>
              <a:latin typeface="Arial"/>
            </a:endParaRPr>
          </a:p>
        </p:txBody>
      </p:sp>
      <p:sp>
        <p:nvSpPr>
          <p:cNvPr id="113" name="TextBox 15"/>
          <p:cNvSpPr/>
          <p:nvPr/>
        </p:nvSpPr>
        <p:spPr>
          <a:xfrm>
            <a:off x="1242720" y="4818960"/>
            <a:ext cx="1100160" cy="9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5400" strike="noStrike" u="none">
                <a:solidFill>
                  <a:schemeClr val="dk2">
                    <a:lumMod val="20000"/>
                    <a:lumOff val="80000"/>
                  </a:schemeClr>
                </a:solidFill>
                <a:effectLst/>
                <a:uFillTx/>
                <a:latin typeface="Open Sans"/>
              </a:rPr>
              <a:t>03</a:t>
            </a:r>
            <a:endParaRPr b="0" lang="ru-RU" sz="5400" strike="noStrike" u="none">
              <a:solidFill>
                <a:srgbClr val="ffffff"/>
              </a:solidFill>
              <a:effectLst/>
              <a:uFillTx/>
              <a:latin typeface="Arial"/>
            </a:endParaRPr>
          </a:p>
        </p:txBody>
      </p:sp>
      <p:sp>
        <p:nvSpPr>
          <p:cNvPr id="114" name="Rectangle: Rounded Corners 16"/>
          <p:cNvSpPr/>
          <p:nvPr/>
        </p:nvSpPr>
        <p:spPr>
          <a:xfrm>
            <a:off x="7316640" y="1964160"/>
            <a:ext cx="170640" cy="170640"/>
          </a:xfrm>
          <a:prstGeom prst="roundRect">
            <a:avLst>
              <a:gd name="adj" fmla="val 16667"/>
            </a:avLst>
          </a:prstGeom>
          <a:gradFill rotWithShape="0">
            <a:gsLst>
              <a:gs pos="0">
                <a:srgbClr val="df1e2c">
                  <a:alpha val="81000"/>
                </a:srgbClr>
              </a:gs>
              <a:gs pos="58400">
                <a:srgbClr val="a34d9d"/>
              </a:gs>
              <a:gs pos="100000">
                <a:srgbClr val="ffc000"/>
              </a:gs>
            </a:gsLst>
            <a:lin ang="3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5" name="TextBox 17"/>
          <p:cNvSpPr/>
          <p:nvPr/>
        </p:nvSpPr>
        <p:spPr>
          <a:xfrm>
            <a:off x="7503840" y="2461680"/>
            <a:ext cx="34448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Разработка функционала, выполняемая со стороны клиента</a:t>
            </a:r>
            <a:endParaRPr b="0" lang="ru-RU" sz="1200" strike="noStrike" u="none">
              <a:solidFill>
                <a:srgbClr val="ffffff"/>
              </a:solidFill>
              <a:effectLst/>
              <a:uFillTx/>
              <a:latin typeface="Arial"/>
            </a:endParaRPr>
          </a:p>
        </p:txBody>
      </p:sp>
      <p:sp>
        <p:nvSpPr>
          <p:cNvPr id="116" name="TextBox 18"/>
          <p:cNvSpPr/>
          <p:nvPr/>
        </p:nvSpPr>
        <p:spPr>
          <a:xfrm>
            <a:off x="7489800" y="2062440"/>
            <a:ext cx="4749840" cy="5022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Ubuntu"/>
              </a:rPr>
              <a:t>Разработка клиентского функционала</a:t>
            </a:r>
            <a:endParaRPr b="0" lang="ru-RU" sz="1800" strike="noStrike" u="none">
              <a:solidFill>
                <a:srgbClr val="ffffff"/>
              </a:solidFill>
              <a:effectLst/>
              <a:uFillTx/>
              <a:latin typeface="Arial"/>
            </a:endParaRPr>
          </a:p>
        </p:txBody>
      </p:sp>
      <p:sp>
        <p:nvSpPr>
          <p:cNvPr id="117" name="TextBox 19"/>
          <p:cNvSpPr/>
          <p:nvPr/>
        </p:nvSpPr>
        <p:spPr>
          <a:xfrm>
            <a:off x="6479280" y="2049840"/>
            <a:ext cx="1100160" cy="9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5400" strike="noStrike" u="none">
                <a:solidFill>
                  <a:schemeClr val="dk2">
                    <a:lumMod val="20000"/>
                    <a:lumOff val="80000"/>
                  </a:schemeClr>
                </a:solidFill>
                <a:effectLst/>
                <a:uFillTx/>
                <a:latin typeface="Open Sans"/>
              </a:rPr>
              <a:t>04</a:t>
            </a:r>
            <a:endParaRPr b="0" lang="ru-RU" sz="5400" strike="noStrike" u="none">
              <a:solidFill>
                <a:srgbClr val="ffffff"/>
              </a:solidFill>
              <a:effectLst/>
              <a:uFillTx/>
              <a:latin typeface="Arial"/>
            </a:endParaRPr>
          </a:p>
        </p:txBody>
      </p:sp>
      <p:sp>
        <p:nvSpPr>
          <p:cNvPr id="118" name="Rectangle: Rounded Corners 20"/>
          <p:cNvSpPr/>
          <p:nvPr/>
        </p:nvSpPr>
        <p:spPr>
          <a:xfrm>
            <a:off x="7316640" y="3350880"/>
            <a:ext cx="170640" cy="170640"/>
          </a:xfrm>
          <a:prstGeom prst="roundRect">
            <a:avLst>
              <a:gd name="adj" fmla="val 16667"/>
            </a:avLst>
          </a:prstGeom>
          <a:gradFill rotWithShape="0">
            <a:gsLst>
              <a:gs pos="0">
                <a:srgbClr val="df1e2c">
                  <a:alpha val="81000"/>
                </a:srgbClr>
              </a:gs>
              <a:gs pos="58400">
                <a:srgbClr val="a34d9d"/>
              </a:gs>
              <a:gs pos="100000">
                <a:srgbClr val="ffc000"/>
              </a:gs>
            </a:gsLst>
            <a:lin ang="3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9" name="TextBox 21"/>
          <p:cNvSpPr/>
          <p:nvPr/>
        </p:nvSpPr>
        <p:spPr>
          <a:xfrm>
            <a:off x="7503840" y="3848400"/>
            <a:ext cx="34448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Разработка функционала, выполняемая со стороны сервера</a:t>
            </a:r>
            <a:endParaRPr b="0" lang="ru-RU" sz="1200" strike="noStrike" u="none">
              <a:solidFill>
                <a:srgbClr val="ffffff"/>
              </a:solidFill>
              <a:effectLst/>
              <a:uFillTx/>
              <a:latin typeface="Arial"/>
            </a:endParaRPr>
          </a:p>
        </p:txBody>
      </p:sp>
      <p:sp>
        <p:nvSpPr>
          <p:cNvPr id="120" name="TextBox 22"/>
          <p:cNvSpPr/>
          <p:nvPr/>
        </p:nvSpPr>
        <p:spPr>
          <a:xfrm>
            <a:off x="7489800" y="3449160"/>
            <a:ext cx="4749840" cy="5022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1" lang="en-US" sz="1800" strike="noStrike" u="none">
                <a:solidFill>
                  <a:schemeClr val="accent1"/>
                </a:solidFill>
                <a:effectLst/>
                <a:uFillTx/>
                <a:latin typeface="Ubuntu"/>
              </a:rPr>
              <a:t>Разработка серверного функционала</a:t>
            </a:r>
            <a:endParaRPr b="0" lang="ru-RU" sz="1800" strike="noStrike" u="none">
              <a:solidFill>
                <a:srgbClr val="ffffff"/>
              </a:solidFill>
              <a:effectLst/>
              <a:uFillTx/>
              <a:latin typeface="Arial"/>
            </a:endParaRPr>
          </a:p>
        </p:txBody>
      </p:sp>
      <p:sp>
        <p:nvSpPr>
          <p:cNvPr id="121" name="TextBox 23"/>
          <p:cNvSpPr/>
          <p:nvPr/>
        </p:nvSpPr>
        <p:spPr>
          <a:xfrm>
            <a:off x="6479280" y="3436560"/>
            <a:ext cx="1100160" cy="9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5400" strike="noStrike" u="none">
                <a:solidFill>
                  <a:schemeClr val="dk2">
                    <a:lumMod val="20000"/>
                    <a:lumOff val="80000"/>
                  </a:schemeClr>
                </a:solidFill>
                <a:effectLst/>
                <a:uFillTx/>
                <a:latin typeface="Open Sans"/>
              </a:rPr>
              <a:t>05</a:t>
            </a:r>
            <a:endParaRPr b="0" lang="ru-RU" sz="5400" strike="noStrike" u="none">
              <a:solidFill>
                <a:srgbClr val="ffffff"/>
              </a:solidFill>
              <a:effectLst/>
              <a:uFillTx/>
              <a:latin typeface="Arial"/>
            </a:endParaRPr>
          </a:p>
        </p:txBody>
      </p:sp>
      <p:sp>
        <p:nvSpPr>
          <p:cNvPr id="122" name="Rectangle: Rounded Corners 24"/>
          <p:cNvSpPr/>
          <p:nvPr/>
        </p:nvSpPr>
        <p:spPr>
          <a:xfrm>
            <a:off x="7316640" y="4733280"/>
            <a:ext cx="170640" cy="170640"/>
          </a:xfrm>
          <a:prstGeom prst="roundRect">
            <a:avLst>
              <a:gd name="adj" fmla="val 16667"/>
            </a:avLst>
          </a:prstGeom>
          <a:gradFill rotWithShape="0">
            <a:gsLst>
              <a:gs pos="0">
                <a:srgbClr val="df1e2c">
                  <a:alpha val="81000"/>
                </a:srgbClr>
              </a:gs>
              <a:gs pos="58400">
                <a:srgbClr val="a34d9d"/>
              </a:gs>
              <a:gs pos="100000">
                <a:srgbClr val="ffc000"/>
              </a:gs>
            </a:gsLst>
            <a:lin ang="3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23" name="TextBox 25"/>
          <p:cNvSpPr/>
          <p:nvPr/>
        </p:nvSpPr>
        <p:spPr>
          <a:xfrm>
            <a:off x="7503840" y="5230800"/>
            <a:ext cx="34448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Разработать связь между клиентом и сервером в виде синхроницации</a:t>
            </a:r>
            <a:endParaRPr b="0" lang="ru-RU" sz="1200" strike="noStrike" u="none">
              <a:solidFill>
                <a:srgbClr val="ffffff"/>
              </a:solidFill>
              <a:effectLst/>
              <a:uFillTx/>
              <a:latin typeface="Arial"/>
            </a:endParaRPr>
          </a:p>
        </p:txBody>
      </p:sp>
      <p:sp>
        <p:nvSpPr>
          <p:cNvPr id="124" name="TextBox 26"/>
          <p:cNvSpPr/>
          <p:nvPr/>
        </p:nvSpPr>
        <p:spPr>
          <a:xfrm>
            <a:off x="7489800" y="4831200"/>
            <a:ext cx="4569840" cy="365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chemeClr val="accent1"/>
                </a:solidFill>
                <a:effectLst/>
                <a:uFillTx/>
                <a:latin typeface="Ubuntu"/>
              </a:rPr>
              <a:t>Разработка клиент-серверной связи</a:t>
            </a:r>
            <a:endParaRPr b="0" lang="ru-RU" sz="1800" strike="noStrike" u="none">
              <a:solidFill>
                <a:srgbClr val="ffffff"/>
              </a:solidFill>
              <a:effectLst/>
              <a:uFillTx/>
              <a:latin typeface="Arial"/>
            </a:endParaRPr>
          </a:p>
        </p:txBody>
      </p:sp>
      <p:sp>
        <p:nvSpPr>
          <p:cNvPr id="125" name="TextBox 27"/>
          <p:cNvSpPr/>
          <p:nvPr/>
        </p:nvSpPr>
        <p:spPr>
          <a:xfrm>
            <a:off x="6479280" y="4818960"/>
            <a:ext cx="1100160" cy="924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5400" strike="noStrike" u="none">
                <a:solidFill>
                  <a:schemeClr val="dk2">
                    <a:lumMod val="20000"/>
                    <a:lumOff val="80000"/>
                  </a:schemeClr>
                </a:solidFill>
                <a:effectLst/>
                <a:uFillTx/>
                <a:latin typeface="Open Sans"/>
              </a:rPr>
              <a:t>06</a:t>
            </a:r>
            <a:endParaRPr b="0" lang="ru-RU" sz="5400" strike="noStrike" u="none">
              <a:solidFill>
                <a:srgbClr val="ffffff"/>
              </a:solidFill>
              <a:effectLst/>
              <a:uFillTx/>
              <a:latin typeface="Arial"/>
            </a:endParaRPr>
          </a:p>
        </p:txBody>
      </p:sp>
      <p:sp>
        <p:nvSpPr>
          <p:cNvPr id="126" name="TextBox 3"/>
          <p:cNvSpPr/>
          <p:nvPr/>
        </p:nvSpPr>
        <p:spPr>
          <a:xfrm>
            <a:off x="2269080" y="2438280"/>
            <a:ext cx="344484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Исследовать потребности потенциальных пользователей, а так же функционал существующих аналогов</a:t>
            </a:r>
            <a:endParaRPr b="0" lang="ru-RU" sz="1200" strike="noStrike" u="none">
              <a:solidFill>
                <a:srgbClr val="ffffff"/>
              </a:solidFill>
              <a:effectLst/>
              <a:uFillTx/>
              <a:latin typeface="Arial"/>
            </a:endParaRPr>
          </a:p>
        </p:txBody>
      </p:sp>
      <p:sp>
        <p:nvSpPr>
          <p:cNvPr id="127" name="TextBox 4"/>
          <p:cNvSpPr/>
          <p:nvPr/>
        </p:nvSpPr>
        <p:spPr>
          <a:xfrm>
            <a:off x="7503840" y="2461680"/>
            <a:ext cx="34448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Разработка функционала, выполняемая со стороны клиента</a:t>
            </a:r>
            <a:endParaRPr b="0" lang="ru-RU" sz="1200" strike="noStrike" u="none">
              <a:solidFill>
                <a:srgbClr val="ffffff"/>
              </a:solidFill>
              <a:effectLst/>
              <a:uFillTx/>
              <a:latin typeface="Arial"/>
            </a:endParaRPr>
          </a:p>
        </p:txBody>
      </p:sp>
    </p:spTree>
  </p:cSld>
  <p:transition spd="slow">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8" name="Picture Placeholder 2" descr=""/>
          <p:cNvPicPr/>
          <p:nvPr/>
        </p:nvPicPr>
        <p:blipFill>
          <a:blip r:embed="rId1"/>
          <a:stretch/>
        </p:blipFill>
        <p:spPr>
          <a:xfrm>
            <a:off x="4764600" y="0"/>
            <a:ext cx="7426800" cy="6857280"/>
          </a:xfrm>
          <a:prstGeom prst="rect">
            <a:avLst/>
          </a:prstGeom>
          <a:solidFill>
            <a:schemeClr val="bg2">
              <a:lumMod val="95000"/>
            </a:schemeClr>
          </a:solidFill>
          <a:ln w="0">
            <a:noFill/>
          </a:ln>
        </p:spPr>
      </p:pic>
      <p:pic>
        <p:nvPicPr>
          <p:cNvPr id="1159" name="Picture Placeholder 5" descr=""/>
          <p:cNvPicPr/>
          <p:nvPr/>
        </p:nvPicPr>
        <p:blipFill>
          <a:blip r:embed="rId2"/>
          <a:stretch/>
        </p:blipFill>
        <p:spPr>
          <a:xfrm>
            <a:off x="3285720" y="5005800"/>
            <a:ext cx="6868440" cy="1851480"/>
          </a:xfrm>
          <a:prstGeom prst="rect">
            <a:avLst/>
          </a:prstGeom>
          <a:solidFill>
            <a:schemeClr val="bg2">
              <a:lumMod val="85000"/>
            </a:schemeClr>
          </a:solidFill>
          <a:ln w="0">
            <a:noFill/>
          </a:ln>
        </p:spPr>
      </p:pic>
      <p:sp>
        <p:nvSpPr>
          <p:cNvPr id="1160" name="PlaceHolder 1"/>
          <p:cNvSpPr>
            <a:spLocks noGrp="1"/>
          </p:cNvSpPr>
          <p:nvPr>
            <p:ph/>
          </p:nvPr>
        </p:nvSpPr>
        <p:spPr>
          <a:xfrm>
            <a:off x="766800" y="396720"/>
            <a:ext cx="4526280" cy="114264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6000" strike="noStrike" u="none">
                <a:solidFill>
                  <a:schemeClr val="dk1"/>
                </a:solidFill>
                <a:effectLst/>
                <a:uFillTx/>
                <a:latin typeface="Open Sans"/>
              </a:rPr>
              <a:t>Location</a:t>
            </a:r>
            <a:endParaRPr b="0" lang="ru-RU" sz="6000" strike="noStrike" u="none">
              <a:solidFill>
                <a:srgbClr val="ffffff"/>
              </a:solidFill>
              <a:effectLst/>
              <a:uFillTx/>
              <a:latin typeface="Arial"/>
            </a:endParaRPr>
          </a:p>
        </p:txBody>
      </p:sp>
      <p:sp>
        <p:nvSpPr>
          <p:cNvPr id="1161" name="Rectangle 8"/>
          <p:cNvSpPr/>
          <p:nvPr/>
        </p:nvSpPr>
        <p:spPr>
          <a:xfrm>
            <a:off x="3285720" y="5005800"/>
            <a:ext cx="6868440" cy="1851480"/>
          </a:xfrm>
          <a:prstGeom prst="rect">
            <a:avLst/>
          </a:prstGeom>
          <a:solidFill>
            <a:schemeClr val="dk2">
              <a:alpha val="68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62" name="Rectangle 7"/>
          <p:cNvSpPr/>
          <p:nvPr/>
        </p:nvSpPr>
        <p:spPr>
          <a:xfrm>
            <a:off x="7605000" y="0"/>
            <a:ext cx="2162520" cy="1973160"/>
          </a:xfrm>
          <a:prstGeom prst="rect">
            <a:avLst/>
          </a:prstGeom>
          <a:gradFill rotWithShape="0">
            <a:gsLst>
              <a:gs pos="0">
                <a:srgbClr val="df1e2c"/>
              </a:gs>
              <a:gs pos="51300">
                <a:srgbClr val="a34d9d"/>
              </a:gs>
              <a:gs pos="100000">
                <a:srgbClr val="ffc000"/>
              </a:gs>
            </a:gsLst>
            <a:lin ang="3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163" name="Freeform 5"/>
          <p:cNvSpPr/>
          <p:nvPr/>
        </p:nvSpPr>
        <p:spPr>
          <a:xfrm>
            <a:off x="8556840" y="303480"/>
            <a:ext cx="259200" cy="398880"/>
          </a:xfrm>
          <a:custGeom>
            <a:avLst/>
            <a:gdLst>
              <a:gd name="textAreaLeft" fmla="*/ 0 w 259200"/>
              <a:gd name="textAreaRight" fmla="*/ 259920 w 259200"/>
              <a:gd name="textAreaTop" fmla="*/ 0 h 398880"/>
              <a:gd name="textAreaBottom" fmla="*/ 399600 h 398880"/>
              <a:gd name="GluePoint1X" fmla="*/ 455.983783783784 w 1110"/>
              <a:gd name="GluePoint1Y" fmla="*/ 422.403047091413 h 722"/>
              <a:gd name="GluePoint2X" fmla="*/ 237.085585585586 w 1110"/>
              <a:gd name="GluePoint2Y" fmla="*/ 0 h 722"/>
              <a:gd name="GluePoint3X" fmla="*/ 237.085585585586 w 1110"/>
              <a:gd name="GluePoint3Y" fmla="*/ 0 h 722"/>
              <a:gd name="GluePoint4X" fmla="*/ 12.3414414414414 w 1110"/>
              <a:gd name="GluePoint4Y" fmla="*/ 422.403047091413 h 722"/>
              <a:gd name="GluePoint5X" fmla="*/ 37.0243243243243 w 1110"/>
              <a:gd name="GluePoint5Y" fmla="*/ 771.07756232687 h 722"/>
              <a:gd name="GluePoint6X" fmla="*/ 87.0396396396397 w 1110"/>
              <a:gd name="GluePoint6Y" fmla="*/ 1004.5512465374 h 722"/>
              <a:gd name="GluePoint7X" fmla="*/ 231.23963963964 w 1110"/>
              <a:gd name="GluePoint7Y" fmla="*/ 1704.97229916898 h 722"/>
              <a:gd name="GluePoint8X" fmla="*/ 381.285585585586 w 1110"/>
              <a:gd name="GluePoint8Y" fmla="*/ 1004.5512465374 h 722"/>
              <a:gd name="GluePoint9X" fmla="*/ 431.300900900901 w 1110"/>
              <a:gd name="GluePoint9Y" fmla="*/ 771.07756232687 h 722"/>
              <a:gd name="GluePoint10X" fmla="*/ 455.983783783784 w 1110"/>
              <a:gd name="GluePoint10Y" fmla="*/ 422.403047091413 h 722"/>
              <a:gd name="GluePoint11X" fmla="*/ 237.085585585586 w 1110"/>
              <a:gd name="GluePoint11Y" fmla="*/ 683.524930747922 h 722"/>
              <a:gd name="GluePoint12X" fmla="*/ 168.233333333333 w 1110"/>
              <a:gd name="GluePoint12Y" fmla="*/ 523.779778393352 h 722"/>
              <a:gd name="GluePoint13X" fmla="*/ 237.085585585586 w 1110"/>
              <a:gd name="GluePoint13Y" fmla="*/ 364.034626038781 h 722"/>
              <a:gd name="GluePoint14X" fmla="*/ 305.937837837838 w 1110"/>
              <a:gd name="GluePoint14Y" fmla="*/ 523.779778393352 h 722"/>
              <a:gd name="GluePoint15X" fmla="*/ 237.085585585586 w 1110"/>
              <a:gd name="GluePoint15Y" fmla="*/ 683.524930747922 h 72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Lst>
            <a:rect l="textAreaLeft" t="textAreaTop" r="textAreaRight" b="textAreaBottom"/>
            <a:pathLst>
              <a:path w="75" h="117">
                <a:moveTo>
                  <a:pt x="73" y="29"/>
                </a:moveTo>
                <a:cubicBezTo>
                  <a:pt x="66" y="0"/>
                  <a:pt x="38" y="0"/>
                  <a:pt x="38" y="0"/>
                </a:cubicBezTo>
                <a:cubicBezTo>
                  <a:pt x="38" y="0"/>
                  <a:pt x="38" y="0"/>
                  <a:pt x="38" y="0"/>
                </a:cubicBezTo>
                <a:cubicBezTo>
                  <a:pt x="35" y="0"/>
                  <a:pt x="9" y="1"/>
                  <a:pt x="2" y="29"/>
                </a:cubicBezTo>
                <a:cubicBezTo>
                  <a:pt x="2" y="29"/>
                  <a:pt x="0" y="40"/>
                  <a:pt x="6" y="53"/>
                </a:cubicBezTo>
                <a:cubicBezTo>
                  <a:pt x="6" y="53"/>
                  <a:pt x="13" y="67"/>
                  <a:pt x="14" y="69"/>
                </a:cubicBezTo>
                <a:cubicBezTo>
                  <a:pt x="14" y="69"/>
                  <a:pt x="33" y="97"/>
                  <a:pt x="37" y="117"/>
                </a:cubicBezTo>
                <a:cubicBezTo>
                  <a:pt x="41" y="97"/>
                  <a:pt x="61" y="69"/>
                  <a:pt x="61" y="69"/>
                </a:cubicBezTo>
                <a:cubicBezTo>
                  <a:pt x="62" y="67"/>
                  <a:pt x="69" y="53"/>
                  <a:pt x="69" y="53"/>
                </a:cubicBezTo>
                <a:cubicBezTo>
                  <a:pt x="75" y="40"/>
                  <a:pt x="73" y="29"/>
                  <a:pt x="73" y="29"/>
                </a:cubicBezTo>
                <a:close/>
                <a:moveTo>
                  <a:pt x="38" y="47"/>
                </a:moveTo>
                <a:cubicBezTo>
                  <a:pt x="32" y="47"/>
                  <a:pt x="27" y="42"/>
                  <a:pt x="27" y="36"/>
                </a:cubicBezTo>
                <a:cubicBezTo>
                  <a:pt x="27" y="30"/>
                  <a:pt x="32" y="25"/>
                  <a:pt x="38" y="25"/>
                </a:cubicBezTo>
                <a:cubicBezTo>
                  <a:pt x="44" y="25"/>
                  <a:pt x="49" y="30"/>
                  <a:pt x="49" y="36"/>
                </a:cubicBezTo>
                <a:cubicBezTo>
                  <a:pt x="49" y="42"/>
                  <a:pt x="44" y="47"/>
                  <a:pt x="38" y="47"/>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1164" name="Group 17"/>
          <p:cNvGrpSpPr/>
          <p:nvPr/>
        </p:nvGrpSpPr>
        <p:grpSpPr>
          <a:xfrm>
            <a:off x="7861680" y="668880"/>
            <a:ext cx="1649520" cy="1031040"/>
            <a:chOff x="7861680" y="668880"/>
            <a:chExt cx="1649520" cy="1031040"/>
          </a:xfrm>
        </p:grpSpPr>
        <p:sp>
          <p:nvSpPr>
            <p:cNvPr id="1165" name="TextBox 15"/>
            <p:cNvSpPr/>
            <p:nvPr/>
          </p:nvSpPr>
          <p:spPr>
            <a:xfrm>
              <a:off x="7861680" y="938880"/>
              <a:ext cx="1649520" cy="7610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000" strike="noStrike" u="none">
                  <a:solidFill>
                    <a:schemeClr val="lt2"/>
                  </a:solidFill>
                  <a:effectLst/>
                  <a:uFillTx/>
                  <a:latin typeface="Open Sans"/>
                </a:rPr>
                <a:t>A wonderful serenity has taken possession of my entire soul</a:t>
              </a:r>
              <a:endParaRPr b="0" lang="ru-RU" sz="1000" strike="noStrike" u="none">
                <a:solidFill>
                  <a:srgbClr val="ffffff"/>
                </a:solidFill>
                <a:effectLst/>
                <a:uFillTx/>
                <a:latin typeface="Arial"/>
              </a:endParaRPr>
            </a:p>
          </p:txBody>
        </p:sp>
        <p:sp>
          <p:nvSpPr>
            <p:cNvPr id="1166" name="TextBox 16"/>
            <p:cNvSpPr/>
            <p:nvPr/>
          </p:nvSpPr>
          <p:spPr>
            <a:xfrm>
              <a:off x="7929360" y="668880"/>
              <a:ext cx="1514160" cy="3718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400" strike="noStrike" u="none">
                  <a:solidFill>
                    <a:schemeClr val="lt2"/>
                  </a:solidFill>
                  <a:effectLst/>
                  <a:uFillTx/>
                  <a:latin typeface="Ubuntu"/>
                </a:rPr>
                <a:t>Description</a:t>
              </a:r>
              <a:endParaRPr b="0" lang="ru-RU" sz="1400" strike="noStrike" u="none">
                <a:solidFill>
                  <a:srgbClr val="ffffff"/>
                </a:solidFill>
                <a:effectLst/>
                <a:uFillTx/>
                <a:latin typeface="Arial"/>
              </a:endParaRPr>
            </a:p>
          </p:txBody>
        </p:sp>
      </p:grpSp>
      <p:sp>
        <p:nvSpPr>
          <p:cNvPr id="1167" name="TextBox 21"/>
          <p:cNvSpPr/>
          <p:nvPr/>
        </p:nvSpPr>
        <p:spPr>
          <a:xfrm>
            <a:off x="1634400" y="2566800"/>
            <a:ext cx="210204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slidefactory@email.com</a:t>
            </a:r>
            <a:endParaRPr b="0" lang="ru-RU" sz="1200" strike="noStrike" u="none">
              <a:solidFill>
                <a:srgbClr val="ffffff"/>
              </a:solidFill>
              <a:effectLst/>
              <a:uFillTx/>
              <a:latin typeface="Arial"/>
            </a:endParaRPr>
          </a:p>
        </p:txBody>
      </p:sp>
      <p:sp>
        <p:nvSpPr>
          <p:cNvPr id="1168" name="Text Placeholder 2"/>
          <p:cNvSpPr/>
          <p:nvPr/>
        </p:nvSpPr>
        <p:spPr>
          <a:xfrm>
            <a:off x="1634400" y="2333520"/>
            <a:ext cx="2115000" cy="4028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400" strike="noStrike" u="none">
                <a:solidFill>
                  <a:schemeClr val="accent1"/>
                </a:solidFill>
                <a:effectLst/>
                <a:uFillTx/>
                <a:latin typeface="Ubuntu"/>
                <a:ea typeface="Roboto"/>
              </a:rPr>
              <a:t>Good Email</a:t>
            </a:r>
            <a:endParaRPr b="0" lang="ru-RU" sz="1400" strike="noStrike" u="none">
              <a:solidFill>
                <a:srgbClr val="ffffff"/>
              </a:solidFill>
              <a:effectLst/>
              <a:uFillTx/>
              <a:latin typeface="Arial"/>
            </a:endParaRPr>
          </a:p>
        </p:txBody>
      </p:sp>
      <p:sp>
        <p:nvSpPr>
          <p:cNvPr id="1169" name="TextBox 23"/>
          <p:cNvSpPr/>
          <p:nvPr/>
        </p:nvSpPr>
        <p:spPr>
          <a:xfrm>
            <a:off x="1634400" y="3209040"/>
            <a:ext cx="210204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+24 246 2324 7543</a:t>
            </a:r>
            <a:endParaRPr b="0" lang="ru-RU" sz="1200" strike="noStrike" u="none">
              <a:solidFill>
                <a:srgbClr val="ffffff"/>
              </a:solidFill>
              <a:effectLst/>
              <a:uFillTx/>
              <a:latin typeface="Arial"/>
            </a:endParaRPr>
          </a:p>
        </p:txBody>
      </p:sp>
      <p:sp>
        <p:nvSpPr>
          <p:cNvPr id="1170" name="Text Placeholder 2"/>
          <p:cNvSpPr/>
          <p:nvPr/>
        </p:nvSpPr>
        <p:spPr>
          <a:xfrm>
            <a:off x="1634400" y="2976120"/>
            <a:ext cx="2115000" cy="4028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400" strike="noStrike" u="none">
                <a:solidFill>
                  <a:schemeClr val="accent2"/>
                </a:solidFill>
                <a:effectLst/>
                <a:uFillTx/>
                <a:latin typeface="Ubuntu"/>
                <a:ea typeface="Roboto"/>
              </a:rPr>
              <a:t>Phone Number</a:t>
            </a:r>
            <a:endParaRPr b="0" lang="ru-RU" sz="1400" strike="noStrike" u="none">
              <a:solidFill>
                <a:srgbClr val="ffffff"/>
              </a:solidFill>
              <a:effectLst/>
              <a:uFillTx/>
              <a:latin typeface="Arial"/>
            </a:endParaRPr>
          </a:p>
        </p:txBody>
      </p:sp>
      <p:sp>
        <p:nvSpPr>
          <p:cNvPr id="1171" name="TextBox 25"/>
          <p:cNvSpPr/>
          <p:nvPr/>
        </p:nvSpPr>
        <p:spPr>
          <a:xfrm>
            <a:off x="1634400" y="3843000"/>
            <a:ext cx="2102040" cy="3700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http://slidefactory.com</a:t>
            </a:r>
            <a:endParaRPr b="0" lang="ru-RU" sz="1200" strike="noStrike" u="none">
              <a:solidFill>
                <a:srgbClr val="ffffff"/>
              </a:solidFill>
              <a:effectLst/>
              <a:uFillTx/>
              <a:latin typeface="Arial"/>
            </a:endParaRPr>
          </a:p>
        </p:txBody>
      </p:sp>
      <p:sp>
        <p:nvSpPr>
          <p:cNvPr id="1172" name="Text Placeholder 2"/>
          <p:cNvSpPr/>
          <p:nvPr/>
        </p:nvSpPr>
        <p:spPr>
          <a:xfrm>
            <a:off x="1634400" y="3610080"/>
            <a:ext cx="2115000" cy="40284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400" strike="noStrike" u="none">
                <a:solidFill>
                  <a:schemeClr val="accent3"/>
                </a:solidFill>
                <a:effectLst/>
                <a:uFillTx/>
                <a:latin typeface="Ubuntu"/>
                <a:ea typeface="Roboto"/>
              </a:rPr>
              <a:t>Website</a:t>
            </a:r>
            <a:endParaRPr b="0" lang="ru-RU" sz="1400" strike="noStrike" u="none">
              <a:solidFill>
                <a:srgbClr val="ffffff"/>
              </a:solidFill>
              <a:effectLst/>
              <a:uFillTx/>
              <a:latin typeface="Arial"/>
            </a:endParaRPr>
          </a:p>
        </p:txBody>
      </p:sp>
      <p:sp>
        <p:nvSpPr>
          <p:cNvPr id="1173" name="Freeform 5"/>
          <p:cNvSpPr/>
          <p:nvPr/>
        </p:nvSpPr>
        <p:spPr>
          <a:xfrm>
            <a:off x="1124280" y="3076200"/>
            <a:ext cx="175680" cy="269280"/>
          </a:xfrm>
          <a:custGeom>
            <a:avLst/>
            <a:gdLst>
              <a:gd name="textAreaLeft" fmla="*/ 0 w 175680"/>
              <a:gd name="textAreaRight" fmla="*/ 176400 w 175680"/>
              <a:gd name="textAreaTop" fmla="*/ 0 h 269280"/>
              <a:gd name="textAreaBottom" fmla="*/ 270000 h 269280"/>
              <a:gd name="GluePoint1X" fmla="*/ 267.972 w 750"/>
              <a:gd name="GluePoint1Y" fmla="*/ 0 h 490"/>
              <a:gd name="GluePoint2X" fmla="*/ 50.856 w 750"/>
              <a:gd name="GluePoint2Y" fmla="*/ 0 h 490"/>
              <a:gd name="GluePoint3X" fmla="*/ 0 w 750"/>
              <a:gd name="GluePoint3Y" fmla="*/ 122.285714285714 h 490"/>
              <a:gd name="GluePoint4X" fmla="*/ 0 w 750"/>
              <a:gd name="GluePoint4Y" fmla="*/ 1022.61428571429 h 490"/>
              <a:gd name="GluePoint5X" fmla="*/ 50.856 w 750"/>
              <a:gd name="GluePoint5Y" fmla="*/ 1146.42857142857 h 490"/>
              <a:gd name="GluePoint6X" fmla="*/ 267.972 w 750"/>
              <a:gd name="GluePoint6Y" fmla="*/ 1146.42857142857 h 490"/>
              <a:gd name="GluePoint7X" fmla="*/ 319.48 w 750"/>
              <a:gd name="GluePoint7Y" fmla="*/ 1022.61428571429 h 490"/>
              <a:gd name="GluePoint8X" fmla="*/ 319.48 w 750"/>
              <a:gd name="GluePoint8Y" fmla="*/ 122.285714285714 h 490"/>
              <a:gd name="GluePoint9X" fmla="*/ 267.972 w 750"/>
              <a:gd name="GluePoint9Y" fmla="*/ 0 h 490"/>
              <a:gd name="GluePoint10X" fmla="*/ 161.696 w 750"/>
              <a:gd name="GluePoint10Y" fmla="*/ 1033.31428571429 h 490"/>
              <a:gd name="GluePoint11X" fmla="*/ 131.704 w 750"/>
              <a:gd name="GluePoint11Y" fmla="*/ 961.471428571429 h 490"/>
              <a:gd name="GluePoint12X" fmla="*/ 161.696 w 750"/>
              <a:gd name="GluePoint12Y" fmla="*/ 889.628571428571 h 490"/>
              <a:gd name="GluePoint13X" fmla="*/ 191.688 w 750"/>
              <a:gd name="GluePoint13Y" fmla="*/ 961.471428571429 h 490"/>
              <a:gd name="GluePoint14X" fmla="*/ 161.696 w 750"/>
              <a:gd name="GluePoint14Y" fmla="*/ 1033.31428571429 h 490"/>
              <a:gd name="GluePoint15X" fmla="*/ 276.448 w 750"/>
              <a:gd name="GluePoint15Y" fmla="*/ 828.485714285714 h 490"/>
              <a:gd name="GluePoint16X" fmla="*/ 46.292 w 750"/>
              <a:gd name="GluePoint16Y" fmla="*/ 828.485714285714 h 490"/>
              <a:gd name="GluePoint17X" fmla="*/ 46.292 w 750"/>
              <a:gd name="GluePoint17Y" fmla="*/ 111.585714285714 h 490"/>
              <a:gd name="GluePoint18X" fmla="*/ 276.448 w 750"/>
              <a:gd name="GluePoint18Y" fmla="*/ 111.585714285714 h 490"/>
              <a:gd name="GluePoint19X" fmla="*/ 276.448 w 750"/>
              <a:gd name="GluePoint19Y" fmla="*/ 828.485714285714 h 49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Lst>
            <a:rect l="textAreaLeft" t="textAreaTop" r="textAreaRight" b="textAreaBottom"/>
            <a:pathLst>
              <a:path w="75" h="112">
                <a:moveTo>
                  <a:pt x="63" y="0"/>
                </a:moveTo>
                <a:cubicBezTo>
                  <a:pt x="12" y="0"/>
                  <a:pt x="12" y="0"/>
                  <a:pt x="12" y="0"/>
                </a:cubicBezTo>
                <a:cubicBezTo>
                  <a:pt x="6" y="0"/>
                  <a:pt x="0" y="5"/>
                  <a:pt x="0" y="12"/>
                </a:cubicBezTo>
                <a:cubicBezTo>
                  <a:pt x="0" y="100"/>
                  <a:pt x="0" y="100"/>
                  <a:pt x="0" y="100"/>
                </a:cubicBezTo>
                <a:cubicBezTo>
                  <a:pt x="0" y="107"/>
                  <a:pt x="6" y="112"/>
                  <a:pt x="12" y="112"/>
                </a:cubicBezTo>
                <a:cubicBezTo>
                  <a:pt x="63" y="112"/>
                  <a:pt x="63" y="112"/>
                  <a:pt x="63" y="112"/>
                </a:cubicBezTo>
                <a:cubicBezTo>
                  <a:pt x="70" y="112"/>
                  <a:pt x="75" y="107"/>
                  <a:pt x="75" y="100"/>
                </a:cubicBezTo>
                <a:cubicBezTo>
                  <a:pt x="75" y="12"/>
                  <a:pt x="75" y="12"/>
                  <a:pt x="75" y="12"/>
                </a:cubicBezTo>
                <a:cubicBezTo>
                  <a:pt x="75" y="5"/>
                  <a:pt x="70" y="0"/>
                  <a:pt x="63" y="0"/>
                </a:cubicBezTo>
                <a:close/>
                <a:moveTo>
                  <a:pt x="38" y="101"/>
                </a:moveTo>
                <a:cubicBezTo>
                  <a:pt x="34" y="101"/>
                  <a:pt x="31" y="98"/>
                  <a:pt x="31" y="94"/>
                </a:cubicBezTo>
                <a:cubicBezTo>
                  <a:pt x="31" y="90"/>
                  <a:pt x="34" y="87"/>
                  <a:pt x="38" y="87"/>
                </a:cubicBezTo>
                <a:cubicBezTo>
                  <a:pt x="42" y="87"/>
                  <a:pt x="45" y="90"/>
                  <a:pt x="45" y="94"/>
                </a:cubicBezTo>
                <a:cubicBezTo>
                  <a:pt x="45" y="98"/>
                  <a:pt x="42" y="101"/>
                  <a:pt x="38" y="101"/>
                </a:cubicBezTo>
                <a:close/>
                <a:moveTo>
                  <a:pt x="65" y="81"/>
                </a:moveTo>
                <a:cubicBezTo>
                  <a:pt x="11" y="81"/>
                  <a:pt x="11" y="81"/>
                  <a:pt x="11" y="81"/>
                </a:cubicBezTo>
                <a:cubicBezTo>
                  <a:pt x="11" y="11"/>
                  <a:pt x="11" y="11"/>
                  <a:pt x="11" y="11"/>
                </a:cubicBezTo>
                <a:cubicBezTo>
                  <a:pt x="65" y="11"/>
                  <a:pt x="65" y="11"/>
                  <a:pt x="65" y="11"/>
                </a:cubicBezTo>
                <a:lnTo>
                  <a:pt x="65" y="81"/>
                </a:ln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74" name="Freeform 6"/>
          <p:cNvSpPr/>
          <p:nvPr/>
        </p:nvSpPr>
        <p:spPr>
          <a:xfrm>
            <a:off x="1084320" y="2452320"/>
            <a:ext cx="255960" cy="190080"/>
          </a:xfrm>
          <a:custGeom>
            <a:avLst/>
            <a:gdLst>
              <a:gd name="textAreaLeft" fmla="*/ 0 w 255960"/>
              <a:gd name="textAreaRight" fmla="*/ 256680 w 255960"/>
              <a:gd name="textAreaTop" fmla="*/ 0 h 190080"/>
              <a:gd name="textAreaBottom" fmla="*/ 190800 h 190080"/>
              <a:gd name="GluePoint1X" fmla="*/ 842.309433962264 w 530"/>
              <a:gd name="GluePoint1Y" fmla="*/ 0 h 713"/>
              <a:gd name="GluePoint2X" fmla="*/ 114.188679245283 w 530"/>
              <a:gd name="GluePoint2Y" fmla="*/ 0 h 713"/>
              <a:gd name="GluePoint3X" fmla="*/ 0 w 530"/>
              <a:gd name="GluePoint3Y" fmla="*/ 64.5483870967742 h 713"/>
              <a:gd name="GluePoint4X" fmla="*/ 0 w 530"/>
              <a:gd name="GluePoint4Y" fmla="*/ 327.935483870968 h 713"/>
              <a:gd name="GluePoint5X" fmla="*/ 114.188679245283 w 530"/>
              <a:gd name="GluePoint5Y" fmla="*/ 393.225806451613 h 713"/>
              <a:gd name="GluePoint6X" fmla="*/ 842.309433962264 w 530"/>
              <a:gd name="GluePoint6Y" fmla="*/ 393.225806451613 h 713"/>
              <a:gd name="GluePoint7X" fmla="*/ 957.841509433962 w 530"/>
              <a:gd name="GluePoint7Y" fmla="*/ 327.935483870968 h 713"/>
              <a:gd name="GluePoint8X" fmla="*/ 957.841509433962 w 530"/>
              <a:gd name="GluePoint8Y" fmla="*/ 64.5483870967742 h 713"/>
              <a:gd name="GluePoint9X" fmla="*/ 842.309433962264 w 530"/>
              <a:gd name="GluePoint9Y" fmla="*/ 0 h 713"/>
              <a:gd name="GluePoint10X" fmla="*/ 816.784905660377 w 530"/>
              <a:gd name="GluePoint10Y" fmla="*/ 49.7096774193548 h 713"/>
              <a:gd name="GluePoint11X" fmla="*/ 482.279245283019 w 530"/>
              <a:gd name="GluePoint11Y" fmla="*/ 184 h 713"/>
              <a:gd name="GluePoint12X" fmla="*/ 174.641509433962 w 530"/>
              <a:gd name="GluePoint12Y" fmla="*/ 49.7096774193548 h 713"/>
              <a:gd name="GluePoint13X" fmla="*/ 816.784905660377 w 530"/>
              <a:gd name="GluePoint13Y" fmla="*/ 49.7096774193548 h 713"/>
              <a:gd name="GluePoint14X" fmla="*/ 842.309433962264 w 530"/>
              <a:gd name="GluePoint14Y" fmla="*/ 342.774193548387 h 713"/>
              <a:gd name="GluePoint15X" fmla="*/ 114.188679245283 w 530"/>
              <a:gd name="GluePoint15Y" fmla="*/ 342.774193548387 h 713"/>
              <a:gd name="GluePoint16X" fmla="*/ 87.3207547169811 w 530"/>
              <a:gd name="GluePoint16Y" fmla="*/ 327.935483870968 h 713"/>
              <a:gd name="GluePoint17X" fmla="*/ 87.3207547169811 w 530"/>
              <a:gd name="GluePoint17Y" fmla="*/ 74.1935483870968 h 713"/>
              <a:gd name="GluePoint18X" fmla="*/ 482.279245283019 w 530"/>
              <a:gd name="GluePoint18Y" fmla="*/ 243.354838709677 h 713"/>
              <a:gd name="GluePoint19X" fmla="*/ 869.177358490566 w 530"/>
              <a:gd name="GluePoint19Y" fmla="*/ 89.0322580645161 h 713"/>
              <a:gd name="GluePoint20X" fmla="*/ 869.177358490566 w 530"/>
              <a:gd name="GluePoint20Y" fmla="*/ 327.935483870968 h 713"/>
              <a:gd name="GluePoint21X" fmla="*/ 842.309433962264 w 530"/>
              <a:gd name="GluePoint21Y" fmla="*/ 342.774193548387 h 71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Lst>
            <a:rect l="textAreaLeft" t="textAreaTop" r="textAreaRight" b="textAreaBottom"/>
            <a:pathLst>
              <a:path w="109" h="79">
                <a:moveTo>
                  <a:pt x="96" y="0"/>
                </a:moveTo>
                <a:cubicBezTo>
                  <a:pt x="13" y="0"/>
                  <a:pt x="13" y="0"/>
                  <a:pt x="13" y="0"/>
                </a:cubicBezTo>
                <a:cubicBezTo>
                  <a:pt x="6" y="0"/>
                  <a:pt x="0" y="6"/>
                  <a:pt x="0" y="13"/>
                </a:cubicBezTo>
                <a:cubicBezTo>
                  <a:pt x="0" y="66"/>
                  <a:pt x="0" y="66"/>
                  <a:pt x="0" y="66"/>
                </a:cubicBezTo>
                <a:cubicBezTo>
                  <a:pt x="0" y="74"/>
                  <a:pt x="6" y="79"/>
                  <a:pt x="13" y="79"/>
                </a:cubicBezTo>
                <a:cubicBezTo>
                  <a:pt x="96" y="79"/>
                  <a:pt x="96" y="79"/>
                  <a:pt x="96" y="79"/>
                </a:cubicBezTo>
                <a:cubicBezTo>
                  <a:pt x="103" y="79"/>
                  <a:pt x="109" y="74"/>
                  <a:pt x="109" y="66"/>
                </a:cubicBezTo>
                <a:cubicBezTo>
                  <a:pt x="109" y="13"/>
                  <a:pt x="109" y="13"/>
                  <a:pt x="109" y="13"/>
                </a:cubicBezTo>
                <a:cubicBezTo>
                  <a:pt x="109" y="6"/>
                  <a:pt x="103" y="0"/>
                  <a:pt x="96" y="0"/>
                </a:cubicBezTo>
                <a:close/>
                <a:moveTo>
                  <a:pt x="93" y="10"/>
                </a:moveTo>
                <a:cubicBezTo>
                  <a:pt x="55" y="37"/>
                  <a:pt x="55" y="37"/>
                  <a:pt x="55" y="37"/>
                </a:cubicBezTo>
                <a:cubicBezTo>
                  <a:pt x="20" y="10"/>
                  <a:pt x="20" y="10"/>
                  <a:pt x="20" y="10"/>
                </a:cubicBezTo>
                <a:lnTo>
                  <a:pt x="93" y="10"/>
                </a:lnTo>
                <a:close/>
                <a:moveTo>
                  <a:pt x="96" y="69"/>
                </a:moveTo>
                <a:cubicBezTo>
                  <a:pt x="13" y="69"/>
                  <a:pt x="13" y="69"/>
                  <a:pt x="13" y="69"/>
                </a:cubicBezTo>
                <a:cubicBezTo>
                  <a:pt x="12" y="69"/>
                  <a:pt x="10" y="68"/>
                  <a:pt x="10" y="66"/>
                </a:cubicBezTo>
                <a:cubicBezTo>
                  <a:pt x="10" y="15"/>
                  <a:pt x="10" y="15"/>
                  <a:pt x="10" y="15"/>
                </a:cubicBezTo>
                <a:cubicBezTo>
                  <a:pt x="55" y="49"/>
                  <a:pt x="55" y="49"/>
                  <a:pt x="55" y="49"/>
                </a:cubicBezTo>
                <a:cubicBezTo>
                  <a:pt x="99" y="18"/>
                  <a:pt x="99" y="18"/>
                  <a:pt x="99" y="18"/>
                </a:cubicBezTo>
                <a:cubicBezTo>
                  <a:pt x="99" y="66"/>
                  <a:pt x="99" y="66"/>
                  <a:pt x="99" y="66"/>
                </a:cubicBezTo>
                <a:cubicBezTo>
                  <a:pt x="99" y="68"/>
                  <a:pt x="97" y="69"/>
                  <a:pt x="96" y="69"/>
                </a:cubicBez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75" name="Freeform 67"/>
          <p:cNvSpPr/>
          <p:nvPr/>
        </p:nvSpPr>
        <p:spPr>
          <a:xfrm>
            <a:off x="1094760" y="3772440"/>
            <a:ext cx="234360" cy="237600"/>
          </a:xfrm>
          <a:custGeom>
            <a:avLst/>
            <a:gdLst>
              <a:gd name="textAreaLeft" fmla="*/ 0 w 234360"/>
              <a:gd name="textAreaRight" fmla="*/ 235080 w 234360"/>
              <a:gd name="textAreaTop" fmla="*/ 0 h 237600"/>
              <a:gd name="textAreaBottom" fmla="*/ 238320 h 237600"/>
              <a:gd name="GluePoint1X" fmla="*/ 0 w 662"/>
              <a:gd name="GluePoint1Y" fmla="*/ 335.055130168453 h 653"/>
              <a:gd name="GluePoint2X" fmla="*/ 643.135951661632 w 662"/>
              <a:gd name="GluePoint2Y" fmla="*/ 335.055130168453 h 653"/>
              <a:gd name="GluePoint3X" fmla="*/ 456.990936555891 w 662"/>
              <a:gd name="GluePoint3Y" fmla="*/ 313.797856049005 h 653"/>
              <a:gd name="GluePoint4X" fmla="*/ 330.924471299094 w 662"/>
              <a:gd name="GluePoint4Y" fmla="*/ 327.969372128637 h 653"/>
              <a:gd name="GluePoint5X" fmla="*/ 430.398791540786 w 662"/>
              <a:gd name="GluePoint5Y" fmla="*/ 211.560490045942 h 653"/>
              <a:gd name="GluePoint6X" fmla="*/ 211.752265861027 w 662"/>
              <a:gd name="GluePoint6Y" fmla="*/ 211.560490045942 h 653"/>
              <a:gd name="GluePoint7X" fmla="*/ 304.332326283988 w 662"/>
              <a:gd name="GluePoint7Y" fmla="*/ 327.969372128637 h 653"/>
              <a:gd name="GluePoint8X" fmla="*/ 192.054380664653 w 662"/>
              <a:gd name="GluePoint8Y" fmla="*/ 313.797856049005 h 653"/>
              <a:gd name="GluePoint9X" fmla="*/ 304.332326283988 w 662"/>
              <a:gd name="GluePoint9Y" fmla="*/ 191.315467075038 h 653"/>
              <a:gd name="GluePoint10X" fmla="*/ 304.332326283988 w 662"/>
              <a:gd name="GluePoint10Y" fmla="*/ 74.906584992343 h 653"/>
              <a:gd name="GluePoint11X" fmla="*/ 304.332326283988 w 662"/>
              <a:gd name="GluePoint11Y" fmla="*/ 362.385911179173 h 653"/>
              <a:gd name="GluePoint12X" fmla="*/ 218.646525679758 w 662"/>
              <a:gd name="GluePoint12Y" fmla="*/ 464.623277182236 h 653"/>
              <a:gd name="GluePoint13X" fmla="*/ 304.332326283988 w 662"/>
              <a:gd name="GluePoint13Y" fmla="*/ 362.385911179173 h 653"/>
              <a:gd name="GluePoint14X" fmla="*/ 304.332326283988 w 662"/>
              <a:gd name="GluePoint14Y" fmla="*/ 608.362940275651 h 653"/>
              <a:gd name="GluePoint15X" fmla="*/ 304.332326283988 w 662"/>
              <a:gd name="GluePoint15Y" fmla="*/ 491.954058192956 h 653"/>
              <a:gd name="GluePoint16X" fmla="*/ 410.700906344411 w 662"/>
              <a:gd name="GluePoint16Y" fmla="*/ 499.039816232772 h 653"/>
              <a:gd name="GluePoint17X" fmla="*/ 330.924471299094 w 662"/>
              <a:gd name="GluePoint17Y" fmla="*/ 491.954058192956 h 653"/>
              <a:gd name="GluePoint18X" fmla="*/ 330.924471299094 w 662"/>
              <a:gd name="GluePoint18Y" fmla="*/ 362.385911179173 h 653"/>
              <a:gd name="GluePoint19X" fmla="*/ 430.398791540786 w 662"/>
              <a:gd name="GluePoint19Y" fmla="*/ 464.623277182236 h 653"/>
              <a:gd name="GluePoint20X" fmla="*/ 330.924471299094 w 662"/>
              <a:gd name="GluePoint20Y" fmla="*/ 191.315467075038 h 653"/>
              <a:gd name="GluePoint21X" fmla="*/ 410.700906344411 w 662"/>
              <a:gd name="GluePoint21Y" fmla="*/ 177.143950995406 h 653"/>
              <a:gd name="GluePoint22X" fmla="*/ 192.054380664653 w 662"/>
              <a:gd name="GluePoint22Y" fmla="*/ 170.05819295559 h 653"/>
              <a:gd name="GluePoint23X" fmla="*/ 271.83081570997 w 662"/>
              <a:gd name="GluePoint23Y" fmla="*/ 60.7350689127106 h 653"/>
              <a:gd name="GluePoint24X" fmla="*/ 178.26586102719 w 662"/>
              <a:gd name="GluePoint24Y" fmla="*/ 197.388973966309 h 653"/>
              <a:gd name="GluePoint25X" fmla="*/ 151.673716012085 w 662"/>
              <a:gd name="GluePoint25Y" fmla="*/ 327.969372128637 h 653"/>
              <a:gd name="GluePoint26X" fmla="*/ 105.383685800604 w 662"/>
              <a:gd name="GluePoint26Y" fmla="*/ 163.984686064319 h 653"/>
              <a:gd name="GluePoint27X" fmla="*/ 151.673716012085 w 662"/>
              <a:gd name="GluePoint27Y" fmla="*/ 362.385911179173 h 653"/>
              <a:gd name="GluePoint28X" fmla="*/ 112.277945619335 w 662"/>
              <a:gd name="GluePoint28Y" fmla="*/ 512.199081163859 h 653"/>
              <a:gd name="GluePoint29X" fmla="*/ 151.673716012085 w 662"/>
              <a:gd name="GluePoint29Y" fmla="*/ 362.385911179173 h 653"/>
              <a:gd name="GluePoint30X" fmla="*/ 258.042296072508 w 662"/>
              <a:gd name="GluePoint30Y" fmla="*/ 608.362940275651 h 653"/>
              <a:gd name="GluePoint31X" fmla="*/ 197.963746223565 w 662"/>
              <a:gd name="GluePoint31Y" fmla="*/ 512.199081163859 h 653"/>
              <a:gd name="GluePoint32X" fmla="*/ 510.175226586103 w 662"/>
              <a:gd name="GluePoint32Y" fmla="*/ 539.529862174579 h 653"/>
              <a:gd name="GluePoint33X" fmla="*/ 444.187311178248 w 662"/>
              <a:gd name="GluePoint33Y" fmla="*/ 512.199081163859 h 653"/>
              <a:gd name="GluePoint34X" fmla="*/ 490.477341389728 w 662"/>
              <a:gd name="GluePoint34Y" fmla="*/ 362.385911179173 h 653"/>
              <a:gd name="GluePoint35X" fmla="*/ 529.873111782477 w 662"/>
              <a:gd name="GluePoint35Y" fmla="*/ 512.199081163859 h 653"/>
              <a:gd name="GluePoint36X" fmla="*/ 490.477341389728 w 662"/>
              <a:gd name="GluePoint36Y" fmla="*/ 327.969372128637 h 653"/>
              <a:gd name="GluePoint37X" fmla="*/ 463.885196374622 w 662"/>
              <a:gd name="GluePoint37Y" fmla="*/ 204.474732006126 h 653"/>
              <a:gd name="GluePoint38X" fmla="*/ 589.95166163142 w 662"/>
              <a:gd name="GluePoint38Y" fmla="*/ 327.969372128637 h 653"/>
              <a:gd name="GluePoint39X" fmla="*/ 517.069486404834 w 662"/>
              <a:gd name="GluePoint39Y" fmla="*/ 136.653905053599 h 653"/>
              <a:gd name="GluePoint40X" fmla="*/ 370.320241691843 w 662"/>
              <a:gd name="GluePoint40Y" fmla="*/ 60.7350689127106 h 65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Lst>
            <a:rect l="textAreaLeft" t="textAreaTop" r="textAreaRight" b="textAreaBottom"/>
            <a:pathLst>
              <a:path w="97" h="98">
                <a:moveTo>
                  <a:pt x="48" y="0"/>
                </a:moveTo>
                <a:cubicBezTo>
                  <a:pt x="21" y="0"/>
                  <a:pt x="0" y="22"/>
                  <a:pt x="0" y="49"/>
                </a:cubicBezTo>
                <a:cubicBezTo>
                  <a:pt x="0" y="76"/>
                  <a:pt x="21" y="98"/>
                  <a:pt x="48" y="98"/>
                </a:cubicBezTo>
                <a:cubicBezTo>
                  <a:pt x="75" y="98"/>
                  <a:pt x="97" y="76"/>
                  <a:pt x="97" y="49"/>
                </a:cubicBezTo>
                <a:cubicBezTo>
                  <a:pt x="97" y="22"/>
                  <a:pt x="75" y="0"/>
                  <a:pt x="48" y="0"/>
                </a:cubicBezTo>
                <a:close/>
                <a:moveTo>
                  <a:pt x="69" y="46"/>
                </a:moveTo>
                <a:cubicBezTo>
                  <a:pt x="69" y="47"/>
                  <a:pt x="69" y="47"/>
                  <a:pt x="69" y="48"/>
                </a:cubicBezTo>
                <a:cubicBezTo>
                  <a:pt x="50" y="48"/>
                  <a:pt x="50" y="48"/>
                  <a:pt x="50" y="48"/>
                </a:cubicBezTo>
                <a:cubicBezTo>
                  <a:pt x="50" y="34"/>
                  <a:pt x="50" y="34"/>
                  <a:pt x="50" y="34"/>
                </a:cubicBezTo>
                <a:cubicBezTo>
                  <a:pt x="55" y="33"/>
                  <a:pt x="60" y="33"/>
                  <a:pt x="65" y="31"/>
                </a:cubicBezTo>
                <a:cubicBezTo>
                  <a:pt x="67" y="36"/>
                  <a:pt x="68" y="41"/>
                  <a:pt x="69" y="46"/>
                </a:cubicBezTo>
                <a:close/>
                <a:moveTo>
                  <a:pt x="32" y="31"/>
                </a:moveTo>
                <a:cubicBezTo>
                  <a:pt x="36" y="32"/>
                  <a:pt x="41" y="33"/>
                  <a:pt x="46" y="33"/>
                </a:cubicBezTo>
                <a:cubicBezTo>
                  <a:pt x="46" y="48"/>
                  <a:pt x="46" y="48"/>
                  <a:pt x="46" y="48"/>
                </a:cubicBezTo>
                <a:cubicBezTo>
                  <a:pt x="28" y="48"/>
                  <a:pt x="28" y="48"/>
                  <a:pt x="28" y="48"/>
                </a:cubicBezTo>
                <a:cubicBezTo>
                  <a:pt x="28" y="47"/>
                  <a:pt x="28" y="46"/>
                  <a:pt x="29" y="46"/>
                </a:cubicBezTo>
                <a:cubicBezTo>
                  <a:pt x="29" y="40"/>
                  <a:pt x="30" y="35"/>
                  <a:pt x="32" y="31"/>
                </a:cubicBezTo>
                <a:close/>
                <a:moveTo>
                  <a:pt x="46" y="28"/>
                </a:moveTo>
                <a:cubicBezTo>
                  <a:pt x="42" y="28"/>
                  <a:pt x="38" y="27"/>
                  <a:pt x="35" y="26"/>
                </a:cubicBezTo>
                <a:cubicBezTo>
                  <a:pt x="38" y="20"/>
                  <a:pt x="43" y="15"/>
                  <a:pt x="46" y="11"/>
                </a:cubicBezTo>
                <a:lnTo>
                  <a:pt x="46" y="28"/>
                </a:lnTo>
                <a:close/>
                <a:moveTo>
                  <a:pt x="46" y="53"/>
                </a:moveTo>
                <a:cubicBezTo>
                  <a:pt x="46" y="66"/>
                  <a:pt x="46" y="66"/>
                  <a:pt x="46" y="66"/>
                </a:cubicBezTo>
                <a:cubicBezTo>
                  <a:pt x="41" y="67"/>
                  <a:pt x="37" y="67"/>
                  <a:pt x="33" y="68"/>
                </a:cubicBezTo>
                <a:cubicBezTo>
                  <a:pt x="30" y="63"/>
                  <a:pt x="29" y="58"/>
                  <a:pt x="29" y="53"/>
                </a:cubicBezTo>
                <a:lnTo>
                  <a:pt x="46" y="53"/>
                </a:lnTo>
                <a:close/>
                <a:moveTo>
                  <a:pt x="46" y="72"/>
                </a:moveTo>
                <a:cubicBezTo>
                  <a:pt x="46" y="89"/>
                  <a:pt x="46" y="89"/>
                  <a:pt x="46" y="89"/>
                </a:cubicBezTo>
                <a:cubicBezTo>
                  <a:pt x="42" y="83"/>
                  <a:pt x="38" y="78"/>
                  <a:pt x="35" y="73"/>
                </a:cubicBezTo>
                <a:cubicBezTo>
                  <a:pt x="38" y="73"/>
                  <a:pt x="42" y="72"/>
                  <a:pt x="46" y="72"/>
                </a:cubicBezTo>
                <a:close/>
                <a:moveTo>
                  <a:pt x="50" y="72"/>
                </a:moveTo>
                <a:cubicBezTo>
                  <a:pt x="54" y="72"/>
                  <a:pt x="58" y="72"/>
                  <a:pt x="62" y="73"/>
                </a:cubicBezTo>
                <a:cubicBezTo>
                  <a:pt x="59" y="79"/>
                  <a:pt x="55" y="84"/>
                  <a:pt x="50" y="90"/>
                </a:cubicBezTo>
                <a:lnTo>
                  <a:pt x="50" y="72"/>
                </a:lnTo>
                <a:close/>
                <a:moveTo>
                  <a:pt x="50" y="66"/>
                </a:moveTo>
                <a:cubicBezTo>
                  <a:pt x="50" y="53"/>
                  <a:pt x="50" y="53"/>
                  <a:pt x="50" y="53"/>
                </a:cubicBezTo>
                <a:cubicBezTo>
                  <a:pt x="69" y="53"/>
                  <a:pt x="69" y="53"/>
                  <a:pt x="69" y="53"/>
                </a:cubicBezTo>
                <a:cubicBezTo>
                  <a:pt x="68" y="58"/>
                  <a:pt x="67" y="63"/>
                  <a:pt x="65" y="68"/>
                </a:cubicBezTo>
                <a:cubicBezTo>
                  <a:pt x="60" y="67"/>
                  <a:pt x="55" y="66"/>
                  <a:pt x="50" y="66"/>
                </a:cubicBezTo>
                <a:close/>
                <a:moveTo>
                  <a:pt x="50" y="28"/>
                </a:moveTo>
                <a:cubicBezTo>
                  <a:pt x="50" y="11"/>
                  <a:pt x="50" y="11"/>
                  <a:pt x="50" y="11"/>
                </a:cubicBezTo>
                <a:cubicBezTo>
                  <a:pt x="54" y="14"/>
                  <a:pt x="59" y="19"/>
                  <a:pt x="62" y="26"/>
                </a:cubicBezTo>
                <a:cubicBezTo>
                  <a:pt x="58" y="28"/>
                  <a:pt x="54" y="28"/>
                  <a:pt x="50" y="28"/>
                </a:cubicBezTo>
                <a:close/>
                <a:moveTo>
                  <a:pt x="29" y="25"/>
                </a:moveTo>
                <a:cubicBezTo>
                  <a:pt x="25" y="23"/>
                  <a:pt x="22" y="21"/>
                  <a:pt x="20" y="20"/>
                </a:cubicBezTo>
                <a:cubicBezTo>
                  <a:pt x="25" y="14"/>
                  <a:pt x="33" y="10"/>
                  <a:pt x="41" y="9"/>
                </a:cubicBezTo>
                <a:cubicBezTo>
                  <a:pt x="37" y="12"/>
                  <a:pt x="33" y="18"/>
                  <a:pt x="29" y="25"/>
                </a:cubicBezTo>
                <a:close/>
                <a:moveTo>
                  <a:pt x="27" y="29"/>
                </a:moveTo>
                <a:cubicBezTo>
                  <a:pt x="25" y="34"/>
                  <a:pt x="24" y="39"/>
                  <a:pt x="23" y="45"/>
                </a:cubicBezTo>
                <a:cubicBezTo>
                  <a:pt x="23" y="46"/>
                  <a:pt x="23" y="47"/>
                  <a:pt x="23" y="48"/>
                </a:cubicBezTo>
                <a:cubicBezTo>
                  <a:pt x="7" y="48"/>
                  <a:pt x="7" y="48"/>
                  <a:pt x="7" y="48"/>
                </a:cubicBezTo>
                <a:cubicBezTo>
                  <a:pt x="7" y="39"/>
                  <a:pt x="11" y="31"/>
                  <a:pt x="16" y="24"/>
                </a:cubicBezTo>
                <a:cubicBezTo>
                  <a:pt x="18" y="25"/>
                  <a:pt x="22" y="28"/>
                  <a:pt x="27" y="29"/>
                </a:cubicBezTo>
                <a:close/>
                <a:moveTo>
                  <a:pt x="23" y="53"/>
                </a:moveTo>
                <a:cubicBezTo>
                  <a:pt x="24" y="58"/>
                  <a:pt x="25" y="64"/>
                  <a:pt x="28" y="70"/>
                </a:cubicBezTo>
                <a:cubicBezTo>
                  <a:pt x="23" y="72"/>
                  <a:pt x="19" y="74"/>
                  <a:pt x="17" y="75"/>
                </a:cubicBezTo>
                <a:cubicBezTo>
                  <a:pt x="12" y="69"/>
                  <a:pt x="8" y="61"/>
                  <a:pt x="7" y="53"/>
                </a:cubicBezTo>
                <a:lnTo>
                  <a:pt x="23" y="53"/>
                </a:lnTo>
                <a:close/>
                <a:moveTo>
                  <a:pt x="30" y="75"/>
                </a:moveTo>
                <a:cubicBezTo>
                  <a:pt x="32" y="80"/>
                  <a:pt x="36" y="85"/>
                  <a:pt x="39" y="89"/>
                </a:cubicBezTo>
                <a:cubicBezTo>
                  <a:pt x="32" y="88"/>
                  <a:pt x="26" y="84"/>
                  <a:pt x="21" y="79"/>
                </a:cubicBezTo>
                <a:cubicBezTo>
                  <a:pt x="23" y="78"/>
                  <a:pt x="26" y="77"/>
                  <a:pt x="30" y="75"/>
                </a:cubicBezTo>
                <a:close/>
                <a:moveTo>
                  <a:pt x="67" y="75"/>
                </a:moveTo>
                <a:cubicBezTo>
                  <a:pt x="70" y="76"/>
                  <a:pt x="73" y="77"/>
                  <a:pt x="77" y="79"/>
                </a:cubicBezTo>
                <a:cubicBezTo>
                  <a:pt x="71" y="84"/>
                  <a:pt x="65" y="87"/>
                  <a:pt x="58" y="89"/>
                </a:cubicBezTo>
                <a:cubicBezTo>
                  <a:pt x="62" y="84"/>
                  <a:pt x="65" y="80"/>
                  <a:pt x="67" y="75"/>
                </a:cubicBezTo>
                <a:close/>
                <a:moveTo>
                  <a:pt x="70" y="70"/>
                </a:moveTo>
                <a:cubicBezTo>
                  <a:pt x="72" y="64"/>
                  <a:pt x="74" y="58"/>
                  <a:pt x="74" y="53"/>
                </a:cubicBezTo>
                <a:cubicBezTo>
                  <a:pt x="89" y="53"/>
                  <a:pt x="89" y="53"/>
                  <a:pt x="89" y="53"/>
                </a:cubicBezTo>
                <a:cubicBezTo>
                  <a:pt x="89" y="61"/>
                  <a:pt x="85" y="69"/>
                  <a:pt x="80" y="75"/>
                </a:cubicBezTo>
                <a:cubicBezTo>
                  <a:pt x="77" y="73"/>
                  <a:pt x="73" y="71"/>
                  <a:pt x="70" y="70"/>
                </a:cubicBezTo>
                <a:close/>
                <a:moveTo>
                  <a:pt x="74" y="48"/>
                </a:moveTo>
                <a:cubicBezTo>
                  <a:pt x="74" y="47"/>
                  <a:pt x="74" y="46"/>
                  <a:pt x="74" y="45"/>
                </a:cubicBezTo>
                <a:cubicBezTo>
                  <a:pt x="74" y="40"/>
                  <a:pt x="72" y="34"/>
                  <a:pt x="70" y="30"/>
                </a:cubicBezTo>
                <a:cubicBezTo>
                  <a:pt x="74" y="28"/>
                  <a:pt x="77" y="27"/>
                  <a:pt x="81" y="24"/>
                </a:cubicBezTo>
                <a:cubicBezTo>
                  <a:pt x="86" y="31"/>
                  <a:pt x="89" y="39"/>
                  <a:pt x="89" y="48"/>
                </a:cubicBezTo>
                <a:lnTo>
                  <a:pt x="74" y="48"/>
                </a:lnTo>
                <a:close/>
                <a:moveTo>
                  <a:pt x="78" y="20"/>
                </a:moveTo>
                <a:cubicBezTo>
                  <a:pt x="74" y="22"/>
                  <a:pt x="71" y="24"/>
                  <a:pt x="68" y="25"/>
                </a:cubicBezTo>
                <a:cubicBezTo>
                  <a:pt x="64" y="18"/>
                  <a:pt x="59" y="12"/>
                  <a:pt x="56" y="9"/>
                </a:cubicBezTo>
                <a:cubicBezTo>
                  <a:pt x="64" y="10"/>
                  <a:pt x="72" y="14"/>
                  <a:pt x="78" y="20"/>
                </a:cubicBezTo>
                <a:close/>
              </a:path>
            </a:pathLst>
          </a:custGeom>
          <a:gradFill rotWithShape="0">
            <a:gsLst>
              <a:gs pos="0">
                <a:srgbClr val="df1e2c"/>
              </a:gs>
              <a:gs pos="51300">
                <a:srgbClr val="a34d9d"/>
              </a:gs>
              <a:gs pos="100000">
                <a:srgbClr val="ffc000"/>
              </a:gs>
            </a:gsLst>
            <a:lin ang="36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76" name="Text Placeholder 2"/>
          <p:cNvSpPr/>
          <p:nvPr/>
        </p:nvSpPr>
        <p:spPr>
          <a:xfrm>
            <a:off x="4213080" y="5289840"/>
            <a:ext cx="1588680" cy="138708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3200" strike="noStrike" u="none">
                <a:solidFill>
                  <a:schemeClr val="lt2"/>
                </a:solidFill>
                <a:effectLst/>
                <a:uFillTx/>
                <a:latin typeface="Ubuntu"/>
                <a:ea typeface="Roboto"/>
              </a:rPr>
              <a:t>JOIN </a:t>
            </a:r>
            <a:endParaRPr b="0" lang="ru-RU" sz="3200" strike="noStrike" u="none">
              <a:solidFill>
                <a:srgbClr val="ffffff"/>
              </a:solidFill>
              <a:effectLst/>
              <a:uFillTx/>
              <a:latin typeface="Arial"/>
            </a:endParaRPr>
          </a:p>
          <a:p>
            <a:pPr defTabSz="914400">
              <a:lnSpc>
                <a:spcPct val="100000"/>
              </a:lnSpc>
            </a:pPr>
            <a:r>
              <a:rPr b="1" lang="en-US" sz="3200" strike="noStrike" u="none">
                <a:solidFill>
                  <a:schemeClr val="lt2"/>
                </a:solidFill>
                <a:effectLst/>
                <a:uFillTx/>
                <a:latin typeface="Ubuntu"/>
                <a:ea typeface="Roboto"/>
              </a:rPr>
              <a:t>US</a:t>
            </a:r>
            <a:endParaRPr b="0" lang="ru-RU" sz="3200" strike="noStrike" u="none">
              <a:solidFill>
                <a:srgbClr val="ffffff"/>
              </a:solidFill>
              <a:effectLst/>
              <a:uFillTx/>
              <a:latin typeface="Arial"/>
            </a:endParaRPr>
          </a:p>
        </p:txBody>
      </p:sp>
      <p:sp>
        <p:nvSpPr>
          <p:cNvPr id="1177" name="TextBox 31"/>
          <p:cNvSpPr/>
          <p:nvPr/>
        </p:nvSpPr>
        <p:spPr>
          <a:xfrm>
            <a:off x="6322680" y="5765040"/>
            <a:ext cx="3120840" cy="6174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rPr>
              <a:t>At vero eos et accusamus et iusto odio dignissimos ducimus qui</a:t>
            </a:r>
            <a:endParaRPr b="0" lang="ru-RU" sz="1200" strike="noStrike" u="none">
              <a:solidFill>
                <a:srgbClr val="ffffff"/>
              </a:solidFill>
              <a:effectLst/>
              <a:uFillTx/>
              <a:latin typeface="Arial"/>
            </a:endParaRPr>
          </a:p>
        </p:txBody>
      </p:sp>
      <p:sp>
        <p:nvSpPr>
          <p:cNvPr id="1178" name="TextBox 32"/>
          <p:cNvSpPr/>
          <p:nvPr/>
        </p:nvSpPr>
        <p:spPr>
          <a:xfrm>
            <a:off x="6322680" y="549216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lt2"/>
                </a:solidFill>
                <a:effectLst/>
                <a:uFillTx/>
                <a:latin typeface="Ubuntu"/>
              </a:rPr>
              <a:t>Description</a:t>
            </a:r>
            <a:endParaRPr b="0" lang="ru-RU" sz="2000" strike="noStrike" u="none">
              <a:solidFill>
                <a:srgbClr val="ffffff"/>
              </a:solidFill>
              <a:effectLst/>
              <a:uFillTx/>
              <a:latin typeface="Arial"/>
            </a:endParaRPr>
          </a:p>
        </p:txBody>
      </p:sp>
    </p:spTree>
  </p:cSld>
  <p:transition spd="slow">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179" name="Picture Placeholder 3" descr=""/>
          <p:cNvPicPr/>
          <p:nvPr/>
        </p:nvPicPr>
        <p:blipFill>
          <a:blip r:embed="rId1"/>
          <a:stretch/>
        </p:blipFill>
        <p:spPr>
          <a:xfrm>
            <a:off x="130320" y="0"/>
            <a:ext cx="12060720" cy="6857280"/>
          </a:xfrm>
          <a:prstGeom prst="rect">
            <a:avLst/>
          </a:prstGeom>
          <a:solidFill>
            <a:schemeClr val="bg2">
              <a:lumMod val="95000"/>
            </a:schemeClr>
          </a:solidFill>
          <a:ln w="0">
            <a:noFill/>
          </a:ln>
        </p:spPr>
      </p:pic>
      <p:grpSp>
        <p:nvGrpSpPr>
          <p:cNvPr id="1180" name="Group 2"/>
          <p:cNvGrpSpPr/>
          <p:nvPr/>
        </p:nvGrpSpPr>
        <p:grpSpPr>
          <a:xfrm>
            <a:off x="129600" y="0"/>
            <a:ext cx="4768560" cy="2324160"/>
            <a:chOff x="129600" y="0"/>
            <a:chExt cx="4768560" cy="2324160"/>
          </a:xfrm>
        </p:grpSpPr>
        <p:sp>
          <p:nvSpPr>
            <p:cNvPr id="1181" name="Freeform 32"/>
            <p:cNvSpPr/>
            <p:nvPr/>
          </p:nvSpPr>
          <p:spPr>
            <a:xfrm flipH="1">
              <a:off x="129600" y="0"/>
              <a:ext cx="4768560" cy="2324160"/>
            </a:xfrm>
            <a:custGeom>
              <a:avLst/>
              <a:gdLst>
                <a:gd name="textAreaLeft" fmla="*/ -360 w 4768560"/>
                <a:gd name="textAreaRight" fmla="*/ 4768920 w 4768560"/>
                <a:gd name="textAreaTop" fmla="*/ 0 h 2324160"/>
                <a:gd name="textAreaBottom" fmla="*/ 2324880 h 2324160"/>
                <a:gd name="GluePoint1X" fmla="*/ 7737.33106224837 w 6458"/>
                <a:gd name="GluePoint1Y" fmla="*/ 707.696557971015 h 13246"/>
                <a:gd name="GluePoint2X" fmla="*/ 19878.7050170331 w 6458"/>
                <a:gd name="GluePoint2Y" fmla="*/ 2383.84563707729 h 13246"/>
                <a:gd name="GluePoint3X" fmla="*/ 27175.0164137504 w 6458"/>
                <a:gd name="GluePoint3Y" fmla="*/ 0 h 13246"/>
                <a:gd name="GluePoint4X" fmla="*/ 0 w 6458"/>
                <a:gd name="GluePoint4Y" fmla="*/ 0 h 13246"/>
                <a:gd name="GluePoint5X" fmla="*/ 7737.33106224837 w 6458"/>
                <a:gd name="GluePoint5Y" fmla="*/ 707.696557971015 h 1324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1043" h="507">
                  <a:moveTo>
                    <a:pt x="297" y="114"/>
                  </a:moveTo>
                  <a:cubicBezTo>
                    <a:pt x="519" y="72"/>
                    <a:pt x="416" y="507"/>
                    <a:pt x="763" y="384"/>
                  </a:cubicBezTo>
                  <a:cubicBezTo>
                    <a:pt x="971" y="311"/>
                    <a:pt x="1030" y="132"/>
                    <a:pt x="1043" y="0"/>
                  </a:cubicBezTo>
                  <a:cubicBezTo>
                    <a:pt x="0" y="0"/>
                    <a:pt x="0" y="0"/>
                    <a:pt x="0" y="0"/>
                  </a:cubicBezTo>
                  <a:cubicBezTo>
                    <a:pt x="43" y="85"/>
                    <a:pt x="187" y="134"/>
                    <a:pt x="297" y="114"/>
                  </a:cubicBezTo>
                  <a:close/>
                </a:path>
              </a:pathLst>
            </a:custGeom>
            <a:gradFill rotWithShape="0">
              <a:gsLst>
                <a:gs pos="0">
                  <a:srgbClr val="df1e2c">
                    <a:alpha val="70000"/>
                  </a:srgbClr>
                </a:gs>
                <a:gs pos="53100">
                  <a:srgbClr val="a34d9d">
                    <a:alpha val="85000"/>
                  </a:srgbClr>
                </a:gs>
                <a:gs pos="100000">
                  <a:srgbClr val="ffc000">
                    <a:alpha val="8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82" name="Oval 12"/>
            <p:cNvSpPr/>
            <p:nvPr/>
          </p:nvSpPr>
          <p:spPr>
            <a:xfrm>
              <a:off x="3732480" y="1162440"/>
              <a:ext cx="795240" cy="795240"/>
            </a:xfrm>
            <a:prstGeom prst="ellipse">
              <a:avLst/>
            </a:prstGeom>
            <a:gradFill rotWithShape="0">
              <a:gsLst>
                <a:gs pos="0">
                  <a:srgbClr val="df1e2c">
                    <a:alpha val="70000"/>
                  </a:srgbClr>
                </a:gs>
                <a:gs pos="53100">
                  <a:srgbClr val="a34d9d">
                    <a:alpha val="85000"/>
                  </a:srgbClr>
                </a:gs>
                <a:gs pos="100000">
                  <a:srgbClr val="ffc000">
                    <a:alpha val="80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sp>
        <p:nvSpPr>
          <p:cNvPr id="1183" name="TextBox 13"/>
          <p:cNvSpPr/>
          <p:nvPr/>
        </p:nvSpPr>
        <p:spPr>
          <a:xfrm>
            <a:off x="2887560" y="3576600"/>
            <a:ext cx="6416280" cy="339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600" strike="noStrike" u="none">
                <a:solidFill>
                  <a:schemeClr val="dk1">
                    <a:lumMod val="10000"/>
                    <a:lumOff val="90000"/>
                  </a:schemeClr>
                </a:solidFill>
                <a:effectLst/>
                <a:uFillTx/>
                <a:latin typeface="Open Sans"/>
              </a:rPr>
              <a:t>The future of developer presentation template</a:t>
            </a:r>
            <a:endParaRPr b="0" lang="ru-RU" sz="1600" strike="noStrike" u="none">
              <a:solidFill>
                <a:srgbClr val="ffffff"/>
              </a:solidFill>
              <a:effectLst/>
              <a:uFillTx/>
              <a:latin typeface="Arial"/>
            </a:endParaRPr>
          </a:p>
        </p:txBody>
      </p:sp>
      <p:sp>
        <p:nvSpPr>
          <p:cNvPr id="1184" name="Freeform 36"/>
          <p:cNvSpPr/>
          <p:nvPr/>
        </p:nvSpPr>
        <p:spPr>
          <a:xfrm flipH="1">
            <a:off x="3341520" y="3891960"/>
            <a:ext cx="8895960" cy="3249000"/>
          </a:xfrm>
          <a:custGeom>
            <a:avLst/>
            <a:gdLst>
              <a:gd name="textAreaLeft" fmla="*/ 360 w 8895960"/>
              <a:gd name="textAreaRight" fmla="*/ 8897040 w 8895960"/>
              <a:gd name="textAreaTop" fmla="*/ 0 h 3249000"/>
              <a:gd name="textAreaBottom" fmla="*/ 3249720 h 3249000"/>
              <a:gd name="GluePoint1X" fmla="*/ 67653.4458845685 w 9027"/>
              <a:gd name="GluePoint1Y" fmla="*/ 3017.18876704568 h 24715"/>
              <a:gd name="GluePoint2X" fmla="*/ 50053.6399689819 w 9027"/>
              <a:gd name="GluePoint2Y" fmla="*/ 2541.29033302311 h 24715"/>
              <a:gd name="GluePoint3X" fmla="*/ 20537.2132491415 w 9027"/>
              <a:gd name="GluePoint3Y" fmla="*/ 606.651802694938 h 24715"/>
              <a:gd name="GluePoint4X" fmla="*/ 0 w 9027"/>
              <a:gd name="GluePoint4Y" fmla="*/ 1392.99817909602 h 24715"/>
              <a:gd name="GluePoint5X" fmla="*/ 0 w 9027"/>
              <a:gd name="GluePoint5Y" fmla="*/ 3017.18876704568 h 24715"/>
              <a:gd name="GluePoint6X" fmla="*/ 67653.4458845685 w 9027"/>
              <a:gd name="GluePoint6Y" fmla="*/ 3017.18876704568 h 2471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2072" h="755">
                <a:moveTo>
                  <a:pt x="2072" y="691"/>
                </a:moveTo>
                <a:cubicBezTo>
                  <a:pt x="1900" y="367"/>
                  <a:pt x="1802" y="415"/>
                  <a:pt x="1533" y="582"/>
                </a:cubicBezTo>
                <a:cubicBezTo>
                  <a:pt x="1253" y="755"/>
                  <a:pt x="1125" y="359"/>
                  <a:pt x="629" y="139"/>
                </a:cubicBezTo>
                <a:cubicBezTo>
                  <a:pt x="314" y="0"/>
                  <a:pt x="108" y="174"/>
                  <a:pt x="0" y="319"/>
                </a:cubicBezTo>
                <a:cubicBezTo>
                  <a:pt x="0" y="691"/>
                  <a:pt x="0" y="691"/>
                  <a:pt x="0" y="691"/>
                </a:cubicBezTo>
                <a:lnTo>
                  <a:pt x="2072" y="691"/>
                </a:lnTo>
                <a:close/>
              </a:path>
            </a:pathLst>
          </a:custGeom>
          <a:gradFill rotWithShape="0">
            <a:gsLst>
              <a:gs pos="0">
                <a:srgbClr val="df1e2c">
                  <a:alpha val="65000"/>
                </a:srgbClr>
              </a:gs>
              <a:gs pos="53100">
                <a:srgbClr val="a34d9d">
                  <a:alpha val="85000"/>
                </a:srgbClr>
              </a:gs>
              <a:gs pos="100000">
                <a:srgbClr val="ffc000">
                  <a:alpha val="80000"/>
                </a:srgbClr>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185" name="TextBox 16"/>
          <p:cNvSpPr/>
          <p:nvPr/>
        </p:nvSpPr>
        <p:spPr>
          <a:xfrm>
            <a:off x="3769920" y="2454480"/>
            <a:ext cx="4651560" cy="1200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7200" strike="noStrike" u="none">
                <a:solidFill>
                  <a:schemeClr val="accent1"/>
                </a:solidFill>
                <a:effectLst/>
                <a:uFillTx/>
                <a:latin typeface="Open Sans"/>
              </a:rPr>
              <a:t>THANK</a:t>
            </a:r>
            <a:endParaRPr b="0" lang="ru-RU" sz="7200" strike="noStrike" u="none">
              <a:solidFill>
                <a:srgbClr val="ffffff"/>
              </a:solidFill>
              <a:effectLst/>
              <a:uFillTx/>
              <a:latin typeface="Arial"/>
            </a:endParaRPr>
          </a:p>
        </p:txBody>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Freeform 5"/>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29" name="PlaceHolder 1"/>
          <p:cNvSpPr>
            <a:spLocks noGrp="1"/>
          </p:cNvSpPr>
          <p:nvPr>
            <p:ph/>
          </p:nvPr>
        </p:nvSpPr>
        <p:spPr>
          <a:xfrm>
            <a:off x="457560" y="400320"/>
            <a:ext cx="11276640" cy="67932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6000" strike="noStrike" u="none">
                <a:solidFill>
                  <a:schemeClr val="dk1"/>
                </a:solidFill>
                <a:effectLst/>
                <a:uFillTx/>
                <a:latin typeface="Open Sans"/>
              </a:rPr>
              <a:t>Сравнение с конкурентами</a:t>
            </a:r>
            <a:endParaRPr b="0" lang="ru-RU" sz="6000" strike="noStrike" u="none">
              <a:solidFill>
                <a:srgbClr val="ffffff"/>
              </a:solidFill>
              <a:effectLst/>
              <a:uFillTx/>
              <a:latin typeface="Arial"/>
            </a:endParaRPr>
          </a:p>
        </p:txBody>
      </p:sp>
      <p:graphicFrame>
        <p:nvGraphicFramePr>
          <p:cNvPr id="130" name=""/>
          <p:cNvGraphicFramePr/>
          <p:nvPr/>
        </p:nvGraphicFramePr>
        <p:xfrm>
          <a:off x="296640" y="1631520"/>
          <a:ext cx="11609280" cy="4449960"/>
        </p:xfrm>
        <a:graphic>
          <a:graphicData uri="http://schemas.openxmlformats.org/drawingml/2006/table">
            <a:tbl>
              <a:tblPr/>
              <a:tblGrid>
                <a:gridCol w="1462680"/>
                <a:gridCol w="1814760"/>
                <a:gridCol w="1823400"/>
                <a:gridCol w="2151000"/>
                <a:gridCol w="2071800"/>
                <a:gridCol w="2286000"/>
              </a:tblGrid>
              <a:tr h="1006200">
                <a:tc>
                  <a:txBody>
                    <a:bodyPr lIns="36000" rIns="36000" anchor="t">
                      <a:noAutofit/>
                    </a:bodyPr>
                    <a:p>
                      <a:pPr algn="ctr">
                        <a:lnSpc>
                          <a:spcPct val="100000"/>
                        </a:lnSpc>
                      </a:pPr>
                      <a:endParaRPr b="0" lang="ru-RU" sz="1800" strike="noStrike" u="none">
                        <a:solidFill>
                          <a:srgbClr val="ffffff"/>
                        </a:solidFill>
                        <a:effectLst/>
                        <a:uFillTx/>
                        <a:latin typeface="Arial"/>
                      </a:endParaRPr>
                    </a:p>
                  </a:txBody>
                  <a:tcPr anchor="t"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Экспорт в различные форматы</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Open-source</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Кросс-платформенность,</a:t>
                      </a:r>
                      <a:endParaRPr b="0" lang="ru-RU" sz="1800" strike="noStrike" u="none">
                        <a:solidFill>
                          <a:srgbClr val="ffffff"/>
                        </a:solidFill>
                        <a:effectLst/>
                        <a:uFillTx/>
                        <a:latin typeface="Arial"/>
                      </a:endParaRPr>
                    </a:p>
                    <a:p>
                      <a:pPr algn="ctr">
                        <a:lnSpc>
                          <a:spcPct val="100000"/>
                        </a:lnSpc>
                      </a:pPr>
                      <a:r>
                        <a:rPr b="0" lang="ru-RU" sz="1800" strike="noStrike" u="none">
                          <a:solidFill>
                            <a:srgbClr val="ffffff"/>
                          </a:solidFill>
                          <a:effectLst/>
                          <a:uFillTx/>
                          <a:latin typeface="Arial"/>
                        </a:rPr>
                        <a:t>синхронизация</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Полностью бесплатно</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Система тегов</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r>
              <a:tr h="764280">
                <a:tc>
                  <a:txBody>
                    <a:bodyPr lIns="36000" rIns="36000" anchor="ctr">
                      <a:noAutofit/>
                    </a:bodyPr>
                    <a:p>
                      <a:pPr algn="ctr">
                        <a:lnSpc>
                          <a:spcPct val="100000"/>
                        </a:lnSpc>
                      </a:pPr>
                      <a:r>
                        <a:rPr b="0" lang="ru-RU" sz="1800" strike="noStrike" u="none">
                          <a:solidFill>
                            <a:srgbClr val="ffffff"/>
                          </a:solidFill>
                          <a:effectLst/>
                          <a:uFillTx/>
                          <a:latin typeface="Arial"/>
                        </a:rPr>
                        <a:t>ProCo</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r>
              <a:tr h="764280">
                <a:tc>
                  <a:txBody>
                    <a:bodyPr lIns="36000" rIns="36000" anchor="ctr">
                      <a:noAutofit/>
                    </a:bodyPr>
                    <a:p>
                      <a:pPr algn="ctr">
                        <a:lnSpc>
                          <a:spcPct val="100000"/>
                        </a:lnSpc>
                      </a:pPr>
                      <a:r>
                        <a:rPr b="0" lang="ru-RU" sz="1800" strike="noStrike" u="none">
                          <a:solidFill>
                            <a:srgbClr val="ffffff"/>
                          </a:solidFill>
                          <a:effectLst/>
                          <a:uFillTx/>
                          <a:latin typeface="Arial"/>
                        </a:rPr>
                        <a:t>Google Contacts</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r>
              <a:tr h="905760">
                <a:tc>
                  <a:txBody>
                    <a:bodyPr lIns="36000" rIns="36000" anchor="ctr">
                      <a:noAutofit/>
                    </a:bodyPr>
                    <a:p>
                      <a:pPr algn="ctr">
                        <a:lnSpc>
                          <a:spcPct val="100000"/>
                        </a:lnSpc>
                      </a:pPr>
                      <a:r>
                        <a:rPr b="0" lang="ru-RU" sz="1800" strike="noStrike" u="none">
                          <a:solidFill>
                            <a:srgbClr val="ffffff"/>
                          </a:solidFill>
                          <a:effectLst/>
                          <a:uFillTx/>
                          <a:latin typeface="Arial"/>
                        </a:rPr>
                        <a:t>Microsoft Outlook</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r>
              <a:tr h="1009440">
                <a:tc>
                  <a:txBody>
                    <a:bodyPr lIns="36000" rIns="36000" anchor="ctr">
                      <a:noAutofit/>
                    </a:bodyPr>
                    <a:p>
                      <a:pPr algn="ctr">
                        <a:lnSpc>
                          <a:spcPct val="100000"/>
                        </a:lnSpc>
                      </a:pPr>
                      <a:r>
                        <a:rPr b="0" lang="ru-RU" sz="1800" strike="noStrike" u="none">
                          <a:solidFill>
                            <a:srgbClr val="ffffff"/>
                          </a:solidFill>
                          <a:effectLst/>
                          <a:uFillTx/>
                          <a:latin typeface="Arial"/>
                        </a:rPr>
                        <a:t>Прочие стандартные приложения</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c>
                  <a:txBody>
                    <a:bodyPr lIns="36000" rIns="36000" anchor="ctr">
                      <a:noAutofit/>
                    </a:bodyPr>
                    <a:p>
                      <a:pPr algn="ctr">
                        <a:lnSpc>
                          <a:spcPct val="100000"/>
                        </a:lnSpc>
                      </a:pPr>
                      <a:r>
                        <a:rPr b="0" lang="ru-RU" sz="1800" strike="noStrike" u="none">
                          <a:solidFill>
                            <a:srgbClr val="ffffff"/>
                          </a:solidFill>
                          <a:effectLst/>
                          <a:uFillTx/>
                          <a:latin typeface="Arial"/>
                        </a:rPr>
                        <a:t>❌</a:t>
                      </a:r>
                      <a:endParaRPr b="0" lang="ru-RU" sz="1800" strike="noStrike" u="none">
                        <a:solidFill>
                          <a:srgbClr val="ffffff"/>
                        </a:solidFill>
                        <a:effectLst/>
                        <a:uFillTx/>
                        <a:latin typeface="Arial"/>
                      </a:endParaRPr>
                    </a:p>
                  </a:txBody>
                  <a:tcPr anchor="ctr" marL="36000" marR="36000">
                    <a:lnL w="21600">
                      <a:solidFill>
                        <a:srgbClr val="ffffff"/>
                      </a:solidFill>
                      <a:prstDash val="solid"/>
                    </a:lnL>
                    <a:lnR w="21600">
                      <a:solidFill>
                        <a:srgbClr val="ffffff"/>
                      </a:solidFill>
                      <a:prstDash val="solid"/>
                    </a:lnR>
                    <a:lnT w="21600">
                      <a:solidFill>
                        <a:srgbClr val="ffffff"/>
                      </a:solidFill>
                      <a:prstDash val="solid"/>
                    </a:lnT>
                    <a:lnB w="21600">
                      <a:solidFill>
                        <a:srgbClr val="ffffff"/>
                      </a:solidFill>
                      <a:prstDash val="solid"/>
                    </a:lnB>
                    <a:noFill/>
                  </a:tcPr>
                </a:tc>
              </a:tr>
            </a:tbl>
          </a:graphicData>
        </a:graphic>
      </p:graphicFrame>
    </p:spTree>
  </p:cSld>
  <p:transition spd="slow">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Freeform 110"/>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trike="noStrike" u="none">
              <a:solidFill>
                <a:schemeClr val="dk1"/>
              </a:solidFill>
              <a:effectLst/>
              <a:uFillTx/>
              <a:latin typeface="Open Sans"/>
            </a:endParaRPr>
          </a:p>
        </p:txBody>
      </p:sp>
      <p:sp>
        <p:nvSpPr>
          <p:cNvPr id="132" name="TextBox 44"/>
          <p:cNvSpPr/>
          <p:nvPr/>
        </p:nvSpPr>
        <p:spPr>
          <a:xfrm>
            <a:off x="1170360" y="4348440"/>
            <a:ext cx="3744000" cy="11880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 blanditiis praesentium voluptatum deleniti atque corrupti quos dolores et quas</a:t>
            </a:r>
            <a:endParaRPr b="0" lang="ru-RU" sz="1200" strike="noStrike" u="none">
              <a:solidFill>
                <a:srgbClr val="ffffff"/>
              </a:solidFill>
              <a:effectLst/>
              <a:uFillTx/>
              <a:latin typeface="Arial"/>
            </a:endParaRPr>
          </a:p>
        </p:txBody>
      </p:sp>
      <p:sp>
        <p:nvSpPr>
          <p:cNvPr id="133" name="TextBox 48"/>
          <p:cNvSpPr/>
          <p:nvPr/>
        </p:nvSpPr>
        <p:spPr>
          <a:xfrm>
            <a:off x="6095880" y="1447200"/>
            <a:ext cx="5316840" cy="1735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endParaRPr b="0" lang="ru-RU" sz="1200" strike="noStrike" u="none">
              <a:solidFill>
                <a:srgbClr val="ffffff"/>
              </a:solidFill>
              <a:effectLst/>
              <a:uFillTx/>
              <a:latin typeface="Arial"/>
            </a:endParaRPr>
          </a:p>
        </p:txBody>
      </p:sp>
      <p:sp>
        <p:nvSpPr>
          <p:cNvPr id="134" name="Rectangle: Rounded Corners 2"/>
          <p:cNvSpPr/>
          <p:nvPr/>
        </p:nvSpPr>
        <p:spPr>
          <a:xfrm>
            <a:off x="6095880" y="5667840"/>
            <a:ext cx="1452600" cy="489240"/>
          </a:xfrm>
          <a:prstGeom prst="roundRect">
            <a:avLst>
              <a:gd name="adj" fmla="val 50000"/>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trike="noStrike" u="none">
              <a:solidFill>
                <a:schemeClr val="lt1"/>
              </a:solidFill>
              <a:effectLst/>
              <a:uFillTx/>
              <a:latin typeface="Open Sans"/>
            </a:endParaRPr>
          </a:p>
        </p:txBody>
      </p:sp>
      <p:sp>
        <p:nvSpPr>
          <p:cNvPr id="135" name="TextBox 49"/>
          <p:cNvSpPr/>
          <p:nvPr/>
        </p:nvSpPr>
        <p:spPr>
          <a:xfrm>
            <a:off x="6245640" y="5710320"/>
            <a:ext cx="1153080" cy="363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200" strike="noStrike" u="none">
                <a:solidFill>
                  <a:schemeClr val="lt2"/>
                </a:solidFill>
                <a:effectLst/>
                <a:uFillTx/>
                <a:latin typeface="Open Sans"/>
              </a:rPr>
              <a:t>Start Now</a:t>
            </a:r>
            <a:endParaRPr b="0" lang="ru-RU" sz="1200" strike="noStrike" u="none">
              <a:solidFill>
                <a:srgbClr val="ffffff"/>
              </a:solidFill>
              <a:effectLst/>
              <a:uFillTx/>
              <a:latin typeface="Arial"/>
            </a:endParaRPr>
          </a:p>
        </p:txBody>
      </p:sp>
      <p:sp>
        <p:nvSpPr>
          <p:cNvPr id="136" name="PlaceHolder 1"/>
          <p:cNvSpPr>
            <a:spLocks noGrp="1"/>
          </p:cNvSpPr>
          <p:nvPr>
            <p:ph/>
          </p:nvPr>
        </p:nvSpPr>
        <p:spPr>
          <a:xfrm>
            <a:off x="1143000" y="1355760"/>
            <a:ext cx="4195080" cy="283932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6000" strike="noStrike" u="none">
                <a:solidFill>
                  <a:schemeClr val="dk1"/>
                </a:solidFill>
                <a:effectLst/>
                <a:uFillTx/>
                <a:latin typeface="Open Sans"/>
              </a:rPr>
              <a:t>This is opening slide</a:t>
            </a:r>
            <a:endParaRPr b="0" lang="ru-RU" sz="6000" strike="noStrike" u="none">
              <a:solidFill>
                <a:srgbClr val="ffffff"/>
              </a:solidFill>
              <a:effectLst/>
              <a:uFillTx/>
              <a:latin typeface="Arial"/>
            </a:endParaRPr>
          </a:p>
        </p:txBody>
      </p:sp>
      <p:pic>
        <p:nvPicPr>
          <p:cNvPr id="137" name="Picture Placeholder 10" descr=""/>
          <p:cNvPicPr/>
          <p:nvPr/>
        </p:nvPicPr>
        <p:blipFill>
          <a:blip r:embed="rId1"/>
          <a:stretch/>
        </p:blipFill>
        <p:spPr>
          <a:xfrm>
            <a:off x="6095880" y="3429000"/>
            <a:ext cx="5137200" cy="1981080"/>
          </a:xfrm>
          <a:prstGeom prst="rect">
            <a:avLst/>
          </a:prstGeom>
          <a:solidFill>
            <a:schemeClr val="bg2">
              <a:lumMod val="95000"/>
            </a:schemeClr>
          </a:solidFill>
          <a:ln w="0">
            <a:noFill/>
          </a:ln>
        </p:spPr>
      </p:pic>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Placeholder 2" descr=""/>
          <p:cNvPicPr/>
          <p:nvPr/>
        </p:nvPicPr>
        <p:blipFill>
          <a:blip r:embed="rId1"/>
          <a:stretch/>
        </p:blipFill>
        <p:spPr>
          <a:xfrm>
            <a:off x="0" y="1521000"/>
            <a:ext cx="5817960" cy="4155480"/>
          </a:xfrm>
          <a:prstGeom prst="rect">
            <a:avLst/>
          </a:prstGeom>
          <a:solidFill>
            <a:schemeClr val="bg2">
              <a:lumMod val="95000"/>
            </a:schemeClr>
          </a:solidFill>
          <a:ln w="0">
            <a:noFill/>
          </a:ln>
        </p:spPr>
      </p:pic>
      <p:sp>
        <p:nvSpPr>
          <p:cNvPr id="139" name="Freeform 5"/>
          <p:cNvSpPr/>
          <p:nvPr/>
        </p:nvSpPr>
        <p:spPr>
          <a:xfrm>
            <a:off x="5339880" y="0"/>
            <a:ext cx="6851160" cy="3722040"/>
          </a:xfrm>
          <a:custGeom>
            <a:avLst/>
            <a:gdLst>
              <a:gd name="textAreaLeft" fmla="*/ 0 w 6851160"/>
              <a:gd name="textAreaRight" fmla="*/ 6851880 w 6851160"/>
              <a:gd name="textAreaTop" fmla="*/ 0 h 3722040"/>
              <a:gd name="textAreaBottom" fmla="*/ 3722760 h 3722040"/>
              <a:gd name="GluePoint1X" fmla="*/ 0 w 10341"/>
              <a:gd name="GluePoint1Y" fmla="*/ 0 h 19033"/>
              <a:gd name="GluePoint2X" fmla="*/ 1810.99390774587 w 10341"/>
              <a:gd name="GluePoint2Y" fmla="*/ 999.611201597226 h 19033"/>
              <a:gd name="GluePoint3X" fmla="*/ 9244.53495793444 w 10341"/>
              <a:gd name="GluePoint3Y" fmla="*/ 1266.89854463301 h 19033"/>
              <a:gd name="GluePoint4X" fmla="*/ 14248.6939367566 w 10341"/>
              <a:gd name="GluePoint4Y" fmla="*/ 3357.93306362633 h 19033"/>
              <a:gd name="GluePoint5X" fmla="*/ 29095.531186539 w 10341"/>
              <a:gd name="GluePoint5Y" fmla="*/ 5174.07450218042 h 19033"/>
              <a:gd name="GluePoint6X" fmla="*/ 35029.1128517552 w 10341"/>
              <a:gd name="GluePoint6Y" fmla="*/ 4160.33835969106 h 19033"/>
              <a:gd name="GluePoint7X" fmla="*/ 35029.1128517552 w 10341"/>
              <a:gd name="GluePoint7Y" fmla="*/ 0 h 19033"/>
              <a:gd name="GluePoint8X" fmla="*/ 0 w 10341"/>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40" name="PlaceHolder 1"/>
          <p:cNvSpPr>
            <a:spLocks noGrp="1"/>
          </p:cNvSpPr>
          <p:nvPr>
            <p:ph/>
          </p:nvPr>
        </p:nvSpPr>
        <p:spPr>
          <a:xfrm>
            <a:off x="3801960" y="396720"/>
            <a:ext cx="458748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About US</a:t>
            </a:r>
            <a:endParaRPr b="0" lang="ru-RU" sz="6000" strike="noStrike" u="none">
              <a:solidFill>
                <a:srgbClr val="ffffff"/>
              </a:solidFill>
              <a:effectLst/>
              <a:uFillTx/>
              <a:latin typeface="Arial"/>
            </a:endParaRPr>
          </a:p>
        </p:txBody>
      </p:sp>
      <p:sp>
        <p:nvSpPr>
          <p:cNvPr id="141" name="Freeform 9"/>
          <p:cNvSpPr/>
          <p:nvPr/>
        </p:nvSpPr>
        <p:spPr>
          <a:xfrm>
            <a:off x="565920" y="4300200"/>
            <a:ext cx="2064960" cy="1376280"/>
          </a:xfrm>
          <a:custGeom>
            <a:avLst/>
            <a:gdLst>
              <a:gd name="textAreaLeft" fmla="*/ 0 w 2064960"/>
              <a:gd name="textAreaRight" fmla="*/ 2065680 w 2064960"/>
              <a:gd name="textAreaTop" fmla="*/ 0 h 1376280"/>
              <a:gd name="textAreaBottom" fmla="*/ 1377000 h 1376280"/>
              <a:gd name="GluePoint1X" fmla="*/ 0 w 3825"/>
              <a:gd name="GluePoint1Y" fmla="*/ 1130.27256883932 h 5738"/>
              <a:gd name="GluePoint2X" fmla="*/ 3797.66901960784 w 3825"/>
              <a:gd name="GluePoint2Y" fmla="*/ 2464.47403276403 h 5738"/>
              <a:gd name="GluePoint3X" fmla="*/ 7880.31320261438 w 3825"/>
              <a:gd name="GluePoint3Y" fmla="*/ 1130.27256883932 h 5738"/>
              <a:gd name="GluePoint4X" fmla="*/ 0 w 3825"/>
              <a:gd name="GluePoint4Y" fmla="*/ 1130.27256883932 h 5738"/>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546" h="363">
                <a:moveTo>
                  <a:pt x="0" y="161"/>
                </a:moveTo>
                <a:cubicBezTo>
                  <a:pt x="0" y="161"/>
                  <a:pt x="115" y="340"/>
                  <a:pt x="241" y="351"/>
                </a:cubicBezTo>
                <a:cubicBezTo>
                  <a:pt x="368" y="363"/>
                  <a:pt x="546" y="242"/>
                  <a:pt x="500" y="161"/>
                </a:cubicBezTo>
                <a:cubicBezTo>
                  <a:pt x="454" y="81"/>
                  <a:pt x="46" y="0"/>
                  <a:pt x="0" y="16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42" name="Rectangle: Rounded Corners 19"/>
          <p:cNvSpPr/>
          <p:nvPr/>
        </p:nvSpPr>
        <p:spPr>
          <a:xfrm>
            <a:off x="6335640" y="2008440"/>
            <a:ext cx="4718160" cy="1615680"/>
          </a:xfrm>
          <a:prstGeom prst="roundRect">
            <a:avLst>
              <a:gd name="adj" fmla="val 3536"/>
            </a:avLst>
          </a:prstGeom>
          <a:solidFill>
            <a:schemeClr val="bg1"/>
          </a:solidFill>
          <a:ln>
            <a:noFill/>
          </a:ln>
          <a:effectLst>
            <a:outerShdw algn="ctr" blurRad="190440" dir="5400000" dist="50760" rotWithShape="0">
              <a:srgbClr val="000000">
                <a:alpha val="3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43" name="Rectangle: Rounded Corners 20"/>
          <p:cNvSpPr/>
          <p:nvPr/>
        </p:nvSpPr>
        <p:spPr>
          <a:xfrm>
            <a:off x="5935320" y="2394000"/>
            <a:ext cx="799560" cy="799560"/>
          </a:xfrm>
          <a:prstGeom prst="roundRect">
            <a:avLst>
              <a:gd name="adj" fmla="val 8504"/>
            </a:avLst>
          </a:prstGeom>
          <a:gradFill rotWithShape="0">
            <a:gsLst>
              <a:gs pos="0">
                <a:srgbClr val="df1e2c"/>
              </a:gs>
              <a:gs pos="53100">
                <a:srgbClr val="a34d9d"/>
              </a:gs>
              <a:gs pos="100000">
                <a:srgbClr val="ffc000"/>
              </a:gs>
            </a:gsLst>
            <a:lin ang="2400000"/>
          </a:gradFill>
          <a:ln>
            <a:noFill/>
          </a:ln>
          <a:effectLst>
            <a:outerShdw algn="ctr" blurRad="50760" dir="5400000" dist="50760" rotWithShape="0">
              <a:srgbClr val="000000">
                <a:alpha val="12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144" name="Group 27"/>
          <p:cNvGrpSpPr/>
          <p:nvPr/>
        </p:nvGrpSpPr>
        <p:grpSpPr>
          <a:xfrm>
            <a:off x="6096240" y="2639160"/>
            <a:ext cx="477720" cy="308880"/>
            <a:chOff x="6096240" y="2639160"/>
            <a:chExt cx="477720" cy="308880"/>
          </a:xfrm>
        </p:grpSpPr>
        <p:sp>
          <p:nvSpPr>
            <p:cNvPr id="145" name="Freeform 13"/>
            <p:cNvSpPr/>
            <p:nvPr/>
          </p:nvSpPr>
          <p:spPr>
            <a:xfrm>
              <a:off x="6096240" y="2639160"/>
              <a:ext cx="313200" cy="308520"/>
            </a:xfrm>
            <a:custGeom>
              <a:avLst/>
              <a:gdLst>
                <a:gd name="textAreaLeft" fmla="*/ 0 w 313200"/>
                <a:gd name="textAreaRight" fmla="*/ 313920 w 313200"/>
                <a:gd name="textAreaTop" fmla="*/ 0 h 308520"/>
                <a:gd name="textAreaBottom" fmla="*/ 309240 h 308520"/>
                <a:gd name="GluePoint1X" fmla="*/ 43.6006984866123 w 859"/>
                <a:gd name="GluePoint1Y" fmla="*/ 845.20871559633 h 872"/>
                <a:gd name="GluePoint2X" fmla="*/ 110.522700814901 w 859"/>
                <a:gd name="GluePoint2Y" fmla="*/ 692.697247706422 h 872"/>
                <a:gd name="GluePoint3X" fmla="*/ 331.568102444703 w 859"/>
                <a:gd name="GluePoint3Y" fmla="*/ 497.876146788991 h 872"/>
                <a:gd name="GluePoint4X" fmla="*/ 221.045401629802 w 859"/>
                <a:gd name="GluePoint4Y" fmla="*/ 270.584862385321 h 872"/>
                <a:gd name="GluePoint5X" fmla="*/ 452.230500582072 w 859"/>
                <a:gd name="GluePoint5Y" fmla="*/ 0 h 872"/>
                <a:gd name="GluePoint6X" fmla="*/ 673.275902211874 w 859"/>
                <a:gd name="GluePoint6Y" fmla="*/ 292.231651376147 h 872"/>
                <a:gd name="GluePoint7X" fmla="*/ 562.753201396973 w 859"/>
                <a:gd name="GluePoint7Y" fmla="*/ 508.699541284404 h 872"/>
                <a:gd name="GluePoint8X" fmla="*/ 806.105937136205 w 859"/>
                <a:gd name="GluePoint8Y" fmla="*/ 681.873853211009 h 872"/>
                <a:gd name="GluePoint9X" fmla="*/ 884.181606519208 w 859"/>
                <a:gd name="GluePoint9Y" fmla="*/ 845.20871559633 h 872"/>
                <a:gd name="GluePoint10X" fmla="*/ 43.6006984866123 w 859"/>
                <a:gd name="GluePoint10Y" fmla="*/ 845.20871559633 h 872"/>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textAreaLeft" t="textAreaTop" r="textAreaRight" b="textAreaBottom"/>
              <a:pathLst>
                <a:path w="80" h="78">
                  <a:moveTo>
                    <a:pt x="4" y="78"/>
                  </a:moveTo>
                  <a:cubicBezTo>
                    <a:pt x="4" y="78"/>
                    <a:pt x="0" y="67"/>
                    <a:pt x="10" y="64"/>
                  </a:cubicBezTo>
                  <a:cubicBezTo>
                    <a:pt x="20" y="61"/>
                    <a:pt x="30" y="58"/>
                    <a:pt x="30" y="46"/>
                  </a:cubicBezTo>
                  <a:cubicBezTo>
                    <a:pt x="30" y="46"/>
                    <a:pt x="20" y="42"/>
                    <a:pt x="20" y="25"/>
                  </a:cubicBezTo>
                  <a:cubicBezTo>
                    <a:pt x="20" y="9"/>
                    <a:pt x="28" y="0"/>
                    <a:pt x="41" y="0"/>
                  </a:cubicBezTo>
                  <a:cubicBezTo>
                    <a:pt x="54" y="0"/>
                    <a:pt x="61" y="10"/>
                    <a:pt x="61" y="27"/>
                  </a:cubicBezTo>
                  <a:cubicBezTo>
                    <a:pt x="61" y="27"/>
                    <a:pt x="58" y="43"/>
                    <a:pt x="51" y="47"/>
                  </a:cubicBezTo>
                  <a:cubicBezTo>
                    <a:pt x="52" y="50"/>
                    <a:pt x="50" y="60"/>
                    <a:pt x="73" y="63"/>
                  </a:cubicBezTo>
                  <a:cubicBezTo>
                    <a:pt x="80" y="64"/>
                    <a:pt x="80" y="71"/>
                    <a:pt x="80" y="78"/>
                  </a:cubicBezTo>
                  <a:lnTo>
                    <a:pt x="4" y="78"/>
                  </a:ln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46" name="Freeform 14"/>
            <p:cNvSpPr/>
            <p:nvPr/>
          </p:nvSpPr>
          <p:spPr>
            <a:xfrm>
              <a:off x="6374520" y="2681640"/>
              <a:ext cx="199440" cy="266400"/>
            </a:xfrm>
            <a:custGeom>
              <a:avLst/>
              <a:gdLst>
                <a:gd name="textAreaLeft" fmla="*/ 0 w 199440"/>
                <a:gd name="textAreaRight" fmla="*/ 200160 w 199440"/>
                <a:gd name="textAreaTop" fmla="*/ 0 h 266400"/>
                <a:gd name="textAreaBottom" fmla="*/ 267120 h 266400"/>
                <a:gd name="GluePoint1X" fmla="*/ 121.920485175202 w 742"/>
                <a:gd name="GluePoint1Y" fmla="*/ 988.888489208633 h 556"/>
                <a:gd name="GluePoint2X" fmla="*/ 415.876010781671 w 742"/>
                <a:gd name="GluePoint2Y" fmla="*/ 988.888489208633 h 556"/>
                <a:gd name="GluePoint3X" fmla="*/ 366.509433962264 w 742"/>
                <a:gd name="GluePoint3Y" fmla="*/ 796.974820143885 h 556"/>
                <a:gd name="GluePoint4X" fmla="*/ 219.905660377359 w 742"/>
                <a:gd name="GluePoint4Y" fmla="*/ 589.068345323741 h 556"/>
                <a:gd name="GluePoint5X" fmla="*/ 284.979784366577 w 742"/>
                <a:gd name="GluePoint5Y" fmla="*/ 338.514388489209 h 556"/>
                <a:gd name="GluePoint6X" fmla="*/ 146.603773584906 w 742"/>
                <a:gd name="GluePoint6Y" fmla="*/ 0 h 556"/>
                <a:gd name="GluePoint7X" fmla="*/ 0 w 742"/>
                <a:gd name="GluePoint7Y" fmla="*/ 309.194244604317 h 556"/>
                <a:gd name="GluePoint8X" fmla="*/ 65.0741239892183 w 742"/>
                <a:gd name="GluePoint8Y" fmla="*/ 589.068345323741 h 556"/>
                <a:gd name="GluePoint9X" fmla="*/ 40.3908355795148 w 742"/>
                <a:gd name="GluePoint9Y" fmla="*/ 707.681654676259 h 556"/>
                <a:gd name="GluePoint10X" fmla="*/ 113.692722371968 w 742"/>
                <a:gd name="GluePoint10Y" fmla="*/ 826.294964028777 h 556"/>
                <a:gd name="GluePoint11X" fmla="*/ 121.920485175202 w 742"/>
                <a:gd name="GluePoint11Y" fmla="*/ 988.888489208633 h 5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51" h="67">
                  <a:moveTo>
                    <a:pt x="15" y="67"/>
                  </a:moveTo>
                  <a:cubicBezTo>
                    <a:pt x="51" y="67"/>
                    <a:pt x="51" y="67"/>
                    <a:pt x="51" y="67"/>
                  </a:cubicBezTo>
                  <a:cubicBezTo>
                    <a:pt x="51" y="61"/>
                    <a:pt x="51" y="55"/>
                    <a:pt x="45" y="54"/>
                  </a:cubicBezTo>
                  <a:cubicBezTo>
                    <a:pt x="25" y="51"/>
                    <a:pt x="27" y="42"/>
                    <a:pt x="27" y="40"/>
                  </a:cubicBezTo>
                  <a:cubicBezTo>
                    <a:pt x="33" y="37"/>
                    <a:pt x="35" y="23"/>
                    <a:pt x="35" y="23"/>
                  </a:cubicBezTo>
                  <a:cubicBezTo>
                    <a:pt x="35" y="8"/>
                    <a:pt x="29" y="0"/>
                    <a:pt x="18" y="0"/>
                  </a:cubicBezTo>
                  <a:cubicBezTo>
                    <a:pt x="7" y="0"/>
                    <a:pt x="0" y="8"/>
                    <a:pt x="0" y="21"/>
                  </a:cubicBezTo>
                  <a:cubicBezTo>
                    <a:pt x="0" y="36"/>
                    <a:pt x="8" y="40"/>
                    <a:pt x="8" y="40"/>
                  </a:cubicBezTo>
                  <a:cubicBezTo>
                    <a:pt x="9" y="44"/>
                    <a:pt x="7" y="47"/>
                    <a:pt x="5" y="48"/>
                  </a:cubicBezTo>
                  <a:cubicBezTo>
                    <a:pt x="5" y="48"/>
                    <a:pt x="12" y="50"/>
                    <a:pt x="14" y="56"/>
                  </a:cubicBezTo>
                  <a:cubicBezTo>
                    <a:pt x="16" y="61"/>
                    <a:pt x="15" y="67"/>
                    <a:pt x="15" y="67"/>
                  </a:cubicBezTo>
                  <a:close/>
                </a:path>
              </a:pathLst>
            </a:custGeom>
            <a:solidFill>
              <a:schemeClr val="bg2"/>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147" name="TextBox 28"/>
          <p:cNvSpPr/>
          <p:nvPr/>
        </p:nvSpPr>
        <p:spPr>
          <a:xfrm>
            <a:off x="7091640" y="2441520"/>
            <a:ext cx="374400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At vero eos et accusamus et iusto odio dignissimos ducimus qui blanditiis praesentium voluptatum deleniti atque corrupti .</a:t>
            </a:r>
            <a:endParaRPr b="0" lang="ru-RU" sz="1200" strike="noStrike" u="none">
              <a:solidFill>
                <a:srgbClr val="ffffff"/>
              </a:solidFill>
              <a:effectLst/>
              <a:uFillTx/>
              <a:latin typeface="Arial"/>
            </a:endParaRPr>
          </a:p>
        </p:txBody>
      </p:sp>
      <p:sp>
        <p:nvSpPr>
          <p:cNvPr id="148" name="TextBox 30"/>
          <p:cNvSpPr/>
          <p:nvPr/>
        </p:nvSpPr>
        <p:spPr>
          <a:xfrm>
            <a:off x="7091640" y="216864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dk1"/>
                </a:solidFill>
                <a:effectLst/>
                <a:uFillTx/>
                <a:latin typeface="Ubuntu"/>
              </a:rPr>
              <a:t>Description</a:t>
            </a:r>
            <a:endParaRPr b="0" lang="ru-RU" sz="2000" strike="noStrike" u="none">
              <a:solidFill>
                <a:srgbClr val="ffffff"/>
              </a:solidFill>
              <a:effectLst/>
              <a:uFillTx/>
              <a:latin typeface="Arial"/>
            </a:endParaRPr>
          </a:p>
        </p:txBody>
      </p:sp>
      <p:sp>
        <p:nvSpPr>
          <p:cNvPr id="149" name="TextBox 31"/>
          <p:cNvSpPr/>
          <p:nvPr/>
        </p:nvSpPr>
        <p:spPr>
          <a:xfrm>
            <a:off x="6253200" y="3864240"/>
            <a:ext cx="4800600" cy="227952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Sed ut perspiciatis unde omnis iste natus error sit voluptatem accusantium doloremque laudantium, totam rem aperiam, eaque ipsa quae ab illo inventore veritatis et quasi architecto beatae vitae dicta sunt explicabo. </a:t>
            </a:r>
            <a:endParaRPr b="0" lang="ru-RU" sz="1200" strike="noStrike" u="none">
              <a:solidFill>
                <a:srgbClr val="ffffff"/>
              </a:solidFill>
              <a:effectLst/>
              <a:uFillTx/>
              <a:latin typeface="Arial"/>
            </a:endParaRPr>
          </a:p>
          <a:p>
            <a:pPr defTabSz="914400">
              <a:lnSpc>
                <a:spcPct val="150000"/>
              </a:lnSpc>
            </a:pPr>
            <a:endParaRPr b="0" lang="ru-RU" sz="1200" strike="noStrike" u="none">
              <a:solidFill>
                <a:srgbClr val="ffffff"/>
              </a:solidFill>
              <a:effectLst/>
              <a:uFillTx/>
              <a:latin typeface="Arial"/>
            </a:endParaRPr>
          </a:p>
          <a:p>
            <a:pPr defTabSz="914400">
              <a:lnSpc>
                <a:spcPct val="150000"/>
              </a:lnSpc>
            </a:pPr>
            <a:r>
              <a:rPr b="0" lang="en-US" sz="1200" strike="noStrike" u="none">
                <a:solidFill>
                  <a:schemeClr val="dk1"/>
                </a:solidFill>
                <a:effectLst/>
                <a:uFillTx/>
                <a:latin typeface="Open Sans"/>
              </a:rPr>
              <a:t>Nemo enim ipsam voluptatem quia voluptas sit aspernatur aut odit aut fugit, sed quia consequuntur magni dolores eos qui ratione voluptatem sequi nesciunt.</a:t>
            </a:r>
            <a:endParaRPr b="0" lang="ru-RU" sz="1200" strike="noStrike" u="none">
              <a:solidFill>
                <a:srgbClr val="ffffff"/>
              </a:solidFill>
              <a:effectLst/>
              <a:uFillTx/>
              <a:latin typeface="Arial"/>
            </a:endParaRPr>
          </a:p>
        </p:txBody>
      </p:sp>
      <p:sp>
        <p:nvSpPr>
          <p:cNvPr id="150" name="Oval 34"/>
          <p:cNvSpPr/>
          <p:nvPr/>
        </p:nvSpPr>
        <p:spPr>
          <a:xfrm>
            <a:off x="979560" y="6085800"/>
            <a:ext cx="156960" cy="156960"/>
          </a:xfrm>
          <a:prstGeom prst="ellipse">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51" name="TextBox 35"/>
          <p:cNvSpPr/>
          <p:nvPr/>
        </p:nvSpPr>
        <p:spPr>
          <a:xfrm>
            <a:off x="1262160" y="6283440"/>
            <a:ext cx="1514160" cy="340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Graphic Designer</a:t>
            </a:r>
            <a:endParaRPr b="0" lang="ru-RU" sz="1200" strike="noStrike" u="none">
              <a:solidFill>
                <a:srgbClr val="ffffff"/>
              </a:solidFill>
              <a:effectLst/>
              <a:uFillTx/>
              <a:latin typeface="Arial"/>
            </a:endParaRPr>
          </a:p>
        </p:txBody>
      </p:sp>
      <p:sp>
        <p:nvSpPr>
          <p:cNvPr id="152" name="TextBox 36"/>
          <p:cNvSpPr/>
          <p:nvPr/>
        </p:nvSpPr>
        <p:spPr>
          <a:xfrm>
            <a:off x="1262160" y="5953320"/>
            <a:ext cx="229680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dk1"/>
                </a:solidFill>
                <a:effectLst/>
                <a:uFillTx/>
                <a:latin typeface="Ubuntu"/>
              </a:rPr>
              <a:t>Amanda Syahara</a:t>
            </a:r>
            <a:endParaRPr b="0" lang="ru-RU" sz="2000" strike="noStrike" u="none">
              <a:solidFill>
                <a:srgbClr val="ffffff"/>
              </a:solidFill>
              <a:effectLst/>
              <a:uFillTx/>
              <a:latin typeface="Arial"/>
            </a:endParaRPr>
          </a:p>
        </p:txBody>
      </p:sp>
      <p:sp>
        <p:nvSpPr>
          <p:cNvPr id="153" name="Oval 37"/>
          <p:cNvSpPr/>
          <p:nvPr/>
        </p:nvSpPr>
        <p:spPr>
          <a:xfrm>
            <a:off x="-4735440" y="9945000"/>
            <a:ext cx="156960" cy="156960"/>
          </a:xfrm>
          <a:prstGeom prst="ellipse">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Tree>
  </p:cSld>
  <p:transition spd="slow">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4" name="Picture Placeholder 2" descr=""/>
          <p:cNvPicPr/>
          <p:nvPr/>
        </p:nvPicPr>
        <p:blipFill>
          <a:blip r:embed="rId1"/>
          <a:stretch/>
        </p:blipFill>
        <p:spPr>
          <a:xfrm>
            <a:off x="1852200" y="1935360"/>
            <a:ext cx="3121920" cy="2986920"/>
          </a:xfrm>
          <a:prstGeom prst="rect">
            <a:avLst/>
          </a:prstGeom>
          <a:solidFill>
            <a:schemeClr val="bg2">
              <a:lumMod val="95000"/>
            </a:schemeClr>
          </a:solidFill>
          <a:ln w="0">
            <a:noFill/>
          </a:ln>
        </p:spPr>
      </p:pic>
      <p:sp>
        <p:nvSpPr>
          <p:cNvPr id="155"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rm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Welcome Message</a:t>
            </a:r>
            <a:endParaRPr b="0" lang="ru-RU" sz="6000" strike="noStrike" u="none">
              <a:solidFill>
                <a:srgbClr val="ffffff"/>
              </a:solidFill>
              <a:effectLst/>
              <a:uFillTx/>
              <a:latin typeface="Arial"/>
            </a:endParaRPr>
          </a:p>
        </p:txBody>
      </p:sp>
      <p:sp>
        <p:nvSpPr>
          <p:cNvPr id="156" name="Freeform 9"/>
          <p:cNvSpPr/>
          <p:nvPr/>
        </p:nvSpPr>
        <p:spPr>
          <a:xfrm>
            <a:off x="1571400" y="3768480"/>
            <a:ext cx="1577160" cy="1575720"/>
          </a:xfrm>
          <a:custGeom>
            <a:avLst/>
            <a:gdLst>
              <a:gd name="textAreaLeft" fmla="*/ 0 w 1577160"/>
              <a:gd name="textAreaRight" fmla="*/ 1577880 w 1577160"/>
              <a:gd name="textAreaTop" fmla="*/ 0 h 1575720"/>
              <a:gd name="textAreaBottom" fmla="*/ 1576440 h 1575720"/>
              <a:gd name="GluePoint1X" fmla="*/ 2238.53254167618 w 4379"/>
              <a:gd name="GluePoint1Y" fmla="*/ 917.951631302761 h 4383"/>
              <a:gd name="GluePoint2X" fmla="*/ 791.541904544417 w 4379"/>
              <a:gd name="GluePoint2Y" fmla="*/ 3333.19324663473 h 4383"/>
              <a:gd name="GluePoint3X" fmla="*/ 3684.52249372003 w 4379"/>
              <a:gd name="GluePoint3Y" fmla="*/ 3735.73351585672 h 4383"/>
              <a:gd name="GluePoint4X" fmla="*/ 2238.53254167618 w 4379"/>
              <a:gd name="GluePoint4Y" fmla="*/ 917.951631302761 h 4383"/>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576" h="576">
                <a:moveTo>
                  <a:pt x="294" y="121"/>
                </a:moveTo>
                <a:cubicBezTo>
                  <a:pt x="294" y="121"/>
                  <a:pt x="0" y="303"/>
                  <a:pt x="104" y="439"/>
                </a:cubicBezTo>
                <a:cubicBezTo>
                  <a:pt x="208" y="576"/>
                  <a:pt x="392" y="570"/>
                  <a:pt x="484" y="492"/>
                </a:cubicBezTo>
                <a:cubicBezTo>
                  <a:pt x="576" y="415"/>
                  <a:pt x="536" y="0"/>
                  <a:pt x="294" y="12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57" name="Oval 15"/>
          <p:cNvSpPr/>
          <p:nvPr/>
        </p:nvSpPr>
        <p:spPr>
          <a:xfrm>
            <a:off x="2172240" y="5514480"/>
            <a:ext cx="156960" cy="156960"/>
          </a:xfrm>
          <a:prstGeom prst="ellipse">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58" name="TextBox 16"/>
          <p:cNvSpPr/>
          <p:nvPr/>
        </p:nvSpPr>
        <p:spPr>
          <a:xfrm>
            <a:off x="2454840" y="5711760"/>
            <a:ext cx="1514160" cy="34056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CEO</a:t>
            </a:r>
            <a:endParaRPr b="0" lang="ru-RU" sz="1200" strike="noStrike" u="none">
              <a:solidFill>
                <a:srgbClr val="ffffff"/>
              </a:solidFill>
              <a:effectLst/>
              <a:uFillTx/>
              <a:latin typeface="Arial"/>
            </a:endParaRPr>
          </a:p>
        </p:txBody>
      </p:sp>
      <p:sp>
        <p:nvSpPr>
          <p:cNvPr id="159" name="TextBox 17"/>
          <p:cNvSpPr/>
          <p:nvPr/>
        </p:nvSpPr>
        <p:spPr>
          <a:xfrm>
            <a:off x="2454840" y="5382000"/>
            <a:ext cx="229680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dk1"/>
                </a:solidFill>
                <a:effectLst/>
                <a:uFillTx/>
                <a:latin typeface="Ubuntu"/>
              </a:rPr>
              <a:t>Bram Samsons</a:t>
            </a:r>
            <a:endParaRPr b="0" lang="ru-RU" sz="2000" strike="noStrike" u="none">
              <a:solidFill>
                <a:srgbClr val="ffffff"/>
              </a:solidFill>
              <a:effectLst/>
              <a:uFillTx/>
              <a:latin typeface="Arial"/>
            </a:endParaRPr>
          </a:p>
        </p:txBody>
      </p:sp>
      <p:sp>
        <p:nvSpPr>
          <p:cNvPr id="160" name="TextBox 18"/>
          <p:cNvSpPr/>
          <p:nvPr/>
        </p:nvSpPr>
        <p:spPr>
          <a:xfrm>
            <a:off x="5819040" y="2562120"/>
            <a:ext cx="4800600" cy="117144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rPr>
              <a:t>Sed ut perspiciatis unde omnis iste natus error sit voluptatem accusantium doloremque laudantium, totam rem aperiam, eaque ipsa quae ab illo inventore veritatis et quasi architecto beatae vitae dicta sunt explicabo. </a:t>
            </a:r>
            <a:endParaRPr b="0" lang="ru-RU" sz="1200" strike="noStrike" u="none">
              <a:solidFill>
                <a:srgbClr val="ffffff"/>
              </a:solidFill>
              <a:effectLst/>
              <a:uFillTx/>
              <a:latin typeface="Arial"/>
            </a:endParaRPr>
          </a:p>
        </p:txBody>
      </p:sp>
      <p:sp>
        <p:nvSpPr>
          <p:cNvPr id="161" name="Freeform 13"/>
          <p:cNvSpPr/>
          <p:nvPr/>
        </p:nvSpPr>
        <p:spPr>
          <a:xfrm>
            <a:off x="5923440" y="2113200"/>
            <a:ext cx="411480" cy="302760"/>
          </a:xfrm>
          <a:custGeom>
            <a:avLst/>
            <a:gdLst>
              <a:gd name="textAreaLeft" fmla="*/ 0 w 411480"/>
              <a:gd name="textAreaRight" fmla="*/ 412200 w 411480"/>
              <a:gd name="textAreaTop" fmla="*/ 0 h 302760"/>
              <a:gd name="textAreaBottom" fmla="*/ 303480 h 302760"/>
              <a:gd name="GluePoint1X" fmla="*/ 747.739027283511 w 843"/>
              <a:gd name="GluePoint1Y" fmla="*/ 0 h 1145"/>
              <a:gd name="GluePoint2X" fmla="*/ 536.037959667853 w 843"/>
              <a:gd name="GluePoint2Y" fmla="*/ 262.527510917031 h 1145"/>
              <a:gd name="GluePoint3X" fmla="*/ 670.386714116252 w 843"/>
              <a:gd name="GluePoint3Y" fmla="*/ 419.896943231441 h 1145"/>
              <a:gd name="GluePoint4X" fmla="*/ 344.692763938316 w 843"/>
              <a:gd name="GluePoint4Y" fmla="*/ 619.917903930131 h 1145"/>
              <a:gd name="GluePoint5X" fmla="*/ 0 w 843"/>
              <a:gd name="GluePoint5Y" fmla="*/ 419.896943231441 h 1145"/>
              <a:gd name="GluePoint6X" fmla="*/ 94.994068801898 w 843"/>
              <a:gd name="GluePoint6Y" fmla="*/ 262.527510917031 h 1145"/>
              <a:gd name="GluePoint7X" fmla="*/ 420.688018979834 w 843"/>
              <a:gd name="GluePoint7Y" fmla="*/ 0 h 1145"/>
              <a:gd name="GluePoint8X" fmla="*/ 747.739027283511 w 843"/>
              <a:gd name="GluePoint8Y" fmla="*/ 0 h 1145"/>
              <a:gd name="GluePoint9X" fmla="*/ 1495.47805456702 w 843"/>
              <a:gd name="GluePoint9Y" fmla="*/ 419.896943231441 h 1145"/>
              <a:gd name="GluePoint10X" fmla="*/ 1150.78529062871 w 843"/>
              <a:gd name="GluePoint10Y" fmla="*/ 619.917903930131 h 1145"/>
              <a:gd name="GluePoint11X" fmla="*/ 823.73428232503 w 843"/>
              <a:gd name="GluePoint11Y" fmla="*/ 419.896943231441 h 1145"/>
              <a:gd name="GluePoint12X" fmla="*/ 920.085409252669 w 843"/>
              <a:gd name="GluePoint12Y" fmla="*/ 262.527510917031 h 1145"/>
              <a:gd name="GluePoint13X" fmla="*/ 1226.78054567023 w 843"/>
              <a:gd name="GluePoint13Y" fmla="*/ 0 h 1145"/>
              <a:gd name="GluePoint14X" fmla="*/ 1553.8315539739 w 843"/>
              <a:gd name="GluePoint14Y" fmla="*/ 0 h 1145"/>
              <a:gd name="GluePoint15X" fmla="*/ 1361.12930011862 w 843"/>
              <a:gd name="GluePoint15Y" fmla="*/ 262.527510917031 h 1145"/>
              <a:gd name="GluePoint16X" fmla="*/ 1495.47805456702 w 843"/>
              <a:gd name="GluePoint16Y" fmla="*/ 419.896943231441 h 114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Lst>
            <a:rect l="textAreaLeft" t="textAreaTop" r="textAreaRight" b="textAreaBottom"/>
            <a:pathLst>
              <a:path w="81" h="59">
                <a:moveTo>
                  <a:pt x="39" y="0"/>
                </a:moveTo>
                <a:cubicBezTo>
                  <a:pt x="28" y="25"/>
                  <a:pt x="28" y="25"/>
                  <a:pt x="28" y="25"/>
                </a:cubicBezTo>
                <a:cubicBezTo>
                  <a:pt x="33" y="29"/>
                  <a:pt x="35" y="34"/>
                  <a:pt x="35" y="40"/>
                </a:cubicBezTo>
                <a:cubicBezTo>
                  <a:pt x="35" y="51"/>
                  <a:pt x="28" y="59"/>
                  <a:pt x="18" y="59"/>
                </a:cubicBezTo>
                <a:cubicBezTo>
                  <a:pt x="8" y="59"/>
                  <a:pt x="0" y="52"/>
                  <a:pt x="0" y="40"/>
                </a:cubicBezTo>
                <a:cubicBezTo>
                  <a:pt x="0" y="34"/>
                  <a:pt x="2" y="30"/>
                  <a:pt x="5" y="25"/>
                </a:cubicBezTo>
                <a:cubicBezTo>
                  <a:pt x="22" y="0"/>
                  <a:pt x="22" y="0"/>
                  <a:pt x="22" y="0"/>
                </a:cubicBezTo>
                <a:lnTo>
                  <a:pt x="39" y="0"/>
                </a:lnTo>
                <a:close/>
                <a:moveTo>
                  <a:pt x="78" y="40"/>
                </a:moveTo>
                <a:cubicBezTo>
                  <a:pt x="78" y="51"/>
                  <a:pt x="71" y="59"/>
                  <a:pt x="60" y="59"/>
                </a:cubicBezTo>
                <a:cubicBezTo>
                  <a:pt x="51" y="59"/>
                  <a:pt x="43" y="52"/>
                  <a:pt x="43" y="40"/>
                </a:cubicBezTo>
                <a:cubicBezTo>
                  <a:pt x="43" y="34"/>
                  <a:pt x="45" y="30"/>
                  <a:pt x="48" y="25"/>
                </a:cubicBezTo>
                <a:cubicBezTo>
                  <a:pt x="64" y="0"/>
                  <a:pt x="64" y="0"/>
                  <a:pt x="64" y="0"/>
                </a:cubicBezTo>
                <a:cubicBezTo>
                  <a:pt x="81" y="0"/>
                  <a:pt x="81" y="0"/>
                  <a:pt x="81" y="0"/>
                </a:cubicBezTo>
                <a:cubicBezTo>
                  <a:pt x="71" y="25"/>
                  <a:pt x="71" y="25"/>
                  <a:pt x="71" y="25"/>
                </a:cubicBezTo>
                <a:cubicBezTo>
                  <a:pt x="76" y="29"/>
                  <a:pt x="78" y="34"/>
                  <a:pt x="78" y="4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62" name="Oval 12"/>
          <p:cNvSpPr/>
          <p:nvPr/>
        </p:nvSpPr>
        <p:spPr>
          <a:xfrm>
            <a:off x="5963760" y="4051800"/>
            <a:ext cx="372960" cy="380520"/>
          </a:xfrm>
          <a:prstGeom prst="ellipse">
            <a:avLst/>
          </a:prstGeom>
          <a:solidFill>
            <a:schemeClr val="bg2"/>
          </a:solidFill>
          <a:ln w="0">
            <a:noFill/>
          </a:ln>
          <a:effectLst>
            <a:outerShdw algn="ctr" blurRad="76320" dir="5400000" dist="50760" rotWithShape="0">
              <a:srgbClr val="000000">
                <a:alpha val="12000"/>
              </a:srgbClr>
            </a:outerShdw>
          </a:effectLst>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163" name="Group 34"/>
          <p:cNvGrpSpPr/>
          <p:nvPr/>
        </p:nvGrpSpPr>
        <p:grpSpPr>
          <a:xfrm>
            <a:off x="6086520" y="4196880"/>
            <a:ext cx="127440" cy="90000"/>
            <a:chOff x="6086520" y="4196880"/>
            <a:chExt cx="127440" cy="90000"/>
          </a:xfrm>
        </p:grpSpPr>
        <p:sp>
          <p:nvSpPr>
            <p:cNvPr id="164" name="Freeform 13"/>
            <p:cNvSpPr/>
            <p:nvPr/>
          </p:nvSpPr>
          <p:spPr>
            <a:xfrm>
              <a:off x="6086520" y="4196880"/>
              <a:ext cx="127440" cy="53280"/>
            </a:xfrm>
            <a:custGeom>
              <a:avLst/>
              <a:gdLst>
                <a:gd name="textAreaLeft" fmla="*/ 0 w 127440"/>
                <a:gd name="textAreaRight" fmla="*/ 128160 w 127440"/>
                <a:gd name="textAreaTop" fmla="*/ 0 h 53280"/>
                <a:gd name="textAreaBottom" fmla="*/ 54000 h 53280"/>
                <a:gd name="GluePoint1X" fmla="*/ 814.133333333333 w 150"/>
                <a:gd name="GluePoint1Y" fmla="*/ 0 h 356"/>
                <a:gd name="GluePoint2X" fmla="*/ 28.4 w 150"/>
                <a:gd name="GluePoint2Y" fmla="*/ 0 h 356"/>
                <a:gd name="GluePoint3X" fmla="*/ 0 w 150"/>
                <a:gd name="GluePoint3Y" fmla="*/ 5.02247191011236 h 356"/>
                <a:gd name="GluePoint4X" fmla="*/ 0 w 150"/>
                <a:gd name="GluePoint4Y" fmla="*/ 8.37078651685393 h 356"/>
                <a:gd name="GluePoint5X" fmla="*/ 426 w 150"/>
                <a:gd name="GluePoint5Y" fmla="*/ 62.7808988764045 h 356"/>
                <a:gd name="GluePoint6X" fmla="*/ 426 w 150"/>
                <a:gd name="GluePoint6Y" fmla="*/ 62.7808988764045 h 356"/>
                <a:gd name="GluePoint7X" fmla="*/ 842.533333333333 w 150"/>
                <a:gd name="GluePoint7Y" fmla="*/ 8.37078651685393 h 356"/>
                <a:gd name="GluePoint8X" fmla="*/ 842.533333333333 w 150"/>
                <a:gd name="GluePoint8Y" fmla="*/ 5.02247191011236 h 356"/>
                <a:gd name="GluePoint9X" fmla="*/ 814.133333333333 w 150"/>
                <a:gd name="GluePoint9Y" fmla="*/ 0 h 3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textAreaLeft" t="textAreaTop" r="textAreaRight" b="textAreaBottom"/>
              <a:pathLst>
                <a:path w="89" h="37">
                  <a:moveTo>
                    <a:pt x="86" y="0"/>
                  </a:moveTo>
                  <a:cubicBezTo>
                    <a:pt x="3" y="0"/>
                    <a:pt x="3" y="0"/>
                    <a:pt x="3" y="0"/>
                  </a:cubicBezTo>
                  <a:cubicBezTo>
                    <a:pt x="1" y="0"/>
                    <a:pt x="0" y="1"/>
                    <a:pt x="0" y="3"/>
                  </a:cubicBezTo>
                  <a:cubicBezTo>
                    <a:pt x="0" y="5"/>
                    <a:pt x="0" y="5"/>
                    <a:pt x="0" y="5"/>
                  </a:cubicBezTo>
                  <a:cubicBezTo>
                    <a:pt x="0" y="4"/>
                    <a:pt x="32" y="28"/>
                    <a:pt x="45" y="37"/>
                  </a:cubicBezTo>
                  <a:cubicBezTo>
                    <a:pt x="45" y="37"/>
                    <a:pt x="45" y="37"/>
                    <a:pt x="45" y="37"/>
                  </a:cubicBezTo>
                  <a:cubicBezTo>
                    <a:pt x="45" y="37"/>
                    <a:pt x="89" y="3"/>
                    <a:pt x="89" y="5"/>
                  </a:cubicBezTo>
                  <a:cubicBezTo>
                    <a:pt x="89" y="3"/>
                    <a:pt x="89" y="3"/>
                    <a:pt x="89" y="3"/>
                  </a:cubicBezTo>
                  <a:cubicBezTo>
                    <a:pt x="89" y="1"/>
                    <a:pt x="88" y="0"/>
                    <a:pt x="86"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27000" bIns="27000" anchor="t">
              <a:noAutofit/>
            </a:bodyPr>
            <a:p>
              <a:pPr defTabSz="914400">
                <a:lnSpc>
                  <a:spcPct val="100000"/>
                </a:lnSpc>
              </a:pPr>
              <a:endParaRPr b="0" lang="en-US" sz="1800" strike="noStrike" u="none">
                <a:solidFill>
                  <a:schemeClr val="dk1"/>
                </a:solidFill>
                <a:effectLst/>
                <a:uFillTx/>
                <a:latin typeface="Open Sans"/>
              </a:endParaRPr>
            </a:p>
          </p:txBody>
        </p:sp>
        <p:sp>
          <p:nvSpPr>
            <p:cNvPr id="165" name="Freeform 14"/>
            <p:cNvSpPr/>
            <p:nvPr/>
          </p:nvSpPr>
          <p:spPr>
            <a:xfrm>
              <a:off x="6086520" y="4210200"/>
              <a:ext cx="127440" cy="76680"/>
            </a:xfrm>
            <a:custGeom>
              <a:avLst/>
              <a:gdLst>
                <a:gd name="textAreaLeft" fmla="*/ 0 w 127440"/>
                <a:gd name="textAreaRight" fmla="*/ 128160 w 127440"/>
                <a:gd name="textAreaTop" fmla="*/ 0 h 76680"/>
                <a:gd name="textAreaBottom" fmla="*/ 77400 h 76680"/>
                <a:gd name="GluePoint1X" fmla="*/ 297.209302325581 w 215"/>
                <a:gd name="GluePoint1Y" fmla="*/ 79.9494382022472 h 356"/>
                <a:gd name="GluePoint2X" fmla="*/ 297.209302325581 w 215"/>
                <a:gd name="GluePoint2Y" fmla="*/ 79.9494382022472 h 356"/>
                <a:gd name="GluePoint3X" fmla="*/ 0 w 215"/>
                <a:gd name="GluePoint3Y" fmla="*/ 2.40449438202247 h 356"/>
                <a:gd name="GluePoint4X" fmla="*/ 0 w 215"/>
                <a:gd name="GluePoint4Y" fmla="*/ 116.61797752809 h 356"/>
                <a:gd name="GluePoint5X" fmla="*/ 0 w 215"/>
                <a:gd name="GluePoint5Y" fmla="*/ 123.831460674157 h 356"/>
                <a:gd name="GluePoint6X" fmla="*/ 19.8139534883721 w 215"/>
                <a:gd name="GluePoint6Y" fmla="*/ 129.241573033708 h 356"/>
                <a:gd name="GluePoint7X" fmla="*/ 568 w 215"/>
                <a:gd name="GluePoint7Y" fmla="*/ 129.241573033708 h 356"/>
                <a:gd name="GluePoint8X" fmla="*/ 587.813953488372 w 215"/>
                <a:gd name="GluePoint8Y" fmla="*/ 123.831460674157 h 356"/>
                <a:gd name="GluePoint9X" fmla="*/ 587.813953488372 w 215"/>
                <a:gd name="GluePoint9Y" fmla="*/ 116.61797752809 h 356"/>
                <a:gd name="GluePoint10X" fmla="*/ 587.813953488372 w 215"/>
                <a:gd name="GluePoint10Y" fmla="*/ 2.40449438202247 h 356"/>
                <a:gd name="GluePoint11X" fmla="*/ 297.209302325581 w 215"/>
                <a:gd name="GluePoint11Y" fmla="*/ 79.9494382022472 h 3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Lst>
              <a:rect l="textAreaLeft" t="textAreaTop" r="textAreaRight" b="textAreaBottom"/>
              <a:pathLst>
                <a:path w="89" h="53">
                  <a:moveTo>
                    <a:pt x="45" y="33"/>
                  </a:moveTo>
                  <a:cubicBezTo>
                    <a:pt x="45" y="33"/>
                    <a:pt x="45" y="33"/>
                    <a:pt x="45" y="33"/>
                  </a:cubicBezTo>
                  <a:cubicBezTo>
                    <a:pt x="32" y="24"/>
                    <a:pt x="0" y="0"/>
                    <a:pt x="0" y="1"/>
                  </a:cubicBezTo>
                  <a:cubicBezTo>
                    <a:pt x="0" y="48"/>
                    <a:pt x="0" y="48"/>
                    <a:pt x="0" y="48"/>
                  </a:cubicBezTo>
                  <a:cubicBezTo>
                    <a:pt x="0" y="51"/>
                    <a:pt x="0" y="51"/>
                    <a:pt x="0" y="51"/>
                  </a:cubicBezTo>
                  <a:cubicBezTo>
                    <a:pt x="0" y="52"/>
                    <a:pt x="1" y="53"/>
                    <a:pt x="3" y="53"/>
                  </a:cubicBezTo>
                  <a:cubicBezTo>
                    <a:pt x="86" y="53"/>
                    <a:pt x="86" y="53"/>
                    <a:pt x="86" y="53"/>
                  </a:cubicBezTo>
                  <a:cubicBezTo>
                    <a:pt x="88" y="53"/>
                    <a:pt x="89" y="52"/>
                    <a:pt x="89" y="51"/>
                  </a:cubicBezTo>
                  <a:cubicBezTo>
                    <a:pt x="89" y="48"/>
                    <a:pt x="89" y="48"/>
                    <a:pt x="89" y="48"/>
                  </a:cubicBezTo>
                  <a:cubicBezTo>
                    <a:pt x="89" y="1"/>
                    <a:pt x="89" y="1"/>
                    <a:pt x="89" y="1"/>
                  </a:cubicBezTo>
                  <a:cubicBezTo>
                    <a:pt x="89" y="0"/>
                    <a:pt x="45" y="33"/>
                    <a:pt x="45" y="33"/>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8520" bIns="38520" anchor="t">
              <a:noAutofit/>
            </a:bodyPr>
            <a:p>
              <a:pPr defTabSz="914400">
                <a:lnSpc>
                  <a:spcPct val="100000"/>
                </a:lnSpc>
              </a:pPr>
              <a:endParaRPr b="0" lang="en-US" sz="1800" strike="noStrike" u="none">
                <a:solidFill>
                  <a:schemeClr val="dk1"/>
                </a:solidFill>
                <a:effectLst/>
                <a:uFillTx/>
                <a:latin typeface="Open Sans"/>
              </a:endParaRPr>
            </a:p>
          </p:txBody>
        </p:sp>
      </p:grpSp>
      <p:sp>
        <p:nvSpPr>
          <p:cNvPr id="166" name="Oval 15"/>
          <p:cNvSpPr/>
          <p:nvPr/>
        </p:nvSpPr>
        <p:spPr>
          <a:xfrm>
            <a:off x="5963400" y="4650120"/>
            <a:ext cx="373320" cy="380520"/>
          </a:xfrm>
          <a:prstGeom prst="ellipse">
            <a:avLst/>
          </a:prstGeom>
          <a:solidFill>
            <a:schemeClr val="bg2"/>
          </a:solidFill>
          <a:ln w="0">
            <a:noFill/>
          </a:ln>
          <a:effectLst>
            <a:outerShdw algn="ctr" blurRad="76320" dir="5400000" dist="50760" rotWithShape="0">
              <a:srgbClr val="000000">
                <a:alpha val="12000"/>
              </a:srgbClr>
            </a:outerShdw>
          </a:effectLst>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67" name="Freeform 16"/>
          <p:cNvSpPr/>
          <p:nvPr/>
        </p:nvSpPr>
        <p:spPr>
          <a:xfrm>
            <a:off x="6105240" y="4771440"/>
            <a:ext cx="91800" cy="138960"/>
          </a:xfrm>
          <a:custGeom>
            <a:avLst/>
            <a:gdLst>
              <a:gd name="textAreaLeft" fmla="*/ 0 w 91800"/>
              <a:gd name="textAreaRight" fmla="*/ 92520 w 91800"/>
              <a:gd name="textAreaTop" fmla="*/ 0 h 138960"/>
              <a:gd name="textAreaBottom" fmla="*/ 139680 h 138960"/>
              <a:gd name="GluePoint1X" fmla="*/ 2.63917525773196 w 388"/>
              <a:gd name="GluePoint1Y" fmla="*/ 165.642023346304 h 257"/>
              <a:gd name="GluePoint2X" fmla="*/ 36.9484536082474 w 388"/>
              <a:gd name="GluePoint2Y" fmla="*/ 349.354085603113 h 257"/>
              <a:gd name="GluePoint3X" fmla="*/ 36.9484536082474 w 388"/>
              <a:gd name="GluePoint3Y" fmla="*/ 349.354085603113 h 257"/>
              <a:gd name="GluePoint4X" fmla="*/ 79.1752577319588 w 388"/>
              <a:gd name="GluePoint4Y" fmla="*/ 522.525291828794 h 257"/>
              <a:gd name="GluePoint5X" fmla="*/ 153.072164948454 w 388"/>
              <a:gd name="GluePoint5Y" fmla="*/ 546.618677042802 h 257"/>
              <a:gd name="GluePoint6X" fmla="*/ 150.432989690722 w 388"/>
              <a:gd name="GluePoint6Y" fmla="*/ 417.11673151751 h 257"/>
              <a:gd name="GluePoint7X" fmla="*/ 150.432989690722 w 388"/>
              <a:gd name="GluePoint7Y" fmla="*/ 417.11673151751 h 257"/>
              <a:gd name="GluePoint8X" fmla="*/ 150.432989690722 w 388"/>
              <a:gd name="GluePoint8Y" fmla="*/ 417.11673151751 h 257"/>
              <a:gd name="GluePoint9X" fmla="*/ 113.484536082474 w 388"/>
              <a:gd name="GluePoint9Y" fmla="*/ 368.929961089494 h 257"/>
              <a:gd name="GluePoint10X" fmla="*/ 102.927835051546 w 388"/>
              <a:gd name="GluePoint10Y" fmla="*/ 393.023346303502 h 257"/>
              <a:gd name="GluePoint11X" fmla="*/ 73.8969072164948 w 388"/>
              <a:gd name="GluePoint11Y" fmla="*/ 307.190661478599 h 257"/>
              <a:gd name="GluePoint12X" fmla="*/ 60.7010309278351 w 388"/>
              <a:gd name="GluePoint12Y" fmla="*/ 207.805447470817 h 257"/>
              <a:gd name="GluePoint13X" fmla="*/ 73.8969072164948 w 388"/>
              <a:gd name="GluePoint13Y" fmla="*/ 207.805447470817 h 257"/>
              <a:gd name="GluePoint14X" fmla="*/ 81.8144329896907 w 388"/>
              <a:gd name="GluePoint14Y" fmla="*/ 103.902723735409 h 257"/>
              <a:gd name="GluePoint15X" fmla="*/ 81.8144329896907 w 388"/>
              <a:gd name="GluePoint15Y" fmla="*/ 103.902723735409 h 257"/>
              <a:gd name="GluePoint16X" fmla="*/ 81.8144329896907 w 388"/>
              <a:gd name="GluePoint16Y" fmla="*/ 103.902723735409 h 257"/>
              <a:gd name="GluePoint17X" fmla="*/ 39.5876288659794 w 388"/>
              <a:gd name="GluePoint17Y" fmla="*/ 18.0700389105058 h 257"/>
              <a:gd name="GluePoint18X" fmla="*/ 2.63917525773196 w 388"/>
              <a:gd name="GluePoint18Y" fmla="*/ 165.642023346304 h 25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64" h="95">
                <a:moveTo>
                  <a:pt x="1" y="27"/>
                </a:moveTo>
                <a:cubicBezTo>
                  <a:pt x="1" y="27"/>
                  <a:pt x="5" y="38"/>
                  <a:pt x="14" y="57"/>
                </a:cubicBezTo>
                <a:cubicBezTo>
                  <a:pt x="14" y="57"/>
                  <a:pt x="14" y="57"/>
                  <a:pt x="14" y="57"/>
                </a:cubicBezTo>
                <a:cubicBezTo>
                  <a:pt x="24" y="76"/>
                  <a:pt x="30" y="85"/>
                  <a:pt x="30" y="85"/>
                </a:cubicBezTo>
                <a:cubicBezTo>
                  <a:pt x="36" y="92"/>
                  <a:pt x="47" y="95"/>
                  <a:pt x="58" y="89"/>
                </a:cubicBezTo>
                <a:cubicBezTo>
                  <a:pt x="64" y="86"/>
                  <a:pt x="63" y="79"/>
                  <a:pt x="57" y="68"/>
                </a:cubicBezTo>
                <a:cubicBezTo>
                  <a:pt x="57" y="68"/>
                  <a:pt x="57" y="68"/>
                  <a:pt x="57" y="68"/>
                </a:cubicBezTo>
                <a:cubicBezTo>
                  <a:pt x="57" y="68"/>
                  <a:pt x="57" y="68"/>
                  <a:pt x="57" y="68"/>
                </a:cubicBezTo>
                <a:cubicBezTo>
                  <a:pt x="52" y="57"/>
                  <a:pt x="46" y="57"/>
                  <a:pt x="43" y="60"/>
                </a:cubicBezTo>
                <a:cubicBezTo>
                  <a:pt x="42" y="61"/>
                  <a:pt x="39" y="63"/>
                  <a:pt x="39" y="64"/>
                </a:cubicBezTo>
                <a:cubicBezTo>
                  <a:pt x="39" y="64"/>
                  <a:pt x="37" y="67"/>
                  <a:pt x="28" y="50"/>
                </a:cubicBezTo>
                <a:cubicBezTo>
                  <a:pt x="20" y="33"/>
                  <a:pt x="23" y="34"/>
                  <a:pt x="23" y="34"/>
                </a:cubicBezTo>
                <a:cubicBezTo>
                  <a:pt x="24" y="34"/>
                  <a:pt x="27" y="34"/>
                  <a:pt x="28" y="34"/>
                </a:cubicBezTo>
                <a:cubicBezTo>
                  <a:pt x="33" y="33"/>
                  <a:pt x="37" y="28"/>
                  <a:pt x="31" y="17"/>
                </a:cubicBezTo>
                <a:cubicBezTo>
                  <a:pt x="31" y="17"/>
                  <a:pt x="31" y="17"/>
                  <a:pt x="31" y="17"/>
                </a:cubicBezTo>
                <a:cubicBezTo>
                  <a:pt x="31" y="17"/>
                  <a:pt x="31" y="17"/>
                  <a:pt x="31" y="17"/>
                </a:cubicBezTo>
                <a:cubicBezTo>
                  <a:pt x="26" y="5"/>
                  <a:pt x="21" y="0"/>
                  <a:pt x="15" y="3"/>
                </a:cubicBezTo>
                <a:cubicBezTo>
                  <a:pt x="6" y="7"/>
                  <a:pt x="0" y="18"/>
                  <a:pt x="1" y="27"/>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68" name="TextBox 32"/>
          <p:cNvSpPr/>
          <p:nvPr/>
        </p:nvSpPr>
        <p:spPr>
          <a:xfrm>
            <a:off x="6633000" y="4047120"/>
            <a:ext cx="2512800" cy="341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Hellobraml@email.com</a:t>
            </a:r>
            <a:endParaRPr b="0" lang="ru-RU" sz="1200" strike="noStrike" u="none">
              <a:solidFill>
                <a:srgbClr val="ffffff"/>
              </a:solidFill>
              <a:effectLst/>
              <a:uFillTx/>
              <a:latin typeface="Arial"/>
            </a:endParaRPr>
          </a:p>
        </p:txBody>
      </p:sp>
      <p:sp>
        <p:nvSpPr>
          <p:cNvPr id="169" name="TextBox 33"/>
          <p:cNvSpPr/>
          <p:nvPr/>
        </p:nvSpPr>
        <p:spPr>
          <a:xfrm>
            <a:off x="6633000" y="4641480"/>
            <a:ext cx="2512800" cy="34128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dk1"/>
                </a:solidFill>
                <a:effectLst/>
                <a:uFillTx/>
                <a:latin typeface="Open Sans"/>
                <a:ea typeface="Roboto"/>
              </a:rPr>
              <a:t>+75 357 3467 3521</a:t>
            </a:r>
            <a:endParaRPr b="0" lang="ru-RU" sz="1200" strike="noStrike" u="none">
              <a:solidFill>
                <a:srgbClr val="ffffff"/>
              </a:solidFill>
              <a:effectLst/>
              <a:uFillTx/>
              <a:latin typeface="Arial"/>
            </a:endParaRPr>
          </a:p>
        </p:txBody>
      </p:sp>
      <p:sp>
        <p:nvSpPr>
          <p:cNvPr id="170" name="Rectangle: Rounded Corners 35"/>
          <p:cNvSpPr/>
          <p:nvPr/>
        </p:nvSpPr>
        <p:spPr>
          <a:xfrm>
            <a:off x="5905440" y="5409360"/>
            <a:ext cx="1697400" cy="489240"/>
          </a:xfrm>
          <a:prstGeom prst="roundRect">
            <a:avLst>
              <a:gd name="adj" fmla="val 50000"/>
            </a:avLst>
          </a:prstGeom>
          <a:gradFill rotWithShape="0">
            <a:gsLst>
              <a:gs pos="0">
                <a:srgbClr val="df1e2c"/>
              </a:gs>
              <a:gs pos="53100">
                <a:srgbClr val="a34d9d"/>
              </a:gs>
              <a:gs pos="100000">
                <a:srgbClr val="ffc000"/>
              </a:gs>
            </a:gsLst>
            <a:lin ang="2400000"/>
          </a:gradFill>
          <a:ln>
            <a:noFill/>
          </a:ln>
          <a:effectLst>
            <a:outerShdw algn="ctr" blurRad="190440" dir="5400000" dist="50760" rotWithShape="0">
              <a:srgbClr val="000000">
                <a:alpha val="3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71" name="TextBox 36"/>
          <p:cNvSpPr/>
          <p:nvPr/>
        </p:nvSpPr>
        <p:spPr>
          <a:xfrm>
            <a:off x="6028200" y="5479560"/>
            <a:ext cx="1452600" cy="308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400" strike="noStrike" u="none">
                <a:solidFill>
                  <a:schemeClr val="lt2"/>
                </a:solidFill>
                <a:effectLst/>
                <a:uFillTx/>
                <a:latin typeface="Open Sans"/>
              </a:rPr>
              <a:t>Get in touch</a:t>
            </a:r>
            <a:endParaRPr b="0" lang="ru-RU" sz="1400" strike="noStrike" u="none">
              <a:solidFill>
                <a:srgbClr val="ffffff"/>
              </a:solidFill>
              <a:effectLst/>
              <a:uFillTx/>
              <a:latin typeface="Arial"/>
            </a:endParaRPr>
          </a:p>
        </p:txBody>
      </p:sp>
      <p:sp>
        <p:nvSpPr>
          <p:cNvPr id="172" name="Freeform 5"/>
          <p:cNvSpPr/>
          <p:nvPr/>
        </p:nvSpPr>
        <p:spPr>
          <a:xfrm flipV="1">
            <a:off x="5339880" y="3133800"/>
            <a:ext cx="6851160" cy="3722040"/>
          </a:xfrm>
          <a:custGeom>
            <a:avLst/>
            <a:gdLst>
              <a:gd name="textAreaLeft" fmla="*/ 0 w 6851160"/>
              <a:gd name="textAreaRight" fmla="*/ 6851880 w 6851160"/>
              <a:gd name="textAreaTop" fmla="*/ 360 h 3722040"/>
              <a:gd name="textAreaBottom" fmla="*/ 3723120 h 3722040"/>
              <a:gd name="GluePoint1X" fmla="*/ 0 w 10343"/>
              <a:gd name="GluePoint1Y" fmla="*/ 0 h 19033"/>
              <a:gd name="GluePoint2X" fmla="*/ 1810.99390774587 w 10343"/>
              <a:gd name="GluePoint2Y" fmla="*/ 999.611201597226 h 19033"/>
              <a:gd name="GluePoint3X" fmla="*/ 9244.53495793444 w 10343"/>
              <a:gd name="GluePoint3Y" fmla="*/ 1266.89854463301 h 19033"/>
              <a:gd name="GluePoint4X" fmla="*/ 14248.6939367566 w 10343"/>
              <a:gd name="GluePoint4Y" fmla="*/ 3357.93306362633 h 19033"/>
              <a:gd name="GluePoint5X" fmla="*/ 29095.531186539 w 10343"/>
              <a:gd name="GluePoint5Y" fmla="*/ 5174.07450218042 h 19033"/>
              <a:gd name="GluePoint6X" fmla="*/ 35029.1128517552 w 10343"/>
              <a:gd name="GluePoint6Y" fmla="*/ 4160.33835969106 h 19033"/>
              <a:gd name="GluePoint7X" fmla="*/ 35029.1128517552 w 10343"/>
              <a:gd name="GluePoint7Y" fmla="*/ 0 h 19033"/>
              <a:gd name="GluePoint8X" fmla="*/ 0 w 10343"/>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Placeholder 2" descr=""/>
          <p:cNvPicPr/>
          <p:nvPr/>
        </p:nvPicPr>
        <p:blipFill>
          <a:blip r:embed="rId1"/>
          <a:stretch/>
        </p:blipFill>
        <p:spPr>
          <a:xfrm>
            <a:off x="8171640" y="1977480"/>
            <a:ext cx="3251160" cy="1859040"/>
          </a:xfrm>
          <a:prstGeom prst="rect">
            <a:avLst/>
          </a:prstGeom>
          <a:solidFill>
            <a:schemeClr val="bg2">
              <a:lumMod val="95000"/>
            </a:schemeClr>
          </a:solidFill>
          <a:ln w="0">
            <a:noFill/>
          </a:ln>
        </p:spPr>
      </p:pic>
      <p:pic>
        <p:nvPicPr>
          <p:cNvPr id="174" name="Picture Placeholder 6" descr=""/>
          <p:cNvPicPr/>
          <p:nvPr/>
        </p:nvPicPr>
        <p:blipFill>
          <a:blip r:embed="rId2"/>
          <a:stretch/>
        </p:blipFill>
        <p:spPr>
          <a:xfrm>
            <a:off x="4470120" y="1977480"/>
            <a:ext cx="3251160" cy="1859040"/>
          </a:xfrm>
          <a:prstGeom prst="rect">
            <a:avLst/>
          </a:prstGeom>
          <a:solidFill>
            <a:schemeClr val="bg2">
              <a:lumMod val="95000"/>
            </a:schemeClr>
          </a:solidFill>
          <a:ln w="0">
            <a:noFill/>
          </a:ln>
        </p:spPr>
      </p:pic>
      <p:pic>
        <p:nvPicPr>
          <p:cNvPr id="175" name="Picture Placeholder 8" descr=""/>
          <p:cNvPicPr/>
          <p:nvPr/>
        </p:nvPicPr>
        <p:blipFill>
          <a:blip r:embed="rId3"/>
          <a:stretch/>
        </p:blipFill>
        <p:spPr>
          <a:xfrm>
            <a:off x="768600" y="1977480"/>
            <a:ext cx="3251160" cy="1859040"/>
          </a:xfrm>
          <a:prstGeom prst="rect">
            <a:avLst/>
          </a:prstGeom>
          <a:solidFill>
            <a:schemeClr val="bg2">
              <a:lumMod val="95000"/>
            </a:schemeClr>
          </a:solidFill>
          <a:ln w="0">
            <a:noFill/>
          </a:ln>
        </p:spPr>
      </p:pic>
      <p:sp>
        <p:nvSpPr>
          <p:cNvPr id="176"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dk1"/>
                </a:solidFill>
                <a:effectLst/>
                <a:uFillTx/>
                <a:latin typeface="Open Sans"/>
              </a:rPr>
              <a:t>We’ve Good Work</a:t>
            </a:r>
            <a:endParaRPr b="0" lang="ru-RU" sz="6000" strike="noStrike" u="none">
              <a:solidFill>
                <a:srgbClr val="ffffff"/>
              </a:solidFill>
              <a:effectLst/>
              <a:uFillTx/>
              <a:latin typeface="Arial"/>
            </a:endParaRPr>
          </a:p>
        </p:txBody>
      </p:sp>
      <p:sp>
        <p:nvSpPr>
          <p:cNvPr id="177" name="Freeform 5"/>
          <p:cNvSpPr/>
          <p:nvPr/>
        </p:nvSpPr>
        <p:spPr>
          <a:xfrm flipV="1">
            <a:off x="5339880" y="3133800"/>
            <a:ext cx="6851160" cy="3722040"/>
          </a:xfrm>
          <a:custGeom>
            <a:avLst/>
            <a:gdLst>
              <a:gd name="textAreaLeft" fmla="*/ 0 w 6851160"/>
              <a:gd name="textAreaRight" fmla="*/ 6851880 w 6851160"/>
              <a:gd name="textAreaTop" fmla="*/ 360 h 3722040"/>
              <a:gd name="textAreaBottom" fmla="*/ 3723120 h 3722040"/>
              <a:gd name="GluePoint1X" fmla="*/ 0 w 10343"/>
              <a:gd name="GluePoint1Y" fmla="*/ 0 h 19033"/>
              <a:gd name="GluePoint2X" fmla="*/ 1810.99390774587 w 10343"/>
              <a:gd name="GluePoint2Y" fmla="*/ 999.611201597226 h 19033"/>
              <a:gd name="GluePoint3X" fmla="*/ 9244.53495793444 w 10343"/>
              <a:gd name="GluePoint3Y" fmla="*/ 1266.89854463301 h 19033"/>
              <a:gd name="GluePoint4X" fmla="*/ 14248.6939367566 w 10343"/>
              <a:gd name="GluePoint4Y" fmla="*/ 3357.93306362633 h 19033"/>
              <a:gd name="GluePoint5X" fmla="*/ 29095.531186539 w 10343"/>
              <a:gd name="GluePoint5Y" fmla="*/ 5174.07450218042 h 19033"/>
              <a:gd name="GluePoint6X" fmla="*/ 35029.1128517552 w 10343"/>
              <a:gd name="GluePoint6Y" fmla="*/ 4160.33835969106 h 19033"/>
              <a:gd name="GluePoint7X" fmla="*/ 35029.1128517552 w 10343"/>
              <a:gd name="GluePoint7Y" fmla="*/ 0 h 19033"/>
              <a:gd name="GluePoint8X" fmla="*/ 0 w 10343"/>
              <a:gd name="GluePoint8Y" fmla="*/ 0 h 1903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Lst>
            <a:rect l="textAreaLeft" t="textAreaTop" r="textAreaRight" b="textAreaBottom"/>
            <a:pathLst>
              <a:path w="1470" h="798">
                <a:moveTo>
                  <a:pt x="0" y="0"/>
                </a:moveTo>
                <a:cubicBezTo>
                  <a:pt x="4" y="57"/>
                  <a:pt x="29" y="112"/>
                  <a:pt x="76" y="142"/>
                </a:cubicBezTo>
                <a:cubicBezTo>
                  <a:pt x="166" y="198"/>
                  <a:pt x="289" y="143"/>
                  <a:pt x="388" y="180"/>
                </a:cubicBezTo>
                <a:cubicBezTo>
                  <a:pt x="505" y="224"/>
                  <a:pt x="538" y="368"/>
                  <a:pt x="598" y="477"/>
                </a:cubicBezTo>
                <a:cubicBezTo>
                  <a:pt x="714" y="690"/>
                  <a:pt x="987" y="798"/>
                  <a:pt x="1221" y="735"/>
                </a:cubicBezTo>
                <a:cubicBezTo>
                  <a:pt x="1315" y="710"/>
                  <a:pt x="1400" y="659"/>
                  <a:pt x="1470" y="591"/>
                </a:cubicBezTo>
                <a:cubicBezTo>
                  <a:pt x="1470" y="0"/>
                  <a:pt x="1470" y="0"/>
                  <a:pt x="1470" y="0"/>
                </a:cubicBezTo>
                <a:lnTo>
                  <a:pt x="0" y="0"/>
                </a:lnTo>
                <a:close/>
              </a:path>
            </a:pathLst>
          </a:custGeom>
          <a:solidFill>
            <a:schemeClr val="dk1">
              <a:lumMod val="10000"/>
              <a:lumOff val="90000"/>
              <a:alpha val="22000"/>
            </a:schemeClr>
          </a:soli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178" name="Rectangle: Rounded Corners 48"/>
          <p:cNvSpPr/>
          <p:nvPr/>
        </p:nvSpPr>
        <p:spPr>
          <a:xfrm>
            <a:off x="768600" y="1977480"/>
            <a:ext cx="3251160" cy="1859040"/>
          </a:xfrm>
          <a:prstGeom prst="roundRect">
            <a:avLst>
              <a:gd name="adj" fmla="val 3536"/>
            </a:avLst>
          </a:prstGeom>
          <a:solidFill>
            <a:schemeClr val="dk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79" name="Rectangle: Rounded Corners 49"/>
          <p:cNvSpPr/>
          <p:nvPr/>
        </p:nvSpPr>
        <p:spPr>
          <a:xfrm>
            <a:off x="4470120" y="1979640"/>
            <a:ext cx="3251160" cy="1859040"/>
          </a:xfrm>
          <a:prstGeom prst="roundRect">
            <a:avLst>
              <a:gd name="adj" fmla="val 3536"/>
            </a:avLst>
          </a:prstGeom>
          <a:solidFill>
            <a:schemeClr val="dk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180" name="Rectangle: Rounded Corners 50"/>
          <p:cNvSpPr/>
          <p:nvPr/>
        </p:nvSpPr>
        <p:spPr>
          <a:xfrm>
            <a:off x="8171640" y="1977480"/>
            <a:ext cx="3251160" cy="1859040"/>
          </a:xfrm>
          <a:prstGeom prst="roundRect">
            <a:avLst>
              <a:gd name="adj" fmla="val 3536"/>
            </a:avLst>
          </a:prstGeom>
          <a:solidFill>
            <a:schemeClr val="dk2">
              <a:alpha val="74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grpSp>
        <p:nvGrpSpPr>
          <p:cNvPr id="181" name="Group 18"/>
          <p:cNvGrpSpPr/>
          <p:nvPr/>
        </p:nvGrpSpPr>
        <p:grpSpPr>
          <a:xfrm>
            <a:off x="1166760" y="2388600"/>
            <a:ext cx="286560" cy="245520"/>
            <a:chOff x="1166760" y="2388600"/>
            <a:chExt cx="286560" cy="245520"/>
          </a:xfrm>
        </p:grpSpPr>
        <p:sp>
          <p:nvSpPr>
            <p:cNvPr id="182" name="Freeform 49"/>
            <p:cNvSpPr/>
            <p:nvPr/>
          </p:nvSpPr>
          <p:spPr>
            <a:xfrm>
              <a:off x="1166760" y="255852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19.8308270676692 h 798"/>
                <a:gd name="GluePoint3X" fmla="*/ 142.858490566038 w 212"/>
                <a:gd name="GluePoint3Y" fmla="*/ 0 h 798"/>
                <a:gd name="GluePoint4X" fmla="*/ 0 w 212"/>
                <a:gd name="GluePoint4Y" fmla="*/ 15.8646616541353 h 798"/>
                <a:gd name="GluePoint5X" fmla="*/ 1484.97641509434 w 212"/>
                <a:gd name="GluePoint5Y" fmla="*/ 56.0551378446115 h 798"/>
                <a:gd name="GluePoint6X" fmla="*/ 3000.02830188679 w 212"/>
                <a:gd name="GluePoint6Y" fmla="*/ 15.8646616541353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0"/>
                    <a:pt x="52" y="10"/>
                  </a:cubicBezTo>
                  <a:cubicBezTo>
                    <a:pt x="32" y="10"/>
                    <a:pt x="14" y="6"/>
                    <a:pt x="5" y="0"/>
                  </a:cubicBezTo>
                  <a:cubicBezTo>
                    <a:pt x="2" y="2"/>
                    <a:pt x="0" y="5"/>
                    <a:pt x="0" y="8"/>
                  </a:cubicBezTo>
                  <a:cubicBezTo>
                    <a:pt x="0" y="19"/>
                    <a:pt x="23" y="28"/>
                    <a:pt x="52" y="28"/>
                  </a:cubicBezTo>
                  <a:cubicBezTo>
                    <a:pt x="81" y="28"/>
                    <a:pt x="105" y="19"/>
                    <a:pt x="105" y="8"/>
                  </a:cubicBezTo>
                  <a:cubicBezTo>
                    <a:pt x="105" y="5"/>
                    <a:pt x="103" y="2"/>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lt2"/>
                </a:solidFill>
                <a:effectLst/>
                <a:uFillTx/>
                <a:latin typeface="Open Sans"/>
              </a:endParaRPr>
            </a:p>
          </p:txBody>
        </p:sp>
        <p:sp>
          <p:nvSpPr>
            <p:cNvPr id="183" name="Freeform 50"/>
            <p:cNvSpPr/>
            <p:nvPr/>
          </p:nvSpPr>
          <p:spPr>
            <a:xfrm>
              <a:off x="1166760" y="2486880"/>
              <a:ext cx="286560" cy="75600"/>
            </a:xfrm>
            <a:custGeom>
              <a:avLst/>
              <a:gdLst>
                <a:gd name="textAreaLeft" fmla="*/ 0 w 286560"/>
                <a:gd name="textAreaRight" fmla="*/ 287280 w 286560"/>
                <a:gd name="textAreaTop" fmla="*/ 0 h 75600"/>
                <a:gd name="textAreaBottom" fmla="*/ 76320 h 75600"/>
                <a:gd name="GluePoint1X" fmla="*/ 2827.09433962264 w 212"/>
                <a:gd name="GluePoint1Y" fmla="*/ 0 h 798"/>
                <a:gd name="GluePoint2X" fmla="*/ 1484.97641509434 w 212"/>
                <a:gd name="GluePoint2Y" fmla="*/ 21.9461152882206 h 798"/>
                <a:gd name="GluePoint3X" fmla="*/ 142.858490566038 w 212"/>
                <a:gd name="GluePoint3Y" fmla="*/ 0 h 798"/>
                <a:gd name="GluePoint4X" fmla="*/ 0 w 212"/>
                <a:gd name="GluePoint4Y" fmla="*/ 17.9799498746867 h 798"/>
                <a:gd name="GluePoint5X" fmla="*/ 1484.97641509434 w 212"/>
                <a:gd name="GluePoint5Y" fmla="*/ 56.0551378446115 h 798"/>
                <a:gd name="GluePoint6X" fmla="*/ 3000.02830188679 w 212"/>
                <a:gd name="GluePoint6Y" fmla="*/ 17.9799498746867 h 798"/>
                <a:gd name="GluePoint7X" fmla="*/ 2827.09433962264 w 212"/>
                <a:gd name="GluePoint7Y" fmla="*/ 0 h 79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1"/>
                    <a:pt x="52" y="11"/>
                  </a:cubicBezTo>
                  <a:cubicBezTo>
                    <a:pt x="32" y="11"/>
                    <a:pt x="14" y="6"/>
                    <a:pt x="5" y="0"/>
                  </a:cubicBezTo>
                  <a:cubicBezTo>
                    <a:pt x="2" y="3"/>
                    <a:pt x="0" y="6"/>
                    <a:pt x="0" y="9"/>
                  </a:cubicBezTo>
                  <a:cubicBezTo>
                    <a:pt x="0" y="19"/>
                    <a:pt x="23" y="28"/>
                    <a:pt x="52" y="28"/>
                  </a:cubicBezTo>
                  <a:cubicBezTo>
                    <a:pt x="81" y="28"/>
                    <a:pt x="105" y="19"/>
                    <a:pt x="105" y="9"/>
                  </a:cubicBezTo>
                  <a:cubicBezTo>
                    <a:pt x="105" y="6"/>
                    <a:pt x="103" y="3"/>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8160" bIns="38160" anchor="t">
              <a:noAutofit/>
            </a:bodyPr>
            <a:p>
              <a:pPr defTabSz="914400">
                <a:lnSpc>
                  <a:spcPct val="100000"/>
                </a:lnSpc>
              </a:pPr>
              <a:endParaRPr b="0" lang="en-US" sz="1800" strike="noStrike" u="none">
                <a:solidFill>
                  <a:schemeClr val="lt2"/>
                </a:solidFill>
                <a:effectLst/>
                <a:uFillTx/>
                <a:latin typeface="Open Sans"/>
              </a:endParaRPr>
            </a:p>
          </p:txBody>
        </p:sp>
        <p:sp>
          <p:nvSpPr>
            <p:cNvPr id="184" name="Oval 51"/>
            <p:cNvSpPr/>
            <p:nvPr/>
          </p:nvSpPr>
          <p:spPr>
            <a:xfrm>
              <a:off x="1166760" y="2388600"/>
              <a:ext cx="286560" cy="10260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6360" bIns="36360" anchor="t">
              <a:noAutofit/>
            </a:bodyPr>
            <a:p>
              <a:pPr defTabSz="914400">
                <a:lnSpc>
                  <a:spcPct val="100000"/>
                </a:lnSpc>
              </a:pPr>
              <a:endParaRPr b="0" lang="en-US" sz="1800" strike="noStrike" u="none">
                <a:solidFill>
                  <a:schemeClr val="lt2"/>
                </a:solidFill>
                <a:effectLst/>
                <a:uFillTx/>
                <a:latin typeface="Open Sans"/>
              </a:endParaRPr>
            </a:p>
          </p:txBody>
        </p:sp>
      </p:grpSp>
      <p:sp>
        <p:nvSpPr>
          <p:cNvPr id="185" name="TextBox 22"/>
          <p:cNvSpPr/>
          <p:nvPr/>
        </p:nvSpPr>
        <p:spPr>
          <a:xfrm>
            <a:off x="1520280" y="2525760"/>
            <a:ext cx="198900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rPr>
              <a:t>At vero eos et accusamus et iusto odio dignissimos ducimus qui blanditiis</a:t>
            </a:r>
            <a:endParaRPr b="0" lang="ru-RU" sz="1200" strike="noStrike" u="none">
              <a:solidFill>
                <a:srgbClr val="ffffff"/>
              </a:solidFill>
              <a:effectLst/>
              <a:uFillTx/>
              <a:latin typeface="Arial"/>
            </a:endParaRPr>
          </a:p>
        </p:txBody>
      </p:sp>
      <p:sp>
        <p:nvSpPr>
          <p:cNvPr id="186" name="TextBox 23"/>
          <p:cNvSpPr/>
          <p:nvPr/>
        </p:nvSpPr>
        <p:spPr>
          <a:xfrm>
            <a:off x="1520280" y="225288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lt2"/>
                </a:solidFill>
                <a:effectLst/>
                <a:uFillTx/>
                <a:latin typeface="Ubuntu"/>
              </a:rPr>
              <a:t>Description</a:t>
            </a:r>
            <a:endParaRPr b="0" lang="ru-RU" sz="2000" strike="noStrike" u="none">
              <a:solidFill>
                <a:srgbClr val="ffffff"/>
              </a:solidFill>
              <a:effectLst/>
              <a:uFillTx/>
              <a:latin typeface="Arial"/>
            </a:endParaRPr>
          </a:p>
        </p:txBody>
      </p:sp>
      <p:sp>
        <p:nvSpPr>
          <p:cNvPr id="187" name="TextBox 29"/>
          <p:cNvSpPr/>
          <p:nvPr/>
        </p:nvSpPr>
        <p:spPr>
          <a:xfrm>
            <a:off x="5221800" y="2527920"/>
            <a:ext cx="198900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rPr>
              <a:t>At vero eos et accusamus et iusto odio dignissimos ducimus qui blanditiis</a:t>
            </a:r>
            <a:endParaRPr b="0" lang="ru-RU" sz="1200" strike="noStrike" u="none">
              <a:solidFill>
                <a:srgbClr val="ffffff"/>
              </a:solidFill>
              <a:effectLst/>
              <a:uFillTx/>
              <a:latin typeface="Arial"/>
            </a:endParaRPr>
          </a:p>
        </p:txBody>
      </p:sp>
      <p:sp>
        <p:nvSpPr>
          <p:cNvPr id="188" name="TextBox 30"/>
          <p:cNvSpPr/>
          <p:nvPr/>
        </p:nvSpPr>
        <p:spPr>
          <a:xfrm>
            <a:off x="5221800" y="225504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lt2"/>
                </a:solidFill>
                <a:effectLst/>
                <a:uFillTx/>
                <a:latin typeface="Ubuntu"/>
              </a:rPr>
              <a:t>Description</a:t>
            </a:r>
            <a:endParaRPr b="0" lang="ru-RU" sz="2000" strike="noStrike" u="none">
              <a:solidFill>
                <a:srgbClr val="ffffff"/>
              </a:solidFill>
              <a:effectLst/>
              <a:uFillTx/>
              <a:latin typeface="Arial"/>
            </a:endParaRPr>
          </a:p>
        </p:txBody>
      </p:sp>
      <p:grpSp>
        <p:nvGrpSpPr>
          <p:cNvPr id="189" name="Group 9"/>
          <p:cNvGrpSpPr/>
          <p:nvPr/>
        </p:nvGrpSpPr>
        <p:grpSpPr>
          <a:xfrm>
            <a:off x="4782960" y="2291400"/>
            <a:ext cx="297720" cy="294840"/>
            <a:chOff x="4782960" y="2291400"/>
            <a:chExt cx="297720" cy="294840"/>
          </a:xfrm>
        </p:grpSpPr>
        <p:sp>
          <p:nvSpPr>
            <p:cNvPr id="190" name="Freeform 42"/>
            <p:cNvSpPr/>
            <p:nvPr/>
          </p:nvSpPr>
          <p:spPr>
            <a:xfrm>
              <a:off x="4782960" y="2431440"/>
              <a:ext cx="196200" cy="154800"/>
            </a:xfrm>
            <a:custGeom>
              <a:avLst/>
              <a:gdLst>
                <a:gd name="textAreaLeft" fmla="*/ 0 w 196200"/>
                <a:gd name="textAreaRight" fmla="*/ 196920 w 196200"/>
                <a:gd name="textAreaTop" fmla="*/ 0 h 154800"/>
                <a:gd name="textAreaBottom" fmla="*/ 155520 h 154800"/>
                <a:gd name="GluePoint1X" fmla="*/ 334.930555555556 w 432"/>
                <a:gd name="GluePoint1Y" fmla="*/ 5.51553930530165 h 547"/>
                <a:gd name="GluePoint2X" fmla="*/ 0 w 432"/>
                <a:gd name="GluePoint2Y" fmla="*/ 256.078610603291 h 547"/>
                <a:gd name="GluePoint3X" fmla="*/ 671.125 w 432"/>
                <a:gd name="GluePoint3Y" fmla="*/ 268.685557586837 h 547"/>
                <a:gd name="GluePoint4X" fmla="*/ 334.930555555556 w 432"/>
                <a:gd name="GluePoint4Y" fmla="*/ 5.51553930530165 h 547"/>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72" h="57">
                  <a:moveTo>
                    <a:pt x="35" y="1"/>
                  </a:moveTo>
                  <a:cubicBezTo>
                    <a:pt x="2" y="0"/>
                    <a:pt x="0" y="43"/>
                    <a:pt x="0" y="43"/>
                  </a:cubicBezTo>
                  <a:cubicBezTo>
                    <a:pt x="20" y="57"/>
                    <a:pt x="70" y="45"/>
                    <a:pt x="70" y="45"/>
                  </a:cubicBezTo>
                  <a:cubicBezTo>
                    <a:pt x="71" y="44"/>
                    <a:pt x="72" y="2"/>
                    <a:pt x="35" y="1"/>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191" name="Freeform 43"/>
            <p:cNvSpPr/>
            <p:nvPr/>
          </p:nvSpPr>
          <p:spPr>
            <a:xfrm>
              <a:off x="4819680" y="2324880"/>
              <a:ext cx="110520" cy="97560"/>
            </a:xfrm>
            <a:custGeom>
              <a:avLst/>
              <a:gdLst>
                <a:gd name="textAreaLeft" fmla="*/ 0 w 110520"/>
                <a:gd name="textAreaRight" fmla="*/ 111240 w 110520"/>
                <a:gd name="textAreaTop" fmla="*/ 0 h 97560"/>
                <a:gd name="textAreaBottom" fmla="*/ 98280 h 97560"/>
                <a:gd name="GluePoint1X" fmla="*/ 262.871794871795 w 273"/>
                <a:gd name="GluePoint1Y" fmla="*/ 26.4077669902913 h 309"/>
                <a:gd name="GluePoint2X" fmla="*/ 152.307692307692 w 273"/>
                <a:gd name="GluePoint2Y" fmla="*/ 0 h 309"/>
                <a:gd name="GluePoint3X" fmla="*/ 7.8974358974359 w 273"/>
                <a:gd name="GluePoint3Y" fmla="*/ 132.919093851133 h 309"/>
                <a:gd name="GluePoint4X" fmla="*/ 178.25641025641 w 273"/>
                <a:gd name="GluePoint4Y" fmla="*/ 233.268608414239 h 309"/>
                <a:gd name="GluePoint5X" fmla="*/ 305.74358974359 w 273"/>
                <a:gd name="GluePoint5Y" fmla="*/ 166.368932038835 h 309"/>
                <a:gd name="GluePoint6X" fmla="*/ 262.871794871795 w 273"/>
                <a:gd name="GluePoint6Y" fmla="*/ 26.4077669902913 h 309"/>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Lst>
              <a:rect l="textAreaLeft" t="textAreaTop" r="textAreaRight" b="textAreaBottom"/>
              <a:pathLst>
                <a:path w="41" h="36">
                  <a:moveTo>
                    <a:pt x="31" y="4"/>
                  </a:moveTo>
                  <a:cubicBezTo>
                    <a:pt x="28" y="1"/>
                    <a:pt x="23" y="0"/>
                    <a:pt x="18" y="0"/>
                  </a:cubicBezTo>
                  <a:cubicBezTo>
                    <a:pt x="7" y="1"/>
                    <a:pt x="0" y="10"/>
                    <a:pt x="1" y="20"/>
                  </a:cubicBezTo>
                  <a:cubicBezTo>
                    <a:pt x="2" y="29"/>
                    <a:pt x="11" y="36"/>
                    <a:pt x="21" y="35"/>
                  </a:cubicBezTo>
                  <a:cubicBezTo>
                    <a:pt x="28" y="35"/>
                    <a:pt x="34" y="30"/>
                    <a:pt x="36" y="25"/>
                  </a:cubicBezTo>
                  <a:cubicBezTo>
                    <a:pt x="41" y="12"/>
                    <a:pt x="32" y="4"/>
                    <a:pt x="31" y="4"/>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192" name="Freeform 44"/>
            <p:cNvSpPr/>
            <p:nvPr/>
          </p:nvSpPr>
          <p:spPr>
            <a:xfrm>
              <a:off x="4906800" y="2291400"/>
              <a:ext cx="173880" cy="138960"/>
            </a:xfrm>
            <a:custGeom>
              <a:avLst/>
              <a:gdLst>
                <a:gd name="textAreaLeft" fmla="*/ 0 w 173880"/>
                <a:gd name="textAreaRight" fmla="*/ 174600 w 173880"/>
                <a:gd name="textAreaTop" fmla="*/ 0 h 138960"/>
                <a:gd name="textAreaBottom" fmla="*/ 139680 h 138960"/>
                <a:gd name="GluePoint1X" fmla="*/ 396.680412371134 w 388"/>
                <a:gd name="GluePoint1Y" fmla="*/ 0 h 485"/>
                <a:gd name="GluePoint2X" fmla="*/ 188.360824742268 w 388"/>
                <a:gd name="GluePoint2Y" fmla="*/ 0 h 485"/>
                <a:gd name="GluePoint3X" fmla="*/ 0 w 388"/>
                <a:gd name="GluePoint3Y" fmla="*/ 78.1979381443299 h 485"/>
                <a:gd name="GluePoint4X" fmla="*/ 74.8453608247423 w 388"/>
                <a:gd name="GluePoint4Y" fmla="*/ 138.841237113402 h 485"/>
                <a:gd name="GluePoint5X" fmla="*/ 66.1134020618557 w 388"/>
                <a:gd name="GluePoint5Y" fmla="*/ 236.18969072165 h 485"/>
                <a:gd name="GluePoint6X" fmla="*/ 140.958762886598 w 388"/>
                <a:gd name="GluePoint6Y" fmla="*/ 260.925773195876 h 485"/>
                <a:gd name="GluePoint7X" fmla="*/ 74.8453608247423 w 388"/>
                <a:gd name="GluePoint7Y" fmla="*/ 309.6 h 485"/>
                <a:gd name="GluePoint8X" fmla="*/ 254.474226804124 w 388"/>
                <a:gd name="GluePoint8Y" fmla="*/ 266.511340206186 h 485"/>
                <a:gd name="GluePoint9X" fmla="*/ 396.680412371134 w 388"/>
                <a:gd name="GluePoint9Y" fmla="*/ 266.511340206186 h 485"/>
                <a:gd name="GluePoint10X" fmla="*/ 605 w 388"/>
                <a:gd name="GluePoint10Y" fmla="*/ 133.255670103093 h 485"/>
                <a:gd name="GluePoint11X" fmla="*/ 605 w 388"/>
                <a:gd name="GluePoint11Y" fmla="*/ 126.872164948454 h 485"/>
                <a:gd name="GluePoint12X" fmla="*/ 396.680412371134 w 388"/>
                <a:gd name="GluePoint12Y" fmla="*/ 0 h 485"/>
                <a:gd name="GluePoint13X" fmla="*/ 452.814432989691 w 388"/>
                <a:gd name="GluePoint13Y" fmla="*/ 169.960824742268 h 485"/>
                <a:gd name="GluePoint14X" fmla="*/ 132.226804123711 w 388"/>
                <a:gd name="GluePoint14Y" fmla="*/ 169.960824742268 h 485"/>
                <a:gd name="GluePoint15X" fmla="*/ 132.226804123711 w 388"/>
                <a:gd name="GluePoint15Y" fmla="*/ 145.224742268041 h 485"/>
                <a:gd name="GluePoint16X" fmla="*/ 452.814432989691 w 388"/>
                <a:gd name="GluePoint16Y" fmla="*/ 145.224742268041 h 485"/>
                <a:gd name="GluePoint17X" fmla="*/ 452.814432989691 w 388"/>
                <a:gd name="GluePoint17Y" fmla="*/ 169.960824742268 h 485"/>
                <a:gd name="GluePoint18X" fmla="*/ 452.814432989691 w 388"/>
                <a:gd name="GluePoint18Y" fmla="*/ 121.286597938144 h 485"/>
                <a:gd name="GluePoint19X" fmla="*/ 132.226804123711 w 388"/>
                <a:gd name="GluePoint19Y" fmla="*/ 121.286597938144 h 485"/>
                <a:gd name="GluePoint20X" fmla="*/ 132.226804123711 w 388"/>
                <a:gd name="GluePoint20Y" fmla="*/ 90.9649484536082 h 485"/>
                <a:gd name="GluePoint21X" fmla="*/ 452.814432989691 w 388"/>
                <a:gd name="GluePoint21Y" fmla="*/ 90.9649484536082 h 485"/>
                <a:gd name="GluePoint22X" fmla="*/ 452.814432989691 w 388"/>
                <a:gd name="GluePoint22Y" fmla="*/ 121.286597938144 h 485"/>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64" h="51">
                  <a:moveTo>
                    <a:pt x="42" y="0"/>
                  </a:moveTo>
                  <a:cubicBezTo>
                    <a:pt x="20" y="0"/>
                    <a:pt x="20" y="0"/>
                    <a:pt x="20" y="0"/>
                  </a:cubicBezTo>
                  <a:cubicBezTo>
                    <a:pt x="11" y="0"/>
                    <a:pt x="4" y="5"/>
                    <a:pt x="0" y="13"/>
                  </a:cubicBezTo>
                  <a:cubicBezTo>
                    <a:pt x="2" y="14"/>
                    <a:pt x="6" y="17"/>
                    <a:pt x="8" y="23"/>
                  </a:cubicBezTo>
                  <a:cubicBezTo>
                    <a:pt x="10" y="28"/>
                    <a:pt x="10" y="35"/>
                    <a:pt x="7" y="39"/>
                  </a:cubicBezTo>
                  <a:cubicBezTo>
                    <a:pt x="9" y="41"/>
                    <a:pt x="11" y="42"/>
                    <a:pt x="15" y="43"/>
                  </a:cubicBezTo>
                  <a:cubicBezTo>
                    <a:pt x="8" y="51"/>
                    <a:pt x="8" y="51"/>
                    <a:pt x="8" y="51"/>
                  </a:cubicBezTo>
                  <a:cubicBezTo>
                    <a:pt x="27" y="44"/>
                    <a:pt x="27" y="44"/>
                    <a:pt x="27" y="44"/>
                  </a:cubicBezTo>
                  <a:cubicBezTo>
                    <a:pt x="42" y="44"/>
                    <a:pt x="42" y="44"/>
                    <a:pt x="42" y="44"/>
                  </a:cubicBezTo>
                  <a:cubicBezTo>
                    <a:pt x="54" y="44"/>
                    <a:pt x="64" y="34"/>
                    <a:pt x="64" y="22"/>
                  </a:cubicBezTo>
                  <a:cubicBezTo>
                    <a:pt x="64" y="21"/>
                    <a:pt x="64" y="21"/>
                    <a:pt x="64" y="21"/>
                  </a:cubicBezTo>
                  <a:cubicBezTo>
                    <a:pt x="64" y="9"/>
                    <a:pt x="54" y="0"/>
                    <a:pt x="42" y="0"/>
                  </a:cubicBezTo>
                  <a:close/>
                  <a:moveTo>
                    <a:pt x="48" y="28"/>
                  </a:moveTo>
                  <a:cubicBezTo>
                    <a:pt x="14" y="28"/>
                    <a:pt x="14" y="28"/>
                    <a:pt x="14" y="28"/>
                  </a:cubicBezTo>
                  <a:cubicBezTo>
                    <a:pt x="14" y="24"/>
                    <a:pt x="14" y="24"/>
                    <a:pt x="14" y="24"/>
                  </a:cubicBezTo>
                  <a:cubicBezTo>
                    <a:pt x="48" y="24"/>
                    <a:pt x="48" y="24"/>
                    <a:pt x="48" y="24"/>
                  </a:cubicBezTo>
                  <a:lnTo>
                    <a:pt x="48" y="28"/>
                  </a:lnTo>
                  <a:close/>
                  <a:moveTo>
                    <a:pt x="48" y="20"/>
                  </a:moveTo>
                  <a:cubicBezTo>
                    <a:pt x="14" y="20"/>
                    <a:pt x="14" y="20"/>
                    <a:pt x="14" y="20"/>
                  </a:cubicBezTo>
                  <a:cubicBezTo>
                    <a:pt x="14" y="15"/>
                    <a:pt x="14" y="15"/>
                    <a:pt x="14" y="15"/>
                  </a:cubicBezTo>
                  <a:cubicBezTo>
                    <a:pt x="48" y="15"/>
                    <a:pt x="48" y="15"/>
                    <a:pt x="48" y="15"/>
                  </a:cubicBezTo>
                  <a:lnTo>
                    <a:pt x="48" y="20"/>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grpSp>
      <p:sp>
        <p:nvSpPr>
          <p:cNvPr id="193" name="TextBox 32"/>
          <p:cNvSpPr/>
          <p:nvPr/>
        </p:nvSpPr>
        <p:spPr>
          <a:xfrm>
            <a:off x="8923320" y="2525760"/>
            <a:ext cx="1989000" cy="894600"/>
          </a:xfrm>
          <a:prstGeom prst="rect">
            <a:avLst/>
          </a:prstGeom>
          <a:noFill/>
          <a:ln w="0">
            <a:noFill/>
          </a:ln>
        </p:spPr>
        <p:style>
          <a:lnRef idx="0"/>
          <a:fillRef idx="0"/>
          <a:effectRef idx="0"/>
          <a:fontRef idx="minor"/>
        </p:style>
        <p:txBody>
          <a:bodyPr lIns="90000" rIns="90000" tIns="45000" bIns="45000" anchor="t">
            <a:spAutoFit/>
          </a:bodyPr>
          <a:p>
            <a:pPr defTabSz="914400">
              <a:lnSpc>
                <a:spcPct val="150000"/>
              </a:lnSpc>
            </a:pPr>
            <a:r>
              <a:rPr b="0" lang="en-US" sz="1200" strike="noStrike" u="none">
                <a:solidFill>
                  <a:schemeClr val="lt2"/>
                </a:solidFill>
                <a:effectLst/>
                <a:uFillTx/>
                <a:latin typeface="Open Sans"/>
              </a:rPr>
              <a:t>At vero eos et accusamus et iusto odio dignissimos ducimus qui blanditiis</a:t>
            </a:r>
            <a:endParaRPr b="0" lang="ru-RU" sz="1200" strike="noStrike" u="none">
              <a:solidFill>
                <a:srgbClr val="ffffff"/>
              </a:solidFill>
              <a:effectLst/>
              <a:uFillTx/>
              <a:latin typeface="Arial"/>
            </a:endParaRPr>
          </a:p>
        </p:txBody>
      </p:sp>
      <p:sp>
        <p:nvSpPr>
          <p:cNvPr id="194" name="TextBox 33"/>
          <p:cNvSpPr/>
          <p:nvPr/>
        </p:nvSpPr>
        <p:spPr>
          <a:xfrm>
            <a:off x="8923320" y="2252880"/>
            <a:ext cx="1809360" cy="400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lt2"/>
                </a:solidFill>
                <a:effectLst/>
                <a:uFillTx/>
                <a:latin typeface="Ubuntu"/>
              </a:rPr>
              <a:t>Description</a:t>
            </a:r>
            <a:endParaRPr b="0" lang="ru-RU" sz="2000" strike="noStrike" u="none">
              <a:solidFill>
                <a:srgbClr val="ffffff"/>
              </a:solidFill>
              <a:effectLst/>
              <a:uFillTx/>
              <a:latin typeface="Arial"/>
            </a:endParaRPr>
          </a:p>
        </p:txBody>
      </p:sp>
      <p:grpSp>
        <p:nvGrpSpPr>
          <p:cNvPr id="195" name="Group 13"/>
          <p:cNvGrpSpPr/>
          <p:nvPr/>
        </p:nvGrpSpPr>
        <p:grpSpPr>
          <a:xfrm>
            <a:off x="8430840" y="2313360"/>
            <a:ext cx="289800" cy="306000"/>
            <a:chOff x="8430840" y="2313360"/>
            <a:chExt cx="289800" cy="306000"/>
          </a:xfrm>
        </p:grpSpPr>
        <p:sp>
          <p:nvSpPr>
            <p:cNvPr id="196" name="Oval 45"/>
            <p:cNvSpPr/>
            <p:nvPr/>
          </p:nvSpPr>
          <p:spPr>
            <a:xfrm>
              <a:off x="8562600" y="2502360"/>
              <a:ext cx="64440" cy="6444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22680" bIns="22680" anchor="t">
              <a:noAutofit/>
            </a:bodyPr>
            <a:p>
              <a:pPr defTabSz="914400">
                <a:lnSpc>
                  <a:spcPct val="100000"/>
                </a:lnSpc>
              </a:pPr>
              <a:endParaRPr b="0" lang="en-US" sz="1800" strike="noStrike" u="none">
                <a:solidFill>
                  <a:schemeClr val="lt2"/>
                </a:solidFill>
                <a:effectLst/>
                <a:uFillTx/>
                <a:latin typeface="Open Sans"/>
              </a:endParaRPr>
            </a:p>
          </p:txBody>
        </p:sp>
        <p:sp>
          <p:nvSpPr>
            <p:cNvPr id="197" name="Freeform 46"/>
            <p:cNvSpPr/>
            <p:nvPr/>
          </p:nvSpPr>
          <p:spPr>
            <a:xfrm>
              <a:off x="8430840" y="2392920"/>
              <a:ext cx="289800" cy="226440"/>
            </a:xfrm>
            <a:custGeom>
              <a:avLst/>
              <a:gdLst>
                <a:gd name="textAreaLeft" fmla="*/ 0 w 289800"/>
                <a:gd name="textAreaRight" fmla="*/ 290520 w 289800"/>
                <a:gd name="textAreaTop" fmla="*/ 0 h 226440"/>
                <a:gd name="textAreaBottom" fmla="*/ 227160 h 226440"/>
                <a:gd name="GluePoint1X" fmla="*/ 1030.81141045959 w 631"/>
                <a:gd name="GluePoint1Y" fmla="*/ 153.791821561338 h 807"/>
                <a:gd name="GluePoint2X" fmla="*/ 942.675118858954 w 631"/>
                <a:gd name="GluePoint2Y" fmla="*/ 76.5055762081784 h 807"/>
                <a:gd name="GluePoint3X" fmla="*/ 874.976228209192 w 631"/>
                <a:gd name="GluePoint3Y" fmla="*/ 94.4609665427509 h 807"/>
                <a:gd name="GluePoint4X" fmla="*/ 797.058637083994 w 631"/>
                <a:gd name="GluePoint4Y" fmla="*/ 76.5055762081784 h 807"/>
                <a:gd name="GluePoint5X" fmla="*/ 708.92234548336 w 631"/>
                <a:gd name="GluePoint5Y" fmla="*/ 153.791821561338 h 807"/>
                <a:gd name="GluePoint6X" fmla="*/ 835.378763866878 w 631"/>
                <a:gd name="GluePoint6Y" fmla="*/ 153.791821561338 h 807"/>
                <a:gd name="GluePoint7X" fmla="*/ 864.757527733756 w 631"/>
                <a:gd name="GluePoint7Y" fmla="*/ 242.788104089219 h 807"/>
                <a:gd name="GluePoint8X" fmla="*/ 748.519809825674 w 631"/>
                <a:gd name="GluePoint8Y" fmla="*/ 397.360594795539 h 807"/>
                <a:gd name="GluePoint9X" fmla="*/ 689.762282091918 w 631"/>
                <a:gd name="GluePoint9Y" fmla="*/ 367.695167286245 h 807"/>
                <a:gd name="GluePoint10X" fmla="*/ 582.465927099842 w 631"/>
                <a:gd name="GluePoint10Y" fmla="*/ 397.360594795539 h 807"/>
                <a:gd name="GluePoint11X" fmla="*/ 476.446909667195 w 631"/>
                <a:gd name="GluePoint11Y" fmla="*/ 367.695167286245 h 807"/>
                <a:gd name="GluePoint12X" fmla="*/ 417.689381933439 w 631"/>
                <a:gd name="GluePoint12Y" fmla="*/ 397.360594795539 h 807"/>
                <a:gd name="GluePoint13X" fmla="*/ 291.232963549921 w 631"/>
                <a:gd name="GluePoint13Y" fmla="*/ 242.788104089219 h 807"/>
                <a:gd name="GluePoint14X" fmla="*/ 329.553090332805 w 631"/>
                <a:gd name="GluePoint14Y" fmla="*/ 153.791821561338 h 807"/>
                <a:gd name="GluePoint15X" fmla="*/ 622.063391442155 w 631"/>
                <a:gd name="GluePoint15Y" fmla="*/ 153.791821561338 h 807"/>
                <a:gd name="GluePoint16X" fmla="*/ 447.068145800317 w 631"/>
                <a:gd name="GluePoint16Y" fmla="*/ 0 h 807"/>
                <a:gd name="GluePoint17X" fmla="*/ 310.393026941363 w 631"/>
                <a:gd name="GluePoint17Y" fmla="*/ 35.1301115241636 h 807"/>
                <a:gd name="GluePoint18X" fmla="*/ 174.995245641838 w 631"/>
                <a:gd name="GluePoint18Y" fmla="*/ 0 h 807"/>
                <a:gd name="GluePoint19X" fmla="*/ 0 w 631"/>
                <a:gd name="GluePoint19Y" fmla="*/ 153.791821561338 h 807"/>
                <a:gd name="GluePoint20X" fmla="*/ 232.475435816165 w 631"/>
                <a:gd name="GluePoint20Y" fmla="*/ 153.791821561338 h 807"/>
                <a:gd name="GluePoint21X" fmla="*/ 203.096671949287 w 631"/>
                <a:gd name="GluePoint21Y" fmla="*/ 242.788104089219 h 807"/>
                <a:gd name="GluePoint22X" fmla="*/ 369.150554675119 w 631"/>
                <a:gd name="GluePoint22Y" fmla="*/ 438.736059479554 h 807"/>
                <a:gd name="GluePoint23X" fmla="*/ 339.771790808241 w 631"/>
                <a:gd name="GluePoint23Y" fmla="*/ 492.602230483271 h 807"/>
                <a:gd name="GluePoint24X" fmla="*/ 826.437400950872 w 631"/>
                <a:gd name="GluePoint24Y" fmla="*/ 492.602230483271 h 807"/>
                <a:gd name="GluePoint25X" fmla="*/ 797.058637083994 w 631"/>
                <a:gd name="GluePoint25Y" fmla="*/ 438.736059479554 h 807"/>
                <a:gd name="GluePoint26X" fmla="*/ 952.89381933439 w 631"/>
                <a:gd name="GluePoint26Y" fmla="*/ 242.788104089219 h 807"/>
                <a:gd name="GluePoint27X" fmla="*/ 923.515055467512 w 631"/>
                <a:gd name="GluePoint27Y" fmla="*/ 153.791821561338 h 807"/>
                <a:gd name="GluePoint28X" fmla="*/ 1030.81141045959 w 631"/>
                <a:gd name="GluePoint28Y" fmla="*/ 153.791821561338 h 807"/>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Lst>
              <a:rect l="textAreaLeft" t="textAreaTop" r="textAreaRight" b="textAreaBottom"/>
              <a:pathLst>
                <a:path w="106" h="83">
                  <a:moveTo>
                    <a:pt x="106" y="26"/>
                  </a:moveTo>
                  <a:cubicBezTo>
                    <a:pt x="105" y="20"/>
                    <a:pt x="102" y="15"/>
                    <a:pt x="97" y="13"/>
                  </a:cubicBezTo>
                  <a:cubicBezTo>
                    <a:pt x="95" y="15"/>
                    <a:pt x="92" y="16"/>
                    <a:pt x="90" y="16"/>
                  </a:cubicBezTo>
                  <a:cubicBezTo>
                    <a:pt x="87" y="16"/>
                    <a:pt x="84" y="15"/>
                    <a:pt x="82" y="13"/>
                  </a:cubicBezTo>
                  <a:cubicBezTo>
                    <a:pt x="77" y="15"/>
                    <a:pt x="74" y="20"/>
                    <a:pt x="73" y="26"/>
                  </a:cubicBezTo>
                  <a:cubicBezTo>
                    <a:pt x="86" y="26"/>
                    <a:pt x="86" y="26"/>
                    <a:pt x="86" y="26"/>
                  </a:cubicBezTo>
                  <a:cubicBezTo>
                    <a:pt x="88" y="31"/>
                    <a:pt x="89" y="36"/>
                    <a:pt x="89" y="41"/>
                  </a:cubicBezTo>
                  <a:cubicBezTo>
                    <a:pt x="89" y="52"/>
                    <a:pt x="85" y="61"/>
                    <a:pt x="77" y="67"/>
                  </a:cubicBezTo>
                  <a:cubicBezTo>
                    <a:pt x="75" y="65"/>
                    <a:pt x="73" y="64"/>
                    <a:pt x="71" y="62"/>
                  </a:cubicBezTo>
                  <a:cubicBezTo>
                    <a:pt x="68" y="65"/>
                    <a:pt x="64" y="67"/>
                    <a:pt x="60" y="67"/>
                  </a:cubicBezTo>
                  <a:cubicBezTo>
                    <a:pt x="55" y="67"/>
                    <a:pt x="52" y="65"/>
                    <a:pt x="49" y="62"/>
                  </a:cubicBezTo>
                  <a:cubicBezTo>
                    <a:pt x="47" y="64"/>
                    <a:pt x="44" y="65"/>
                    <a:pt x="43" y="67"/>
                  </a:cubicBezTo>
                  <a:cubicBezTo>
                    <a:pt x="35" y="61"/>
                    <a:pt x="30" y="52"/>
                    <a:pt x="30" y="41"/>
                  </a:cubicBezTo>
                  <a:cubicBezTo>
                    <a:pt x="30" y="36"/>
                    <a:pt x="31" y="30"/>
                    <a:pt x="34" y="26"/>
                  </a:cubicBezTo>
                  <a:cubicBezTo>
                    <a:pt x="64" y="26"/>
                    <a:pt x="64" y="26"/>
                    <a:pt x="64" y="26"/>
                  </a:cubicBezTo>
                  <a:cubicBezTo>
                    <a:pt x="63" y="14"/>
                    <a:pt x="56" y="5"/>
                    <a:pt x="46" y="0"/>
                  </a:cubicBezTo>
                  <a:cubicBezTo>
                    <a:pt x="43" y="3"/>
                    <a:pt x="38" y="6"/>
                    <a:pt x="32" y="6"/>
                  </a:cubicBezTo>
                  <a:cubicBezTo>
                    <a:pt x="26" y="6"/>
                    <a:pt x="21" y="3"/>
                    <a:pt x="18" y="0"/>
                  </a:cubicBezTo>
                  <a:cubicBezTo>
                    <a:pt x="8" y="5"/>
                    <a:pt x="1" y="14"/>
                    <a:pt x="0" y="26"/>
                  </a:cubicBezTo>
                  <a:cubicBezTo>
                    <a:pt x="24" y="26"/>
                    <a:pt x="24" y="26"/>
                    <a:pt x="24" y="26"/>
                  </a:cubicBezTo>
                  <a:cubicBezTo>
                    <a:pt x="22" y="31"/>
                    <a:pt x="21" y="36"/>
                    <a:pt x="21" y="41"/>
                  </a:cubicBezTo>
                  <a:cubicBezTo>
                    <a:pt x="21" y="55"/>
                    <a:pt x="28" y="66"/>
                    <a:pt x="38" y="74"/>
                  </a:cubicBezTo>
                  <a:cubicBezTo>
                    <a:pt x="36" y="77"/>
                    <a:pt x="35" y="80"/>
                    <a:pt x="35" y="83"/>
                  </a:cubicBezTo>
                  <a:cubicBezTo>
                    <a:pt x="85" y="83"/>
                    <a:pt x="85" y="83"/>
                    <a:pt x="85" y="83"/>
                  </a:cubicBezTo>
                  <a:cubicBezTo>
                    <a:pt x="84" y="80"/>
                    <a:pt x="83" y="76"/>
                    <a:pt x="82" y="74"/>
                  </a:cubicBezTo>
                  <a:cubicBezTo>
                    <a:pt x="92" y="66"/>
                    <a:pt x="98" y="55"/>
                    <a:pt x="98" y="41"/>
                  </a:cubicBezTo>
                  <a:cubicBezTo>
                    <a:pt x="98" y="36"/>
                    <a:pt x="97" y="31"/>
                    <a:pt x="95" y="26"/>
                  </a:cubicBezTo>
                  <a:lnTo>
                    <a:pt x="106" y="26"/>
                  </a:ln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lt2"/>
                </a:solidFill>
                <a:effectLst/>
                <a:uFillTx/>
                <a:latin typeface="Open Sans"/>
              </a:endParaRPr>
            </a:p>
          </p:txBody>
        </p:sp>
        <p:sp>
          <p:nvSpPr>
            <p:cNvPr id="198" name="Oval 47"/>
            <p:cNvSpPr/>
            <p:nvPr/>
          </p:nvSpPr>
          <p:spPr>
            <a:xfrm>
              <a:off x="8656200" y="2387880"/>
              <a:ext cx="42120" cy="4212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14760" bIns="14760" anchor="t">
              <a:noAutofit/>
            </a:bodyPr>
            <a:p>
              <a:pPr defTabSz="914400">
                <a:lnSpc>
                  <a:spcPct val="100000"/>
                </a:lnSpc>
              </a:pPr>
              <a:endParaRPr b="0" lang="en-US" sz="1800" strike="noStrike" u="none">
                <a:solidFill>
                  <a:schemeClr val="lt2"/>
                </a:solidFill>
                <a:effectLst/>
                <a:uFillTx/>
                <a:latin typeface="Open Sans"/>
              </a:endParaRPr>
            </a:p>
          </p:txBody>
        </p:sp>
        <p:sp>
          <p:nvSpPr>
            <p:cNvPr id="199" name="Oval 48"/>
            <p:cNvSpPr/>
            <p:nvPr/>
          </p:nvSpPr>
          <p:spPr>
            <a:xfrm>
              <a:off x="8475120" y="2313360"/>
              <a:ext cx="86760" cy="8496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30240" bIns="30240" anchor="t">
              <a:noAutofit/>
            </a:bodyPr>
            <a:p>
              <a:pPr defTabSz="914400">
                <a:lnSpc>
                  <a:spcPct val="100000"/>
                </a:lnSpc>
              </a:pPr>
              <a:endParaRPr b="0" lang="en-US" sz="1800" strike="noStrike" u="none">
                <a:solidFill>
                  <a:schemeClr val="lt2"/>
                </a:solidFill>
                <a:effectLst/>
                <a:uFillTx/>
                <a:latin typeface="Open Sans"/>
              </a:endParaRPr>
            </a:p>
          </p:txBody>
        </p:sp>
      </p:grpSp>
      <p:sp>
        <p:nvSpPr>
          <p:cNvPr id="200" name="TextBox 52"/>
          <p:cNvSpPr/>
          <p:nvPr/>
        </p:nvSpPr>
        <p:spPr>
          <a:xfrm>
            <a:off x="768600" y="4444200"/>
            <a:ext cx="10654200" cy="894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rPr>
              <a:t>Sed ut perspiciatis unde omnis iste natus error sit voluptatem accusantium doloremque laudantium, totam rem aperiam, eaque ipsa quae ab illo inventore veritatis et quasi architecto beatae vitae dicta sunt explicabo. Nemo enim ipsam voluptatem quia voluptas sit aspernatur aut odit aut fugit, sed quia consequuntur magni dolores eos qui ratione voluptatem sequi nesciunt.</a:t>
            </a:r>
            <a:endParaRPr b="0" lang="ru-RU" sz="1200" strike="noStrike" u="none">
              <a:solidFill>
                <a:srgbClr val="ffffff"/>
              </a:solidFill>
              <a:effectLst/>
              <a:uFillTx/>
              <a:latin typeface="Arial"/>
            </a:endParaRPr>
          </a:p>
        </p:txBody>
      </p:sp>
      <p:sp>
        <p:nvSpPr>
          <p:cNvPr id="201" name="Rectangle: Rounded Corners 53"/>
          <p:cNvSpPr/>
          <p:nvPr/>
        </p:nvSpPr>
        <p:spPr>
          <a:xfrm>
            <a:off x="5369400" y="5623200"/>
            <a:ext cx="1452600" cy="489240"/>
          </a:xfrm>
          <a:prstGeom prst="roundRect">
            <a:avLst>
              <a:gd name="adj" fmla="val 50000"/>
            </a:avLst>
          </a:prstGeom>
          <a:gradFill rotWithShape="0">
            <a:gsLst>
              <a:gs pos="0">
                <a:srgbClr val="df1e2c"/>
              </a:gs>
              <a:gs pos="53100">
                <a:srgbClr val="a34d9d"/>
              </a:gs>
              <a:gs pos="100000">
                <a:srgbClr val="ffc000"/>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02" name="TextBox 54"/>
          <p:cNvSpPr/>
          <p:nvPr/>
        </p:nvSpPr>
        <p:spPr>
          <a:xfrm>
            <a:off x="5519160" y="5665680"/>
            <a:ext cx="1153080" cy="340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1" lang="en-US" sz="1200" strike="noStrike" u="none">
                <a:solidFill>
                  <a:schemeClr val="lt2"/>
                </a:solidFill>
                <a:effectLst/>
                <a:uFillTx/>
                <a:latin typeface="Open Sans"/>
              </a:rPr>
              <a:t>Start Now</a:t>
            </a:r>
            <a:endParaRPr b="0" lang="ru-RU" sz="1200" strike="noStrike" u="none">
              <a:solidFill>
                <a:srgbClr val="ffffff"/>
              </a:solidFill>
              <a:effectLst/>
              <a:uFillTx/>
              <a:latin typeface="Arial"/>
            </a:endParaRPr>
          </a:p>
        </p:txBody>
      </p:sp>
    </p:spTree>
  </p:cSld>
  <p:transition spd="slow">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Picture Placeholder 2" descr=""/>
          <p:cNvPicPr/>
          <p:nvPr/>
        </p:nvPicPr>
        <p:blipFill>
          <a:blip r:embed="rId1"/>
          <a:stretch/>
        </p:blipFill>
        <p:spPr>
          <a:xfrm>
            <a:off x="0" y="0"/>
            <a:ext cx="12191400" cy="3637800"/>
          </a:xfrm>
          <a:prstGeom prst="rect">
            <a:avLst/>
          </a:prstGeom>
          <a:solidFill>
            <a:schemeClr val="bg2">
              <a:lumMod val="95000"/>
            </a:schemeClr>
          </a:solidFill>
          <a:ln w="0">
            <a:noFill/>
          </a:ln>
        </p:spPr>
      </p:pic>
      <p:sp>
        <p:nvSpPr>
          <p:cNvPr id="204" name="TextBox 6"/>
          <p:cNvSpPr/>
          <p:nvPr/>
        </p:nvSpPr>
        <p:spPr>
          <a:xfrm>
            <a:off x="1774440" y="5005440"/>
            <a:ext cx="2398680" cy="924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a:t>
            </a:r>
            <a:endParaRPr b="0" lang="ru-RU" sz="1200" strike="noStrike" u="none">
              <a:solidFill>
                <a:srgbClr val="ffffff"/>
              </a:solidFill>
              <a:effectLst/>
              <a:uFillTx/>
              <a:latin typeface="Arial"/>
            </a:endParaRPr>
          </a:p>
        </p:txBody>
      </p:sp>
      <p:sp>
        <p:nvSpPr>
          <p:cNvPr id="205" name="Text Placeholder 17"/>
          <p:cNvSpPr/>
          <p:nvPr/>
        </p:nvSpPr>
        <p:spPr>
          <a:xfrm>
            <a:off x="1593360" y="4630320"/>
            <a:ext cx="2776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2000" strike="noStrike" u="none">
                <a:solidFill>
                  <a:schemeClr val="dk1"/>
                </a:solidFill>
                <a:effectLst/>
                <a:uFillTx/>
                <a:latin typeface="Ubuntu"/>
                <a:ea typeface="Lato"/>
              </a:rPr>
              <a:t>Publication</a:t>
            </a:r>
            <a:endParaRPr b="0" lang="ru-RU" sz="2000" strike="noStrike" u="none">
              <a:solidFill>
                <a:srgbClr val="ffffff"/>
              </a:solidFill>
              <a:effectLst/>
              <a:uFillTx/>
              <a:latin typeface="Arial"/>
            </a:endParaRPr>
          </a:p>
        </p:txBody>
      </p:sp>
      <p:sp>
        <p:nvSpPr>
          <p:cNvPr id="206" name="TextBox 8"/>
          <p:cNvSpPr/>
          <p:nvPr/>
        </p:nvSpPr>
        <p:spPr>
          <a:xfrm>
            <a:off x="4903920" y="5020560"/>
            <a:ext cx="2398680" cy="924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a:t>
            </a:r>
            <a:endParaRPr b="0" lang="ru-RU" sz="1200" strike="noStrike" u="none">
              <a:solidFill>
                <a:srgbClr val="ffffff"/>
              </a:solidFill>
              <a:effectLst/>
              <a:uFillTx/>
              <a:latin typeface="Arial"/>
            </a:endParaRPr>
          </a:p>
        </p:txBody>
      </p:sp>
      <p:sp>
        <p:nvSpPr>
          <p:cNvPr id="207" name="Text Placeholder 17"/>
          <p:cNvSpPr/>
          <p:nvPr/>
        </p:nvSpPr>
        <p:spPr>
          <a:xfrm>
            <a:off x="4715280" y="4645080"/>
            <a:ext cx="2776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2000" strike="noStrike" u="none">
                <a:solidFill>
                  <a:schemeClr val="dk1"/>
                </a:solidFill>
                <a:effectLst/>
                <a:uFillTx/>
                <a:latin typeface="Ubuntu"/>
                <a:ea typeface="Lato"/>
              </a:rPr>
              <a:t>Storage</a:t>
            </a:r>
            <a:endParaRPr b="0" lang="ru-RU" sz="2000" strike="noStrike" u="none">
              <a:solidFill>
                <a:srgbClr val="ffffff"/>
              </a:solidFill>
              <a:effectLst/>
              <a:uFillTx/>
              <a:latin typeface="Arial"/>
            </a:endParaRPr>
          </a:p>
        </p:txBody>
      </p:sp>
      <p:sp>
        <p:nvSpPr>
          <p:cNvPr id="208" name="TextBox 10"/>
          <p:cNvSpPr/>
          <p:nvPr/>
        </p:nvSpPr>
        <p:spPr>
          <a:xfrm>
            <a:off x="8066520" y="5005440"/>
            <a:ext cx="2398680" cy="924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50000"/>
              </a:lnSpc>
            </a:pPr>
            <a:r>
              <a:rPr b="0" lang="en-US" sz="1200" strike="noStrike" u="none">
                <a:solidFill>
                  <a:schemeClr val="dk1"/>
                </a:solidFill>
                <a:effectLst/>
                <a:uFillTx/>
                <a:latin typeface="Open Sans"/>
                <a:ea typeface="Roboto"/>
              </a:rPr>
              <a:t>There are many variations of passages of lorem ipsum dolor sit amet available, </a:t>
            </a:r>
            <a:endParaRPr b="0" lang="ru-RU" sz="1200" strike="noStrike" u="none">
              <a:solidFill>
                <a:srgbClr val="ffffff"/>
              </a:solidFill>
              <a:effectLst/>
              <a:uFillTx/>
              <a:latin typeface="Arial"/>
            </a:endParaRPr>
          </a:p>
        </p:txBody>
      </p:sp>
      <p:sp>
        <p:nvSpPr>
          <p:cNvPr id="209" name="Text Placeholder 17"/>
          <p:cNvSpPr/>
          <p:nvPr/>
        </p:nvSpPr>
        <p:spPr>
          <a:xfrm>
            <a:off x="7877520" y="4630320"/>
            <a:ext cx="2776320" cy="55980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en-US" sz="2000" strike="noStrike" u="none">
                <a:solidFill>
                  <a:schemeClr val="dk1"/>
                </a:solidFill>
                <a:effectLst/>
                <a:uFillTx/>
                <a:latin typeface="Ubuntu"/>
                <a:ea typeface="Lato"/>
              </a:rPr>
              <a:t>Analysis</a:t>
            </a:r>
            <a:endParaRPr b="0" lang="ru-RU" sz="2000" strike="noStrike" u="none">
              <a:solidFill>
                <a:srgbClr val="ffffff"/>
              </a:solidFill>
              <a:effectLst/>
              <a:uFillTx/>
              <a:latin typeface="Arial"/>
            </a:endParaRPr>
          </a:p>
        </p:txBody>
      </p:sp>
      <p:sp>
        <p:nvSpPr>
          <p:cNvPr id="210" name="Rectangle 18"/>
          <p:cNvSpPr/>
          <p:nvPr/>
        </p:nvSpPr>
        <p:spPr>
          <a:xfrm>
            <a:off x="0" y="0"/>
            <a:ext cx="12191400" cy="3637800"/>
          </a:xfrm>
          <a:prstGeom prst="rect">
            <a:avLst/>
          </a:prstGeom>
          <a:solidFill>
            <a:schemeClr val="dk2">
              <a:alpha val="5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11" name="PlaceHolder 1"/>
          <p:cNvSpPr>
            <a:spLocks noGrp="1"/>
          </p:cNvSpPr>
          <p:nvPr>
            <p:ph/>
          </p:nvPr>
        </p:nvSpPr>
        <p:spPr>
          <a:xfrm>
            <a:off x="2034360" y="396720"/>
            <a:ext cx="8123040" cy="107892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1" lang="en-US" sz="6000" strike="noStrike" u="none">
                <a:solidFill>
                  <a:schemeClr val="lt2"/>
                </a:solidFill>
                <a:effectLst/>
                <a:uFillTx/>
                <a:latin typeface="Open Sans"/>
              </a:rPr>
              <a:t>Our Services</a:t>
            </a:r>
            <a:endParaRPr b="0" lang="ru-RU" sz="6000" strike="noStrike" u="none">
              <a:solidFill>
                <a:srgbClr val="ffffff"/>
              </a:solidFill>
              <a:effectLst/>
              <a:uFillTx/>
              <a:latin typeface="Arial"/>
            </a:endParaRPr>
          </a:p>
        </p:txBody>
      </p:sp>
      <p:sp>
        <p:nvSpPr>
          <p:cNvPr id="212" name="Rectangle: Rounded Corners 19"/>
          <p:cNvSpPr/>
          <p:nvPr/>
        </p:nvSpPr>
        <p:spPr>
          <a:xfrm>
            <a:off x="2028240" y="2104920"/>
            <a:ext cx="1891080" cy="1891080"/>
          </a:xfrm>
          <a:prstGeom prst="roundRect">
            <a:avLst>
              <a:gd name="adj" fmla="val 5891"/>
            </a:avLst>
          </a:prstGeom>
          <a:solidFill>
            <a:schemeClr val="bg1"/>
          </a:solidFill>
          <a:ln>
            <a:noFill/>
          </a:ln>
          <a:effectLst>
            <a:outerShdw algn="ctr" blurRad="2030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13" name="Rectangle: Rounded Corners 20"/>
          <p:cNvSpPr/>
          <p:nvPr/>
        </p:nvSpPr>
        <p:spPr>
          <a:xfrm>
            <a:off x="5157720" y="2104920"/>
            <a:ext cx="1891080" cy="1891080"/>
          </a:xfrm>
          <a:prstGeom prst="roundRect">
            <a:avLst>
              <a:gd name="adj" fmla="val 5891"/>
            </a:avLst>
          </a:prstGeom>
          <a:solidFill>
            <a:schemeClr val="bg1"/>
          </a:solidFill>
          <a:ln>
            <a:noFill/>
          </a:ln>
          <a:effectLst>
            <a:outerShdw algn="ctr" blurRad="2030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14" name="Rectangle: Rounded Corners 21"/>
          <p:cNvSpPr/>
          <p:nvPr/>
        </p:nvSpPr>
        <p:spPr>
          <a:xfrm>
            <a:off x="8319960" y="2104920"/>
            <a:ext cx="1891080" cy="1891080"/>
          </a:xfrm>
          <a:prstGeom prst="roundRect">
            <a:avLst>
              <a:gd name="adj" fmla="val 5891"/>
            </a:avLst>
          </a:prstGeom>
          <a:solidFill>
            <a:schemeClr val="bg1"/>
          </a:solidFill>
          <a:ln>
            <a:noFill/>
          </a:ln>
          <a:effectLst>
            <a:outerShdw algn="ctr" blurRad="203040" dir="5400000" dist="50760" rotWithShape="0">
              <a:srgbClr val="000000">
                <a:alpha val="7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Open Sans"/>
            </a:endParaRPr>
          </a:p>
        </p:txBody>
      </p:sp>
      <p:sp>
        <p:nvSpPr>
          <p:cNvPr id="215" name="Freeform 5"/>
          <p:cNvSpPr/>
          <p:nvPr/>
        </p:nvSpPr>
        <p:spPr>
          <a:xfrm>
            <a:off x="2631600" y="2763000"/>
            <a:ext cx="786960" cy="679320"/>
          </a:xfrm>
          <a:custGeom>
            <a:avLst/>
            <a:gdLst>
              <a:gd name="textAreaLeft" fmla="*/ 0 w 786960"/>
              <a:gd name="textAreaRight" fmla="*/ 787680 w 786960"/>
              <a:gd name="textAreaTop" fmla="*/ 0 h 679320"/>
              <a:gd name="textAreaBottom" fmla="*/ 680040 h 679320"/>
              <a:gd name="GluePoint1X" fmla="*/ 40.5214399152991 w 1889"/>
              <a:gd name="GluePoint1Y" fmla="*/ 806.800731261426 h 2188"/>
              <a:gd name="GluePoint2X" fmla="*/ 473.521969295924 w 1889"/>
              <a:gd name="GluePoint2Y" fmla="*/ 989.733089579525 h 2188"/>
              <a:gd name="GluePoint3X" fmla="*/ 740.963472736898 w 1889"/>
              <a:gd name="GluePoint3Y" fmla="*/ 1019.93418647166 h 2188"/>
              <a:gd name="GluePoint4X" fmla="*/ 781.484912652197 w 1889"/>
              <a:gd name="GluePoint4Y" fmla="*/ 1218.39853747715 h 2188"/>
              <a:gd name="GluePoint5X" fmla="*/ 864.843303335098 w 1889"/>
              <a:gd name="GluePoint5Y" fmla="*/ 1477.26508226691 h 2188"/>
              <a:gd name="GluePoint6X" fmla="*/ 1111.44520910535 w 1889"/>
              <a:gd name="GluePoint6Y" fmla="*/ 1598.9323583181 h 2188"/>
              <a:gd name="GluePoint7X" fmla="*/ 1359.20487030175 w 1889"/>
              <a:gd name="GluePoint7Y" fmla="*/ 1401.33089579525 h 2188"/>
              <a:gd name="GluePoint8X" fmla="*/ 1235.32503970355 w 1889"/>
              <a:gd name="GluePoint8Y" fmla="*/ 1005.26508226691 h 2188"/>
              <a:gd name="GluePoint9X" fmla="*/ 1647.48597141345 w 1889"/>
              <a:gd name="GluePoint9Y" fmla="*/ 1111.40036563071 h 2188"/>
              <a:gd name="GluePoint10X" fmla="*/ 2058.48914769719 w 1889"/>
              <a:gd name="GluePoint10Y" fmla="*/ 1218.39853747715 h 2188"/>
              <a:gd name="GluePoint11X" fmla="*/ 2264.56961355214 w 1889"/>
              <a:gd name="GluePoint11Y" fmla="*/ 213.133455210238 h 2188"/>
              <a:gd name="GluePoint12X" fmla="*/ 1750.52620434092 w 1889"/>
              <a:gd name="GluePoint12Y" fmla="*/ 197.601462522852 h 2188"/>
              <a:gd name="GluePoint13X" fmla="*/ 431.842773954473 w 1889"/>
              <a:gd name="GluePoint13Y" fmla="*/ 334.800731261426 h 2188"/>
              <a:gd name="GluePoint14X" fmla="*/ 19.6818422445738 w 1889"/>
              <a:gd name="GluePoint14Y" fmla="*/ 593.667276051188 h 2188"/>
              <a:gd name="GluePoint15X" fmla="*/ 40.5214399152991 w 1889"/>
              <a:gd name="GluePoint15Y" fmla="*/ 806.800731261426 h 2188"/>
              <a:gd name="GluePoint16X" fmla="*/ 1770.2080465855 w 1889"/>
              <a:gd name="GluePoint16Y" fmla="*/ 517.733089579525 h 2188"/>
              <a:gd name="GluePoint17X" fmla="*/ 1997.12811011117 w 1889"/>
              <a:gd name="GluePoint17Y" fmla="*/ 213.133455210238 h 2188"/>
              <a:gd name="GluePoint18X" fmla="*/ 2306.24880889359 w 1889"/>
              <a:gd name="GluePoint18Y" fmla="*/ 654.932358318099 h 2188"/>
              <a:gd name="GluePoint19X" fmla="*/ 1955.44891476972 w 1889"/>
              <a:gd name="GluePoint19Y" fmla="*/ 1111.40036563071 h 2188"/>
              <a:gd name="GluePoint20X" fmla="*/ 1770.2080465855 w 1889"/>
              <a:gd name="GluePoint20Y" fmla="*/ 837.001828153565 h 2188"/>
              <a:gd name="GluePoint21X" fmla="*/ 2038.80730545262 w 1889"/>
              <a:gd name="GluePoint21Y" fmla="*/ 654.932358318099 h 2188"/>
              <a:gd name="GluePoint22X" fmla="*/ 1770.2080465855 w 1889"/>
              <a:gd name="GluePoint22Y" fmla="*/ 517.733089579525 h 218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Lst>
            <a:rect l="textAreaLeft" t="textAreaTop" r="textAreaRight" b="textAreaBottom"/>
            <a:pathLst>
              <a:path w="123" h="107">
                <a:moveTo>
                  <a:pt x="2" y="53"/>
                </a:moveTo>
                <a:cubicBezTo>
                  <a:pt x="8" y="65"/>
                  <a:pt x="23" y="65"/>
                  <a:pt x="23" y="65"/>
                </a:cubicBezTo>
                <a:cubicBezTo>
                  <a:pt x="36" y="67"/>
                  <a:pt x="36" y="67"/>
                  <a:pt x="36" y="67"/>
                </a:cubicBezTo>
                <a:cubicBezTo>
                  <a:pt x="36" y="67"/>
                  <a:pt x="37" y="74"/>
                  <a:pt x="38" y="80"/>
                </a:cubicBezTo>
                <a:cubicBezTo>
                  <a:pt x="42" y="97"/>
                  <a:pt x="42" y="97"/>
                  <a:pt x="42" y="97"/>
                </a:cubicBezTo>
                <a:cubicBezTo>
                  <a:pt x="42" y="97"/>
                  <a:pt x="43" y="107"/>
                  <a:pt x="54" y="105"/>
                </a:cubicBezTo>
                <a:cubicBezTo>
                  <a:pt x="70" y="102"/>
                  <a:pt x="66" y="92"/>
                  <a:pt x="66" y="92"/>
                </a:cubicBezTo>
                <a:cubicBezTo>
                  <a:pt x="60" y="66"/>
                  <a:pt x="60" y="66"/>
                  <a:pt x="60" y="66"/>
                </a:cubicBezTo>
                <a:cubicBezTo>
                  <a:pt x="60" y="66"/>
                  <a:pt x="72" y="66"/>
                  <a:pt x="80" y="73"/>
                </a:cubicBezTo>
                <a:cubicBezTo>
                  <a:pt x="84" y="76"/>
                  <a:pt x="90" y="80"/>
                  <a:pt x="100" y="80"/>
                </a:cubicBezTo>
                <a:cubicBezTo>
                  <a:pt x="123" y="79"/>
                  <a:pt x="118" y="27"/>
                  <a:pt x="110" y="14"/>
                </a:cubicBezTo>
                <a:cubicBezTo>
                  <a:pt x="102" y="0"/>
                  <a:pt x="87" y="6"/>
                  <a:pt x="85" y="13"/>
                </a:cubicBezTo>
                <a:cubicBezTo>
                  <a:pt x="65" y="21"/>
                  <a:pt x="32" y="23"/>
                  <a:pt x="21" y="22"/>
                </a:cubicBezTo>
                <a:cubicBezTo>
                  <a:pt x="5" y="21"/>
                  <a:pt x="1" y="39"/>
                  <a:pt x="1" y="39"/>
                </a:cubicBezTo>
                <a:cubicBezTo>
                  <a:pt x="1" y="39"/>
                  <a:pt x="0" y="45"/>
                  <a:pt x="2" y="53"/>
                </a:cubicBezTo>
                <a:close/>
                <a:moveTo>
                  <a:pt x="86" y="34"/>
                </a:moveTo>
                <a:cubicBezTo>
                  <a:pt x="86" y="23"/>
                  <a:pt x="92" y="16"/>
                  <a:pt x="97" y="14"/>
                </a:cubicBezTo>
                <a:cubicBezTo>
                  <a:pt x="101" y="13"/>
                  <a:pt x="111" y="14"/>
                  <a:pt x="112" y="43"/>
                </a:cubicBezTo>
                <a:cubicBezTo>
                  <a:pt x="113" y="72"/>
                  <a:pt x="101" y="76"/>
                  <a:pt x="95" y="73"/>
                </a:cubicBezTo>
                <a:cubicBezTo>
                  <a:pt x="85" y="69"/>
                  <a:pt x="86" y="55"/>
                  <a:pt x="86" y="55"/>
                </a:cubicBezTo>
                <a:cubicBezTo>
                  <a:pt x="88" y="55"/>
                  <a:pt x="100" y="53"/>
                  <a:pt x="99" y="43"/>
                </a:cubicBezTo>
                <a:cubicBezTo>
                  <a:pt x="98" y="35"/>
                  <a:pt x="92" y="33"/>
                  <a:pt x="86" y="34"/>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nvGrpSpPr>
          <p:cNvPr id="216" name="Group 31"/>
          <p:cNvGrpSpPr/>
          <p:nvPr/>
        </p:nvGrpSpPr>
        <p:grpSpPr>
          <a:xfrm>
            <a:off x="8937720" y="2812680"/>
            <a:ext cx="720360" cy="508320"/>
            <a:chOff x="8937720" y="2812680"/>
            <a:chExt cx="720360" cy="508320"/>
          </a:xfrm>
        </p:grpSpPr>
        <p:sp>
          <p:nvSpPr>
            <p:cNvPr id="217" name="Freeform 6"/>
            <p:cNvSpPr/>
            <p:nvPr/>
          </p:nvSpPr>
          <p:spPr>
            <a:xfrm>
              <a:off x="8937720" y="2831040"/>
              <a:ext cx="497160" cy="489960"/>
            </a:xfrm>
            <a:custGeom>
              <a:avLst/>
              <a:gdLst>
                <a:gd name="textAreaLeft" fmla="*/ 0 w 497160"/>
                <a:gd name="textAreaRight" fmla="*/ 497880 w 497160"/>
                <a:gd name="textAreaTop" fmla="*/ 0 h 489960"/>
                <a:gd name="textAreaBottom" fmla="*/ 490680 h 489960"/>
                <a:gd name="GluePoint1X" fmla="*/ 1347.52604548789 w 1363"/>
                <a:gd name="GluePoint1Y" fmla="*/ 522.937093275488 h 1383"/>
                <a:gd name="GluePoint2X" fmla="*/ 1275.53631694791 w 1363"/>
                <a:gd name="GluePoint2Y" fmla="*/ 522.937093275488 h 1383"/>
                <a:gd name="GluePoint3X" fmla="*/ 1203.54658840792 w 1363"/>
                <a:gd name="GluePoint3Y" fmla="*/ 365.366594360087 h 1383"/>
                <a:gd name="GluePoint4X" fmla="*/ 1258.29933969186 w 1363"/>
                <a:gd name="GluePoint4Y" fmla="*/ 313.17136659436 h 1383"/>
                <a:gd name="GluePoint5X" fmla="*/ 1258.29933969186 w 1363"/>
                <a:gd name="GluePoint5Y" fmla="*/ 260.976138828633 h 1383"/>
                <a:gd name="GluePoint6X" fmla="*/ 1114.31988261189 w 1363"/>
                <a:gd name="GluePoint6Y" fmla="*/ 121.132321041215 h 1383"/>
                <a:gd name="GluePoint7X" fmla="*/ 1042.3301540719 w 1363"/>
                <a:gd name="GluePoint7Y" fmla="*/ 121.132321041215 h 1383"/>
                <a:gd name="GluePoint8X" fmla="*/ 1005.82831988261 w 1363"/>
                <a:gd name="GluePoint8Y" fmla="*/ 156.58568329718 h 1383"/>
                <a:gd name="GluePoint9X" fmla="*/ 862.862802641233 w 1363"/>
                <a:gd name="GluePoint9Y" fmla="*/ 104.390455531453 h 1383"/>
                <a:gd name="GluePoint10X" fmla="*/ 862.862802641233 w 1363"/>
                <a:gd name="GluePoint10Y" fmla="*/ 34.468546637744 h 1383"/>
                <a:gd name="GluePoint11X" fmla="*/ 808.1100513573 w 1363"/>
                <a:gd name="GluePoint11Y" fmla="*/ 0 h 1383"/>
                <a:gd name="GluePoint12X" fmla="*/ 593.154805575936 w 1363"/>
                <a:gd name="GluePoint12Y" fmla="*/ 0 h 1383"/>
                <a:gd name="GluePoint13X" fmla="*/ 556.652971386647 w 1363"/>
                <a:gd name="GluePoint13Y" fmla="*/ 34.468546637744 h 1383"/>
                <a:gd name="GluePoint14X" fmla="*/ 556.652971386647 w 1363"/>
                <a:gd name="GluePoint14Y" fmla="*/ 86.6637744034707 h 1383"/>
                <a:gd name="GluePoint15X" fmla="*/ 377.185619955979 w 1363"/>
                <a:gd name="GluePoint15Y" fmla="*/ 156.58568329718 h 1383"/>
                <a:gd name="GluePoint16X" fmla="*/ 340.683785766691 w 1363"/>
                <a:gd name="GluePoint16Y" fmla="*/ 121.132321041215 h 1383"/>
                <a:gd name="GluePoint17X" fmla="*/ 268.694057226706 w 1363"/>
                <a:gd name="GluePoint17Y" fmla="*/ 121.132321041215 h 1383"/>
                <a:gd name="GluePoint18X" fmla="*/ 125.728539985326 w 1363"/>
                <a:gd name="GluePoint18Y" fmla="*/ 278.702819956616 h 1383"/>
                <a:gd name="GluePoint19X" fmla="*/ 125.728539985326 w 1363"/>
                <a:gd name="GluePoint19Y" fmla="*/ 348.624728850325 h 1383"/>
                <a:gd name="GluePoint20X" fmla="*/ 161.216434336023 w 1363"/>
                <a:gd name="GluePoint20Y" fmla="*/ 365.366594360087 h 1383"/>
                <a:gd name="GluePoint21X" fmla="*/ 89.2267057960382 w 1363"/>
                <a:gd name="GluePoint21Y" fmla="*/ 522.937093275488 h 1383"/>
                <a:gd name="GluePoint22X" fmla="*/ 53.7388114453412 w 1363"/>
                <a:gd name="GluePoint22Y" fmla="*/ 522.937093275488 h 1383"/>
                <a:gd name="GluePoint23X" fmla="*/ 0 w 1363"/>
                <a:gd name="GluePoint23Y" fmla="*/ 575.132321041215 h 1383"/>
                <a:gd name="GluePoint24X" fmla="*/ 0 w 1363"/>
                <a:gd name="GluePoint24Y" fmla="*/ 766.186550976139 h 1383"/>
                <a:gd name="GluePoint25X" fmla="*/ 53.7388114453412 w 1363"/>
                <a:gd name="GluePoint25Y" fmla="*/ 818.381778741866 h 1383"/>
                <a:gd name="GluePoint26X" fmla="*/ 89.2267057960382 w 1363"/>
                <a:gd name="GluePoint26Y" fmla="*/ 818.381778741866 h 1383"/>
                <a:gd name="GluePoint27X" fmla="*/ 179.467351430668 w 1363"/>
                <a:gd name="GluePoint27Y" fmla="*/ 992.694143167028 h 1383"/>
                <a:gd name="GluePoint28X" fmla="*/ 142.965517241379 w 1363"/>
                <a:gd name="GluePoint28Y" fmla="*/ 1010.42082429501 h 1383"/>
                <a:gd name="GluePoint29X" fmla="*/ 142.965517241379 w 1363"/>
                <a:gd name="GluePoint29Y" fmla="*/ 1080.34273318872 h 1383"/>
                <a:gd name="GluePoint30X" fmla="*/ 286.94497432135 w 1363"/>
                <a:gd name="GluePoint30Y" fmla="*/ 1220.18655097614 h 1383"/>
                <a:gd name="GluePoint31X" fmla="*/ 358.934702861335 w 1363"/>
                <a:gd name="GluePoint31Y" fmla="*/ 1220.18655097614 h 1383"/>
                <a:gd name="GluePoint32X" fmla="*/ 395.436537050624 w 1363"/>
                <a:gd name="GluePoint32Y" fmla="*/ 1184.73318872017 h 1383"/>
                <a:gd name="GluePoint33X" fmla="*/ 556.652971386647 w 1363"/>
                <a:gd name="GluePoint33Y" fmla="*/ 1236.9284164859 h 1383"/>
                <a:gd name="GluePoint34X" fmla="*/ 556.652971386647 w 1363"/>
                <a:gd name="GluePoint34Y" fmla="*/ 1289.12364425163 h 1383"/>
                <a:gd name="GluePoint35X" fmla="*/ 593.154805575936 w 1363"/>
                <a:gd name="GluePoint35Y" fmla="*/ 1342.30368763557 h 1383"/>
                <a:gd name="GluePoint36X" fmla="*/ 808.1100513573 w 1363"/>
                <a:gd name="GluePoint36Y" fmla="*/ 1342.30368763557 h 1383"/>
                <a:gd name="GluePoint37X" fmla="*/ 862.862802641233 w 1363"/>
                <a:gd name="GluePoint37Y" fmla="*/ 1289.12364425163 h 1383"/>
                <a:gd name="GluePoint38X" fmla="*/ 862.862802641233 w 1363"/>
                <a:gd name="GluePoint38Y" fmla="*/ 1220.18655097614 h 1383"/>
                <a:gd name="GluePoint39X" fmla="*/ 1005.82831988261 w 1363"/>
                <a:gd name="GluePoint39Y" fmla="*/ 1150.26464208243 h 1383"/>
                <a:gd name="GluePoint40X" fmla="*/ 1060.58107116654 w 1363"/>
                <a:gd name="GluePoint40Y" fmla="*/ 1220.18655097614 h 1383"/>
                <a:gd name="GluePoint41X" fmla="*/ 1132.57079970653 w 1363"/>
                <a:gd name="GluePoint41Y" fmla="*/ 1202.45986984816 h 1383"/>
                <a:gd name="GluePoint42X" fmla="*/ 1275.53631694791 w 1363"/>
                <a:gd name="GluePoint42Y" fmla="*/ 1062.61605206074 h 1383"/>
                <a:gd name="GluePoint43X" fmla="*/ 1275.53631694791 w 1363"/>
                <a:gd name="GluePoint43Y" fmla="*/ 992.694143167028 h 1383"/>
                <a:gd name="GluePoint44X" fmla="*/ 1203.54658840792 w 1363"/>
                <a:gd name="GluePoint44Y" fmla="*/ 940.498915401302 h 1383"/>
                <a:gd name="GluePoint45X" fmla="*/ 1258.29933969186 w 1363"/>
                <a:gd name="GluePoint45Y" fmla="*/ 818.381778741866 h 1383"/>
                <a:gd name="GluePoint46X" fmla="*/ 1347.52604548789 w 1363"/>
                <a:gd name="GluePoint46Y" fmla="*/ 818.381778741866 h 1383"/>
                <a:gd name="GluePoint47X" fmla="*/ 1402.27879677183 w 1363"/>
                <a:gd name="GluePoint47Y" fmla="*/ 766.186550976139 h 1383"/>
                <a:gd name="GluePoint48X" fmla="*/ 1402.27879677183 w 1363"/>
                <a:gd name="GluePoint48Y" fmla="*/ 575.132321041215 h 1383"/>
                <a:gd name="GluePoint49X" fmla="*/ 1347.52604548789 w 1363"/>
                <a:gd name="GluePoint49Y" fmla="*/ 522.937093275488 h 1383"/>
                <a:gd name="GluePoint50X" fmla="*/ 682.381511371974 w 1363"/>
                <a:gd name="GluePoint50Y" fmla="*/ 975.952277657267 h 1383"/>
                <a:gd name="GluePoint51X" fmla="*/ 358.934702861335 w 1363"/>
                <a:gd name="GluePoint51Y" fmla="*/ 661.796095444685 h 1383"/>
                <a:gd name="GluePoint52X" fmla="*/ 682.381511371974 w 1363"/>
                <a:gd name="GluePoint52Y" fmla="*/ 348.624728850325 h 1383"/>
                <a:gd name="GluePoint53X" fmla="*/ 1005.82831988261 w 1363"/>
                <a:gd name="GluePoint53Y" fmla="*/ 661.796095444685 h 1383"/>
                <a:gd name="GluePoint54X" fmla="*/ 682.381511371974 w 1363"/>
                <a:gd name="GluePoint54Y" fmla="*/ 975.952277657267 h 138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78" h="77">
                  <a:moveTo>
                    <a:pt x="75" y="30"/>
                  </a:moveTo>
                  <a:cubicBezTo>
                    <a:pt x="71" y="30"/>
                    <a:pt x="71" y="30"/>
                    <a:pt x="71" y="30"/>
                  </a:cubicBezTo>
                  <a:cubicBezTo>
                    <a:pt x="70" y="27"/>
                    <a:pt x="69" y="24"/>
                    <a:pt x="67" y="21"/>
                  </a:cubicBezTo>
                  <a:cubicBezTo>
                    <a:pt x="70" y="18"/>
                    <a:pt x="70" y="18"/>
                    <a:pt x="70" y="18"/>
                  </a:cubicBezTo>
                  <a:cubicBezTo>
                    <a:pt x="71" y="17"/>
                    <a:pt x="71" y="16"/>
                    <a:pt x="70" y="15"/>
                  </a:cubicBezTo>
                  <a:cubicBezTo>
                    <a:pt x="62" y="7"/>
                    <a:pt x="62" y="7"/>
                    <a:pt x="62" y="7"/>
                  </a:cubicBezTo>
                  <a:cubicBezTo>
                    <a:pt x="61" y="6"/>
                    <a:pt x="59" y="6"/>
                    <a:pt x="58" y="7"/>
                  </a:cubicBezTo>
                  <a:cubicBezTo>
                    <a:pt x="56" y="9"/>
                    <a:pt x="56" y="9"/>
                    <a:pt x="56" y="9"/>
                  </a:cubicBezTo>
                  <a:cubicBezTo>
                    <a:pt x="53" y="8"/>
                    <a:pt x="50" y="6"/>
                    <a:pt x="48" y="6"/>
                  </a:cubicBezTo>
                  <a:cubicBezTo>
                    <a:pt x="48" y="2"/>
                    <a:pt x="48" y="2"/>
                    <a:pt x="48" y="2"/>
                  </a:cubicBezTo>
                  <a:cubicBezTo>
                    <a:pt x="48" y="1"/>
                    <a:pt x="46" y="0"/>
                    <a:pt x="45" y="0"/>
                  </a:cubicBezTo>
                  <a:cubicBezTo>
                    <a:pt x="33" y="0"/>
                    <a:pt x="33" y="0"/>
                    <a:pt x="33" y="0"/>
                  </a:cubicBezTo>
                  <a:cubicBezTo>
                    <a:pt x="32" y="0"/>
                    <a:pt x="31" y="1"/>
                    <a:pt x="31" y="2"/>
                  </a:cubicBezTo>
                  <a:cubicBezTo>
                    <a:pt x="31" y="5"/>
                    <a:pt x="31" y="5"/>
                    <a:pt x="31" y="5"/>
                  </a:cubicBezTo>
                  <a:cubicBezTo>
                    <a:pt x="27" y="6"/>
                    <a:pt x="24" y="7"/>
                    <a:pt x="21" y="9"/>
                  </a:cubicBezTo>
                  <a:cubicBezTo>
                    <a:pt x="19" y="7"/>
                    <a:pt x="19" y="7"/>
                    <a:pt x="19" y="7"/>
                  </a:cubicBezTo>
                  <a:cubicBezTo>
                    <a:pt x="18" y="6"/>
                    <a:pt x="16" y="6"/>
                    <a:pt x="15" y="7"/>
                  </a:cubicBezTo>
                  <a:cubicBezTo>
                    <a:pt x="7" y="16"/>
                    <a:pt x="7" y="16"/>
                    <a:pt x="7" y="16"/>
                  </a:cubicBezTo>
                  <a:cubicBezTo>
                    <a:pt x="6" y="17"/>
                    <a:pt x="6" y="19"/>
                    <a:pt x="7" y="20"/>
                  </a:cubicBezTo>
                  <a:cubicBezTo>
                    <a:pt x="9" y="21"/>
                    <a:pt x="9" y="21"/>
                    <a:pt x="9" y="21"/>
                  </a:cubicBezTo>
                  <a:cubicBezTo>
                    <a:pt x="7" y="24"/>
                    <a:pt x="6" y="27"/>
                    <a:pt x="5" y="30"/>
                  </a:cubicBezTo>
                  <a:cubicBezTo>
                    <a:pt x="3" y="30"/>
                    <a:pt x="3" y="30"/>
                    <a:pt x="3" y="30"/>
                  </a:cubicBezTo>
                  <a:cubicBezTo>
                    <a:pt x="2" y="30"/>
                    <a:pt x="0" y="31"/>
                    <a:pt x="0" y="33"/>
                  </a:cubicBezTo>
                  <a:cubicBezTo>
                    <a:pt x="0" y="44"/>
                    <a:pt x="0" y="44"/>
                    <a:pt x="0" y="44"/>
                  </a:cubicBezTo>
                  <a:cubicBezTo>
                    <a:pt x="0" y="46"/>
                    <a:pt x="2" y="47"/>
                    <a:pt x="3" y="47"/>
                  </a:cubicBezTo>
                  <a:cubicBezTo>
                    <a:pt x="5" y="47"/>
                    <a:pt x="5" y="47"/>
                    <a:pt x="5" y="47"/>
                  </a:cubicBezTo>
                  <a:cubicBezTo>
                    <a:pt x="6" y="50"/>
                    <a:pt x="8" y="54"/>
                    <a:pt x="10" y="57"/>
                  </a:cubicBezTo>
                  <a:cubicBezTo>
                    <a:pt x="8" y="58"/>
                    <a:pt x="8" y="58"/>
                    <a:pt x="8" y="58"/>
                  </a:cubicBezTo>
                  <a:cubicBezTo>
                    <a:pt x="7" y="60"/>
                    <a:pt x="7" y="61"/>
                    <a:pt x="8" y="62"/>
                  </a:cubicBezTo>
                  <a:cubicBezTo>
                    <a:pt x="16" y="70"/>
                    <a:pt x="16" y="70"/>
                    <a:pt x="16" y="70"/>
                  </a:cubicBezTo>
                  <a:cubicBezTo>
                    <a:pt x="17" y="71"/>
                    <a:pt x="19" y="71"/>
                    <a:pt x="20" y="70"/>
                  </a:cubicBezTo>
                  <a:cubicBezTo>
                    <a:pt x="22" y="68"/>
                    <a:pt x="22" y="68"/>
                    <a:pt x="22" y="68"/>
                  </a:cubicBezTo>
                  <a:cubicBezTo>
                    <a:pt x="25" y="69"/>
                    <a:pt x="28" y="70"/>
                    <a:pt x="31" y="71"/>
                  </a:cubicBezTo>
                  <a:cubicBezTo>
                    <a:pt x="31" y="74"/>
                    <a:pt x="31" y="74"/>
                    <a:pt x="31" y="74"/>
                  </a:cubicBezTo>
                  <a:cubicBezTo>
                    <a:pt x="31" y="76"/>
                    <a:pt x="32" y="77"/>
                    <a:pt x="33" y="77"/>
                  </a:cubicBezTo>
                  <a:cubicBezTo>
                    <a:pt x="45" y="77"/>
                    <a:pt x="45" y="77"/>
                    <a:pt x="45" y="77"/>
                  </a:cubicBezTo>
                  <a:cubicBezTo>
                    <a:pt x="46" y="77"/>
                    <a:pt x="48" y="76"/>
                    <a:pt x="48" y="74"/>
                  </a:cubicBezTo>
                  <a:cubicBezTo>
                    <a:pt x="48" y="70"/>
                    <a:pt x="48" y="70"/>
                    <a:pt x="48" y="70"/>
                  </a:cubicBezTo>
                  <a:cubicBezTo>
                    <a:pt x="51" y="69"/>
                    <a:pt x="53" y="68"/>
                    <a:pt x="56" y="66"/>
                  </a:cubicBezTo>
                  <a:cubicBezTo>
                    <a:pt x="59" y="70"/>
                    <a:pt x="59" y="70"/>
                    <a:pt x="59" y="70"/>
                  </a:cubicBezTo>
                  <a:cubicBezTo>
                    <a:pt x="60" y="71"/>
                    <a:pt x="62" y="71"/>
                    <a:pt x="63" y="69"/>
                  </a:cubicBezTo>
                  <a:cubicBezTo>
                    <a:pt x="71" y="61"/>
                    <a:pt x="71" y="61"/>
                    <a:pt x="71" y="61"/>
                  </a:cubicBezTo>
                  <a:cubicBezTo>
                    <a:pt x="72" y="60"/>
                    <a:pt x="72" y="58"/>
                    <a:pt x="71" y="57"/>
                  </a:cubicBezTo>
                  <a:cubicBezTo>
                    <a:pt x="67" y="54"/>
                    <a:pt x="67" y="54"/>
                    <a:pt x="67" y="54"/>
                  </a:cubicBezTo>
                  <a:cubicBezTo>
                    <a:pt x="69" y="52"/>
                    <a:pt x="70" y="49"/>
                    <a:pt x="70" y="47"/>
                  </a:cubicBezTo>
                  <a:cubicBezTo>
                    <a:pt x="75" y="47"/>
                    <a:pt x="75" y="47"/>
                    <a:pt x="75" y="47"/>
                  </a:cubicBezTo>
                  <a:cubicBezTo>
                    <a:pt x="77" y="47"/>
                    <a:pt x="78" y="46"/>
                    <a:pt x="78" y="44"/>
                  </a:cubicBezTo>
                  <a:cubicBezTo>
                    <a:pt x="78" y="33"/>
                    <a:pt x="78" y="33"/>
                    <a:pt x="78" y="33"/>
                  </a:cubicBezTo>
                  <a:cubicBezTo>
                    <a:pt x="78" y="31"/>
                    <a:pt x="77" y="30"/>
                    <a:pt x="75" y="30"/>
                  </a:cubicBezTo>
                  <a:close/>
                  <a:moveTo>
                    <a:pt x="38" y="56"/>
                  </a:moveTo>
                  <a:cubicBezTo>
                    <a:pt x="28" y="56"/>
                    <a:pt x="20" y="48"/>
                    <a:pt x="20" y="38"/>
                  </a:cubicBezTo>
                  <a:cubicBezTo>
                    <a:pt x="20" y="28"/>
                    <a:pt x="28" y="20"/>
                    <a:pt x="38" y="20"/>
                  </a:cubicBezTo>
                  <a:cubicBezTo>
                    <a:pt x="48" y="20"/>
                    <a:pt x="56" y="28"/>
                    <a:pt x="56" y="38"/>
                  </a:cubicBezTo>
                  <a:cubicBezTo>
                    <a:pt x="56" y="48"/>
                    <a:pt x="48" y="56"/>
                    <a:pt x="38" y="56"/>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18" name="Freeform 7"/>
            <p:cNvSpPr/>
            <p:nvPr/>
          </p:nvSpPr>
          <p:spPr>
            <a:xfrm>
              <a:off x="9398520" y="2812680"/>
              <a:ext cx="259560" cy="259560"/>
            </a:xfrm>
            <a:custGeom>
              <a:avLst/>
              <a:gdLst>
                <a:gd name="textAreaLeft" fmla="*/ 0 w 259560"/>
                <a:gd name="textAreaRight" fmla="*/ 260280 w 259560"/>
                <a:gd name="textAreaTop" fmla="*/ 0 h 259560"/>
                <a:gd name="textAreaBottom" fmla="*/ 260280 h 259560"/>
                <a:gd name="GluePoint1X" fmla="*/ 651.098201936376 w 723"/>
                <a:gd name="GluePoint1Y" fmla="*/ 175.756569847856 h 723"/>
                <a:gd name="GluePoint2X" fmla="*/ 616.146611341632 w 723"/>
                <a:gd name="GluePoint2Y" fmla="*/ 192.73305670816 h 723"/>
                <a:gd name="GluePoint3X" fmla="*/ 563.219917012448 w 723"/>
                <a:gd name="GluePoint3Y" fmla="*/ 122.829875518672 h 723"/>
                <a:gd name="GluePoint4X" fmla="*/ 580.196403872752 w 723"/>
                <a:gd name="GluePoint4Y" fmla="*/ 87.8782849239281 h 723"/>
                <a:gd name="GluePoint5X" fmla="*/ 563.219917012448 w 723"/>
                <a:gd name="GluePoint5Y" fmla="*/ 51.9280774550484 h 723"/>
                <a:gd name="GluePoint6X" fmla="*/ 475.34163208852 w 723"/>
                <a:gd name="GluePoint6Y" fmla="*/ 16.9764868603043 h 723"/>
                <a:gd name="GluePoint7X" fmla="*/ 439.39142461964 w 723"/>
                <a:gd name="GluePoint7Y" fmla="*/ 16.9764868603043 h 723"/>
                <a:gd name="GluePoint8X" fmla="*/ 422.414937759336 w 723"/>
                <a:gd name="GluePoint8Y" fmla="*/ 51.9280774550484 h 723"/>
                <a:gd name="GluePoint9X" fmla="*/ 334.536652835408 w 723"/>
                <a:gd name="GluePoint9Y" fmla="*/ 34.9515905947441 h 723"/>
                <a:gd name="GluePoint10X" fmla="*/ 334.536652835408 w 723"/>
                <a:gd name="GluePoint10Y" fmla="*/ 16.9764868603043 h 723"/>
                <a:gd name="GluePoint11X" fmla="*/ 298.586445366528 w 723"/>
                <a:gd name="GluePoint11Y" fmla="*/ 0 h 723"/>
                <a:gd name="GluePoint12X" fmla="*/ 192.73305670816 w 723"/>
                <a:gd name="GluePoint12Y" fmla="*/ 34.9515905947441 h 723"/>
                <a:gd name="GluePoint13X" fmla="*/ 175.756569847856 w 723"/>
                <a:gd name="GluePoint13Y" fmla="*/ 69.9031811894882 h 723"/>
                <a:gd name="GluePoint14X" fmla="*/ 192.73305670816 w 723"/>
                <a:gd name="GluePoint14Y" fmla="*/ 87.8782849239281 h 723"/>
                <a:gd name="GluePoint15X" fmla="*/ 104.854771784232 w 723"/>
                <a:gd name="GluePoint15Y" fmla="*/ 140.804979253112 h 723"/>
                <a:gd name="GluePoint16X" fmla="*/ 87.8782849239281 w 723"/>
                <a:gd name="GluePoint16Y" fmla="*/ 140.804979253112 h 723"/>
                <a:gd name="GluePoint17X" fmla="*/ 51.9280774550484 w 723"/>
                <a:gd name="GluePoint17Y" fmla="*/ 157.781466113416 h 723"/>
                <a:gd name="GluePoint18X" fmla="*/ 16.9764868603043 w 723"/>
                <a:gd name="GluePoint18Y" fmla="*/ 245.659751037344 h 723"/>
                <a:gd name="GluePoint19X" fmla="*/ 16.9764868603043 w 723"/>
                <a:gd name="GluePoint19Y" fmla="*/ 281.609958506224 h 723"/>
                <a:gd name="GluePoint20X" fmla="*/ 34.9515905947441 w 723"/>
                <a:gd name="GluePoint20Y" fmla="*/ 281.609958506224 h 723"/>
                <a:gd name="GluePoint21X" fmla="*/ 34.9515905947441 w 723"/>
                <a:gd name="GluePoint21Y" fmla="*/ 386.464730290456 h 723"/>
                <a:gd name="GluePoint22X" fmla="*/ 16.9764868603043 w 723"/>
                <a:gd name="GluePoint22Y" fmla="*/ 386.464730290456 h 723"/>
                <a:gd name="GluePoint23X" fmla="*/ 0 w 723"/>
                <a:gd name="GluePoint23Y" fmla="*/ 422.414937759336 h 723"/>
                <a:gd name="GluePoint24X" fmla="*/ 34.9515905947441 w 723"/>
                <a:gd name="GluePoint24Y" fmla="*/ 510.293222683264 h 723"/>
                <a:gd name="GluePoint25X" fmla="*/ 69.9031811894882 w 723"/>
                <a:gd name="GluePoint25Y" fmla="*/ 528.268326417704 h 723"/>
                <a:gd name="GluePoint26X" fmla="*/ 87.8782849239281 w 723"/>
                <a:gd name="GluePoint26Y" fmla="*/ 528.268326417704 h 723"/>
                <a:gd name="GluePoint27X" fmla="*/ 140.804979253112 w 723"/>
                <a:gd name="GluePoint27Y" fmla="*/ 598.171507607192 h 723"/>
                <a:gd name="GluePoint28X" fmla="*/ 140.804979253112 w 723"/>
                <a:gd name="GluePoint28Y" fmla="*/ 616.146611341632 h 723"/>
                <a:gd name="GluePoint29X" fmla="*/ 157.781466113416 w 723"/>
                <a:gd name="GluePoint29Y" fmla="*/ 651.098201936376 h 723"/>
                <a:gd name="GluePoint30X" fmla="*/ 245.659751037344 w 723"/>
                <a:gd name="GluePoint30Y" fmla="*/ 704.02489626556 h 723"/>
                <a:gd name="GluePoint31X" fmla="*/ 281.609958506224 w 723"/>
                <a:gd name="GluePoint31Y" fmla="*/ 686.04979253112 h 723"/>
                <a:gd name="GluePoint32X" fmla="*/ 298.586445366528 w 723"/>
                <a:gd name="GluePoint32Y" fmla="*/ 669.073305670816 h 723"/>
                <a:gd name="GluePoint33X" fmla="*/ 369.488243430152 w 723"/>
                <a:gd name="GluePoint33Y" fmla="*/ 669.073305670816 h 723"/>
                <a:gd name="GluePoint34X" fmla="*/ 386.464730290456 w 723"/>
                <a:gd name="GluePoint34Y" fmla="*/ 704.02489626556 h 723"/>
                <a:gd name="GluePoint35X" fmla="*/ 422.414937759336 w 723"/>
                <a:gd name="GluePoint35Y" fmla="*/ 722 h 723"/>
                <a:gd name="GluePoint36X" fmla="*/ 510.293222683264 w 723"/>
                <a:gd name="GluePoint36Y" fmla="*/ 686.04979253112 h 723"/>
                <a:gd name="GluePoint37X" fmla="*/ 528.268326417704 w 723"/>
                <a:gd name="GluePoint37Y" fmla="*/ 651.098201936376 h 723"/>
                <a:gd name="GluePoint38X" fmla="*/ 528.268326417704 w 723"/>
                <a:gd name="GluePoint38Y" fmla="*/ 616.146611341632 h 723"/>
                <a:gd name="GluePoint39X" fmla="*/ 580.196403872752 w 723"/>
                <a:gd name="GluePoint39Y" fmla="*/ 563.219917012448 h 723"/>
                <a:gd name="GluePoint40X" fmla="*/ 616.146611341632 w 723"/>
                <a:gd name="GluePoint40Y" fmla="*/ 580.196403872752 h 723"/>
                <a:gd name="GluePoint41X" fmla="*/ 651.098201936376 w 723"/>
                <a:gd name="GluePoint41Y" fmla="*/ 563.219917012448 h 723"/>
                <a:gd name="GluePoint42X" fmla="*/ 704.02489626556 w 723"/>
                <a:gd name="GluePoint42Y" fmla="*/ 475.34163208852 h 723"/>
                <a:gd name="GluePoint43X" fmla="*/ 686.04979253112 w 723"/>
                <a:gd name="GluePoint43Y" fmla="*/ 439.39142461964 h 723"/>
                <a:gd name="GluePoint44X" fmla="*/ 651.098201936376 w 723"/>
                <a:gd name="GluePoint44Y" fmla="*/ 422.414937759336 h 723"/>
                <a:gd name="GluePoint45X" fmla="*/ 651.098201936376 w 723"/>
                <a:gd name="GluePoint45Y" fmla="*/ 351.513139695712 h 723"/>
                <a:gd name="GluePoint46X" fmla="*/ 704.02489626556 w 723"/>
                <a:gd name="GluePoint46Y" fmla="*/ 334.536652835408 h 723"/>
                <a:gd name="GluePoint47X" fmla="*/ 722 w 723"/>
                <a:gd name="GluePoint47Y" fmla="*/ 298.586445366528 h 723"/>
                <a:gd name="GluePoint48X" fmla="*/ 686.04979253112 w 723"/>
                <a:gd name="GluePoint48Y" fmla="*/ 192.73305670816 h 723"/>
                <a:gd name="GluePoint49X" fmla="*/ 651.098201936376 w 723"/>
                <a:gd name="GluePoint49Y" fmla="*/ 175.756569847856 h 723"/>
                <a:gd name="GluePoint50X" fmla="*/ 404.439834024896 w 723"/>
                <a:gd name="GluePoint50Y" fmla="*/ 510.293222683264 h 723"/>
                <a:gd name="GluePoint51X" fmla="*/ 175.756569847856 w 723"/>
                <a:gd name="GluePoint51Y" fmla="*/ 404.439834024896 h 723"/>
                <a:gd name="GluePoint52X" fmla="*/ 298.586445366528 w 723"/>
                <a:gd name="GluePoint52Y" fmla="*/ 192.73305670816 h 723"/>
                <a:gd name="GluePoint53X" fmla="*/ 510.293222683264 w 723"/>
                <a:gd name="GluePoint53Y" fmla="*/ 298.586445366528 h 723"/>
                <a:gd name="GluePoint54X" fmla="*/ 404.439834024896 w 723"/>
                <a:gd name="GluePoint54Y" fmla="*/ 510.293222683264 h 723"/>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 ang="0">
                  <a:pos x="GluePoint19X" y="GluePoint19Y"/>
                </a:cxn>
                <a:cxn ang="0">
                  <a:pos x="GluePoint20X" y="GluePoint20Y"/>
                </a:cxn>
                <a:cxn ang="0">
                  <a:pos x="GluePoint21X" y="GluePoint21Y"/>
                </a:cxn>
                <a:cxn ang="0">
                  <a:pos x="GluePoint22X" y="GluePoint22Y"/>
                </a:cxn>
                <a:cxn ang="0">
                  <a:pos x="GluePoint23X" y="GluePoint23Y"/>
                </a:cxn>
                <a:cxn ang="0">
                  <a:pos x="GluePoint24X" y="GluePoint24Y"/>
                </a:cxn>
                <a:cxn ang="0">
                  <a:pos x="GluePoint25X" y="GluePoint25Y"/>
                </a:cxn>
                <a:cxn ang="0">
                  <a:pos x="GluePoint26X" y="GluePoint26Y"/>
                </a:cxn>
                <a:cxn ang="0">
                  <a:pos x="GluePoint27X" y="GluePoint27Y"/>
                </a:cxn>
                <a:cxn ang="0">
                  <a:pos x="GluePoint28X" y="GluePoint28Y"/>
                </a:cxn>
                <a:cxn ang="0">
                  <a:pos x="GluePoint29X" y="GluePoint29Y"/>
                </a:cxn>
                <a:cxn ang="0">
                  <a:pos x="GluePoint30X" y="GluePoint30Y"/>
                </a:cxn>
                <a:cxn ang="0">
                  <a:pos x="GluePoint31X" y="GluePoint31Y"/>
                </a:cxn>
                <a:cxn ang="0">
                  <a:pos x="GluePoint32X" y="GluePoint32Y"/>
                </a:cxn>
                <a:cxn ang="0">
                  <a:pos x="GluePoint33X" y="GluePoint33Y"/>
                </a:cxn>
                <a:cxn ang="0">
                  <a:pos x="GluePoint34X" y="GluePoint34Y"/>
                </a:cxn>
                <a:cxn ang="0">
                  <a:pos x="GluePoint35X" y="GluePoint35Y"/>
                </a:cxn>
                <a:cxn ang="0">
                  <a:pos x="GluePoint36X" y="GluePoint36Y"/>
                </a:cxn>
                <a:cxn ang="0">
                  <a:pos x="GluePoint37X" y="GluePoint37Y"/>
                </a:cxn>
                <a:cxn ang="0">
                  <a:pos x="GluePoint38X" y="GluePoint38Y"/>
                </a:cxn>
                <a:cxn ang="0">
                  <a:pos x="GluePoint39X" y="GluePoint39Y"/>
                </a:cxn>
                <a:cxn ang="0">
                  <a:pos x="GluePoint40X" y="GluePoint40Y"/>
                </a:cxn>
                <a:cxn ang="0">
                  <a:pos x="GluePoint41X" y="GluePoint41Y"/>
                </a:cxn>
                <a:cxn ang="0">
                  <a:pos x="GluePoint42X" y="GluePoint42Y"/>
                </a:cxn>
                <a:cxn ang="0">
                  <a:pos x="GluePoint43X" y="GluePoint43Y"/>
                </a:cxn>
                <a:cxn ang="0">
                  <a:pos x="GluePoint44X" y="GluePoint44Y"/>
                </a:cxn>
                <a:cxn ang="0">
                  <a:pos x="GluePoint45X" y="GluePoint45Y"/>
                </a:cxn>
                <a:cxn ang="0">
                  <a:pos x="GluePoint46X" y="GluePoint46Y"/>
                </a:cxn>
                <a:cxn ang="0">
                  <a:pos x="GluePoint47X" y="GluePoint47Y"/>
                </a:cxn>
                <a:cxn ang="0">
                  <a:pos x="GluePoint48X" y="GluePoint48Y"/>
                </a:cxn>
                <a:cxn ang="0">
                  <a:pos x="GluePoint49X" y="GluePoint49Y"/>
                </a:cxn>
                <a:cxn ang="0">
                  <a:pos x="GluePoint50X" y="GluePoint50Y"/>
                </a:cxn>
                <a:cxn ang="0">
                  <a:pos x="GluePoint51X" y="GluePoint51Y"/>
                </a:cxn>
                <a:cxn ang="0">
                  <a:pos x="GluePoint52X" y="GluePoint52Y"/>
                </a:cxn>
                <a:cxn ang="0">
                  <a:pos x="GluePoint53X" y="GluePoint53Y"/>
                </a:cxn>
                <a:cxn ang="0">
                  <a:pos x="GluePoint54X" y="GluePoint54Y"/>
                </a:cxn>
              </a:cxnLst>
              <a:rect l="textAreaLeft" t="textAreaTop" r="textAreaRight" b="textAreaBottom"/>
              <a:pathLst>
                <a:path w="41" h="41">
                  <a:moveTo>
                    <a:pt x="37" y="10"/>
                  </a:moveTo>
                  <a:cubicBezTo>
                    <a:pt x="35" y="11"/>
                    <a:pt x="35" y="11"/>
                    <a:pt x="35" y="11"/>
                  </a:cubicBezTo>
                  <a:cubicBezTo>
                    <a:pt x="34" y="10"/>
                    <a:pt x="33" y="8"/>
                    <a:pt x="32" y="7"/>
                  </a:cubicBezTo>
                  <a:cubicBezTo>
                    <a:pt x="33" y="5"/>
                    <a:pt x="33" y="5"/>
                    <a:pt x="33" y="5"/>
                  </a:cubicBezTo>
                  <a:cubicBezTo>
                    <a:pt x="33" y="5"/>
                    <a:pt x="33" y="4"/>
                    <a:pt x="32" y="3"/>
                  </a:cubicBezTo>
                  <a:cubicBezTo>
                    <a:pt x="27" y="1"/>
                    <a:pt x="27" y="1"/>
                    <a:pt x="27" y="1"/>
                  </a:cubicBezTo>
                  <a:cubicBezTo>
                    <a:pt x="26" y="0"/>
                    <a:pt x="25" y="1"/>
                    <a:pt x="25" y="1"/>
                  </a:cubicBezTo>
                  <a:cubicBezTo>
                    <a:pt x="24" y="3"/>
                    <a:pt x="24" y="3"/>
                    <a:pt x="24" y="3"/>
                  </a:cubicBezTo>
                  <a:cubicBezTo>
                    <a:pt x="23" y="3"/>
                    <a:pt x="21" y="2"/>
                    <a:pt x="19" y="2"/>
                  </a:cubicBezTo>
                  <a:cubicBezTo>
                    <a:pt x="19" y="1"/>
                    <a:pt x="19" y="1"/>
                    <a:pt x="19" y="1"/>
                  </a:cubicBezTo>
                  <a:cubicBezTo>
                    <a:pt x="19" y="0"/>
                    <a:pt x="18" y="0"/>
                    <a:pt x="17" y="0"/>
                  </a:cubicBezTo>
                  <a:cubicBezTo>
                    <a:pt x="11" y="2"/>
                    <a:pt x="11" y="2"/>
                    <a:pt x="11" y="2"/>
                  </a:cubicBezTo>
                  <a:cubicBezTo>
                    <a:pt x="11" y="2"/>
                    <a:pt x="10" y="3"/>
                    <a:pt x="10" y="4"/>
                  </a:cubicBezTo>
                  <a:cubicBezTo>
                    <a:pt x="11" y="5"/>
                    <a:pt x="11" y="5"/>
                    <a:pt x="11" y="5"/>
                  </a:cubicBezTo>
                  <a:cubicBezTo>
                    <a:pt x="9" y="6"/>
                    <a:pt x="8" y="7"/>
                    <a:pt x="6" y="8"/>
                  </a:cubicBezTo>
                  <a:cubicBezTo>
                    <a:pt x="5" y="8"/>
                    <a:pt x="5" y="8"/>
                    <a:pt x="5" y="8"/>
                  </a:cubicBezTo>
                  <a:cubicBezTo>
                    <a:pt x="5" y="8"/>
                    <a:pt x="4" y="8"/>
                    <a:pt x="3" y="9"/>
                  </a:cubicBezTo>
                  <a:cubicBezTo>
                    <a:pt x="1" y="14"/>
                    <a:pt x="1" y="14"/>
                    <a:pt x="1" y="14"/>
                  </a:cubicBezTo>
                  <a:cubicBezTo>
                    <a:pt x="0" y="15"/>
                    <a:pt x="1" y="16"/>
                    <a:pt x="1" y="16"/>
                  </a:cubicBezTo>
                  <a:cubicBezTo>
                    <a:pt x="2" y="16"/>
                    <a:pt x="2" y="16"/>
                    <a:pt x="2" y="16"/>
                  </a:cubicBezTo>
                  <a:cubicBezTo>
                    <a:pt x="2" y="18"/>
                    <a:pt x="2" y="20"/>
                    <a:pt x="2" y="22"/>
                  </a:cubicBezTo>
                  <a:cubicBezTo>
                    <a:pt x="1" y="22"/>
                    <a:pt x="1" y="22"/>
                    <a:pt x="1" y="22"/>
                  </a:cubicBezTo>
                  <a:cubicBezTo>
                    <a:pt x="0" y="22"/>
                    <a:pt x="0" y="23"/>
                    <a:pt x="0" y="24"/>
                  </a:cubicBezTo>
                  <a:cubicBezTo>
                    <a:pt x="2" y="29"/>
                    <a:pt x="2" y="29"/>
                    <a:pt x="2" y="29"/>
                  </a:cubicBezTo>
                  <a:cubicBezTo>
                    <a:pt x="2" y="30"/>
                    <a:pt x="3" y="31"/>
                    <a:pt x="4" y="30"/>
                  </a:cubicBezTo>
                  <a:cubicBezTo>
                    <a:pt x="5" y="30"/>
                    <a:pt x="5" y="30"/>
                    <a:pt x="5" y="30"/>
                  </a:cubicBezTo>
                  <a:cubicBezTo>
                    <a:pt x="6" y="32"/>
                    <a:pt x="7" y="33"/>
                    <a:pt x="8" y="34"/>
                  </a:cubicBezTo>
                  <a:cubicBezTo>
                    <a:pt x="8" y="35"/>
                    <a:pt x="8" y="35"/>
                    <a:pt x="8" y="35"/>
                  </a:cubicBezTo>
                  <a:cubicBezTo>
                    <a:pt x="8" y="36"/>
                    <a:pt x="8" y="37"/>
                    <a:pt x="9" y="37"/>
                  </a:cubicBezTo>
                  <a:cubicBezTo>
                    <a:pt x="14" y="40"/>
                    <a:pt x="14" y="40"/>
                    <a:pt x="14" y="40"/>
                  </a:cubicBezTo>
                  <a:cubicBezTo>
                    <a:pt x="15" y="40"/>
                    <a:pt x="16" y="40"/>
                    <a:pt x="16" y="39"/>
                  </a:cubicBezTo>
                  <a:cubicBezTo>
                    <a:pt x="17" y="38"/>
                    <a:pt x="17" y="38"/>
                    <a:pt x="17" y="38"/>
                  </a:cubicBezTo>
                  <a:cubicBezTo>
                    <a:pt x="18" y="38"/>
                    <a:pt x="20" y="38"/>
                    <a:pt x="21" y="38"/>
                  </a:cubicBezTo>
                  <a:cubicBezTo>
                    <a:pt x="22" y="40"/>
                    <a:pt x="22" y="40"/>
                    <a:pt x="22" y="40"/>
                  </a:cubicBezTo>
                  <a:cubicBezTo>
                    <a:pt x="22" y="41"/>
                    <a:pt x="23" y="41"/>
                    <a:pt x="24" y="41"/>
                  </a:cubicBezTo>
                  <a:cubicBezTo>
                    <a:pt x="29" y="39"/>
                    <a:pt x="29" y="39"/>
                    <a:pt x="29" y="39"/>
                  </a:cubicBezTo>
                  <a:cubicBezTo>
                    <a:pt x="30" y="39"/>
                    <a:pt x="31" y="38"/>
                    <a:pt x="30" y="37"/>
                  </a:cubicBezTo>
                  <a:cubicBezTo>
                    <a:pt x="30" y="35"/>
                    <a:pt x="30" y="35"/>
                    <a:pt x="30" y="35"/>
                  </a:cubicBezTo>
                  <a:cubicBezTo>
                    <a:pt x="31" y="34"/>
                    <a:pt x="32" y="33"/>
                    <a:pt x="33" y="32"/>
                  </a:cubicBezTo>
                  <a:cubicBezTo>
                    <a:pt x="35" y="33"/>
                    <a:pt x="35" y="33"/>
                    <a:pt x="35" y="33"/>
                  </a:cubicBezTo>
                  <a:cubicBezTo>
                    <a:pt x="36" y="33"/>
                    <a:pt x="37" y="33"/>
                    <a:pt x="37" y="32"/>
                  </a:cubicBezTo>
                  <a:cubicBezTo>
                    <a:pt x="40" y="27"/>
                    <a:pt x="40" y="27"/>
                    <a:pt x="40" y="27"/>
                  </a:cubicBezTo>
                  <a:cubicBezTo>
                    <a:pt x="40" y="26"/>
                    <a:pt x="40" y="25"/>
                    <a:pt x="39" y="25"/>
                  </a:cubicBezTo>
                  <a:cubicBezTo>
                    <a:pt x="37" y="24"/>
                    <a:pt x="37" y="24"/>
                    <a:pt x="37" y="24"/>
                  </a:cubicBezTo>
                  <a:cubicBezTo>
                    <a:pt x="37" y="22"/>
                    <a:pt x="37" y="21"/>
                    <a:pt x="37" y="20"/>
                  </a:cubicBezTo>
                  <a:cubicBezTo>
                    <a:pt x="40" y="19"/>
                    <a:pt x="40" y="19"/>
                    <a:pt x="40" y="19"/>
                  </a:cubicBezTo>
                  <a:cubicBezTo>
                    <a:pt x="41" y="19"/>
                    <a:pt x="41" y="18"/>
                    <a:pt x="41" y="17"/>
                  </a:cubicBezTo>
                  <a:cubicBezTo>
                    <a:pt x="39" y="11"/>
                    <a:pt x="39" y="11"/>
                    <a:pt x="39" y="11"/>
                  </a:cubicBezTo>
                  <a:cubicBezTo>
                    <a:pt x="39" y="11"/>
                    <a:pt x="38" y="10"/>
                    <a:pt x="37" y="10"/>
                  </a:cubicBezTo>
                  <a:close/>
                  <a:moveTo>
                    <a:pt x="23" y="29"/>
                  </a:moveTo>
                  <a:cubicBezTo>
                    <a:pt x="17" y="31"/>
                    <a:pt x="12" y="28"/>
                    <a:pt x="10" y="23"/>
                  </a:cubicBezTo>
                  <a:cubicBezTo>
                    <a:pt x="9" y="18"/>
                    <a:pt x="12" y="13"/>
                    <a:pt x="17" y="11"/>
                  </a:cubicBezTo>
                  <a:cubicBezTo>
                    <a:pt x="22" y="10"/>
                    <a:pt x="27" y="12"/>
                    <a:pt x="29" y="17"/>
                  </a:cubicBezTo>
                  <a:cubicBezTo>
                    <a:pt x="30" y="22"/>
                    <a:pt x="28" y="28"/>
                    <a:pt x="23" y="29"/>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grpSp>
        <p:nvGrpSpPr>
          <p:cNvPr id="219" name="Group 32"/>
          <p:cNvGrpSpPr/>
          <p:nvPr/>
        </p:nvGrpSpPr>
        <p:grpSpPr>
          <a:xfrm>
            <a:off x="5759640" y="2760840"/>
            <a:ext cx="671760" cy="572040"/>
            <a:chOff x="5759640" y="2760840"/>
            <a:chExt cx="671760" cy="572040"/>
          </a:xfrm>
        </p:grpSpPr>
        <p:sp>
          <p:nvSpPr>
            <p:cNvPr id="220" name="Freeform 8"/>
            <p:cNvSpPr/>
            <p:nvPr/>
          </p:nvSpPr>
          <p:spPr>
            <a:xfrm>
              <a:off x="5759640" y="3155040"/>
              <a:ext cx="671760" cy="177840"/>
            </a:xfrm>
            <a:custGeom>
              <a:avLst/>
              <a:gdLst>
                <a:gd name="textAreaLeft" fmla="*/ 0 w 671760"/>
                <a:gd name="textAreaRight" fmla="*/ 672480 w 671760"/>
                <a:gd name="textAreaTop" fmla="*/ 0 h 177840"/>
                <a:gd name="textAreaBottom" fmla="*/ 178560 h 177840"/>
                <a:gd name="GluePoint1X" fmla="*/ 6628.60282258065 w 496"/>
                <a:gd name="GluePoint1Y" fmla="*/ 0 h 1868"/>
                <a:gd name="GluePoint2X" fmla="*/ 3481.80443548387 w 496"/>
                <a:gd name="GluePoint2Y" fmla="*/ 46.9031049250535 h 1868"/>
                <a:gd name="GluePoint3X" fmla="*/ 331.241935483871 w 496"/>
                <a:gd name="GluePoint3Y" fmla="*/ 0 h 1868"/>
                <a:gd name="GluePoint4X" fmla="*/ 0 w 496"/>
                <a:gd name="GluePoint4Y" fmla="*/ 37.3634903640257 h 1868"/>
                <a:gd name="GluePoint5X" fmla="*/ 3481.80443548387 w 496"/>
                <a:gd name="GluePoint5Y" fmla="*/ 131.434689507495 h 1868"/>
                <a:gd name="GluePoint6X" fmla="*/ 7031.36290322581 w 496"/>
                <a:gd name="GluePoint6Y" fmla="*/ 37.3634903640257 h 1868"/>
                <a:gd name="GluePoint7X" fmla="*/ 6628.60282258065 w 496"/>
                <a:gd name="GluePoint7Y" fmla="*/ 0 h 186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0"/>
                    <a:pt x="52" y="10"/>
                  </a:cubicBezTo>
                  <a:cubicBezTo>
                    <a:pt x="32" y="10"/>
                    <a:pt x="14" y="6"/>
                    <a:pt x="5" y="0"/>
                  </a:cubicBezTo>
                  <a:cubicBezTo>
                    <a:pt x="2" y="2"/>
                    <a:pt x="0" y="5"/>
                    <a:pt x="0" y="8"/>
                  </a:cubicBezTo>
                  <a:cubicBezTo>
                    <a:pt x="0" y="19"/>
                    <a:pt x="23" y="28"/>
                    <a:pt x="52" y="28"/>
                  </a:cubicBezTo>
                  <a:cubicBezTo>
                    <a:pt x="81" y="28"/>
                    <a:pt x="105" y="19"/>
                    <a:pt x="105" y="8"/>
                  </a:cubicBezTo>
                  <a:cubicBezTo>
                    <a:pt x="105" y="5"/>
                    <a:pt x="103" y="2"/>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21" name="Freeform 9"/>
            <p:cNvSpPr/>
            <p:nvPr/>
          </p:nvSpPr>
          <p:spPr>
            <a:xfrm>
              <a:off x="5759640" y="2987640"/>
              <a:ext cx="671760" cy="181440"/>
            </a:xfrm>
            <a:custGeom>
              <a:avLst/>
              <a:gdLst>
                <a:gd name="textAreaLeft" fmla="*/ 0 w 671760"/>
                <a:gd name="textAreaRight" fmla="*/ 672480 w 671760"/>
                <a:gd name="textAreaTop" fmla="*/ 0 h 181440"/>
                <a:gd name="textAreaBottom" fmla="*/ 182160 h 181440"/>
                <a:gd name="GluePoint1X" fmla="*/ 6497.60276679842 w 506"/>
                <a:gd name="GluePoint1Y" fmla="*/ 0 h 1868"/>
                <a:gd name="GluePoint2X" fmla="*/ 3412.99407114625 w 506"/>
                <a:gd name="GluePoint2Y" fmla="*/ 53.5278372591006 h 1868"/>
                <a:gd name="GluePoint3X" fmla="*/ 324.695652173913 w 506"/>
                <a:gd name="GluePoint3Y" fmla="*/ 0 h 1868"/>
                <a:gd name="GluePoint4X" fmla="*/ 0 w 506"/>
                <a:gd name="GluePoint4Y" fmla="*/ 43.7955032119914 h 1868"/>
                <a:gd name="GluePoint5X" fmla="*/ 3412.99407114625 w 506"/>
                <a:gd name="GluePoint5Y" fmla="*/ 136.793361884368 h 1868"/>
                <a:gd name="GluePoint6X" fmla="*/ 6892.40316205534 w 506"/>
                <a:gd name="GluePoint6Y" fmla="*/ 43.7955032119914 h 1868"/>
                <a:gd name="GluePoint7X" fmla="*/ 6497.60276679842 w 506"/>
                <a:gd name="GluePoint7Y" fmla="*/ 0 h 186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105" h="28">
                  <a:moveTo>
                    <a:pt x="99" y="0"/>
                  </a:moveTo>
                  <a:cubicBezTo>
                    <a:pt x="91" y="6"/>
                    <a:pt x="73" y="11"/>
                    <a:pt x="52" y="11"/>
                  </a:cubicBezTo>
                  <a:cubicBezTo>
                    <a:pt x="32" y="11"/>
                    <a:pt x="14" y="6"/>
                    <a:pt x="5" y="0"/>
                  </a:cubicBezTo>
                  <a:cubicBezTo>
                    <a:pt x="2" y="3"/>
                    <a:pt x="0" y="6"/>
                    <a:pt x="0" y="9"/>
                  </a:cubicBezTo>
                  <a:cubicBezTo>
                    <a:pt x="0" y="19"/>
                    <a:pt x="23" y="28"/>
                    <a:pt x="52" y="28"/>
                  </a:cubicBezTo>
                  <a:cubicBezTo>
                    <a:pt x="81" y="28"/>
                    <a:pt x="105" y="19"/>
                    <a:pt x="105" y="9"/>
                  </a:cubicBezTo>
                  <a:cubicBezTo>
                    <a:pt x="105" y="6"/>
                    <a:pt x="103" y="3"/>
                    <a:pt x="99" y="0"/>
                  </a:cubicBezTo>
                  <a:close/>
                </a:path>
              </a:pathLst>
            </a:cu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sp>
          <p:nvSpPr>
            <p:cNvPr id="222" name="Oval 10"/>
            <p:cNvSpPr/>
            <p:nvPr/>
          </p:nvSpPr>
          <p:spPr>
            <a:xfrm>
              <a:off x="5759640" y="2760840"/>
              <a:ext cx="671760" cy="240840"/>
            </a:xfrm>
            <a:prstGeom prst="ellipse">
              <a:avLst/>
            </a:prstGeom>
            <a:gradFill rotWithShape="0">
              <a:gsLst>
                <a:gs pos="0">
                  <a:srgbClr val="df1e2c"/>
                </a:gs>
                <a:gs pos="53100">
                  <a:srgbClr val="a34d9d"/>
                </a:gs>
                <a:gs pos="100000">
                  <a:srgbClr val="ffc000"/>
                </a:gs>
              </a:gsLst>
              <a:lin ang="2400000"/>
            </a:grad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trike="noStrike" u="none">
                <a:solidFill>
                  <a:schemeClr val="dk1"/>
                </a:solidFill>
                <a:effectLst/>
                <a:uFillTx/>
                <a:latin typeface="Open Sans"/>
              </a:endParaRPr>
            </a:p>
          </p:txBody>
        </p:sp>
      </p:grpSp>
    </p:spTree>
  </p:cSld>
  <p:transition spd="slow">
    <p:fade/>
  </p:transition>
</p:sld>
</file>

<file path=ppt/theme/theme1.xml><?xml version="1.0" encoding="utf-8"?>
<a:theme xmlns:a="http://schemas.openxmlformats.org/drawingml/2006/main" xmlns:r="http://schemas.openxmlformats.org/officeDocument/2006/relationships" name="Office Theme">
  <a:themeElements>
    <a:clrScheme name="Colors 18 Dark">
      <a:dk1>
        <a:srgbClr val="ffffff"/>
      </a:dk1>
      <a:lt1>
        <a:srgbClr val="313131"/>
      </a:lt1>
      <a:dk2>
        <a:srgbClr val="313c3f"/>
      </a:dk2>
      <a:lt2>
        <a:srgbClr val="ffffff"/>
      </a:lt2>
      <a:accent1>
        <a:srgbClr val="df1e2c"/>
      </a:accent1>
      <a:accent2>
        <a:srgbClr val="a34d9d"/>
      </a:accent2>
      <a:accent3>
        <a:srgbClr val="ffc000"/>
      </a:accent3>
      <a:accent4>
        <a:srgbClr val="418386"/>
      </a:accent4>
      <a:accent5>
        <a:srgbClr val="00b0f0"/>
      </a:accent5>
      <a:accent6>
        <a:srgbClr val="7f6f8f"/>
      </a:accent6>
      <a:hlink>
        <a:srgbClr val="a05024"/>
      </a:hlink>
      <a:folHlink>
        <a:srgbClr val="fec037"/>
      </a:folHlink>
    </a:clrScheme>
    <a:fontScheme name="CORAK">
      <a:majorFont>
        <a:latin typeface="Ubuntu"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1770</TotalTime>
  <Application>LibreOffice/25.2.2.2$Linux_X86_64 LibreOffice_project/520$Build-2</Application>
  <AppVersion>15.0000</AppVersion>
  <Words>1792</Words>
  <Paragraphs>260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2018-11-06T13:28:40Z</dcterms:created>
  <dc:creator>Dracarys</dc:creator>
  <dc:description/>
  <dc:language>ru-RU</dc:language>
  <cp:lastModifiedBy/>
  <dcterms:modified xsi:type="dcterms:W3CDTF">2025-04-10T23:48:26Z</dcterms:modified>
  <cp:revision>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30</vt:i4>
  </property>
</Properties>
</file>