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notesMasterIdLst>
    <p:notesMasterId r:id="rId6"/>
  </p:notesMasterIdLst>
  <p:sldIdLst>
    <p:sldId id="256" r:id="rId5"/>
  </p:sldIdLst>
  <p:sldSz cx="30275213" cy="4280376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3482" userDrawn="1">
          <p15:clr>
            <a:srgbClr val="A4A3A4"/>
          </p15:clr>
        </p15:guide>
        <p15:guide id="2" pos="9568"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hristian Gollmer" initials="CG"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060"/>
    <a:srgbClr val="001C38"/>
    <a:srgbClr val="003069"/>
    <a:srgbClr val="001C36"/>
    <a:srgbClr val="00669C"/>
    <a:srgbClr val="6B3132"/>
    <a:srgbClr val="E6E6E6"/>
    <a:srgbClr val="0072B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692" autoAdjust="0"/>
    <p:restoredTop sz="94660"/>
  </p:normalViewPr>
  <p:slideViewPr>
    <p:cSldViewPr snapToGrid="0" showGuides="1">
      <p:cViewPr varScale="1">
        <p:scale>
          <a:sx n="18" d="100"/>
          <a:sy n="18" d="100"/>
        </p:scale>
        <p:origin x="3732" y="90"/>
      </p:cViewPr>
      <p:guideLst>
        <p:guide orient="horz" pos="13482"/>
        <p:guide pos="9568"/>
      </p:guideLst>
    </p:cSldViewPr>
  </p:slideViewPr>
  <p:notesTextViewPr>
    <p:cViewPr>
      <p:scale>
        <a:sx n="1" d="1"/>
        <a:sy n="1" d="1"/>
      </p:scale>
      <p:origin x="0" y="0"/>
    </p:cViewPr>
  </p:notesTextViewPr>
  <p:gridSpacing cx="360000" cy="3600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FBCECE-6D58-4738-A319-079900B581B2}" type="datetimeFigureOut">
              <a:rPr lang="en-GB" smtClean="0"/>
              <a:t>29/04/2025</a:t>
            </a:fld>
            <a:endParaRPr lang="en-GB"/>
          </a:p>
        </p:txBody>
      </p:sp>
      <p:sp>
        <p:nvSpPr>
          <p:cNvPr id="4" name="Folienbildplatzhalter 3"/>
          <p:cNvSpPr>
            <a:spLocks noGrp="1" noRot="1" noChangeAspect="1"/>
          </p:cNvSpPr>
          <p:nvPr>
            <p:ph type="sldImg" idx="2"/>
          </p:nvPr>
        </p:nvSpPr>
        <p:spPr>
          <a:xfrm>
            <a:off x="2338388" y="1143000"/>
            <a:ext cx="218122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Textmasterformat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04785-D302-46AF-B176-59A84EDA02C7}" type="slidenum">
              <a:rPr lang="en-GB" smtClean="0"/>
              <a:t>‹Nr.›</a:t>
            </a:fld>
            <a:endParaRPr lang="en-GB"/>
          </a:p>
        </p:txBody>
      </p:sp>
    </p:spTree>
    <p:extLst>
      <p:ext uri="{BB962C8B-B14F-4D97-AF65-F5344CB8AC3E}">
        <p14:creationId xmlns:p14="http://schemas.microsoft.com/office/powerpoint/2010/main" val="3982389331"/>
      </p:ext>
    </p:extLst>
  </p:cSld>
  <p:clrMap bg1="lt1" tx1="dk1" bg2="lt2" tx2="dk2" accent1="accent1" accent2="accent2" accent3="accent3" accent4="accent4" accent5="accent5" accent6="accent6" hlink="hlink" folHlink="folHlink"/>
  <p:notesStyle>
    <a:lvl1pPr marL="0" algn="l" defTabSz="1293302" rtl="0" eaLnBrk="1" latinLnBrk="0" hangingPunct="1">
      <a:defRPr sz="1698" kern="1200">
        <a:solidFill>
          <a:schemeClr val="tx1"/>
        </a:solidFill>
        <a:latin typeface="+mn-lt"/>
        <a:ea typeface="+mn-ea"/>
        <a:cs typeface="+mn-cs"/>
      </a:defRPr>
    </a:lvl1pPr>
    <a:lvl2pPr marL="646650" algn="l" defTabSz="1293302" rtl="0" eaLnBrk="1" latinLnBrk="0" hangingPunct="1">
      <a:defRPr sz="1698" kern="1200">
        <a:solidFill>
          <a:schemeClr val="tx1"/>
        </a:solidFill>
        <a:latin typeface="+mn-lt"/>
        <a:ea typeface="+mn-ea"/>
        <a:cs typeface="+mn-cs"/>
      </a:defRPr>
    </a:lvl2pPr>
    <a:lvl3pPr marL="1293302" algn="l" defTabSz="1293302" rtl="0" eaLnBrk="1" latinLnBrk="0" hangingPunct="1">
      <a:defRPr sz="1698" kern="1200">
        <a:solidFill>
          <a:schemeClr val="tx1"/>
        </a:solidFill>
        <a:latin typeface="+mn-lt"/>
        <a:ea typeface="+mn-ea"/>
        <a:cs typeface="+mn-cs"/>
      </a:defRPr>
    </a:lvl3pPr>
    <a:lvl4pPr marL="1939953" algn="l" defTabSz="1293302" rtl="0" eaLnBrk="1" latinLnBrk="0" hangingPunct="1">
      <a:defRPr sz="1698" kern="1200">
        <a:solidFill>
          <a:schemeClr val="tx1"/>
        </a:solidFill>
        <a:latin typeface="+mn-lt"/>
        <a:ea typeface="+mn-ea"/>
        <a:cs typeface="+mn-cs"/>
      </a:defRPr>
    </a:lvl4pPr>
    <a:lvl5pPr marL="2586605" algn="l" defTabSz="1293302" rtl="0" eaLnBrk="1" latinLnBrk="0" hangingPunct="1">
      <a:defRPr sz="1698" kern="1200">
        <a:solidFill>
          <a:schemeClr val="tx1"/>
        </a:solidFill>
        <a:latin typeface="+mn-lt"/>
        <a:ea typeface="+mn-ea"/>
        <a:cs typeface="+mn-cs"/>
      </a:defRPr>
    </a:lvl5pPr>
    <a:lvl6pPr marL="3233256" algn="l" defTabSz="1293302" rtl="0" eaLnBrk="1" latinLnBrk="0" hangingPunct="1">
      <a:defRPr sz="1698" kern="1200">
        <a:solidFill>
          <a:schemeClr val="tx1"/>
        </a:solidFill>
        <a:latin typeface="+mn-lt"/>
        <a:ea typeface="+mn-ea"/>
        <a:cs typeface="+mn-cs"/>
      </a:defRPr>
    </a:lvl6pPr>
    <a:lvl7pPr marL="3879907" algn="l" defTabSz="1293302" rtl="0" eaLnBrk="1" latinLnBrk="0" hangingPunct="1">
      <a:defRPr sz="1698" kern="1200">
        <a:solidFill>
          <a:schemeClr val="tx1"/>
        </a:solidFill>
        <a:latin typeface="+mn-lt"/>
        <a:ea typeface="+mn-ea"/>
        <a:cs typeface="+mn-cs"/>
      </a:defRPr>
    </a:lvl7pPr>
    <a:lvl8pPr marL="4526559" algn="l" defTabSz="1293302" rtl="0" eaLnBrk="1" latinLnBrk="0" hangingPunct="1">
      <a:defRPr sz="1698" kern="1200">
        <a:solidFill>
          <a:schemeClr val="tx1"/>
        </a:solidFill>
        <a:latin typeface="+mn-lt"/>
        <a:ea typeface="+mn-ea"/>
        <a:cs typeface="+mn-cs"/>
      </a:defRPr>
    </a:lvl8pPr>
    <a:lvl9pPr marL="5173209" algn="l" defTabSz="1293302" rtl="0" eaLnBrk="1" latinLnBrk="0" hangingPunct="1">
      <a:defRPr sz="1698"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GB"/>
          </a:p>
        </p:txBody>
      </p:sp>
      <p:sp>
        <p:nvSpPr>
          <p:cNvPr id="4" name="Foliennummernplatzhalter 3"/>
          <p:cNvSpPr>
            <a:spLocks noGrp="1"/>
          </p:cNvSpPr>
          <p:nvPr>
            <p:ph type="sldNum" sz="quarter" idx="10"/>
          </p:nvPr>
        </p:nvSpPr>
        <p:spPr/>
        <p:txBody>
          <a:bodyPr/>
          <a:lstStyle/>
          <a:p>
            <a:fld id="{57C04785-D302-46AF-B176-59A84EDA02C7}" type="slidenum">
              <a:rPr lang="en-GB" smtClean="0"/>
              <a:t>1</a:t>
            </a:fld>
            <a:endParaRPr lang="en-GB"/>
          </a:p>
        </p:txBody>
      </p:sp>
    </p:spTree>
    <p:extLst>
      <p:ext uri="{BB962C8B-B14F-4D97-AF65-F5344CB8AC3E}">
        <p14:creationId xmlns:p14="http://schemas.microsoft.com/office/powerpoint/2010/main" val="359819841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2270641" y="7005156"/>
            <a:ext cx="25733931" cy="14902051"/>
          </a:xfrm>
        </p:spPr>
        <p:txBody>
          <a:bodyPr anchor="b"/>
          <a:lstStyle>
            <a:lvl1pPr algn="ctr">
              <a:defRPr sz="19865"/>
            </a:lvl1pPr>
          </a:lstStyle>
          <a:p>
            <a:r>
              <a:rPr lang="de-DE"/>
              <a:t>Titelmasterformat durch Klicken bearbeiten</a:t>
            </a:r>
            <a:endParaRPr lang="en-US" dirty="0"/>
          </a:p>
        </p:txBody>
      </p:sp>
      <p:sp>
        <p:nvSpPr>
          <p:cNvPr id="3" name="Subtitle 2"/>
          <p:cNvSpPr>
            <a:spLocks noGrp="1"/>
          </p:cNvSpPr>
          <p:nvPr>
            <p:ph type="subTitle" idx="1"/>
          </p:nvPr>
        </p:nvSpPr>
        <p:spPr>
          <a:xfrm>
            <a:off x="3784402" y="22481887"/>
            <a:ext cx="22706410" cy="10334331"/>
          </a:xfrm>
        </p:spPr>
        <p:txBody>
          <a:bodyPr/>
          <a:lstStyle>
            <a:lvl1pPr marL="0" indent="0" algn="ctr">
              <a:buNone/>
              <a:defRPr sz="7946"/>
            </a:lvl1pPr>
            <a:lvl2pPr marL="1513743" indent="0" algn="ctr">
              <a:buNone/>
              <a:defRPr sz="6622"/>
            </a:lvl2pPr>
            <a:lvl3pPr marL="3027487" indent="0" algn="ctr">
              <a:buNone/>
              <a:defRPr sz="5960"/>
            </a:lvl3pPr>
            <a:lvl4pPr marL="4541230" indent="0" algn="ctr">
              <a:buNone/>
              <a:defRPr sz="5297"/>
            </a:lvl4pPr>
            <a:lvl5pPr marL="6054974" indent="0" algn="ctr">
              <a:buNone/>
              <a:defRPr sz="5297"/>
            </a:lvl5pPr>
            <a:lvl6pPr marL="7568717" indent="0" algn="ctr">
              <a:buNone/>
              <a:defRPr sz="5297"/>
            </a:lvl6pPr>
            <a:lvl7pPr marL="9082461" indent="0" algn="ctr">
              <a:buNone/>
              <a:defRPr sz="5297"/>
            </a:lvl7pPr>
            <a:lvl8pPr marL="10596204" indent="0" algn="ctr">
              <a:buNone/>
              <a:defRPr sz="5297"/>
            </a:lvl8pPr>
            <a:lvl9pPr marL="12109948" indent="0" algn="ctr">
              <a:buNone/>
              <a:defRPr sz="5297"/>
            </a:lvl9pPr>
          </a:lstStyle>
          <a:p>
            <a:r>
              <a:rPr lang="de-DE"/>
              <a:t>Formatvorlage des Untertitelmasters durch Klicken bearbeiten</a:t>
            </a:r>
            <a:endParaRPr lang="en-US" dirty="0"/>
          </a:p>
        </p:txBody>
      </p:sp>
      <p:sp>
        <p:nvSpPr>
          <p:cNvPr id="4" name="Date Placeholder 3"/>
          <p:cNvSpPr>
            <a:spLocks noGrp="1"/>
          </p:cNvSpPr>
          <p:nvPr>
            <p:ph type="dt" sz="half" idx="10"/>
          </p:nvPr>
        </p:nvSpPr>
        <p:spPr/>
        <p:txBody>
          <a:bodyPr/>
          <a:lstStyle/>
          <a:p>
            <a:fld id="{D486EB02-FB9D-4BDC-BDC6-FA8E582F40F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28004896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Vertical Text Placeholder 2"/>
          <p:cNvSpPr>
            <a:spLocks noGrp="1"/>
          </p:cNvSpPr>
          <p:nvPr>
            <p:ph type="body" orient="vert" idx="1"/>
          </p:nvPr>
        </p:nvSpPr>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86EB02-FB9D-4BDC-BDC6-FA8E582F40F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53500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1665701" y="2278904"/>
            <a:ext cx="6528093" cy="36274211"/>
          </a:xfrm>
        </p:spPr>
        <p:txBody>
          <a:bodyPr vert="eaVert"/>
          <a:lstStyle/>
          <a:p>
            <a:r>
              <a:rPr lang="de-DE"/>
              <a:t>Titelmasterformat durch Klicken bearbeiten</a:t>
            </a:r>
            <a:endParaRPr lang="en-US" dirty="0"/>
          </a:p>
        </p:txBody>
      </p:sp>
      <p:sp>
        <p:nvSpPr>
          <p:cNvPr id="3" name="Vertical Text Placeholder 2"/>
          <p:cNvSpPr>
            <a:spLocks noGrp="1"/>
          </p:cNvSpPr>
          <p:nvPr>
            <p:ph type="body" orient="vert" idx="1"/>
          </p:nvPr>
        </p:nvSpPr>
        <p:spPr>
          <a:xfrm>
            <a:off x="2081423" y="2278904"/>
            <a:ext cx="19205838" cy="36274211"/>
          </a:xfrm>
        </p:spPr>
        <p:txBody>
          <a:bodyPr vert="eaVert"/>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86EB02-FB9D-4BDC-BDC6-FA8E582F40F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24783418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idx="1"/>
          </p:nvPr>
        </p:nvSpPr>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486EB02-FB9D-4BDC-BDC6-FA8E582F40F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3248450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65654" y="10671229"/>
            <a:ext cx="26112371" cy="17805173"/>
          </a:xfrm>
        </p:spPr>
        <p:txBody>
          <a:bodyPr anchor="b"/>
          <a:lstStyle>
            <a:lvl1pPr>
              <a:defRPr sz="19865"/>
            </a:lvl1pPr>
          </a:lstStyle>
          <a:p>
            <a:r>
              <a:rPr lang="de-DE"/>
              <a:t>Titelmasterformat durch Klicken bearbeiten</a:t>
            </a:r>
            <a:endParaRPr lang="en-US" dirty="0"/>
          </a:p>
        </p:txBody>
      </p:sp>
      <p:sp>
        <p:nvSpPr>
          <p:cNvPr id="3" name="Text Placeholder 2"/>
          <p:cNvSpPr>
            <a:spLocks noGrp="1"/>
          </p:cNvSpPr>
          <p:nvPr>
            <p:ph type="body" idx="1"/>
          </p:nvPr>
        </p:nvSpPr>
        <p:spPr>
          <a:xfrm>
            <a:off x="2065654" y="28644846"/>
            <a:ext cx="26112371" cy="9363320"/>
          </a:xfrm>
        </p:spPr>
        <p:txBody>
          <a:bodyPr/>
          <a:lstStyle>
            <a:lvl1pPr marL="0" indent="0">
              <a:buNone/>
              <a:defRPr sz="7946">
                <a:solidFill>
                  <a:schemeClr val="tx1"/>
                </a:solidFill>
              </a:defRPr>
            </a:lvl1pPr>
            <a:lvl2pPr marL="1513743" indent="0">
              <a:buNone/>
              <a:defRPr sz="6622">
                <a:solidFill>
                  <a:schemeClr val="tx1">
                    <a:tint val="75000"/>
                  </a:schemeClr>
                </a:solidFill>
              </a:defRPr>
            </a:lvl2pPr>
            <a:lvl3pPr marL="3027487" indent="0">
              <a:buNone/>
              <a:defRPr sz="5960">
                <a:solidFill>
                  <a:schemeClr val="tx1">
                    <a:tint val="75000"/>
                  </a:schemeClr>
                </a:solidFill>
              </a:defRPr>
            </a:lvl3pPr>
            <a:lvl4pPr marL="4541230" indent="0">
              <a:buNone/>
              <a:defRPr sz="5297">
                <a:solidFill>
                  <a:schemeClr val="tx1">
                    <a:tint val="75000"/>
                  </a:schemeClr>
                </a:solidFill>
              </a:defRPr>
            </a:lvl4pPr>
            <a:lvl5pPr marL="6054974" indent="0">
              <a:buNone/>
              <a:defRPr sz="5297">
                <a:solidFill>
                  <a:schemeClr val="tx1">
                    <a:tint val="75000"/>
                  </a:schemeClr>
                </a:solidFill>
              </a:defRPr>
            </a:lvl5pPr>
            <a:lvl6pPr marL="7568717" indent="0">
              <a:buNone/>
              <a:defRPr sz="5297">
                <a:solidFill>
                  <a:schemeClr val="tx1">
                    <a:tint val="75000"/>
                  </a:schemeClr>
                </a:solidFill>
              </a:defRPr>
            </a:lvl6pPr>
            <a:lvl7pPr marL="9082461" indent="0">
              <a:buNone/>
              <a:defRPr sz="5297">
                <a:solidFill>
                  <a:schemeClr val="tx1">
                    <a:tint val="75000"/>
                  </a:schemeClr>
                </a:solidFill>
              </a:defRPr>
            </a:lvl7pPr>
            <a:lvl8pPr marL="10596204" indent="0">
              <a:buNone/>
              <a:defRPr sz="5297">
                <a:solidFill>
                  <a:schemeClr val="tx1">
                    <a:tint val="75000"/>
                  </a:schemeClr>
                </a:solidFill>
              </a:defRPr>
            </a:lvl8pPr>
            <a:lvl9pPr marL="12109948" indent="0">
              <a:buNone/>
              <a:defRPr sz="5297">
                <a:solidFill>
                  <a:schemeClr val="tx1">
                    <a:tint val="75000"/>
                  </a:schemeClr>
                </a:solidFill>
              </a:defRPr>
            </a:lvl9pPr>
          </a:lstStyle>
          <a:p>
            <a:pPr lvl="0"/>
            <a:r>
              <a:rPr lang="de-DE"/>
              <a:t>Formatvorlagen des Textmasters bearbeiten</a:t>
            </a:r>
          </a:p>
        </p:txBody>
      </p:sp>
      <p:sp>
        <p:nvSpPr>
          <p:cNvPr id="4" name="Date Placeholder 3"/>
          <p:cNvSpPr>
            <a:spLocks noGrp="1"/>
          </p:cNvSpPr>
          <p:nvPr>
            <p:ph type="dt" sz="half" idx="10"/>
          </p:nvPr>
        </p:nvSpPr>
        <p:spPr/>
        <p:txBody>
          <a:bodyPr/>
          <a:lstStyle/>
          <a:p>
            <a:fld id="{D486EB02-FB9D-4BDC-BDC6-FA8E582F40F1}" type="datetimeFigureOut">
              <a:rPr lang="en-GB" smtClean="0"/>
              <a:t>29/04/2025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32788689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Content Placeholder 2"/>
          <p:cNvSpPr>
            <a:spLocks noGrp="1"/>
          </p:cNvSpPr>
          <p:nvPr>
            <p:ph sz="half" idx="1"/>
          </p:nvPr>
        </p:nvSpPr>
        <p:spPr>
          <a:xfrm>
            <a:off x="2081421" y="11394520"/>
            <a:ext cx="12866966" cy="2715859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15326826" y="11394520"/>
            <a:ext cx="12866966" cy="27158594"/>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486EB02-FB9D-4BDC-BDC6-FA8E582F40F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23671846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2085364" y="2278913"/>
            <a:ext cx="26112371" cy="8273416"/>
          </a:xfrm>
        </p:spPr>
        <p:txBody>
          <a:bodyPr/>
          <a:lstStyle/>
          <a:p>
            <a:r>
              <a:rPr lang="de-DE"/>
              <a:t>Titelmasterformat durch Klicken bearbeiten</a:t>
            </a:r>
            <a:endParaRPr lang="en-US" dirty="0"/>
          </a:p>
        </p:txBody>
      </p:sp>
      <p:sp>
        <p:nvSpPr>
          <p:cNvPr id="3" name="Text Placeholder 2"/>
          <p:cNvSpPr>
            <a:spLocks noGrp="1"/>
          </p:cNvSpPr>
          <p:nvPr>
            <p:ph type="body" idx="1"/>
          </p:nvPr>
        </p:nvSpPr>
        <p:spPr>
          <a:xfrm>
            <a:off x="2085368" y="10492870"/>
            <a:ext cx="12807832"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Formatvorlagen des Textmasters bearbeiten</a:t>
            </a:r>
          </a:p>
        </p:txBody>
      </p:sp>
      <p:sp>
        <p:nvSpPr>
          <p:cNvPr id="4" name="Content Placeholder 3"/>
          <p:cNvSpPr>
            <a:spLocks noGrp="1"/>
          </p:cNvSpPr>
          <p:nvPr>
            <p:ph sz="half" idx="2"/>
          </p:nvPr>
        </p:nvSpPr>
        <p:spPr>
          <a:xfrm>
            <a:off x="2085368" y="15635264"/>
            <a:ext cx="12807832" cy="2299711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15326828" y="10492870"/>
            <a:ext cx="12870909" cy="5142393"/>
          </a:xfrm>
        </p:spPr>
        <p:txBody>
          <a:bodyPr anchor="b"/>
          <a:lstStyle>
            <a:lvl1pPr marL="0" indent="0">
              <a:buNone/>
              <a:defRPr sz="7946" b="1"/>
            </a:lvl1pPr>
            <a:lvl2pPr marL="1513743" indent="0">
              <a:buNone/>
              <a:defRPr sz="6622" b="1"/>
            </a:lvl2pPr>
            <a:lvl3pPr marL="3027487" indent="0">
              <a:buNone/>
              <a:defRPr sz="5960" b="1"/>
            </a:lvl3pPr>
            <a:lvl4pPr marL="4541230" indent="0">
              <a:buNone/>
              <a:defRPr sz="5297" b="1"/>
            </a:lvl4pPr>
            <a:lvl5pPr marL="6054974" indent="0">
              <a:buNone/>
              <a:defRPr sz="5297" b="1"/>
            </a:lvl5pPr>
            <a:lvl6pPr marL="7568717" indent="0">
              <a:buNone/>
              <a:defRPr sz="5297" b="1"/>
            </a:lvl6pPr>
            <a:lvl7pPr marL="9082461" indent="0">
              <a:buNone/>
              <a:defRPr sz="5297" b="1"/>
            </a:lvl7pPr>
            <a:lvl8pPr marL="10596204" indent="0">
              <a:buNone/>
              <a:defRPr sz="5297" b="1"/>
            </a:lvl8pPr>
            <a:lvl9pPr marL="12109948" indent="0">
              <a:buNone/>
              <a:defRPr sz="5297" b="1"/>
            </a:lvl9pPr>
          </a:lstStyle>
          <a:p>
            <a:pPr lvl="0"/>
            <a:r>
              <a:rPr lang="de-DE"/>
              <a:t>Formatvorlagen des Textmasters bearbeiten</a:t>
            </a:r>
          </a:p>
        </p:txBody>
      </p:sp>
      <p:sp>
        <p:nvSpPr>
          <p:cNvPr id="6" name="Content Placeholder 5"/>
          <p:cNvSpPr>
            <a:spLocks noGrp="1"/>
          </p:cNvSpPr>
          <p:nvPr>
            <p:ph sz="quarter" idx="4"/>
          </p:nvPr>
        </p:nvSpPr>
        <p:spPr>
          <a:xfrm>
            <a:off x="15326828" y="15635264"/>
            <a:ext cx="12870909" cy="22997117"/>
          </a:xfrm>
        </p:spPr>
        <p:txBody>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486EB02-FB9D-4BDC-BDC6-FA8E582F40F1}" type="datetimeFigureOut">
              <a:rPr lang="en-GB" smtClean="0"/>
              <a:t>29/04/2025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3814496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Titelmasterformat durch Klicken bearbeiten</a:t>
            </a:r>
            <a:endParaRPr lang="en-US" dirty="0"/>
          </a:p>
        </p:txBody>
      </p:sp>
      <p:sp>
        <p:nvSpPr>
          <p:cNvPr id="3" name="Date Placeholder 2"/>
          <p:cNvSpPr>
            <a:spLocks noGrp="1"/>
          </p:cNvSpPr>
          <p:nvPr>
            <p:ph type="dt" sz="half" idx="10"/>
          </p:nvPr>
        </p:nvSpPr>
        <p:spPr/>
        <p:txBody>
          <a:bodyPr/>
          <a:lstStyle/>
          <a:p>
            <a:fld id="{D486EB02-FB9D-4BDC-BDC6-FA8E582F40F1}" type="datetimeFigureOut">
              <a:rPr lang="en-GB" smtClean="0"/>
              <a:t>29/04/2025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2019943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486EB02-FB9D-4BDC-BDC6-FA8E582F40F1}" type="datetimeFigureOut">
              <a:rPr lang="en-GB" smtClean="0"/>
              <a:t>29/04/2025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3328497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Titelmasterformat durch Klicken bearbeiten</a:t>
            </a:r>
            <a:endParaRPr lang="en-US" dirty="0"/>
          </a:p>
        </p:txBody>
      </p:sp>
      <p:sp>
        <p:nvSpPr>
          <p:cNvPr id="3" name="Content Placeholder 2"/>
          <p:cNvSpPr>
            <a:spLocks noGrp="1"/>
          </p:cNvSpPr>
          <p:nvPr>
            <p:ph idx="1"/>
          </p:nvPr>
        </p:nvSpPr>
        <p:spPr>
          <a:xfrm>
            <a:off x="12870909" y="6162959"/>
            <a:ext cx="15326827" cy="30418415"/>
          </a:xfrm>
        </p:spPr>
        <p:txBody>
          <a:bodyPr/>
          <a:lstStyle>
            <a:lvl1pPr>
              <a:defRPr sz="10595"/>
            </a:lvl1pPr>
            <a:lvl2pPr>
              <a:defRPr sz="9271"/>
            </a:lvl2pPr>
            <a:lvl3pPr>
              <a:defRPr sz="7946"/>
            </a:lvl3pPr>
            <a:lvl4pPr>
              <a:defRPr sz="6622"/>
            </a:lvl4pPr>
            <a:lvl5pPr>
              <a:defRPr sz="6622"/>
            </a:lvl5pPr>
            <a:lvl6pPr>
              <a:defRPr sz="6622"/>
            </a:lvl6pPr>
            <a:lvl7pPr>
              <a:defRPr sz="6622"/>
            </a:lvl7pPr>
            <a:lvl8pPr>
              <a:defRPr sz="6622"/>
            </a:lvl8pPr>
            <a:lvl9pPr>
              <a:defRPr sz="6622"/>
            </a:lvl9p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D486EB02-FB9D-4BDC-BDC6-FA8E582F40F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19724735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2085364" y="2853584"/>
            <a:ext cx="9764544" cy="9987545"/>
          </a:xfrm>
        </p:spPr>
        <p:txBody>
          <a:bodyPr anchor="b"/>
          <a:lstStyle>
            <a:lvl1pPr>
              <a:defRPr sz="10595"/>
            </a:lvl1pPr>
          </a:lstStyle>
          <a:p>
            <a:r>
              <a:rPr lang="de-DE"/>
              <a:t>Titelmasterformat durch Klicken bearbeiten</a:t>
            </a:r>
            <a:endParaRPr lang="en-US" dirty="0"/>
          </a:p>
        </p:txBody>
      </p:sp>
      <p:sp>
        <p:nvSpPr>
          <p:cNvPr id="3" name="Picture Placeholder 2"/>
          <p:cNvSpPr>
            <a:spLocks noGrp="1" noChangeAspect="1"/>
          </p:cNvSpPr>
          <p:nvPr>
            <p:ph type="pic" idx="1"/>
          </p:nvPr>
        </p:nvSpPr>
        <p:spPr>
          <a:xfrm>
            <a:off x="12870909" y="6162959"/>
            <a:ext cx="15326827" cy="30418415"/>
          </a:xfrm>
        </p:spPr>
        <p:txBody>
          <a:bodyPr anchor="t"/>
          <a:lstStyle>
            <a:lvl1pPr marL="0" indent="0">
              <a:buNone/>
              <a:defRPr sz="10595"/>
            </a:lvl1pPr>
            <a:lvl2pPr marL="1513743" indent="0">
              <a:buNone/>
              <a:defRPr sz="9271"/>
            </a:lvl2pPr>
            <a:lvl3pPr marL="3027487" indent="0">
              <a:buNone/>
              <a:defRPr sz="7946"/>
            </a:lvl3pPr>
            <a:lvl4pPr marL="4541230" indent="0">
              <a:buNone/>
              <a:defRPr sz="6622"/>
            </a:lvl4pPr>
            <a:lvl5pPr marL="6054974" indent="0">
              <a:buNone/>
              <a:defRPr sz="6622"/>
            </a:lvl5pPr>
            <a:lvl6pPr marL="7568717" indent="0">
              <a:buNone/>
              <a:defRPr sz="6622"/>
            </a:lvl6pPr>
            <a:lvl7pPr marL="9082461" indent="0">
              <a:buNone/>
              <a:defRPr sz="6622"/>
            </a:lvl7pPr>
            <a:lvl8pPr marL="10596204" indent="0">
              <a:buNone/>
              <a:defRPr sz="6622"/>
            </a:lvl8pPr>
            <a:lvl9pPr marL="12109948" indent="0">
              <a:buNone/>
              <a:defRPr sz="6622"/>
            </a:lvl9pPr>
          </a:lstStyle>
          <a:p>
            <a:r>
              <a:rPr lang="de-DE"/>
              <a:t>Bild durch Klicken auf Symbol hinzufügen</a:t>
            </a:r>
            <a:endParaRPr lang="en-US" dirty="0"/>
          </a:p>
        </p:txBody>
      </p:sp>
      <p:sp>
        <p:nvSpPr>
          <p:cNvPr id="4" name="Text Placeholder 3"/>
          <p:cNvSpPr>
            <a:spLocks noGrp="1"/>
          </p:cNvSpPr>
          <p:nvPr>
            <p:ph type="body" sz="half" idx="2"/>
          </p:nvPr>
        </p:nvSpPr>
        <p:spPr>
          <a:xfrm>
            <a:off x="2085364" y="12841129"/>
            <a:ext cx="9764544" cy="23789780"/>
          </a:xfrm>
        </p:spPr>
        <p:txBody>
          <a:bodyPr/>
          <a:lstStyle>
            <a:lvl1pPr marL="0" indent="0">
              <a:buNone/>
              <a:defRPr sz="5297"/>
            </a:lvl1pPr>
            <a:lvl2pPr marL="1513743" indent="0">
              <a:buNone/>
              <a:defRPr sz="4635"/>
            </a:lvl2pPr>
            <a:lvl3pPr marL="3027487" indent="0">
              <a:buNone/>
              <a:defRPr sz="3973"/>
            </a:lvl3pPr>
            <a:lvl4pPr marL="4541230" indent="0">
              <a:buNone/>
              <a:defRPr sz="3311"/>
            </a:lvl4pPr>
            <a:lvl5pPr marL="6054974" indent="0">
              <a:buNone/>
              <a:defRPr sz="3311"/>
            </a:lvl5pPr>
            <a:lvl6pPr marL="7568717" indent="0">
              <a:buNone/>
              <a:defRPr sz="3311"/>
            </a:lvl6pPr>
            <a:lvl7pPr marL="9082461" indent="0">
              <a:buNone/>
              <a:defRPr sz="3311"/>
            </a:lvl7pPr>
            <a:lvl8pPr marL="10596204" indent="0">
              <a:buNone/>
              <a:defRPr sz="3311"/>
            </a:lvl8pPr>
            <a:lvl9pPr marL="12109948" indent="0">
              <a:buNone/>
              <a:defRPr sz="3311"/>
            </a:lvl9pPr>
          </a:lstStyle>
          <a:p>
            <a:pPr lvl="0"/>
            <a:r>
              <a:rPr lang="de-DE"/>
              <a:t>Formatvorlagen des Textmasters bearbeiten</a:t>
            </a:r>
          </a:p>
        </p:txBody>
      </p:sp>
      <p:sp>
        <p:nvSpPr>
          <p:cNvPr id="5" name="Date Placeholder 4"/>
          <p:cNvSpPr>
            <a:spLocks noGrp="1"/>
          </p:cNvSpPr>
          <p:nvPr>
            <p:ph type="dt" sz="half" idx="10"/>
          </p:nvPr>
        </p:nvSpPr>
        <p:spPr/>
        <p:txBody>
          <a:bodyPr/>
          <a:lstStyle/>
          <a:p>
            <a:fld id="{D486EB02-FB9D-4BDC-BDC6-FA8E582F40F1}" type="datetimeFigureOut">
              <a:rPr lang="en-GB" smtClean="0"/>
              <a:t>29/04/2025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E2F9CC0-C5AF-476C-8F7E-B1BF845F5BD6}" type="slidenum">
              <a:rPr lang="en-GB" smtClean="0"/>
              <a:t>‹Nr.›</a:t>
            </a:fld>
            <a:endParaRPr lang="en-GB"/>
          </a:p>
        </p:txBody>
      </p:sp>
    </p:spTree>
    <p:extLst>
      <p:ext uri="{BB962C8B-B14F-4D97-AF65-F5344CB8AC3E}">
        <p14:creationId xmlns:p14="http://schemas.microsoft.com/office/powerpoint/2010/main" val="13609038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081421" y="2278913"/>
            <a:ext cx="26112371" cy="8273416"/>
          </a:xfrm>
          <a:prstGeom prst="rect">
            <a:avLst/>
          </a:prstGeom>
        </p:spPr>
        <p:txBody>
          <a:bodyPr vert="horz" lIns="91440" tIns="45720" rIns="91440" bIns="45720" rtlCol="0" anchor="ctr">
            <a:normAutofit/>
          </a:bodyPr>
          <a:lstStyle/>
          <a:p>
            <a:r>
              <a:rPr lang="de-DE"/>
              <a:t>Titelmasterformat durch Klicken bearbeiten</a:t>
            </a:r>
            <a:endParaRPr lang="en-US" dirty="0"/>
          </a:p>
        </p:txBody>
      </p:sp>
      <p:sp>
        <p:nvSpPr>
          <p:cNvPr id="3" name="Text Placeholder 2"/>
          <p:cNvSpPr>
            <a:spLocks noGrp="1"/>
          </p:cNvSpPr>
          <p:nvPr>
            <p:ph type="body" idx="1"/>
          </p:nvPr>
        </p:nvSpPr>
        <p:spPr>
          <a:xfrm>
            <a:off x="2081421" y="11394520"/>
            <a:ext cx="26112371" cy="27158594"/>
          </a:xfrm>
          <a:prstGeom prst="rect">
            <a:avLst/>
          </a:prstGeom>
        </p:spPr>
        <p:txBody>
          <a:bodyPr vert="horz" lIns="91440" tIns="45720" rIns="91440" bIns="45720" rtlCol="0">
            <a:normAutofit/>
          </a:bodyPr>
          <a:lstStyle/>
          <a:p>
            <a:pPr lvl="0"/>
            <a:r>
              <a:rPr lang="de-DE"/>
              <a:t>Formatvorlagen des Textmasters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2081421" y="39672756"/>
            <a:ext cx="6811923" cy="2278904"/>
          </a:xfrm>
          <a:prstGeom prst="rect">
            <a:avLst/>
          </a:prstGeom>
        </p:spPr>
        <p:txBody>
          <a:bodyPr vert="horz" lIns="91440" tIns="45720" rIns="91440" bIns="45720" rtlCol="0" anchor="ctr"/>
          <a:lstStyle>
            <a:lvl1pPr algn="l">
              <a:defRPr sz="3973">
                <a:solidFill>
                  <a:schemeClr val="tx1">
                    <a:tint val="75000"/>
                  </a:schemeClr>
                </a:solidFill>
              </a:defRPr>
            </a:lvl1pPr>
          </a:lstStyle>
          <a:p>
            <a:fld id="{D486EB02-FB9D-4BDC-BDC6-FA8E582F40F1}" type="datetimeFigureOut">
              <a:rPr lang="en-GB" smtClean="0"/>
              <a:t>29/04/2025</a:t>
            </a:fld>
            <a:endParaRPr lang="en-GB"/>
          </a:p>
        </p:txBody>
      </p:sp>
      <p:sp>
        <p:nvSpPr>
          <p:cNvPr id="5" name="Footer Placeholder 4"/>
          <p:cNvSpPr>
            <a:spLocks noGrp="1"/>
          </p:cNvSpPr>
          <p:nvPr>
            <p:ph type="ftr" sz="quarter" idx="3"/>
          </p:nvPr>
        </p:nvSpPr>
        <p:spPr>
          <a:xfrm>
            <a:off x="10028665" y="39672756"/>
            <a:ext cx="10217884" cy="2278904"/>
          </a:xfrm>
          <a:prstGeom prst="rect">
            <a:avLst/>
          </a:prstGeom>
        </p:spPr>
        <p:txBody>
          <a:bodyPr vert="horz" lIns="91440" tIns="45720" rIns="91440" bIns="45720" rtlCol="0" anchor="ctr"/>
          <a:lstStyle>
            <a:lvl1pPr algn="ctr">
              <a:defRPr sz="3973">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21381869" y="39672756"/>
            <a:ext cx="6811923" cy="2278904"/>
          </a:xfrm>
          <a:prstGeom prst="rect">
            <a:avLst/>
          </a:prstGeom>
        </p:spPr>
        <p:txBody>
          <a:bodyPr vert="horz" lIns="91440" tIns="45720" rIns="91440" bIns="45720" rtlCol="0" anchor="ctr"/>
          <a:lstStyle>
            <a:lvl1pPr algn="r">
              <a:defRPr sz="3973">
                <a:solidFill>
                  <a:schemeClr val="tx1">
                    <a:tint val="75000"/>
                  </a:schemeClr>
                </a:solidFill>
              </a:defRPr>
            </a:lvl1pPr>
          </a:lstStyle>
          <a:p>
            <a:fld id="{CE2F9CC0-C5AF-476C-8F7E-B1BF845F5BD6}" type="slidenum">
              <a:rPr lang="en-GB" smtClean="0"/>
              <a:t>‹Nr.›</a:t>
            </a:fld>
            <a:endParaRPr lang="en-GB"/>
          </a:p>
        </p:txBody>
      </p:sp>
    </p:spTree>
    <p:extLst>
      <p:ext uri="{BB962C8B-B14F-4D97-AF65-F5344CB8AC3E}">
        <p14:creationId xmlns:p14="http://schemas.microsoft.com/office/powerpoint/2010/main" val="125449954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027487" rtl="0" eaLnBrk="1" latinLnBrk="0" hangingPunct="1">
        <a:lnSpc>
          <a:spcPct val="90000"/>
        </a:lnSpc>
        <a:spcBef>
          <a:spcPct val="0"/>
        </a:spcBef>
        <a:buNone/>
        <a:defRPr sz="14568" kern="1200">
          <a:solidFill>
            <a:schemeClr val="tx1"/>
          </a:solidFill>
          <a:latin typeface="+mj-lt"/>
          <a:ea typeface="+mj-ea"/>
          <a:cs typeface="+mj-cs"/>
        </a:defRPr>
      </a:lvl1pPr>
    </p:titleStyle>
    <p:bodyStyle>
      <a:lvl1pPr marL="756872" indent="-756872" algn="l" defTabSz="3027487" rtl="0" eaLnBrk="1" latinLnBrk="0" hangingPunct="1">
        <a:lnSpc>
          <a:spcPct val="90000"/>
        </a:lnSpc>
        <a:spcBef>
          <a:spcPts val="3311"/>
        </a:spcBef>
        <a:buFont typeface="Arial" panose="020B0604020202020204" pitchFamily="34" charset="0"/>
        <a:buChar char="•"/>
        <a:defRPr sz="9271" kern="1200">
          <a:solidFill>
            <a:schemeClr val="tx1"/>
          </a:solidFill>
          <a:latin typeface="+mn-lt"/>
          <a:ea typeface="+mn-ea"/>
          <a:cs typeface="+mn-cs"/>
        </a:defRPr>
      </a:lvl1pPr>
      <a:lvl2pPr marL="2270615" indent="-756872" algn="l" defTabSz="3027487" rtl="0" eaLnBrk="1" latinLnBrk="0" hangingPunct="1">
        <a:lnSpc>
          <a:spcPct val="90000"/>
        </a:lnSpc>
        <a:spcBef>
          <a:spcPts val="1655"/>
        </a:spcBef>
        <a:buFont typeface="Arial" panose="020B0604020202020204" pitchFamily="34" charset="0"/>
        <a:buChar char="•"/>
        <a:defRPr sz="7946" kern="1200">
          <a:solidFill>
            <a:schemeClr val="tx1"/>
          </a:solidFill>
          <a:latin typeface="+mn-lt"/>
          <a:ea typeface="+mn-ea"/>
          <a:cs typeface="+mn-cs"/>
        </a:defRPr>
      </a:lvl2pPr>
      <a:lvl3pPr marL="3784359" indent="-756872" algn="l" defTabSz="3027487" rtl="0" eaLnBrk="1" latinLnBrk="0" hangingPunct="1">
        <a:lnSpc>
          <a:spcPct val="90000"/>
        </a:lnSpc>
        <a:spcBef>
          <a:spcPts val="1655"/>
        </a:spcBef>
        <a:buFont typeface="Arial" panose="020B0604020202020204" pitchFamily="34" charset="0"/>
        <a:buChar char="•"/>
        <a:defRPr sz="6622" kern="1200">
          <a:solidFill>
            <a:schemeClr val="tx1"/>
          </a:solidFill>
          <a:latin typeface="+mn-lt"/>
          <a:ea typeface="+mn-ea"/>
          <a:cs typeface="+mn-cs"/>
        </a:defRPr>
      </a:lvl3pPr>
      <a:lvl4pPr marL="5298102"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4pPr>
      <a:lvl5pPr marL="681184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5pPr>
      <a:lvl6pPr marL="8325589"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6pPr>
      <a:lvl7pPr marL="9839333"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7pPr>
      <a:lvl8pPr marL="11353076"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8pPr>
      <a:lvl9pPr marL="12866820" indent="-756872" algn="l" defTabSz="3027487" rtl="0" eaLnBrk="1" latinLnBrk="0" hangingPunct="1">
        <a:lnSpc>
          <a:spcPct val="90000"/>
        </a:lnSpc>
        <a:spcBef>
          <a:spcPts val="1655"/>
        </a:spcBef>
        <a:buFont typeface="Arial" panose="020B0604020202020204" pitchFamily="34" charset="0"/>
        <a:buChar char="•"/>
        <a:defRPr sz="5960" kern="1200">
          <a:solidFill>
            <a:schemeClr val="tx1"/>
          </a:solidFill>
          <a:latin typeface="+mn-lt"/>
          <a:ea typeface="+mn-ea"/>
          <a:cs typeface="+mn-cs"/>
        </a:defRPr>
      </a:lvl9pPr>
    </p:bodyStyle>
    <p:otherStyle>
      <a:defPPr>
        <a:defRPr lang="en-US"/>
      </a:defPPr>
      <a:lvl1pPr marL="0" algn="l" defTabSz="3027487" rtl="0" eaLnBrk="1" latinLnBrk="0" hangingPunct="1">
        <a:defRPr sz="5960" kern="1200">
          <a:solidFill>
            <a:schemeClr val="tx1"/>
          </a:solidFill>
          <a:latin typeface="+mn-lt"/>
          <a:ea typeface="+mn-ea"/>
          <a:cs typeface="+mn-cs"/>
        </a:defRPr>
      </a:lvl1pPr>
      <a:lvl2pPr marL="1513743" algn="l" defTabSz="3027487" rtl="0" eaLnBrk="1" latinLnBrk="0" hangingPunct="1">
        <a:defRPr sz="5960" kern="1200">
          <a:solidFill>
            <a:schemeClr val="tx1"/>
          </a:solidFill>
          <a:latin typeface="+mn-lt"/>
          <a:ea typeface="+mn-ea"/>
          <a:cs typeface="+mn-cs"/>
        </a:defRPr>
      </a:lvl2pPr>
      <a:lvl3pPr marL="3027487" algn="l" defTabSz="3027487" rtl="0" eaLnBrk="1" latinLnBrk="0" hangingPunct="1">
        <a:defRPr sz="5960" kern="1200">
          <a:solidFill>
            <a:schemeClr val="tx1"/>
          </a:solidFill>
          <a:latin typeface="+mn-lt"/>
          <a:ea typeface="+mn-ea"/>
          <a:cs typeface="+mn-cs"/>
        </a:defRPr>
      </a:lvl3pPr>
      <a:lvl4pPr marL="4541230" algn="l" defTabSz="3027487" rtl="0" eaLnBrk="1" latinLnBrk="0" hangingPunct="1">
        <a:defRPr sz="5960" kern="1200">
          <a:solidFill>
            <a:schemeClr val="tx1"/>
          </a:solidFill>
          <a:latin typeface="+mn-lt"/>
          <a:ea typeface="+mn-ea"/>
          <a:cs typeface="+mn-cs"/>
        </a:defRPr>
      </a:lvl4pPr>
      <a:lvl5pPr marL="6054974" algn="l" defTabSz="3027487" rtl="0" eaLnBrk="1" latinLnBrk="0" hangingPunct="1">
        <a:defRPr sz="5960" kern="1200">
          <a:solidFill>
            <a:schemeClr val="tx1"/>
          </a:solidFill>
          <a:latin typeface="+mn-lt"/>
          <a:ea typeface="+mn-ea"/>
          <a:cs typeface="+mn-cs"/>
        </a:defRPr>
      </a:lvl5pPr>
      <a:lvl6pPr marL="7568717" algn="l" defTabSz="3027487" rtl="0" eaLnBrk="1" latinLnBrk="0" hangingPunct="1">
        <a:defRPr sz="5960" kern="1200">
          <a:solidFill>
            <a:schemeClr val="tx1"/>
          </a:solidFill>
          <a:latin typeface="+mn-lt"/>
          <a:ea typeface="+mn-ea"/>
          <a:cs typeface="+mn-cs"/>
        </a:defRPr>
      </a:lvl6pPr>
      <a:lvl7pPr marL="9082461" algn="l" defTabSz="3027487" rtl="0" eaLnBrk="1" latinLnBrk="0" hangingPunct="1">
        <a:defRPr sz="5960" kern="1200">
          <a:solidFill>
            <a:schemeClr val="tx1"/>
          </a:solidFill>
          <a:latin typeface="+mn-lt"/>
          <a:ea typeface="+mn-ea"/>
          <a:cs typeface="+mn-cs"/>
        </a:defRPr>
      </a:lvl7pPr>
      <a:lvl8pPr marL="10596204" algn="l" defTabSz="3027487" rtl="0" eaLnBrk="1" latinLnBrk="0" hangingPunct="1">
        <a:defRPr sz="5960" kern="1200">
          <a:solidFill>
            <a:schemeClr val="tx1"/>
          </a:solidFill>
          <a:latin typeface="+mn-lt"/>
          <a:ea typeface="+mn-ea"/>
          <a:cs typeface="+mn-cs"/>
        </a:defRPr>
      </a:lvl8pPr>
      <a:lvl9pPr marL="12109948" algn="l" defTabSz="3027487" rtl="0" eaLnBrk="1" latinLnBrk="0" hangingPunct="1">
        <a:defRPr sz="59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ctrTitle"/>
          </p:nvPr>
        </p:nvSpPr>
        <p:spPr>
          <a:xfrm>
            <a:off x="630414" y="556873"/>
            <a:ext cx="19540063" cy="3610379"/>
          </a:xfrm>
        </p:spPr>
        <p:txBody>
          <a:bodyPr>
            <a:normAutofit fontScale="90000"/>
          </a:bodyPr>
          <a:lstStyle/>
          <a:p>
            <a:pPr algn="l"/>
            <a:br>
              <a:rPr lang="de-DE" sz="8900" b="1" dirty="0">
                <a:solidFill>
                  <a:srgbClr val="00669C"/>
                </a:solidFill>
                <a:latin typeface="Arial" panose="020B0604020202020204" pitchFamily="34" charset="0"/>
                <a:cs typeface="Arial" panose="020B0604020202020204" pitchFamily="34" charset="0"/>
              </a:rPr>
            </a:br>
            <a:br>
              <a:rPr lang="de-DE" sz="8900" b="1" dirty="0">
                <a:solidFill>
                  <a:srgbClr val="00669C"/>
                </a:solidFill>
                <a:latin typeface="Arial" panose="020B0604020202020204" pitchFamily="34" charset="0"/>
                <a:cs typeface="Arial" panose="020B0604020202020204" pitchFamily="34" charset="0"/>
              </a:rPr>
            </a:br>
            <a:br>
              <a:rPr lang="de-DE" sz="8900" b="1" dirty="0">
                <a:solidFill>
                  <a:srgbClr val="00669C"/>
                </a:solidFill>
                <a:latin typeface="Arial" panose="020B0604020202020204" pitchFamily="34" charset="0"/>
                <a:cs typeface="Arial" panose="020B0604020202020204" pitchFamily="34" charset="0"/>
              </a:rPr>
            </a:br>
            <a:r>
              <a:rPr lang="de-DE" sz="6000" b="1" dirty="0" err="1">
                <a:solidFill>
                  <a:srgbClr val="003069"/>
                </a:solidFill>
                <a:latin typeface="Arial" panose="020B0604020202020204" pitchFamily="34" charset="0"/>
                <a:cs typeface="Arial" panose="020B0604020202020204" pitchFamily="34" charset="0"/>
              </a:rPr>
              <a:t>SimCyberGrid</a:t>
            </a:r>
            <a:r>
              <a:rPr lang="de-DE" sz="6000" b="1" dirty="0">
                <a:solidFill>
                  <a:srgbClr val="003069"/>
                </a:solidFill>
                <a:latin typeface="Arial" panose="020B0604020202020204" pitchFamily="34" charset="0"/>
                <a:cs typeface="Arial" panose="020B0604020202020204" pitchFamily="34" charset="0"/>
              </a:rPr>
              <a:t> - Simulator für Cyberangriffe </a:t>
            </a:r>
            <a:br>
              <a:rPr lang="de-DE" sz="6000" b="1" dirty="0">
                <a:solidFill>
                  <a:srgbClr val="003069"/>
                </a:solidFill>
                <a:latin typeface="Arial" panose="020B0604020202020204" pitchFamily="34" charset="0"/>
                <a:cs typeface="Arial" panose="020B0604020202020204" pitchFamily="34" charset="0"/>
              </a:rPr>
            </a:br>
            <a:r>
              <a:rPr lang="de-DE" sz="6000" b="1" dirty="0">
                <a:solidFill>
                  <a:srgbClr val="003069"/>
                </a:solidFill>
                <a:latin typeface="Arial" panose="020B0604020202020204" pitchFamily="34" charset="0"/>
                <a:cs typeface="Arial" panose="020B0604020202020204" pitchFamily="34" charset="0"/>
              </a:rPr>
              <a:t>auf verteilte elektrische </a:t>
            </a:r>
            <a:r>
              <a:rPr lang="de-DE" sz="6000" b="1" dirty="0" err="1">
                <a:solidFill>
                  <a:srgbClr val="003069"/>
                </a:solidFill>
                <a:latin typeface="Arial" panose="020B0604020202020204" pitchFamily="34" charset="0"/>
                <a:cs typeface="Arial" panose="020B0604020202020204" pitchFamily="34" charset="0"/>
              </a:rPr>
              <a:t>Microgrids</a:t>
            </a:r>
            <a:br>
              <a:rPr lang="de-DE" sz="8900" b="1" dirty="0">
                <a:solidFill>
                  <a:srgbClr val="00669C"/>
                </a:solidFill>
                <a:latin typeface="Arial" panose="020B0604020202020204" pitchFamily="34" charset="0"/>
                <a:cs typeface="Arial" panose="020B0604020202020204" pitchFamily="34" charset="0"/>
              </a:rPr>
            </a:br>
            <a:br>
              <a:rPr lang="de-DE" sz="2828" dirty="0">
                <a:solidFill>
                  <a:srgbClr val="0072BD"/>
                </a:solidFill>
                <a:latin typeface="Arial" panose="020B0604020202020204" pitchFamily="34" charset="0"/>
                <a:cs typeface="Arial" panose="020B0604020202020204" pitchFamily="34" charset="0"/>
              </a:rPr>
            </a:br>
            <a:r>
              <a:rPr lang="de-DE" sz="3100" b="1" dirty="0">
                <a:solidFill>
                  <a:srgbClr val="002060"/>
                </a:solidFill>
                <a:latin typeface="Arial" panose="020B0604020202020204" pitchFamily="34" charset="0"/>
                <a:cs typeface="Arial" panose="020B0604020202020204" pitchFamily="34" charset="0"/>
              </a:rPr>
              <a:t>Moritz Volkmann, Sascha </a:t>
            </a:r>
            <a:r>
              <a:rPr lang="de-DE" sz="3100" b="1" dirty="0" err="1">
                <a:solidFill>
                  <a:srgbClr val="002060"/>
                </a:solidFill>
                <a:latin typeface="Arial" panose="020B0604020202020204" pitchFamily="34" charset="0"/>
                <a:cs typeface="Arial" panose="020B0604020202020204" pitchFamily="34" charset="0"/>
              </a:rPr>
              <a:t>Kaven</a:t>
            </a:r>
            <a:r>
              <a:rPr lang="de-DE" sz="3100" b="1" dirty="0">
                <a:solidFill>
                  <a:srgbClr val="002060"/>
                </a:solidFill>
                <a:latin typeface="Arial" panose="020B0604020202020204" pitchFamily="34" charset="0"/>
                <a:cs typeface="Arial" panose="020B0604020202020204" pitchFamily="34" charset="0"/>
              </a:rPr>
              <a:t>, Prof. Dr. Volker </a:t>
            </a:r>
            <a:r>
              <a:rPr lang="de-DE" sz="3100" b="1" dirty="0" err="1">
                <a:solidFill>
                  <a:srgbClr val="002060"/>
                </a:solidFill>
                <a:latin typeface="Arial" panose="020B0604020202020204" pitchFamily="34" charset="0"/>
                <a:cs typeface="Arial" panose="020B0604020202020204" pitchFamily="34" charset="0"/>
              </a:rPr>
              <a:t>Skwarek</a:t>
            </a:r>
            <a:r>
              <a:rPr lang="de-DE" sz="3100" b="1" dirty="0">
                <a:solidFill>
                  <a:srgbClr val="002060"/>
                </a:solidFill>
                <a:latin typeface="Arial" panose="020B0604020202020204" pitchFamily="34" charset="0"/>
                <a:cs typeface="Arial" panose="020B0604020202020204" pitchFamily="34" charset="0"/>
              </a:rPr>
              <a:t>, Prof. Dr. Carsten Frank (HAW Hamburg FTZ </a:t>
            </a:r>
            <a:r>
              <a:rPr lang="de-DE" sz="3100" b="1" dirty="0" err="1">
                <a:solidFill>
                  <a:srgbClr val="002060"/>
                </a:solidFill>
                <a:latin typeface="Arial" panose="020B0604020202020204" pitchFamily="34" charset="0"/>
                <a:cs typeface="Arial" panose="020B0604020202020204" pitchFamily="34" charset="0"/>
              </a:rPr>
              <a:t>CyberSec</a:t>
            </a:r>
            <a:r>
              <a:rPr lang="de-DE" sz="3100" b="1" dirty="0">
                <a:solidFill>
                  <a:srgbClr val="002060"/>
                </a:solidFill>
                <a:latin typeface="Arial" panose="020B0604020202020204" pitchFamily="34" charset="0"/>
                <a:cs typeface="Arial" panose="020B0604020202020204" pitchFamily="34" charset="0"/>
              </a:rPr>
              <a:t>), Felix Scholl, Prof. Dr. Kolja Eger (HAW Hamburg, CC4E), Julian </a:t>
            </a:r>
            <a:r>
              <a:rPr lang="de-DE" sz="3100" b="1" dirty="0" err="1">
                <a:solidFill>
                  <a:srgbClr val="002060"/>
                </a:solidFill>
                <a:latin typeface="Arial" panose="020B0604020202020204" pitchFamily="34" charset="0"/>
                <a:cs typeface="Arial" panose="020B0604020202020204" pitchFamily="34" charset="0"/>
              </a:rPr>
              <a:t>Behrensen</a:t>
            </a:r>
            <a:r>
              <a:rPr lang="de-DE" sz="3100" b="1" dirty="0">
                <a:solidFill>
                  <a:srgbClr val="002060"/>
                </a:solidFill>
                <a:latin typeface="Arial" panose="020B0604020202020204" pitchFamily="34" charset="0"/>
                <a:cs typeface="Arial" panose="020B0604020202020204" pitchFamily="34" charset="0"/>
              </a:rPr>
              <a:t>, Prof. Dr. Milena Zachow (TH Lübeck)</a:t>
            </a:r>
            <a:br>
              <a:rPr lang="de-DE" sz="4000" b="1" dirty="0">
                <a:solidFill>
                  <a:schemeClr val="tx1">
                    <a:lumMod val="50000"/>
                    <a:lumOff val="50000"/>
                  </a:schemeClr>
                </a:solidFill>
                <a:latin typeface="Arial" panose="020B0604020202020204" pitchFamily="34" charset="0"/>
                <a:cs typeface="Arial" panose="020B0604020202020204" pitchFamily="34" charset="0"/>
              </a:rPr>
            </a:br>
            <a:r>
              <a:rPr lang="de-DE" sz="3100" b="1" dirty="0">
                <a:solidFill>
                  <a:schemeClr val="tx1">
                    <a:lumMod val="50000"/>
                    <a:lumOff val="50000"/>
                  </a:schemeClr>
                </a:solidFill>
                <a:latin typeface="Arial" panose="020B0604020202020204" pitchFamily="34" charset="0"/>
                <a:cs typeface="Arial" panose="020B0604020202020204" pitchFamily="34" charset="0"/>
              </a:rPr>
              <a:t>felix.scholl@haw-hamburg.de</a:t>
            </a:r>
            <a:endParaRPr lang="en-US" sz="4000" dirty="0">
              <a:solidFill>
                <a:srgbClr val="001C36"/>
              </a:solidFill>
              <a:latin typeface="Arial" panose="020B0604020202020204" pitchFamily="34" charset="0"/>
              <a:cs typeface="Arial" panose="020B0604020202020204" pitchFamily="34" charset="0"/>
            </a:endParaRPr>
          </a:p>
        </p:txBody>
      </p:sp>
      <p:sp>
        <p:nvSpPr>
          <p:cNvPr id="17" name="Textfeld 16"/>
          <p:cNvSpPr txBox="1"/>
          <p:nvPr/>
        </p:nvSpPr>
        <p:spPr>
          <a:xfrm>
            <a:off x="630410" y="6205341"/>
            <a:ext cx="14171010" cy="1015663"/>
          </a:xfrm>
          <a:prstGeom prst="rect">
            <a:avLst/>
          </a:prstGeom>
          <a:noFill/>
        </p:spPr>
        <p:txBody>
          <a:bodyPr wrap="square" rtlCol="0">
            <a:spAutoFit/>
          </a:bodyPr>
          <a:lstStyle/>
          <a:p>
            <a:r>
              <a:rPr lang="de-DE" sz="6000" b="1" dirty="0">
                <a:solidFill>
                  <a:srgbClr val="003069"/>
                </a:solidFill>
                <a:latin typeface="Arial" panose="020B0604020202020204" pitchFamily="34" charset="0"/>
                <a:cs typeface="Arial" panose="020B0604020202020204" pitchFamily="34" charset="0"/>
              </a:rPr>
              <a:t>Motivation/Einführung/Konzept</a:t>
            </a:r>
            <a:endParaRPr lang="en-GB" sz="6000" b="1" dirty="0">
              <a:solidFill>
                <a:srgbClr val="003069"/>
              </a:solidFill>
              <a:latin typeface="Arial" panose="020B0604020202020204" pitchFamily="34" charset="0"/>
              <a:cs typeface="Arial" panose="020B0604020202020204" pitchFamily="34" charset="0"/>
            </a:endParaRPr>
          </a:p>
        </p:txBody>
      </p:sp>
      <p:sp>
        <p:nvSpPr>
          <p:cNvPr id="18" name="Textfeld 17"/>
          <p:cNvSpPr txBox="1"/>
          <p:nvPr/>
        </p:nvSpPr>
        <p:spPr>
          <a:xfrm>
            <a:off x="825455" y="7210289"/>
            <a:ext cx="28459471" cy="6740307"/>
          </a:xfrm>
          <a:prstGeom prst="rect">
            <a:avLst/>
          </a:prstGeom>
          <a:noFill/>
        </p:spPr>
        <p:txBody>
          <a:bodyPr wrap="square" rtlCol="0">
            <a:spAutoFit/>
          </a:bodyPr>
          <a:lstStyle/>
          <a:p>
            <a:r>
              <a:rPr lang="de-DE" sz="4800" dirty="0">
                <a:latin typeface="Arial" panose="020B0604020202020204" pitchFamily="34" charset="0"/>
                <a:cs typeface="Arial" panose="020B0604020202020204" pitchFamily="34" charset="0"/>
              </a:rPr>
              <a:t>Die Energiewende erfordert die weitgehende Integration erneuerbarer, also volatiler, Energiequellen ins Energiesystem, welche zumeist dezentral ans Netz angeschlossen werden. Eine besondere Herausforderung bieten die Dezentralität und der vergleichsweise hohe Kommunikationsaufwand: Es ist zu erwarten, dass die heutige </a:t>
            </a:r>
            <a:r>
              <a:rPr lang="de-DE" sz="4800" dirty="0" err="1">
                <a:latin typeface="Arial" panose="020B0604020202020204" pitchFamily="34" charset="0"/>
                <a:cs typeface="Arial" panose="020B0604020202020204" pitchFamily="34" charset="0"/>
              </a:rPr>
              <a:t>Powerlan</a:t>
            </a:r>
            <a:r>
              <a:rPr lang="de-DE" sz="4800" dirty="0">
                <a:latin typeface="Arial" panose="020B0604020202020204" pitchFamily="34" charset="0"/>
                <a:cs typeface="Arial" panose="020B0604020202020204" pitchFamily="34" charset="0"/>
              </a:rPr>
              <a:t>-ähnliche nicht mehr ausreichen wird und eine Kommunikation über das herkömmliche Internet oder drahtlose 5G/6G-Technologien erforderlich wird. Als Elemente der kritischen Infrastruktur müssen diese </a:t>
            </a:r>
            <a:r>
              <a:rPr lang="de-DE" sz="4800" dirty="0" err="1">
                <a:latin typeface="Arial" panose="020B0604020202020204" pitchFamily="34" charset="0"/>
                <a:cs typeface="Arial" panose="020B0604020202020204" pitchFamily="34" charset="0"/>
              </a:rPr>
              <a:t>Microgrids</a:t>
            </a:r>
            <a:r>
              <a:rPr lang="de-DE" sz="4800" dirty="0">
                <a:latin typeface="Arial" panose="020B0604020202020204" pitchFamily="34" charset="0"/>
                <a:cs typeface="Arial" panose="020B0604020202020204" pitchFamily="34" charset="0"/>
              </a:rPr>
              <a:t> besonders geschützt werden. Hierzu müssen erweiterte Überwachungs- und Absicherungsverfahren entwickelt werden. In diesem Projekt wird dazu auf der Meta-Ebene eine Co-Simulation aus einem elektrischen Netz, ähnlich wie es aus einer zukünftigen Netzleitstelle wahrgenommen würde, und dem Internet, das Cyberangriffen ausgesetzt ist, entwickelt.</a:t>
            </a:r>
            <a:endParaRPr lang="en-GB" sz="6600" dirty="0">
              <a:latin typeface="Arial" panose="020B0604020202020204" pitchFamily="34" charset="0"/>
              <a:cs typeface="Arial" panose="020B0604020202020204" pitchFamily="34" charset="0"/>
            </a:endParaRPr>
          </a:p>
        </p:txBody>
      </p:sp>
      <p:sp>
        <p:nvSpPr>
          <p:cNvPr id="3" name="Rechteck 2"/>
          <p:cNvSpPr/>
          <p:nvPr/>
        </p:nvSpPr>
        <p:spPr>
          <a:xfrm>
            <a:off x="0" y="4385342"/>
            <a:ext cx="30275213" cy="1152000"/>
          </a:xfrm>
          <a:prstGeom prst="rect">
            <a:avLst/>
          </a:prstGeom>
          <a:solidFill>
            <a:srgbClr val="001C38"/>
          </a:solidFill>
          <a:ln>
            <a:solidFill>
              <a:srgbClr val="001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p>
        </p:txBody>
      </p:sp>
      <p:sp>
        <p:nvSpPr>
          <p:cNvPr id="7" name="Textfeld 6"/>
          <p:cNvSpPr txBox="1"/>
          <p:nvPr/>
        </p:nvSpPr>
        <p:spPr>
          <a:xfrm>
            <a:off x="753306" y="4561293"/>
            <a:ext cx="23999396" cy="923330"/>
          </a:xfrm>
          <a:prstGeom prst="rect">
            <a:avLst/>
          </a:prstGeom>
          <a:solidFill>
            <a:srgbClr val="001C38"/>
          </a:solidFill>
          <a:ln>
            <a:solidFill>
              <a:srgbClr val="001C38"/>
            </a:solidFill>
          </a:ln>
        </p:spPr>
        <p:txBody>
          <a:bodyPr wrap="square" rtlCol="0">
            <a:spAutoFit/>
          </a:bodyPr>
          <a:lstStyle/>
          <a:p>
            <a:r>
              <a:rPr lang="de-DE" sz="5400" dirty="0">
                <a:solidFill>
                  <a:schemeClr val="bg1"/>
                </a:solidFill>
                <a:latin typeface="Arial" panose="020B0604020202020204" pitchFamily="34" charset="0"/>
                <a:cs typeface="Arial" panose="020B0604020202020204" pitchFamily="34" charset="0"/>
              </a:rPr>
              <a:t>Tag der Energieforschung 2025</a:t>
            </a:r>
          </a:p>
        </p:txBody>
      </p:sp>
      <p:sp>
        <p:nvSpPr>
          <p:cNvPr id="24" name="Textfeld 23"/>
          <p:cNvSpPr txBox="1"/>
          <p:nvPr/>
        </p:nvSpPr>
        <p:spPr>
          <a:xfrm>
            <a:off x="630410" y="14097337"/>
            <a:ext cx="14171010" cy="1015663"/>
          </a:xfrm>
          <a:prstGeom prst="rect">
            <a:avLst/>
          </a:prstGeom>
          <a:noFill/>
        </p:spPr>
        <p:txBody>
          <a:bodyPr wrap="square" rtlCol="0">
            <a:spAutoFit/>
          </a:bodyPr>
          <a:lstStyle/>
          <a:p>
            <a:r>
              <a:rPr lang="de-DE" sz="6000" b="1" dirty="0">
                <a:solidFill>
                  <a:srgbClr val="003069"/>
                </a:solidFill>
                <a:latin typeface="Arial" panose="020B0604020202020204" pitchFamily="34" charset="0"/>
                <a:cs typeface="Arial" panose="020B0604020202020204" pitchFamily="34" charset="0"/>
              </a:rPr>
              <a:t>Methodik</a:t>
            </a:r>
            <a:endParaRPr lang="en-GB" sz="6000" b="1" dirty="0">
              <a:solidFill>
                <a:srgbClr val="003069"/>
              </a:solidFill>
              <a:latin typeface="Arial" panose="020B0604020202020204" pitchFamily="34" charset="0"/>
              <a:cs typeface="Arial" panose="020B0604020202020204" pitchFamily="34" charset="0"/>
            </a:endParaRPr>
          </a:p>
        </p:txBody>
      </p:sp>
      <p:sp>
        <p:nvSpPr>
          <p:cNvPr id="25" name="Textfeld 24"/>
          <p:cNvSpPr txBox="1"/>
          <p:nvPr/>
        </p:nvSpPr>
        <p:spPr>
          <a:xfrm>
            <a:off x="825456" y="15102285"/>
            <a:ext cx="16052844" cy="7478970"/>
          </a:xfrm>
          <a:prstGeom prst="rect">
            <a:avLst/>
          </a:prstGeom>
          <a:noFill/>
        </p:spPr>
        <p:txBody>
          <a:bodyPr wrap="square" rtlCol="0">
            <a:spAutoFit/>
          </a:bodyPr>
          <a:lstStyle/>
          <a:p>
            <a:r>
              <a:rPr lang="de-DE" sz="4800" dirty="0">
                <a:latin typeface="Arial" panose="020B0604020202020204" pitchFamily="34" charset="0"/>
                <a:cs typeface="Arial" panose="020B0604020202020204" pitchFamily="34" charset="0"/>
              </a:rPr>
              <a:t>Durch ein Clustering von Use Cases nach dem Smart </a:t>
            </a:r>
            <a:r>
              <a:rPr lang="de-DE" sz="4800" dirty="0" err="1">
                <a:latin typeface="Arial" panose="020B0604020202020204" pitchFamily="34" charset="0"/>
                <a:cs typeface="Arial" panose="020B0604020202020204" pitchFamily="34" charset="0"/>
              </a:rPr>
              <a:t>Grid</a:t>
            </a:r>
            <a:r>
              <a:rPr lang="de-DE" sz="4800" dirty="0">
                <a:latin typeface="Arial" panose="020B0604020202020204" pitchFamily="34" charset="0"/>
                <a:cs typeface="Arial" panose="020B0604020202020204" pitchFamily="34" charset="0"/>
              </a:rPr>
              <a:t> Architecture Model (SGAM) werden die Grundlagen für Entwürfe von möglichen Angriffsszenarien gelegt und Bedrohungsanalysen erstellt. Anhand dieser werden Simulationen der Kommunikation- und Leistungspfade erstellt und durch einen Hardware-in-</a:t>
            </a:r>
            <a:r>
              <a:rPr lang="de-DE" sz="4800" dirty="0" err="1">
                <a:latin typeface="Arial" panose="020B0604020202020204" pitchFamily="34" charset="0"/>
                <a:cs typeface="Arial" panose="020B0604020202020204" pitchFamily="34" charset="0"/>
              </a:rPr>
              <a:t>the</a:t>
            </a:r>
            <a:r>
              <a:rPr lang="de-DE" sz="4800" dirty="0">
                <a:latin typeface="Arial" panose="020B0604020202020204" pitchFamily="34" charset="0"/>
                <a:cs typeface="Arial" panose="020B0604020202020204" pitchFamily="34" charset="0"/>
              </a:rPr>
              <a:t>-Loop-Teststand mit Smart-Meter-Gateways und Steuerboxen validiert. Das etablierte SGAM ermöglicht eine breite Verwendung der Use Cases nicht nur unter den Projektpartnern, sondern auch über Forschungsvorhaben hinaus.</a:t>
            </a:r>
            <a:endParaRPr lang="en-GB" sz="6600" dirty="0">
              <a:latin typeface="Arial" panose="020B0604020202020204" pitchFamily="34" charset="0"/>
              <a:cs typeface="Arial" panose="020B0604020202020204" pitchFamily="34" charset="0"/>
            </a:endParaRPr>
          </a:p>
        </p:txBody>
      </p:sp>
      <p:sp>
        <p:nvSpPr>
          <p:cNvPr id="31" name="Textfeld 30"/>
          <p:cNvSpPr txBox="1"/>
          <p:nvPr/>
        </p:nvSpPr>
        <p:spPr>
          <a:xfrm>
            <a:off x="630410" y="22871814"/>
            <a:ext cx="14171010" cy="1015663"/>
          </a:xfrm>
          <a:prstGeom prst="rect">
            <a:avLst/>
          </a:prstGeom>
          <a:noFill/>
        </p:spPr>
        <p:txBody>
          <a:bodyPr wrap="square" rtlCol="0">
            <a:spAutoFit/>
          </a:bodyPr>
          <a:lstStyle/>
          <a:p>
            <a:r>
              <a:rPr lang="de-DE" sz="6000" b="1" noProof="0" dirty="0">
                <a:solidFill>
                  <a:srgbClr val="003069"/>
                </a:solidFill>
                <a:latin typeface="Arial" panose="020B0604020202020204" pitchFamily="34" charset="0"/>
                <a:cs typeface="Arial" panose="020B0604020202020204" pitchFamily="34" charset="0"/>
              </a:rPr>
              <a:t>Projektziele</a:t>
            </a:r>
          </a:p>
        </p:txBody>
      </p:sp>
      <p:sp>
        <p:nvSpPr>
          <p:cNvPr id="33" name="Textfeld 32"/>
          <p:cNvSpPr txBox="1"/>
          <p:nvPr/>
        </p:nvSpPr>
        <p:spPr>
          <a:xfrm>
            <a:off x="825456" y="23876762"/>
            <a:ext cx="28459470" cy="7478970"/>
          </a:xfrm>
          <a:prstGeom prst="rect">
            <a:avLst/>
          </a:prstGeom>
          <a:noFill/>
        </p:spPr>
        <p:txBody>
          <a:bodyPr wrap="square" rtlCol="0">
            <a:spAutoFit/>
          </a:bodyPr>
          <a:lstStyle/>
          <a:p>
            <a:r>
              <a:rPr lang="de-DE" sz="4800" dirty="0">
                <a:latin typeface="Arial" panose="020B0604020202020204" pitchFamily="34" charset="0"/>
                <a:cs typeface="Arial" panose="020B0604020202020204" pitchFamily="34" charset="0"/>
              </a:rPr>
              <a:t>Im Zuge des Projekts soll eine offene, softwarebasierte Co-Simulation aufgebaut werden, welche im Rahmen von Standardisierungsaktivitäten mit dem DKE – VDI e.V. weiterentwickelt wird. Diese Co-Simulation soll realitätsnah das Verhalten verteilter, </a:t>
            </a:r>
            <a:r>
              <a:rPr lang="de-DE" sz="4800" dirty="0" err="1">
                <a:latin typeface="Arial" panose="020B0604020202020204" pitchFamily="34" charset="0"/>
                <a:cs typeface="Arial" panose="020B0604020202020204" pitchFamily="34" charset="0"/>
              </a:rPr>
              <a:t>prosumerbasierter</a:t>
            </a:r>
            <a:r>
              <a:rPr lang="de-DE" sz="4800" dirty="0">
                <a:latin typeface="Arial" panose="020B0604020202020204" pitchFamily="34" charset="0"/>
                <a:cs typeface="Arial" panose="020B0604020202020204" pitchFamily="34" charset="0"/>
              </a:rPr>
              <a:t> Niederspannungsnetze abbilden, indem über internetbasierte Kommunikationsnetze per Smart-Meter-Gateways Informationen sowohl übermittelt als auch empfangen werden können. Es werden sowohl Front-</a:t>
            </a:r>
            <a:r>
              <a:rPr lang="de-DE" sz="4800" dirty="0" err="1">
                <a:latin typeface="Arial" panose="020B0604020202020204" pitchFamily="34" charset="0"/>
                <a:cs typeface="Arial" panose="020B0604020202020204" pitchFamily="34" charset="0"/>
              </a:rPr>
              <a:t>of</a:t>
            </a:r>
            <a:r>
              <a:rPr lang="de-DE" sz="4800" dirty="0">
                <a:latin typeface="Arial" panose="020B0604020202020204" pitchFamily="34" charset="0"/>
                <a:cs typeface="Arial" panose="020B0604020202020204" pitchFamily="34" charset="0"/>
              </a:rPr>
              <a:t>-</a:t>
            </a:r>
            <a:r>
              <a:rPr lang="de-DE" sz="4800" dirty="0" err="1">
                <a:latin typeface="Arial" panose="020B0604020202020204" pitchFamily="34" charset="0"/>
                <a:cs typeface="Arial" panose="020B0604020202020204" pitchFamily="34" charset="0"/>
              </a:rPr>
              <a:t>the</a:t>
            </a:r>
            <a:r>
              <a:rPr lang="de-DE" sz="4800" dirty="0">
                <a:latin typeface="Arial" panose="020B0604020202020204" pitchFamily="34" charset="0"/>
                <a:cs typeface="Arial" panose="020B0604020202020204" pitchFamily="34" charset="0"/>
              </a:rPr>
              <a:t>-Meter als auch Behind-</a:t>
            </a:r>
            <a:r>
              <a:rPr lang="de-DE" sz="4800" dirty="0" err="1">
                <a:latin typeface="Arial" panose="020B0604020202020204" pitchFamily="34" charset="0"/>
                <a:cs typeface="Arial" panose="020B0604020202020204" pitchFamily="34" charset="0"/>
              </a:rPr>
              <a:t>the</a:t>
            </a:r>
            <a:r>
              <a:rPr lang="de-DE" sz="4800" dirty="0">
                <a:latin typeface="Arial" panose="020B0604020202020204" pitchFamily="34" charset="0"/>
                <a:cs typeface="Arial" panose="020B0604020202020204" pitchFamily="34" charset="0"/>
              </a:rPr>
              <a:t>-Meter anhand der Use Cases Bedrohungsanalysen erstellt, welche verschiedenste Angriffe wie z.B. </a:t>
            </a:r>
            <a:r>
              <a:rPr lang="de-DE" sz="4800" dirty="0" err="1">
                <a:latin typeface="Arial" panose="020B0604020202020204" pitchFamily="34" charset="0"/>
                <a:cs typeface="Arial" panose="020B0604020202020204" pitchFamily="34" charset="0"/>
              </a:rPr>
              <a:t>DoS</a:t>
            </a:r>
            <a:r>
              <a:rPr lang="de-DE" sz="4800" dirty="0">
                <a:latin typeface="Arial" panose="020B0604020202020204" pitchFamily="34" charset="0"/>
                <a:cs typeface="Arial" panose="020B0604020202020204" pitchFamily="34" charset="0"/>
              </a:rPr>
              <a:t>, Man-in-</a:t>
            </a:r>
            <a:r>
              <a:rPr lang="de-DE" sz="4800" dirty="0" err="1">
                <a:latin typeface="Arial" panose="020B0604020202020204" pitchFamily="34" charset="0"/>
                <a:cs typeface="Arial" panose="020B0604020202020204" pitchFamily="34" charset="0"/>
              </a:rPr>
              <a:t>the</a:t>
            </a:r>
            <a:r>
              <a:rPr lang="de-DE" sz="4800" dirty="0">
                <a:latin typeface="Arial" panose="020B0604020202020204" pitchFamily="34" charset="0"/>
                <a:cs typeface="Arial" panose="020B0604020202020204" pitchFamily="34" charset="0"/>
              </a:rPr>
              <a:t>-</a:t>
            </a:r>
            <a:r>
              <a:rPr lang="de-DE" sz="4800" dirty="0" err="1">
                <a:latin typeface="Arial" panose="020B0604020202020204" pitchFamily="34" charset="0"/>
                <a:cs typeface="Arial" panose="020B0604020202020204" pitchFamily="34" charset="0"/>
              </a:rPr>
              <a:t>middle</a:t>
            </a:r>
            <a:r>
              <a:rPr lang="de-DE" sz="4800" dirty="0">
                <a:latin typeface="Arial" panose="020B0604020202020204" pitchFamily="34" charset="0"/>
                <a:cs typeface="Arial" panose="020B0604020202020204" pitchFamily="34" charset="0"/>
              </a:rPr>
              <a:t>, </a:t>
            </a:r>
            <a:r>
              <a:rPr lang="de-DE" sz="4800" dirty="0" err="1">
                <a:latin typeface="Arial" panose="020B0604020202020204" pitchFamily="34" charset="0"/>
                <a:cs typeface="Arial" panose="020B0604020202020204" pitchFamily="34" charset="0"/>
              </a:rPr>
              <a:t>False</a:t>
            </a:r>
            <a:r>
              <a:rPr lang="de-DE" sz="4800" dirty="0">
                <a:latin typeface="Arial" panose="020B0604020202020204" pitchFamily="34" charset="0"/>
                <a:cs typeface="Arial" panose="020B0604020202020204" pitchFamily="34" charset="0"/>
              </a:rPr>
              <a:t> Data </a:t>
            </a:r>
            <a:r>
              <a:rPr lang="de-DE" sz="4800" dirty="0" err="1">
                <a:latin typeface="Arial" panose="020B0604020202020204" pitchFamily="34" charset="0"/>
                <a:cs typeface="Arial" panose="020B0604020202020204" pitchFamily="34" charset="0"/>
              </a:rPr>
              <a:t>Injection</a:t>
            </a:r>
            <a:r>
              <a:rPr lang="de-DE" sz="4800" dirty="0">
                <a:latin typeface="Arial" panose="020B0604020202020204" pitchFamily="34" charset="0"/>
                <a:cs typeface="Arial" panose="020B0604020202020204" pitchFamily="34" charset="0"/>
              </a:rPr>
              <a:t>, Replay </a:t>
            </a:r>
            <a:r>
              <a:rPr lang="de-DE" sz="4800" dirty="0" err="1">
                <a:latin typeface="Arial" panose="020B0604020202020204" pitchFamily="34" charset="0"/>
                <a:cs typeface="Arial" panose="020B0604020202020204" pitchFamily="34" charset="0"/>
              </a:rPr>
              <a:t>attack</a:t>
            </a:r>
            <a:r>
              <a:rPr lang="de-DE" sz="4800" dirty="0">
                <a:latin typeface="Arial" panose="020B0604020202020204" pitchFamily="34" charset="0"/>
                <a:cs typeface="Arial" panose="020B0604020202020204" pitchFamily="34" charset="0"/>
              </a:rPr>
              <a:t>, Exploits, Port </a:t>
            </a:r>
            <a:r>
              <a:rPr lang="de-DE" sz="4800" dirty="0" err="1">
                <a:latin typeface="Arial" panose="020B0604020202020204" pitchFamily="34" charset="0"/>
                <a:cs typeface="Arial" panose="020B0604020202020204" pitchFamily="34" charset="0"/>
              </a:rPr>
              <a:t>scanning</a:t>
            </a:r>
            <a:r>
              <a:rPr lang="de-DE" sz="4800" dirty="0">
                <a:latin typeface="Arial" panose="020B0604020202020204" pitchFamily="34" charset="0"/>
                <a:cs typeface="Arial" panose="020B0604020202020204" pitchFamily="34" charset="0"/>
              </a:rPr>
              <a:t> (</a:t>
            </a:r>
            <a:r>
              <a:rPr lang="de-DE" sz="4800" dirty="0" err="1">
                <a:latin typeface="Arial" panose="020B0604020202020204" pitchFamily="34" charset="0"/>
                <a:cs typeface="Arial" panose="020B0604020202020204" pitchFamily="34" charset="0"/>
              </a:rPr>
              <a:t>PortScan</a:t>
            </a:r>
            <a:r>
              <a:rPr lang="de-DE" sz="4800" dirty="0">
                <a:latin typeface="Arial" panose="020B0604020202020204" pitchFamily="34" charset="0"/>
                <a:cs typeface="Arial" panose="020B0604020202020204" pitchFamily="34" charset="0"/>
              </a:rPr>
              <a:t>) oder Rank </a:t>
            </a:r>
            <a:r>
              <a:rPr lang="de-DE" sz="4800" dirty="0" err="1">
                <a:latin typeface="Arial" panose="020B0604020202020204" pitchFamily="34" charset="0"/>
                <a:cs typeface="Arial" panose="020B0604020202020204" pitchFamily="34" charset="0"/>
              </a:rPr>
              <a:t>attacks</a:t>
            </a:r>
            <a:r>
              <a:rPr lang="de-DE" sz="4800" dirty="0">
                <a:latin typeface="Arial" panose="020B0604020202020204" pitchFamily="34" charset="0"/>
                <a:cs typeface="Arial" panose="020B0604020202020204" pitchFamily="34" charset="0"/>
              </a:rPr>
              <a:t> auf unterschiedliche Assets wie Energiemanagementsysteme, Batteriespeicher oder Steuerboxen beinhalten. Durch eine umfangreiche Erprobung soll ein hoher Härtegrad der dezentralen Verteilnetze erreicht werden.</a:t>
            </a:r>
            <a:endParaRPr lang="en-GB" sz="6600" dirty="0">
              <a:latin typeface="Arial" panose="020B0604020202020204" pitchFamily="34" charset="0"/>
              <a:cs typeface="Arial" panose="020B0604020202020204" pitchFamily="34" charset="0"/>
            </a:endParaRPr>
          </a:p>
        </p:txBody>
      </p:sp>
      <p:sp>
        <p:nvSpPr>
          <p:cNvPr id="35" name="Textfeld 34"/>
          <p:cNvSpPr txBox="1"/>
          <p:nvPr/>
        </p:nvSpPr>
        <p:spPr>
          <a:xfrm>
            <a:off x="630410" y="32198177"/>
            <a:ext cx="14171010" cy="1015663"/>
          </a:xfrm>
          <a:prstGeom prst="rect">
            <a:avLst/>
          </a:prstGeom>
          <a:noFill/>
        </p:spPr>
        <p:txBody>
          <a:bodyPr wrap="square" rtlCol="0">
            <a:spAutoFit/>
          </a:bodyPr>
          <a:lstStyle/>
          <a:p>
            <a:r>
              <a:rPr lang="de-DE" sz="6000" b="1" dirty="0">
                <a:solidFill>
                  <a:srgbClr val="003069"/>
                </a:solidFill>
                <a:latin typeface="Arial" panose="020B0604020202020204" pitchFamily="34" charset="0"/>
                <a:cs typeface="Arial" panose="020B0604020202020204" pitchFamily="34" charset="0"/>
              </a:rPr>
              <a:t>Zusammenfassung und Ausblick</a:t>
            </a:r>
            <a:endParaRPr lang="en-GB" sz="6000" b="1" dirty="0">
              <a:solidFill>
                <a:srgbClr val="003069"/>
              </a:solidFill>
              <a:latin typeface="Arial" panose="020B0604020202020204" pitchFamily="34" charset="0"/>
              <a:cs typeface="Arial" panose="020B0604020202020204" pitchFamily="34" charset="0"/>
            </a:endParaRPr>
          </a:p>
        </p:txBody>
      </p:sp>
      <p:sp>
        <p:nvSpPr>
          <p:cNvPr id="36" name="Textfeld 35"/>
          <p:cNvSpPr txBox="1"/>
          <p:nvPr/>
        </p:nvSpPr>
        <p:spPr>
          <a:xfrm>
            <a:off x="825456" y="33203125"/>
            <a:ext cx="28473444" cy="5262979"/>
          </a:xfrm>
          <a:prstGeom prst="rect">
            <a:avLst/>
          </a:prstGeom>
          <a:noFill/>
        </p:spPr>
        <p:txBody>
          <a:bodyPr wrap="square" rtlCol="0">
            <a:spAutoFit/>
          </a:bodyPr>
          <a:lstStyle/>
          <a:p>
            <a:pPr algn="just">
              <a:defRPr/>
            </a:pPr>
            <a:r>
              <a:rPr lang="de-DE" sz="4800" dirty="0">
                <a:latin typeface="Arial"/>
                <a:cs typeface="Arial"/>
              </a:rPr>
              <a:t>Gefördert durch das Bundesministerium für Bildung und Forschung (BMBF) bringt das Projekt  wissenschaftliche Akteure unter der Leitung des Forschung- und Transferzentrums </a:t>
            </a:r>
            <a:r>
              <a:rPr lang="de-DE" sz="4800" dirty="0" err="1">
                <a:latin typeface="Arial"/>
                <a:cs typeface="Arial"/>
              </a:rPr>
              <a:t>CyberSec</a:t>
            </a:r>
            <a:r>
              <a:rPr lang="de-DE" sz="4800" dirty="0">
                <a:latin typeface="Arial"/>
                <a:cs typeface="Arial"/>
              </a:rPr>
              <a:t> (FTZ </a:t>
            </a:r>
            <a:r>
              <a:rPr lang="de-DE" sz="4800" dirty="0" err="1">
                <a:latin typeface="Arial"/>
                <a:cs typeface="Arial"/>
              </a:rPr>
              <a:t>Cybersec</a:t>
            </a:r>
            <a:r>
              <a:rPr lang="de-DE" sz="4800" dirty="0">
                <a:latin typeface="Arial"/>
                <a:cs typeface="Arial"/>
              </a:rPr>
              <a:t>) der Hochschule für Angewandte Wissenschaften Hamburg (HAW) in Kooperation mit dem Competence </a:t>
            </a:r>
            <a:r>
              <a:rPr lang="de-DE" sz="4800" dirty="0" err="1">
                <a:latin typeface="Arial"/>
                <a:cs typeface="Arial"/>
              </a:rPr>
              <a:t>Centre</a:t>
            </a:r>
            <a:r>
              <a:rPr lang="de-DE" sz="4800" dirty="0">
                <a:latin typeface="Arial"/>
                <a:cs typeface="Arial"/>
              </a:rPr>
              <a:t> </a:t>
            </a:r>
            <a:r>
              <a:rPr lang="de-DE" sz="4800" dirty="0" err="1">
                <a:latin typeface="Arial"/>
                <a:cs typeface="Arial"/>
              </a:rPr>
              <a:t>for</a:t>
            </a:r>
            <a:r>
              <a:rPr lang="de-DE" sz="4800" dirty="0">
                <a:latin typeface="Arial"/>
                <a:cs typeface="Arial"/>
              </a:rPr>
              <a:t> </a:t>
            </a:r>
            <a:r>
              <a:rPr lang="de-DE" sz="4800" dirty="0" err="1">
                <a:latin typeface="Arial"/>
                <a:cs typeface="Arial"/>
              </a:rPr>
              <a:t>Renewable</a:t>
            </a:r>
            <a:r>
              <a:rPr lang="de-DE" sz="4800" dirty="0">
                <a:latin typeface="Arial"/>
                <a:cs typeface="Arial"/>
              </a:rPr>
              <a:t> Energies and Energy Efficiency (CC4E) und der Technischen Hochschule Lübeck (TH Lübeck) zusammen. Die Expertise der verschiedenen Forschungsgruppen soll einen wichtigen Beitrag für die Resilienz der Stromnetze von morgen erbringen und Netzbetreibern die Möglichkeit bieten, sich schon heute auf die virtuellen Gefahren der Zukunft vorzubereiten.</a:t>
            </a:r>
            <a:endParaRPr lang="en-GB" sz="6600" dirty="0">
              <a:latin typeface="Arial"/>
              <a:cs typeface="Arial"/>
            </a:endParaRPr>
          </a:p>
        </p:txBody>
      </p:sp>
      <p:cxnSp>
        <p:nvCxnSpPr>
          <p:cNvPr id="6" name="Gerader Verbinder 5">
            <a:extLst>
              <a:ext uri="{FF2B5EF4-FFF2-40B4-BE49-F238E27FC236}">
                <a16:creationId xmlns:a16="http://schemas.microsoft.com/office/drawing/2014/main" id="{FEA962C8-552F-46B1-8FB9-A7057021446B}"/>
              </a:ext>
            </a:extLst>
          </p:cNvPr>
          <p:cNvCxnSpPr>
            <a:cxnSpLocks/>
          </p:cNvCxnSpPr>
          <p:nvPr/>
        </p:nvCxnSpPr>
        <p:spPr>
          <a:xfrm>
            <a:off x="12299113" y="6796944"/>
            <a:ext cx="16999787" cy="0"/>
          </a:xfrm>
          <a:prstGeom prst="line">
            <a:avLst/>
          </a:prstGeom>
          <a:ln w="57150">
            <a:solidFill>
              <a:srgbClr val="003069"/>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E9492637-38BA-404E-8C35-C306CA28200D}"/>
              </a:ext>
            </a:extLst>
          </p:cNvPr>
          <p:cNvCxnSpPr>
            <a:cxnSpLocks/>
          </p:cNvCxnSpPr>
          <p:nvPr/>
        </p:nvCxnSpPr>
        <p:spPr>
          <a:xfrm>
            <a:off x="4187364" y="14656136"/>
            <a:ext cx="25111536" cy="0"/>
          </a:xfrm>
          <a:prstGeom prst="line">
            <a:avLst/>
          </a:prstGeom>
          <a:ln w="57150">
            <a:solidFill>
              <a:srgbClr val="003069"/>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48F5B6CA-D8F5-4C39-B477-BDA7A6321185}"/>
              </a:ext>
            </a:extLst>
          </p:cNvPr>
          <p:cNvCxnSpPr>
            <a:cxnSpLocks/>
          </p:cNvCxnSpPr>
          <p:nvPr/>
        </p:nvCxnSpPr>
        <p:spPr>
          <a:xfrm>
            <a:off x="10917681" y="23438639"/>
            <a:ext cx="18381219" cy="0"/>
          </a:xfrm>
          <a:prstGeom prst="line">
            <a:avLst/>
          </a:prstGeom>
          <a:ln w="57150">
            <a:solidFill>
              <a:srgbClr val="003069"/>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2D91B0E-C0DE-48A2-B864-98F419E1CBB5}"/>
              </a:ext>
            </a:extLst>
          </p:cNvPr>
          <p:cNvCxnSpPr>
            <a:cxnSpLocks/>
          </p:cNvCxnSpPr>
          <p:nvPr/>
        </p:nvCxnSpPr>
        <p:spPr>
          <a:xfrm>
            <a:off x="12753004" y="32780744"/>
            <a:ext cx="16545896" cy="13755"/>
          </a:xfrm>
          <a:prstGeom prst="line">
            <a:avLst/>
          </a:prstGeom>
          <a:ln w="57150">
            <a:solidFill>
              <a:srgbClr val="003069"/>
            </a:solidFill>
          </a:ln>
        </p:spPr>
        <p:style>
          <a:lnRef idx="1">
            <a:schemeClr val="accent1"/>
          </a:lnRef>
          <a:fillRef idx="0">
            <a:schemeClr val="accent1"/>
          </a:fillRef>
          <a:effectRef idx="0">
            <a:schemeClr val="accent1"/>
          </a:effectRef>
          <a:fontRef idx="minor">
            <a:schemeClr val="tx1"/>
          </a:fontRef>
        </p:style>
      </p:cxnSp>
      <p:sp>
        <p:nvSpPr>
          <p:cNvPr id="32" name="Freeform 371">
            <a:extLst>
              <a:ext uri="{FF2B5EF4-FFF2-40B4-BE49-F238E27FC236}">
                <a16:creationId xmlns:a16="http://schemas.microsoft.com/office/drawing/2014/main" id="{D7123A48-F16A-4601-A203-C9EA7E1511FD}"/>
              </a:ext>
            </a:extLst>
          </p:cNvPr>
          <p:cNvSpPr>
            <a:spLocks/>
          </p:cNvSpPr>
          <p:nvPr/>
        </p:nvSpPr>
        <p:spPr bwMode="auto">
          <a:xfrm>
            <a:off x="353178" y="5974984"/>
            <a:ext cx="1893888" cy="1247775"/>
          </a:xfrm>
          <a:custGeom>
            <a:avLst/>
            <a:gdLst>
              <a:gd name="T0" fmla="*/ 1664413808 w 2155"/>
              <a:gd name="T1" fmla="*/ 0 h 2154"/>
              <a:gd name="T2" fmla="*/ 0 w 2155"/>
              <a:gd name="T3" fmla="*/ 0 h 2154"/>
              <a:gd name="T4" fmla="*/ 0 w 2155"/>
              <a:gd name="T5" fmla="*/ 722814508 h 2154"/>
              <a:gd name="T6" fmla="*/ 0 60000 65536"/>
              <a:gd name="T7" fmla="*/ 0 60000 65536"/>
              <a:gd name="T8" fmla="*/ 0 60000 65536"/>
            </a:gdLst>
            <a:ahLst/>
            <a:cxnLst>
              <a:cxn ang="T6">
                <a:pos x="T0" y="T1"/>
              </a:cxn>
              <a:cxn ang="T7">
                <a:pos x="T2" y="T3"/>
              </a:cxn>
              <a:cxn ang="T8">
                <a:pos x="T4" y="T5"/>
              </a:cxn>
            </a:cxnLst>
            <a:rect l="0" t="0" r="r" b="b"/>
            <a:pathLst>
              <a:path w="2155" h="2154">
                <a:moveTo>
                  <a:pt x="2155" y="0"/>
                </a:moveTo>
                <a:lnTo>
                  <a:pt x="0" y="0"/>
                </a:lnTo>
                <a:lnTo>
                  <a:pt x="0" y="2154"/>
                </a:lnTo>
              </a:path>
            </a:pathLst>
          </a:custGeom>
          <a:noFill/>
          <a:ln w="57150" cmpd="sng">
            <a:solidFill>
              <a:srgbClr val="E2001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4" name="Freeform 371">
            <a:extLst>
              <a:ext uri="{FF2B5EF4-FFF2-40B4-BE49-F238E27FC236}">
                <a16:creationId xmlns:a16="http://schemas.microsoft.com/office/drawing/2014/main" id="{50B4904E-C58E-4E8E-83DD-55C90A3F297B}"/>
              </a:ext>
            </a:extLst>
          </p:cNvPr>
          <p:cNvSpPr>
            <a:spLocks/>
          </p:cNvSpPr>
          <p:nvPr/>
        </p:nvSpPr>
        <p:spPr bwMode="auto">
          <a:xfrm>
            <a:off x="327420" y="13832732"/>
            <a:ext cx="1893888" cy="1247775"/>
          </a:xfrm>
          <a:custGeom>
            <a:avLst/>
            <a:gdLst>
              <a:gd name="T0" fmla="*/ 1664413808 w 2155"/>
              <a:gd name="T1" fmla="*/ 0 h 2154"/>
              <a:gd name="T2" fmla="*/ 0 w 2155"/>
              <a:gd name="T3" fmla="*/ 0 h 2154"/>
              <a:gd name="T4" fmla="*/ 0 w 2155"/>
              <a:gd name="T5" fmla="*/ 722814508 h 2154"/>
              <a:gd name="T6" fmla="*/ 0 60000 65536"/>
              <a:gd name="T7" fmla="*/ 0 60000 65536"/>
              <a:gd name="T8" fmla="*/ 0 60000 65536"/>
            </a:gdLst>
            <a:ahLst/>
            <a:cxnLst>
              <a:cxn ang="T6">
                <a:pos x="T0" y="T1"/>
              </a:cxn>
              <a:cxn ang="T7">
                <a:pos x="T2" y="T3"/>
              </a:cxn>
              <a:cxn ang="T8">
                <a:pos x="T4" y="T5"/>
              </a:cxn>
            </a:cxnLst>
            <a:rect l="0" t="0" r="r" b="b"/>
            <a:pathLst>
              <a:path w="2155" h="2154">
                <a:moveTo>
                  <a:pt x="2155" y="0"/>
                </a:moveTo>
                <a:lnTo>
                  <a:pt x="0" y="0"/>
                </a:lnTo>
                <a:lnTo>
                  <a:pt x="0" y="2154"/>
                </a:lnTo>
              </a:path>
            </a:pathLst>
          </a:custGeom>
          <a:noFill/>
          <a:ln w="57150" cmpd="sng">
            <a:solidFill>
              <a:srgbClr val="E2001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7" name="Freeform 371">
            <a:extLst>
              <a:ext uri="{FF2B5EF4-FFF2-40B4-BE49-F238E27FC236}">
                <a16:creationId xmlns:a16="http://schemas.microsoft.com/office/drawing/2014/main" id="{8299E80B-5E23-4E83-A882-588AB8880EA3}"/>
              </a:ext>
            </a:extLst>
          </p:cNvPr>
          <p:cNvSpPr>
            <a:spLocks/>
          </p:cNvSpPr>
          <p:nvPr/>
        </p:nvSpPr>
        <p:spPr bwMode="auto">
          <a:xfrm>
            <a:off x="321624" y="22677963"/>
            <a:ext cx="1893888" cy="1247775"/>
          </a:xfrm>
          <a:custGeom>
            <a:avLst/>
            <a:gdLst>
              <a:gd name="T0" fmla="*/ 1664413808 w 2155"/>
              <a:gd name="T1" fmla="*/ 0 h 2154"/>
              <a:gd name="T2" fmla="*/ 0 w 2155"/>
              <a:gd name="T3" fmla="*/ 0 h 2154"/>
              <a:gd name="T4" fmla="*/ 0 w 2155"/>
              <a:gd name="T5" fmla="*/ 722814508 h 2154"/>
              <a:gd name="T6" fmla="*/ 0 60000 65536"/>
              <a:gd name="T7" fmla="*/ 0 60000 65536"/>
              <a:gd name="T8" fmla="*/ 0 60000 65536"/>
            </a:gdLst>
            <a:ahLst/>
            <a:cxnLst>
              <a:cxn ang="T6">
                <a:pos x="T0" y="T1"/>
              </a:cxn>
              <a:cxn ang="T7">
                <a:pos x="T2" y="T3"/>
              </a:cxn>
              <a:cxn ang="T8">
                <a:pos x="T4" y="T5"/>
              </a:cxn>
            </a:cxnLst>
            <a:rect l="0" t="0" r="r" b="b"/>
            <a:pathLst>
              <a:path w="2155" h="2154">
                <a:moveTo>
                  <a:pt x="2155" y="0"/>
                </a:moveTo>
                <a:lnTo>
                  <a:pt x="0" y="0"/>
                </a:lnTo>
                <a:lnTo>
                  <a:pt x="0" y="2154"/>
                </a:lnTo>
              </a:path>
            </a:pathLst>
          </a:custGeom>
          <a:noFill/>
          <a:ln w="57150" cmpd="sng">
            <a:solidFill>
              <a:srgbClr val="E2001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38" name="Freeform 371">
            <a:extLst>
              <a:ext uri="{FF2B5EF4-FFF2-40B4-BE49-F238E27FC236}">
                <a16:creationId xmlns:a16="http://schemas.microsoft.com/office/drawing/2014/main" id="{159A7779-AB32-4A12-B9F6-B4212DCF8DA5}"/>
              </a:ext>
            </a:extLst>
          </p:cNvPr>
          <p:cNvSpPr>
            <a:spLocks/>
          </p:cNvSpPr>
          <p:nvPr/>
        </p:nvSpPr>
        <p:spPr bwMode="auto">
          <a:xfrm>
            <a:off x="353178" y="31950986"/>
            <a:ext cx="1893888" cy="1247775"/>
          </a:xfrm>
          <a:custGeom>
            <a:avLst/>
            <a:gdLst>
              <a:gd name="T0" fmla="*/ 1664413808 w 2155"/>
              <a:gd name="T1" fmla="*/ 0 h 2154"/>
              <a:gd name="T2" fmla="*/ 0 w 2155"/>
              <a:gd name="T3" fmla="*/ 0 h 2154"/>
              <a:gd name="T4" fmla="*/ 0 w 2155"/>
              <a:gd name="T5" fmla="*/ 722814508 h 2154"/>
              <a:gd name="T6" fmla="*/ 0 60000 65536"/>
              <a:gd name="T7" fmla="*/ 0 60000 65536"/>
              <a:gd name="T8" fmla="*/ 0 60000 65536"/>
            </a:gdLst>
            <a:ahLst/>
            <a:cxnLst>
              <a:cxn ang="T6">
                <a:pos x="T0" y="T1"/>
              </a:cxn>
              <a:cxn ang="T7">
                <a:pos x="T2" y="T3"/>
              </a:cxn>
              <a:cxn ang="T8">
                <a:pos x="T4" y="T5"/>
              </a:cxn>
            </a:cxnLst>
            <a:rect l="0" t="0" r="r" b="b"/>
            <a:pathLst>
              <a:path w="2155" h="2154">
                <a:moveTo>
                  <a:pt x="2155" y="0"/>
                </a:moveTo>
                <a:lnTo>
                  <a:pt x="0" y="0"/>
                </a:lnTo>
                <a:lnTo>
                  <a:pt x="0" y="2154"/>
                </a:lnTo>
              </a:path>
            </a:pathLst>
          </a:custGeom>
          <a:noFill/>
          <a:ln w="57150" cmpd="sng">
            <a:solidFill>
              <a:srgbClr val="E2001A"/>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de-DE"/>
          </a:p>
        </p:txBody>
      </p:sp>
      <p:sp>
        <p:nvSpPr>
          <p:cNvPr id="27" name="Rechteck 26">
            <a:extLst>
              <a:ext uri="{FF2B5EF4-FFF2-40B4-BE49-F238E27FC236}">
                <a16:creationId xmlns:a16="http://schemas.microsoft.com/office/drawing/2014/main" id="{71AC2650-1388-486C-B59D-32D6AEBC6B37}"/>
              </a:ext>
            </a:extLst>
          </p:cNvPr>
          <p:cNvSpPr/>
          <p:nvPr/>
        </p:nvSpPr>
        <p:spPr>
          <a:xfrm>
            <a:off x="-1" y="40257662"/>
            <a:ext cx="30275214" cy="2532339"/>
          </a:xfrm>
          <a:prstGeom prst="rect">
            <a:avLst/>
          </a:prstGeom>
          <a:solidFill>
            <a:srgbClr val="001C38"/>
          </a:solidFill>
          <a:ln>
            <a:solidFill>
              <a:srgbClr val="001C3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de-DE" dirty="0"/>
          </a:p>
        </p:txBody>
      </p:sp>
      <p:pic>
        <p:nvPicPr>
          <p:cNvPr id="28" name="Grafik 27">
            <a:extLst>
              <a:ext uri="{FF2B5EF4-FFF2-40B4-BE49-F238E27FC236}">
                <a16:creationId xmlns:a16="http://schemas.microsoft.com/office/drawing/2014/main" id="{F5E050F6-A202-47BB-A2A5-2DA1F3F9AF11}"/>
              </a:ext>
            </a:extLst>
          </p:cNvPr>
          <p:cNvPicPr>
            <a:picLocks noChangeAspect="1"/>
          </p:cNvPicPr>
          <p:nvPr/>
        </p:nvPicPr>
        <p:blipFill rotWithShape="1">
          <a:blip r:embed="rId3" cstate="hqprint">
            <a:extLst>
              <a:ext uri="{28A0092B-C50C-407E-A947-70E740481C1C}">
                <a14:useLocalDpi xmlns:a14="http://schemas.microsoft.com/office/drawing/2010/main" val="0"/>
              </a:ext>
            </a:extLst>
          </a:blip>
          <a:srcRect r="3063"/>
          <a:stretch/>
        </p:blipFill>
        <p:spPr>
          <a:xfrm>
            <a:off x="25921848" y="40531135"/>
            <a:ext cx="3377052" cy="1972259"/>
          </a:xfrm>
          <a:prstGeom prst="rect">
            <a:avLst/>
          </a:prstGeom>
        </p:spPr>
      </p:pic>
      <p:pic>
        <p:nvPicPr>
          <p:cNvPr id="39" name="Grafik 38">
            <a:extLst>
              <a:ext uri="{FF2B5EF4-FFF2-40B4-BE49-F238E27FC236}">
                <a16:creationId xmlns:a16="http://schemas.microsoft.com/office/drawing/2014/main" id="{4EE1D977-1D9F-49F7-9163-179AC23828FE}"/>
              </a:ext>
            </a:extLst>
          </p:cNvPr>
          <p:cNvPicPr>
            <a:picLocks noChangeAspect="1"/>
          </p:cNvPicPr>
          <p:nvPr/>
        </p:nvPicPr>
        <p:blipFill rotWithShape="1">
          <a:blip r:embed="rId4" cstate="hqprint">
            <a:extLst>
              <a:ext uri="{28A0092B-C50C-407E-A947-70E740481C1C}">
                <a14:useLocalDpi xmlns:a14="http://schemas.microsoft.com/office/drawing/2010/main" val="0"/>
              </a:ext>
            </a:extLst>
          </a:blip>
          <a:srcRect t="11293" b="14293"/>
          <a:stretch/>
        </p:blipFill>
        <p:spPr>
          <a:xfrm>
            <a:off x="825456" y="40531135"/>
            <a:ext cx="5450400" cy="2061406"/>
          </a:xfrm>
          <a:prstGeom prst="rect">
            <a:avLst/>
          </a:prstGeom>
        </p:spPr>
      </p:pic>
      <p:pic>
        <p:nvPicPr>
          <p:cNvPr id="40" name="Grafik 39">
            <a:extLst>
              <a:ext uri="{FF2B5EF4-FFF2-40B4-BE49-F238E27FC236}">
                <a16:creationId xmlns:a16="http://schemas.microsoft.com/office/drawing/2014/main" id="{E3EFBB55-C6AC-4208-B157-6863E23667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898106" y="40934437"/>
            <a:ext cx="6401492" cy="1254801"/>
          </a:xfrm>
          <a:prstGeom prst="rect">
            <a:avLst/>
          </a:prstGeom>
        </p:spPr>
      </p:pic>
      <p:pic>
        <p:nvPicPr>
          <p:cNvPr id="5" name="Grafik 4">
            <a:extLst>
              <a:ext uri="{FF2B5EF4-FFF2-40B4-BE49-F238E27FC236}">
                <a16:creationId xmlns:a16="http://schemas.microsoft.com/office/drawing/2014/main" id="{BF8B535B-CC12-540E-D950-C42F0659F19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5698045" y="896320"/>
            <a:ext cx="4161992" cy="1841682"/>
          </a:xfrm>
          <a:prstGeom prst="rect">
            <a:avLst/>
          </a:prstGeom>
        </p:spPr>
      </p:pic>
      <p:pic>
        <p:nvPicPr>
          <p:cNvPr id="10" name="Grafik 9">
            <a:extLst>
              <a:ext uri="{FF2B5EF4-FFF2-40B4-BE49-F238E27FC236}">
                <a16:creationId xmlns:a16="http://schemas.microsoft.com/office/drawing/2014/main" id="{6F951469-3E0F-4110-9168-EF7EB70769EB}"/>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0799006" y="636117"/>
            <a:ext cx="8485920" cy="1332005"/>
          </a:xfrm>
          <a:prstGeom prst="rect">
            <a:avLst/>
          </a:prstGeom>
        </p:spPr>
      </p:pic>
      <p:pic>
        <p:nvPicPr>
          <p:cNvPr id="4" name="Grafik 3">
            <a:extLst>
              <a:ext uri="{FF2B5EF4-FFF2-40B4-BE49-F238E27FC236}">
                <a16:creationId xmlns:a16="http://schemas.microsoft.com/office/drawing/2014/main" id="{86804C23-121D-0553-F297-EB5DA1717AAE}"/>
              </a:ext>
            </a:extLst>
          </p:cNvPr>
          <p:cNvPicPr>
            <a:picLocks noChangeAspect="1"/>
          </p:cNvPicPr>
          <p:nvPr/>
        </p:nvPicPr>
        <p:blipFill>
          <a:blip r:embed="rId8"/>
          <a:stretch>
            <a:fillRect/>
          </a:stretch>
        </p:blipFill>
        <p:spPr>
          <a:xfrm>
            <a:off x="16878300" y="14924559"/>
            <a:ext cx="11704040" cy="8309870"/>
          </a:xfrm>
          <a:prstGeom prst="rect">
            <a:avLst/>
          </a:prstGeom>
        </p:spPr>
      </p:pic>
      <p:pic>
        <p:nvPicPr>
          <p:cNvPr id="9" name="Grafik 8">
            <a:extLst>
              <a:ext uri="{FF2B5EF4-FFF2-40B4-BE49-F238E27FC236}">
                <a16:creationId xmlns:a16="http://schemas.microsoft.com/office/drawing/2014/main" id="{4527E6E7-DBF3-87E5-14AE-E6D65787B53B}"/>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5171974" y="2190823"/>
            <a:ext cx="4876800" cy="1781175"/>
          </a:xfrm>
          <a:prstGeom prst="rect">
            <a:avLst/>
          </a:prstGeom>
        </p:spPr>
      </p:pic>
      <p:pic>
        <p:nvPicPr>
          <p:cNvPr id="13" name="Grafik 12">
            <a:extLst>
              <a:ext uri="{FF2B5EF4-FFF2-40B4-BE49-F238E27FC236}">
                <a16:creationId xmlns:a16="http://schemas.microsoft.com/office/drawing/2014/main" id="{2274D6F1-D103-1B07-D0CD-6622FBA6109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0227612" y="2673662"/>
            <a:ext cx="5005415" cy="955943"/>
          </a:xfrm>
          <a:prstGeom prst="rect">
            <a:avLst/>
          </a:prstGeom>
        </p:spPr>
      </p:pic>
    </p:spTree>
    <p:extLst>
      <p:ext uri="{BB962C8B-B14F-4D97-AF65-F5344CB8AC3E}">
        <p14:creationId xmlns:p14="http://schemas.microsoft.com/office/powerpoint/2010/main" val="25165973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9E6690A7B7B8474A8DD817A560ED33C4" ma:contentTypeVersion="2" ma:contentTypeDescription="Ein neues Dokument erstellen." ma:contentTypeScope="" ma:versionID="6ccebc01e9cb70c1c4ce46f9881d646b">
  <xsd:schema xmlns:xsd="http://www.w3.org/2001/XMLSchema" xmlns:xs="http://www.w3.org/2001/XMLSchema" xmlns:p="http://schemas.microsoft.com/office/2006/metadata/properties" xmlns:ns2="a396d91a-cbd1-4308-9574-d517ae3f1077" targetNamespace="http://schemas.microsoft.com/office/2006/metadata/properties" ma:root="true" ma:fieldsID="1aab1b483401f272efc6666af7cc3ce1" ns2:_="">
    <xsd:import namespace="a396d91a-cbd1-4308-9574-d517ae3f1077"/>
    <xsd:element name="properties">
      <xsd:complexType>
        <xsd:sequence>
          <xsd:element name="documentManagement">
            <xsd:complexType>
              <xsd:all>
                <xsd:element ref="ns2:SharedWithUsers" minOccurs="0"/>
                <xsd:element ref="ns2: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96d91a-cbd1-4308-9574-d517ae3f1077" elementFormDefault="qualified">
    <xsd:import namespace="http://schemas.microsoft.com/office/2006/documentManagement/types"/>
    <xsd:import namespace="http://schemas.microsoft.com/office/infopath/2007/PartnerControls"/>
    <xsd:element name="SharedWithUsers" ma:index="8" nillable="true" ma:displayName="Freigegeben für"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Freigegeben für -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742DB5A-1060-4DFB-B297-B34FC315BF1C}">
  <ds:schemaRefs>
    <ds:schemaRef ds:uri="http://purl.org/dc/dcmitype/"/>
    <ds:schemaRef ds:uri="http://schemas.microsoft.com/office/infopath/2007/PartnerControls"/>
    <ds:schemaRef ds:uri="http://purl.org/dc/elements/1.1/"/>
    <ds:schemaRef ds:uri="http://schemas.microsoft.com/office/2006/metadata/properties"/>
    <ds:schemaRef ds:uri="http://purl.org/dc/terms/"/>
    <ds:schemaRef ds:uri="http://schemas.openxmlformats.org/package/2006/metadata/core-properties"/>
    <ds:schemaRef ds:uri="http://schemas.microsoft.com/office/2006/documentManagement/types"/>
    <ds:schemaRef ds:uri="http://www.w3.org/XML/1998/namespace"/>
  </ds:schemaRefs>
</ds:datastoreItem>
</file>

<file path=customXml/itemProps2.xml><?xml version="1.0" encoding="utf-8"?>
<ds:datastoreItem xmlns:ds="http://schemas.openxmlformats.org/officeDocument/2006/customXml" ds:itemID="{7604E7CE-99C0-4946-81C4-9F1580EE0D2D}">
  <ds:schemaRefs>
    <ds:schemaRef ds:uri="http://schemas.microsoft.com/sharepoint/v3/contenttype/forms"/>
  </ds:schemaRefs>
</ds:datastoreItem>
</file>

<file path=customXml/itemProps3.xml><?xml version="1.0" encoding="utf-8"?>
<ds:datastoreItem xmlns:ds="http://schemas.openxmlformats.org/officeDocument/2006/customXml" ds:itemID="{200E5B49-538A-4276-9C36-86C89EA0B53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396d91a-cbd1-4308-9574-d517ae3f10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Template>
  <TotalTime>0</TotalTime>
  <Words>502</Words>
  <Application>Microsoft Office PowerPoint</Application>
  <PresentationFormat>Benutzerdefiniert</PresentationFormat>
  <Paragraphs>11</Paragraphs>
  <Slides>1</Slides>
  <Notes>1</Notes>
  <HiddenSlides>0</HiddenSlides>
  <MMClips>0</MMClips>
  <ScaleCrop>false</ScaleCrop>
  <HeadingPairs>
    <vt:vector size="6" baseType="variant">
      <vt:variant>
        <vt:lpstr>Verwendete Schriftarten</vt:lpstr>
      </vt:variant>
      <vt:variant>
        <vt:i4>3</vt:i4>
      </vt:variant>
      <vt:variant>
        <vt:lpstr>Design</vt:lpstr>
      </vt:variant>
      <vt:variant>
        <vt:i4>1</vt:i4>
      </vt:variant>
      <vt:variant>
        <vt:lpstr>Folientitel</vt:lpstr>
      </vt:variant>
      <vt:variant>
        <vt:i4>1</vt:i4>
      </vt:variant>
    </vt:vector>
  </HeadingPairs>
  <TitlesOfParts>
    <vt:vector size="5" baseType="lpstr">
      <vt:lpstr>Arial</vt:lpstr>
      <vt:lpstr>Calibri</vt:lpstr>
      <vt:lpstr>Calibri Light</vt:lpstr>
      <vt:lpstr>Office Theme</vt:lpstr>
      <vt:lpstr>   SimCyberGrid - Simulator für Cyberangriffe  auf verteilte elektrische Microgrids  Moritz Volkmann, Sascha Kaven, Prof. Dr. Volker Skwarek, Prof. Dr. Carsten Frank (HAW Hamburg FTZ CyberSec), Felix Scholl, Prof. Dr. Kolja Eger (HAW Hamburg, CC4E), Julian Behrensen, Prof. Dr. Milena Zachow (TH Lübeck) felix.scholl@haw-hamburg.de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Florian Grumm</dc:creator>
  <cp:lastModifiedBy>Scholl, Felix</cp:lastModifiedBy>
  <cp:revision>60</cp:revision>
  <dcterms:created xsi:type="dcterms:W3CDTF">2017-07-25T15:56:58Z</dcterms:created>
  <dcterms:modified xsi:type="dcterms:W3CDTF">2025-04-29T08:40:34Z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0x0101009E6690A7B7B8474A8DD817A560ED33C4</vt:lpwstr>
  </property>
</Properties>
</file>