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4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23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73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CE8CBC-D9E8-4B9C-9658-364F4F7C96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2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42C1-642A-4B96-8193-4639931BC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bs-Latn-BA" dirty="0"/>
              <a:t>zračunavanje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009D8-8007-4D9F-A6DB-38D45C0E7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Programiranje u programskom jeziku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AB38-4A37-4E06-9A6B-F6BB1CB1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4525"/>
            <a:ext cx="8534400" cy="1507067"/>
          </a:xfrm>
        </p:spPr>
        <p:txBody>
          <a:bodyPr/>
          <a:lstStyle/>
          <a:p>
            <a:r>
              <a:rPr lang="bs-Latn-BA" dirty="0"/>
              <a:t>Osnovne aritmetičke operacije i primjena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DB6D-7C3A-4BC4-B762-737BAE52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9191"/>
            <a:ext cx="8534400" cy="3615267"/>
          </a:xfrm>
        </p:spPr>
        <p:txBody>
          <a:bodyPr>
            <a:normAutofit/>
          </a:bodyPr>
          <a:lstStyle/>
          <a:p>
            <a:r>
              <a:rPr lang="bs-Latn-BA" dirty="0"/>
              <a:t>Računar – sprava koja računa</a:t>
            </a:r>
          </a:p>
          <a:p>
            <a:r>
              <a:rPr lang="bs-Latn-BA" dirty="0"/>
              <a:t>Računanje se naziva i aritmetika - od grčke riječi </a:t>
            </a:r>
            <a:r>
              <a:rPr lang="bs-Latn-BA" i="1" dirty="0"/>
              <a:t>aritmos</a:t>
            </a:r>
            <a:r>
              <a:rPr lang="bs-Latn-BA" dirty="0"/>
              <a:t> koja znači broj, brojanje, računanje</a:t>
            </a:r>
          </a:p>
          <a:p>
            <a:r>
              <a:rPr lang="bs-Latn-BA" dirty="0"/>
              <a:t>Odlike:</a:t>
            </a:r>
          </a:p>
          <a:p>
            <a:pPr lvl="1"/>
            <a:r>
              <a:rPr lang="bs-Latn-BA" dirty="0"/>
              <a:t>Brzo i efikasno izvođenje računskih operacija</a:t>
            </a:r>
          </a:p>
          <a:p>
            <a:pPr lvl="1"/>
            <a:r>
              <a:rPr lang="bs-Latn-BA" dirty="0"/>
              <a:t>Olakšava  i ubrzava svakodnevni rad</a:t>
            </a:r>
          </a:p>
          <a:p>
            <a:r>
              <a:rPr lang="bs-Latn-BA" dirty="0"/>
              <a:t>Mane:</a:t>
            </a:r>
          </a:p>
          <a:p>
            <a:pPr lvl="1"/>
            <a:r>
              <a:rPr lang="bs-Latn-BA" dirty="0"/>
              <a:t>Radi samo ono što mu naredite (ako ispunite pravila naređivanja)</a:t>
            </a:r>
          </a:p>
        </p:txBody>
      </p:sp>
    </p:spTree>
    <p:extLst>
      <p:ext uri="{BB962C8B-B14F-4D97-AF65-F5344CB8AC3E}">
        <p14:creationId xmlns:p14="http://schemas.microsoft.com/office/powerpoint/2010/main" val="115036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EAE-6366-4438-BAC9-770F284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8093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80B0-5896-4334-A8BC-2EFE8705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30515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981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</TotalTime>
  <Words>61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Izračunavanje</vt:lpstr>
      <vt:lpstr>Osnovne aritmetičke operacije i primjena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Izračunavanje</dc:title>
  <dc:creator>amar.s.badnjevic</dc:creator>
  <cp:lastModifiedBy>amar.s.badnjevic</cp:lastModifiedBy>
  <cp:revision>3</cp:revision>
  <dcterms:created xsi:type="dcterms:W3CDTF">2021-03-12T10:31:59Z</dcterms:created>
  <dcterms:modified xsi:type="dcterms:W3CDTF">2021-03-12T13:30:36Z</dcterms:modified>
</cp:coreProperties>
</file>