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/>
          <a:p>
            <a:pPr algn="r"/>
            <a:r>
              <a:rPr lang="en-US" dirty="0" smtClean="0"/>
              <a:t>Syed </a:t>
            </a:r>
            <a:r>
              <a:rPr lang="en-US" dirty="0" err="1" smtClean="0"/>
              <a:t>Arif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 Lecture 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7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Selects the integers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?- integer(a).</a:t>
            </a:r>
          </a:p>
          <a:p>
            <a:r>
              <a:rPr lang="pt-BR" dirty="0"/>
              <a:t>no</a:t>
            </a:r>
          </a:p>
          <a:p>
            <a:r>
              <a:rPr lang="pt-BR" dirty="0"/>
              <a:t>?integer(4.23).</a:t>
            </a:r>
          </a:p>
          <a:p>
            <a:r>
              <a:rPr lang="pt-BR" dirty="0" smtClean="0"/>
              <a:t>no</a:t>
            </a:r>
            <a:endParaRPr lang="pt-BR" dirty="0"/>
          </a:p>
          <a:p>
            <a:r>
              <a:rPr lang="pt-BR" dirty="0" smtClean="0"/>
              <a:t>----------------------------------------------</a:t>
            </a:r>
            <a:endParaRPr lang="pt-BR" dirty="0"/>
          </a:p>
          <a:p>
            <a:r>
              <a:rPr lang="pt-BR" dirty="0"/>
              <a:t>?- select([1,a,3,b],R).</a:t>
            </a:r>
          </a:p>
          <a:p>
            <a:r>
              <a:rPr lang="pt-BR" dirty="0"/>
              <a:t>R=[1,3]</a:t>
            </a:r>
          </a:p>
          <a:p>
            <a:endParaRPr lang="pt-BR" dirty="0"/>
          </a:p>
          <a:p>
            <a:r>
              <a:rPr lang="pt-BR" dirty="0"/>
              <a:t>?- select([1,[a,2],3,4],R).</a:t>
            </a:r>
          </a:p>
          <a:p>
            <a:r>
              <a:rPr lang="pt-BR" dirty="0"/>
              <a:t>R=[1,3,4]</a:t>
            </a:r>
          </a:p>
          <a:p>
            <a:endParaRPr lang="pt-BR" dirty="0"/>
          </a:p>
          <a:p>
            <a:r>
              <a:rPr lang="pt-BR" dirty="0"/>
              <a:t>select([],[]).</a:t>
            </a:r>
          </a:p>
          <a:p>
            <a:r>
              <a:rPr lang="pt-BR" dirty="0"/>
              <a:t>select([H|T],[H|R]):- integer(H),select(T,R),!.</a:t>
            </a:r>
          </a:p>
          <a:p>
            <a:r>
              <a:rPr lang="pt-BR" dirty="0"/>
              <a:t>select([H|T],R):- select(T,R).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8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Summation</a:t>
            </a:r>
          </a:p>
          <a:p>
            <a:pPr marL="0" indent="0">
              <a:buNone/>
            </a:pPr>
            <a:r>
              <a:rPr lang="en-US" sz="1600" b="1" dirty="0" smtClean="0"/>
              <a:t>	start</a:t>
            </a:r>
            <a:r>
              <a:rPr lang="en-US" sz="1600" b="1" dirty="0"/>
              <a:t>:- </a:t>
            </a:r>
            <a:r>
              <a:rPr lang="en-US" sz="1600" b="1" dirty="0" err="1"/>
              <a:t>sum,nl</a:t>
            </a:r>
            <a:r>
              <a:rPr lang="en-US" sz="1600" b="1" dirty="0"/>
              <a:t>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sum</a:t>
            </a:r>
            <a:r>
              <a:rPr lang="en-US" sz="1600" b="1" dirty="0"/>
              <a:t>:- write('X= '),read(X),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write</a:t>
            </a:r>
            <a:r>
              <a:rPr lang="en-US" sz="1600" b="1" dirty="0"/>
              <a:t>('Y= '),read(Y),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S </a:t>
            </a:r>
            <a:r>
              <a:rPr lang="en-US" sz="1600" b="1" dirty="0"/>
              <a:t>is X+Y,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write</a:t>
            </a:r>
            <a:r>
              <a:rPr lang="en-US" sz="1600" b="1" dirty="0"/>
              <a:t>('Sum is '),write(S</a:t>
            </a:r>
            <a:r>
              <a:rPr lang="en-US" sz="1600" b="1" dirty="0" smtClean="0"/>
              <a:t>).</a:t>
            </a:r>
          </a:p>
          <a:p>
            <a:pPr marL="0" indent="0">
              <a:buNone/>
            </a:pPr>
            <a:r>
              <a:rPr lang="en-US" sz="1600" b="1" dirty="0" smtClean="0"/>
              <a:t>--------------------------------------------------------------------------------------------------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	?- </a:t>
            </a:r>
            <a:r>
              <a:rPr lang="en-US" sz="1600" b="1" dirty="0"/>
              <a:t>start.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X</a:t>
            </a:r>
            <a:r>
              <a:rPr lang="en-US" sz="1600" b="1" dirty="0"/>
              <a:t>= |: 1.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Y</a:t>
            </a:r>
            <a:r>
              <a:rPr lang="en-US" sz="1600" b="1" dirty="0"/>
              <a:t>= |: </a:t>
            </a:r>
            <a:r>
              <a:rPr lang="en-US" sz="1600" b="1" dirty="0" smtClean="0"/>
              <a:t>2</a:t>
            </a:r>
            <a:r>
              <a:rPr lang="en-US" sz="1600" b="1" dirty="0"/>
              <a:t>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Sum </a:t>
            </a:r>
            <a:r>
              <a:rPr lang="en-US" sz="1600" b="1" dirty="0"/>
              <a:t>is 3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yes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6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your work is – </a:t>
            </a:r>
          </a:p>
          <a:p>
            <a:pPr lvl="1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Division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12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Circle: area and circumference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area:-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write</a:t>
            </a:r>
            <a:r>
              <a:rPr lang="en-US" sz="1600" b="1" dirty="0"/>
              <a:t>('Radius '),read(R),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write</a:t>
            </a:r>
            <a:r>
              <a:rPr lang="en-US" sz="1600" b="1" dirty="0"/>
              <a:t>('Area is '),A is 3.14*R*R</a:t>
            </a:r>
            <a:r>
              <a:rPr lang="en-US" sz="1600" b="1" dirty="0" smtClean="0"/>
              <a:t>,</a:t>
            </a:r>
          </a:p>
          <a:p>
            <a:pPr marL="0" indent="0">
              <a:buNone/>
            </a:pPr>
            <a:r>
              <a:rPr lang="en-US" sz="1600" b="1" dirty="0" smtClean="0"/>
              <a:t>	write(A</a:t>
            </a:r>
            <a:r>
              <a:rPr lang="en-US" sz="1600" b="1" dirty="0"/>
              <a:t>),</a:t>
            </a:r>
            <a:r>
              <a:rPr lang="en-US" sz="1600" b="1" dirty="0" err="1"/>
              <a:t>nl</a:t>
            </a:r>
            <a:r>
              <a:rPr lang="en-US" sz="1600" b="1" dirty="0"/>
              <a:t>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	write</a:t>
            </a:r>
            <a:r>
              <a:rPr lang="en-US" sz="1600" b="1" dirty="0"/>
              <a:t>('Circumference is '),C is 2*3.14*</a:t>
            </a:r>
            <a:r>
              <a:rPr lang="en-US" sz="1600" b="1" dirty="0" err="1"/>
              <a:t>R,write</a:t>
            </a:r>
            <a:r>
              <a:rPr lang="en-US" sz="1600" b="1" dirty="0"/>
              <a:t>(C),</a:t>
            </a:r>
            <a:r>
              <a:rPr lang="en-US" sz="1600" b="1" dirty="0" err="1"/>
              <a:t>nl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----------------------------------------------------------------------------------------------------------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?- area.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Radius </a:t>
            </a:r>
            <a:r>
              <a:rPr lang="en-US" sz="1600" b="1" dirty="0"/>
              <a:t>|: 1. Area is 3.14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Circumference </a:t>
            </a:r>
            <a:r>
              <a:rPr lang="en-US" sz="1600" b="1" dirty="0"/>
              <a:t>is 6.28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yes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988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Verifies if 3 numbers can be the edges of a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start:-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write</a:t>
            </a:r>
            <a:r>
              <a:rPr lang="en-US" sz="1600" b="1" dirty="0"/>
              <a:t>('input a= '),read(A),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write</a:t>
            </a:r>
            <a:r>
              <a:rPr lang="en-US" sz="1600" b="1" dirty="0"/>
              <a:t>('input b= '),read(B),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write</a:t>
            </a:r>
            <a:r>
              <a:rPr lang="en-US" sz="1600" b="1" dirty="0"/>
              <a:t>('input c= '),read(C),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A </a:t>
            </a:r>
            <a:r>
              <a:rPr lang="en-US" sz="1600" b="1" dirty="0"/>
              <a:t>&gt;= 0,B &gt;= 0,C &gt;= 0, /* must be positive */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A </a:t>
            </a:r>
            <a:r>
              <a:rPr lang="en-US" sz="1600" b="1" dirty="0"/>
              <a:t>&lt; B+C,B &lt; C+A,C &lt; A+B,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write</a:t>
            </a:r>
            <a:r>
              <a:rPr lang="en-US" sz="1600" b="1" dirty="0"/>
              <a:t>('These numbers are the edges of a triangle</a:t>
            </a:r>
            <a:r>
              <a:rPr lang="en-US" sz="1600" b="1" dirty="0" smtClean="0"/>
              <a:t>.').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----------------------------------------------------------------------------------------------------------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?- start.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input </a:t>
            </a:r>
            <a:r>
              <a:rPr lang="en-US" sz="1600" b="1" dirty="0"/>
              <a:t>a= 3.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input </a:t>
            </a:r>
            <a:r>
              <a:rPr lang="en-US" sz="1600" b="1" dirty="0"/>
              <a:t>b= 4.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input </a:t>
            </a:r>
            <a:r>
              <a:rPr lang="en-US" sz="1600" b="1" dirty="0"/>
              <a:t>c= 5.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These </a:t>
            </a:r>
            <a:r>
              <a:rPr lang="en-US" sz="1600" b="1" dirty="0"/>
              <a:t>numbers are the edges of a triangle.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yes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44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Power. N</a:t>
            </a:r>
            <a:r>
              <a:rPr lang="en-US" b="1" baseline="30000" dirty="0"/>
              <a:t>K</a:t>
            </a:r>
            <a:r>
              <a:rPr lang="en-US" b="1" dirty="0"/>
              <a:t> where K is a natural </a:t>
            </a:r>
            <a:r>
              <a:rPr lang="en-US" b="1" dirty="0" smtClean="0"/>
              <a:t>number</a:t>
            </a:r>
          </a:p>
          <a:p>
            <a:r>
              <a:rPr lang="pt-BR" sz="1400" b="1" dirty="0"/>
              <a:t>?- power(2,3,R). </a:t>
            </a:r>
          </a:p>
          <a:p>
            <a:r>
              <a:rPr lang="pt-BR" sz="1400" b="1" dirty="0"/>
              <a:t>R = </a:t>
            </a:r>
            <a:r>
              <a:rPr lang="pt-BR" sz="1400" b="1" dirty="0" smtClean="0"/>
              <a:t>8</a:t>
            </a:r>
          </a:p>
          <a:p>
            <a:endParaRPr lang="en-US" sz="1400" b="1" dirty="0" smtClean="0"/>
          </a:p>
          <a:p>
            <a:r>
              <a:rPr lang="en-US" b="1" dirty="0" smtClean="0"/>
              <a:t>PALINDROME</a:t>
            </a:r>
          </a:p>
          <a:p>
            <a:r>
              <a:rPr lang="pt-BR" sz="1700" dirty="0"/>
              <a:t>?- palindrome([r,a,c,e,c,a,r]).</a:t>
            </a:r>
          </a:p>
          <a:p>
            <a:r>
              <a:rPr lang="pt-BR" sz="1700" dirty="0" smtClean="0"/>
              <a:t>Yes</a:t>
            </a:r>
          </a:p>
          <a:p>
            <a:endParaRPr lang="en-US" sz="1700" b="1" dirty="0" smtClean="0"/>
          </a:p>
          <a:p>
            <a:r>
              <a:rPr lang="en-US" b="1" dirty="0"/>
              <a:t>Removes </a:t>
            </a:r>
            <a:r>
              <a:rPr lang="en-US" b="1" dirty="0" smtClean="0"/>
              <a:t>duplicates</a:t>
            </a:r>
          </a:p>
          <a:p>
            <a:r>
              <a:rPr lang="en-US" sz="1500" dirty="0"/>
              <a:t>?- </a:t>
            </a:r>
            <a:r>
              <a:rPr lang="en-US" sz="1500" dirty="0" err="1"/>
              <a:t>remove_duplicates</a:t>
            </a:r>
            <a:r>
              <a:rPr lang="en-US" sz="1500" dirty="0"/>
              <a:t>([</a:t>
            </a:r>
            <a:r>
              <a:rPr lang="en-US" sz="1500" dirty="0" err="1"/>
              <a:t>a,b,a,b,b,c</a:t>
            </a:r>
            <a:r>
              <a:rPr lang="en-US" sz="1500" dirty="0"/>
              <a:t>],I).</a:t>
            </a:r>
          </a:p>
          <a:p>
            <a:r>
              <a:rPr lang="en-US" sz="1500" dirty="0"/>
              <a:t>I=[</a:t>
            </a:r>
            <a:r>
              <a:rPr lang="en-US" sz="1500" dirty="0" err="1"/>
              <a:t>a,b,c</a:t>
            </a:r>
            <a:r>
              <a:rPr lang="en-US" sz="1500" dirty="0" smtClean="0"/>
              <a:t>].</a:t>
            </a:r>
          </a:p>
          <a:p>
            <a:endParaRPr lang="en-US" sz="1500" b="1" dirty="0" smtClean="0"/>
          </a:p>
          <a:p>
            <a:r>
              <a:rPr lang="en-US" b="1" dirty="0" smtClean="0"/>
              <a:t>Selects </a:t>
            </a:r>
            <a:r>
              <a:rPr lang="en-US" b="1" dirty="0"/>
              <a:t>the integers from a </a:t>
            </a:r>
            <a:r>
              <a:rPr lang="en-US" b="1" dirty="0" smtClean="0"/>
              <a:t>list</a:t>
            </a:r>
          </a:p>
          <a:p>
            <a:r>
              <a:rPr lang="pt-BR" sz="1400" dirty="0"/>
              <a:t>?- select([1,a,3,b],R).</a:t>
            </a:r>
          </a:p>
          <a:p>
            <a:r>
              <a:rPr lang="pt-BR" sz="1400" dirty="0"/>
              <a:t>R=[1,3]</a:t>
            </a:r>
            <a:endParaRPr lang="en-US" sz="1400" b="1" dirty="0" smtClean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5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Power. N</a:t>
            </a:r>
            <a:r>
              <a:rPr lang="en-US" b="1" baseline="30000" dirty="0"/>
              <a:t>K</a:t>
            </a:r>
            <a:r>
              <a:rPr lang="en-US" b="1" dirty="0"/>
              <a:t> where K is a natural </a:t>
            </a:r>
            <a:r>
              <a:rPr lang="en-US" b="1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600" b="1" dirty="0"/>
              <a:t>Example: </a:t>
            </a:r>
            <a:endParaRPr lang="pt-BR" sz="1600" b="1" dirty="0" smtClean="0"/>
          </a:p>
          <a:p>
            <a:r>
              <a:rPr lang="pt-BR" sz="1600" b="1" dirty="0" smtClean="0"/>
              <a:t>?- </a:t>
            </a:r>
            <a:r>
              <a:rPr lang="pt-BR" sz="1600" b="1" dirty="0"/>
              <a:t>power(2,3,R). </a:t>
            </a:r>
            <a:endParaRPr lang="pt-BR" sz="1600" b="1" dirty="0" smtClean="0"/>
          </a:p>
          <a:p>
            <a:r>
              <a:rPr lang="pt-BR" sz="1600" b="1" dirty="0" smtClean="0"/>
              <a:t>R </a:t>
            </a:r>
            <a:r>
              <a:rPr lang="pt-BR" sz="1600" b="1" dirty="0"/>
              <a:t>= 8 </a:t>
            </a:r>
            <a:endParaRPr lang="pt-BR" sz="1600" b="1" dirty="0" smtClean="0"/>
          </a:p>
          <a:p>
            <a:r>
              <a:rPr lang="pt-BR" sz="1600" b="1" dirty="0" smtClean="0"/>
              <a:t>?- </a:t>
            </a:r>
            <a:r>
              <a:rPr lang="pt-BR" sz="1600" b="1" dirty="0"/>
              <a:t>power(2,0,R). </a:t>
            </a:r>
            <a:endParaRPr lang="pt-BR" sz="1600" b="1" dirty="0" smtClean="0"/>
          </a:p>
          <a:p>
            <a:r>
              <a:rPr lang="pt-BR" sz="1600" b="1" dirty="0" smtClean="0"/>
              <a:t>R </a:t>
            </a:r>
            <a:r>
              <a:rPr lang="pt-BR" sz="1600" b="1" dirty="0"/>
              <a:t>= 1 </a:t>
            </a:r>
            <a:endParaRPr lang="pt-BR" sz="1600" b="1" dirty="0" smtClean="0"/>
          </a:p>
          <a:p>
            <a:endParaRPr lang="pt-BR" sz="1600" b="1" dirty="0"/>
          </a:p>
          <a:p>
            <a:endParaRPr lang="pt-BR" sz="1600" b="1" dirty="0" smtClean="0"/>
          </a:p>
          <a:p>
            <a:r>
              <a:rPr lang="pt-BR" sz="1600" b="1" dirty="0" smtClean="0"/>
              <a:t>power(N,0,1</a:t>
            </a:r>
            <a:r>
              <a:rPr lang="pt-BR" sz="1600" b="1" dirty="0"/>
              <a:t>):- !. </a:t>
            </a:r>
            <a:endParaRPr lang="pt-BR" sz="1600" b="1" dirty="0" smtClean="0"/>
          </a:p>
          <a:p>
            <a:r>
              <a:rPr lang="pt-BR" sz="1600" b="1" dirty="0" smtClean="0"/>
              <a:t>power(N,K,R</a:t>
            </a:r>
            <a:r>
              <a:rPr lang="pt-BR" sz="1600" b="1" dirty="0"/>
              <a:t>):- K1 is K-1,power(N,K1,R1),R is R1*N.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38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PALINDROME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?- reverse([</a:t>
            </a:r>
            <a:r>
              <a:rPr lang="pt-BR" dirty="0" smtClean="0"/>
              <a:t>a,b,u,l],</a:t>
            </a:r>
            <a:r>
              <a:rPr lang="pt-BR" dirty="0"/>
              <a:t>X).</a:t>
            </a:r>
          </a:p>
          <a:p>
            <a:r>
              <a:rPr lang="pt-BR" dirty="0" smtClean="0"/>
              <a:t>X </a:t>
            </a:r>
            <a:r>
              <a:rPr lang="pt-BR" dirty="0"/>
              <a:t>= </a:t>
            </a:r>
            <a:r>
              <a:rPr lang="pt-BR" dirty="0" smtClean="0"/>
              <a:t>[l,u,b,a</a:t>
            </a:r>
            <a:r>
              <a:rPr lang="pt-BR" dirty="0"/>
              <a:t>]</a:t>
            </a:r>
          </a:p>
          <a:p>
            <a:r>
              <a:rPr lang="pt-BR" dirty="0" smtClean="0"/>
              <a:t>?- </a:t>
            </a:r>
            <a:r>
              <a:rPr lang="pt-BR" dirty="0"/>
              <a:t>palindrome([r,a,c,e,c,a,r]).</a:t>
            </a:r>
          </a:p>
          <a:p>
            <a:r>
              <a:rPr lang="pt-BR" dirty="0" smtClean="0"/>
              <a:t>yes</a:t>
            </a:r>
            <a:endParaRPr lang="pt-BR" dirty="0"/>
          </a:p>
          <a:p>
            <a:r>
              <a:rPr lang="pt-BR" dirty="0" smtClean="0"/>
              <a:t>?- </a:t>
            </a:r>
            <a:r>
              <a:rPr lang="pt-BR" dirty="0"/>
              <a:t>palindrome([l,o,v,e]).</a:t>
            </a:r>
          </a:p>
          <a:p>
            <a:r>
              <a:rPr lang="pt-BR" dirty="0" smtClean="0"/>
              <a:t>no</a:t>
            </a:r>
            <a:endParaRPr lang="pt-BR" dirty="0"/>
          </a:p>
          <a:p>
            <a:r>
              <a:rPr lang="pt-BR" dirty="0" smtClean="0"/>
              <a:t>-----------------------------------------------------------</a:t>
            </a:r>
            <a:endParaRPr lang="pt-BR" dirty="0"/>
          </a:p>
          <a:p>
            <a:r>
              <a:rPr lang="pt-BR" dirty="0" smtClean="0"/>
              <a:t>palindrome(L</a:t>
            </a:r>
            <a:r>
              <a:rPr lang="pt-BR" dirty="0"/>
              <a:t>):- reverse(L,L</a:t>
            </a:r>
            <a:r>
              <a:rPr lang="pt-BR" dirty="0" smtClean="0"/>
              <a:t>).</a:t>
            </a:r>
          </a:p>
          <a:p>
            <a:r>
              <a:rPr lang="pt-BR" dirty="0" smtClean="0"/>
              <a:t>my_reverse</a:t>
            </a:r>
            <a:r>
              <a:rPr lang="pt-BR" dirty="0"/>
              <a:t>([],[]).</a:t>
            </a:r>
          </a:p>
          <a:p>
            <a:r>
              <a:rPr lang="pt-BR" dirty="0" smtClean="0"/>
              <a:t>my_reverse</a:t>
            </a:r>
            <a:r>
              <a:rPr lang="pt-BR" dirty="0"/>
              <a:t>([H|T],R):- my_reverse(T,T1),append(T1,[H],R).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Removes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?- </a:t>
            </a:r>
            <a:r>
              <a:rPr lang="en-US" dirty="0" err="1"/>
              <a:t>remove_duplicates</a:t>
            </a:r>
            <a:r>
              <a:rPr lang="en-US" dirty="0"/>
              <a:t>([</a:t>
            </a:r>
            <a:r>
              <a:rPr lang="en-US" dirty="0" err="1"/>
              <a:t>a,b,a,b,b,c</a:t>
            </a:r>
            <a:r>
              <a:rPr lang="en-US" dirty="0"/>
              <a:t>],I).</a:t>
            </a:r>
          </a:p>
          <a:p>
            <a:r>
              <a:rPr lang="en-US" dirty="0"/>
              <a:t>I=[</a:t>
            </a:r>
            <a:r>
              <a:rPr lang="en-US" dirty="0" err="1"/>
              <a:t>a,b,c</a:t>
            </a:r>
            <a:r>
              <a:rPr lang="en-US" dirty="0"/>
              <a:t>].</a:t>
            </a:r>
          </a:p>
          <a:p>
            <a:r>
              <a:rPr lang="en-US" dirty="0"/>
              <a:t>?- </a:t>
            </a:r>
            <a:r>
              <a:rPr lang="en-US" dirty="0" err="1"/>
              <a:t>remove_duplicates</a:t>
            </a:r>
            <a:r>
              <a:rPr lang="en-US" dirty="0"/>
              <a:t>([</a:t>
            </a:r>
            <a:r>
              <a:rPr lang="en-US" dirty="0" err="1"/>
              <a:t>a,b</a:t>
            </a:r>
            <a:r>
              <a:rPr lang="en-US" dirty="0"/>
              <a:t>],I).</a:t>
            </a:r>
          </a:p>
          <a:p>
            <a:r>
              <a:rPr lang="en-US" dirty="0"/>
              <a:t>I=[</a:t>
            </a:r>
            <a:r>
              <a:rPr lang="en-US" dirty="0" err="1"/>
              <a:t>a,b</a:t>
            </a:r>
            <a:r>
              <a:rPr lang="en-US" dirty="0"/>
              <a:t>].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</a:t>
            </a:r>
            <a:r>
              <a:rPr lang="en-US" dirty="0"/>
              <a:t>		   	</a:t>
            </a:r>
          </a:p>
          <a:p>
            <a:r>
              <a:rPr lang="en-US" dirty="0" err="1"/>
              <a:t>remove_duplicates</a:t>
            </a:r>
            <a:r>
              <a:rPr lang="en-US" dirty="0"/>
              <a:t>([],[]):- !.</a:t>
            </a:r>
          </a:p>
          <a:p>
            <a:r>
              <a:rPr lang="en-US" dirty="0" err="1"/>
              <a:t>remove_duplicates</a:t>
            </a:r>
            <a:r>
              <a:rPr lang="en-US" dirty="0"/>
              <a:t>([H|T],R):- member(H,T),</a:t>
            </a:r>
            <a:r>
              <a:rPr lang="en-US" dirty="0" err="1"/>
              <a:t>remove_duplicates</a:t>
            </a:r>
            <a:r>
              <a:rPr lang="en-US" dirty="0"/>
              <a:t>(T,R),!.</a:t>
            </a:r>
          </a:p>
          <a:p>
            <a:r>
              <a:rPr lang="en-US" dirty="0" err="1"/>
              <a:t>remove_duplicates</a:t>
            </a:r>
            <a:r>
              <a:rPr lang="en-US" dirty="0"/>
              <a:t>([H|T],[</a:t>
            </a:r>
            <a:r>
              <a:rPr lang="en-US" dirty="0" err="1"/>
              <a:t>R|Rest</a:t>
            </a:r>
            <a:r>
              <a:rPr lang="en-US" dirty="0"/>
              <a:t>]):- </a:t>
            </a:r>
            <a:r>
              <a:rPr lang="en-US" dirty="0" err="1"/>
              <a:t>remove_duplicates</a:t>
            </a:r>
            <a:r>
              <a:rPr lang="en-US" dirty="0"/>
              <a:t>(</a:t>
            </a:r>
            <a:r>
              <a:rPr lang="en-US" dirty="0" err="1"/>
              <a:t>T,Rest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1892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</TotalTime>
  <Words>291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Prolog Lecture : 2</vt:lpstr>
      <vt:lpstr>Prolog Examples</vt:lpstr>
      <vt:lpstr>Prolog Examples</vt:lpstr>
      <vt:lpstr>Circle: area and circumference </vt:lpstr>
      <vt:lpstr>Verifies if 3 numbers can be the edges of a triangle</vt:lpstr>
      <vt:lpstr>Problems</vt:lpstr>
      <vt:lpstr>Power. NK where K is a natural number</vt:lpstr>
      <vt:lpstr>PALINDROME</vt:lpstr>
      <vt:lpstr>Removes duplicates</vt:lpstr>
      <vt:lpstr>Selects the integers from a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Lecture : 2</dc:title>
  <dc:creator>ArifOvi</dc:creator>
  <cp:lastModifiedBy>ArifOvi</cp:lastModifiedBy>
  <cp:revision>10</cp:revision>
  <dcterms:created xsi:type="dcterms:W3CDTF">2006-08-16T00:00:00Z</dcterms:created>
  <dcterms:modified xsi:type="dcterms:W3CDTF">2017-03-29T08:12:51Z</dcterms:modified>
</cp:coreProperties>
</file>