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48B8B22-2005-4546-9FD2-A0ED7DB2F5B6}">
          <p14:sldIdLst>
            <p14:sldId id="256"/>
            <p14:sldId id="257"/>
            <p14:sldId id="259"/>
            <p14:sldId id="260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46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55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7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0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0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1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9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33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82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91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04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2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5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7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3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09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6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D6412B-1D17-4002-B4D9-D24E8F97C98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EC94-CD3C-48CE-B9F8-2E1AAD2E8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861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ve</a:t>
            </a:r>
            <a:r>
              <a:rPr lang="en-US" dirty="0" smtClean="0"/>
              <a:t> Sorting </a:t>
            </a:r>
            <a:r>
              <a:rPr lang="en-US" dirty="0" err="1" smtClean="0"/>
              <a:t>algoritmler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28.02.2022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7644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6541" cy="1400530"/>
          </a:xfrm>
        </p:spPr>
        <p:txBody>
          <a:bodyPr/>
          <a:lstStyle/>
          <a:p>
            <a:r>
              <a:rPr lang="en-US" dirty="0" smtClean="0"/>
              <a:t>               Selection sorting: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7652" y="1531620"/>
            <a:ext cx="8946541" cy="4800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531620"/>
            <a:ext cx="781812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4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algoritmi</a:t>
            </a:r>
            <a:r>
              <a:rPr lang="en-US" dirty="0" smtClean="0"/>
              <a:t> !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0492" y="1435699"/>
            <a:ext cx="8946541" cy="1854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Kompüter</a:t>
            </a:r>
            <a:r>
              <a:rPr lang="en-US" dirty="0"/>
              <a:t> </a:t>
            </a:r>
            <a:r>
              <a:rPr lang="en-US" dirty="0" err="1"/>
              <a:t>elmində</a:t>
            </a:r>
            <a:r>
              <a:rPr lang="en-US" dirty="0"/>
              <a:t>  </a:t>
            </a:r>
            <a:r>
              <a:rPr lang="en-US" dirty="0" smtClean="0"/>
              <a:t>search </a:t>
            </a:r>
            <a:r>
              <a:rPr lang="en-US" dirty="0" err="1"/>
              <a:t>alqoritmi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problemini</a:t>
            </a:r>
            <a:r>
              <a:rPr lang="en-US" dirty="0"/>
              <a:t> </a:t>
            </a:r>
            <a:r>
              <a:rPr lang="en-US" dirty="0" err="1"/>
              <a:t>həll</a:t>
            </a:r>
            <a:r>
              <a:rPr lang="en-US" dirty="0"/>
              <a:t> </a:t>
            </a:r>
            <a:r>
              <a:rPr lang="en-US" dirty="0" err="1"/>
              <a:t>edən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alqoritmdir</a:t>
            </a:r>
            <a:r>
              <a:rPr lang="en-US" dirty="0"/>
              <a:t> (</a:t>
            </a:r>
            <a:r>
              <a:rPr lang="en-US" dirty="0" err="1"/>
              <a:t>adətən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başqa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alqoritmləri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əhatə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).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alqoritmləri</a:t>
            </a:r>
            <a:r>
              <a:rPr lang="en-US" dirty="0"/>
              <a:t> </a:t>
            </a:r>
            <a:r>
              <a:rPr lang="en-US" dirty="0" err="1"/>
              <a:t>bəzi</a:t>
            </a:r>
            <a:r>
              <a:rPr lang="en-US" dirty="0"/>
              <a:t> </a:t>
            </a:r>
            <a:r>
              <a:rPr lang="en-US" dirty="0" err="1"/>
              <a:t>verilənlər</a:t>
            </a:r>
            <a:r>
              <a:rPr lang="en-US" dirty="0"/>
              <a:t> </a:t>
            </a:r>
            <a:r>
              <a:rPr lang="en-US" dirty="0" err="1"/>
              <a:t>strukturunda</a:t>
            </a:r>
            <a:r>
              <a:rPr lang="en-US" dirty="0"/>
              <a:t> </a:t>
            </a:r>
            <a:r>
              <a:rPr lang="en-US" dirty="0" err="1"/>
              <a:t>saxlanılan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problem </a:t>
            </a:r>
            <a:r>
              <a:rPr lang="en-US" dirty="0" err="1"/>
              <a:t>sahəsinin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məkanında</a:t>
            </a:r>
            <a:r>
              <a:rPr lang="en-US" dirty="0"/>
              <a:t> </a:t>
            </a:r>
            <a:r>
              <a:rPr lang="en-US" dirty="0" err="1"/>
              <a:t>hesablanmış</a:t>
            </a:r>
            <a:r>
              <a:rPr lang="en-US" dirty="0"/>
              <a:t> </a:t>
            </a:r>
            <a:r>
              <a:rPr lang="en-US" dirty="0" err="1"/>
              <a:t>məlumatları</a:t>
            </a:r>
            <a:r>
              <a:rPr lang="en-US" dirty="0"/>
              <a:t> </a:t>
            </a:r>
            <a:r>
              <a:rPr lang="en-US" dirty="0" err="1"/>
              <a:t>diskret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davamlı</a:t>
            </a:r>
            <a:r>
              <a:rPr lang="en-US" dirty="0"/>
              <a:t> </a:t>
            </a:r>
            <a:r>
              <a:rPr lang="en-US" dirty="0" err="1"/>
              <a:t>dəyərlərlə</a:t>
            </a:r>
            <a:r>
              <a:rPr lang="en-US" dirty="0"/>
              <a:t> </a:t>
            </a:r>
            <a:r>
              <a:rPr lang="en-US" dirty="0" err="1"/>
              <a:t>əldə</a:t>
            </a:r>
            <a:r>
              <a:rPr lang="en-US" dirty="0"/>
              <a:t> </a:t>
            </a:r>
            <a:r>
              <a:rPr lang="en-US" dirty="0" err="1"/>
              <a:t>etmək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 smtClean="0"/>
              <a:t>işləyir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07" y="3290141"/>
            <a:ext cx="727251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5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8565" y="181573"/>
            <a:ext cx="8946541" cy="4195481"/>
          </a:xfrm>
        </p:spPr>
        <p:txBody>
          <a:bodyPr/>
          <a:lstStyle/>
          <a:p>
            <a:r>
              <a:rPr lang="en-US" dirty="0" smtClean="0"/>
              <a:t>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sz="2800" dirty="0" smtClean="0"/>
              <a:t>Searching </a:t>
            </a:r>
            <a:r>
              <a:rPr lang="en-US" sz="2800" dirty="0" err="1" smtClean="0"/>
              <a:t>algoritmler</a:t>
            </a:r>
            <a:r>
              <a:rPr lang="en-US" sz="2800" dirty="0" smtClean="0"/>
              <a:t> 2 </a:t>
            </a:r>
            <a:r>
              <a:rPr lang="en-US" sz="2800" dirty="0" err="1" smtClean="0"/>
              <a:t>yere</a:t>
            </a:r>
            <a:r>
              <a:rPr lang="en-US" sz="2800" dirty="0" smtClean="0"/>
              <a:t> </a:t>
            </a:r>
            <a:r>
              <a:rPr lang="en-US" sz="2800" dirty="0" err="1" smtClean="0"/>
              <a:t>bolunur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0" y="2279314"/>
            <a:ext cx="10515205" cy="30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5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578928"/>
            <a:ext cx="3788727" cy="439515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Umumi</a:t>
            </a:r>
            <a:r>
              <a:rPr lang="en-US" sz="3200" dirty="0" smtClean="0"/>
              <a:t> array proses </a:t>
            </a:r>
            <a:r>
              <a:rPr lang="en-US" sz="3200" dirty="0" err="1" smtClean="0"/>
              <a:t>bitene</a:t>
            </a:r>
            <a:r>
              <a:rPr lang="en-US" sz="3200" dirty="0" smtClean="0"/>
              <a:t> </a:t>
            </a:r>
            <a:r>
              <a:rPr lang="en-US" sz="3200" dirty="0" err="1" smtClean="0"/>
              <a:t>geder</a:t>
            </a:r>
            <a:r>
              <a:rPr lang="en-US" sz="3200" dirty="0" smtClean="0"/>
              <a:t> 2 </a:t>
            </a:r>
            <a:r>
              <a:rPr lang="en-US" sz="3200" dirty="0" err="1" smtClean="0"/>
              <a:t>yere</a:t>
            </a:r>
            <a:r>
              <a:rPr lang="en-US" sz="3200" dirty="0" smtClean="0"/>
              <a:t> </a:t>
            </a:r>
            <a:r>
              <a:rPr lang="en-US" sz="3200" dirty="0" err="1" smtClean="0"/>
              <a:t>ayrilir</a:t>
            </a:r>
            <a:r>
              <a:rPr lang="en-US" sz="3200" dirty="0" smtClean="0"/>
              <a:t> </a:t>
            </a:r>
            <a:r>
              <a:rPr lang="en-US" sz="3200" dirty="0" err="1" smtClean="0"/>
              <a:t>ve</a:t>
            </a:r>
            <a:r>
              <a:rPr lang="en-US" sz="3200" dirty="0" smtClean="0"/>
              <a:t> </a:t>
            </a:r>
            <a:r>
              <a:rPr lang="en-US" sz="3200" dirty="0" err="1" smtClean="0"/>
              <a:t>yalnizca</a:t>
            </a:r>
            <a:r>
              <a:rPr lang="en-US" sz="3200" dirty="0" smtClean="0"/>
              <a:t> </a:t>
            </a:r>
            <a:r>
              <a:rPr lang="en-US" sz="3200" dirty="0" err="1" smtClean="0"/>
              <a:t>lazim</a:t>
            </a:r>
            <a:r>
              <a:rPr lang="en-US" sz="3200" dirty="0" smtClean="0"/>
              <a:t> </a:t>
            </a:r>
            <a:r>
              <a:rPr lang="en-US" sz="3200" dirty="0" err="1" smtClean="0"/>
              <a:t>olan</a:t>
            </a:r>
            <a:r>
              <a:rPr lang="en-US" sz="3200" dirty="0" smtClean="0"/>
              <a:t> </a:t>
            </a:r>
            <a:r>
              <a:rPr lang="en-US" sz="3200" dirty="0" err="1" smtClean="0"/>
              <a:t>yeri</a:t>
            </a:r>
            <a:r>
              <a:rPr lang="en-US" sz="3200" dirty="0" smtClean="0"/>
              <a:t> </a:t>
            </a:r>
            <a:r>
              <a:rPr lang="en-US" sz="3200" dirty="0" err="1" smtClean="0"/>
              <a:t>yoxlanilir</a:t>
            </a:r>
            <a:r>
              <a:rPr lang="en-US" sz="3200" dirty="0" smtClean="0"/>
              <a:t>.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0" y="0"/>
            <a:ext cx="729996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5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7180" y="452717"/>
            <a:ext cx="3634740" cy="5973183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Linear search:</a:t>
            </a:r>
          </a:p>
          <a:p>
            <a:endParaRPr lang="en-US" sz="2800" dirty="0" smtClean="0"/>
          </a:p>
          <a:p>
            <a:r>
              <a:rPr lang="en-US" sz="3600" dirty="0" err="1" smtClean="0"/>
              <a:t>Burada</a:t>
            </a:r>
            <a:r>
              <a:rPr lang="en-US" sz="3600" dirty="0" smtClean="0"/>
              <a:t> </a:t>
            </a:r>
            <a:r>
              <a:rPr lang="en-US" sz="3600" dirty="0" err="1" smtClean="0"/>
              <a:t>ise</a:t>
            </a:r>
            <a:r>
              <a:rPr lang="en-US" sz="3600" dirty="0" smtClean="0"/>
              <a:t> array da </a:t>
            </a:r>
            <a:r>
              <a:rPr lang="en-US" sz="3600" dirty="0" err="1" smtClean="0"/>
              <a:t>olan</a:t>
            </a:r>
            <a:r>
              <a:rPr lang="en-US" sz="3600" dirty="0" smtClean="0"/>
              <a:t> </a:t>
            </a:r>
            <a:r>
              <a:rPr lang="en-US" sz="3600" dirty="0" err="1" smtClean="0"/>
              <a:t>butun</a:t>
            </a:r>
            <a:r>
              <a:rPr lang="en-US" sz="3600" dirty="0" smtClean="0"/>
              <a:t> </a:t>
            </a:r>
            <a:r>
              <a:rPr lang="en-US" sz="3600" dirty="0" err="1" smtClean="0"/>
              <a:t>elementler</a:t>
            </a:r>
            <a:r>
              <a:rPr lang="en-US" sz="3600" dirty="0" smtClean="0"/>
              <a:t> </a:t>
            </a:r>
            <a:r>
              <a:rPr lang="en-US" sz="3600" dirty="0" err="1" smtClean="0"/>
              <a:t>hamisi</a:t>
            </a:r>
            <a:r>
              <a:rPr lang="en-US" sz="3600" dirty="0" smtClean="0"/>
              <a:t> </a:t>
            </a:r>
            <a:r>
              <a:rPr lang="en-US" sz="3600" dirty="0" err="1" smtClean="0"/>
              <a:t>bir-bir</a:t>
            </a:r>
            <a:r>
              <a:rPr lang="en-US" sz="3600" dirty="0" smtClean="0"/>
              <a:t> </a:t>
            </a:r>
            <a:r>
              <a:rPr lang="en-US" sz="3600" dirty="0" err="1" smtClean="0"/>
              <a:t>yoxlanilir</a:t>
            </a:r>
            <a:r>
              <a:rPr lang="en-US" sz="3600" dirty="0" smtClean="0"/>
              <a:t>. </a:t>
            </a:r>
          </a:p>
          <a:p>
            <a:endParaRPr lang="en-US" sz="3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6063" b="27047"/>
          <a:stretch/>
        </p:blipFill>
        <p:spPr>
          <a:xfrm>
            <a:off x="4800600" y="0"/>
            <a:ext cx="739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7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dirty="0" err="1" smtClean="0"/>
              <a:t>algoritmi</a:t>
            </a:r>
            <a:r>
              <a:rPr lang="en-US" dirty="0"/>
              <a:t> 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5900"/>
            <a:ext cx="5577839" cy="5280660"/>
          </a:xfrm>
        </p:spPr>
        <p:txBody>
          <a:bodyPr>
            <a:normAutofit/>
          </a:bodyPr>
          <a:lstStyle/>
          <a:p>
            <a:r>
              <a:rPr lang="en-US" dirty="0" err="1"/>
              <a:t>İnformatikada</a:t>
            </a:r>
            <a:r>
              <a:rPr lang="en-US" dirty="0"/>
              <a:t> </a:t>
            </a:r>
            <a:r>
              <a:rPr lang="en-US" dirty="0" err="1"/>
              <a:t>çeşidləmə</a:t>
            </a:r>
            <a:r>
              <a:rPr lang="en-US" dirty="0"/>
              <a:t> </a:t>
            </a:r>
            <a:r>
              <a:rPr lang="en-US" dirty="0" err="1"/>
              <a:t>alqoritmi</a:t>
            </a:r>
            <a:r>
              <a:rPr lang="en-US" dirty="0"/>
              <a:t> </a:t>
            </a:r>
            <a:r>
              <a:rPr lang="en-US" dirty="0" err="1"/>
              <a:t>siyahının</a:t>
            </a:r>
            <a:r>
              <a:rPr lang="en-US" dirty="0"/>
              <a:t> </a:t>
            </a:r>
            <a:r>
              <a:rPr lang="en-US" dirty="0" err="1"/>
              <a:t>elementlərini</a:t>
            </a:r>
            <a:r>
              <a:rPr lang="en-US" dirty="0"/>
              <a:t> </a:t>
            </a:r>
            <a:r>
              <a:rPr lang="en-US" dirty="0" err="1"/>
              <a:t>sıraya</a:t>
            </a:r>
            <a:r>
              <a:rPr lang="en-US" dirty="0"/>
              <a:t> </a:t>
            </a:r>
            <a:r>
              <a:rPr lang="en-US" dirty="0" err="1"/>
              <a:t>salan</a:t>
            </a:r>
            <a:r>
              <a:rPr lang="en-US" dirty="0"/>
              <a:t> </a:t>
            </a:r>
            <a:r>
              <a:rPr lang="en-US" dirty="0" err="1"/>
              <a:t>alqoritmdir</a:t>
            </a:r>
            <a:r>
              <a:rPr lang="en-US" dirty="0"/>
              <a:t>.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olunan</a:t>
            </a:r>
            <a:r>
              <a:rPr lang="en-US" dirty="0"/>
              <a:t> </a:t>
            </a:r>
            <a:r>
              <a:rPr lang="en-US" dirty="0" err="1"/>
              <a:t>sıralar</a:t>
            </a:r>
            <a:r>
              <a:rPr lang="en-US" dirty="0"/>
              <a:t> </a:t>
            </a:r>
            <a:r>
              <a:rPr lang="en-US" dirty="0" err="1"/>
              <a:t>ədədi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leksikoqrafik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artan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azalan</a:t>
            </a:r>
            <a:r>
              <a:rPr lang="en-US" dirty="0"/>
              <a:t> </a:t>
            </a:r>
            <a:r>
              <a:rPr lang="en-US" dirty="0" err="1"/>
              <a:t>sıralardır</a:t>
            </a:r>
            <a:r>
              <a:rPr lang="en-US" dirty="0"/>
              <a:t>. </a:t>
            </a:r>
            <a:r>
              <a:rPr lang="en-US" dirty="0" err="1"/>
              <a:t>Səmərəli</a:t>
            </a:r>
            <a:r>
              <a:rPr lang="en-US" dirty="0"/>
              <a:t> </a:t>
            </a:r>
            <a:r>
              <a:rPr lang="en-US" dirty="0" err="1"/>
              <a:t>çeşidləmə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məlumatlarının</a:t>
            </a:r>
            <a:r>
              <a:rPr lang="en-US" dirty="0"/>
              <a:t> </a:t>
            </a:r>
            <a:r>
              <a:rPr lang="en-US" dirty="0" err="1"/>
              <a:t>çeşidlənmiş</a:t>
            </a:r>
            <a:r>
              <a:rPr lang="en-US" dirty="0"/>
              <a:t> </a:t>
            </a:r>
            <a:r>
              <a:rPr lang="en-US" dirty="0" err="1"/>
              <a:t>siyahılarda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tələb</a:t>
            </a:r>
            <a:r>
              <a:rPr lang="en-US" dirty="0"/>
              <a:t> </a:t>
            </a:r>
            <a:r>
              <a:rPr lang="en-US" dirty="0" err="1"/>
              <a:t>edən</a:t>
            </a:r>
            <a:r>
              <a:rPr lang="en-US" dirty="0"/>
              <a:t> </a:t>
            </a:r>
            <a:r>
              <a:rPr lang="en-US" dirty="0" err="1"/>
              <a:t>digər</a:t>
            </a:r>
            <a:r>
              <a:rPr lang="en-US" dirty="0"/>
              <a:t> </a:t>
            </a:r>
            <a:r>
              <a:rPr lang="en-US" dirty="0" err="1"/>
              <a:t>alqoritmlərin</a:t>
            </a:r>
            <a:r>
              <a:rPr lang="en-US" dirty="0"/>
              <a:t> (</a:t>
            </a:r>
            <a:r>
              <a:rPr lang="en-US" dirty="0" err="1"/>
              <a:t>məsələn</a:t>
            </a:r>
            <a:r>
              <a:rPr lang="en-US" dirty="0"/>
              <a:t>,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birləşmə</a:t>
            </a:r>
            <a:r>
              <a:rPr lang="en-US" dirty="0"/>
              <a:t> </a:t>
            </a:r>
            <a:r>
              <a:rPr lang="en-US" dirty="0" err="1"/>
              <a:t>alqoritmləri</a:t>
            </a:r>
            <a:r>
              <a:rPr lang="en-US" dirty="0"/>
              <a:t>) </a:t>
            </a:r>
            <a:r>
              <a:rPr lang="en-US" dirty="0" err="1"/>
              <a:t>səmərəliliyini</a:t>
            </a:r>
            <a:r>
              <a:rPr lang="en-US" dirty="0"/>
              <a:t> </a:t>
            </a:r>
            <a:r>
              <a:rPr lang="en-US" dirty="0" err="1"/>
              <a:t>optimallaşdırmaq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vacibdir</a:t>
            </a:r>
            <a:r>
              <a:rPr lang="en-US" dirty="0"/>
              <a:t>. </a:t>
            </a:r>
            <a:r>
              <a:rPr lang="en-US" dirty="0" err="1"/>
              <a:t>Çeşidləmə</a:t>
            </a:r>
            <a:r>
              <a:rPr lang="en-US" dirty="0"/>
              <a:t> </a:t>
            </a:r>
            <a:r>
              <a:rPr lang="en-US" dirty="0" err="1"/>
              <a:t>həmçinin</a:t>
            </a:r>
            <a:r>
              <a:rPr lang="en-US" dirty="0"/>
              <a:t> </a:t>
            </a:r>
            <a:r>
              <a:rPr lang="en-US" dirty="0" err="1"/>
              <a:t>verilənlərin</a:t>
            </a:r>
            <a:r>
              <a:rPr lang="en-US" dirty="0"/>
              <a:t> </a:t>
            </a:r>
            <a:r>
              <a:rPr lang="en-US" dirty="0" err="1"/>
              <a:t>kanonikləşdirilməsi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tərəfindən</a:t>
            </a:r>
            <a:r>
              <a:rPr lang="en-US" dirty="0"/>
              <a:t> </a:t>
            </a:r>
            <a:r>
              <a:rPr lang="en-US" dirty="0" err="1"/>
              <a:t>oxuna</a:t>
            </a:r>
            <a:r>
              <a:rPr lang="en-US" dirty="0"/>
              <a:t> </a:t>
            </a:r>
            <a:r>
              <a:rPr lang="en-US" dirty="0" err="1"/>
              <a:t>bilən</a:t>
            </a:r>
            <a:r>
              <a:rPr lang="en-US" dirty="0"/>
              <a:t> </a:t>
            </a:r>
            <a:r>
              <a:rPr lang="en-US" dirty="0" err="1"/>
              <a:t>çıxışların</a:t>
            </a:r>
            <a:r>
              <a:rPr lang="en-US" dirty="0"/>
              <a:t> </a:t>
            </a:r>
            <a:r>
              <a:rPr lang="en-US" dirty="0" err="1"/>
              <a:t>istehsalı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vaxt</a:t>
            </a:r>
            <a:r>
              <a:rPr lang="en-US" dirty="0"/>
              <a:t> </a:t>
            </a:r>
            <a:r>
              <a:rPr lang="en-US" dirty="0" err="1"/>
              <a:t>faydalıdır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0"/>
            <a:ext cx="661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196" y="457404"/>
            <a:ext cx="9404723" cy="1400530"/>
          </a:xfrm>
        </p:spPr>
        <p:txBody>
          <a:bodyPr/>
          <a:lstStyle/>
          <a:p>
            <a:r>
              <a:rPr lang="en-US" sz="3600" dirty="0" smtClean="0"/>
              <a:t>Sorting </a:t>
            </a:r>
            <a:r>
              <a:rPr lang="en-US" sz="3600" dirty="0" err="1" smtClean="0"/>
              <a:t>algoritminin</a:t>
            </a:r>
            <a:r>
              <a:rPr lang="en-US" sz="3600" dirty="0" smtClean="0"/>
              <a:t>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nece</a:t>
            </a:r>
            <a:r>
              <a:rPr lang="en-US" sz="3600" dirty="0" smtClean="0"/>
              <a:t> </a:t>
            </a:r>
            <a:r>
              <a:rPr lang="en-US" sz="3600" dirty="0" err="1" smtClean="0"/>
              <a:t>novu</a:t>
            </a:r>
            <a:r>
              <a:rPr lang="en-US" sz="3600" dirty="0" smtClean="0"/>
              <a:t> var.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85900"/>
            <a:ext cx="1044702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7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Bubble sorting: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88" y="1464609"/>
            <a:ext cx="6851967" cy="50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20612"/>
            <a:ext cx="9404723" cy="1174825"/>
          </a:xfrm>
        </p:spPr>
        <p:txBody>
          <a:bodyPr/>
          <a:lstStyle/>
          <a:p>
            <a:r>
              <a:rPr lang="en-US" dirty="0" smtClean="0"/>
              <a:t>                 Insertion sorting: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595437"/>
            <a:ext cx="9166860" cy="48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5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186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Searching ve Sorting algoritmler</vt:lpstr>
      <vt:lpstr>Searching algoritmi ! </vt:lpstr>
      <vt:lpstr>  </vt:lpstr>
      <vt:lpstr>Binary search:</vt:lpstr>
      <vt:lpstr>  </vt:lpstr>
      <vt:lpstr>Sorting algoritmi !</vt:lpstr>
      <vt:lpstr>Sorting algoritminin bir nece novu var.</vt:lpstr>
      <vt:lpstr>                  Bubble sorting:</vt:lpstr>
      <vt:lpstr>                 Insertion sorting:</vt:lpstr>
      <vt:lpstr>               Selection sorting: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ve Sorting algoritmler</dc:title>
  <dc:creator>Admin</dc:creator>
  <cp:lastModifiedBy>Admin</cp:lastModifiedBy>
  <cp:revision>10</cp:revision>
  <dcterms:created xsi:type="dcterms:W3CDTF">2022-02-28T06:47:06Z</dcterms:created>
  <dcterms:modified xsi:type="dcterms:W3CDTF">2022-02-28T09:20:29Z</dcterms:modified>
</cp:coreProperties>
</file>