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4"/>
  </p:notesMasterIdLst>
  <p:sldIdLst>
    <p:sldId id="256" r:id="rId2"/>
    <p:sldId id="258" r:id="rId3"/>
    <p:sldId id="259" r:id="rId4"/>
    <p:sldId id="261" r:id="rId5"/>
    <p:sldId id="266" r:id="rId6"/>
    <p:sldId id="320" r:id="rId7"/>
    <p:sldId id="262" r:id="rId8"/>
    <p:sldId id="263" r:id="rId9"/>
    <p:sldId id="312" r:id="rId10"/>
    <p:sldId id="265" r:id="rId11"/>
    <p:sldId id="314" r:id="rId12"/>
    <p:sldId id="269" r:id="rId13"/>
    <p:sldId id="275" r:id="rId14"/>
    <p:sldId id="315" r:id="rId15"/>
    <p:sldId id="267" r:id="rId16"/>
    <p:sldId id="271" r:id="rId17"/>
    <p:sldId id="316" r:id="rId18"/>
    <p:sldId id="317" r:id="rId19"/>
    <p:sldId id="318" r:id="rId20"/>
    <p:sldId id="319" r:id="rId21"/>
    <p:sldId id="272" r:id="rId22"/>
    <p:sldId id="290" r:id="rId23"/>
  </p:sldIdLst>
  <p:sldSz cx="9144000" cy="5143500" type="screen16x9"/>
  <p:notesSz cx="6858000" cy="9144000"/>
  <p:embeddedFontLst>
    <p:embeddedFont>
      <p:font typeface="Archivo" panose="020B0604020202020204" charset="0"/>
      <p:regular r:id="rId25"/>
      <p:bold r:id="rId26"/>
      <p:italic r:id="rId27"/>
      <p:boldItalic r:id="rId28"/>
    </p:embeddedFont>
    <p:embeddedFont>
      <p:font typeface="Encode Sans Black" panose="020B0604020202020204" charset="0"/>
      <p:bold r:id="rId29"/>
    </p:embeddedFont>
    <p:embeddedFont>
      <p:font typeface="Encode Sans Medium" panose="020B0604020202020204" charset="0"/>
      <p:regular r:id="rId30"/>
      <p:bold r:id="rId31"/>
    </p:embeddedFont>
    <p:embeddedFont>
      <p:font typeface="Fredoka One" panose="02000000000000000000" pitchFamily="2" charset="0"/>
      <p:regular r:id="rId32"/>
    </p:embeddedFont>
    <p:embeddedFont>
      <p:font typeface="Palanquin Dark" panose="020B0604020202020204" charset="0"/>
      <p:regular r:id="rId33"/>
      <p:bold r:id="rId34"/>
    </p:embeddedFont>
    <p:embeddedFont>
      <p:font typeface="Scope One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47AB4E-7225-456C-B767-D9724CA81B5E}">
  <a:tblStyle styleId="{A747AB4E-7225-456C-B767-D9724CA81B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4078ddddcb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4078ddddcb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187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4078ddddcb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4078ddddcb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4078ddddcb_0_1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4078ddddcb_0_1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740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4078ddddcb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4078ddddcb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4078ddddcb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4078ddddcb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79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4078ddddcb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4078ddddcb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101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4078ddddcb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4078ddddcb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775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078ddddc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4078ddddc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4078ddddcb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4078ddddcb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802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4078ddddcb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4078ddddcb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4078ddddcb_0_1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4078ddddcb_0_1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6ac5e8787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c6ac5e8787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4078ddddcb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4078ddddcb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4078ddddcb_0_1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4078ddddcb_0_1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757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4078ddddcb_0_35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4078ddddcb_0_35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4078ddddc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4078ddddc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4078ddddcb_0_35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4078ddddcb_0_35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618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>
            <a:spLocks noGrp="1"/>
          </p:cNvSpPr>
          <p:nvPr>
            <p:ph type="pic" idx="2"/>
          </p:nvPr>
        </p:nvSpPr>
        <p:spPr>
          <a:xfrm rot="1799982">
            <a:off x="5283549" y="458299"/>
            <a:ext cx="2853026" cy="422450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375" y="1165675"/>
            <a:ext cx="5778900" cy="227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2375" y="3514350"/>
            <a:ext cx="42042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>
                <a:solidFill>
                  <a:schemeClr val="lt1"/>
                </a:solidFill>
                <a:highlight>
                  <a:schemeClr val="dk1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046528" y="-1005946"/>
            <a:ext cx="2626957" cy="2917143"/>
            <a:chOff x="-1046528" y="-1005946"/>
            <a:chExt cx="2626957" cy="2917143"/>
          </a:xfrm>
        </p:grpSpPr>
        <p:sp>
          <p:nvSpPr>
            <p:cNvPr id="13" name="Google Shape;13;p2"/>
            <p:cNvSpPr/>
            <p:nvPr/>
          </p:nvSpPr>
          <p:spPr>
            <a:xfrm rot="10800000" flipH="1">
              <a:off x="-960472" y="-1005946"/>
              <a:ext cx="2540901" cy="2917143"/>
            </a:xfrm>
            <a:custGeom>
              <a:avLst/>
              <a:gdLst/>
              <a:ahLst/>
              <a:cxnLst/>
              <a:rect l="l" t="t" r="r" b="b"/>
              <a:pathLst>
                <a:path w="78751" h="90412" fill="none" extrusionOk="0">
                  <a:moveTo>
                    <a:pt x="14555" y="6676"/>
                  </a:moveTo>
                  <a:cubicBezTo>
                    <a:pt x="20533" y="2113"/>
                    <a:pt x="28074" y="1"/>
                    <a:pt x="35320" y="3486"/>
                  </a:cubicBezTo>
                  <a:cubicBezTo>
                    <a:pt x="42629" y="6993"/>
                    <a:pt x="46410" y="16393"/>
                    <a:pt x="43664" y="24019"/>
                  </a:cubicBezTo>
                  <a:cubicBezTo>
                    <a:pt x="42903" y="26152"/>
                    <a:pt x="41699" y="28138"/>
                    <a:pt x="41108" y="30335"/>
                  </a:cubicBezTo>
                  <a:cubicBezTo>
                    <a:pt x="40537" y="32532"/>
                    <a:pt x="40727" y="35172"/>
                    <a:pt x="42396" y="36714"/>
                  </a:cubicBezTo>
                  <a:cubicBezTo>
                    <a:pt x="44382" y="38531"/>
                    <a:pt x="47445" y="38151"/>
                    <a:pt x="50106" y="37834"/>
                  </a:cubicBezTo>
                  <a:cubicBezTo>
                    <a:pt x="58662" y="36820"/>
                    <a:pt x="68463" y="38341"/>
                    <a:pt x="73681" y="45206"/>
                  </a:cubicBezTo>
                  <a:cubicBezTo>
                    <a:pt x="78751" y="51860"/>
                    <a:pt x="77631" y="61979"/>
                    <a:pt x="72265" y="68400"/>
                  </a:cubicBezTo>
                  <a:cubicBezTo>
                    <a:pt x="53824" y="90411"/>
                    <a:pt x="18104" y="73470"/>
                    <a:pt x="6063" y="53043"/>
                  </a:cubicBezTo>
                  <a:cubicBezTo>
                    <a:pt x="1" y="42756"/>
                    <a:pt x="64" y="29067"/>
                    <a:pt x="5070" y="18379"/>
                  </a:cubicBezTo>
                  <a:cubicBezTo>
                    <a:pt x="7119" y="14027"/>
                    <a:pt x="10478" y="9781"/>
                    <a:pt x="14555" y="667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-1046528" y="-942235"/>
              <a:ext cx="2055598" cy="2359979"/>
            </a:xfrm>
            <a:custGeom>
              <a:avLst/>
              <a:gdLst/>
              <a:ahLst/>
              <a:cxnLst/>
              <a:rect l="l" t="t" r="r" b="b"/>
              <a:pathLst>
                <a:path w="78751" h="90412" fill="none" extrusionOk="0">
                  <a:moveTo>
                    <a:pt x="14555" y="6676"/>
                  </a:moveTo>
                  <a:cubicBezTo>
                    <a:pt x="20533" y="2113"/>
                    <a:pt x="28074" y="1"/>
                    <a:pt x="35320" y="3486"/>
                  </a:cubicBezTo>
                  <a:cubicBezTo>
                    <a:pt x="42629" y="6993"/>
                    <a:pt x="46410" y="16393"/>
                    <a:pt x="43664" y="24019"/>
                  </a:cubicBezTo>
                  <a:cubicBezTo>
                    <a:pt x="42903" y="26152"/>
                    <a:pt x="41699" y="28138"/>
                    <a:pt x="41108" y="30335"/>
                  </a:cubicBezTo>
                  <a:cubicBezTo>
                    <a:pt x="40537" y="32532"/>
                    <a:pt x="40727" y="35172"/>
                    <a:pt x="42396" y="36714"/>
                  </a:cubicBezTo>
                  <a:cubicBezTo>
                    <a:pt x="44382" y="38531"/>
                    <a:pt x="47445" y="38151"/>
                    <a:pt x="50106" y="37834"/>
                  </a:cubicBezTo>
                  <a:cubicBezTo>
                    <a:pt x="58662" y="36820"/>
                    <a:pt x="68463" y="38341"/>
                    <a:pt x="73681" y="45206"/>
                  </a:cubicBezTo>
                  <a:cubicBezTo>
                    <a:pt x="78751" y="51860"/>
                    <a:pt x="77631" y="61979"/>
                    <a:pt x="72265" y="68400"/>
                  </a:cubicBezTo>
                  <a:cubicBezTo>
                    <a:pt x="53824" y="90411"/>
                    <a:pt x="18104" y="73470"/>
                    <a:pt x="6063" y="53043"/>
                  </a:cubicBezTo>
                  <a:cubicBezTo>
                    <a:pt x="1" y="42756"/>
                    <a:pt x="64" y="29067"/>
                    <a:pt x="5070" y="18379"/>
                  </a:cubicBezTo>
                  <a:cubicBezTo>
                    <a:pt x="7119" y="14027"/>
                    <a:pt x="10478" y="9781"/>
                    <a:pt x="14555" y="667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810021" y="3144111"/>
            <a:ext cx="3294451" cy="3005335"/>
            <a:chOff x="6810021" y="3144111"/>
            <a:chExt cx="3294451" cy="3005335"/>
          </a:xfrm>
        </p:grpSpPr>
        <p:sp>
          <p:nvSpPr>
            <p:cNvPr id="16" name="Google Shape;16;p2"/>
            <p:cNvSpPr/>
            <p:nvPr/>
          </p:nvSpPr>
          <p:spPr>
            <a:xfrm rot="8999952" flipH="1">
              <a:off x="7106829" y="3691323"/>
              <a:ext cx="2700834" cy="1910912"/>
            </a:xfrm>
            <a:custGeom>
              <a:avLst/>
              <a:gdLst/>
              <a:ahLst/>
              <a:cxnLst/>
              <a:rect l="l" t="t" r="r" b="b"/>
              <a:pathLst>
                <a:path w="75836" h="53656" fill="none" extrusionOk="0">
                  <a:moveTo>
                    <a:pt x="2937" y="36904"/>
                  </a:moveTo>
                  <a:cubicBezTo>
                    <a:pt x="7141" y="43685"/>
                    <a:pt x="16414" y="46811"/>
                    <a:pt x="23850" y="43938"/>
                  </a:cubicBezTo>
                  <a:cubicBezTo>
                    <a:pt x="26955" y="42734"/>
                    <a:pt x="29786" y="40643"/>
                    <a:pt x="33081" y="40220"/>
                  </a:cubicBezTo>
                  <a:cubicBezTo>
                    <a:pt x="37517" y="39650"/>
                    <a:pt x="41721" y="42248"/>
                    <a:pt x="45185" y="45079"/>
                  </a:cubicBezTo>
                  <a:cubicBezTo>
                    <a:pt x="48670" y="47909"/>
                    <a:pt x="52050" y="51162"/>
                    <a:pt x="56360" y="52324"/>
                  </a:cubicBezTo>
                  <a:cubicBezTo>
                    <a:pt x="61429" y="53655"/>
                    <a:pt x="67069" y="51691"/>
                    <a:pt x="70639" y="47867"/>
                  </a:cubicBezTo>
                  <a:cubicBezTo>
                    <a:pt x="74230" y="44065"/>
                    <a:pt x="75836" y="38636"/>
                    <a:pt x="75582" y="33418"/>
                  </a:cubicBezTo>
                  <a:cubicBezTo>
                    <a:pt x="75329" y="28180"/>
                    <a:pt x="73322" y="23152"/>
                    <a:pt x="70470" y="18758"/>
                  </a:cubicBezTo>
                  <a:cubicBezTo>
                    <a:pt x="63626" y="8196"/>
                    <a:pt x="51564" y="1204"/>
                    <a:pt x="38996" y="486"/>
                  </a:cubicBezTo>
                  <a:cubicBezTo>
                    <a:pt x="30863" y="0"/>
                    <a:pt x="22646" y="2176"/>
                    <a:pt x="15675" y="6401"/>
                  </a:cubicBezTo>
                  <a:cubicBezTo>
                    <a:pt x="9296" y="10266"/>
                    <a:pt x="2494" y="16582"/>
                    <a:pt x="909" y="24187"/>
                  </a:cubicBezTo>
                  <a:cubicBezTo>
                    <a:pt x="1" y="28475"/>
                    <a:pt x="614" y="33144"/>
                    <a:pt x="2937" y="369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8999857" flipH="1">
              <a:off x="7488972" y="4013057"/>
              <a:ext cx="2197569" cy="1554839"/>
            </a:xfrm>
            <a:custGeom>
              <a:avLst/>
              <a:gdLst/>
              <a:ahLst/>
              <a:cxnLst/>
              <a:rect l="l" t="t" r="r" b="b"/>
              <a:pathLst>
                <a:path w="75836" h="53656" fill="none" extrusionOk="0">
                  <a:moveTo>
                    <a:pt x="2937" y="36904"/>
                  </a:moveTo>
                  <a:cubicBezTo>
                    <a:pt x="7141" y="43685"/>
                    <a:pt x="16414" y="46811"/>
                    <a:pt x="23850" y="43938"/>
                  </a:cubicBezTo>
                  <a:cubicBezTo>
                    <a:pt x="26955" y="42734"/>
                    <a:pt x="29786" y="40643"/>
                    <a:pt x="33081" y="40220"/>
                  </a:cubicBezTo>
                  <a:cubicBezTo>
                    <a:pt x="37517" y="39650"/>
                    <a:pt x="41721" y="42248"/>
                    <a:pt x="45185" y="45079"/>
                  </a:cubicBezTo>
                  <a:cubicBezTo>
                    <a:pt x="48670" y="47909"/>
                    <a:pt x="52050" y="51162"/>
                    <a:pt x="56360" y="52324"/>
                  </a:cubicBezTo>
                  <a:cubicBezTo>
                    <a:pt x="61429" y="53655"/>
                    <a:pt x="67069" y="51691"/>
                    <a:pt x="70639" y="47867"/>
                  </a:cubicBezTo>
                  <a:cubicBezTo>
                    <a:pt x="74230" y="44065"/>
                    <a:pt x="75836" y="38636"/>
                    <a:pt x="75582" y="33418"/>
                  </a:cubicBezTo>
                  <a:cubicBezTo>
                    <a:pt x="75329" y="28180"/>
                    <a:pt x="73322" y="23152"/>
                    <a:pt x="70470" y="18758"/>
                  </a:cubicBezTo>
                  <a:cubicBezTo>
                    <a:pt x="63626" y="8196"/>
                    <a:pt x="51564" y="1204"/>
                    <a:pt x="38996" y="486"/>
                  </a:cubicBezTo>
                  <a:cubicBezTo>
                    <a:pt x="30863" y="0"/>
                    <a:pt x="22646" y="2176"/>
                    <a:pt x="15675" y="6401"/>
                  </a:cubicBezTo>
                  <a:cubicBezTo>
                    <a:pt x="9296" y="10266"/>
                    <a:pt x="2494" y="16582"/>
                    <a:pt x="909" y="24187"/>
                  </a:cubicBezTo>
                  <a:cubicBezTo>
                    <a:pt x="1" y="28475"/>
                    <a:pt x="614" y="33144"/>
                    <a:pt x="2937" y="369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 hasCustomPrompt="1"/>
          </p:nvPr>
        </p:nvSpPr>
        <p:spPr>
          <a:xfrm>
            <a:off x="1478725" y="1826989"/>
            <a:ext cx="8859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1"/>
          </p:nvPr>
        </p:nvSpPr>
        <p:spPr>
          <a:xfrm>
            <a:off x="777775" y="2575000"/>
            <a:ext cx="22878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2"/>
          </p:nvPr>
        </p:nvSpPr>
        <p:spPr>
          <a:xfrm>
            <a:off x="777784" y="3022600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title" idx="3" hasCustomPrompt="1"/>
          </p:nvPr>
        </p:nvSpPr>
        <p:spPr>
          <a:xfrm>
            <a:off x="4129048" y="1826989"/>
            <a:ext cx="8859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1" name="Google Shape;161;p20"/>
          <p:cNvSpPr txBox="1">
            <a:spLocks noGrp="1"/>
          </p:cNvSpPr>
          <p:nvPr>
            <p:ph type="subTitle" idx="4"/>
          </p:nvPr>
        </p:nvSpPr>
        <p:spPr>
          <a:xfrm>
            <a:off x="3428100" y="2575000"/>
            <a:ext cx="22878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ubTitle" idx="5"/>
          </p:nvPr>
        </p:nvSpPr>
        <p:spPr>
          <a:xfrm>
            <a:off x="3428103" y="3022600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title" idx="6" hasCustomPrompt="1"/>
          </p:nvPr>
        </p:nvSpPr>
        <p:spPr>
          <a:xfrm>
            <a:off x="6779372" y="1826989"/>
            <a:ext cx="8859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4" name="Google Shape;164;p20"/>
          <p:cNvSpPr txBox="1">
            <a:spLocks noGrp="1"/>
          </p:cNvSpPr>
          <p:nvPr>
            <p:ph type="subTitle" idx="7"/>
          </p:nvPr>
        </p:nvSpPr>
        <p:spPr>
          <a:xfrm>
            <a:off x="6078419" y="2575000"/>
            <a:ext cx="22878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subTitle" idx="8"/>
          </p:nvPr>
        </p:nvSpPr>
        <p:spPr>
          <a:xfrm>
            <a:off x="6078416" y="3022600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7113376" y="4090275"/>
            <a:ext cx="2478365" cy="2106628"/>
          </a:xfrm>
          <a:custGeom>
            <a:avLst/>
            <a:gdLst/>
            <a:ahLst/>
            <a:cxnLst/>
            <a:rect l="l" t="t" r="r" b="b"/>
            <a:pathLst>
              <a:path w="85764" h="72900" fill="none" extrusionOk="0">
                <a:moveTo>
                  <a:pt x="2557" y="37771"/>
                </a:moveTo>
                <a:cubicBezTo>
                  <a:pt x="3719" y="34074"/>
                  <a:pt x="5387" y="30462"/>
                  <a:pt x="8070" y="27652"/>
                </a:cubicBezTo>
                <a:cubicBezTo>
                  <a:pt x="10732" y="24843"/>
                  <a:pt x="14534" y="22941"/>
                  <a:pt x="18400" y="23216"/>
                </a:cubicBezTo>
                <a:cubicBezTo>
                  <a:pt x="23660" y="23575"/>
                  <a:pt x="28793" y="27758"/>
                  <a:pt x="33672" y="25772"/>
                </a:cubicBezTo>
                <a:cubicBezTo>
                  <a:pt x="36144" y="24758"/>
                  <a:pt x="37770" y="22350"/>
                  <a:pt x="38763" y="19857"/>
                </a:cubicBezTo>
                <a:cubicBezTo>
                  <a:pt x="39735" y="17365"/>
                  <a:pt x="40221" y="14682"/>
                  <a:pt x="41256" y="12210"/>
                </a:cubicBezTo>
                <a:cubicBezTo>
                  <a:pt x="44298" y="4838"/>
                  <a:pt x="52261" y="1"/>
                  <a:pt x="60246" y="43"/>
                </a:cubicBezTo>
                <a:cubicBezTo>
                  <a:pt x="68210" y="85"/>
                  <a:pt x="75857" y="4690"/>
                  <a:pt x="80208" y="11366"/>
                </a:cubicBezTo>
                <a:cubicBezTo>
                  <a:pt x="84581" y="18062"/>
                  <a:pt x="85764" y="26554"/>
                  <a:pt x="84074" y="34348"/>
                </a:cubicBezTo>
                <a:cubicBezTo>
                  <a:pt x="82384" y="42143"/>
                  <a:pt x="77990" y="49220"/>
                  <a:pt x="72223" y="54754"/>
                </a:cubicBezTo>
                <a:cubicBezTo>
                  <a:pt x="66478" y="60268"/>
                  <a:pt x="59401" y="64281"/>
                  <a:pt x="51944" y="67133"/>
                </a:cubicBezTo>
                <a:cubicBezTo>
                  <a:pt x="41425" y="71168"/>
                  <a:pt x="30018" y="72900"/>
                  <a:pt x="18759" y="72266"/>
                </a:cubicBezTo>
                <a:cubicBezTo>
                  <a:pt x="15928" y="72118"/>
                  <a:pt x="13076" y="71801"/>
                  <a:pt x="10267" y="71337"/>
                </a:cubicBezTo>
                <a:cubicBezTo>
                  <a:pt x="8619" y="71062"/>
                  <a:pt x="6275" y="71083"/>
                  <a:pt x="4796" y="70259"/>
                </a:cubicBezTo>
                <a:cubicBezTo>
                  <a:pt x="3022" y="69266"/>
                  <a:pt x="2620" y="66689"/>
                  <a:pt x="2113" y="64894"/>
                </a:cubicBezTo>
                <a:cubicBezTo>
                  <a:pt x="1374" y="62169"/>
                  <a:pt x="846" y="59380"/>
                  <a:pt x="592" y="56550"/>
                </a:cubicBezTo>
                <a:cubicBezTo>
                  <a:pt x="1" y="50255"/>
                  <a:pt x="656" y="43812"/>
                  <a:pt x="2557" y="37771"/>
                </a:cubicBez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-447741" y="3683875"/>
            <a:ext cx="1968775" cy="2260300"/>
          </a:xfrm>
          <a:custGeom>
            <a:avLst/>
            <a:gdLst/>
            <a:ahLst/>
            <a:cxnLst/>
            <a:rect l="l" t="t" r="r" b="b"/>
            <a:pathLst>
              <a:path w="78751" h="90412" fill="none" extrusionOk="0">
                <a:moveTo>
                  <a:pt x="14555" y="6676"/>
                </a:moveTo>
                <a:cubicBezTo>
                  <a:pt x="20533" y="2113"/>
                  <a:pt x="28074" y="1"/>
                  <a:pt x="35320" y="3486"/>
                </a:cubicBezTo>
                <a:cubicBezTo>
                  <a:pt x="42629" y="6993"/>
                  <a:pt x="46410" y="16393"/>
                  <a:pt x="43664" y="24019"/>
                </a:cubicBezTo>
                <a:cubicBezTo>
                  <a:pt x="42903" y="26152"/>
                  <a:pt x="41699" y="28138"/>
                  <a:pt x="41108" y="30335"/>
                </a:cubicBezTo>
                <a:cubicBezTo>
                  <a:pt x="40537" y="32532"/>
                  <a:pt x="40727" y="35172"/>
                  <a:pt x="42396" y="36714"/>
                </a:cubicBezTo>
                <a:cubicBezTo>
                  <a:pt x="44382" y="38531"/>
                  <a:pt x="47445" y="38151"/>
                  <a:pt x="50106" y="37834"/>
                </a:cubicBezTo>
                <a:cubicBezTo>
                  <a:pt x="58662" y="36820"/>
                  <a:pt x="68463" y="38341"/>
                  <a:pt x="73681" y="45206"/>
                </a:cubicBezTo>
                <a:cubicBezTo>
                  <a:pt x="78751" y="51860"/>
                  <a:pt x="77631" y="61979"/>
                  <a:pt x="72265" y="68400"/>
                </a:cubicBezTo>
                <a:cubicBezTo>
                  <a:pt x="53824" y="90411"/>
                  <a:pt x="18104" y="73470"/>
                  <a:pt x="6063" y="53043"/>
                </a:cubicBezTo>
                <a:cubicBezTo>
                  <a:pt x="1" y="42756"/>
                  <a:pt x="64" y="29067"/>
                  <a:pt x="5070" y="18379"/>
                </a:cubicBezTo>
                <a:cubicBezTo>
                  <a:pt x="7119" y="14027"/>
                  <a:pt x="10478" y="9781"/>
                  <a:pt x="14555" y="6676"/>
                </a:cubicBez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 rot="-6299960">
            <a:off x="8013178" y="-152797"/>
            <a:ext cx="1780722" cy="1673000"/>
          </a:xfrm>
          <a:custGeom>
            <a:avLst/>
            <a:gdLst/>
            <a:ahLst/>
            <a:cxnLst/>
            <a:rect l="l" t="t" r="r" b="b"/>
            <a:pathLst>
              <a:path w="71231" h="66922" fill="none" extrusionOk="0">
                <a:moveTo>
                  <a:pt x="740" y="36883"/>
                </a:moveTo>
                <a:cubicBezTo>
                  <a:pt x="1" y="32532"/>
                  <a:pt x="1310" y="27863"/>
                  <a:pt x="4247" y="24547"/>
                </a:cubicBezTo>
                <a:cubicBezTo>
                  <a:pt x="7162" y="21209"/>
                  <a:pt x="11619" y="19308"/>
                  <a:pt x="16034" y="19498"/>
                </a:cubicBezTo>
                <a:cubicBezTo>
                  <a:pt x="20554" y="19667"/>
                  <a:pt x="24990" y="21906"/>
                  <a:pt x="29447" y="21146"/>
                </a:cubicBezTo>
                <a:cubicBezTo>
                  <a:pt x="33334" y="20470"/>
                  <a:pt x="36482" y="17618"/>
                  <a:pt x="38890" y="14513"/>
                </a:cubicBezTo>
                <a:cubicBezTo>
                  <a:pt x="41319" y="11387"/>
                  <a:pt x="43241" y="7880"/>
                  <a:pt x="45966" y="5049"/>
                </a:cubicBezTo>
                <a:cubicBezTo>
                  <a:pt x="48670" y="2198"/>
                  <a:pt x="52515" y="1"/>
                  <a:pt x="56402" y="550"/>
                </a:cubicBezTo>
                <a:cubicBezTo>
                  <a:pt x="60119" y="1057"/>
                  <a:pt x="63119" y="3930"/>
                  <a:pt x="65126" y="7098"/>
                </a:cubicBezTo>
                <a:cubicBezTo>
                  <a:pt x="71231" y="16689"/>
                  <a:pt x="70470" y="29426"/>
                  <a:pt x="65907" y="39841"/>
                </a:cubicBezTo>
                <a:cubicBezTo>
                  <a:pt x="61323" y="50234"/>
                  <a:pt x="53444" y="58789"/>
                  <a:pt x="45523" y="66922"/>
                </a:cubicBez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_2_1_1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subTitle" idx="1"/>
          </p:nvPr>
        </p:nvSpPr>
        <p:spPr>
          <a:xfrm>
            <a:off x="720000" y="2575000"/>
            <a:ext cx="1707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subTitle" idx="2"/>
          </p:nvPr>
        </p:nvSpPr>
        <p:spPr>
          <a:xfrm>
            <a:off x="720000" y="3022600"/>
            <a:ext cx="17079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subTitle" idx="3"/>
          </p:nvPr>
        </p:nvSpPr>
        <p:spPr>
          <a:xfrm>
            <a:off x="2718700" y="2575000"/>
            <a:ext cx="1707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subTitle" idx="4"/>
          </p:nvPr>
        </p:nvSpPr>
        <p:spPr>
          <a:xfrm>
            <a:off x="2718700" y="3022600"/>
            <a:ext cx="17079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ubTitle" idx="5"/>
          </p:nvPr>
        </p:nvSpPr>
        <p:spPr>
          <a:xfrm>
            <a:off x="4717400" y="2575000"/>
            <a:ext cx="1707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subTitle" idx="6"/>
          </p:nvPr>
        </p:nvSpPr>
        <p:spPr>
          <a:xfrm>
            <a:off x="4717400" y="3022600"/>
            <a:ext cx="17079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subTitle" idx="7"/>
          </p:nvPr>
        </p:nvSpPr>
        <p:spPr>
          <a:xfrm>
            <a:off x="6716100" y="2575000"/>
            <a:ext cx="1707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subTitle" idx="8"/>
          </p:nvPr>
        </p:nvSpPr>
        <p:spPr>
          <a:xfrm>
            <a:off x="6716100" y="3022600"/>
            <a:ext cx="17079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-1011625" y="4046248"/>
            <a:ext cx="3467994" cy="2222257"/>
          </a:xfrm>
          <a:custGeom>
            <a:avLst/>
            <a:gdLst/>
            <a:ahLst/>
            <a:cxnLst/>
            <a:rect l="l" t="t" r="r" b="b"/>
            <a:pathLst>
              <a:path w="90031" h="57691" fill="none" extrusionOk="0">
                <a:moveTo>
                  <a:pt x="89165" y="25392"/>
                </a:moveTo>
                <a:cubicBezTo>
                  <a:pt x="90031" y="20850"/>
                  <a:pt x="89207" y="15949"/>
                  <a:pt x="85975" y="10858"/>
                </a:cubicBezTo>
                <a:cubicBezTo>
                  <a:pt x="83694" y="7309"/>
                  <a:pt x="78898" y="3824"/>
                  <a:pt x="74631" y="6190"/>
                </a:cubicBezTo>
                <a:cubicBezTo>
                  <a:pt x="71928" y="7690"/>
                  <a:pt x="70893" y="11006"/>
                  <a:pt x="70005" y="13985"/>
                </a:cubicBezTo>
                <a:cubicBezTo>
                  <a:pt x="69118" y="16963"/>
                  <a:pt x="67872" y="20258"/>
                  <a:pt x="64999" y="21463"/>
                </a:cubicBezTo>
                <a:cubicBezTo>
                  <a:pt x="62042" y="22730"/>
                  <a:pt x="58514" y="21061"/>
                  <a:pt x="56507" y="18569"/>
                </a:cubicBezTo>
                <a:cubicBezTo>
                  <a:pt x="54479" y="16055"/>
                  <a:pt x="53571" y="12886"/>
                  <a:pt x="52430" y="9865"/>
                </a:cubicBezTo>
                <a:cubicBezTo>
                  <a:pt x="51311" y="6866"/>
                  <a:pt x="49790" y="3782"/>
                  <a:pt x="47086" y="2050"/>
                </a:cubicBezTo>
                <a:cubicBezTo>
                  <a:pt x="43854" y="1"/>
                  <a:pt x="39418" y="423"/>
                  <a:pt x="36228" y="2557"/>
                </a:cubicBezTo>
                <a:cubicBezTo>
                  <a:pt x="33038" y="4669"/>
                  <a:pt x="31011" y="8239"/>
                  <a:pt x="30123" y="11978"/>
                </a:cubicBezTo>
                <a:cubicBezTo>
                  <a:pt x="29257" y="15696"/>
                  <a:pt x="29426" y="19604"/>
                  <a:pt x="29891" y="23406"/>
                </a:cubicBezTo>
                <a:cubicBezTo>
                  <a:pt x="30123" y="25392"/>
                  <a:pt x="30356" y="27694"/>
                  <a:pt x="28919" y="29088"/>
                </a:cubicBezTo>
                <a:cubicBezTo>
                  <a:pt x="27398" y="30588"/>
                  <a:pt x="24716" y="30102"/>
                  <a:pt x="23174" y="28624"/>
                </a:cubicBezTo>
                <a:cubicBezTo>
                  <a:pt x="21653" y="27145"/>
                  <a:pt x="21019" y="24990"/>
                  <a:pt x="20533" y="22920"/>
                </a:cubicBezTo>
                <a:cubicBezTo>
                  <a:pt x="20026" y="20850"/>
                  <a:pt x="19583" y="18695"/>
                  <a:pt x="18294" y="17005"/>
                </a:cubicBezTo>
                <a:cubicBezTo>
                  <a:pt x="15569" y="13414"/>
                  <a:pt x="9718" y="13372"/>
                  <a:pt x="6190" y="16182"/>
                </a:cubicBezTo>
                <a:cubicBezTo>
                  <a:pt x="1" y="21040"/>
                  <a:pt x="508" y="31032"/>
                  <a:pt x="3444" y="37496"/>
                </a:cubicBezTo>
                <a:cubicBezTo>
                  <a:pt x="6760" y="44783"/>
                  <a:pt x="13393" y="50339"/>
                  <a:pt x="20765" y="53212"/>
                </a:cubicBezTo>
                <a:cubicBezTo>
                  <a:pt x="32299" y="57690"/>
                  <a:pt x="45375" y="56402"/>
                  <a:pt x="56993" y="52958"/>
                </a:cubicBezTo>
                <a:cubicBezTo>
                  <a:pt x="69393" y="49262"/>
                  <a:pt x="86609" y="38826"/>
                  <a:pt x="89165" y="25392"/>
                </a:cubicBez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8424009" y="144352"/>
            <a:ext cx="1198822" cy="1544207"/>
          </a:xfrm>
          <a:custGeom>
            <a:avLst/>
            <a:gdLst/>
            <a:ahLst/>
            <a:cxnLst/>
            <a:rect l="l" t="t" r="r" b="b"/>
            <a:pathLst>
              <a:path w="42016" h="54121" fill="none" extrusionOk="0">
                <a:moveTo>
                  <a:pt x="3634" y="33039"/>
                </a:moveTo>
                <a:cubicBezTo>
                  <a:pt x="2070" y="36334"/>
                  <a:pt x="486" y="39714"/>
                  <a:pt x="233" y="43347"/>
                </a:cubicBezTo>
                <a:cubicBezTo>
                  <a:pt x="0" y="46981"/>
                  <a:pt x="1416" y="50952"/>
                  <a:pt x="4605" y="52705"/>
                </a:cubicBezTo>
                <a:cubicBezTo>
                  <a:pt x="7182" y="54120"/>
                  <a:pt x="10414" y="53846"/>
                  <a:pt x="13097" y="52663"/>
                </a:cubicBezTo>
                <a:cubicBezTo>
                  <a:pt x="15801" y="51501"/>
                  <a:pt x="18061" y="49537"/>
                  <a:pt x="20258" y="47614"/>
                </a:cubicBezTo>
                <a:cubicBezTo>
                  <a:pt x="23363" y="44910"/>
                  <a:pt x="26469" y="42228"/>
                  <a:pt x="29574" y="39524"/>
                </a:cubicBezTo>
                <a:cubicBezTo>
                  <a:pt x="33461" y="36144"/>
                  <a:pt x="37453" y="32616"/>
                  <a:pt x="39671" y="27969"/>
                </a:cubicBezTo>
                <a:cubicBezTo>
                  <a:pt x="41847" y="23364"/>
                  <a:pt x="42016" y="17851"/>
                  <a:pt x="40157" y="13119"/>
                </a:cubicBezTo>
                <a:cubicBezTo>
                  <a:pt x="38298" y="8387"/>
                  <a:pt x="34411" y="4479"/>
                  <a:pt x="29679" y="2599"/>
                </a:cubicBezTo>
                <a:cubicBezTo>
                  <a:pt x="23131" y="1"/>
                  <a:pt x="17871" y="2515"/>
                  <a:pt x="15252" y="8514"/>
                </a:cubicBezTo>
                <a:cubicBezTo>
                  <a:pt x="11640" y="16794"/>
                  <a:pt x="7520" y="24885"/>
                  <a:pt x="3634" y="33039"/>
                </a:cubicBez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subTitle" idx="1"/>
          </p:nvPr>
        </p:nvSpPr>
        <p:spPr>
          <a:xfrm>
            <a:off x="5668750" y="2359444"/>
            <a:ext cx="26415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ubTitle" idx="2"/>
          </p:nvPr>
        </p:nvSpPr>
        <p:spPr>
          <a:xfrm>
            <a:off x="5668750" y="2828978"/>
            <a:ext cx="26415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3"/>
          </p:nvPr>
        </p:nvSpPr>
        <p:spPr>
          <a:xfrm>
            <a:off x="5668750" y="1235649"/>
            <a:ext cx="26415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subTitle" idx="4"/>
          </p:nvPr>
        </p:nvSpPr>
        <p:spPr>
          <a:xfrm>
            <a:off x="5668750" y="1705155"/>
            <a:ext cx="26415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ubTitle" idx="5"/>
          </p:nvPr>
        </p:nvSpPr>
        <p:spPr>
          <a:xfrm>
            <a:off x="5668750" y="3483274"/>
            <a:ext cx="2641500" cy="52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6"/>
          </p:nvPr>
        </p:nvSpPr>
        <p:spPr>
          <a:xfrm>
            <a:off x="5668750" y="3952780"/>
            <a:ext cx="26415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7"/>
          </p:nvPr>
        </p:nvSpPr>
        <p:spPr>
          <a:xfrm>
            <a:off x="1739500" y="1235649"/>
            <a:ext cx="26415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8"/>
          </p:nvPr>
        </p:nvSpPr>
        <p:spPr>
          <a:xfrm>
            <a:off x="1739500" y="1705155"/>
            <a:ext cx="26415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9"/>
          </p:nvPr>
        </p:nvSpPr>
        <p:spPr>
          <a:xfrm>
            <a:off x="1739500" y="2359444"/>
            <a:ext cx="26415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13"/>
          </p:nvPr>
        </p:nvSpPr>
        <p:spPr>
          <a:xfrm>
            <a:off x="1739500" y="2828978"/>
            <a:ext cx="26415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subTitle" idx="14"/>
          </p:nvPr>
        </p:nvSpPr>
        <p:spPr>
          <a:xfrm>
            <a:off x="1739500" y="3483274"/>
            <a:ext cx="26415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ubTitle" idx="15"/>
          </p:nvPr>
        </p:nvSpPr>
        <p:spPr>
          <a:xfrm>
            <a:off x="1739500" y="3952780"/>
            <a:ext cx="26415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2"/>
          <p:cNvSpPr/>
          <p:nvPr/>
        </p:nvSpPr>
        <p:spPr>
          <a:xfrm rot="-5400000">
            <a:off x="8484872" y="-152834"/>
            <a:ext cx="1780775" cy="1673050"/>
          </a:xfrm>
          <a:custGeom>
            <a:avLst/>
            <a:gdLst/>
            <a:ahLst/>
            <a:cxnLst/>
            <a:rect l="l" t="t" r="r" b="b"/>
            <a:pathLst>
              <a:path w="71231" h="66922" fill="none" extrusionOk="0">
                <a:moveTo>
                  <a:pt x="740" y="36883"/>
                </a:moveTo>
                <a:cubicBezTo>
                  <a:pt x="1" y="32532"/>
                  <a:pt x="1310" y="27863"/>
                  <a:pt x="4247" y="24547"/>
                </a:cubicBezTo>
                <a:cubicBezTo>
                  <a:pt x="7162" y="21209"/>
                  <a:pt x="11619" y="19308"/>
                  <a:pt x="16034" y="19498"/>
                </a:cubicBezTo>
                <a:cubicBezTo>
                  <a:pt x="20554" y="19667"/>
                  <a:pt x="24990" y="21906"/>
                  <a:pt x="29447" y="21146"/>
                </a:cubicBezTo>
                <a:cubicBezTo>
                  <a:pt x="33334" y="20470"/>
                  <a:pt x="36482" y="17618"/>
                  <a:pt x="38890" y="14513"/>
                </a:cubicBezTo>
                <a:cubicBezTo>
                  <a:pt x="41319" y="11387"/>
                  <a:pt x="43241" y="7880"/>
                  <a:pt x="45966" y="5049"/>
                </a:cubicBezTo>
                <a:cubicBezTo>
                  <a:pt x="48670" y="2198"/>
                  <a:pt x="52515" y="1"/>
                  <a:pt x="56402" y="550"/>
                </a:cubicBezTo>
                <a:cubicBezTo>
                  <a:pt x="60119" y="1057"/>
                  <a:pt x="63119" y="3930"/>
                  <a:pt x="65126" y="7098"/>
                </a:cubicBezTo>
                <a:cubicBezTo>
                  <a:pt x="71231" y="16689"/>
                  <a:pt x="70470" y="29426"/>
                  <a:pt x="65907" y="39841"/>
                </a:cubicBezTo>
                <a:cubicBezTo>
                  <a:pt x="61323" y="50234"/>
                  <a:pt x="53444" y="58789"/>
                  <a:pt x="45523" y="66922"/>
                </a:cubicBez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 rot="-5400000" flipH="1">
            <a:off x="-1690778" y="3725141"/>
            <a:ext cx="3355113" cy="1462356"/>
          </a:xfrm>
          <a:custGeom>
            <a:avLst/>
            <a:gdLst/>
            <a:ahLst/>
            <a:cxnLst/>
            <a:rect l="l" t="t" r="r" b="b"/>
            <a:pathLst>
              <a:path w="88742" h="38679" fill="none" extrusionOk="0">
                <a:moveTo>
                  <a:pt x="2472" y="444"/>
                </a:moveTo>
                <a:cubicBezTo>
                  <a:pt x="0" y="3401"/>
                  <a:pt x="1352" y="8260"/>
                  <a:pt x="4415" y="10562"/>
                </a:cubicBezTo>
                <a:cubicBezTo>
                  <a:pt x="7499" y="12865"/>
                  <a:pt x="11661" y="13161"/>
                  <a:pt x="15484" y="12696"/>
                </a:cubicBezTo>
                <a:cubicBezTo>
                  <a:pt x="19308" y="12252"/>
                  <a:pt x="23047" y="11154"/>
                  <a:pt x="26891" y="11069"/>
                </a:cubicBezTo>
                <a:cubicBezTo>
                  <a:pt x="30736" y="10985"/>
                  <a:pt x="34897" y="12105"/>
                  <a:pt x="37200" y="15189"/>
                </a:cubicBezTo>
                <a:cubicBezTo>
                  <a:pt x="39333" y="18040"/>
                  <a:pt x="39439" y="21885"/>
                  <a:pt x="39925" y="25413"/>
                </a:cubicBezTo>
                <a:cubicBezTo>
                  <a:pt x="40410" y="28961"/>
                  <a:pt x="41762" y="32891"/>
                  <a:pt x="45079" y="34221"/>
                </a:cubicBezTo>
                <a:cubicBezTo>
                  <a:pt x="47804" y="35341"/>
                  <a:pt x="50972" y="34242"/>
                  <a:pt x="53444" y="32616"/>
                </a:cubicBezTo>
                <a:cubicBezTo>
                  <a:pt x="55894" y="30989"/>
                  <a:pt x="58028" y="28856"/>
                  <a:pt x="60689" y="27525"/>
                </a:cubicBezTo>
                <a:cubicBezTo>
                  <a:pt x="63330" y="26215"/>
                  <a:pt x="66836" y="25941"/>
                  <a:pt x="68991" y="27948"/>
                </a:cubicBezTo>
                <a:cubicBezTo>
                  <a:pt x="71801" y="30546"/>
                  <a:pt x="71294" y="35806"/>
                  <a:pt x="74631" y="37643"/>
                </a:cubicBezTo>
                <a:cubicBezTo>
                  <a:pt x="76511" y="38679"/>
                  <a:pt x="78983" y="38066"/>
                  <a:pt x="80630" y="36693"/>
                </a:cubicBezTo>
                <a:cubicBezTo>
                  <a:pt x="82278" y="35320"/>
                  <a:pt x="83292" y="33334"/>
                  <a:pt x="84095" y="31327"/>
                </a:cubicBezTo>
                <a:cubicBezTo>
                  <a:pt x="88129" y="21462"/>
                  <a:pt x="88742" y="10246"/>
                  <a:pt x="85763" y="0"/>
                </a:cubicBez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_3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 hasCustomPrompt="1"/>
          </p:nvPr>
        </p:nvSpPr>
        <p:spPr>
          <a:xfrm>
            <a:off x="820836" y="2869920"/>
            <a:ext cx="25740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00" name="Google Shape;200;p23"/>
          <p:cNvSpPr txBox="1">
            <a:spLocks noGrp="1"/>
          </p:cNvSpPr>
          <p:nvPr>
            <p:ph type="subTitle" idx="1"/>
          </p:nvPr>
        </p:nvSpPr>
        <p:spPr>
          <a:xfrm>
            <a:off x="820850" y="3665624"/>
            <a:ext cx="2574000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title" idx="2" hasCustomPrompt="1"/>
          </p:nvPr>
        </p:nvSpPr>
        <p:spPr>
          <a:xfrm>
            <a:off x="3284997" y="994346"/>
            <a:ext cx="25740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3"/>
          </p:nvPr>
        </p:nvSpPr>
        <p:spPr>
          <a:xfrm>
            <a:off x="3285000" y="1790043"/>
            <a:ext cx="2574000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title" idx="4" hasCustomPrompt="1"/>
          </p:nvPr>
        </p:nvSpPr>
        <p:spPr>
          <a:xfrm>
            <a:off x="5749162" y="2869920"/>
            <a:ext cx="25740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4" name="Google Shape;204;p23"/>
          <p:cNvSpPr txBox="1">
            <a:spLocks noGrp="1"/>
          </p:cNvSpPr>
          <p:nvPr>
            <p:ph type="subTitle" idx="5"/>
          </p:nvPr>
        </p:nvSpPr>
        <p:spPr>
          <a:xfrm>
            <a:off x="5749173" y="3665624"/>
            <a:ext cx="2574000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3985275" y="4007475"/>
            <a:ext cx="1173475" cy="1532050"/>
          </a:xfrm>
          <a:custGeom>
            <a:avLst/>
            <a:gdLst/>
            <a:ahLst/>
            <a:cxnLst/>
            <a:rect l="l" t="t" r="r" b="b"/>
            <a:pathLst>
              <a:path w="46939" h="61282" fill="none" extrusionOk="0">
                <a:moveTo>
                  <a:pt x="11577" y="56571"/>
                </a:moveTo>
                <a:cubicBezTo>
                  <a:pt x="6613" y="54395"/>
                  <a:pt x="1564" y="50825"/>
                  <a:pt x="550" y="45502"/>
                </a:cubicBezTo>
                <a:cubicBezTo>
                  <a:pt x="1" y="42523"/>
                  <a:pt x="804" y="39481"/>
                  <a:pt x="1606" y="36545"/>
                </a:cubicBezTo>
                <a:cubicBezTo>
                  <a:pt x="3698" y="28877"/>
                  <a:pt x="5810" y="21209"/>
                  <a:pt x="7922" y="13541"/>
                </a:cubicBezTo>
                <a:cubicBezTo>
                  <a:pt x="8767" y="10394"/>
                  <a:pt x="9697" y="7140"/>
                  <a:pt x="11851" y="4732"/>
                </a:cubicBezTo>
                <a:cubicBezTo>
                  <a:pt x="15844" y="233"/>
                  <a:pt x="23153" y="1"/>
                  <a:pt x="28434" y="2852"/>
                </a:cubicBezTo>
                <a:cubicBezTo>
                  <a:pt x="33715" y="5725"/>
                  <a:pt x="37264" y="10964"/>
                  <a:pt x="39904" y="16351"/>
                </a:cubicBezTo>
                <a:cubicBezTo>
                  <a:pt x="44551" y="25856"/>
                  <a:pt x="46938" y="36418"/>
                  <a:pt x="46938" y="46980"/>
                </a:cubicBezTo>
                <a:cubicBezTo>
                  <a:pt x="46938" y="49705"/>
                  <a:pt x="46769" y="52451"/>
                  <a:pt x="46431" y="55155"/>
                </a:cubicBezTo>
                <a:cubicBezTo>
                  <a:pt x="46072" y="58155"/>
                  <a:pt x="46305" y="59359"/>
                  <a:pt x="43242" y="60056"/>
                </a:cubicBezTo>
                <a:cubicBezTo>
                  <a:pt x="38446" y="61133"/>
                  <a:pt x="33271" y="61281"/>
                  <a:pt x="28391" y="60859"/>
                </a:cubicBezTo>
                <a:cubicBezTo>
                  <a:pt x="22604" y="60352"/>
                  <a:pt x="16900" y="58915"/>
                  <a:pt x="11577" y="56571"/>
                </a:cubicBez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23"/>
          <p:cNvGrpSpPr/>
          <p:nvPr/>
        </p:nvGrpSpPr>
        <p:grpSpPr>
          <a:xfrm rot="1800067">
            <a:off x="7376861" y="-343614"/>
            <a:ext cx="2496319" cy="1766212"/>
            <a:chOff x="6895050" y="-262425"/>
            <a:chExt cx="2830389" cy="2002576"/>
          </a:xfrm>
        </p:grpSpPr>
        <p:sp>
          <p:nvSpPr>
            <p:cNvPr id="207" name="Google Shape;207;p23"/>
            <p:cNvSpPr/>
            <p:nvPr/>
          </p:nvSpPr>
          <p:spPr>
            <a:xfrm>
              <a:off x="6895050" y="-262425"/>
              <a:ext cx="2830389" cy="2002576"/>
            </a:xfrm>
            <a:custGeom>
              <a:avLst/>
              <a:gdLst/>
              <a:ahLst/>
              <a:cxnLst/>
              <a:rect l="l" t="t" r="r" b="b"/>
              <a:pathLst>
                <a:path w="75836" h="53656" fill="none" extrusionOk="0">
                  <a:moveTo>
                    <a:pt x="2937" y="36904"/>
                  </a:moveTo>
                  <a:cubicBezTo>
                    <a:pt x="7141" y="43685"/>
                    <a:pt x="16414" y="46811"/>
                    <a:pt x="23850" y="43938"/>
                  </a:cubicBezTo>
                  <a:cubicBezTo>
                    <a:pt x="26955" y="42734"/>
                    <a:pt x="29786" y="40643"/>
                    <a:pt x="33081" y="40220"/>
                  </a:cubicBezTo>
                  <a:cubicBezTo>
                    <a:pt x="37517" y="39650"/>
                    <a:pt x="41721" y="42248"/>
                    <a:pt x="45185" y="45079"/>
                  </a:cubicBezTo>
                  <a:cubicBezTo>
                    <a:pt x="48670" y="47909"/>
                    <a:pt x="52050" y="51162"/>
                    <a:pt x="56360" y="52324"/>
                  </a:cubicBezTo>
                  <a:cubicBezTo>
                    <a:pt x="61429" y="53655"/>
                    <a:pt x="67069" y="51691"/>
                    <a:pt x="70639" y="47867"/>
                  </a:cubicBezTo>
                  <a:cubicBezTo>
                    <a:pt x="74230" y="44065"/>
                    <a:pt x="75836" y="38636"/>
                    <a:pt x="75582" y="33418"/>
                  </a:cubicBezTo>
                  <a:cubicBezTo>
                    <a:pt x="75329" y="28180"/>
                    <a:pt x="73322" y="23152"/>
                    <a:pt x="70470" y="18758"/>
                  </a:cubicBezTo>
                  <a:cubicBezTo>
                    <a:pt x="63626" y="8196"/>
                    <a:pt x="51564" y="1204"/>
                    <a:pt x="38996" y="486"/>
                  </a:cubicBezTo>
                  <a:cubicBezTo>
                    <a:pt x="30863" y="0"/>
                    <a:pt x="22646" y="2176"/>
                    <a:pt x="15675" y="6401"/>
                  </a:cubicBezTo>
                  <a:cubicBezTo>
                    <a:pt x="9296" y="10266"/>
                    <a:pt x="2494" y="16582"/>
                    <a:pt x="909" y="24187"/>
                  </a:cubicBezTo>
                  <a:cubicBezTo>
                    <a:pt x="1" y="28475"/>
                    <a:pt x="614" y="33144"/>
                    <a:pt x="2937" y="369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7183037" y="-262425"/>
              <a:ext cx="2254415" cy="1595059"/>
            </a:xfrm>
            <a:custGeom>
              <a:avLst/>
              <a:gdLst/>
              <a:ahLst/>
              <a:cxnLst/>
              <a:rect l="l" t="t" r="r" b="b"/>
              <a:pathLst>
                <a:path w="75836" h="53656" fill="none" extrusionOk="0">
                  <a:moveTo>
                    <a:pt x="2937" y="36904"/>
                  </a:moveTo>
                  <a:cubicBezTo>
                    <a:pt x="7141" y="43685"/>
                    <a:pt x="16414" y="46811"/>
                    <a:pt x="23850" y="43938"/>
                  </a:cubicBezTo>
                  <a:cubicBezTo>
                    <a:pt x="26955" y="42734"/>
                    <a:pt x="29786" y="40643"/>
                    <a:pt x="33081" y="40220"/>
                  </a:cubicBezTo>
                  <a:cubicBezTo>
                    <a:pt x="37517" y="39650"/>
                    <a:pt x="41721" y="42248"/>
                    <a:pt x="45185" y="45079"/>
                  </a:cubicBezTo>
                  <a:cubicBezTo>
                    <a:pt x="48670" y="47909"/>
                    <a:pt x="52050" y="51162"/>
                    <a:pt x="56360" y="52324"/>
                  </a:cubicBezTo>
                  <a:cubicBezTo>
                    <a:pt x="61429" y="53655"/>
                    <a:pt x="67069" y="51691"/>
                    <a:pt x="70639" y="47867"/>
                  </a:cubicBezTo>
                  <a:cubicBezTo>
                    <a:pt x="74230" y="44065"/>
                    <a:pt x="75836" y="38636"/>
                    <a:pt x="75582" y="33418"/>
                  </a:cubicBezTo>
                  <a:cubicBezTo>
                    <a:pt x="75329" y="28180"/>
                    <a:pt x="73322" y="23152"/>
                    <a:pt x="70470" y="18758"/>
                  </a:cubicBezTo>
                  <a:cubicBezTo>
                    <a:pt x="63626" y="8196"/>
                    <a:pt x="51564" y="1204"/>
                    <a:pt x="38996" y="486"/>
                  </a:cubicBezTo>
                  <a:cubicBezTo>
                    <a:pt x="30863" y="0"/>
                    <a:pt x="22646" y="2176"/>
                    <a:pt x="15675" y="6401"/>
                  </a:cubicBezTo>
                  <a:cubicBezTo>
                    <a:pt x="9296" y="10266"/>
                    <a:pt x="2494" y="16582"/>
                    <a:pt x="909" y="24187"/>
                  </a:cubicBezTo>
                  <a:cubicBezTo>
                    <a:pt x="1" y="28475"/>
                    <a:pt x="614" y="33144"/>
                    <a:pt x="2937" y="369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23"/>
          <p:cNvGrpSpPr/>
          <p:nvPr/>
        </p:nvGrpSpPr>
        <p:grpSpPr>
          <a:xfrm>
            <a:off x="-725427" y="-372337"/>
            <a:ext cx="2425302" cy="2112496"/>
            <a:chOff x="-488952" y="65676"/>
            <a:chExt cx="2425302" cy="2112496"/>
          </a:xfrm>
        </p:grpSpPr>
        <p:sp>
          <p:nvSpPr>
            <p:cNvPr id="210" name="Google Shape;210;p23"/>
            <p:cNvSpPr/>
            <p:nvPr/>
          </p:nvSpPr>
          <p:spPr>
            <a:xfrm rot="5400000">
              <a:off x="-332549" y="-90727"/>
              <a:ext cx="2112496" cy="2425302"/>
            </a:xfrm>
            <a:custGeom>
              <a:avLst/>
              <a:gdLst/>
              <a:ahLst/>
              <a:cxnLst/>
              <a:rect l="l" t="t" r="r" b="b"/>
              <a:pathLst>
                <a:path w="78751" h="90412" fill="none" extrusionOk="0">
                  <a:moveTo>
                    <a:pt x="14555" y="6676"/>
                  </a:moveTo>
                  <a:cubicBezTo>
                    <a:pt x="20533" y="2113"/>
                    <a:pt x="28074" y="1"/>
                    <a:pt x="35320" y="3486"/>
                  </a:cubicBezTo>
                  <a:cubicBezTo>
                    <a:pt x="42629" y="6993"/>
                    <a:pt x="46410" y="16393"/>
                    <a:pt x="43664" y="24019"/>
                  </a:cubicBezTo>
                  <a:cubicBezTo>
                    <a:pt x="42903" y="26152"/>
                    <a:pt x="41699" y="28138"/>
                    <a:pt x="41108" y="30335"/>
                  </a:cubicBezTo>
                  <a:cubicBezTo>
                    <a:pt x="40537" y="32532"/>
                    <a:pt x="40727" y="35172"/>
                    <a:pt x="42396" y="36714"/>
                  </a:cubicBezTo>
                  <a:cubicBezTo>
                    <a:pt x="44382" y="38531"/>
                    <a:pt x="47445" y="38151"/>
                    <a:pt x="50106" y="37834"/>
                  </a:cubicBezTo>
                  <a:cubicBezTo>
                    <a:pt x="58662" y="36820"/>
                    <a:pt x="68463" y="38341"/>
                    <a:pt x="73681" y="45206"/>
                  </a:cubicBezTo>
                  <a:cubicBezTo>
                    <a:pt x="78751" y="51860"/>
                    <a:pt x="77631" y="61979"/>
                    <a:pt x="72265" y="68400"/>
                  </a:cubicBezTo>
                  <a:cubicBezTo>
                    <a:pt x="53824" y="90411"/>
                    <a:pt x="18104" y="73470"/>
                    <a:pt x="6063" y="53043"/>
                  </a:cubicBezTo>
                  <a:cubicBezTo>
                    <a:pt x="1" y="42756"/>
                    <a:pt x="64" y="29067"/>
                    <a:pt x="5070" y="18379"/>
                  </a:cubicBezTo>
                  <a:cubicBezTo>
                    <a:pt x="7119" y="14027"/>
                    <a:pt x="10478" y="9781"/>
                    <a:pt x="14555" y="667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 rot="5400000">
              <a:off x="-199178" y="29462"/>
              <a:ext cx="1457681" cy="1673526"/>
            </a:xfrm>
            <a:custGeom>
              <a:avLst/>
              <a:gdLst/>
              <a:ahLst/>
              <a:cxnLst/>
              <a:rect l="l" t="t" r="r" b="b"/>
              <a:pathLst>
                <a:path w="78751" h="90412" fill="none" extrusionOk="0">
                  <a:moveTo>
                    <a:pt x="14555" y="6676"/>
                  </a:moveTo>
                  <a:cubicBezTo>
                    <a:pt x="20533" y="2113"/>
                    <a:pt x="28074" y="1"/>
                    <a:pt x="35320" y="3486"/>
                  </a:cubicBezTo>
                  <a:cubicBezTo>
                    <a:pt x="42629" y="6993"/>
                    <a:pt x="46410" y="16393"/>
                    <a:pt x="43664" y="24019"/>
                  </a:cubicBezTo>
                  <a:cubicBezTo>
                    <a:pt x="42903" y="26152"/>
                    <a:pt x="41699" y="28138"/>
                    <a:pt x="41108" y="30335"/>
                  </a:cubicBezTo>
                  <a:cubicBezTo>
                    <a:pt x="40537" y="32532"/>
                    <a:pt x="40727" y="35172"/>
                    <a:pt x="42396" y="36714"/>
                  </a:cubicBezTo>
                  <a:cubicBezTo>
                    <a:pt x="44382" y="38531"/>
                    <a:pt x="47445" y="38151"/>
                    <a:pt x="50106" y="37834"/>
                  </a:cubicBezTo>
                  <a:cubicBezTo>
                    <a:pt x="58662" y="36820"/>
                    <a:pt x="68463" y="38341"/>
                    <a:pt x="73681" y="45206"/>
                  </a:cubicBezTo>
                  <a:cubicBezTo>
                    <a:pt x="78751" y="51860"/>
                    <a:pt x="77631" y="61979"/>
                    <a:pt x="72265" y="68400"/>
                  </a:cubicBezTo>
                  <a:cubicBezTo>
                    <a:pt x="53824" y="90411"/>
                    <a:pt x="18104" y="73470"/>
                    <a:pt x="6063" y="53043"/>
                  </a:cubicBezTo>
                  <a:cubicBezTo>
                    <a:pt x="1" y="42756"/>
                    <a:pt x="64" y="29067"/>
                    <a:pt x="5070" y="18379"/>
                  </a:cubicBezTo>
                  <a:cubicBezTo>
                    <a:pt x="7119" y="14027"/>
                    <a:pt x="10478" y="9781"/>
                    <a:pt x="14555" y="667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4572000" y="1722400"/>
            <a:ext cx="3852000" cy="28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■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title"/>
          </p:nvPr>
        </p:nvSpPr>
        <p:spPr>
          <a:xfrm>
            <a:off x="4572000" y="387600"/>
            <a:ext cx="3852000" cy="101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31" name="Google Shape;231;p26"/>
          <p:cNvSpPr/>
          <p:nvPr/>
        </p:nvSpPr>
        <p:spPr>
          <a:xfrm rot="-5400000">
            <a:off x="7638069" y="3296918"/>
            <a:ext cx="2284960" cy="2623304"/>
          </a:xfrm>
          <a:custGeom>
            <a:avLst/>
            <a:gdLst/>
            <a:ahLst/>
            <a:cxnLst/>
            <a:rect l="l" t="t" r="r" b="b"/>
            <a:pathLst>
              <a:path w="78751" h="90412" fill="none" extrusionOk="0">
                <a:moveTo>
                  <a:pt x="14555" y="6676"/>
                </a:moveTo>
                <a:cubicBezTo>
                  <a:pt x="20533" y="2113"/>
                  <a:pt x="28074" y="1"/>
                  <a:pt x="35320" y="3486"/>
                </a:cubicBezTo>
                <a:cubicBezTo>
                  <a:pt x="42629" y="6993"/>
                  <a:pt x="46410" y="16393"/>
                  <a:pt x="43664" y="24019"/>
                </a:cubicBezTo>
                <a:cubicBezTo>
                  <a:pt x="42903" y="26152"/>
                  <a:pt x="41699" y="28138"/>
                  <a:pt x="41108" y="30335"/>
                </a:cubicBezTo>
                <a:cubicBezTo>
                  <a:pt x="40537" y="32532"/>
                  <a:pt x="40727" y="35172"/>
                  <a:pt x="42396" y="36714"/>
                </a:cubicBezTo>
                <a:cubicBezTo>
                  <a:pt x="44382" y="38531"/>
                  <a:pt x="47445" y="38151"/>
                  <a:pt x="50106" y="37834"/>
                </a:cubicBezTo>
                <a:cubicBezTo>
                  <a:pt x="58662" y="36820"/>
                  <a:pt x="68463" y="38341"/>
                  <a:pt x="73681" y="45206"/>
                </a:cubicBezTo>
                <a:cubicBezTo>
                  <a:pt x="78751" y="51860"/>
                  <a:pt x="77631" y="61979"/>
                  <a:pt x="72265" y="68400"/>
                </a:cubicBezTo>
                <a:cubicBezTo>
                  <a:pt x="53824" y="90411"/>
                  <a:pt x="18104" y="73470"/>
                  <a:pt x="6063" y="53043"/>
                </a:cubicBezTo>
                <a:cubicBezTo>
                  <a:pt x="1" y="42756"/>
                  <a:pt x="64" y="29067"/>
                  <a:pt x="5070" y="18379"/>
                </a:cubicBezTo>
                <a:cubicBezTo>
                  <a:pt x="7119" y="14027"/>
                  <a:pt x="10478" y="9781"/>
                  <a:pt x="14555" y="6676"/>
                </a:cubicBez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6"/>
          <p:cNvSpPr/>
          <p:nvPr/>
        </p:nvSpPr>
        <p:spPr>
          <a:xfrm rot="-3599929">
            <a:off x="-935132" y="2880678"/>
            <a:ext cx="2268625" cy="3151290"/>
          </a:xfrm>
          <a:custGeom>
            <a:avLst/>
            <a:gdLst/>
            <a:ahLst/>
            <a:cxnLst/>
            <a:rect l="l" t="t" r="r" b="b"/>
            <a:pathLst>
              <a:path w="44467" h="61768" fill="none" extrusionOk="0">
                <a:moveTo>
                  <a:pt x="0" y="36883"/>
                </a:moveTo>
                <a:cubicBezTo>
                  <a:pt x="1986" y="44509"/>
                  <a:pt x="6126" y="51543"/>
                  <a:pt x="11830" y="56972"/>
                </a:cubicBezTo>
                <a:cubicBezTo>
                  <a:pt x="14470" y="59486"/>
                  <a:pt x="17998" y="61767"/>
                  <a:pt x="21504" y="60859"/>
                </a:cubicBezTo>
                <a:cubicBezTo>
                  <a:pt x="24969" y="59950"/>
                  <a:pt x="26975" y="56254"/>
                  <a:pt x="27482" y="52726"/>
                </a:cubicBezTo>
                <a:cubicBezTo>
                  <a:pt x="27989" y="49177"/>
                  <a:pt x="27398" y="45586"/>
                  <a:pt x="27715" y="42016"/>
                </a:cubicBezTo>
                <a:cubicBezTo>
                  <a:pt x="28032" y="38467"/>
                  <a:pt x="29574" y="34644"/>
                  <a:pt x="32848" y="33207"/>
                </a:cubicBezTo>
                <a:cubicBezTo>
                  <a:pt x="35805" y="31919"/>
                  <a:pt x="39608" y="32806"/>
                  <a:pt x="42100" y="30778"/>
                </a:cubicBezTo>
                <a:cubicBezTo>
                  <a:pt x="44213" y="29046"/>
                  <a:pt x="44466" y="25941"/>
                  <a:pt x="44276" y="23216"/>
                </a:cubicBezTo>
                <a:cubicBezTo>
                  <a:pt x="43642" y="14661"/>
                  <a:pt x="40093" y="6359"/>
                  <a:pt x="34327" y="0"/>
                </a:cubicBez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"/>
          <p:cNvSpPr>
            <a:spLocks noGrp="1"/>
          </p:cNvSpPr>
          <p:nvPr>
            <p:ph type="pic" idx="2"/>
          </p:nvPr>
        </p:nvSpPr>
        <p:spPr>
          <a:xfrm rot="-1799982">
            <a:off x="1007425" y="460689"/>
            <a:ext cx="2853026" cy="422450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_1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722375" y="1212654"/>
            <a:ext cx="3140400" cy="16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subTitle" idx="1"/>
          </p:nvPr>
        </p:nvSpPr>
        <p:spPr>
          <a:xfrm>
            <a:off x="722375" y="2845594"/>
            <a:ext cx="3140400" cy="11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5282750" y="-631212"/>
            <a:ext cx="1050400" cy="1353025"/>
          </a:xfrm>
          <a:custGeom>
            <a:avLst/>
            <a:gdLst/>
            <a:ahLst/>
            <a:cxnLst/>
            <a:rect l="l" t="t" r="r" b="b"/>
            <a:pathLst>
              <a:path w="42016" h="54121" fill="none" extrusionOk="0">
                <a:moveTo>
                  <a:pt x="3634" y="33039"/>
                </a:moveTo>
                <a:cubicBezTo>
                  <a:pt x="2070" y="36334"/>
                  <a:pt x="486" y="39714"/>
                  <a:pt x="233" y="43347"/>
                </a:cubicBezTo>
                <a:cubicBezTo>
                  <a:pt x="0" y="46981"/>
                  <a:pt x="1416" y="50952"/>
                  <a:pt x="4605" y="52705"/>
                </a:cubicBezTo>
                <a:cubicBezTo>
                  <a:pt x="7182" y="54120"/>
                  <a:pt x="10414" y="53846"/>
                  <a:pt x="13097" y="52663"/>
                </a:cubicBezTo>
                <a:cubicBezTo>
                  <a:pt x="15801" y="51501"/>
                  <a:pt x="18061" y="49537"/>
                  <a:pt x="20258" y="47614"/>
                </a:cubicBezTo>
                <a:cubicBezTo>
                  <a:pt x="23363" y="44910"/>
                  <a:pt x="26469" y="42228"/>
                  <a:pt x="29574" y="39524"/>
                </a:cubicBezTo>
                <a:cubicBezTo>
                  <a:pt x="33461" y="36144"/>
                  <a:pt x="37453" y="32616"/>
                  <a:pt x="39671" y="27969"/>
                </a:cubicBezTo>
                <a:cubicBezTo>
                  <a:pt x="41847" y="23364"/>
                  <a:pt x="42016" y="17851"/>
                  <a:pt x="40157" y="13119"/>
                </a:cubicBezTo>
                <a:cubicBezTo>
                  <a:pt x="38298" y="8387"/>
                  <a:pt x="34411" y="4479"/>
                  <a:pt x="29679" y="2599"/>
                </a:cubicBezTo>
                <a:cubicBezTo>
                  <a:pt x="23131" y="1"/>
                  <a:pt x="17871" y="2515"/>
                  <a:pt x="15252" y="8514"/>
                </a:cubicBezTo>
                <a:cubicBezTo>
                  <a:pt x="11640" y="16794"/>
                  <a:pt x="7520" y="24885"/>
                  <a:pt x="3634" y="33039"/>
                </a:cubicBez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29"/>
          <p:cNvGrpSpPr/>
          <p:nvPr/>
        </p:nvGrpSpPr>
        <p:grpSpPr>
          <a:xfrm>
            <a:off x="-880915" y="-1197772"/>
            <a:ext cx="3206580" cy="3409821"/>
            <a:chOff x="-880915" y="-1165410"/>
            <a:chExt cx="3206580" cy="3409821"/>
          </a:xfrm>
        </p:grpSpPr>
        <p:sp>
          <p:nvSpPr>
            <p:cNvPr id="255" name="Google Shape;255;p29"/>
            <p:cNvSpPr/>
            <p:nvPr/>
          </p:nvSpPr>
          <p:spPr>
            <a:xfrm rot="1800013">
              <a:off x="-349691" y="-810201"/>
              <a:ext cx="2144133" cy="2699404"/>
            </a:xfrm>
            <a:custGeom>
              <a:avLst/>
              <a:gdLst/>
              <a:ahLst/>
              <a:cxnLst/>
              <a:rect l="l" t="t" r="r" b="b"/>
              <a:pathLst>
                <a:path w="64196" h="80821" fill="none" extrusionOk="0">
                  <a:moveTo>
                    <a:pt x="35108" y="59803"/>
                  </a:moveTo>
                  <a:cubicBezTo>
                    <a:pt x="35404" y="55176"/>
                    <a:pt x="33503" y="50212"/>
                    <a:pt x="35636" y="46114"/>
                  </a:cubicBezTo>
                  <a:cubicBezTo>
                    <a:pt x="37115" y="43326"/>
                    <a:pt x="40136" y="41699"/>
                    <a:pt x="43156" y="40770"/>
                  </a:cubicBezTo>
                  <a:cubicBezTo>
                    <a:pt x="46177" y="39861"/>
                    <a:pt x="49367" y="39481"/>
                    <a:pt x="52282" y="38298"/>
                  </a:cubicBezTo>
                  <a:cubicBezTo>
                    <a:pt x="57225" y="36313"/>
                    <a:pt x="61154" y="32003"/>
                    <a:pt x="62675" y="26891"/>
                  </a:cubicBezTo>
                  <a:cubicBezTo>
                    <a:pt x="64196" y="21800"/>
                    <a:pt x="63288" y="16034"/>
                    <a:pt x="60267" y="11661"/>
                  </a:cubicBezTo>
                  <a:cubicBezTo>
                    <a:pt x="57288" y="7373"/>
                    <a:pt x="52514" y="4563"/>
                    <a:pt x="47508" y="3085"/>
                  </a:cubicBezTo>
                  <a:cubicBezTo>
                    <a:pt x="37115" y="1"/>
                    <a:pt x="25391" y="2366"/>
                    <a:pt x="16709" y="8851"/>
                  </a:cubicBezTo>
                  <a:cubicBezTo>
                    <a:pt x="8027" y="15315"/>
                    <a:pt x="2472" y="25645"/>
                    <a:pt x="1352" y="36418"/>
                  </a:cubicBezTo>
                  <a:cubicBezTo>
                    <a:pt x="0" y="49262"/>
                    <a:pt x="7394" y="80821"/>
                    <a:pt x="26954" y="71632"/>
                  </a:cubicBezTo>
                  <a:cubicBezTo>
                    <a:pt x="31475" y="69498"/>
                    <a:pt x="34770" y="64809"/>
                    <a:pt x="35108" y="5980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 rot="1799939">
              <a:off x="-99038" y="-775560"/>
              <a:ext cx="1642826" cy="2068098"/>
            </a:xfrm>
            <a:custGeom>
              <a:avLst/>
              <a:gdLst/>
              <a:ahLst/>
              <a:cxnLst/>
              <a:rect l="l" t="t" r="r" b="b"/>
              <a:pathLst>
                <a:path w="64196" h="80821" fill="none" extrusionOk="0">
                  <a:moveTo>
                    <a:pt x="35108" y="59803"/>
                  </a:moveTo>
                  <a:cubicBezTo>
                    <a:pt x="35404" y="55176"/>
                    <a:pt x="33503" y="50212"/>
                    <a:pt x="35636" y="46114"/>
                  </a:cubicBezTo>
                  <a:cubicBezTo>
                    <a:pt x="37115" y="43326"/>
                    <a:pt x="40136" y="41699"/>
                    <a:pt x="43156" y="40770"/>
                  </a:cubicBezTo>
                  <a:cubicBezTo>
                    <a:pt x="46177" y="39861"/>
                    <a:pt x="49367" y="39481"/>
                    <a:pt x="52282" y="38298"/>
                  </a:cubicBezTo>
                  <a:cubicBezTo>
                    <a:pt x="57225" y="36313"/>
                    <a:pt x="61154" y="32003"/>
                    <a:pt x="62675" y="26891"/>
                  </a:cubicBezTo>
                  <a:cubicBezTo>
                    <a:pt x="64196" y="21800"/>
                    <a:pt x="63288" y="16034"/>
                    <a:pt x="60267" y="11661"/>
                  </a:cubicBezTo>
                  <a:cubicBezTo>
                    <a:pt x="57288" y="7373"/>
                    <a:pt x="52514" y="4563"/>
                    <a:pt x="47508" y="3085"/>
                  </a:cubicBezTo>
                  <a:cubicBezTo>
                    <a:pt x="37115" y="1"/>
                    <a:pt x="25391" y="2366"/>
                    <a:pt x="16709" y="8851"/>
                  </a:cubicBezTo>
                  <a:cubicBezTo>
                    <a:pt x="8027" y="15315"/>
                    <a:pt x="2472" y="25645"/>
                    <a:pt x="1352" y="36418"/>
                  </a:cubicBezTo>
                  <a:cubicBezTo>
                    <a:pt x="0" y="49262"/>
                    <a:pt x="7394" y="80821"/>
                    <a:pt x="26954" y="71632"/>
                  </a:cubicBezTo>
                  <a:cubicBezTo>
                    <a:pt x="31475" y="69498"/>
                    <a:pt x="34770" y="64809"/>
                    <a:pt x="35108" y="5980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29"/>
          <p:cNvGrpSpPr/>
          <p:nvPr/>
        </p:nvGrpSpPr>
        <p:grpSpPr>
          <a:xfrm>
            <a:off x="7029165" y="3933236"/>
            <a:ext cx="2563069" cy="2408036"/>
            <a:chOff x="6753925" y="3660798"/>
            <a:chExt cx="2563069" cy="2408036"/>
          </a:xfrm>
        </p:grpSpPr>
        <p:sp>
          <p:nvSpPr>
            <p:cNvPr id="258" name="Google Shape;258;p29"/>
            <p:cNvSpPr/>
            <p:nvPr/>
          </p:nvSpPr>
          <p:spPr>
            <a:xfrm>
              <a:off x="6996200" y="4116050"/>
              <a:ext cx="2078521" cy="1952784"/>
            </a:xfrm>
            <a:custGeom>
              <a:avLst/>
              <a:gdLst/>
              <a:ahLst/>
              <a:cxnLst/>
              <a:rect l="l" t="t" r="r" b="b"/>
              <a:pathLst>
                <a:path w="71231" h="66922" fill="none" extrusionOk="0">
                  <a:moveTo>
                    <a:pt x="740" y="36883"/>
                  </a:moveTo>
                  <a:cubicBezTo>
                    <a:pt x="1" y="32532"/>
                    <a:pt x="1310" y="27863"/>
                    <a:pt x="4247" y="24547"/>
                  </a:cubicBezTo>
                  <a:cubicBezTo>
                    <a:pt x="7162" y="21209"/>
                    <a:pt x="11619" y="19308"/>
                    <a:pt x="16034" y="19498"/>
                  </a:cubicBezTo>
                  <a:cubicBezTo>
                    <a:pt x="20554" y="19667"/>
                    <a:pt x="24990" y="21906"/>
                    <a:pt x="29447" y="21146"/>
                  </a:cubicBezTo>
                  <a:cubicBezTo>
                    <a:pt x="33334" y="20470"/>
                    <a:pt x="36482" y="17618"/>
                    <a:pt x="38890" y="14513"/>
                  </a:cubicBezTo>
                  <a:cubicBezTo>
                    <a:pt x="41319" y="11387"/>
                    <a:pt x="43241" y="7880"/>
                    <a:pt x="45966" y="5049"/>
                  </a:cubicBezTo>
                  <a:cubicBezTo>
                    <a:pt x="48670" y="2198"/>
                    <a:pt x="52515" y="1"/>
                    <a:pt x="56402" y="550"/>
                  </a:cubicBezTo>
                  <a:cubicBezTo>
                    <a:pt x="60119" y="1057"/>
                    <a:pt x="63119" y="3930"/>
                    <a:pt x="65126" y="7098"/>
                  </a:cubicBezTo>
                  <a:cubicBezTo>
                    <a:pt x="71231" y="16689"/>
                    <a:pt x="70470" y="29426"/>
                    <a:pt x="65907" y="39841"/>
                  </a:cubicBezTo>
                  <a:cubicBezTo>
                    <a:pt x="61323" y="50234"/>
                    <a:pt x="53444" y="58789"/>
                    <a:pt x="45523" y="66922"/>
                  </a:cubicBez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6753925" y="3660798"/>
              <a:ext cx="2563069" cy="2408021"/>
            </a:xfrm>
            <a:custGeom>
              <a:avLst/>
              <a:gdLst/>
              <a:ahLst/>
              <a:cxnLst/>
              <a:rect l="l" t="t" r="r" b="b"/>
              <a:pathLst>
                <a:path w="71231" h="66922" fill="none" extrusionOk="0">
                  <a:moveTo>
                    <a:pt x="740" y="36883"/>
                  </a:moveTo>
                  <a:cubicBezTo>
                    <a:pt x="1" y="32532"/>
                    <a:pt x="1310" y="27863"/>
                    <a:pt x="4247" y="24547"/>
                  </a:cubicBezTo>
                  <a:cubicBezTo>
                    <a:pt x="7162" y="21209"/>
                    <a:pt x="11619" y="19308"/>
                    <a:pt x="16034" y="19498"/>
                  </a:cubicBezTo>
                  <a:cubicBezTo>
                    <a:pt x="20554" y="19667"/>
                    <a:pt x="24990" y="21906"/>
                    <a:pt x="29447" y="21146"/>
                  </a:cubicBezTo>
                  <a:cubicBezTo>
                    <a:pt x="33334" y="20470"/>
                    <a:pt x="36482" y="17618"/>
                    <a:pt x="38890" y="14513"/>
                  </a:cubicBezTo>
                  <a:cubicBezTo>
                    <a:pt x="41319" y="11387"/>
                    <a:pt x="43241" y="7880"/>
                    <a:pt x="45966" y="5049"/>
                  </a:cubicBezTo>
                  <a:cubicBezTo>
                    <a:pt x="48670" y="2198"/>
                    <a:pt x="52515" y="1"/>
                    <a:pt x="56402" y="550"/>
                  </a:cubicBezTo>
                  <a:cubicBezTo>
                    <a:pt x="60119" y="1057"/>
                    <a:pt x="63119" y="3930"/>
                    <a:pt x="65126" y="7098"/>
                  </a:cubicBezTo>
                  <a:cubicBezTo>
                    <a:pt x="71231" y="16689"/>
                    <a:pt x="70470" y="29426"/>
                    <a:pt x="65907" y="39841"/>
                  </a:cubicBezTo>
                  <a:cubicBezTo>
                    <a:pt x="61323" y="50234"/>
                    <a:pt x="53444" y="58789"/>
                    <a:pt x="45523" y="66922"/>
                  </a:cubicBez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29"/>
          <p:cNvSpPr>
            <a:spLocks noGrp="1"/>
          </p:cNvSpPr>
          <p:nvPr>
            <p:ph type="pic" idx="2"/>
          </p:nvPr>
        </p:nvSpPr>
        <p:spPr>
          <a:xfrm rot="1799982">
            <a:off x="5283549" y="458299"/>
            <a:ext cx="2853026" cy="422450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_3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>
            <a:spLocks noGrp="1"/>
          </p:cNvSpPr>
          <p:nvPr>
            <p:ph type="title"/>
          </p:nvPr>
        </p:nvSpPr>
        <p:spPr>
          <a:xfrm>
            <a:off x="722375" y="1471200"/>
            <a:ext cx="3849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722375" y="2569752"/>
            <a:ext cx="3849600" cy="10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1"/>
          <p:cNvSpPr txBox="1"/>
          <p:nvPr/>
        </p:nvSpPr>
        <p:spPr>
          <a:xfrm>
            <a:off x="722375" y="3757755"/>
            <a:ext cx="35676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69" name="Google Shape;269;p31"/>
          <p:cNvSpPr/>
          <p:nvPr/>
        </p:nvSpPr>
        <p:spPr>
          <a:xfrm rot="10800000" flipH="1">
            <a:off x="7274751" y="3763265"/>
            <a:ext cx="2977531" cy="2129435"/>
          </a:xfrm>
          <a:custGeom>
            <a:avLst/>
            <a:gdLst/>
            <a:ahLst/>
            <a:cxnLst/>
            <a:rect l="l" t="t" r="r" b="b"/>
            <a:pathLst>
              <a:path w="105241" h="75265" fill="none" extrusionOk="0">
                <a:moveTo>
                  <a:pt x="1015" y="31876"/>
                </a:moveTo>
                <a:cubicBezTo>
                  <a:pt x="1" y="36693"/>
                  <a:pt x="1627" y="42312"/>
                  <a:pt x="5852" y="44846"/>
                </a:cubicBezTo>
                <a:cubicBezTo>
                  <a:pt x="10119" y="47402"/>
                  <a:pt x="15696" y="46241"/>
                  <a:pt x="20111" y="43959"/>
                </a:cubicBezTo>
                <a:cubicBezTo>
                  <a:pt x="23448" y="42227"/>
                  <a:pt x="27018" y="39798"/>
                  <a:pt x="30631" y="40833"/>
                </a:cubicBezTo>
                <a:cubicBezTo>
                  <a:pt x="33693" y="41720"/>
                  <a:pt x="35574" y="44889"/>
                  <a:pt x="36080" y="48015"/>
                </a:cubicBezTo>
                <a:cubicBezTo>
                  <a:pt x="36566" y="51162"/>
                  <a:pt x="35975" y="54352"/>
                  <a:pt x="35700" y="57500"/>
                </a:cubicBezTo>
                <a:cubicBezTo>
                  <a:pt x="35405" y="60668"/>
                  <a:pt x="35489" y="64027"/>
                  <a:pt x="37137" y="66731"/>
                </a:cubicBezTo>
                <a:cubicBezTo>
                  <a:pt x="39143" y="70026"/>
                  <a:pt x="43241" y="71653"/>
                  <a:pt x="47086" y="71442"/>
                </a:cubicBezTo>
                <a:cubicBezTo>
                  <a:pt x="50952" y="71230"/>
                  <a:pt x="54543" y="69414"/>
                  <a:pt x="57606" y="67069"/>
                </a:cubicBezTo>
                <a:cubicBezTo>
                  <a:pt x="60732" y="64661"/>
                  <a:pt x="64344" y="61471"/>
                  <a:pt x="68062" y="62802"/>
                </a:cubicBezTo>
                <a:cubicBezTo>
                  <a:pt x="71336" y="63964"/>
                  <a:pt x="72477" y="67935"/>
                  <a:pt x="74737" y="70575"/>
                </a:cubicBezTo>
                <a:cubicBezTo>
                  <a:pt x="78286" y="74737"/>
                  <a:pt x="84919" y="75265"/>
                  <a:pt x="89820" y="72836"/>
                </a:cubicBezTo>
                <a:cubicBezTo>
                  <a:pt x="94742" y="70428"/>
                  <a:pt x="98143" y="65654"/>
                  <a:pt x="100339" y="60647"/>
                </a:cubicBezTo>
                <a:cubicBezTo>
                  <a:pt x="105240" y="49557"/>
                  <a:pt x="105050" y="36333"/>
                  <a:pt x="99832" y="25391"/>
                </a:cubicBezTo>
                <a:cubicBezTo>
                  <a:pt x="94615" y="14428"/>
                  <a:pt x="84475" y="5936"/>
                  <a:pt x="72794" y="2746"/>
                </a:cubicBezTo>
                <a:cubicBezTo>
                  <a:pt x="62739" y="0"/>
                  <a:pt x="52008" y="1035"/>
                  <a:pt x="41932" y="3697"/>
                </a:cubicBezTo>
                <a:cubicBezTo>
                  <a:pt x="32743" y="6105"/>
                  <a:pt x="23829" y="9907"/>
                  <a:pt x="16013" y="15357"/>
                </a:cubicBezTo>
                <a:cubicBezTo>
                  <a:pt x="9591" y="19836"/>
                  <a:pt x="2768" y="23490"/>
                  <a:pt x="1015" y="31876"/>
                </a:cubicBez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"/>
          <p:cNvSpPr/>
          <p:nvPr/>
        </p:nvSpPr>
        <p:spPr>
          <a:xfrm rot="10800000">
            <a:off x="4343080" y="-749200"/>
            <a:ext cx="1323445" cy="1727999"/>
          </a:xfrm>
          <a:custGeom>
            <a:avLst/>
            <a:gdLst/>
            <a:ahLst/>
            <a:cxnLst/>
            <a:rect l="l" t="t" r="r" b="b"/>
            <a:pathLst>
              <a:path w="46939" h="61282" fill="none" extrusionOk="0">
                <a:moveTo>
                  <a:pt x="11577" y="56571"/>
                </a:moveTo>
                <a:cubicBezTo>
                  <a:pt x="6613" y="54395"/>
                  <a:pt x="1564" y="50825"/>
                  <a:pt x="550" y="45502"/>
                </a:cubicBezTo>
                <a:cubicBezTo>
                  <a:pt x="1" y="42523"/>
                  <a:pt x="804" y="39481"/>
                  <a:pt x="1606" y="36545"/>
                </a:cubicBezTo>
                <a:cubicBezTo>
                  <a:pt x="3698" y="28877"/>
                  <a:pt x="5810" y="21209"/>
                  <a:pt x="7922" y="13541"/>
                </a:cubicBezTo>
                <a:cubicBezTo>
                  <a:pt x="8767" y="10394"/>
                  <a:pt x="9697" y="7140"/>
                  <a:pt x="11851" y="4732"/>
                </a:cubicBezTo>
                <a:cubicBezTo>
                  <a:pt x="15844" y="233"/>
                  <a:pt x="23153" y="1"/>
                  <a:pt x="28434" y="2852"/>
                </a:cubicBezTo>
                <a:cubicBezTo>
                  <a:pt x="33715" y="5725"/>
                  <a:pt x="37264" y="10964"/>
                  <a:pt x="39904" y="16351"/>
                </a:cubicBezTo>
                <a:cubicBezTo>
                  <a:pt x="44551" y="25856"/>
                  <a:pt x="46938" y="36418"/>
                  <a:pt x="46938" y="46980"/>
                </a:cubicBezTo>
                <a:cubicBezTo>
                  <a:pt x="46938" y="49705"/>
                  <a:pt x="46769" y="52451"/>
                  <a:pt x="46431" y="55155"/>
                </a:cubicBezTo>
                <a:cubicBezTo>
                  <a:pt x="46072" y="58155"/>
                  <a:pt x="46305" y="59359"/>
                  <a:pt x="43242" y="60056"/>
                </a:cubicBezTo>
                <a:cubicBezTo>
                  <a:pt x="38446" y="61133"/>
                  <a:pt x="33271" y="61281"/>
                  <a:pt x="28391" y="60859"/>
                </a:cubicBezTo>
                <a:cubicBezTo>
                  <a:pt x="22604" y="60352"/>
                  <a:pt x="16900" y="58915"/>
                  <a:pt x="11577" y="56571"/>
                </a:cubicBez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1"/>
          <p:cNvSpPr>
            <a:spLocks noGrp="1"/>
          </p:cNvSpPr>
          <p:nvPr>
            <p:ph type="pic" idx="2"/>
          </p:nvPr>
        </p:nvSpPr>
        <p:spPr>
          <a:xfrm rot="1799982">
            <a:off x="5283549" y="458299"/>
            <a:ext cx="2853026" cy="422450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32"/>
          <p:cNvGrpSpPr/>
          <p:nvPr/>
        </p:nvGrpSpPr>
        <p:grpSpPr>
          <a:xfrm rot="8100000">
            <a:off x="7334050" y="3039800"/>
            <a:ext cx="2496130" cy="1766079"/>
            <a:chOff x="6895050" y="-262425"/>
            <a:chExt cx="2830389" cy="2002576"/>
          </a:xfrm>
        </p:grpSpPr>
        <p:sp>
          <p:nvSpPr>
            <p:cNvPr id="274" name="Google Shape;274;p32"/>
            <p:cNvSpPr/>
            <p:nvPr/>
          </p:nvSpPr>
          <p:spPr>
            <a:xfrm>
              <a:off x="6895050" y="-262425"/>
              <a:ext cx="2830389" cy="2002576"/>
            </a:xfrm>
            <a:custGeom>
              <a:avLst/>
              <a:gdLst/>
              <a:ahLst/>
              <a:cxnLst/>
              <a:rect l="l" t="t" r="r" b="b"/>
              <a:pathLst>
                <a:path w="75836" h="53656" fill="none" extrusionOk="0">
                  <a:moveTo>
                    <a:pt x="2937" y="36904"/>
                  </a:moveTo>
                  <a:cubicBezTo>
                    <a:pt x="7141" y="43685"/>
                    <a:pt x="16414" y="46811"/>
                    <a:pt x="23850" y="43938"/>
                  </a:cubicBezTo>
                  <a:cubicBezTo>
                    <a:pt x="26955" y="42734"/>
                    <a:pt x="29786" y="40643"/>
                    <a:pt x="33081" y="40220"/>
                  </a:cubicBezTo>
                  <a:cubicBezTo>
                    <a:pt x="37517" y="39650"/>
                    <a:pt x="41721" y="42248"/>
                    <a:pt x="45185" y="45079"/>
                  </a:cubicBezTo>
                  <a:cubicBezTo>
                    <a:pt x="48670" y="47909"/>
                    <a:pt x="52050" y="51162"/>
                    <a:pt x="56360" y="52324"/>
                  </a:cubicBezTo>
                  <a:cubicBezTo>
                    <a:pt x="61429" y="53655"/>
                    <a:pt x="67069" y="51691"/>
                    <a:pt x="70639" y="47867"/>
                  </a:cubicBezTo>
                  <a:cubicBezTo>
                    <a:pt x="74230" y="44065"/>
                    <a:pt x="75836" y="38636"/>
                    <a:pt x="75582" y="33418"/>
                  </a:cubicBezTo>
                  <a:cubicBezTo>
                    <a:pt x="75329" y="28180"/>
                    <a:pt x="73322" y="23152"/>
                    <a:pt x="70470" y="18758"/>
                  </a:cubicBezTo>
                  <a:cubicBezTo>
                    <a:pt x="63626" y="8196"/>
                    <a:pt x="51564" y="1204"/>
                    <a:pt x="38996" y="486"/>
                  </a:cubicBezTo>
                  <a:cubicBezTo>
                    <a:pt x="30863" y="0"/>
                    <a:pt x="22646" y="2176"/>
                    <a:pt x="15675" y="6401"/>
                  </a:cubicBezTo>
                  <a:cubicBezTo>
                    <a:pt x="9296" y="10266"/>
                    <a:pt x="2494" y="16582"/>
                    <a:pt x="909" y="24187"/>
                  </a:cubicBezTo>
                  <a:cubicBezTo>
                    <a:pt x="1" y="28475"/>
                    <a:pt x="614" y="33144"/>
                    <a:pt x="2937" y="369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7183037" y="-262425"/>
              <a:ext cx="2254415" cy="1595059"/>
            </a:xfrm>
            <a:custGeom>
              <a:avLst/>
              <a:gdLst/>
              <a:ahLst/>
              <a:cxnLst/>
              <a:rect l="l" t="t" r="r" b="b"/>
              <a:pathLst>
                <a:path w="75836" h="53656" fill="none" extrusionOk="0">
                  <a:moveTo>
                    <a:pt x="2937" y="36904"/>
                  </a:moveTo>
                  <a:cubicBezTo>
                    <a:pt x="7141" y="43685"/>
                    <a:pt x="16414" y="46811"/>
                    <a:pt x="23850" y="43938"/>
                  </a:cubicBezTo>
                  <a:cubicBezTo>
                    <a:pt x="26955" y="42734"/>
                    <a:pt x="29786" y="40643"/>
                    <a:pt x="33081" y="40220"/>
                  </a:cubicBezTo>
                  <a:cubicBezTo>
                    <a:pt x="37517" y="39650"/>
                    <a:pt x="41721" y="42248"/>
                    <a:pt x="45185" y="45079"/>
                  </a:cubicBezTo>
                  <a:cubicBezTo>
                    <a:pt x="48670" y="47909"/>
                    <a:pt x="52050" y="51162"/>
                    <a:pt x="56360" y="52324"/>
                  </a:cubicBezTo>
                  <a:cubicBezTo>
                    <a:pt x="61429" y="53655"/>
                    <a:pt x="67069" y="51691"/>
                    <a:pt x="70639" y="47867"/>
                  </a:cubicBezTo>
                  <a:cubicBezTo>
                    <a:pt x="74230" y="44065"/>
                    <a:pt x="75836" y="38636"/>
                    <a:pt x="75582" y="33418"/>
                  </a:cubicBezTo>
                  <a:cubicBezTo>
                    <a:pt x="75329" y="28180"/>
                    <a:pt x="73322" y="23152"/>
                    <a:pt x="70470" y="18758"/>
                  </a:cubicBezTo>
                  <a:cubicBezTo>
                    <a:pt x="63626" y="8196"/>
                    <a:pt x="51564" y="1204"/>
                    <a:pt x="38996" y="486"/>
                  </a:cubicBezTo>
                  <a:cubicBezTo>
                    <a:pt x="30863" y="0"/>
                    <a:pt x="22646" y="2176"/>
                    <a:pt x="15675" y="6401"/>
                  </a:cubicBezTo>
                  <a:cubicBezTo>
                    <a:pt x="9296" y="10266"/>
                    <a:pt x="2494" y="16582"/>
                    <a:pt x="909" y="24187"/>
                  </a:cubicBezTo>
                  <a:cubicBezTo>
                    <a:pt x="1" y="28475"/>
                    <a:pt x="614" y="33144"/>
                    <a:pt x="2937" y="369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2"/>
          <p:cNvGrpSpPr/>
          <p:nvPr/>
        </p:nvGrpSpPr>
        <p:grpSpPr>
          <a:xfrm>
            <a:off x="-945034" y="-286258"/>
            <a:ext cx="2425302" cy="2112496"/>
            <a:chOff x="-488952" y="65676"/>
            <a:chExt cx="2425302" cy="2112496"/>
          </a:xfrm>
        </p:grpSpPr>
        <p:sp>
          <p:nvSpPr>
            <p:cNvPr id="277" name="Google Shape;277;p32"/>
            <p:cNvSpPr/>
            <p:nvPr/>
          </p:nvSpPr>
          <p:spPr>
            <a:xfrm rot="5400000">
              <a:off x="-332549" y="-90727"/>
              <a:ext cx="2112496" cy="2425302"/>
            </a:xfrm>
            <a:custGeom>
              <a:avLst/>
              <a:gdLst/>
              <a:ahLst/>
              <a:cxnLst/>
              <a:rect l="l" t="t" r="r" b="b"/>
              <a:pathLst>
                <a:path w="78751" h="90412" fill="none" extrusionOk="0">
                  <a:moveTo>
                    <a:pt x="14555" y="6676"/>
                  </a:moveTo>
                  <a:cubicBezTo>
                    <a:pt x="20533" y="2113"/>
                    <a:pt x="28074" y="1"/>
                    <a:pt x="35320" y="3486"/>
                  </a:cubicBezTo>
                  <a:cubicBezTo>
                    <a:pt x="42629" y="6993"/>
                    <a:pt x="46410" y="16393"/>
                    <a:pt x="43664" y="24019"/>
                  </a:cubicBezTo>
                  <a:cubicBezTo>
                    <a:pt x="42903" y="26152"/>
                    <a:pt x="41699" y="28138"/>
                    <a:pt x="41108" y="30335"/>
                  </a:cubicBezTo>
                  <a:cubicBezTo>
                    <a:pt x="40537" y="32532"/>
                    <a:pt x="40727" y="35172"/>
                    <a:pt x="42396" y="36714"/>
                  </a:cubicBezTo>
                  <a:cubicBezTo>
                    <a:pt x="44382" y="38531"/>
                    <a:pt x="47445" y="38151"/>
                    <a:pt x="50106" y="37834"/>
                  </a:cubicBezTo>
                  <a:cubicBezTo>
                    <a:pt x="58662" y="36820"/>
                    <a:pt x="68463" y="38341"/>
                    <a:pt x="73681" y="45206"/>
                  </a:cubicBezTo>
                  <a:cubicBezTo>
                    <a:pt x="78751" y="51860"/>
                    <a:pt x="77631" y="61979"/>
                    <a:pt x="72265" y="68400"/>
                  </a:cubicBezTo>
                  <a:cubicBezTo>
                    <a:pt x="53824" y="90411"/>
                    <a:pt x="18104" y="73470"/>
                    <a:pt x="6063" y="53043"/>
                  </a:cubicBezTo>
                  <a:cubicBezTo>
                    <a:pt x="1" y="42756"/>
                    <a:pt x="64" y="29067"/>
                    <a:pt x="5070" y="18379"/>
                  </a:cubicBezTo>
                  <a:cubicBezTo>
                    <a:pt x="7119" y="14027"/>
                    <a:pt x="10478" y="9781"/>
                    <a:pt x="14555" y="667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 rot="5400000">
              <a:off x="-199178" y="29462"/>
              <a:ext cx="1457681" cy="1673526"/>
            </a:xfrm>
            <a:custGeom>
              <a:avLst/>
              <a:gdLst/>
              <a:ahLst/>
              <a:cxnLst/>
              <a:rect l="l" t="t" r="r" b="b"/>
              <a:pathLst>
                <a:path w="78751" h="90412" fill="none" extrusionOk="0">
                  <a:moveTo>
                    <a:pt x="14555" y="6676"/>
                  </a:moveTo>
                  <a:cubicBezTo>
                    <a:pt x="20533" y="2113"/>
                    <a:pt x="28074" y="1"/>
                    <a:pt x="35320" y="3486"/>
                  </a:cubicBezTo>
                  <a:cubicBezTo>
                    <a:pt x="42629" y="6993"/>
                    <a:pt x="46410" y="16393"/>
                    <a:pt x="43664" y="24019"/>
                  </a:cubicBezTo>
                  <a:cubicBezTo>
                    <a:pt x="42903" y="26152"/>
                    <a:pt x="41699" y="28138"/>
                    <a:pt x="41108" y="30335"/>
                  </a:cubicBezTo>
                  <a:cubicBezTo>
                    <a:pt x="40537" y="32532"/>
                    <a:pt x="40727" y="35172"/>
                    <a:pt x="42396" y="36714"/>
                  </a:cubicBezTo>
                  <a:cubicBezTo>
                    <a:pt x="44382" y="38531"/>
                    <a:pt x="47445" y="38151"/>
                    <a:pt x="50106" y="37834"/>
                  </a:cubicBezTo>
                  <a:cubicBezTo>
                    <a:pt x="58662" y="36820"/>
                    <a:pt x="68463" y="38341"/>
                    <a:pt x="73681" y="45206"/>
                  </a:cubicBezTo>
                  <a:cubicBezTo>
                    <a:pt x="78751" y="51860"/>
                    <a:pt x="77631" y="61979"/>
                    <a:pt x="72265" y="68400"/>
                  </a:cubicBezTo>
                  <a:cubicBezTo>
                    <a:pt x="53824" y="90411"/>
                    <a:pt x="18104" y="73470"/>
                    <a:pt x="6063" y="53043"/>
                  </a:cubicBezTo>
                  <a:cubicBezTo>
                    <a:pt x="1" y="42756"/>
                    <a:pt x="64" y="29067"/>
                    <a:pt x="5070" y="18379"/>
                  </a:cubicBezTo>
                  <a:cubicBezTo>
                    <a:pt x="7119" y="14027"/>
                    <a:pt x="10478" y="9781"/>
                    <a:pt x="14555" y="667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gradFill>
          <a:gsLst>
            <a:gs pos="0">
              <a:schemeClr val="lt2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/>
          <p:nvPr/>
        </p:nvSpPr>
        <p:spPr>
          <a:xfrm rot="-5400000">
            <a:off x="8277472" y="-339509"/>
            <a:ext cx="1780775" cy="1673050"/>
          </a:xfrm>
          <a:custGeom>
            <a:avLst/>
            <a:gdLst/>
            <a:ahLst/>
            <a:cxnLst/>
            <a:rect l="l" t="t" r="r" b="b"/>
            <a:pathLst>
              <a:path w="71231" h="66922" fill="none" extrusionOk="0">
                <a:moveTo>
                  <a:pt x="740" y="36883"/>
                </a:moveTo>
                <a:cubicBezTo>
                  <a:pt x="1" y="32532"/>
                  <a:pt x="1310" y="27863"/>
                  <a:pt x="4247" y="24547"/>
                </a:cubicBezTo>
                <a:cubicBezTo>
                  <a:pt x="7162" y="21209"/>
                  <a:pt x="11619" y="19308"/>
                  <a:pt x="16034" y="19498"/>
                </a:cubicBezTo>
                <a:cubicBezTo>
                  <a:pt x="20554" y="19667"/>
                  <a:pt x="24990" y="21906"/>
                  <a:pt x="29447" y="21146"/>
                </a:cubicBezTo>
                <a:cubicBezTo>
                  <a:pt x="33334" y="20470"/>
                  <a:pt x="36482" y="17618"/>
                  <a:pt x="38890" y="14513"/>
                </a:cubicBezTo>
                <a:cubicBezTo>
                  <a:pt x="41319" y="11387"/>
                  <a:pt x="43241" y="7880"/>
                  <a:pt x="45966" y="5049"/>
                </a:cubicBezTo>
                <a:cubicBezTo>
                  <a:pt x="48670" y="2198"/>
                  <a:pt x="52515" y="1"/>
                  <a:pt x="56402" y="550"/>
                </a:cubicBezTo>
                <a:cubicBezTo>
                  <a:pt x="60119" y="1057"/>
                  <a:pt x="63119" y="3930"/>
                  <a:pt x="65126" y="7098"/>
                </a:cubicBezTo>
                <a:cubicBezTo>
                  <a:pt x="71231" y="16689"/>
                  <a:pt x="70470" y="29426"/>
                  <a:pt x="65907" y="39841"/>
                </a:cubicBezTo>
                <a:cubicBezTo>
                  <a:pt x="61323" y="50234"/>
                  <a:pt x="53444" y="58789"/>
                  <a:pt x="45523" y="6692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3"/>
          <p:cNvSpPr/>
          <p:nvPr/>
        </p:nvSpPr>
        <p:spPr>
          <a:xfrm rot="-5400000" flipH="1">
            <a:off x="-1058203" y="3818466"/>
            <a:ext cx="3355113" cy="1462356"/>
          </a:xfrm>
          <a:custGeom>
            <a:avLst/>
            <a:gdLst/>
            <a:ahLst/>
            <a:cxnLst/>
            <a:rect l="l" t="t" r="r" b="b"/>
            <a:pathLst>
              <a:path w="88742" h="38679" fill="none" extrusionOk="0">
                <a:moveTo>
                  <a:pt x="2472" y="444"/>
                </a:moveTo>
                <a:cubicBezTo>
                  <a:pt x="0" y="3401"/>
                  <a:pt x="1352" y="8260"/>
                  <a:pt x="4415" y="10562"/>
                </a:cubicBezTo>
                <a:cubicBezTo>
                  <a:pt x="7499" y="12865"/>
                  <a:pt x="11661" y="13161"/>
                  <a:pt x="15484" y="12696"/>
                </a:cubicBezTo>
                <a:cubicBezTo>
                  <a:pt x="19308" y="12252"/>
                  <a:pt x="23047" y="11154"/>
                  <a:pt x="26891" y="11069"/>
                </a:cubicBezTo>
                <a:cubicBezTo>
                  <a:pt x="30736" y="10985"/>
                  <a:pt x="34897" y="12105"/>
                  <a:pt x="37200" y="15189"/>
                </a:cubicBezTo>
                <a:cubicBezTo>
                  <a:pt x="39333" y="18040"/>
                  <a:pt x="39439" y="21885"/>
                  <a:pt x="39925" y="25413"/>
                </a:cubicBezTo>
                <a:cubicBezTo>
                  <a:pt x="40410" y="28961"/>
                  <a:pt x="41762" y="32891"/>
                  <a:pt x="45079" y="34221"/>
                </a:cubicBezTo>
                <a:cubicBezTo>
                  <a:pt x="47804" y="35341"/>
                  <a:pt x="50972" y="34242"/>
                  <a:pt x="53444" y="32616"/>
                </a:cubicBezTo>
                <a:cubicBezTo>
                  <a:pt x="55894" y="30989"/>
                  <a:pt x="58028" y="28856"/>
                  <a:pt x="60689" y="27525"/>
                </a:cubicBezTo>
                <a:cubicBezTo>
                  <a:pt x="63330" y="26215"/>
                  <a:pt x="66836" y="25941"/>
                  <a:pt x="68991" y="27948"/>
                </a:cubicBezTo>
                <a:cubicBezTo>
                  <a:pt x="71801" y="30546"/>
                  <a:pt x="71294" y="35806"/>
                  <a:pt x="74631" y="37643"/>
                </a:cubicBezTo>
                <a:cubicBezTo>
                  <a:pt x="76511" y="38679"/>
                  <a:pt x="78983" y="38066"/>
                  <a:pt x="80630" y="36693"/>
                </a:cubicBezTo>
                <a:cubicBezTo>
                  <a:pt x="82278" y="35320"/>
                  <a:pt x="83292" y="33334"/>
                  <a:pt x="84095" y="31327"/>
                </a:cubicBezTo>
                <a:cubicBezTo>
                  <a:pt x="88129" y="21462"/>
                  <a:pt x="88742" y="10246"/>
                  <a:pt x="85763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22375" y="2281775"/>
            <a:ext cx="5032200" cy="1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827628" y="808502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22375" y="3965375"/>
            <a:ext cx="26280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478163" y="3727150"/>
            <a:ext cx="1368566" cy="1762856"/>
          </a:xfrm>
          <a:custGeom>
            <a:avLst/>
            <a:gdLst/>
            <a:ahLst/>
            <a:cxnLst/>
            <a:rect l="l" t="t" r="r" b="b"/>
            <a:pathLst>
              <a:path w="42016" h="54121" fill="none" extrusionOk="0">
                <a:moveTo>
                  <a:pt x="3634" y="33039"/>
                </a:moveTo>
                <a:cubicBezTo>
                  <a:pt x="2070" y="36334"/>
                  <a:pt x="486" y="39714"/>
                  <a:pt x="233" y="43347"/>
                </a:cubicBezTo>
                <a:cubicBezTo>
                  <a:pt x="0" y="46981"/>
                  <a:pt x="1416" y="50952"/>
                  <a:pt x="4605" y="52705"/>
                </a:cubicBezTo>
                <a:cubicBezTo>
                  <a:pt x="7182" y="54120"/>
                  <a:pt x="10414" y="53846"/>
                  <a:pt x="13097" y="52663"/>
                </a:cubicBezTo>
                <a:cubicBezTo>
                  <a:pt x="15801" y="51501"/>
                  <a:pt x="18061" y="49537"/>
                  <a:pt x="20258" y="47614"/>
                </a:cubicBezTo>
                <a:cubicBezTo>
                  <a:pt x="23363" y="44910"/>
                  <a:pt x="26469" y="42228"/>
                  <a:pt x="29574" y="39524"/>
                </a:cubicBezTo>
                <a:cubicBezTo>
                  <a:pt x="33461" y="36144"/>
                  <a:pt x="37453" y="32616"/>
                  <a:pt x="39671" y="27969"/>
                </a:cubicBezTo>
                <a:cubicBezTo>
                  <a:pt x="41847" y="23364"/>
                  <a:pt x="42016" y="17851"/>
                  <a:pt x="40157" y="13119"/>
                </a:cubicBezTo>
                <a:cubicBezTo>
                  <a:pt x="38298" y="8387"/>
                  <a:pt x="34411" y="4479"/>
                  <a:pt x="29679" y="2599"/>
                </a:cubicBezTo>
                <a:cubicBezTo>
                  <a:pt x="23131" y="1"/>
                  <a:pt x="17871" y="2515"/>
                  <a:pt x="15252" y="8514"/>
                </a:cubicBezTo>
                <a:cubicBezTo>
                  <a:pt x="11640" y="16794"/>
                  <a:pt x="7520" y="24885"/>
                  <a:pt x="3634" y="33039"/>
                </a:cubicBez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2140725" y="-813500"/>
            <a:ext cx="3604478" cy="1844169"/>
            <a:chOff x="2140725" y="-813500"/>
            <a:chExt cx="3604478" cy="1844169"/>
          </a:xfrm>
        </p:grpSpPr>
        <p:sp>
          <p:nvSpPr>
            <p:cNvPr id="24" name="Google Shape;24;p3"/>
            <p:cNvSpPr/>
            <p:nvPr/>
          </p:nvSpPr>
          <p:spPr>
            <a:xfrm>
              <a:off x="2140725" y="-540375"/>
              <a:ext cx="3604478" cy="1571044"/>
            </a:xfrm>
            <a:custGeom>
              <a:avLst/>
              <a:gdLst/>
              <a:ahLst/>
              <a:cxnLst/>
              <a:rect l="l" t="t" r="r" b="b"/>
              <a:pathLst>
                <a:path w="88742" h="38679" fill="none" extrusionOk="0">
                  <a:moveTo>
                    <a:pt x="2472" y="444"/>
                  </a:moveTo>
                  <a:cubicBezTo>
                    <a:pt x="0" y="3401"/>
                    <a:pt x="1352" y="8260"/>
                    <a:pt x="4415" y="10562"/>
                  </a:cubicBezTo>
                  <a:cubicBezTo>
                    <a:pt x="7499" y="12865"/>
                    <a:pt x="11661" y="13161"/>
                    <a:pt x="15484" y="12696"/>
                  </a:cubicBezTo>
                  <a:cubicBezTo>
                    <a:pt x="19308" y="12252"/>
                    <a:pt x="23047" y="11154"/>
                    <a:pt x="26891" y="11069"/>
                  </a:cubicBezTo>
                  <a:cubicBezTo>
                    <a:pt x="30736" y="10985"/>
                    <a:pt x="34897" y="12105"/>
                    <a:pt x="37200" y="15189"/>
                  </a:cubicBezTo>
                  <a:cubicBezTo>
                    <a:pt x="39333" y="18040"/>
                    <a:pt x="39439" y="21885"/>
                    <a:pt x="39925" y="25413"/>
                  </a:cubicBezTo>
                  <a:cubicBezTo>
                    <a:pt x="40410" y="28961"/>
                    <a:pt x="41762" y="32891"/>
                    <a:pt x="45079" y="34221"/>
                  </a:cubicBezTo>
                  <a:cubicBezTo>
                    <a:pt x="47804" y="35341"/>
                    <a:pt x="50972" y="34242"/>
                    <a:pt x="53444" y="32616"/>
                  </a:cubicBezTo>
                  <a:cubicBezTo>
                    <a:pt x="55894" y="30989"/>
                    <a:pt x="58028" y="28856"/>
                    <a:pt x="60689" y="27525"/>
                  </a:cubicBezTo>
                  <a:cubicBezTo>
                    <a:pt x="63330" y="26215"/>
                    <a:pt x="66836" y="25941"/>
                    <a:pt x="68991" y="27948"/>
                  </a:cubicBezTo>
                  <a:cubicBezTo>
                    <a:pt x="71801" y="30546"/>
                    <a:pt x="71294" y="35806"/>
                    <a:pt x="74631" y="37643"/>
                  </a:cubicBezTo>
                  <a:cubicBezTo>
                    <a:pt x="76511" y="38679"/>
                    <a:pt x="78983" y="38066"/>
                    <a:pt x="80630" y="36693"/>
                  </a:cubicBezTo>
                  <a:cubicBezTo>
                    <a:pt x="82278" y="35320"/>
                    <a:pt x="83292" y="33334"/>
                    <a:pt x="84095" y="31327"/>
                  </a:cubicBezTo>
                  <a:cubicBezTo>
                    <a:pt x="88129" y="21462"/>
                    <a:pt x="88742" y="10246"/>
                    <a:pt x="85763" y="0"/>
                  </a:cubicBez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2553950" y="-813500"/>
              <a:ext cx="3104195" cy="1352991"/>
            </a:xfrm>
            <a:custGeom>
              <a:avLst/>
              <a:gdLst/>
              <a:ahLst/>
              <a:cxnLst/>
              <a:rect l="l" t="t" r="r" b="b"/>
              <a:pathLst>
                <a:path w="88742" h="38679" fill="none" extrusionOk="0">
                  <a:moveTo>
                    <a:pt x="2472" y="444"/>
                  </a:moveTo>
                  <a:cubicBezTo>
                    <a:pt x="0" y="3401"/>
                    <a:pt x="1352" y="8260"/>
                    <a:pt x="4415" y="10562"/>
                  </a:cubicBezTo>
                  <a:cubicBezTo>
                    <a:pt x="7499" y="12865"/>
                    <a:pt x="11661" y="13161"/>
                    <a:pt x="15484" y="12696"/>
                  </a:cubicBezTo>
                  <a:cubicBezTo>
                    <a:pt x="19308" y="12252"/>
                    <a:pt x="23047" y="11154"/>
                    <a:pt x="26891" y="11069"/>
                  </a:cubicBezTo>
                  <a:cubicBezTo>
                    <a:pt x="30736" y="10985"/>
                    <a:pt x="34897" y="12105"/>
                    <a:pt x="37200" y="15189"/>
                  </a:cubicBezTo>
                  <a:cubicBezTo>
                    <a:pt x="39333" y="18040"/>
                    <a:pt x="39439" y="21885"/>
                    <a:pt x="39925" y="25413"/>
                  </a:cubicBezTo>
                  <a:cubicBezTo>
                    <a:pt x="40410" y="28961"/>
                    <a:pt x="41762" y="32891"/>
                    <a:pt x="45079" y="34221"/>
                  </a:cubicBezTo>
                  <a:cubicBezTo>
                    <a:pt x="47804" y="35341"/>
                    <a:pt x="50972" y="34242"/>
                    <a:pt x="53444" y="32616"/>
                  </a:cubicBezTo>
                  <a:cubicBezTo>
                    <a:pt x="55894" y="30989"/>
                    <a:pt x="58028" y="28856"/>
                    <a:pt x="60689" y="27525"/>
                  </a:cubicBezTo>
                  <a:cubicBezTo>
                    <a:pt x="63330" y="26215"/>
                    <a:pt x="66836" y="25941"/>
                    <a:pt x="68991" y="27948"/>
                  </a:cubicBezTo>
                  <a:cubicBezTo>
                    <a:pt x="71801" y="30546"/>
                    <a:pt x="71294" y="35806"/>
                    <a:pt x="74631" y="37643"/>
                  </a:cubicBezTo>
                  <a:cubicBezTo>
                    <a:pt x="76511" y="38679"/>
                    <a:pt x="78983" y="38066"/>
                    <a:pt x="80630" y="36693"/>
                  </a:cubicBezTo>
                  <a:cubicBezTo>
                    <a:pt x="82278" y="35320"/>
                    <a:pt x="83292" y="33334"/>
                    <a:pt x="84095" y="31327"/>
                  </a:cubicBezTo>
                  <a:cubicBezTo>
                    <a:pt x="88129" y="21462"/>
                    <a:pt x="88742" y="10246"/>
                    <a:pt x="85763" y="0"/>
                  </a:cubicBez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>
            <a:spLocks noGrp="1"/>
          </p:cNvSpPr>
          <p:nvPr>
            <p:ph type="pic" idx="3"/>
          </p:nvPr>
        </p:nvSpPr>
        <p:spPr>
          <a:xfrm rot="1799982">
            <a:off x="5283549" y="458299"/>
            <a:ext cx="2853026" cy="422450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subTitle" idx="1"/>
          </p:nvPr>
        </p:nvSpPr>
        <p:spPr>
          <a:xfrm>
            <a:off x="1162575" y="2612588"/>
            <a:ext cx="2958900" cy="10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162575" y="1468843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-466823" y="-100125"/>
            <a:ext cx="1465076" cy="2035101"/>
          </a:xfrm>
          <a:custGeom>
            <a:avLst/>
            <a:gdLst/>
            <a:ahLst/>
            <a:cxnLst/>
            <a:rect l="l" t="t" r="r" b="b"/>
            <a:pathLst>
              <a:path w="44467" h="61768" fill="none" extrusionOk="0">
                <a:moveTo>
                  <a:pt x="0" y="36883"/>
                </a:moveTo>
                <a:cubicBezTo>
                  <a:pt x="1986" y="44509"/>
                  <a:pt x="6126" y="51543"/>
                  <a:pt x="11830" y="56972"/>
                </a:cubicBezTo>
                <a:cubicBezTo>
                  <a:pt x="14470" y="59486"/>
                  <a:pt x="17998" y="61767"/>
                  <a:pt x="21504" y="60859"/>
                </a:cubicBezTo>
                <a:cubicBezTo>
                  <a:pt x="24969" y="59950"/>
                  <a:pt x="26975" y="56254"/>
                  <a:pt x="27482" y="52726"/>
                </a:cubicBezTo>
                <a:cubicBezTo>
                  <a:pt x="27989" y="49177"/>
                  <a:pt x="27398" y="45586"/>
                  <a:pt x="27715" y="42016"/>
                </a:cubicBezTo>
                <a:cubicBezTo>
                  <a:pt x="28032" y="38467"/>
                  <a:pt x="29574" y="34644"/>
                  <a:pt x="32848" y="33207"/>
                </a:cubicBezTo>
                <a:cubicBezTo>
                  <a:pt x="35805" y="31919"/>
                  <a:pt x="39608" y="32806"/>
                  <a:pt x="42100" y="30778"/>
                </a:cubicBezTo>
                <a:cubicBezTo>
                  <a:pt x="44213" y="29046"/>
                  <a:pt x="44466" y="25941"/>
                  <a:pt x="44276" y="23216"/>
                </a:cubicBezTo>
                <a:cubicBezTo>
                  <a:pt x="43642" y="14661"/>
                  <a:pt x="40093" y="6359"/>
                  <a:pt x="34327" y="0"/>
                </a:cubicBez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6874522" y="3810862"/>
            <a:ext cx="2736300" cy="2520369"/>
            <a:chOff x="4825500" y="2886525"/>
            <a:chExt cx="2144100" cy="1974901"/>
          </a:xfrm>
        </p:grpSpPr>
        <p:sp>
          <p:nvSpPr>
            <p:cNvPr id="54" name="Google Shape;54;p7"/>
            <p:cNvSpPr/>
            <p:nvPr/>
          </p:nvSpPr>
          <p:spPr>
            <a:xfrm>
              <a:off x="4825500" y="2886525"/>
              <a:ext cx="2144100" cy="1822500"/>
            </a:xfrm>
            <a:custGeom>
              <a:avLst/>
              <a:gdLst/>
              <a:ahLst/>
              <a:cxnLst/>
              <a:rect l="l" t="t" r="r" b="b"/>
              <a:pathLst>
                <a:path w="85764" h="72900" fill="none" extrusionOk="0">
                  <a:moveTo>
                    <a:pt x="2557" y="37771"/>
                  </a:moveTo>
                  <a:cubicBezTo>
                    <a:pt x="3719" y="34074"/>
                    <a:pt x="5387" y="30462"/>
                    <a:pt x="8070" y="27652"/>
                  </a:cubicBezTo>
                  <a:cubicBezTo>
                    <a:pt x="10732" y="24843"/>
                    <a:pt x="14534" y="22941"/>
                    <a:pt x="18400" y="23216"/>
                  </a:cubicBezTo>
                  <a:cubicBezTo>
                    <a:pt x="23660" y="23575"/>
                    <a:pt x="28793" y="27758"/>
                    <a:pt x="33672" y="25772"/>
                  </a:cubicBezTo>
                  <a:cubicBezTo>
                    <a:pt x="36144" y="24758"/>
                    <a:pt x="37770" y="22350"/>
                    <a:pt x="38763" y="19857"/>
                  </a:cubicBezTo>
                  <a:cubicBezTo>
                    <a:pt x="39735" y="17365"/>
                    <a:pt x="40221" y="14682"/>
                    <a:pt x="41256" y="12210"/>
                  </a:cubicBezTo>
                  <a:cubicBezTo>
                    <a:pt x="44298" y="4838"/>
                    <a:pt x="52261" y="1"/>
                    <a:pt x="60246" y="43"/>
                  </a:cubicBezTo>
                  <a:cubicBezTo>
                    <a:pt x="68210" y="85"/>
                    <a:pt x="75857" y="4690"/>
                    <a:pt x="80208" y="11366"/>
                  </a:cubicBezTo>
                  <a:cubicBezTo>
                    <a:pt x="84581" y="18062"/>
                    <a:pt x="85764" y="26554"/>
                    <a:pt x="84074" y="34348"/>
                  </a:cubicBezTo>
                  <a:cubicBezTo>
                    <a:pt x="82384" y="42143"/>
                    <a:pt x="77990" y="49220"/>
                    <a:pt x="72223" y="54754"/>
                  </a:cubicBezTo>
                  <a:cubicBezTo>
                    <a:pt x="66478" y="60268"/>
                    <a:pt x="59401" y="64281"/>
                    <a:pt x="51944" y="67133"/>
                  </a:cubicBezTo>
                  <a:cubicBezTo>
                    <a:pt x="41425" y="71168"/>
                    <a:pt x="30018" y="72900"/>
                    <a:pt x="18759" y="72266"/>
                  </a:cubicBezTo>
                  <a:cubicBezTo>
                    <a:pt x="15928" y="72118"/>
                    <a:pt x="13076" y="71801"/>
                    <a:pt x="10267" y="71337"/>
                  </a:cubicBezTo>
                  <a:cubicBezTo>
                    <a:pt x="8619" y="71062"/>
                    <a:pt x="6275" y="71083"/>
                    <a:pt x="4796" y="70259"/>
                  </a:cubicBezTo>
                  <a:cubicBezTo>
                    <a:pt x="3022" y="69266"/>
                    <a:pt x="2620" y="66689"/>
                    <a:pt x="2113" y="64894"/>
                  </a:cubicBezTo>
                  <a:cubicBezTo>
                    <a:pt x="1374" y="62169"/>
                    <a:pt x="846" y="59380"/>
                    <a:pt x="592" y="56550"/>
                  </a:cubicBezTo>
                  <a:cubicBezTo>
                    <a:pt x="1" y="50255"/>
                    <a:pt x="656" y="43812"/>
                    <a:pt x="2557" y="377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5130300" y="3322325"/>
              <a:ext cx="1810692" cy="1539101"/>
            </a:xfrm>
            <a:custGeom>
              <a:avLst/>
              <a:gdLst/>
              <a:ahLst/>
              <a:cxnLst/>
              <a:rect l="l" t="t" r="r" b="b"/>
              <a:pathLst>
                <a:path w="85764" h="72900" fill="none" extrusionOk="0">
                  <a:moveTo>
                    <a:pt x="2557" y="37771"/>
                  </a:moveTo>
                  <a:cubicBezTo>
                    <a:pt x="3719" y="34074"/>
                    <a:pt x="5387" y="30462"/>
                    <a:pt x="8070" y="27652"/>
                  </a:cubicBezTo>
                  <a:cubicBezTo>
                    <a:pt x="10732" y="24843"/>
                    <a:pt x="14534" y="22941"/>
                    <a:pt x="18400" y="23216"/>
                  </a:cubicBezTo>
                  <a:cubicBezTo>
                    <a:pt x="23660" y="23575"/>
                    <a:pt x="28793" y="27758"/>
                    <a:pt x="33672" y="25772"/>
                  </a:cubicBezTo>
                  <a:cubicBezTo>
                    <a:pt x="36144" y="24758"/>
                    <a:pt x="37770" y="22350"/>
                    <a:pt x="38763" y="19857"/>
                  </a:cubicBezTo>
                  <a:cubicBezTo>
                    <a:pt x="39735" y="17365"/>
                    <a:pt x="40221" y="14682"/>
                    <a:pt x="41256" y="12210"/>
                  </a:cubicBezTo>
                  <a:cubicBezTo>
                    <a:pt x="44298" y="4838"/>
                    <a:pt x="52261" y="1"/>
                    <a:pt x="60246" y="43"/>
                  </a:cubicBezTo>
                  <a:cubicBezTo>
                    <a:pt x="68210" y="85"/>
                    <a:pt x="75857" y="4690"/>
                    <a:pt x="80208" y="11366"/>
                  </a:cubicBezTo>
                  <a:cubicBezTo>
                    <a:pt x="84581" y="18062"/>
                    <a:pt x="85764" y="26554"/>
                    <a:pt x="84074" y="34348"/>
                  </a:cubicBezTo>
                  <a:cubicBezTo>
                    <a:pt x="82384" y="42143"/>
                    <a:pt x="77990" y="49220"/>
                    <a:pt x="72223" y="54754"/>
                  </a:cubicBezTo>
                  <a:cubicBezTo>
                    <a:pt x="66478" y="60268"/>
                    <a:pt x="59401" y="64281"/>
                    <a:pt x="51944" y="67133"/>
                  </a:cubicBezTo>
                  <a:cubicBezTo>
                    <a:pt x="41425" y="71168"/>
                    <a:pt x="30018" y="72900"/>
                    <a:pt x="18759" y="72266"/>
                  </a:cubicBezTo>
                  <a:cubicBezTo>
                    <a:pt x="15928" y="72118"/>
                    <a:pt x="13076" y="71801"/>
                    <a:pt x="10267" y="71337"/>
                  </a:cubicBezTo>
                  <a:cubicBezTo>
                    <a:pt x="8619" y="71062"/>
                    <a:pt x="6275" y="71083"/>
                    <a:pt x="4796" y="70259"/>
                  </a:cubicBezTo>
                  <a:cubicBezTo>
                    <a:pt x="3022" y="69266"/>
                    <a:pt x="2620" y="66689"/>
                    <a:pt x="2113" y="64894"/>
                  </a:cubicBezTo>
                  <a:cubicBezTo>
                    <a:pt x="1374" y="62169"/>
                    <a:pt x="846" y="59380"/>
                    <a:pt x="592" y="56550"/>
                  </a:cubicBezTo>
                  <a:cubicBezTo>
                    <a:pt x="1" y="50255"/>
                    <a:pt x="656" y="43812"/>
                    <a:pt x="2557" y="377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722375" y="2301605"/>
            <a:ext cx="3693600" cy="1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22375" y="1371200"/>
            <a:ext cx="4694100" cy="8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/>
          <p:nvPr/>
        </p:nvSpPr>
        <p:spPr>
          <a:xfrm rot="1799958">
            <a:off x="-185014" y="-628796"/>
            <a:ext cx="1855946" cy="2336584"/>
          </a:xfrm>
          <a:custGeom>
            <a:avLst/>
            <a:gdLst/>
            <a:ahLst/>
            <a:cxnLst/>
            <a:rect l="l" t="t" r="r" b="b"/>
            <a:pathLst>
              <a:path w="64196" h="80821" fill="none" extrusionOk="0">
                <a:moveTo>
                  <a:pt x="35108" y="59803"/>
                </a:moveTo>
                <a:cubicBezTo>
                  <a:pt x="35404" y="55176"/>
                  <a:pt x="33503" y="50212"/>
                  <a:pt x="35636" y="46114"/>
                </a:cubicBezTo>
                <a:cubicBezTo>
                  <a:pt x="37115" y="43326"/>
                  <a:pt x="40136" y="41699"/>
                  <a:pt x="43156" y="40770"/>
                </a:cubicBezTo>
                <a:cubicBezTo>
                  <a:pt x="46177" y="39861"/>
                  <a:pt x="49367" y="39481"/>
                  <a:pt x="52282" y="38298"/>
                </a:cubicBezTo>
                <a:cubicBezTo>
                  <a:pt x="57225" y="36313"/>
                  <a:pt x="61154" y="32003"/>
                  <a:pt x="62675" y="26891"/>
                </a:cubicBezTo>
                <a:cubicBezTo>
                  <a:pt x="64196" y="21800"/>
                  <a:pt x="63288" y="16034"/>
                  <a:pt x="60267" y="11661"/>
                </a:cubicBezTo>
                <a:cubicBezTo>
                  <a:pt x="57288" y="7373"/>
                  <a:pt x="52514" y="4563"/>
                  <a:pt x="47508" y="3085"/>
                </a:cubicBezTo>
                <a:cubicBezTo>
                  <a:pt x="37115" y="1"/>
                  <a:pt x="25391" y="2366"/>
                  <a:pt x="16709" y="8851"/>
                </a:cubicBezTo>
                <a:cubicBezTo>
                  <a:pt x="8027" y="15315"/>
                  <a:pt x="2472" y="25645"/>
                  <a:pt x="1352" y="36418"/>
                </a:cubicBezTo>
                <a:cubicBezTo>
                  <a:pt x="0" y="49262"/>
                  <a:pt x="7394" y="80821"/>
                  <a:pt x="26954" y="71632"/>
                </a:cubicBezTo>
                <a:cubicBezTo>
                  <a:pt x="31475" y="69498"/>
                  <a:pt x="34770" y="64809"/>
                  <a:pt x="35108" y="59803"/>
                </a:cubicBez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8183908" y="3804007"/>
            <a:ext cx="1604921" cy="1873418"/>
          </a:xfrm>
          <a:custGeom>
            <a:avLst/>
            <a:gdLst/>
            <a:ahLst/>
            <a:cxnLst/>
            <a:rect l="l" t="t" r="r" b="b"/>
            <a:pathLst>
              <a:path w="43432" h="50698" fill="none" extrusionOk="0">
                <a:moveTo>
                  <a:pt x="24885" y="50698"/>
                </a:moveTo>
                <a:cubicBezTo>
                  <a:pt x="19118" y="49282"/>
                  <a:pt x="13266" y="47592"/>
                  <a:pt x="8450" y="44107"/>
                </a:cubicBezTo>
                <a:cubicBezTo>
                  <a:pt x="3634" y="40621"/>
                  <a:pt x="1" y="35002"/>
                  <a:pt x="339" y="29088"/>
                </a:cubicBezTo>
                <a:cubicBezTo>
                  <a:pt x="719" y="22560"/>
                  <a:pt x="5577" y="17301"/>
                  <a:pt x="8260" y="11344"/>
                </a:cubicBezTo>
                <a:cubicBezTo>
                  <a:pt x="9570" y="8428"/>
                  <a:pt x="10457" y="5154"/>
                  <a:pt x="12802" y="2979"/>
                </a:cubicBezTo>
                <a:cubicBezTo>
                  <a:pt x="15484" y="465"/>
                  <a:pt x="19540" y="0"/>
                  <a:pt x="23174" y="507"/>
                </a:cubicBezTo>
                <a:cubicBezTo>
                  <a:pt x="28328" y="1225"/>
                  <a:pt x="33229" y="3697"/>
                  <a:pt x="36862" y="7415"/>
                </a:cubicBezTo>
                <a:cubicBezTo>
                  <a:pt x="40495" y="11153"/>
                  <a:pt x="42840" y="16097"/>
                  <a:pt x="43431" y="21272"/>
                </a:cubicBez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>
            <a:spLocks noGrp="1"/>
          </p:cNvSpPr>
          <p:nvPr>
            <p:ph type="pic" idx="2"/>
          </p:nvPr>
        </p:nvSpPr>
        <p:spPr>
          <a:xfrm rot="1799982">
            <a:off x="5283549" y="458299"/>
            <a:ext cx="2853026" cy="422450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2642624" y="1618100"/>
            <a:ext cx="577920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5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1"/>
          </p:nvPr>
        </p:nvSpPr>
        <p:spPr>
          <a:xfrm flipH="1">
            <a:off x="5518225" y="2932933"/>
            <a:ext cx="2903400" cy="6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78" name="Google Shape;78;p11"/>
          <p:cNvSpPr/>
          <p:nvPr/>
        </p:nvSpPr>
        <p:spPr>
          <a:xfrm>
            <a:off x="4575572" y="3498050"/>
            <a:ext cx="1968775" cy="2260300"/>
          </a:xfrm>
          <a:custGeom>
            <a:avLst/>
            <a:gdLst/>
            <a:ahLst/>
            <a:cxnLst/>
            <a:rect l="l" t="t" r="r" b="b"/>
            <a:pathLst>
              <a:path w="78751" h="90412" fill="none" extrusionOk="0">
                <a:moveTo>
                  <a:pt x="14555" y="6676"/>
                </a:moveTo>
                <a:cubicBezTo>
                  <a:pt x="20533" y="2113"/>
                  <a:pt x="28074" y="1"/>
                  <a:pt x="35320" y="3486"/>
                </a:cubicBezTo>
                <a:cubicBezTo>
                  <a:pt x="42629" y="6993"/>
                  <a:pt x="46410" y="16393"/>
                  <a:pt x="43664" y="24019"/>
                </a:cubicBezTo>
                <a:cubicBezTo>
                  <a:pt x="42903" y="26152"/>
                  <a:pt x="41699" y="28138"/>
                  <a:pt x="41108" y="30335"/>
                </a:cubicBezTo>
                <a:cubicBezTo>
                  <a:pt x="40537" y="32532"/>
                  <a:pt x="40727" y="35172"/>
                  <a:pt x="42396" y="36714"/>
                </a:cubicBezTo>
                <a:cubicBezTo>
                  <a:pt x="44382" y="38531"/>
                  <a:pt x="47445" y="38151"/>
                  <a:pt x="50106" y="37834"/>
                </a:cubicBezTo>
                <a:cubicBezTo>
                  <a:pt x="58662" y="36820"/>
                  <a:pt x="68463" y="38341"/>
                  <a:pt x="73681" y="45206"/>
                </a:cubicBezTo>
                <a:cubicBezTo>
                  <a:pt x="78751" y="51860"/>
                  <a:pt x="77631" y="61979"/>
                  <a:pt x="72265" y="68400"/>
                </a:cubicBezTo>
                <a:cubicBezTo>
                  <a:pt x="53824" y="90411"/>
                  <a:pt x="18104" y="73470"/>
                  <a:pt x="6063" y="53043"/>
                </a:cubicBezTo>
                <a:cubicBezTo>
                  <a:pt x="1" y="42756"/>
                  <a:pt x="64" y="29067"/>
                  <a:pt x="5070" y="18379"/>
                </a:cubicBezTo>
                <a:cubicBezTo>
                  <a:pt x="7119" y="14027"/>
                  <a:pt x="10478" y="9781"/>
                  <a:pt x="14555" y="6676"/>
                </a:cubicBez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/>
          <p:nvPr/>
        </p:nvSpPr>
        <p:spPr>
          <a:xfrm>
            <a:off x="6005582" y="-614850"/>
            <a:ext cx="3517733" cy="1533236"/>
          </a:xfrm>
          <a:custGeom>
            <a:avLst/>
            <a:gdLst/>
            <a:ahLst/>
            <a:cxnLst/>
            <a:rect l="l" t="t" r="r" b="b"/>
            <a:pathLst>
              <a:path w="88742" h="38679" fill="none" extrusionOk="0">
                <a:moveTo>
                  <a:pt x="2472" y="444"/>
                </a:moveTo>
                <a:cubicBezTo>
                  <a:pt x="0" y="3401"/>
                  <a:pt x="1352" y="8260"/>
                  <a:pt x="4415" y="10562"/>
                </a:cubicBezTo>
                <a:cubicBezTo>
                  <a:pt x="7499" y="12865"/>
                  <a:pt x="11661" y="13161"/>
                  <a:pt x="15484" y="12696"/>
                </a:cubicBezTo>
                <a:cubicBezTo>
                  <a:pt x="19308" y="12252"/>
                  <a:pt x="23047" y="11154"/>
                  <a:pt x="26891" y="11069"/>
                </a:cubicBezTo>
                <a:cubicBezTo>
                  <a:pt x="30736" y="10985"/>
                  <a:pt x="34897" y="12105"/>
                  <a:pt x="37200" y="15189"/>
                </a:cubicBezTo>
                <a:cubicBezTo>
                  <a:pt x="39333" y="18040"/>
                  <a:pt x="39439" y="21885"/>
                  <a:pt x="39925" y="25413"/>
                </a:cubicBezTo>
                <a:cubicBezTo>
                  <a:pt x="40410" y="28961"/>
                  <a:pt x="41762" y="32891"/>
                  <a:pt x="45079" y="34221"/>
                </a:cubicBezTo>
                <a:cubicBezTo>
                  <a:pt x="47804" y="35341"/>
                  <a:pt x="50972" y="34242"/>
                  <a:pt x="53444" y="32616"/>
                </a:cubicBezTo>
                <a:cubicBezTo>
                  <a:pt x="55894" y="30989"/>
                  <a:pt x="58028" y="28856"/>
                  <a:pt x="60689" y="27525"/>
                </a:cubicBezTo>
                <a:cubicBezTo>
                  <a:pt x="63330" y="26215"/>
                  <a:pt x="66836" y="25941"/>
                  <a:pt x="68991" y="27948"/>
                </a:cubicBezTo>
                <a:cubicBezTo>
                  <a:pt x="71801" y="30546"/>
                  <a:pt x="71294" y="35806"/>
                  <a:pt x="74631" y="37643"/>
                </a:cubicBezTo>
                <a:cubicBezTo>
                  <a:pt x="76511" y="38679"/>
                  <a:pt x="78983" y="38066"/>
                  <a:pt x="80630" y="36693"/>
                </a:cubicBezTo>
                <a:cubicBezTo>
                  <a:pt x="82278" y="35320"/>
                  <a:pt x="83292" y="33334"/>
                  <a:pt x="84095" y="31327"/>
                </a:cubicBezTo>
                <a:cubicBezTo>
                  <a:pt x="88129" y="21462"/>
                  <a:pt x="88742" y="10246"/>
                  <a:pt x="85763" y="0"/>
                </a:cubicBez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11"/>
          <p:cNvGrpSpPr/>
          <p:nvPr/>
        </p:nvGrpSpPr>
        <p:grpSpPr>
          <a:xfrm>
            <a:off x="-391837" y="3810043"/>
            <a:ext cx="1548039" cy="1802422"/>
            <a:chOff x="-401687" y="4133843"/>
            <a:chExt cx="1548039" cy="1802422"/>
          </a:xfrm>
        </p:grpSpPr>
        <p:sp>
          <p:nvSpPr>
            <p:cNvPr id="81" name="Google Shape;81;p11"/>
            <p:cNvSpPr/>
            <p:nvPr/>
          </p:nvSpPr>
          <p:spPr>
            <a:xfrm>
              <a:off x="-401687" y="4133843"/>
              <a:ext cx="1548039" cy="1733448"/>
            </a:xfrm>
            <a:custGeom>
              <a:avLst/>
              <a:gdLst/>
              <a:ahLst/>
              <a:cxnLst/>
              <a:rect l="l" t="t" r="r" b="b"/>
              <a:pathLst>
                <a:path w="41805" h="46812" fill="none" extrusionOk="0">
                  <a:moveTo>
                    <a:pt x="10267" y="41087"/>
                  </a:moveTo>
                  <a:cubicBezTo>
                    <a:pt x="5028" y="38277"/>
                    <a:pt x="613" y="33144"/>
                    <a:pt x="317" y="27208"/>
                  </a:cubicBezTo>
                  <a:cubicBezTo>
                    <a:pt x="0" y="21188"/>
                    <a:pt x="3803" y="15780"/>
                    <a:pt x="7795" y="11260"/>
                  </a:cubicBezTo>
                  <a:cubicBezTo>
                    <a:pt x="10541" y="8176"/>
                    <a:pt x="13499" y="5197"/>
                    <a:pt x="17069" y="3148"/>
                  </a:cubicBezTo>
                  <a:cubicBezTo>
                    <a:pt x="20638" y="1078"/>
                    <a:pt x="24927" y="1"/>
                    <a:pt x="28940" y="867"/>
                  </a:cubicBezTo>
                  <a:cubicBezTo>
                    <a:pt x="34580" y="2092"/>
                    <a:pt x="38911" y="7098"/>
                    <a:pt x="40347" y="12675"/>
                  </a:cubicBezTo>
                  <a:cubicBezTo>
                    <a:pt x="41805" y="18252"/>
                    <a:pt x="40727" y="24251"/>
                    <a:pt x="38446" y="29532"/>
                  </a:cubicBezTo>
                  <a:cubicBezTo>
                    <a:pt x="36460" y="34179"/>
                    <a:pt x="33038" y="41657"/>
                    <a:pt x="28222" y="44150"/>
                  </a:cubicBezTo>
                  <a:cubicBezTo>
                    <a:pt x="23089" y="46812"/>
                    <a:pt x="14808" y="43516"/>
                    <a:pt x="10267" y="410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-401121" y="4457124"/>
              <a:ext cx="1320933" cy="1479142"/>
            </a:xfrm>
            <a:custGeom>
              <a:avLst/>
              <a:gdLst/>
              <a:ahLst/>
              <a:cxnLst/>
              <a:rect l="l" t="t" r="r" b="b"/>
              <a:pathLst>
                <a:path w="41805" h="46812" fill="none" extrusionOk="0">
                  <a:moveTo>
                    <a:pt x="10267" y="41087"/>
                  </a:moveTo>
                  <a:cubicBezTo>
                    <a:pt x="5028" y="38277"/>
                    <a:pt x="613" y="33144"/>
                    <a:pt x="317" y="27208"/>
                  </a:cubicBezTo>
                  <a:cubicBezTo>
                    <a:pt x="0" y="21188"/>
                    <a:pt x="3803" y="15780"/>
                    <a:pt x="7795" y="11260"/>
                  </a:cubicBezTo>
                  <a:cubicBezTo>
                    <a:pt x="10541" y="8176"/>
                    <a:pt x="13499" y="5197"/>
                    <a:pt x="17069" y="3148"/>
                  </a:cubicBezTo>
                  <a:cubicBezTo>
                    <a:pt x="20638" y="1078"/>
                    <a:pt x="24927" y="1"/>
                    <a:pt x="28940" y="867"/>
                  </a:cubicBezTo>
                  <a:cubicBezTo>
                    <a:pt x="34580" y="2092"/>
                    <a:pt x="38911" y="7098"/>
                    <a:pt x="40347" y="12675"/>
                  </a:cubicBezTo>
                  <a:cubicBezTo>
                    <a:pt x="41805" y="18252"/>
                    <a:pt x="40727" y="24251"/>
                    <a:pt x="38446" y="29532"/>
                  </a:cubicBezTo>
                  <a:cubicBezTo>
                    <a:pt x="36460" y="34179"/>
                    <a:pt x="33038" y="41657"/>
                    <a:pt x="28222" y="44150"/>
                  </a:cubicBezTo>
                  <a:cubicBezTo>
                    <a:pt x="23089" y="46812"/>
                    <a:pt x="14808" y="43516"/>
                    <a:pt x="10267" y="410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11"/>
          <p:cNvSpPr>
            <a:spLocks noGrp="1"/>
          </p:cNvSpPr>
          <p:nvPr>
            <p:ph type="pic" idx="2"/>
          </p:nvPr>
        </p:nvSpPr>
        <p:spPr>
          <a:xfrm rot="-1799982">
            <a:off x="1007425" y="460689"/>
            <a:ext cx="2853026" cy="422450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 hasCustomPrompt="1"/>
          </p:nvPr>
        </p:nvSpPr>
        <p:spPr>
          <a:xfrm>
            <a:off x="844722" y="1760255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739500" y="1454396"/>
            <a:ext cx="26415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2"/>
          </p:nvPr>
        </p:nvSpPr>
        <p:spPr>
          <a:xfrm>
            <a:off x="1739500" y="1922398"/>
            <a:ext cx="26415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3" hasCustomPrompt="1"/>
          </p:nvPr>
        </p:nvSpPr>
        <p:spPr>
          <a:xfrm>
            <a:off x="844722" y="3287077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4"/>
          </p:nvPr>
        </p:nvSpPr>
        <p:spPr>
          <a:xfrm>
            <a:off x="1739500" y="2981224"/>
            <a:ext cx="26415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5"/>
          </p:nvPr>
        </p:nvSpPr>
        <p:spPr>
          <a:xfrm>
            <a:off x="1739500" y="3449222"/>
            <a:ext cx="26415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6" hasCustomPrompt="1"/>
          </p:nvPr>
        </p:nvSpPr>
        <p:spPr>
          <a:xfrm>
            <a:off x="4784968" y="1760255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7"/>
          </p:nvPr>
        </p:nvSpPr>
        <p:spPr>
          <a:xfrm>
            <a:off x="5679749" y="1454403"/>
            <a:ext cx="26415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8"/>
          </p:nvPr>
        </p:nvSpPr>
        <p:spPr>
          <a:xfrm>
            <a:off x="5679748" y="1922398"/>
            <a:ext cx="26415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3" hasCustomPrompt="1"/>
          </p:nvPr>
        </p:nvSpPr>
        <p:spPr>
          <a:xfrm>
            <a:off x="4784975" y="328708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4"/>
          </p:nvPr>
        </p:nvSpPr>
        <p:spPr>
          <a:xfrm>
            <a:off x="5679748" y="2981224"/>
            <a:ext cx="26415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5"/>
          </p:nvPr>
        </p:nvSpPr>
        <p:spPr>
          <a:xfrm>
            <a:off x="5679748" y="3449234"/>
            <a:ext cx="26415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13"/>
          <p:cNvGrpSpPr/>
          <p:nvPr/>
        </p:nvGrpSpPr>
        <p:grpSpPr>
          <a:xfrm>
            <a:off x="5831375" y="-1877825"/>
            <a:ext cx="3995738" cy="2857624"/>
            <a:chOff x="5890500" y="-1708125"/>
            <a:chExt cx="3995738" cy="2857624"/>
          </a:xfrm>
        </p:grpSpPr>
        <p:sp>
          <p:nvSpPr>
            <p:cNvPr id="100" name="Google Shape;100;p13"/>
            <p:cNvSpPr/>
            <p:nvPr/>
          </p:nvSpPr>
          <p:spPr>
            <a:xfrm>
              <a:off x="5890500" y="-1708125"/>
              <a:ext cx="3995738" cy="2857624"/>
            </a:xfrm>
            <a:custGeom>
              <a:avLst/>
              <a:gdLst/>
              <a:ahLst/>
              <a:cxnLst/>
              <a:rect l="l" t="t" r="r" b="b"/>
              <a:pathLst>
                <a:path w="105241" h="75265" fill="none" extrusionOk="0">
                  <a:moveTo>
                    <a:pt x="1015" y="31876"/>
                  </a:moveTo>
                  <a:cubicBezTo>
                    <a:pt x="1" y="36693"/>
                    <a:pt x="1627" y="42312"/>
                    <a:pt x="5852" y="44846"/>
                  </a:cubicBezTo>
                  <a:cubicBezTo>
                    <a:pt x="10119" y="47402"/>
                    <a:pt x="15696" y="46241"/>
                    <a:pt x="20111" y="43959"/>
                  </a:cubicBezTo>
                  <a:cubicBezTo>
                    <a:pt x="23448" y="42227"/>
                    <a:pt x="27018" y="39798"/>
                    <a:pt x="30631" y="40833"/>
                  </a:cubicBezTo>
                  <a:cubicBezTo>
                    <a:pt x="33693" y="41720"/>
                    <a:pt x="35574" y="44889"/>
                    <a:pt x="36080" y="48015"/>
                  </a:cubicBezTo>
                  <a:cubicBezTo>
                    <a:pt x="36566" y="51162"/>
                    <a:pt x="35975" y="54352"/>
                    <a:pt x="35700" y="57500"/>
                  </a:cubicBezTo>
                  <a:cubicBezTo>
                    <a:pt x="35405" y="60668"/>
                    <a:pt x="35489" y="64027"/>
                    <a:pt x="37137" y="66731"/>
                  </a:cubicBezTo>
                  <a:cubicBezTo>
                    <a:pt x="39143" y="70026"/>
                    <a:pt x="43241" y="71653"/>
                    <a:pt x="47086" y="71442"/>
                  </a:cubicBezTo>
                  <a:cubicBezTo>
                    <a:pt x="50952" y="71230"/>
                    <a:pt x="54543" y="69414"/>
                    <a:pt x="57606" y="67069"/>
                  </a:cubicBezTo>
                  <a:cubicBezTo>
                    <a:pt x="60732" y="64661"/>
                    <a:pt x="64344" y="61471"/>
                    <a:pt x="68062" y="62802"/>
                  </a:cubicBezTo>
                  <a:cubicBezTo>
                    <a:pt x="71336" y="63964"/>
                    <a:pt x="72477" y="67935"/>
                    <a:pt x="74737" y="70575"/>
                  </a:cubicBezTo>
                  <a:cubicBezTo>
                    <a:pt x="78286" y="74737"/>
                    <a:pt x="84919" y="75265"/>
                    <a:pt x="89820" y="72836"/>
                  </a:cubicBezTo>
                  <a:cubicBezTo>
                    <a:pt x="94742" y="70428"/>
                    <a:pt x="98143" y="65654"/>
                    <a:pt x="100339" y="60647"/>
                  </a:cubicBezTo>
                  <a:cubicBezTo>
                    <a:pt x="105240" y="49557"/>
                    <a:pt x="105050" y="36333"/>
                    <a:pt x="99832" y="25391"/>
                  </a:cubicBezTo>
                  <a:cubicBezTo>
                    <a:pt x="94615" y="14428"/>
                    <a:pt x="84475" y="5936"/>
                    <a:pt x="72794" y="2746"/>
                  </a:cubicBezTo>
                  <a:cubicBezTo>
                    <a:pt x="62739" y="0"/>
                    <a:pt x="52008" y="1035"/>
                    <a:pt x="41932" y="3697"/>
                  </a:cubicBezTo>
                  <a:cubicBezTo>
                    <a:pt x="32743" y="6105"/>
                    <a:pt x="23829" y="9907"/>
                    <a:pt x="16013" y="15357"/>
                  </a:cubicBezTo>
                  <a:cubicBezTo>
                    <a:pt x="9591" y="19836"/>
                    <a:pt x="2768" y="23490"/>
                    <a:pt x="1015" y="3187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6514067" y="-1708125"/>
              <a:ext cx="3160650" cy="2260208"/>
            </a:xfrm>
            <a:custGeom>
              <a:avLst/>
              <a:gdLst/>
              <a:ahLst/>
              <a:cxnLst/>
              <a:rect l="l" t="t" r="r" b="b"/>
              <a:pathLst>
                <a:path w="105241" h="75265" fill="none" extrusionOk="0">
                  <a:moveTo>
                    <a:pt x="1015" y="31876"/>
                  </a:moveTo>
                  <a:cubicBezTo>
                    <a:pt x="1" y="36693"/>
                    <a:pt x="1627" y="42312"/>
                    <a:pt x="5852" y="44846"/>
                  </a:cubicBezTo>
                  <a:cubicBezTo>
                    <a:pt x="10119" y="47402"/>
                    <a:pt x="15696" y="46241"/>
                    <a:pt x="20111" y="43959"/>
                  </a:cubicBezTo>
                  <a:cubicBezTo>
                    <a:pt x="23448" y="42227"/>
                    <a:pt x="27018" y="39798"/>
                    <a:pt x="30631" y="40833"/>
                  </a:cubicBezTo>
                  <a:cubicBezTo>
                    <a:pt x="33693" y="41720"/>
                    <a:pt x="35574" y="44889"/>
                    <a:pt x="36080" y="48015"/>
                  </a:cubicBezTo>
                  <a:cubicBezTo>
                    <a:pt x="36566" y="51162"/>
                    <a:pt x="35975" y="54352"/>
                    <a:pt x="35700" y="57500"/>
                  </a:cubicBezTo>
                  <a:cubicBezTo>
                    <a:pt x="35405" y="60668"/>
                    <a:pt x="35489" y="64027"/>
                    <a:pt x="37137" y="66731"/>
                  </a:cubicBezTo>
                  <a:cubicBezTo>
                    <a:pt x="39143" y="70026"/>
                    <a:pt x="43241" y="71653"/>
                    <a:pt x="47086" y="71442"/>
                  </a:cubicBezTo>
                  <a:cubicBezTo>
                    <a:pt x="50952" y="71230"/>
                    <a:pt x="54543" y="69414"/>
                    <a:pt x="57606" y="67069"/>
                  </a:cubicBezTo>
                  <a:cubicBezTo>
                    <a:pt x="60732" y="64661"/>
                    <a:pt x="64344" y="61471"/>
                    <a:pt x="68062" y="62802"/>
                  </a:cubicBezTo>
                  <a:cubicBezTo>
                    <a:pt x="71336" y="63964"/>
                    <a:pt x="72477" y="67935"/>
                    <a:pt x="74737" y="70575"/>
                  </a:cubicBezTo>
                  <a:cubicBezTo>
                    <a:pt x="78286" y="74737"/>
                    <a:pt x="84919" y="75265"/>
                    <a:pt x="89820" y="72836"/>
                  </a:cubicBezTo>
                  <a:cubicBezTo>
                    <a:pt x="94742" y="70428"/>
                    <a:pt x="98143" y="65654"/>
                    <a:pt x="100339" y="60647"/>
                  </a:cubicBezTo>
                  <a:cubicBezTo>
                    <a:pt x="105240" y="49557"/>
                    <a:pt x="105050" y="36333"/>
                    <a:pt x="99832" y="25391"/>
                  </a:cubicBezTo>
                  <a:cubicBezTo>
                    <a:pt x="94615" y="14428"/>
                    <a:pt x="84475" y="5936"/>
                    <a:pt x="72794" y="2746"/>
                  </a:cubicBezTo>
                  <a:cubicBezTo>
                    <a:pt x="62739" y="0"/>
                    <a:pt x="52008" y="1035"/>
                    <a:pt x="41932" y="3697"/>
                  </a:cubicBezTo>
                  <a:cubicBezTo>
                    <a:pt x="32743" y="6105"/>
                    <a:pt x="23829" y="9907"/>
                    <a:pt x="16013" y="15357"/>
                  </a:cubicBezTo>
                  <a:cubicBezTo>
                    <a:pt x="9591" y="19836"/>
                    <a:pt x="2768" y="23490"/>
                    <a:pt x="1015" y="3187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13"/>
          <p:cNvGrpSpPr/>
          <p:nvPr/>
        </p:nvGrpSpPr>
        <p:grpSpPr>
          <a:xfrm>
            <a:off x="-1003843" y="2789222"/>
            <a:ext cx="3967665" cy="3967303"/>
            <a:chOff x="-1003843" y="2789222"/>
            <a:chExt cx="3967665" cy="3967303"/>
          </a:xfrm>
        </p:grpSpPr>
        <p:sp>
          <p:nvSpPr>
            <p:cNvPr id="103" name="Google Shape;103;p13"/>
            <p:cNvSpPr/>
            <p:nvPr/>
          </p:nvSpPr>
          <p:spPr>
            <a:xfrm rot="8100157" flipH="1">
              <a:off x="-261918" y="3209346"/>
              <a:ext cx="2483815" cy="3127055"/>
            </a:xfrm>
            <a:custGeom>
              <a:avLst/>
              <a:gdLst/>
              <a:ahLst/>
              <a:cxnLst/>
              <a:rect l="l" t="t" r="r" b="b"/>
              <a:pathLst>
                <a:path w="64196" h="80821" fill="none" extrusionOk="0">
                  <a:moveTo>
                    <a:pt x="35108" y="59803"/>
                  </a:moveTo>
                  <a:cubicBezTo>
                    <a:pt x="35404" y="55176"/>
                    <a:pt x="33503" y="50212"/>
                    <a:pt x="35636" y="46114"/>
                  </a:cubicBezTo>
                  <a:cubicBezTo>
                    <a:pt x="37115" y="43326"/>
                    <a:pt x="40136" y="41699"/>
                    <a:pt x="43156" y="40770"/>
                  </a:cubicBezTo>
                  <a:cubicBezTo>
                    <a:pt x="46177" y="39861"/>
                    <a:pt x="49367" y="39481"/>
                    <a:pt x="52282" y="38298"/>
                  </a:cubicBezTo>
                  <a:cubicBezTo>
                    <a:pt x="57225" y="36313"/>
                    <a:pt x="61154" y="32003"/>
                    <a:pt x="62675" y="26891"/>
                  </a:cubicBezTo>
                  <a:cubicBezTo>
                    <a:pt x="64196" y="21800"/>
                    <a:pt x="63288" y="16034"/>
                    <a:pt x="60267" y="11661"/>
                  </a:cubicBezTo>
                  <a:cubicBezTo>
                    <a:pt x="57288" y="7373"/>
                    <a:pt x="52514" y="4563"/>
                    <a:pt x="47508" y="3085"/>
                  </a:cubicBezTo>
                  <a:cubicBezTo>
                    <a:pt x="37115" y="1"/>
                    <a:pt x="25391" y="2366"/>
                    <a:pt x="16709" y="8851"/>
                  </a:cubicBezTo>
                  <a:cubicBezTo>
                    <a:pt x="8027" y="15315"/>
                    <a:pt x="2472" y="25645"/>
                    <a:pt x="1352" y="36418"/>
                  </a:cubicBezTo>
                  <a:cubicBezTo>
                    <a:pt x="0" y="49262"/>
                    <a:pt x="7394" y="80821"/>
                    <a:pt x="26954" y="71632"/>
                  </a:cubicBezTo>
                  <a:cubicBezTo>
                    <a:pt x="31475" y="69498"/>
                    <a:pt x="34770" y="64809"/>
                    <a:pt x="35108" y="5980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8100000" flipH="1">
              <a:off x="-47124" y="3887431"/>
              <a:ext cx="1936257" cy="2437694"/>
            </a:xfrm>
            <a:custGeom>
              <a:avLst/>
              <a:gdLst/>
              <a:ahLst/>
              <a:cxnLst/>
              <a:rect l="l" t="t" r="r" b="b"/>
              <a:pathLst>
                <a:path w="64196" h="80821" fill="none" extrusionOk="0">
                  <a:moveTo>
                    <a:pt x="35108" y="59803"/>
                  </a:moveTo>
                  <a:cubicBezTo>
                    <a:pt x="35404" y="55176"/>
                    <a:pt x="33503" y="50212"/>
                    <a:pt x="35636" y="46114"/>
                  </a:cubicBezTo>
                  <a:cubicBezTo>
                    <a:pt x="37115" y="43326"/>
                    <a:pt x="40136" y="41699"/>
                    <a:pt x="43156" y="40770"/>
                  </a:cubicBezTo>
                  <a:cubicBezTo>
                    <a:pt x="46177" y="39861"/>
                    <a:pt x="49367" y="39481"/>
                    <a:pt x="52282" y="38298"/>
                  </a:cubicBezTo>
                  <a:cubicBezTo>
                    <a:pt x="57225" y="36313"/>
                    <a:pt x="61154" y="32003"/>
                    <a:pt x="62675" y="26891"/>
                  </a:cubicBezTo>
                  <a:cubicBezTo>
                    <a:pt x="64196" y="21800"/>
                    <a:pt x="63288" y="16034"/>
                    <a:pt x="60267" y="11661"/>
                  </a:cubicBezTo>
                  <a:cubicBezTo>
                    <a:pt x="57288" y="7373"/>
                    <a:pt x="52514" y="4563"/>
                    <a:pt x="47508" y="3085"/>
                  </a:cubicBezTo>
                  <a:cubicBezTo>
                    <a:pt x="37115" y="1"/>
                    <a:pt x="25391" y="2366"/>
                    <a:pt x="16709" y="8851"/>
                  </a:cubicBezTo>
                  <a:cubicBezTo>
                    <a:pt x="8027" y="15315"/>
                    <a:pt x="2472" y="25645"/>
                    <a:pt x="1352" y="36418"/>
                  </a:cubicBezTo>
                  <a:cubicBezTo>
                    <a:pt x="0" y="49262"/>
                    <a:pt x="7394" y="80821"/>
                    <a:pt x="26954" y="71632"/>
                  </a:cubicBezTo>
                  <a:cubicBezTo>
                    <a:pt x="31475" y="69498"/>
                    <a:pt x="34770" y="64809"/>
                    <a:pt x="35108" y="5980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4734375" y="3384810"/>
            <a:ext cx="35340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4734375" y="1265664"/>
            <a:ext cx="3534000" cy="19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6007450" y="-590000"/>
            <a:ext cx="3838535" cy="1673060"/>
          </a:xfrm>
          <a:custGeom>
            <a:avLst/>
            <a:gdLst/>
            <a:ahLst/>
            <a:cxnLst/>
            <a:rect l="l" t="t" r="r" b="b"/>
            <a:pathLst>
              <a:path w="88742" h="38679" fill="none" extrusionOk="0">
                <a:moveTo>
                  <a:pt x="2472" y="444"/>
                </a:moveTo>
                <a:cubicBezTo>
                  <a:pt x="0" y="3401"/>
                  <a:pt x="1352" y="8260"/>
                  <a:pt x="4415" y="10562"/>
                </a:cubicBezTo>
                <a:cubicBezTo>
                  <a:pt x="7499" y="12865"/>
                  <a:pt x="11661" y="13161"/>
                  <a:pt x="15484" y="12696"/>
                </a:cubicBezTo>
                <a:cubicBezTo>
                  <a:pt x="19308" y="12252"/>
                  <a:pt x="23047" y="11154"/>
                  <a:pt x="26891" y="11069"/>
                </a:cubicBezTo>
                <a:cubicBezTo>
                  <a:pt x="30736" y="10985"/>
                  <a:pt x="34897" y="12105"/>
                  <a:pt x="37200" y="15189"/>
                </a:cubicBezTo>
                <a:cubicBezTo>
                  <a:pt x="39333" y="18040"/>
                  <a:pt x="39439" y="21885"/>
                  <a:pt x="39925" y="25413"/>
                </a:cubicBezTo>
                <a:cubicBezTo>
                  <a:pt x="40410" y="28961"/>
                  <a:pt x="41762" y="32891"/>
                  <a:pt x="45079" y="34221"/>
                </a:cubicBezTo>
                <a:cubicBezTo>
                  <a:pt x="47804" y="35341"/>
                  <a:pt x="50972" y="34242"/>
                  <a:pt x="53444" y="32616"/>
                </a:cubicBezTo>
                <a:cubicBezTo>
                  <a:pt x="55894" y="30989"/>
                  <a:pt x="58028" y="28856"/>
                  <a:pt x="60689" y="27525"/>
                </a:cubicBezTo>
                <a:cubicBezTo>
                  <a:pt x="63330" y="26215"/>
                  <a:pt x="66836" y="25941"/>
                  <a:pt x="68991" y="27948"/>
                </a:cubicBezTo>
                <a:cubicBezTo>
                  <a:pt x="71801" y="30546"/>
                  <a:pt x="71294" y="35806"/>
                  <a:pt x="74631" y="37643"/>
                </a:cubicBezTo>
                <a:cubicBezTo>
                  <a:pt x="76511" y="38679"/>
                  <a:pt x="78983" y="38066"/>
                  <a:pt x="80630" y="36693"/>
                </a:cubicBezTo>
                <a:cubicBezTo>
                  <a:pt x="82278" y="35320"/>
                  <a:pt x="83292" y="33334"/>
                  <a:pt x="84095" y="31327"/>
                </a:cubicBezTo>
                <a:cubicBezTo>
                  <a:pt x="88129" y="21462"/>
                  <a:pt x="88742" y="10246"/>
                  <a:pt x="85763" y="0"/>
                </a:cubicBez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14"/>
          <p:cNvGrpSpPr/>
          <p:nvPr/>
        </p:nvGrpSpPr>
        <p:grpSpPr>
          <a:xfrm>
            <a:off x="-559350" y="3962175"/>
            <a:ext cx="1780775" cy="1825396"/>
            <a:chOff x="-559350" y="3962175"/>
            <a:chExt cx="1780775" cy="1825396"/>
          </a:xfrm>
        </p:grpSpPr>
        <p:sp>
          <p:nvSpPr>
            <p:cNvPr id="110" name="Google Shape;110;p14"/>
            <p:cNvSpPr/>
            <p:nvPr/>
          </p:nvSpPr>
          <p:spPr>
            <a:xfrm>
              <a:off x="-559350" y="3962175"/>
              <a:ext cx="1780775" cy="1673050"/>
            </a:xfrm>
            <a:custGeom>
              <a:avLst/>
              <a:gdLst/>
              <a:ahLst/>
              <a:cxnLst/>
              <a:rect l="l" t="t" r="r" b="b"/>
              <a:pathLst>
                <a:path w="71231" h="66922" fill="none" extrusionOk="0">
                  <a:moveTo>
                    <a:pt x="740" y="36883"/>
                  </a:moveTo>
                  <a:cubicBezTo>
                    <a:pt x="1" y="32532"/>
                    <a:pt x="1310" y="27863"/>
                    <a:pt x="4247" y="24547"/>
                  </a:cubicBezTo>
                  <a:cubicBezTo>
                    <a:pt x="7162" y="21209"/>
                    <a:pt x="11619" y="19308"/>
                    <a:pt x="16034" y="19498"/>
                  </a:cubicBezTo>
                  <a:cubicBezTo>
                    <a:pt x="20554" y="19667"/>
                    <a:pt x="24990" y="21906"/>
                    <a:pt x="29447" y="21146"/>
                  </a:cubicBezTo>
                  <a:cubicBezTo>
                    <a:pt x="33334" y="20470"/>
                    <a:pt x="36482" y="17618"/>
                    <a:pt x="38890" y="14513"/>
                  </a:cubicBezTo>
                  <a:cubicBezTo>
                    <a:pt x="41319" y="11387"/>
                    <a:pt x="43241" y="7880"/>
                    <a:pt x="45966" y="5049"/>
                  </a:cubicBezTo>
                  <a:cubicBezTo>
                    <a:pt x="48670" y="2198"/>
                    <a:pt x="52515" y="1"/>
                    <a:pt x="56402" y="550"/>
                  </a:cubicBezTo>
                  <a:cubicBezTo>
                    <a:pt x="60119" y="1057"/>
                    <a:pt x="63119" y="3930"/>
                    <a:pt x="65126" y="7098"/>
                  </a:cubicBezTo>
                  <a:cubicBezTo>
                    <a:pt x="71231" y="16689"/>
                    <a:pt x="70470" y="29426"/>
                    <a:pt x="65907" y="39841"/>
                  </a:cubicBezTo>
                  <a:cubicBezTo>
                    <a:pt x="61323" y="50234"/>
                    <a:pt x="53444" y="58789"/>
                    <a:pt x="45523" y="66922"/>
                  </a:cubicBez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-483150" y="4456325"/>
              <a:ext cx="1416963" cy="1331246"/>
            </a:xfrm>
            <a:custGeom>
              <a:avLst/>
              <a:gdLst/>
              <a:ahLst/>
              <a:cxnLst/>
              <a:rect l="l" t="t" r="r" b="b"/>
              <a:pathLst>
                <a:path w="71231" h="66922" fill="none" extrusionOk="0">
                  <a:moveTo>
                    <a:pt x="740" y="36883"/>
                  </a:moveTo>
                  <a:cubicBezTo>
                    <a:pt x="1" y="32532"/>
                    <a:pt x="1310" y="27863"/>
                    <a:pt x="4247" y="24547"/>
                  </a:cubicBezTo>
                  <a:cubicBezTo>
                    <a:pt x="7162" y="21209"/>
                    <a:pt x="11619" y="19308"/>
                    <a:pt x="16034" y="19498"/>
                  </a:cubicBezTo>
                  <a:cubicBezTo>
                    <a:pt x="20554" y="19667"/>
                    <a:pt x="24990" y="21906"/>
                    <a:pt x="29447" y="21146"/>
                  </a:cubicBezTo>
                  <a:cubicBezTo>
                    <a:pt x="33334" y="20470"/>
                    <a:pt x="36482" y="17618"/>
                    <a:pt x="38890" y="14513"/>
                  </a:cubicBezTo>
                  <a:cubicBezTo>
                    <a:pt x="41319" y="11387"/>
                    <a:pt x="43241" y="7880"/>
                    <a:pt x="45966" y="5049"/>
                  </a:cubicBezTo>
                  <a:cubicBezTo>
                    <a:pt x="48670" y="2198"/>
                    <a:pt x="52515" y="1"/>
                    <a:pt x="56402" y="550"/>
                  </a:cubicBezTo>
                  <a:cubicBezTo>
                    <a:pt x="60119" y="1057"/>
                    <a:pt x="63119" y="3930"/>
                    <a:pt x="65126" y="7098"/>
                  </a:cubicBezTo>
                  <a:cubicBezTo>
                    <a:pt x="71231" y="16689"/>
                    <a:pt x="70470" y="29426"/>
                    <a:pt x="65907" y="39841"/>
                  </a:cubicBezTo>
                  <a:cubicBezTo>
                    <a:pt x="61323" y="50234"/>
                    <a:pt x="53444" y="58789"/>
                    <a:pt x="45523" y="66922"/>
                  </a:cubicBez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21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4"/>
          <p:cNvSpPr>
            <a:spLocks noGrp="1"/>
          </p:cNvSpPr>
          <p:nvPr>
            <p:ph type="pic" idx="2"/>
          </p:nvPr>
        </p:nvSpPr>
        <p:spPr>
          <a:xfrm rot="-1799982">
            <a:off x="1007425" y="460689"/>
            <a:ext cx="2853026" cy="422450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23_1_2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 flipH="1">
            <a:off x="720000" y="1299600"/>
            <a:ext cx="3055500" cy="31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 rot="5400000">
            <a:off x="7529940" y="-671301"/>
            <a:ext cx="1923473" cy="2421599"/>
          </a:xfrm>
          <a:custGeom>
            <a:avLst/>
            <a:gdLst/>
            <a:ahLst/>
            <a:cxnLst/>
            <a:rect l="l" t="t" r="r" b="b"/>
            <a:pathLst>
              <a:path w="64196" h="80821" fill="none" extrusionOk="0">
                <a:moveTo>
                  <a:pt x="35108" y="59803"/>
                </a:moveTo>
                <a:cubicBezTo>
                  <a:pt x="35404" y="55176"/>
                  <a:pt x="33503" y="50212"/>
                  <a:pt x="35636" y="46114"/>
                </a:cubicBezTo>
                <a:cubicBezTo>
                  <a:pt x="37115" y="43326"/>
                  <a:pt x="40136" y="41699"/>
                  <a:pt x="43156" y="40770"/>
                </a:cubicBezTo>
                <a:cubicBezTo>
                  <a:pt x="46177" y="39861"/>
                  <a:pt x="49367" y="39481"/>
                  <a:pt x="52282" y="38298"/>
                </a:cubicBezTo>
                <a:cubicBezTo>
                  <a:pt x="57225" y="36313"/>
                  <a:pt x="61154" y="32003"/>
                  <a:pt x="62675" y="26891"/>
                </a:cubicBezTo>
                <a:cubicBezTo>
                  <a:pt x="64196" y="21800"/>
                  <a:pt x="63288" y="16034"/>
                  <a:pt x="60267" y="11661"/>
                </a:cubicBezTo>
                <a:cubicBezTo>
                  <a:pt x="57288" y="7373"/>
                  <a:pt x="52514" y="4563"/>
                  <a:pt x="47508" y="3085"/>
                </a:cubicBezTo>
                <a:cubicBezTo>
                  <a:pt x="37115" y="1"/>
                  <a:pt x="25391" y="2366"/>
                  <a:pt x="16709" y="8851"/>
                </a:cubicBezTo>
                <a:cubicBezTo>
                  <a:pt x="8027" y="15315"/>
                  <a:pt x="2472" y="25645"/>
                  <a:pt x="1352" y="36418"/>
                </a:cubicBezTo>
                <a:cubicBezTo>
                  <a:pt x="0" y="49262"/>
                  <a:pt x="7394" y="80821"/>
                  <a:pt x="26954" y="71632"/>
                </a:cubicBezTo>
                <a:cubicBezTo>
                  <a:pt x="31475" y="69498"/>
                  <a:pt x="34770" y="64809"/>
                  <a:pt x="35108" y="59803"/>
                </a:cubicBez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9"/>
          <p:cNvSpPr/>
          <p:nvPr/>
        </p:nvSpPr>
        <p:spPr>
          <a:xfrm rot="10800000">
            <a:off x="7800553" y="4241632"/>
            <a:ext cx="1050400" cy="1353025"/>
          </a:xfrm>
          <a:custGeom>
            <a:avLst/>
            <a:gdLst/>
            <a:ahLst/>
            <a:cxnLst/>
            <a:rect l="l" t="t" r="r" b="b"/>
            <a:pathLst>
              <a:path w="42016" h="54121" fill="none" extrusionOk="0">
                <a:moveTo>
                  <a:pt x="3634" y="33039"/>
                </a:moveTo>
                <a:cubicBezTo>
                  <a:pt x="2070" y="36334"/>
                  <a:pt x="486" y="39714"/>
                  <a:pt x="233" y="43347"/>
                </a:cubicBezTo>
                <a:cubicBezTo>
                  <a:pt x="0" y="46981"/>
                  <a:pt x="1416" y="50952"/>
                  <a:pt x="4605" y="52705"/>
                </a:cubicBezTo>
                <a:cubicBezTo>
                  <a:pt x="7182" y="54120"/>
                  <a:pt x="10414" y="53846"/>
                  <a:pt x="13097" y="52663"/>
                </a:cubicBezTo>
                <a:cubicBezTo>
                  <a:pt x="15801" y="51501"/>
                  <a:pt x="18061" y="49537"/>
                  <a:pt x="20258" y="47614"/>
                </a:cubicBezTo>
                <a:cubicBezTo>
                  <a:pt x="23363" y="44910"/>
                  <a:pt x="26469" y="42228"/>
                  <a:pt x="29574" y="39524"/>
                </a:cubicBezTo>
                <a:cubicBezTo>
                  <a:pt x="33461" y="36144"/>
                  <a:pt x="37453" y="32616"/>
                  <a:pt x="39671" y="27969"/>
                </a:cubicBezTo>
                <a:cubicBezTo>
                  <a:pt x="41847" y="23364"/>
                  <a:pt x="42016" y="17851"/>
                  <a:pt x="40157" y="13119"/>
                </a:cubicBezTo>
                <a:cubicBezTo>
                  <a:pt x="38298" y="8387"/>
                  <a:pt x="34411" y="4479"/>
                  <a:pt x="29679" y="2599"/>
                </a:cubicBezTo>
                <a:cubicBezTo>
                  <a:pt x="23131" y="1"/>
                  <a:pt x="17871" y="2515"/>
                  <a:pt x="15252" y="8514"/>
                </a:cubicBezTo>
                <a:cubicBezTo>
                  <a:pt x="11640" y="16794"/>
                  <a:pt x="7520" y="24885"/>
                  <a:pt x="3634" y="33039"/>
                </a:cubicBez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2"/>
          </p:nvPr>
        </p:nvSpPr>
        <p:spPr>
          <a:xfrm>
            <a:off x="4572011" y="1299600"/>
            <a:ext cx="3055500" cy="31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/>
          <p:nvPr/>
        </p:nvSpPr>
        <p:spPr>
          <a:xfrm rot="-5400000">
            <a:off x="8361140" y="3127844"/>
            <a:ext cx="2078521" cy="1952784"/>
          </a:xfrm>
          <a:custGeom>
            <a:avLst/>
            <a:gdLst/>
            <a:ahLst/>
            <a:cxnLst/>
            <a:rect l="l" t="t" r="r" b="b"/>
            <a:pathLst>
              <a:path w="71231" h="66922" fill="none" extrusionOk="0">
                <a:moveTo>
                  <a:pt x="740" y="36883"/>
                </a:moveTo>
                <a:cubicBezTo>
                  <a:pt x="1" y="32532"/>
                  <a:pt x="1310" y="27863"/>
                  <a:pt x="4247" y="24547"/>
                </a:cubicBezTo>
                <a:cubicBezTo>
                  <a:pt x="7162" y="21209"/>
                  <a:pt x="11619" y="19308"/>
                  <a:pt x="16034" y="19498"/>
                </a:cubicBezTo>
                <a:cubicBezTo>
                  <a:pt x="20554" y="19667"/>
                  <a:pt x="24990" y="21906"/>
                  <a:pt x="29447" y="21146"/>
                </a:cubicBezTo>
                <a:cubicBezTo>
                  <a:pt x="33334" y="20470"/>
                  <a:pt x="36482" y="17618"/>
                  <a:pt x="38890" y="14513"/>
                </a:cubicBezTo>
                <a:cubicBezTo>
                  <a:pt x="41319" y="11387"/>
                  <a:pt x="43241" y="7880"/>
                  <a:pt x="45966" y="5049"/>
                </a:cubicBezTo>
                <a:cubicBezTo>
                  <a:pt x="48670" y="2198"/>
                  <a:pt x="52515" y="1"/>
                  <a:pt x="56402" y="550"/>
                </a:cubicBezTo>
                <a:cubicBezTo>
                  <a:pt x="60119" y="1057"/>
                  <a:pt x="63119" y="3930"/>
                  <a:pt x="65126" y="7098"/>
                </a:cubicBezTo>
                <a:cubicBezTo>
                  <a:pt x="71231" y="16689"/>
                  <a:pt x="70470" y="29426"/>
                  <a:pt x="65907" y="39841"/>
                </a:cubicBezTo>
                <a:cubicBezTo>
                  <a:pt x="61323" y="50234"/>
                  <a:pt x="53444" y="58789"/>
                  <a:pt x="45523" y="66922"/>
                </a:cubicBez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Black"/>
              <a:buNone/>
              <a:defRPr sz="3200">
                <a:solidFill>
                  <a:schemeClr val="lt1"/>
                </a:solidFill>
                <a:highlight>
                  <a:schemeClr val="lt2"/>
                </a:highlight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edoka One"/>
              <a:buNone/>
              <a:defRPr sz="3600">
                <a:solidFill>
                  <a:schemeClr val="lt1"/>
                </a:solidFill>
                <a:highlight>
                  <a:schemeClr val="lt2"/>
                </a:highlight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edoka One"/>
              <a:buNone/>
              <a:defRPr sz="3600">
                <a:solidFill>
                  <a:schemeClr val="lt1"/>
                </a:solidFill>
                <a:highlight>
                  <a:schemeClr val="lt2"/>
                </a:highlight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edoka One"/>
              <a:buNone/>
              <a:defRPr sz="3600">
                <a:solidFill>
                  <a:schemeClr val="lt1"/>
                </a:solidFill>
                <a:highlight>
                  <a:schemeClr val="lt2"/>
                </a:highlight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edoka One"/>
              <a:buNone/>
              <a:defRPr sz="3600">
                <a:solidFill>
                  <a:schemeClr val="lt1"/>
                </a:solidFill>
                <a:highlight>
                  <a:schemeClr val="lt2"/>
                </a:highlight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edoka One"/>
              <a:buNone/>
              <a:defRPr sz="3600">
                <a:solidFill>
                  <a:schemeClr val="lt1"/>
                </a:solidFill>
                <a:highlight>
                  <a:schemeClr val="lt2"/>
                </a:highlight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edoka One"/>
              <a:buNone/>
              <a:defRPr sz="3600">
                <a:solidFill>
                  <a:schemeClr val="lt1"/>
                </a:solidFill>
                <a:highlight>
                  <a:schemeClr val="lt2"/>
                </a:highlight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edoka One"/>
              <a:buNone/>
              <a:defRPr sz="3600">
                <a:solidFill>
                  <a:schemeClr val="lt1"/>
                </a:solidFill>
                <a:highlight>
                  <a:schemeClr val="lt2"/>
                </a:highlight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redoka One"/>
              <a:buNone/>
              <a:defRPr sz="3600">
                <a:solidFill>
                  <a:schemeClr val="lt1"/>
                </a:solidFill>
                <a:highlight>
                  <a:schemeClr val="lt2"/>
                </a:highlight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"/>
              <a:buChar char="●"/>
              <a:defRPr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"/>
              <a:buChar char="○"/>
              <a:defRPr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"/>
              <a:buChar char="■"/>
              <a:defRPr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"/>
              <a:buChar char="●"/>
              <a:defRPr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"/>
              <a:buChar char="○"/>
              <a:defRPr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"/>
              <a:buChar char="■"/>
              <a:defRPr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"/>
              <a:buChar char="●"/>
              <a:defRPr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"/>
              <a:buChar char="○"/>
              <a:defRPr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"/>
              <a:buChar char="■"/>
              <a:defRPr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7" r:id="rId5"/>
    <p:sldLayoutId id="2147483658" r:id="rId6"/>
    <p:sldLayoutId id="2147483659" r:id="rId7"/>
    <p:sldLayoutId id="2147483660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2" r:id="rId14"/>
    <p:sldLayoutId id="2147483675" r:id="rId15"/>
    <p:sldLayoutId id="2147483677" r:id="rId16"/>
    <p:sldLayoutId id="2147483678" r:id="rId17"/>
    <p:sldLayoutId id="2147483679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facebook.com/nguen.nam.1654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3086" t="-13500" r="11890" b="13499"/>
          <a:stretch/>
        </p:blipFill>
        <p:spPr>
          <a:xfrm rot="1799982">
            <a:off x="5283549" y="458299"/>
            <a:ext cx="2853026" cy="4224504"/>
          </a:xfrm>
          <a:prstGeom prst="roundRect">
            <a:avLst>
              <a:gd name="adj" fmla="val 16667"/>
            </a:avLst>
          </a:prstGeom>
        </p:spPr>
      </p:pic>
      <p:sp>
        <p:nvSpPr>
          <p:cNvPr id="293" name="Google Shape;293;p37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7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7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7"/>
          <p:cNvSpPr txBox="1">
            <a:spLocks noGrp="1"/>
          </p:cNvSpPr>
          <p:nvPr>
            <p:ph type="ctrTitle"/>
          </p:nvPr>
        </p:nvSpPr>
        <p:spPr>
          <a:xfrm>
            <a:off x="722375" y="1165675"/>
            <a:ext cx="5778900" cy="227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COVID19</a:t>
            </a:r>
            <a:r>
              <a:rPr lang="en-US" sz="5000" b="0" dirty="0">
                <a:latin typeface="Encode Sans Black"/>
                <a:ea typeface="Encode Sans Black"/>
                <a:cs typeface="Encode Sans Black"/>
                <a:sym typeface="Encode Sans Black"/>
              </a:rPr>
              <a:t> </a:t>
            </a:r>
            <a:br>
              <a:rPr lang="en-US" sz="5000" b="0" dirty="0">
                <a:latin typeface="Encode Sans Black"/>
                <a:ea typeface="Encode Sans Black"/>
                <a:cs typeface="Encode Sans Black"/>
                <a:sym typeface="Encode Sans Black"/>
              </a:rPr>
            </a:br>
            <a:r>
              <a:rPr lang="en-US" sz="5000" b="0" dirty="0">
                <a:latin typeface="Encode Sans Black"/>
                <a:ea typeface="Encode Sans Black"/>
                <a:cs typeface="Encode Sans Black"/>
                <a:sym typeface="Encode Sans Black"/>
              </a:rPr>
              <a:t>DASHBOARD</a:t>
            </a:r>
            <a:endParaRPr lang="en-US" sz="3200" dirty="0">
              <a:solidFill>
                <a:schemeClr val="dk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sp>
        <p:nvSpPr>
          <p:cNvPr id="297" name="Google Shape;297;p37"/>
          <p:cNvSpPr txBox="1">
            <a:spLocks noGrp="1"/>
          </p:cNvSpPr>
          <p:nvPr>
            <p:ph type="subTitle" idx="1"/>
          </p:nvPr>
        </p:nvSpPr>
        <p:spPr>
          <a:xfrm>
            <a:off x="722375" y="3514350"/>
            <a:ext cx="42042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are some insights that I concluded from the COVID 19 data.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6"/>
          <p:cNvSpPr/>
          <p:nvPr/>
        </p:nvSpPr>
        <p:spPr>
          <a:xfrm>
            <a:off x="1518026" y="1467083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6"/>
          <p:cNvSpPr/>
          <p:nvPr/>
        </p:nvSpPr>
        <p:spPr>
          <a:xfrm>
            <a:off x="4168347" y="1467083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6"/>
          <p:cNvSpPr/>
          <p:nvPr/>
        </p:nvSpPr>
        <p:spPr>
          <a:xfrm>
            <a:off x="6818670" y="1467083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6"/>
          <p:cNvSpPr txBox="1">
            <a:spLocks noGrp="1"/>
          </p:cNvSpPr>
          <p:nvPr>
            <p:ph type="subTitle" idx="2"/>
          </p:nvPr>
        </p:nvSpPr>
        <p:spPr>
          <a:xfrm>
            <a:off x="777776" y="2412833"/>
            <a:ext cx="2287800" cy="1306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Nguyên</a:t>
            </a:r>
            <a:r>
              <a:rPr lang="en-US" dirty="0"/>
              <a:t> do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1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22,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do </a:t>
            </a:r>
            <a:r>
              <a:rPr lang="en-US" dirty="0" err="1"/>
              <a:t>lũy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425" name="Google Shape;425;p46"/>
          <p:cNvSpPr txBox="1">
            <a:spLocks noGrp="1"/>
          </p:cNvSpPr>
          <p:nvPr>
            <p:ph type="title"/>
          </p:nvPr>
        </p:nvSpPr>
        <p:spPr>
          <a:xfrm>
            <a:off x="1478726" y="1605533"/>
            <a:ext cx="8859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26" name="Google Shape;426;p46"/>
          <p:cNvSpPr txBox="1">
            <a:spLocks noGrp="1"/>
          </p:cNvSpPr>
          <p:nvPr>
            <p:ph type="title" idx="3"/>
          </p:nvPr>
        </p:nvSpPr>
        <p:spPr>
          <a:xfrm>
            <a:off x="4129049" y="1605533"/>
            <a:ext cx="8859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27" name="Google Shape;427;p46"/>
          <p:cNvSpPr txBox="1">
            <a:spLocks noGrp="1"/>
          </p:cNvSpPr>
          <p:nvPr>
            <p:ph type="title" idx="6"/>
          </p:nvPr>
        </p:nvSpPr>
        <p:spPr>
          <a:xfrm>
            <a:off x="6779373" y="1605533"/>
            <a:ext cx="8859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8" name="Google Shape;428;p46"/>
          <p:cNvSpPr txBox="1">
            <a:spLocks noGrp="1"/>
          </p:cNvSpPr>
          <p:nvPr>
            <p:ph type="subTitle" idx="5"/>
          </p:nvPr>
        </p:nvSpPr>
        <p:spPr>
          <a:xfrm>
            <a:off x="3428100" y="2412833"/>
            <a:ext cx="2287800" cy="1799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ca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ca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ca </a:t>
            </a:r>
            <a:r>
              <a:rPr lang="en-US" dirty="0" err="1"/>
              <a:t>mắc</a:t>
            </a:r>
            <a:r>
              <a:rPr lang="en-US" dirty="0"/>
              <a:t>/ca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-&gt; </a:t>
            </a:r>
            <a:r>
              <a:rPr lang="en-US" dirty="0" err="1"/>
              <a:t>Các</a:t>
            </a:r>
            <a:r>
              <a:rPr lang="en-US" dirty="0"/>
              <a:t> ca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nhiều</a:t>
            </a:r>
            <a:endParaRPr lang="en-US" dirty="0"/>
          </a:p>
        </p:txBody>
      </p:sp>
      <p:sp>
        <p:nvSpPr>
          <p:cNvPr id="429" name="Google Shape;429;p46"/>
          <p:cNvSpPr txBox="1">
            <a:spLocks noGrp="1"/>
          </p:cNvSpPr>
          <p:nvPr>
            <p:ph type="subTitle" idx="8"/>
          </p:nvPr>
        </p:nvSpPr>
        <p:spPr>
          <a:xfrm>
            <a:off x="6078420" y="2426206"/>
            <a:ext cx="2287800" cy="1786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 hồi phục ghi nhận lớn nhất ở Mỹ, tuy nhiên tỷ lệ ca phục hồi trên ca phơi nhiễm lại là bé nhất -&gt; do số ca phơi nhiễm tại Mỹ là quá nhiều</a:t>
            </a:r>
            <a:endParaRPr dirty="0"/>
          </a:p>
        </p:txBody>
      </p:sp>
      <p:sp>
        <p:nvSpPr>
          <p:cNvPr id="430" name="Google Shape;430;p46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Chi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tiết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insights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ca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hồi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phục</a:t>
            </a:r>
            <a:endParaRPr sz="2400" dirty="0">
              <a:solidFill>
                <a:schemeClr val="bg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/>
          <p:nvPr/>
        </p:nvSpPr>
        <p:spPr>
          <a:xfrm flipH="1">
            <a:off x="864211" y="1136516"/>
            <a:ext cx="1313100" cy="13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2"/>
          <p:cNvSpPr txBox="1">
            <a:spLocks noGrp="1"/>
          </p:cNvSpPr>
          <p:nvPr>
            <p:ph type="title"/>
          </p:nvPr>
        </p:nvSpPr>
        <p:spPr>
          <a:xfrm>
            <a:off x="361188" y="2449604"/>
            <a:ext cx="8421624" cy="12756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 err="1"/>
              <a:t>Nội</a:t>
            </a:r>
            <a:r>
              <a:rPr lang="en-US" sz="4700" dirty="0"/>
              <a:t> Dung 3:COVID19 </a:t>
            </a:r>
            <a:r>
              <a:rPr lang="en-US" sz="4700" dirty="0" err="1"/>
              <a:t>tại</a:t>
            </a:r>
            <a:r>
              <a:rPr lang="en-US" sz="4700" dirty="0"/>
              <a:t> MỸ</a:t>
            </a:r>
          </a:p>
        </p:txBody>
      </p:sp>
      <p:sp>
        <p:nvSpPr>
          <p:cNvPr id="354" name="Google Shape;354;p42"/>
          <p:cNvSpPr txBox="1">
            <a:spLocks noGrp="1"/>
          </p:cNvSpPr>
          <p:nvPr>
            <p:ph type="title" idx="2"/>
          </p:nvPr>
        </p:nvSpPr>
        <p:spPr>
          <a:xfrm>
            <a:off x="864204" y="1329710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33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0"/>
          <p:cNvSpPr txBox="1">
            <a:spLocks noGrp="1"/>
          </p:cNvSpPr>
          <p:nvPr>
            <p:ph type="title"/>
          </p:nvPr>
        </p:nvSpPr>
        <p:spPr>
          <a:xfrm>
            <a:off x="4572000" y="3802747"/>
            <a:ext cx="3534000" cy="945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—Mỹ chiếm phần khá lớn các ca COVID19 cùng với các ca tử vong trên thế giới.</a:t>
            </a:r>
            <a:endParaRPr sz="1800" dirty="0"/>
          </a:p>
        </p:txBody>
      </p:sp>
      <p:sp>
        <p:nvSpPr>
          <p:cNvPr id="619" name="Google Shape;619;p50"/>
          <p:cNvSpPr txBox="1">
            <a:spLocks noGrp="1"/>
          </p:cNvSpPr>
          <p:nvPr>
            <p:ph type="subTitle" idx="1"/>
          </p:nvPr>
        </p:nvSpPr>
        <p:spPr>
          <a:xfrm>
            <a:off x="4734375" y="394925"/>
            <a:ext cx="3534000" cy="34078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ca </a:t>
            </a:r>
            <a:r>
              <a:rPr lang="en-US" dirty="0" err="1"/>
              <a:t>phơi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ca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 </a:t>
            </a:r>
            <a:r>
              <a:rPr lang="en-US" dirty="0" err="1"/>
              <a:t>chiếm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¼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25.38%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Trong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ca </a:t>
            </a:r>
            <a:r>
              <a:rPr lang="en-US" dirty="0" err="1"/>
              <a:t>phơi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chiếm</a:t>
            </a:r>
            <a:r>
              <a:rPr lang="en-US" dirty="0"/>
              <a:t> 27.08%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F8915-43E4-FAF5-7F1A-62D2A6FB1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25" y="257685"/>
            <a:ext cx="2965602" cy="2203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DF1B83-1CC7-05D5-2D65-554F3A975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625" y="2625000"/>
            <a:ext cx="2965602" cy="23242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6"/>
          <p:cNvSpPr txBox="1">
            <a:spLocks noGrp="1"/>
          </p:cNvSpPr>
          <p:nvPr>
            <p:ph type="subTitle" idx="1"/>
          </p:nvPr>
        </p:nvSpPr>
        <p:spPr>
          <a:xfrm>
            <a:off x="933975" y="3300676"/>
            <a:ext cx="7174850" cy="1352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ca </a:t>
            </a:r>
            <a:r>
              <a:rPr lang="en-US" dirty="0" err="1"/>
              <a:t>phơi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ở </a:t>
            </a:r>
            <a:r>
              <a:rPr lang="en-US" dirty="0" err="1"/>
              <a:t>Mỹ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1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2 </a:t>
            </a:r>
            <a:r>
              <a:rPr lang="en-US" dirty="0" err="1"/>
              <a:t>năm</a:t>
            </a:r>
            <a:r>
              <a:rPr lang="en-US" dirty="0"/>
              <a:t> 2020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ca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tang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3 </a:t>
            </a:r>
            <a:r>
              <a:rPr lang="en-US" dirty="0" err="1"/>
              <a:t>và</a:t>
            </a:r>
            <a:r>
              <a:rPr lang="en-US" dirty="0"/>
              <a:t> tang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ca </a:t>
            </a:r>
            <a:r>
              <a:rPr lang="en-US" dirty="0" err="1"/>
              <a:t>phơi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4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ở </a:t>
            </a:r>
            <a:r>
              <a:rPr lang="en-US" dirty="0" err="1"/>
              <a:t>Mỹ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682" name="Google Shape;682;p56"/>
          <p:cNvSpPr txBox="1">
            <a:spLocks noGrp="1"/>
          </p:cNvSpPr>
          <p:nvPr>
            <p:ph type="title"/>
          </p:nvPr>
        </p:nvSpPr>
        <p:spPr>
          <a:xfrm>
            <a:off x="625288" y="-40418"/>
            <a:ext cx="7705164" cy="706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Chi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tiết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so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sánh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con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số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ở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Mỹ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thế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giới</a:t>
            </a:r>
            <a:endParaRPr sz="2400" dirty="0">
              <a:solidFill>
                <a:schemeClr val="bg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530BEB-EFC6-4BE0-CB8F-BAB564A7E9CD}"/>
              </a:ext>
            </a:extLst>
          </p:cNvPr>
          <p:cNvGrpSpPr/>
          <p:nvPr/>
        </p:nvGrpSpPr>
        <p:grpSpPr>
          <a:xfrm>
            <a:off x="4759590" y="843224"/>
            <a:ext cx="3349763" cy="2380002"/>
            <a:chOff x="5064825" y="1381750"/>
            <a:chExt cx="2916600" cy="2380002"/>
          </a:xfrm>
        </p:grpSpPr>
        <p:grpSp>
          <p:nvGrpSpPr>
            <p:cNvPr id="6" name="Google Shape;675;p56">
              <a:extLst>
                <a:ext uri="{FF2B5EF4-FFF2-40B4-BE49-F238E27FC236}">
                  <a16:creationId xmlns:a16="http://schemas.microsoft.com/office/drawing/2014/main" id="{860FAB81-82CA-5BD3-5B2A-D4574003FF4D}"/>
                </a:ext>
              </a:extLst>
            </p:cNvPr>
            <p:cNvGrpSpPr/>
            <p:nvPr/>
          </p:nvGrpSpPr>
          <p:grpSpPr>
            <a:xfrm>
              <a:off x="5064825" y="1381750"/>
              <a:ext cx="2916600" cy="2380002"/>
              <a:chOff x="4989000" y="1381752"/>
              <a:chExt cx="2916600" cy="2380002"/>
            </a:xfrm>
          </p:grpSpPr>
          <p:sp>
            <p:nvSpPr>
              <p:cNvPr id="8" name="Google Shape;676;p56">
                <a:extLst>
                  <a:ext uri="{FF2B5EF4-FFF2-40B4-BE49-F238E27FC236}">
                    <a16:creationId xmlns:a16="http://schemas.microsoft.com/office/drawing/2014/main" id="{CFFE6472-B25C-B99D-DEB3-AA9608D76EB6}"/>
                  </a:ext>
                </a:extLst>
              </p:cNvPr>
              <p:cNvSpPr/>
              <p:nvPr/>
            </p:nvSpPr>
            <p:spPr>
              <a:xfrm>
                <a:off x="5983950" y="3355103"/>
                <a:ext cx="1028100" cy="364800"/>
              </a:xfrm>
              <a:prstGeom prst="trapezoid">
                <a:avLst>
                  <a:gd name="adj" fmla="val 18467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677;p56">
                <a:extLst>
                  <a:ext uri="{FF2B5EF4-FFF2-40B4-BE49-F238E27FC236}">
                    <a16:creationId xmlns:a16="http://schemas.microsoft.com/office/drawing/2014/main" id="{231540A9-F7F4-8D3B-5264-86D745573B3B}"/>
                  </a:ext>
                </a:extLst>
              </p:cNvPr>
              <p:cNvSpPr/>
              <p:nvPr/>
            </p:nvSpPr>
            <p:spPr>
              <a:xfrm>
                <a:off x="4989441" y="1381752"/>
                <a:ext cx="2915700" cy="2021100"/>
              </a:xfrm>
              <a:prstGeom prst="roundRect">
                <a:avLst>
                  <a:gd name="adj" fmla="val 2411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78;p56">
                <a:extLst>
                  <a:ext uri="{FF2B5EF4-FFF2-40B4-BE49-F238E27FC236}">
                    <a16:creationId xmlns:a16="http://schemas.microsoft.com/office/drawing/2014/main" id="{EAE37469-401F-0455-5342-7FD1E8347DC1}"/>
                  </a:ext>
                </a:extLst>
              </p:cNvPr>
              <p:cNvSpPr/>
              <p:nvPr/>
            </p:nvSpPr>
            <p:spPr>
              <a:xfrm rot="10800000">
                <a:off x="4989000" y="3127927"/>
                <a:ext cx="2916600" cy="274800"/>
              </a:xfrm>
              <a:prstGeom prst="round2SameRect">
                <a:avLst>
                  <a:gd name="adj1" fmla="val 14874"/>
                  <a:gd name="adj2" fmla="val 0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79;p56">
                <a:extLst>
                  <a:ext uri="{FF2B5EF4-FFF2-40B4-BE49-F238E27FC236}">
                    <a16:creationId xmlns:a16="http://schemas.microsoft.com/office/drawing/2014/main" id="{FB5488D6-7204-D07F-CA64-CCEB56B99635}"/>
                  </a:ext>
                </a:extLst>
              </p:cNvPr>
              <p:cNvSpPr/>
              <p:nvPr/>
            </p:nvSpPr>
            <p:spPr>
              <a:xfrm>
                <a:off x="6430650" y="3197975"/>
                <a:ext cx="134700" cy="134700"/>
              </a:xfrm>
              <a:prstGeom prst="ellipse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80;p56">
                <a:extLst>
                  <a:ext uri="{FF2B5EF4-FFF2-40B4-BE49-F238E27FC236}">
                    <a16:creationId xmlns:a16="http://schemas.microsoft.com/office/drawing/2014/main" id="{07B5B2A1-DDEB-39A6-64AD-A9678387F69E}"/>
                  </a:ext>
                </a:extLst>
              </p:cNvPr>
              <p:cNvSpPr/>
              <p:nvPr/>
            </p:nvSpPr>
            <p:spPr>
              <a:xfrm>
                <a:off x="5929800" y="3694853"/>
                <a:ext cx="1136400" cy="669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6C851F-DEF3-2C32-03C2-F672C0CCB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8239" y="1414162"/>
              <a:ext cx="2729753" cy="168135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F99601-5A5D-DF50-434F-C31565094265}"/>
              </a:ext>
            </a:extLst>
          </p:cNvPr>
          <p:cNvGrpSpPr/>
          <p:nvPr/>
        </p:nvGrpSpPr>
        <p:grpSpPr>
          <a:xfrm>
            <a:off x="933975" y="843224"/>
            <a:ext cx="3381685" cy="2380002"/>
            <a:chOff x="4956639" y="860910"/>
            <a:chExt cx="2916600" cy="2380002"/>
          </a:xfrm>
        </p:grpSpPr>
        <p:grpSp>
          <p:nvGrpSpPr>
            <p:cNvPr id="675" name="Google Shape;675;p56"/>
            <p:cNvGrpSpPr/>
            <p:nvPr/>
          </p:nvGrpSpPr>
          <p:grpSpPr>
            <a:xfrm>
              <a:off x="4956639" y="860910"/>
              <a:ext cx="2916600" cy="2380002"/>
              <a:chOff x="4989000" y="1381752"/>
              <a:chExt cx="2916600" cy="2380002"/>
            </a:xfrm>
          </p:grpSpPr>
          <p:sp>
            <p:nvSpPr>
              <p:cNvPr id="676" name="Google Shape;676;p56"/>
              <p:cNvSpPr/>
              <p:nvPr/>
            </p:nvSpPr>
            <p:spPr>
              <a:xfrm>
                <a:off x="5983950" y="3355103"/>
                <a:ext cx="1028100" cy="364800"/>
              </a:xfrm>
              <a:prstGeom prst="trapezoid">
                <a:avLst>
                  <a:gd name="adj" fmla="val 18467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56"/>
              <p:cNvSpPr/>
              <p:nvPr/>
            </p:nvSpPr>
            <p:spPr>
              <a:xfrm>
                <a:off x="4989441" y="1381752"/>
                <a:ext cx="2915700" cy="2021100"/>
              </a:xfrm>
              <a:prstGeom prst="roundRect">
                <a:avLst>
                  <a:gd name="adj" fmla="val 2411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56"/>
              <p:cNvSpPr/>
              <p:nvPr/>
            </p:nvSpPr>
            <p:spPr>
              <a:xfrm rot="10800000">
                <a:off x="4989000" y="3127927"/>
                <a:ext cx="2916600" cy="274800"/>
              </a:xfrm>
              <a:prstGeom prst="round2SameRect">
                <a:avLst>
                  <a:gd name="adj1" fmla="val 14874"/>
                  <a:gd name="adj2" fmla="val 0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56"/>
              <p:cNvSpPr/>
              <p:nvPr/>
            </p:nvSpPr>
            <p:spPr>
              <a:xfrm>
                <a:off x="6430650" y="3197975"/>
                <a:ext cx="134700" cy="134700"/>
              </a:xfrm>
              <a:prstGeom prst="ellipse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56"/>
              <p:cNvSpPr/>
              <p:nvPr/>
            </p:nvSpPr>
            <p:spPr>
              <a:xfrm>
                <a:off x="5929800" y="3694853"/>
                <a:ext cx="1136400" cy="669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1F1F57E-0FD5-FFBF-0421-8D18C7F4B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5062" y="888330"/>
              <a:ext cx="2719736" cy="16913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/>
          <p:nvPr/>
        </p:nvSpPr>
        <p:spPr>
          <a:xfrm flipH="1">
            <a:off x="864211" y="1136516"/>
            <a:ext cx="1313100" cy="13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2"/>
          <p:cNvSpPr txBox="1">
            <a:spLocks noGrp="1"/>
          </p:cNvSpPr>
          <p:nvPr>
            <p:ph type="title"/>
          </p:nvPr>
        </p:nvSpPr>
        <p:spPr>
          <a:xfrm>
            <a:off x="361188" y="2449604"/>
            <a:ext cx="8421624" cy="12756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 err="1"/>
              <a:t>Nội</a:t>
            </a:r>
            <a:r>
              <a:rPr lang="en-US" sz="4700" dirty="0"/>
              <a:t> Dung 3:COVID19 </a:t>
            </a:r>
            <a:r>
              <a:rPr lang="en-US" sz="4700" dirty="0" err="1"/>
              <a:t>tại</a:t>
            </a:r>
            <a:r>
              <a:rPr lang="en-US" sz="4700" dirty="0"/>
              <a:t> </a:t>
            </a:r>
            <a:r>
              <a:rPr lang="en-US" sz="4700" dirty="0" err="1"/>
              <a:t>các</a:t>
            </a:r>
            <a:r>
              <a:rPr lang="en-US" sz="4700" dirty="0"/>
              <a:t> </a:t>
            </a:r>
            <a:r>
              <a:rPr lang="en-US" sz="4700" dirty="0" err="1"/>
              <a:t>châu</a:t>
            </a:r>
            <a:r>
              <a:rPr lang="en-US" sz="4700" dirty="0"/>
              <a:t> </a:t>
            </a:r>
            <a:r>
              <a:rPr lang="en-US" sz="4700" dirty="0" err="1"/>
              <a:t>lục</a:t>
            </a:r>
            <a:r>
              <a:rPr lang="en-US" sz="4700" dirty="0"/>
              <a:t> </a:t>
            </a:r>
            <a:r>
              <a:rPr lang="en-US" sz="4700" dirty="0" err="1"/>
              <a:t>và</a:t>
            </a:r>
            <a:r>
              <a:rPr lang="en-US" sz="4700" dirty="0"/>
              <a:t> </a:t>
            </a:r>
            <a:r>
              <a:rPr lang="en-US" sz="4700" dirty="0" err="1"/>
              <a:t>khu</a:t>
            </a:r>
            <a:r>
              <a:rPr lang="en-US" sz="4700" dirty="0"/>
              <a:t> </a:t>
            </a:r>
            <a:r>
              <a:rPr lang="en-US" sz="4700" dirty="0" err="1"/>
              <a:t>vực</a:t>
            </a:r>
            <a:r>
              <a:rPr lang="en-US" sz="4700" dirty="0"/>
              <a:t> WHO </a:t>
            </a:r>
          </a:p>
        </p:txBody>
      </p:sp>
      <p:sp>
        <p:nvSpPr>
          <p:cNvPr id="354" name="Google Shape;354;p42"/>
          <p:cNvSpPr txBox="1">
            <a:spLocks noGrp="1"/>
          </p:cNvSpPr>
          <p:nvPr>
            <p:ph type="title" idx="2"/>
          </p:nvPr>
        </p:nvSpPr>
        <p:spPr>
          <a:xfrm>
            <a:off x="864204" y="1329710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494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8"/>
          <p:cNvSpPr txBox="1">
            <a:spLocks noGrp="1"/>
          </p:cNvSpPr>
          <p:nvPr>
            <p:ph type="subTitle" idx="8"/>
          </p:nvPr>
        </p:nvSpPr>
        <p:spPr>
          <a:xfrm>
            <a:off x="6278200" y="3108508"/>
            <a:ext cx="2641500" cy="1666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Khu vực đông dân cư nhất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Khu vực có số ca hồi phục nhiều nhất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 nhiễm bệnh và ca tử vong lại thấp hơn khi so sánh</a:t>
            </a:r>
            <a:endParaRPr dirty="0"/>
          </a:p>
        </p:txBody>
      </p:sp>
      <p:sp>
        <p:nvSpPr>
          <p:cNvPr id="529" name="Google Shape;529;p48"/>
          <p:cNvSpPr txBox="1">
            <a:spLocks noGrp="1"/>
          </p:cNvSpPr>
          <p:nvPr>
            <p:ph type="subTitle" idx="13"/>
          </p:nvPr>
        </p:nvSpPr>
        <p:spPr>
          <a:xfrm>
            <a:off x="495648" y="3119285"/>
            <a:ext cx="2641500" cy="1394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cư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đông</a:t>
            </a:r>
            <a:r>
              <a:rPr lang="en-US" dirty="0"/>
              <a:t> </a:t>
            </a:r>
            <a:r>
              <a:rPr lang="en-US" dirty="0" err="1"/>
              <a:t>đúc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đem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ASIA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Số</a:t>
            </a:r>
            <a:r>
              <a:rPr lang="en-US" dirty="0"/>
              <a:t> ca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so </a:t>
            </a:r>
            <a:r>
              <a:rPr lang="en-US" dirty="0" err="1"/>
              <a:t>sánh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hai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0" name="Google Shape;530;p48"/>
          <p:cNvSpPr txBox="1">
            <a:spLocks noGrp="1"/>
          </p:cNvSpPr>
          <p:nvPr>
            <p:ph type="subTitle" idx="7"/>
          </p:nvPr>
        </p:nvSpPr>
        <p:spPr>
          <a:xfrm>
            <a:off x="6278200" y="2704776"/>
            <a:ext cx="26415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ASIA</a:t>
            </a:r>
            <a:endParaRPr dirty="0"/>
          </a:p>
        </p:txBody>
      </p:sp>
      <p:sp>
        <p:nvSpPr>
          <p:cNvPr id="531" name="Google Shape;531;p48"/>
          <p:cNvSpPr txBox="1">
            <a:spLocks noGrp="1"/>
          </p:cNvSpPr>
          <p:nvPr>
            <p:ph type="subTitle" idx="9"/>
          </p:nvPr>
        </p:nvSpPr>
        <p:spPr>
          <a:xfrm>
            <a:off x="495648" y="2704776"/>
            <a:ext cx="26415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Europe</a:t>
            </a:r>
            <a:endParaRPr dirty="0"/>
          </a:p>
        </p:txBody>
      </p:sp>
      <p:sp>
        <p:nvSpPr>
          <p:cNvPr id="532" name="Google Shape;532;p48"/>
          <p:cNvSpPr txBox="1">
            <a:spLocks noGrp="1"/>
          </p:cNvSpPr>
          <p:nvPr>
            <p:ph type="subTitle" idx="14"/>
          </p:nvPr>
        </p:nvSpPr>
        <p:spPr>
          <a:xfrm>
            <a:off x="3251250" y="2708504"/>
            <a:ext cx="26415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North America</a:t>
            </a:r>
            <a:endParaRPr dirty="0"/>
          </a:p>
        </p:txBody>
      </p:sp>
      <p:sp>
        <p:nvSpPr>
          <p:cNvPr id="533" name="Google Shape;533;p48"/>
          <p:cNvSpPr txBox="1">
            <a:spLocks noGrp="1"/>
          </p:cNvSpPr>
          <p:nvPr>
            <p:ph type="title"/>
          </p:nvPr>
        </p:nvSpPr>
        <p:spPr>
          <a:xfrm>
            <a:off x="720000" y="72505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So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sánh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thông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số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trên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lục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địa</a:t>
            </a:r>
            <a:endParaRPr sz="2400" dirty="0">
              <a:solidFill>
                <a:schemeClr val="bg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sp>
        <p:nvSpPr>
          <p:cNvPr id="535" name="Google Shape;535;p48"/>
          <p:cNvSpPr txBox="1">
            <a:spLocks noGrp="1"/>
          </p:cNvSpPr>
          <p:nvPr>
            <p:ph type="subTitle" idx="15"/>
          </p:nvPr>
        </p:nvSpPr>
        <p:spPr>
          <a:xfrm>
            <a:off x="3251250" y="3119284"/>
            <a:ext cx="2641500" cy="1752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cư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đông</a:t>
            </a:r>
            <a:r>
              <a:rPr lang="en-US" dirty="0"/>
              <a:t> </a:t>
            </a:r>
            <a:r>
              <a:rPr lang="en-US" dirty="0" err="1"/>
              <a:t>đúc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đem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ASIA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ca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ca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4E1DC8-4D27-984A-6806-C5D216227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949" y="629392"/>
            <a:ext cx="5718102" cy="19515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2"/>
          <p:cNvSpPr txBox="1">
            <a:spLocks noGrp="1"/>
          </p:cNvSpPr>
          <p:nvPr>
            <p:ph type="title"/>
          </p:nvPr>
        </p:nvSpPr>
        <p:spPr>
          <a:xfrm>
            <a:off x="789609" y="69529"/>
            <a:ext cx="7883743" cy="5109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So sánh các ca phơi nhiễm trong tuần khu vực WHO</a:t>
            </a:r>
            <a:endParaRPr sz="2400" dirty="0">
              <a:solidFill>
                <a:schemeClr val="bg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sp>
        <p:nvSpPr>
          <p:cNvPr id="632" name="Google Shape;632;p52"/>
          <p:cNvSpPr txBox="1">
            <a:spLocks noGrp="1"/>
          </p:cNvSpPr>
          <p:nvPr>
            <p:ph type="subTitle" idx="1"/>
          </p:nvPr>
        </p:nvSpPr>
        <p:spPr>
          <a:xfrm>
            <a:off x="0" y="632965"/>
            <a:ext cx="3287806" cy="4255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Trong </a:t>
            </a:r>
            <a:r>
              <a:rPr lang="en-US" sz="1400" dirty="0" err="1"/>
              <a:t>khu</a:t>
            </a:r>
            <a:r>
              <a:rPr lang="en-US" sz="1400" dirty="0"/>
              <a:t> </a:t>
            </a:r>
            <a:r>
              <a:rPr lang="en-US" sz="1400" dirty="0" err="1"/>
              <a:t>vực</a:t>
            </a:r>
            <a:r>
              <a:rPr lang="en-US" sz="1400" dirty="0"/>
              <a:t> WHO, Châu </a:t>
            </a:r>
            <a:r>
              <a:rPr lang="en-US" sz="1400" dirty="0" err="1"/>
              <a:t>Mỹ</a:t>
            </a:r>
            <a:r>
              <a:rPr lang="en-US" sz="1400" dirty="0"/>
              <a:t> </a:t>
            </a:r>
            <a:r>
              <a:rPr lang="en-US" sz="1400" dirty="0" err="1"/>
              <a:t>quốc</a:t>
            </a:r>
            <a:r>
              <a:rPr lang="en-US" sz="1400" dirty="0"/>
              <a:t> </a:t>
            </a:r>
            <a:r>
              <a:rPr lang="en-US" sz="1400" dirty="0" err="1"/>
              <a:t>gia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sự</a:t>
            </a:r>
            <a:r>
              <a:rPr lang="en-US" sz="1400" dirty="0"/>
              <a:t> tang </a:t>
            </a:r>
            <a:r>
              <a:rPr lang="en-US" sz="1400" dirty="0" err="1"/>
              <a:t>trưởng</a:t>
            </a:r>
            <a:r>
              <a:rPr lang="en-US" sz="1400" dirty="0"/>
              <a:t> </a:t>
            </a:r>
            <a:r>
              <a:rPr lang="en-US" sz="1400" dirty="0" err="1"/>
              <a:t>tuần</a:t>
            </a:r>
            <a:r>
              <a:rPr lang="en-US" sz="1400" dirty="0"/>
              <a:t>, </a:t>
            </a:r>
            <a:r>
              <a:rPr lang="en-US" sz="1400" dirty="0" err="1"/>
              <a:t>cũng</a:t>
            </a:r>
            <a:r>
              <a:rPr lang="en-US" sz="1400" dirty="0"/>
              <a:t> </a:t>
            </a:r>
            <a:r>
              <a:rPr lang="en-US" sz="1400" dirty="0" err="1"/>
              <a:t>như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ca </a:t>
            </a:r>
            <a:r>
              <a:rPr lang="en-US" sz="1400" dirty="0" err="1"/>
              <a:t>mắc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tuần</a:t>
            </a:r>
            <a:r>
              <a:rPr lang="en-US" sz="1400" dirty="0"/>
              <a:t> </a:t>
            </a:r>
            <a:r>
              <a:rPr lang="en-US" sz="1400" dirty="0" err="1"/>
              <a:t>lớn</a:t>
            </a:r>
            <a:r>
              <a:rPr lang="en-US" sz="1400" dirty="0"/>
              <a:t> </a:t>
            </a:r>
            <a:r>
              <a:rPr lang="en-US" sz="1400" dirty="0" err="1"/>
              <a:t>nhất</a:t>
            </a:r>
            <a:r>
              <a:rPr lang="en-US" sz="1400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Sự</a:t>
            </a:r>
            <a:r>
              <a:rPr lang="en-US" sz="1400" dirty="0"/>
              <a:t> tang </a:t>
            </a:r>
            <a:r>
              <a:rPr lang="en-US" sz="1400" dirty="0" err="1"/>
              <a:t>trưởng</a:t>
            </a:r>
            <a:r>
              <a:rPr lang="en-US" sz="1400" dirty="0"/>
              <a:t> </a:t>
            </a:r>
            <a:r>
              <a:rPr lang="en-US" sz="1400" dirty="0" err="1"/>
              <a:t>lớn</a:t>
            </a:r>
            <a:r>
              <a:rPr lang="en-US" sz="1400" dirty="0"/>
              <a:t> </a:t>
            </a:r>
            <a:r>
              <a:rPr lang="en-US" sz="1400" dirty="0" err="1"/>
              <a:t>này</a:t>
            </a:r>
            <a:r>
              <a:rPr lang="en-US" sz="1400" dirty="0"/>
              <a:t> </a:t>
            </a:r>
            <a:r>
              <a:rPr lang="en-US" sz="1400" dirty="0" err="1"/>
              <a:t>chủ</a:t>
            </a:r>
            <a:r>
              <a:rPr lang="en-US" sz="1400" dirty="0"/>
              <a:t> </a:t>
            </a:r>
            <a:r>
              <a:rPr lang="en-US" sz="1400" dirty="0" err="1"/>
              <a:t>yếu</a:t>
            </a:r>
            <a:r>
              <a:rPr lang="en-US" sz="1400" dirty="0"/>
              <a:t> </a:t>
            </a:r>
            <a:r>
              <a:rPr lang="en-US" sz="1400" dirty="0" err="1"/>
              <a:t>tới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2 </a:t>
            </a:r>
            <a:r>
              <a:rPr lang="en-US" sz="1400" dirty="0" err="1"/>
              <a:t>quốc</a:t>
            </a:r>
            <a:r>
              <a:rPr lang="en-US" sz="1400" dirty="0"/>
              <a:t> </a:t>
            </a:r>
            <a:r>
              <a:rPr lang="en-US" sz="1400" dirty="0" err="1"/>
              <a:t>gia</a:t>
            </a:r>
            <a:r>
              <a:rPr lang="en-US" sz="1400" dirty="0"/>
              <a:t> </a:t>
            </a:r>
            <a:r>
              <a:rPr lang="en-US" sz="1400" dirty="0" err="1"/>
              <a:t>Mỹ</a:t>
            </a:r>
            <a:r>
              <a:rPr lang="en-US" sz="1400" dirty="0"/>
              <a:t> (</a:t>
            </a:r>
            <a:r>
              <a:rPr lang="en-US" sz="1400" dirty="0" err="1"/>
              <a:t>Bắc</a:t>
            </a:r>
            <a:r>
              <a:rPr lang="en-US" sz="1400" dirty="0"/>
              <a:t> </a:t>
            </a:r>
            <a:r>
              <a:rPr lang="en-US" sz="1400" dirty="0" err="1"/>
              <a:t>Mỹ</a:t>
            </a:r>
            <a:r>
              <a:rPr lang="en-US" sz="1400" dirty="0"/>
              <a:t>) </a:t>
            </a:r>
            <a:r>
              <a:rPr lang="en-US" sz="1400" dirty="0" err="1"/>
              <a:t>và</a:t>
            </a:r>
            <a:r>
              <a:rPr lang="en-US" sz="1400" dirty="0"/>
              <a:t> Brazil (Nam </a:t>
            </a:r>
            <a:r>
              <a:rPr lang="en-US" sz="1400" dirty="0" err="1"/>
              <a:t>Mỹ</a:t>
            </a:r>
            <a:r>
              <a:rPr lang="en-US" sz="1400" dirty="0"/>
              <a:t>),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quốc</a:t>
            </a:r>
            <a:r>
              <a:rPr lang="en-US" sz="1400" dirty="0"/>
              <a:t> </a:t>
            </a:r>
            <a:r>
              <a:rPr lang="en-US" sz="1400" dirty="0" err="1"/>
              <a:t>gia</a:t>
            </a:r>
            <a:r>
              <a:rPr lang="en-US" sz="1400" dirty="0"/>
              <a:t> </a:t>
            </a:r>
            <a:r>
              <a:rPr lang="en-US" sz="1400" dirty="0" err="1"/>
              <a:t>còn</a:t>
            </a:r>
            <a:r>
              <a:rPr lang="en-US" sz="1400" dirty="0"/>
              <a:t> </a:t>
            </a:r>
            <a:r>
              <a:rPr lang="en-US" sz="1400" dirty="0" err="1"/>
              <a:t>lại</a:t>
            </a:r>
            <a:r>
              <a:rPr lang="en-US" sz="1400" dirty="0"/>
              <a:t> </a:t>
            </a:r>
            <a:r>
              <a:rPr lang="en-US" sz="1400" dirty="0" err="1"/>
              <a:t>đóng</a:t>
            </a:r>
            <a:r>
              <a:rPr lang="en-US" sz="1400" dirty="0"/>
              <a:t> </a:t>
            </a:r>
            <a:r>
              <a:rPr lang="en-US" sz="1400" dirty="0" err="1"/>
              <a:t>góp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ít</a:t>
            </a:r>
            <a:r>
              <a:rPr lang="en-US" sz="1400" dirty="0"/>
              <a:t> </a:t>
            </a:r>
            <a:r>
              <a:rPr lang="en-US" sz="1400" dirty="0" err="1"/>
              <a:t>hơn</a:t>
            </a:r>
            <a:r>
              <a:rPr lang="en-US" sz="1400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Tuy</a:t>
            </a:r>
            <a:r>
              <a:rPr lang="en-US" sz="1400" dirty="0"/>
              <a:t> </a:t>
            </a:r>
            <a:r>
              <a:rPr lang="en-US" sz="1400" dirty="0" err="1"/>
              <a:t>nhiên</a:t>
            </a:r>
            <a:r>
              <a:rPr lang="en-US" sz="1400" dirty="0"/>
              <a:t> </a:t>
            </a:r>
            <a:r>
              <a:rPr lang="en-US" sz="1400" dirty="0" err="1"/>
              <a:t>tốc</a:t>
            </a:r>
            <a:r>
              <a:rPr lang="en-US" sz="1400" dirty="0"/>
              <a:t> </a:t>
            </a:r>
            <a:r>
              <a:rPr lang="en-US" sz="1400" dirty="0" err="1"/>
              <a:t>độ</a:t>
            </a:r>
            <a:r>
              <a:rPr lang="en-US" sz="1400" dirty="0"/>
              <a:t> tang </a:t>
            </a:r>
            <a:r>
              <a:rPr lang="en-US" sz="1400" dirty="0" err="1"/>
              <a:t>trưởng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ca </a:t>
            </a:r>
            <a:r>
              <a:rPr lang="en-US" sz="1400" dirty="0" err="1"/>
              <a:t>mắc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tuần</a:t>
            </a:r>
            <a:r>
              <a:rPr lang="en-US" sz="1400" dirty="0"/>
              <a:t> </a:t>
            </a:r>
            <a:r>
              <a:rPr lang="en-US" sz="1400" dirty="0" err="1"/>
              <a:t>lớn</a:t>
            </a:r>
            <a:r>
              <a:rPr lang="en-US" sz="1400" dirty="0"/>
              <a:t> </a:t>
            </a:r>
            <a:r>
              <a:rPr lang="en-US" sz="1400" dirty="0" err="1"/>
              <a:t>nhất</a:t>
            </a:r>
            <a:r>
              <a:rPr lang="en-US" sz="1400" dirty="0"/>
              <a:t> </a:t>
            </a:r>
            <a:r>
              <a:rPr lang="en-US" sz="1400" dirty="0" err="1"/>
              <a:t>lại</a:t>
            </a:r>
            <a:r>
              <a:rPr lang="en-US" sz="1400" dirty="0"/>
              <a:t> </a:t>
            </a:r>
            <a:r>
              <a:rPr lang="en-US" sz="1400" dirty="0" err="1"/>
              <a:t>tới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quốc</a:t>
            </a:r>
            <a:r>
              <a:rPr lang="en-US" sz="1400" dirty="0"/>
              <a:t> </a:t>
            </a:r>
            <a:r>
              <a:rPr lang="en-US" sz="1400" dirty="0" err="1"/>
              <a:t>gia</a:t>
            </a:r>
            <a:r>
              <a:rPr lang="en-US" sz="1400" dirty="0"/>
              <a:t> Bahamas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tốc</a:t>
            </a:r>
            <a:r>
              <a:rPr lang="en-US" sz="1400" dirty="0"/>
              <a:t> </a:t>
            </a:r>
            <a:r>
              <a:rPr lang="en-US" sz="1400" dirty="0" err="1"/>
              <a:t>độ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120% </a:t>
            </a:r>
            <a:r>
              <a:rPr lang="en-US" sz="1400" dirty="0" err="1"/>
              <a:t>tuy</a:t>
            </a:r>
            <a:r>
              <a:rPr lang="en-US" sz="1400" dirty="0"/>
              <a:t> </a:t>
            </a:r>
            <a:r>
              <a:rPr lang="en-US" sz="1400" dirty="0" err="1"/>
              <a:t>chỉ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vài</a:t>
            </a:r>
            <a:r>
              <a:rPr lang="en-US" sz="1400" dirty="0"/>
              <a:t> tram ca </a:t>
            </a:r>
            <a:r>
              <a:rPr lang="en-US" sz="1400" dirty="0" err="1"/>
              <a:t>mắc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tuần</a:t>
            </a:r>
            <a:r>
              <a:rPr lang="en-US" sz="1400" dirty="0"/>
              <a:t>, </a:t>
            </a:r>
            <a:r>
              <a:rPr lang="en-US" sz="1400" dirty="0" err="1"/>
              <a:t>còn</a:t>
            </a:r>
            <a:r>
              <a:rPr lang="en-US" sz="1400" dirty="0"/>
              <a:t> </a:t>
            </a:r>
            <a:r>
              <a:rPr lang="en-US" sz="1400" dirty="0" err="1"/>
              <a:t>lại</a:t>
            </a:r>
            <a:r>
              <a:rPr lang="en-US" sz="1400" dirty="0"/>
              <a:t> </a:t>
            </a:r>
            <a:r>
              <a:rPr lang="en-US" sz="1400" dirty="0" err="1"/>
              <a:t>dao</a:t>
            </a:r>
            <a:r>
              <a:rPr lang="en-US" sz="1400" dirty="0"/>
              <a:t> </a:t>
            </a:r>
            <a:r>
              <a:rPr lang="en-US" sz="1400" dirty="0" err="1"/>
              <a:t>động</a:t>
            </a:r>
            <a:r>
              <a:rPr lang="en-US" sz="1400" dirty="0"/>
              <a:t> </a:t>
            </a:r>
            <a:r>
              <a:rPr lang="en-US" sz="1400" dirty="0" err="1"/>
              <a:t>trung</a:t>
            </a:r>
            <a:r>
              <a:rPr lang="en-US" sz="1400" dirty="0"/>
              <a:t> </a:t>
            </a:r>
            <a:r>
              <a:rPr lang="en-US" sz="1400" dirty="0" err="1"/>
              <a:t>bình</a:t>
            </a:r>
            <a:r>
              <a:rPr lang="en-US" sz="1400" dirty="0"/>
              <a:t> 25%.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Mỹ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Brazil </a:t>
            </a:r>
            <a:r>
              <a:rPr lang="en-US" sz="1400" dirty="0" err="1"/>
              <a:t>ghi</a:t>
            </a:r>
            <a:r>
              <a:rPr lang="en-US" sz="1400" dirty="0"/>
              <a:t> </a:t>
            </a:r>
            <a:r>
              <a:rPr lang="en-US" sz="1400" dirty="0" err="1"/>
              <a:t>nhận</a:t>
            </a:r>
            <a:r>
              <a:rPr lang="en-US" sz="1400" dirty="0"/>
              <a:t> </a:t>
            </a:r>
            <a:r>
              <a:rPr lang="en-US" sz="1400" dirty="0" err="1"/>
              <a:t>mức</a:t>
            </a:r>
            <a:r>
              <a:rPr lang="en-US" sz="1400" dirty="0"/>
              <a:t> tang </a:t>
            </a:r>
            <a:r>
              <a:rPr lang="en-US" sz="1400" dirty="0" err="1"/>
              <a:t>trưởng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tram </a:t>
            </a:r>
            <a:r>
              <a:rPr lang="en-US" sz="1400" dirty="0" err="1"/>
              <a:t>các</a:t>
            </a:r>
            <a:r>
              <a:rPr lang="en-US" sz="1400" dirty="0"/>
              <a:t> ca </a:t>
            </a:r>
            <a:r>
              <a:rPr lang="en-US" sz="1400" dirty="0" err="1"/>
              <a:t>mắc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tuần</a:t>
            </a:r>
            <a:r>
              <a:rPr lang="en-US" sz="1400" dirty="0"/>
              <a:t> </a:t>
            </a:r>
            <a:r>
              <a:rPr lang="en-US" sz="1400" dirty="0" err="1"/>
              <a:t>thấp</a:t>
            </a:r>
            <a:r>
              <a:rPr lang="en-US" sz="1400" dirty="0"/>
              <a:t> </a:t>
            </a:r>
            <a:r>
              <a:rPr lang="en-US" sz="1400" dirty="0" err="1"/>
              <a:t>lần</a:t>
            </a:r>
            <a:r>
              <a:rPr lang="en-US" sz="1400" dirty="0"/>
              <a:t> </a:t>
            </a:r>
            <a:r>
              <a:rPr lang="en-US" sz="1400" dirty="0" err="1"/>
              <a:t>lượt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12% </a:t>
            </a:r>
            <a:r>
              <a:rPr lang="en-US" sz="1400" dirty="0" err="1"/>
              <a:t>và</a:t>
            </a:r>
            <a:r>
              <a:rPr lang="en-US" sz="1400" dirty="0"/>
              <a:t> 15% -&gt; do </a:t>
            </a:r>
            <a:r>
              <a:rPr lang="en-US" sz="1400" dirty="0" err="1"/>
              <a:t>lũy</a:t>
            </a:r>
            <a:r>
              <a:rPr lang="en-US" sz="1400" dirty="0"/>
              <a:t> </a:t>
            </a:r>
            <a:r>
              <a:rPr lang="en-US" sz="1400" dirty="0" err="1"/>
              <a:t>kế</a:t>
            </a:r>
            <a:r>
              <a:rPr lang="en-US" sz="1400" dirty="0"/>
              <a:t> </a:t>
            </a:r>
            <a:r>
              <a:rPr lang="en-US" sz="1400" dirty="0" err="1"/>
              <a:t>tuần</a:t>
            </a:r>
            <a:r>
              <a:rPr lang="en-US" sz="1400" dirty="0"/>
              <a:t> </a:t>
            </a:r>
            <a:r>
              <a:rPr lang="en-US" sz="1400" dirty="0" err="1"/>
              <a:t>trước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lớn</a:t>
            </a:r>
            <a:r>
              <a:rPr lang="en-US" sz="1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D9DFD-0EDC-D721-E1AE-F389F1004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700" y="691936"/>
            <a:ext cx="2732644" cy="2268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F1F302-9957-CE9C-F658-4BA7FA9EA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812" y="691936"/>
            <a:ext cx="2686188" cy="2268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55DBE3-E1B3-78C3-5187-905BA2AA7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700" y="3071901"/>
            <a:ext cx="5545300" cy="1009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70E072-4CA3-B957-20C4-A56859BCB3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8700" y="4129320"/>
            <a:ext cx="5545300" cy="25370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/>
          <p:nvPr/>
        </p:nvSpPr>
        <p:spPr>
          <a:xfrm flipH="1">
            <a:off x="864211" y="1136516"/>
            <a:ext cx="1313100" cy="13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2"/>
          <p:cNvSpPr txBox="1">
            <a:spLocks noGrp="1"/>
          </p:cNvSpPr>
          <p:nvPr>
            <p:ph type="title"/>
          </p:nvPr>
        </p:nvSpPr>
        <p:spPr>
          <a:xfrm>
            <a:off x="361188" y="2449604"/>
            <a:ext cx="8421624" cy="12756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 err="1"/>
              <a:t>Nội</a:t>
            </a:r>
            <a:r>
              <a:rPr lang="en-US" sz="4700" dirty="0"/>
              <a:t> Dung 3:Các </a:t>
            </a:r>
            <a:r>
              <a:rPr lang="en-US" sz="4700" dirty="0" err="1"/>
              <a:t>trường</a:t>
            </a:r>
            <a:r>
              <a:rPr lang="en-US" sz="4700" dirty="0"/>
              <a:t> </a:t>
            </a:r>
            <a:r>
              <a:rPr lang="en-US" sz="4700" dirty="0" err="1"/>
              <a:t>hợp</a:t>
            </a:r>
            <a:r>
              <a:rPr lang="en-US" sz="4700" dirty="0"/>
              <a:t> </a:t>
            </a:r>
            <a:r>
              <a:rPr lang="en-US" sz="4700" dirty="0" err="1"/>
              <a:t>mới</a:t>
            </a:r>
            <a:r>
              <a:rPr lang="en-US" sz="4700" dirty="0"/>
              <a:t> </a:t>
            </a:r>
            <a:r>
              <a:rPr lang="en-US" sz="4700" dirty="0" err="1"/>
              <a:t>ghi</a:t>
            </a:r>
            <a:r>
              <a:rPr lang="en-US" sz="4700" dirty="0"/>
              <a:t> </a:t>
            </a:r>
            <a:r>
              <a:rPr lang="en-US" sz="4700" dirty="0" err="1"/>
              <a:t>nhận</a:t>
            </a:r>
            <a:r>
              <a:rPr lang="en-US" sz="4700" dirty="0"/>
              <a:t> COVID19</a:t>
            </a:r>
          </a:p>
        </p:txBody>
      </p:sp>
      <p:sp>
        <p:nvSpPr>
          <p:cNvPr id="354" name="Google Shape;354;p42"/>
          <p:cNvSpPr txBox="1">
            <a:spLocks noGrp="1"/>
          </p:cNvSpPr>
          <p:nvPr>
            <p:ph type="title" idx="2"/>
          </p:nvPr>
        </p:nvSpPr>
        <p:spPr>
          <a:xfrm>
            <a:off x="864204" y="1329710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04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29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3"/>
          <p:cNvSpPr txBox="1">
            <a:spLocks noGrp="1"/>
          </p:cNvSpPr>
          <p:nvPr>
            <p:ph type="title"/>
          </p:nvPr>
        </p:nvSpPr>
        <p:spPr>
          <a:xfrm>
            <a:off x="5325035" y="380779"/>
            <a:ext cx="3594329" cy="10154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942.82%</a:t>
            </a:r>
          </a:p>
        </p:txBody>
      </p:sp>
      <p:sp>
        <p:nvSpPr>
          <p:cNvPr id="639" name="Google Shape;639;p53"/>
          <p:cNvSpPr txBox="1">
            <a:spLocks noGrp="1"/>
          </p:cNvSpPr>
          <p:nvPr>
            <p:ph type="subTitle" idx="1"/>
          </p:nvPr>
        </p:nvSpPr>
        <p:spPr>
          <a:xfrm flipH="1">
            <a:off x="5325035" y="2260579"/>
            <a:ext cx="2975566" cy="2795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 ca phơi nhiễm mới tăng mạnh qua các tháng với tốc độ tăng nhanh và giảm dần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Tốc độ tăng mạnh nhất vào tháng tháng 2 và tháng 3 giảm dần ở các tháng sau đó Từ tháng 1 ghi nhận khoảng 9 nghìn ca mắc tăng lên thành 6031 nghìn ca mắc mới vào tháng 7 trong năm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95C1DF-BBBF-1CAB-B8E2-55BC8650B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68" y="1008529"/>
            <a:ext cx="4642089" cy="33212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F85605-D52D-FACD-8F5D-0075098080B6}"/>
              </a:ext>
            </a:extLst>
          </p:cNvPr>
          <p:cNvSpPr txBox="1"/>
          <p:nvPr/>
        </p:nvSpPr>
        <p:spPr>
          <a:xfrm>
            <a:off x="5325035" y="1474472"/>
            <a:ext cx="3193677" cy="70788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Là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con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số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tang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trưởng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ghi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nhận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mạnh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nhất</a:t>
            </a:r>
            <a:endParaRPr lang="en-US" sz="2000" b="1" dirty="0">
              <a:latin typeface="Archivo" panose="020B0604020202020204" charset="0"/>
              <a:cs typeface="Archivo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750B0-7852-BC7D-42E2-75C6A4550CCB}"/>
              </a:ext>
            </a:extLst>
          </p:cNvPr>
          <p:cNvSpPr txBox="1"/>
          <p:nvPr/>
        </p:nvSpPr>
        <p:spPr>
          <a:xfrm>
            <a:off x="575368" y="286839"/>
            <a:ext cx="4749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chivo" panose="020B0604020202020204" charset="0"/>
                <a:cs typeface="Archivo" panose="020B0604020202020204" charset="0"/>
              </a:rPr>
              <a:t>Ca </a:t>
            </a:r>
            <a:r>
              <a:rPr lang="en-US" sz="2800" dirty="0" err="1">
                <a:latin typeface="Archivo" panose="020B0604020202020204" charset="0"/>
                <a:cs typeface="Archivo" panose="020B0604020202020204" charset="0"/>
              </a:rPr>
              <a:t>phơi</a:t>
            </a:r>
            <a:r>
              <a:rPr lang="en-US" sz="28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800" dirty="0" err="1">
                <a:latin typeface="Archivo" panose="020B0604020202020204" charset="0"/>
                <a:cs typeface="Archivo" panose="020B0604020202020204" charset="0"/>
              </a:rPr>
              <a:t>nhiễm</a:t>
            </a:r>
            <a:r>
              <a:rPr lang="en-US" sz="28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800" dirty="0" err="1">
                <a:latin typeface="Archivo" panose="020B0604020202020204" charset="0"/>
                <a:cs typeface="Archivo" panose="020B0604020202020204" charset="0"/>
              </a:rPr>
              <a:t>mới</a:t>
            </a:r>
            <a:r>
              <a:rPr lang="en-US" sz="28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800" dirty="0" err="1">
                <a:latin typeface="Archivo" panose="020B0604020202020204" charset="0"/>
                <a:cs typeface="Archivo" panose="020B0604020202020204" charset="0"/>
              </a:rPr>
              <a:t>ghi</a:t>
            </a:r>
            <a:r>
              <a:rPr lang="en-US" sz="28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800" dirty="0" err="1">
                <a:latin typeface="Archivo" panose="020B0604020202020204" charset="0"/>
                <a:cs typeface="Archivo" panose="020B0604020202020204" charset="0"/>
              </a:rPr>
              <a:t>nhận</a:t>
            </a:r>
            <a:endParaRPr lang="en-US" sz="2800" dirty="0">
              <a:latin typeface="Archivo" panose="020B0604020202020204" charset="0"/>
              <a:cs typeface="Archiv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046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4"/>
          <p:cNvSpPr txBox="1">
            <a:spLocks noGrp="1"/>
          </p:cNvSpPr>
          <p:nvPr>
            <p:ph type="subTitle" idx="1"/>
          </p:nvPr>
        </p:nvSpPr>
        <p:spPr>
          <a:xfrm>
            <a:off x="423332" y="3306741"/>
            <a:ext cx="2726267" cy="1765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Tháng cuối ghi nhận ca mắc mới tăng trưởng dừng lại ở mức 41.38%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Western Pacific tăng mạnh trở lại cùng với Châu Phi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Eastern Mediterranean ghi nhận giảm so với tháng trước</a:t>
            </a:r>
            <a:endParaRPr dirty="0"/>
          </a:p>
        </p:txBody>
      </p:sp>
      <p:sp>
        <p:nvSpPr>
          <p:cNvPr id="647" name="Google Shape;647;p54"/>
          <p:cNvSpPr txBox="1">
            <a:spLocks noGrp="1"/>
          </p:cNvSpPr>
          <p:nvPr>
            <p:ph type="subTitle" idx="3"/>
          </p:nvPr>
        </p:nvSpPr>
        <p:spPr>
          <a:xfrm>
            <a:off x="3285000" y="1790042"/>
            <a:ext cx="2574000" cy="1875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% tang </a:t>
            </a:r>
            <a:r>
              <a:rPr lang="en-US" dirty="0" err="1"/>
              <a:t>trưởng</a:t>
            </a:r>
            <a:r>
              <a:rPr lang="en-US" dirty="0"/>
              <a:t> ca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ở Châu </a:t>
            </a:r>
            <a:r>
              <a:rPr lang="en-US" dirty="0" err="1"/>
              <a:t>Mỹ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Châu Phi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Western Pacific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dirty="0"/>
          </a:p>
        </p:txBody>
      </p:sp>
      <p:sp>
        <p:nvSpPr>
          <p:cNvPr id="649" name="Google Shape;649;p54"/>
          <p:cNvSpPr txBox="1">
            <a:spLocks noGrp="1"/>
          </p:cNvSpPr>
          <p:nvPr>
            <p:ph type="subTitle" idx="5"/>
          </p:nvPr>
        </p:nvSpPr>
        <p:spPr>
          <a:xfrm>
            <a:off x="6146667" y="3277408"/>
            <a:ext cx="2574000" cy="1794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Tháng có % tăng trưởng ca mắc mới thấp nhất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Tăng lớn nhất và chủ yếu ở Châu Phi và Đông Bắc Á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Giảm so với tháng trước ở 2 khu vực Châu Âu và Western Pacific 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0F3516-34ED-8BA6-740B-34642C95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3" y="1790042"/>
            <a:ext cx="2573999" cy="15672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FA59A3-08DC-C9AA-E425-E17A0901B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668" y="1790042"/>
            <a:ext cx="2573999" cy="1516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BAE10F-8377-6868-0826-59F6DA8BD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000" y="244034"/>
            <a:ext cx="2573999" cy="157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2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subTitle" idx="1"/>
          </p:nvPr>
        </p:nvSpPr>
        <p:spPr>
          <a:xfrm>
            <a:off x="417764" y="1000195"/>
            <a:ext cx="8140450" cy="3627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vi-VN" sz="1600" dirty="0">
                <a:solidFill>
                  <a:schemeClr val="tx1"/>
                </a:solidFill>
              </a:rPr>
              <a:t>Dữ liệu được thu thập trong thời kỳ đại dịch COVID19 hoành hành ở khắp các quốc gia trên toàn thế giới. Dữ liệu được thu thập từ tháng 1 năm 2020 đến hết tháng 7 năm đó. Dữ liệu được thu thập chủ yếu về:Tổng hợp các ca phơi nhiễm, ca tử vong, ca phục hồi hay những trường hợp mắc mới,…</a:t>
            </a:r>
          </a:p>
          <a:p>
            <a:pPr marL="4953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vi-VN" sz="1600" dirty="0">
                <a:solidFill>
                  <a:schemeClr val="tx1"/>
                </a:solidFill>
              </a:rPr>
              <a:t>Một loại coronavirus mới được chỉ định là 2019-nCoV lần đầu tiên được xác định ở Vũ Hán, thủ phủ tỉnh Hồ Bắc của Trung Quốc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vi-VN" sz="1600" dirty="0">
              <a:solidFill>
                <a:schemeClr val="tx1"/>
              </a:solidFill>
            </a:endParaRPr>
          </a:p>
          <a:p>
            <a:pPr marL="4953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vi-VN" sz="1600" dirty="0">
                <a:solidFill>
                  <a:schemeClr val="tx1"/>
                </a:solidFill>
              </a:rPr>
              <a:t>Mọi người bị viêm phổi mà không có nguyên nhân rõ ràng và các loại vắc xin hoặc phương pháp điều trị hiện có không hiệu quả.</a:t>
            </a:r>
          </a:p>
          <a:p>
            <a:pPr marL="4953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vi-VN" sz="1600" dirty="0">
                <a:solidFill>
                  <a:schemeClr val="tx1"/>
                </a:solidFill>
              </a:rPr>
              <a:t>Virus đã cho thấy bằng chứng lây truyền từ người sang ngườiTốc độ lây truyền (tỷ lệ lây nhiễm) dường như leo thang vào giữa tháng 1 năm 2020Tính đến ngày 30 tháng 1 năm 2020, có khoảng 8.243 trường hợp được xác nhận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vi-VN" sz="16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/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/>
          </p:nvPr>
        </p:nvSpPr>
        <p:spPr>
          <a:xfrm>
            <a:off x="337469" y="154195"/>
            <a:ext cx="8469061" cy="8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3"/>
          <p:cNvSpPr txBox="1">
            <a:spLocks noGrp="1"/>
          </p:cNvSpPr>
          <p:nvPr>
            <p:ph type="title"/>
          </p:nvPr>
        </p:nvSpPr>
        <p:spPr>
          <a:xfrm>
            <a:off x="5328943" y="380779"/>
            <a:ext cx="3747324" cy="9768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19845.03%</a:t>
            </a:r>
            <a:endParaRPr sz="4800" dirty="0"/>
          </a:p>
        </p:txBody>
      </p:sp>
      <p:sp>
        <p:nvSpPr>
          <p:cNvPr id="639" name="Google Shape;639;p53"/>
          <p:cNvSpPr txBox="1">
            <a:spLocks noGrp="1"/>
          </p:cNvSpPr>
          <p:nvPr>
            <p:ph type="subTitle" idx="1"/>
          </p:nvPr>
        </p:nvSpPr>
        <p:spPr>
          <a:xfrm flipH="1">
            <a:off x="5334867" y="2184046"/>
            <a:ext cx="2975566" cy="2358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 ca hồi phục tăng mạnh qua các tháng với tốc độ tăng nhanh và giảm dần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Tốc độ tăng nhanh vào tháng 2, giảm mạnh vào tháng 3 tăng trở lại vào tháng 4, ba tháng sau đó giảm dần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Từ tháng 1 ghi nhận chỉ vài trăm ca phục hồi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DDA20-7A3A-B12F-D177-A6AD0520E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68" y="860337"/>
            <a:ext cx="4578585" cy="34228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00143B-2B84-7DD9-C72A-9E105C2BCB61}"/>
              </a:ext>
            </a:extLst>
          </p:cNvPr>
          <p:cNvSpPr txBox="1"/>
          <p:nvPr/>
        </p:nvSpPr>
        <p:spPr>
          <a:xfrm>
            <a:off x="5328943" y="1416893"/>
            <a:ext cx="3501790" cy="70788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Là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con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số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tang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trưởng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ghi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nhận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mạnh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nhất</a:t>
            </a:r>
            <a:endParaRPr lang="en-US" sz="2000" b="1" dirty="0">
              <a:latin typeface="Archivo" panose="020B0604020202020204" charset="0"/>
              <a:cs typeface="Archivo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0C603-DD21-B411-76A1-E7C7C35A0EB0}"/>
              </a:ext>
            </a:extLst>
          </p:cNvPr>
          <p:cNvSpPr txBox="1"/>
          <p:nvPr/>
        </p:nvSpPr>
        <p:spPr>
          <a:xfrm>
            <a:off x="427068" y="336896"/>
            <a:ext cx="448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chivo" panose="020B0604020202020204" charset="0"/>
                <a:cs typeface="Archivo" panose="020B0604020202020204" charset="0"/>
              </a:rPr>
              <a:t>Ca </a:t>
            </a:r>
            <a:r>
              <a:rPr lang="en-US" sz="2800" dirty="0" err="1">
                <a:latin typeface="Archivo" panose="020B0604020202020204" charset="0"/>
                <a:cs typeface="Archivo" panose="020B0604020202020204" charset="0"/>
              </a:rPr>
              <a:t>hồi</a:t>
            </a:r>
            <a:r>
              <a:rPr lang="en-US" sz="28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800" dirty="0" err="1">
                <a:latin typeface="Archivo" panose="020B0604020202020204" charset="0"/>
                <a:cs typeface="Archivo" panose="020B0604020202020204" charset="0"/>
              </a:rPr>
              <a:t>phục</a:t>
            </a:r>
            <a:r>
              <a:rPr lang="en-US" sz="28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800" dirty="0" err="1">
                <a:latin typeface="Archivo" panose="020B0604020202020204" charset="0"/>
                <a:cs typeface="Archivo" panose="020B0604020202020204" charset="0"/>
              </a:rPr>
              <a:t>mới</a:t>
            </a:r>
            <a:r>
              <a:rPr lang="en-US" sz="28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800" dirty="0" err="1">
                <a:latin typeface="Archivo" panose="020B0604020202020204" charset="0"/>
                <a:cs typeface="Archivo" panose="020B0604020202020204" charset="0"/>
              </a:rPr>
              <a:t>ghi</a:t>
            </a:r>
            <a:r>
              <a:rPr lang="en-US" sz="28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800" dirty="0" err="1">
                <a:latin typeface="Archivo" panose="020B0604020202020204" charset="0"/>
                <a:cs typeface="Archivo" panose="020B0604020202020204" charset="0"/>
              </a:rPr>
              <a:t>nhận</a:t>
            </a:r>
            <a:endParaRPr lang="en-US" sz="2800" dirty="0">
              <a:latin typeface="Archivo" panose="020B0604020202020204" charset="0"/>
              <a:cs typeface="Archiv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173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3"/>
          <p:cNvSpPr txBox="1">
            <a:spLocks noGrp="1"/>
          </p:cNvSpPr>
          <p:nvPr>
            <p:ph type="title"/>
          </p:nvPr>
        </p:nvSpPr>
        <p:spPr>
          <a:xfrm>
            <a:off x="5328943" y="232366"/>
            <a:ext cx="3590421" cy="9768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1425.60%</a:t>
            </a:r>
            <a:endParaRPr sz="4800" dirty="0"/>
          </a:p>
        </p:txBody>
      </p:sp>
      <p:sp>
        <p:nvSpPr>
          <p:cNvPr id="639" name="Google Shape;639;p53"/>
          <p:cNvSpPr txBox="1">
            <a:spLocks noGrp="1"/>
          </p:cNvSpPr>
          <p:nvPr>
            <p:ph type="subTitle" idx="1"/>
          </p:nvPr>
        </p:nvSpPr>
        <p:spPr>
          <a:xfrm flipH="1">
            <a:off x="5334867" y="2035633"/>
            <a:ext cx="2975566" cy="2968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 ca tử vong với tăng mạnh đến tháng 4 với tốc độ tăng nhanh sau đó giảm cả quy mô và tốc độ tăng.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Tốc độ tăng nhanh từ tháng 2 tới tháng 4 đỉnh điểm vào tháng 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Tháng 5 ghi nhận các ca tử vong mới giảm mạnh, giảm nhẹ vào tháng 6 và tháng 7 tăng nhẹ.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0143B-2B84-7DD9-C72A-9E105C2BCB61}"/>
              </a:ext>
            </a:extLst>
          </p:cNvPr>
          <p:cNvSpPr txBox="1"/>
          <p:nvPr/>
        </p:nvSpPr>
        <p:spPr>
          <a:xfrm>
            <a:off x="5328943" y="1268480"/>
            <a:ext cx="3501790" cy="70788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Là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con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số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tang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trưởng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ghi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nhận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mạnh</a:t>
            </a:r>
            <a:r>
              <a:rPr lang="en-US" sz="20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000" b="1" dirty="0" err="1">
                <a:latin typeface="Archivo" panose="020B0604020202020204" charset="0"/>
                <a:cs typeface="Archivo" panose="020B0604020202020204" charset="0"/>
              </a:rPr>
              <a:t>nhất</a:t>
            </a:r>
            <a:endParaRPr lang="en-US" sz="2000" b="1" dirty="0">
              <a:latin typeface="Archivo" panose="020B0604020202020204" charset="0"/>
              <a:cs typeface="Archivo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0C603-DD21-B411-76A1-E7C7C35A0EB0}"/>
              </a:ext>
            </a:extLst>
          </p:cNvPr>
          <p:cNvSpPr txBox="1"/>
          <p:nvPr/>
        </p:nvSpPr>
        <p:spPr>
          <a:xfrm>
            <a:off x="427068" y="336896"/>
            <a:ext cx="448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chivo" panose="020B0604020202020204" charset="0"/>
                <a:cs typeface="Archivo" panose="020B0604020202020204" charset="0"/>
              </a:rPr>
              <a:t>Ca </a:t>
            </a:r>
            <a:r>
              <a:rPr lang="en-US" sz="2800" dirty="0" err="1">
                <a:latin typeface="Archivo" panose="020B0604020202020204" charset="0"/>
                <a:cs typeface="Archivo" panose="020B0604020202020204" charset="0"/>
              </a:rPr>
              <a:t>tử</a:t>
            </a:r>
            <a:r>
              <a:rPr lang="en-US" sz="28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800" dirty="0" err="1">
                <a:latin typeface="Archivo" panose="020B0604020202020204" charset="0"/>
                <a:cs typeface="Archivo" panose="020B0604020202020204" charset="0"/>
              </a:rPr>
              <a:t>vong</a:t>
            </a:r>
            <a:r>
              <a:rPr lang="en-US" sz="28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800" dirty="0" err="1">
                <a:latin typeface="Archivo" panose="020B0604020202020204" charset="0"/>
                <a:cs typeface="Archivo" panose="020B0604020202020204" charset="0"/>
              </a:rPr>
              <a:t>mới</a:t>
            </a:r>
            <a:r>
              <a:rPr lang="en-US" sz="28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800" dirty="0" err="1">
                <a:latin typeface="Archivo" panose="020B0604020202020204" charset="0"/>
                <a:cs typeface="Archivo" panose="020B0604020202020204" charset="0"/>
              </a:rPr>
              <a:t>ghi</a:t>
            </a:r>
            <a:r>
              <a:rPr lang="en-US" sz="28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2800" dirty="0" err="1">
                <a:latin typeface="Archivo" panose="020B0604020202020204" charset="0"/>
                <a:cs typeface="Archivo" panose="020B0604020202020204" charset="0"/>
              </a:rPr>
              <a:t>nhận</a:t>
            </a:r>
            <a:endParaRPr lang="en-US" sz="2800" dirty="0">
              <a:latin typeface="Archivo" panose="020B0604020202020204" charset="0"/>
              <a:cs typeface="Archivo" panose="020B060402020202020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55B579-E205-6958-C1DB-69A9097E0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66" y="882563"/>
            <a:ext cx="4642089" cy="337837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" name="Google Shape;1435;p7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035" t="9771" r="14587" b="14887"/>
          <a:stretch/>
        </p:blipFill>
        <p:spPr>
          <a:xfrm rot="1799982">
            <a:off x="5283549" y="458299"/>
            <a:ext cx="2853026" cy="4224504"/>
          </a:xfrm>
          <a:prstGeom prst="roundRect">
            <a:avLst>
              <a:gd name="adj" fmla="val 16667"/>
            </a:avLst>
          </a:prstGeom>
        </p:spPr>
      </p:pic>
      <p:sp>
        <p:nvSpPr>
          <p:cNvPr id="1437" name="Google Shape;1437;p71"/>
          <p:cNvSpPr txBox="1">
            <a:spLocks noGrp="1"/>
          </p:cNvSpPr>
          <p:nvPr>
            <p:ph type="title"/>
          </p:nvPr>
        </p:nvSpPr>
        <p:spPr>
          <a:xfrm>
            <a:off x="722375" y="1471200"/>
            <a:ext cx="3849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438" name="Google Shape;1438;p71"/>
          <p:cNvSpPr txBox="1">
            <a:spLocks noGrp="1"/>
          </p:cNvSpPr>
          <p:nvPr>
            <p:ph type="subTitle" idx="1"/>
          </p:nvPr>
        </p:nvSpPr>
        <p:spPr>
          <a:xfrm>
            <a:off x="721834" y="2473183"/>
            <a:ext cx="3849600" cy="1311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namezpz5@gmail.com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+84 389263973F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FB:</a:t>
            </a:r>
            <a:r>
              <a:rPr lang="en-US" dirty="0">
                <a:hlinkClick r:id="rId4"/>
              </a:rPr>
              <a:t>https://www.facebook.com/nguen.nam.1654/</a:t>
            </a:r>
            <a:endParaRPr lang="en" dirty="0"/>
          </a:p>
        </p:txBody>
      </p:sp>
      <p:sp>
        <p:nvSpPr>
          <p:cNvPr id="1439" name="Google Shape;1439;p71"/>
          <p:cNvSpPr/>
          <p:nvPr/>
        </p:nvSpPr>
        <p:spPr>
          <a:xfrm>
            <a:off x="820801" y="539498"/>
            <a:ext cx="624900" cy="62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71"/>
          <p:cNvSpPr/>
          <p:nvPr/>
        </p:nvSpPr>
        <p:spPr>
          <a:xfrm>
            <a:off x="1555734" y="539498"/>
            <a:ext cx="624900" cy="62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71"/>
          <p:cNvSpPr/>
          <p:nvPr/>
        </p:nvSpPr>
        <p:spPr>
          <a:xfrm>
            <a:off x="2290667" y="539498"/>
            <a:ext cx="624900" cy="62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71"/>
          <p:cNvSpPr/>
          <p:nvPr/>
        </p:nvSpPr>
        <p:spPr>
          <a:xfrm>
            <a:off x="3025601" y="539498"/>
            <a:ext cx="624900" cy="62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3" name="Google Shape;1443;p71"/>
          <p:cNvGrpSpPr/>
          <p:nvPr/>
        </p:nvGrpSpPr>
        <p:grpSpPr>
          <a:xfrm>
            <a:off x="3153110" y="669786"/>
            <a:ext cx="369882" cy="364325"/>
            <a:chOff x="1190200" y="238125"/>
            <a:chExt cx="5306767" cy="5212083"/>
          </a:xfrm>
        </p:grpSpPr>
        <p:grpSp>
          <p:nvGrpSpPr>
            <p:cNvPr id="1444" name="Google Shape;1444;p71"/>
            <p:cNvGrpSpPr/>
            <p:nvPr/>
          </p:nvGrpSpPr>
          <p:grpSpPr>
            <a:xfrm>
              <a:off x="1190200" y="238125"/>
              <a:ext cx="5212075" cy="5212075"/>
              <a:chOff x="1190200" y="238125"/>
              <a:chExt cx="5212075" cy="5212075"/>
            </a:xfrm>
          </p:grpSpPr>
          <p:sp>
            <p:nvSpPr>
              <p:cNvPr id="1445" name="Google Shape;1445;p71"/>
              <p:cNvSpPr/>
              <p:nvPr/>
            </p:nvSpPr>
            <p:spPr>
              <a:xfrm>
                <a:off x="1190200" y="238125"/>
                <a:ext cx="5212075" cy="5212075"/>
              </a:xfrm>
              <a:custGeom>
                <a:avLst/>
                <a:gdLst/>
                <a:ahLst/>
                <a:cxnLst/>
                <a:rect l="l" t="t" r="r" b="b"/>
                <a:pathLst>
                  <a:path w="208483" h="208483" extrusionOk="0">
                    <a:moveTo>
                      <a:pt x="104241" y="0"/>
                    </a:moveTo>
                    <a:cubicBezTo>
                      <a:pt x="46667" y="0"/>
                      <a:pt x="0" y="46667"/>
                      <a:pt x="0" y="104241"/>
                    </a:cubicBezTo>
                    <a:cubicBezTo>
                      <a:pt x="0" y="161816"/>
                      <a:pt x="46667" y="208483"/>
                      <a:pt x="104241" y="208483"/>
                    </a:cubicBezTo>
                    <a:cubicBezTo>
                      <a:pt x="161816" y="208483"/>
                      <a:pt x="208482" y="161816"/>
                      <a:pt x="208482" y="104241"/>
                    </a:cubicBezTo>
                    <a:cubicBezTo>
                      <a:pt x="208482" y="46667"/>
                      <a:pt x="161816" y="0"/>
                      <a:pt x="1042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71"/>
              <p:cNvSpPr/>
              <p:nvPr/>
            </p:nvSpPr>
            <p:spPr>
              <a:xfrm>
                <a:off x="2368338" y="1220419"/>
                <a:ext cx="2856522" cy="3247339"/>
              </a:xfrm>
              <a:custGeom>
                <a:avLst/>
                <a:gdLst/>
                <a:ahLst/>
                <a:cxnLst/>
                <a:rect l="l" t="t" r="r" b="b"/>
                <a:pathLst>
                  <a:path w="130928" h="148841" extrusionOk="0">
                    <a:moveTo>
                      <a:pt x="70184" y="0"/>
                    </a:moveTo>
                    <a:cubicBezTo>
                      <a:pt x="67749" y="0"/>
                      <a:pt x="65781" y="1968"/>
                      <a:pt x="65781" y="4370"/>
                    </a:cubicBezTo>
                    <a:lnTo>
                      <a:pt x="65781" y="100105"/>
                    </a:lnTo>
                    <a:cubicBezTo>
                      <a:pt x="65781" y="106844"/>
                      <a:pt x="61744" y="112915"/>
                      <a:pt x="55507" y="115483"/>
                    </a:cubicBezTo>
                    <a:cubicBezTo>
                      <a:pt x="53445" y="116348"/>
                      <a:pt x="51279" y="116767"/>
                      <a:pt x="49132" y="116767"/>
                    </a:cubicBezTo>
                    <a:cubicBezTo>
                      <a:pt x="44819" y="116767"/>
                      <a:pt x="40578" y="115076"/>
                      <a:pt x="37394" y="111914"/>
                    </a:cubicBezTo>
                    <a:cubicBezTo>
                      <a:pt x="32624" y="107177"/>
                      <a:pt x="31156" y="100039"/>
                      <a:pt x="33691" y="93801"/>
                    </a:cubicBezTo>
                    <a:cubicBezTo>
                      <a:pt x="36260" y="87563"/>
                      <a:pt x="42297" y="83493"/>
                      <a:pt x="49035" y="83460"/>
                    </a:cubicBezTo>
                    <a:cubicBezTo>
                      <a:pt x="51437" y="83460"/>
                      <a:pt x="53405" y="81492"/>
                      <a:pt x="53405" y="79090"/>
                    </a:cubicBezTo>
                    <a:lnTo>
                      <a:pt x="53405" y="55740"/>
                    </a:lnTo>
                    <a:cubicBezTo>
                      <a:pt x="53405" y="53305"/>
                      <a:pt x="51437" y="51370"/>
                      <a:pt x="49035" y="51370"/>
                    </a:cubicBezTo>
                    <a:cubicBezTo>
                      <a:pt x="21983" y="51370"/>
                      <a:pt x="0" y="73253"/>
                      <a:pt x="0" y="100105"/>
                    </a:cubicBezTo>
                    <a:cubicBezTo>
                      <a:pt x="0" y="126991"/>
                      <a:pt x="21949" y="148840"/>
                      <a:pt x="49002" y="148840"/>
                    </a:cubicBezTo>
                    <a:cubicBezTo>
                      <a:pt x="76021" y="148840"/>
                      <a:pt x="98037" y="126991"/>
                      <a:pt x="98037" y="100105"/>
                    </a:cubicBezTo>
                    <a:lnTo>
                      <a:pt x="98037" y="57742"/>
                    </a:lnTo>
                    <a:cubicBezTo>
                      <a:pt x="106751" y="62347"/>
                      <a:pt x="116484" y="64780"/>
                      <a:pt x="126356" y="64780"/>
                    </a:cubicBezTo>
                    <a:cubicBezTo>
                      <a:pt x="126423" y="64780"/>
                      <a:pt x="126490" y="64780"/>
                      <a:pt x="126557" y="64780"/>
                    </a:cubicBezTo>
                    <a:cubicBezTo>
                      <a:pt x="128959" y="64780"/>
                      <a:pt x="130927" y="62812"/>
                      <a:pt x="130927" y="60410"/>
                    </a:cubicBezTo>
                    <a:lnTo>
                      <a:pt x="130927" y="37094"/>
                    </a:lnTo>
                    <a:cubicBezTo>
                      <a:pt x="130927" y="34658"/>
                      <a:pt x="128959" y="32724"/>
                      <a:pt x="126557" y="32724"/>
                    </a:cubicBezTo>
                    <a:cubicBezTo>
                      <a:pt x="110813" y="32724"/>
                      <a:pt x="98037" y="19981"/>
                      <a:pt x="98037" y="4370"/>
                    </a:cubicBezTo>
                    <a:cubicBezTo>
                      <a:pt x="98037" y="1968"/>
                      <a:pt x="96069" y="0"/>
                      <a:pt x="936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7" name="Google Shape;1447;p71"/>
            <p:cNvSpPr/>
            <p:nvPr/>
          </p:nvSpPr>
          <p:spPr>
            <a:xfrm>
              <a:off x="3459822" y="238126"/>
              <a:ext cx="3037144" cy="5212082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dk1">
                <a:alpha val="65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71"/>
          <p:cNvGrpSpPr/>
          <p:nvPr/>
        </p:nvGrpSpPr>
        <p:grpSpPr>
          <a:xfrm>
            <a:off x="2421460" y="673660"/>
            <a:ext cx="363314" cy="356576"/>
            <a:chOff x="3763184" y="3817357"/>
            <a:chExt cx="363314" cy="356576"/>
          </a:xfrm>
        </p:grpSpPr>
        <p:sp>
          <p:nvSpPr>
            <p:cNvPr id="1449" name="Google Shape;1449;p71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71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dk1">
                <a:alpha val="65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71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71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71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4" name="Google Shape;1454;p71"/>
          <p:cNvGrpSpPr/>
          <p:nvPr/>
        </p:nvGrpSpPr>
        <p:grpSpPr>
          <a:xfrm>
            <a:off x="1686724" y="673516"/>
            <a:ext cx="362920" cy="356865"/>
            <a:chOff x="3314750" y="3817357"/>
            <a:chExt cx="362920" cy="356865"/>
          </a:xfrm>
        </p:grpSpPr>
        <p:grpSp>
          <p:nvGrpSpPr>
            <p:cNvPr id="1455" name="Google Shape;1455;p71"/>
            <p:cNvGrpSpPr/>
            <p:nvPr/>
          </p:nvGrpSpPr>
          <p:grpSpPr>
            <a:xfrm>
              <a:off x="3314750" y="3817357"/>
              <a:ext cx="362920" cy="356865"/>
              <a:chOff x="3314750" y="3817357"/>
              <a:chExt cx="362920" cy="356865"/>
            </a:xfrm>
          </p:grpSpPr>
          <p:sp>
            <p:nvSpPr>
              <p:cNvPr id="1456" name="Google Shape;1456;p71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71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13" extrusionOk="0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chemeClr val="dk1">
                  <a:alpha val="6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8" name="Google Shape;1458;p71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1459" name="Google Shape;1459;p71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71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1" name="Google Shape;1461;p71"/>
          <p:cNvGrpSpPr/>
          <p:nvPr/>
        </p:nvGrpSpPr>
        <p:grpSpPr>
          <a:xfrm>
            <a:off x="1002838" y="673516"/>
            <a:ext cx="362920" cy="356865"/>
            <a:chOff x="2866317" y="3817357"/>
            <a:chExt cx="362920" cy="356865"/>
          </a:xfrm>
        </p:grpSpPr>
        <p:sp>
          <p:nvSpPr>
            <p:cNvPr id="1462" name="Google Shape;1462;p71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71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dk1">
                <a:alpha val="65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71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/>
          <p:nvPr/>
        </p:nvSpPr>
        <p:spPr>
          <a:xfrm>
            <a:off x="825072" y="3147133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0"/>
          <p:cNvSpPr/>
          <p:nvPr/>
        </p:nvSpPr>
        <p:spPr>
          <a:xfrm>
            <a:off x="4765322" y="1620311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0"/>
          <p:cNvSpPr/>
          <p:nvPr/>
        </p:nvSpPr>
        <p:spPr>
          <a:xfrm>
            <a:off x="4765322" y="3147133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0"/>
          <p:cNvSpPr/>
          <p:nvPr/>
        </p:nvSpPr>
        <p:spPr>
          <a:xfrm>
            <a:off x="825072" y="1620311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0"/>
          <p:cNvSpPr txBox="1">
            <a:spLocks noGrp="1"/>
          </p:cNvSpPr>
          <p:nvPr>
            <p:ph type="subTitle" idx="1"/>
          </p:nvPr>
        </p:nvSpPr>
        <p:spPr>
          <a:xfrm>
            <a:off x="1739500" y="1454396"/>
            <a:ext cx="26415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Nội</a:t>
            </a:r>
            <a:r>
              <a:rPr lang="en-US" dirty="0"/>
              <a:t> dung 1</a:t>
            </a:r>
            <a:endParaRPr dirty="0"/>
          </a:p>
        </p:txBody>
      </p:sp>
      <p:sp>
        <p:nvSpPr>
          <p:cNvPr id="323" name="Google Shape;323;p40"/>
          <p:cNvSpPr txBox="1">
            <a:spLocks noGrp="1"/>
          </p:cNvSpPr>
          <p:nvPr>
            <p:ph type="subTitle" idx="2"/>
          </p:nvPr>
        </p:nvSpPr>
        <p:spPr>
          <a:xfrm>
            <a:off x="1739500" y="1922398"/>
            <a:ext cx="26415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b="0" i="0" dirty="0" err="1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Những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 con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số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tổng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quát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324" name="Google Shape;324;p40"/>
          <p:cNvSpPr txBox="1">
            <a:spLocks noGrp="1"/>
          </p:cNvSpPr>
          <p:nvPr>
            <p:ph type="title" idx="6"/>
          </p:nvPr>
        </p:nvSpPr>
        <p:spPr>
          <a:xfrm>
            <a:off x="4784968" y="1760255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40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TỔNG QUÁT VỀ NỘI DUNG</a:t>
            </a:r>
            <a:endParaRPr dirty="0">
              <a:solidFill>
                <a:schemeClr val="bg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sp>
        <p:nvSpPr>
          <p:cNvPr id="326" name="Google Shape;326;p40"/>
          <p:cNvSpPr txBox="1">
            <a:spLocks noGrp="1"/>
          </p:cNvSpPr>
          <p:nvPr>
            <p:ph type="title" idx="13"/>
          </p:nvPr>
        </p:nvSpPr>
        <p:spPr>
          <a:xfrm>
            <a:off x="4784975" y="328708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7" name="Google Shape;327;p40"/>
          <p:cNvSpPr txBox="1">
            <a:spLocks noGrp="1"/>
          </p:cNvSpPr>
          <p:nvPr>
            <p:ph type="title"/>
          </p:nvPr>
        </p:nvSpPr>
        <p:spPr>
          <a:xfrm>
            <a:off x="844722" y="1760255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8" name="Google Shape;328;p40"/>
          <p:cNvSpPr txBox="1">
            <a:spLocks noGrp="1"/>
          </p:cNvSpPr>
          <p:nvPr>
            <p:ph type="title" idx="3"/>
          </p:nvPr>
        </p:nvSpPr>
        <p:spPr>
          <a:xfrm>
            <a:off x="844722" y="3287077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9" name="Google Shape;329;p40"/>
          <p:cNvSpPr txBox="1">
            <a:spLocks noGrp="1"/>
          </p:cNvSpPr>
          <p:nvPr>
            <p:ph type="subTitle" idx="4"/>
          </p:nvPr>
        </p:nvSpPr>
        <p:spPr>
          <a:xfrm>
            <a:off x="1739500" y="2981224"/>
            <a:ext cx="26415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 2</a:t>
            </a:r>
            <a:endParaRPr dirty="0"/>
          </a:p>
        </p:txBody>
      </p:sp>
      <p:sp>
        <p:nvSpPr>
          <p:cNvPr id="330" name="Google Shape;330;p40"/>
          <p:cNvSpPr txBox="1">
            <a:spLocks noGrp="1"/>
          </p:cNvSpPr>
          <p:nvPr>
            <p:ph type="subTitle" idx="5"/>
          </p:nvPr>
        </p:nvSpPr>
        <p:spPr>
          <a:xfrm>
            <a:off x="1739500" y="3449221"/>
            <a:ext cx="2641500" cy="708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COVID19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tại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nước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Mỹ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31" name="Google Shape;331;p40"/>
          <p:cNvSpPr txBox="1">
            <a:spLocks noGrp="1"/>
          </p:cNvSpPr>
          <p:nvPr>
            <p:ph type="subTitle" idx="7"/>
          </p:nvPr>
        </p:nvSpPr>
        <p:spPr>
          <a:xfrm>
            <a:off x="5679749" y="1454403"/>
            <a:ext cx="26415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 3</a:t>
            </a:r>
            <a:endParaRPr dirty="0"/>
          </a:p>
        </p:txBody>
      </p:sp>
      <p:sp>
        <p:nvSpPr>
          <p:cNvPr id="332" name="Google Shape;332;p40"/>
          <p:cNvSpPr txBox="1">
            <a:spLocks noGrp="1"/>
          </p:cNvSpPr>
          <p:nvPr>
            <p:ph type="subTitle" idx="8"/>
          </p:nvPr>
        </p:nvSpPr>
        <p:spPr>
          <a:xfrm>
            <a:off x="5679748" y="1922398"/>
            <a:ext cx="2641500" cy="649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</a:rPr>
              <a:t>COVID19 </a:t>
            </a:r>
            <a:r>
              <a:rPr lang="en-US" dirty="0" err="1">
                <a:solidFill>
                  <a:schemeClr val="tx1"/>
                </a:solidFill>
                <a:effectLst/>
              </a:rPr>
              <a:t>tại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các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châu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lục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và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khu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vực</a:t>
            </a:r>
            <a:r>
              <a:rPr lang="en-US" dirty="0">
                <a:solidFill>
                  <a:schemeClr val="tx1"/>
                </a:solidFill>
                <a:effectLst/>
              </a:rPr>
              <a:t> WHO</a:t>
            </a:r>
          </a:p>
        </p:txBody>
      </p:sp>
      <p:sp>
        <p:nvSpPr>
          <p:cNvPr id="333" name="Google Shape;333;p40"/>
          <p:cNvSpPr txBox="1">
            <a:spLocks noGrp="1"/>
          </p:cNvSpPr>
          <p:nvPr>
            <p:ph type="subTitle" idx="14"/>
          </p:nvPr>
        </p:nvSpPr>
        <p:spPr>
          <a:xfrm>
            <a:off x="5679748" y="2981224"/>
            <a:ext cx="26415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 4</a:t>
            </a:r>
            <a:endParaRPr dirty="0"/>
          </a:p>
        </p:txBody>
      </p:sp>
      <p:sp>
        <p:nvSpPr>
          <p:cNvPr id="334" name="Google Shape;334;p40"/>
          <p:cNvSpPr txBox="1">
            <a:spLocks noGrp="1"/>
          </p:cNvSpPr>
          <p:nvPr>
            <p:ph type="subTitle" idx="15"/>
          </p:nvPr>
        </p:nvSpPr>
        <p:spPr>
          <a:xfrm>
            <a:off x="5679748" y="3449234"/>
            <a:ext cx="2641500" cy="708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 err="1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Các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trường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hợp</a:t>
            </a:r>
            <a:r>
              <a:rPr lang="en-US" sz="1800" dirty="0">
                <a:solidFill>
                  <a:schemeClr val="tx1"/>
                </a:solidFill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mới</a:t>
            </a:r>
            <a:r>
              <a:rPr lang="en-US" sz="1800" dirty="0">
                <a:solidFill>
                  <a:schemeClr val="tx1"/>
                </a:solidFill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ghi</a:t>
            </a:r>
            <a:r>
              <a:rPr lang="en-US" sz="1800" dirty="0">
                <a:solidFill>
                  <a:schemeClr val="tx1"/>
                </a:solidFill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nhận</a:t>
            </a:r>
            <a:r>
              <a:rPr lang="en-US" sz="1800" dirty="0">
                <a:solidFill>
                  <a:schemeClr val="tx1"/>
                </a:solidFill>
                <a:latin typeface="Scope One" panose="020B0604020202020204" charset="0"/>
                <a:ea typeface="Scope One" panose="020B0604020202020204" charset="0"/>
                <a:cs typeface="Scope One" panose="020B0604020202020204" charset="0"/>
              </a:rPr>
              <a:t> COVID19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/>
          <p:nvPr/>
        </p:nvSpPr>
        <p:spPr>
          <a:xfrm flipH="1">
            <a:off x="827635" y="615308"/>
            <a:ext cx="1313100" cy="13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2"/>
          <p:cNvSpPr txBox="1">
            <a:spLocks noGrp="1"/>
          </p:cNvSpPr>
          <p:nvPr>
            <p:ph type="title"/>
          </p:nvPr>
        </p:nvSpPr>
        <p:spPr>
          <a:xfrm>
            <a:off x="543620" y="2190891"/>
            <a:ext cx="9040392" cy="1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/>
              <a:t>Nội</a:t>
            </a:r>
            <a:r>
              <a:rPr lang="en-US" sz="4800" dirty="0"/>
              <a:t> Dung 1:</a:t>
            </a:r>
            <a:br>
              <a:rPr lang="en-US" sz="4800" dirty="0"/>
            </a:br>
            <a:r>
              <a:rPr lang="en-US" sz="4800" dirty="0" err="1"/>
              <a:t>Những</a:t>
            </a:r>
            <a:r>
              <a:rPr lang="en-US" sz="4800" dirty="0"/>
              <a:t> con </a:t>
            </a:r>
            <a:r>
              <a:rPr lang="en-US" sz="4800" dirty="0" err="1"/>
              <a:t>số</a:t>
            </a:r>
            <a:r>
              <a:rPr lang="en-US" sz="4800" dirty="0"/>
              <a:t> </a:t>
            </a:r>
            <a:r>
              <a:rPr lang="en-US" sz="4800" dirty="0" err="1"/>
              <a:t>tổng</a:t>
            </a:r>
            <a:r>
              <a:rPr lang="en-US" sz="4800" dirty="0"/>
              <a:t> </a:t>
            </a:r>
            <a:r>
              <a:rPr lang="en-US" sz="4800" dirty="0" err="1"/>
              <a:t>quát</a:t>
            </a:r>
            <a:endParaRPr lang="en-US" sz="4800" dirty="0"/>
          </a:p>
        </p:txBody>
      </p:sp>
      <p:sp>
        <p:nvSpPr>
          <p:cNvPr id="354" name="Google Shape;354;p42"/>
          <p:cNvSpPr txBox="1">
            <a:spLocks noGrp="1"/>
          </p:cNvSpPr>
          <p:nvPr>
            <p:ph type="title" idx="2"/>
          </p:nvPr>
        </p:nvSpPr>
        <p:spPr>
          <a:xfrm>
            <a:off x="827628" y="808502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14E64-1649-9802-37F6-FC3CAF5B3642}"/>
              </a:ext>
            </a:extLst>
          </p:cNvPr>
          <p:cNvSpPr>
            <a:spLocks noGrp="1"/>
          </p:cNvSpPr>
          <p:nvPr>
            <p:ph type="pic" idx="3"/>
          </p:nvPr>
        </p:nvSpPr>
        <p:spPr/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7"/>
          <p:cNvSpPr/>
          <p:nvPr/>
        </p:nvSpPr>
        <p:spPr>
          <a:xfrm>
            <a:off x="341381" y="1688539"/>
            <a:ext cx="17079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7"/>
          <p:cNvSpPr txBox="1">
            <a:spLocks noGrp="1"/>
          </p:cNvSpPr>
          <p:nvPr>
            <p:ph type="title"/>
          </p:nvPr>
        </p:nvSpPr>
        <p:spPr>
          <a:xfrm>
            <a:off x="720000" y="37935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Những con số khái quát</a:t>
            </a:r>
            <a:endParaRPr dirty="0">
              <a:solidFill>
                <a:schemeClr val="dk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sp>
        <p:nvSpPr>
          <p:cNvPr id="440" name="Google Shape;440;p47"/>
          <p:cNvSpPr txBox="1">
            <a:spLocks noGrp="1"/>
          </p:cNvSpPr>
          <p:nvPr>
            <p:ph type="subTitle" idx="1"/>
          </p:nvPr>
        </p:nvSpPr>
        <p:spPr>
          <a:xfrm>
            <a:off x="232331" y="2571750"/>
            <a:ext cx="1926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Ca mắc bệnh</a:t>
            </a:r>
            <a:endParaRPr sz="2000" dirty="0"/>
          </a:p>
        </p:txBody>
      </p:sp>
      <p:sp>
        <p:nvSpPr>
          <p:cNvPr id="441" name="Google Shape;441;p47"/>
          <p:cNvSpPr txBox="1">
            <a:spLocks noGrp="1"/>
          </p:cNvSpPr>
          <p:nvPr>
            <p:ph type="subTitle" idx="2"/>
          </p:nvPr>
        </p:nvSpPr>
        <p:spPr>
          <a:xfrm>
            <a:off x="341381" y="3022600"/>
            <a:ext cx="1707900" cy="1042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Tổng số ca phơi nhiễm COVID19 lên tới 829 triệu ca</a:t>
            </a:r>
            <a:endParaRPr dirty="0"/>
          </a:p>
        </p:txBody>
      </p:sp>
      <p:sp>
        <p:nvSpPr>
          <p:cNvPr id="442" name="Google Shape;442;p47"/>
          <p:cNvSpPr txBox="1">
            <a:spLocks noGrp="1"/>
          </p:cNvSpPr>
          <p:nvPr>
            <p:ph type="subTitle" idx="3"/>
          </p:nvPr>
        </p:nvSpPr>
        <p:spPr>
          <a:xfrm>
            <a:off x="2718700" y="2575000"/>
            <a:ext cx="1707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Ca tử vong</a:t>
            </a:r>
            <a:endParaRPr sz="2000" dirty="0"/>
          </a:p>
        </p:txBody>
      </p:sp>
      <p:sp>
        <p:nvSpPr>
          <p:cNvPr id="443" name="Google Shape;443;p47"/>
          <p:cNvSpPr txBox="1">
            <a:spLocks noGrp="1"/>
          </p:cNvSpPr>
          <p:nvPr>
            <p:ph type="subTitle" idx="4"/>
          </p:nvPr>
        </p:nvSpPr>
        <p:spPr>
          <a:xfrm>
            <a:off x="2718700" y="3022600"/>
            <a:ext cx="17079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Tổng số ca tử vong do COVID 19 là 43 triệu ca</a:t>
            </a:r>
            <a:endParaRPr dirty="0"/>
          </a:p>
        </p:txBody>
      </p:sp>
      <p:sp>
        <p:nvSpPr>
          <p:cNvPr id="444" name="Google Shape;444;p47"/>
          <p:cNvSpPr txBox="1">
            <a:spLocks noGrp="1"/>
          </p:cNvSpPr>
          <p:nvPr>
            <p:ph type="subTitle" idx="5"/>
          </p:nvPr>
        </p:nvSpPr>
        <p:spPr>
          <a:xfrm>
            <a:off x="4935500" y="2571750"/>
            <a:ext cx="1707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Ca hồi phục</a:t>
            </a:r>
            <a:endParaRPr sz="2000" dirty="0"/>
          </a:p>
        </p:txBody>
      </p:sp>
      <p:sp>
        <p:nvSpPr>
          <p:cNvPr id="445" name="Google Shape;445;p47"/>
          <p:cNvSpPr txBox="1">
            <a:spLocks noGrp="1"/>
          </p:cNvSpPr>
          <p:nvPr>
            <p:ph type="subTitle" idx="6"/>
          </p:nvPr>
        </p:nvSpPr>
        <p:spPr>
          <a:xfrm>
            <a:off x="4935500" y="3022600"/>
            <a:ext cx="17079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Venus is the second planet from the Sun</a:t>
            </a:r>
            <a:endParaRPr dirty="0"/>
          </a:p>
        </p:txBody>
      </p:sp>
      <p:sp>
        <p:nvSpPr>
          <p:cNvPr id="446" name="Google Shape;446;p47"/>
          <p:cNvSpPr txBox="1">
            <a:spLocks noGrp="1"/>
          </p:cNvSpPr>
          <p:nvPr>
            <p:ph type="subTitle" idx="7"/>
          </p:nvPr>
        </p:nvSpPr>
        <p:spPr>
          <a:xfrm>
            <a:off x="7094719" y="2571750"/>
            <a:ext cx="1707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Trung </a:t>
            </a:r>
            <a:r>
              <a:rPr lang="en-US" sz="2000" dirty="0" err="1"/>
              <a:t>bình</a:t>
            </a:r>
            <a:endParaRPr sz="2000" dirty="0"/>
          </a:p>
        </p:txBody>
      </p:sp>
      <p:sp>
        <p:nvSpPr>
          <p:cNvPr id="447" name="Google Shape;447;p47"/>
          <p:cNvSpPr txBox="1">
            <a:spLocks noGrp="1"/>
          </p:cNvSpPr>
          <p:nvPr>
            <p:ph type="subTitle" idx="8"/>
          </p:nvPr>
        </p:nvSpPr>
        <p:spPr>
          <a:xfrm>
            <a:off x="7094719" y="3022600"/>
            <a:ext cx="1707900" cy="1149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Trung bình ca mắc mới mỗi ngày là 1.22 nghìn ca</a:t>
            </a:r>
            <a:endParaRPr dirty="0"/>
          </a:p>
        </p:txBody>
      </p:sp>
      <p:sp>
        <p:nvSpPr>
          <p:cNvPr id="2" name="Google Shape;437;p47">
            <a:extLst>
              <a:ext uri="{FF2B5EF4-FFF2-40B4-BE49-F238E27FC236}">
                <a16:creationId xmlns:a16="http://schemas.microsoft.com/office/drawing/2014/main" id="{767C8A86-6A6A-91A5-10D4-3583476093D3}"/>
              </a:ext>
            </a:extLst>
          </p:cNvPr>
          <p:cNvSpPr/>
          <p:nvPr/>
        </p:nvSpPr>
        <p:spPr>
          <a:xfrm>
            <a:off x="2718700" y="1688539"/>
            <a:ext cx="17079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37;p47">
            <a:extLst>
              <a:ext uri="{FF2B5EF4-FFF2-40B4-BE49-F238E27FC236}">
                <a16:creationId xmlns:a16="http://schemas.microsoft.com/office/drawing/2014/main" id="{958EF360-6F9A-5949-1738-59FFADFDC612}"/>
              </a:ext>
            </a:extLst>
          </p:cNvPr>
          <p:cNvSpPr/>
          <p:nvPr/>
        </p:nvSpPr>
        <p:spPr>
          <a:xfrm>
            <a:off x="4935500" y="1688539"/>
            <a:ext cx="17079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37;p47">
            <a:extLst>
              <a:ext uri="{FF2B5EF4-FFF2-40B4-BE49-F238E27FC236}">
                <a16:creationId xmlns:a16="http://schemas.microsoft.com/office/drawing/2014/main" id="{EB6F60FF-7A68-6526-840F-860CEB475F9A}"/>
              </a:ext>
            </a:extLst>
          </p:cNvPr>
          <p:cNvSpPr/>
          <p:nvPr/>
        </p:nvSpPr>
        <p:spPr>
          <a:xfrm>
            <a:off x="7094719" y="1688539"/>
            <a:ext cx="17079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C99DB-E052-8BD6-6AFE-5B6118C7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541" y="1739340"/>
            <a:ext cx="1616256" cy="696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46E975-A054-3CF4-3C6C-63E9CA11E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997" y="1739339"/>
            <a:ext cx="1584906" cy="710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C8438A-C9F3-6E10-286A-F01264A2F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4696" y="1739339"/>
            <a:ext cx="1535907" cy="710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DC6A3-9707-2F4E-E0F3-3CC6ADAA2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951" y="1739339"/>
            <a:ext cx="1598760" cy="6962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6"/>
          <p:cNvSpPr txBox="1">
            <a:spLocks noGrp="1"/>
          </p:cNvSpPr>
          <p:nvPr>
            <p:ph type="subTitle" idx="1"/>
          </p:nvPr>
        </p:nvSpPr>
        <p:spPr>
          <a:xfrm>
            <a:off x="4505242" y="858041"/>
            <a:ext cx="4519570" cy="2196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Cứ</a:t>
            </a:r>
            <a:r>
              <a:rPr lang="en-US" dirty="0"/>
              <a:t> 100 ca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ca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/>
              <a:t>Tháng</a:t>
            </a:r>
            <a:r>
              <a:rPr lang="en-US" dirty="0"/>
              <a:t> 1 </a:t>
            </a:r>
            <a:r>
              <a:rPr lang="en-US" dirty="0" err="1"/>
              <a:t>cứ</a:t>
            </a:r>
            <a:r>
              <a:rPr lang="en-US" dirty="0"/>
              <a:t> 100 ca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3 ca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tang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39 ca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3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28 ca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4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ca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100 ca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3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55 ca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7.</a:t>
            </a:r>
          </a:p>
        </p:txBody>
      </p:sp>
      <p:sp>
        <p:nvSpPr>
          <p:cNvPr id="682" name="Google Shape;682;p56"/>
          <p:cNvSpPr txBox="1">
            <a:spLocks noGrp="1"/>
          </p:cNvSpPr>
          <p:nvPr>
            <p:ph type="title"/>
          </p:nvPr>
        </p:nvSpPr>
        <p:spPr>
          <a:xfrm>
            <a:off x="625288" y="-40418"/>
            <a:ext cx="7705164" cy="706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Trung Bình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ca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tử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vong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/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phục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hồi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trên</a:t>
            </a:r>
            <a:r>
              <a:rPr lang="en-US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100 ca </a:t>
            </a:r>
            <a:r>
              <a:rPr lang="en-US" sz="2400" dirty="0" err="1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mắc</a:t>
            </a:r>
            <a:endParaRPr sz="2400" dirty="0">
              <a:solidFill>
                <a:schemeClr val="bg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grpSp>
        <p:nvGrpSpPr>
          <p:cNvPr id="675" name="Google Shape;675;p56"/>
          <p:cNvGrpSpPr/>
          <p:nvPr/>
        </p:nvGrpSpPr>
        <p:grpSpPr>
          <a:xfrm>
            <a:off x="188811" y="858041"/>
            <a:ext cx="4326466" cy="4052626"/>
            <a:chOff x="4989000" y="1381752"/>
            <a:chExt cx="2916600" cy="2380002"/>
          </a:xfrm>
        </p:grpSpPr>
        <p:sp>
          <p:nvSpPr>
            <p:cNvPr id="676" name="Google Shape;676;p56"/>
            <p:cNvSpPr/>
            <p:nvPr/>
          </p:nvSpPr>
          <p:spPr>
            <a:xfrm>
              <a:off x="5983950" y="3355103"/>
              <a:ext cx="1028100" cy="364800"/>
            </a:xfrm>
            <a:prstGeom prst="trapezoid">
              <a:avLst>
                <a:gd name="adj" fmla="val 18467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6"/>
            <p:cNvSpPr/>
            <p:nvPr/>
          </p:nvSpPr>
          <p:spPr>
            <a:xfrm>
              <a:off x="4989441" y="1381752"/>
              <a:ext cx="2915700" cy="2021100"/>
            </a:xfrm>
            <a:prstGeom prst="roundRect">
              <a:avLst>
                <a:gd name="adj" fmla="val 2411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6"/>
            <p:cNvSpPr/>
            <p:nvPr/>
          </p:nvSpPr>
          <p:spPr>
            <a:xfrm rot="10800000">
              <a:off x="4989000" y="3127927"/>
              <a:ext cx="2916600" cy="274800"/>
            </a:xfrm>
            <a:prstGeom prst="round2SameRect">
              <a:avLst>
                <a:gd name="adj1" fmla="val 14874"/>
                <a:gd name="adj2" fmla="val 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6"/>
            <p:cNvSpPr/>
            <p:nvPr/>
          </p:nvSpPr>
          <p:spPr>
            <a:xfrm>
              <a:off x="6430650" y="3197975"/>
              <a:ext cx="134700" cy="1347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6"/>
            <p:cNvSpPr/>
            <p:nvPr/>
          </p:nvSpPr>
          <p:spPr>
            <a:xfrm>
              <a:off x="5929800" y="3694853"/>
              <a:ext cx="1136400" cy="66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80764B5-A14B-A351-782F-5364BDCE9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12" y="963461"/>
            <a:ext cx="4185883" cy="27572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763621-A30B-D35A-E972-8BE49353969B}"/>
              </a:ext>
            </a:extLst>
          </p:cNvPr>
          <p:cNvSpPr txBox="1"/>
          <p:nvPr/>
        </p:nvSpPr>
        <p:spPr>
          <a:xfrm>
            <a:off x="4594760" y="3242322"/>
            <a:ext cx="44300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Con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số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về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các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ca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tử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vong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trên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100 ca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mắc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ở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mức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thấp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dưới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10 ca,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dao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động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từ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trung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bình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3 ca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tới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7 ca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tử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vong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Trung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bình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số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ca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tử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vong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trên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100 ca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phục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hồi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cũng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giảm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mạnh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từ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99 ca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xuống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chỉ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còn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8 ca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vào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tháng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cuối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cùng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ghi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nhận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dữ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liệu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2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ea typeface="Encode Sans Medium"/>
                <a:cs typeface="Encode Sans Medium"/>
              </a:rPr>
              <a:t>So sánh các ca tử vong với ca phơi nhiễm</a:t>
            </a:r>
            <a:r>
              <a:rPr lang="en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endParaRPr sz="2400" dirty="0">
              <a:solidFill>
                <a:schemeClr val="bg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sp>
        <p:nvSpPr>
          <p:cNvPr id="361" name="Google Shape;361;p43"/>
          <p:cNvSpPr txBox="1">
            <a:spLocks noGrp="1"/>
          </p:cNvSpPr>
          <p:nvPr>
            <p:ph type="subTitle" idx="1"/>
          </p:nvPr>
        </p:nvSpPr>
        <p:spPr>
          <a:xfrm flipH="1">
            <a:off x="346562" y="2909666"/>
            <a:ext cx="4122934" cy="1977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ca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phơi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,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5.24%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Quy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ca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trội</a:t>
            </a:r>
            <a:r>
              <a:rPr lang="en-US" dirty="0"/>
              <a:t>. </a:t>
            </a:r>
            <a:r>
              <a:rPr lang="en-US" dirty="0" err="1"/>
              <a:t>Từ</a:t>
            </a:r>
            <a:r>
              <a:rPr lang="en-US" dirty="0"/>
              <a:t> 38534 ca </a:t>
            </a:r>
            <a:r>
              <a:rPr lang="en-US" dirty="0" err="1"/>
              <a:t>phơi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362895848 ca.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xu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.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2 </a:t>
            </a:r>
            <a:r>
              <a:rPr lang="en-US" dirty="0" err="1"/>
              <a:t>là</a:t>
            </a:r>
            <a:r>
              <a:rPr lang="en-US" dirty="0"/>
              <a:t> 4216.80%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tang 47.20%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7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dirty="0"/>
          </a:p>
        </p:txBody>
      </p:sp>
      <p:sp>
        <p:nvSpPr>
          <p:cNvPr id="362" name="Google Shape;362;p43"/>
          <p:cNvSpPr txBox="1">
            <a:spLocks noGrp="1"/>
          </p:cNvSpPr>
          <p:nvPr>
            <p:ph type="subTitle" idx="2"/>
          </p:nvPr>
        </p:nvSpPr>
        <p:spPr>
          <a:xfrm>
            <a:off x="4572000" y="2909666"/>
            <a:ext cx="4281662" cy="1977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ca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khiêm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tang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889 ca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15709667 ca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7.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tang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xu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. </a:t>
            </a:r>
            <a:r>
              <a:rPr lang="en-US" dirty="0" err="1"/>
              <a:t>Tháng</a:t>
            </a:r>
            <a:r>
              <a:rPr lang="en-US" dirty="0"/>
              <a:t> 2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5172.78%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7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tang 18.04%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C14212-85C4-B9C5-35D7-A95B7CFEF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92200"/>
            <a:ext cx="4281662" cy="2317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6AAD9C-C855-3F3E-1737-EFBC79580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562" y="592200"/>
            <a:ext cx="4122934" cy="23174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>
            <a:spLocks noGrp="1"/>
          </p:cNvSpPr>
          <p:nvPr>
            <p:ph type="body" idx="1"/>
          </p:nvPr>
        </p:nvSpPr>
        <p:spPr>
          <a:xfrm>
            <a:off x="4572000" y="220948"/>
            <a:ext cx="4373603" cy="4543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Chi tiết về</a:t>
            </a:r>
            <a:r>
              <a:rPr lang="en-US" sz="1600" dirty="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nguyên</a:t>
            </a:r>
            <a:r>
              <a:rPr lang="en-US" sz="1600" dirty="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nhân</a:t>
            </a:r>
            <a:r>
              <a:rPr lang="vi-VN" sz="1600" dirty="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tốc độ tăng của các ca phơi nhiễm và tử vong ghi nhận</a:t>
            </a:r>
            <a:r>
              <a:rPr lang="en-US" sz="1600" dirty="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:</a:t>
            </a:r>
          </a:p>
          <a:p>
            <a:pPr marL="285750" indent="-285750"/>
            <a:r>
              <a:rPr lang="en" dirty="0"/>
              <a:t>Tốc độ tăng lên tới hơn 4000% vào tháng 2 là do dữ liệu tại tháng 1 chỉ ghi nhận từ ngày 22.</a:t>
            </a:r>
          </a:p>
          <a:p>
            <a:pPr marL="285750" indent="-285750"/>
            <a:r>
              <a:rPr lang="en" dirty="0"/>
              <a:t>Hay do các ca bị phơi nhiễm chưa được phát hiện, chưa được test. </a:t>
            </a:r>
          </a:p>
          <a:p>
            <a:pPr marL="285750" indent="-285750"/>
            <a:r>
              <a:rPr lang="en" dirty="0"/>
              <a:t>Tốc độ tăng so với tháng trước đó có phần chậm lại cũng là do lũy kế ca mắc lên rất cao theo thời gian</a:t>
            </a:r>
          </a:p>
          <a:p>
            <a:pPr marL="285750" indent="-285750"/>
            <a:endParaRPr lang="en-US" sz="1500" dirty="0">
              <a:latin typeface="Archivo" panose="020B0604020202020204" charset="0"/>
              <a:cs typeface="Archivo" panose="020B0604020202020204" charset="0"/>
            </a:endParaRPr>
          </a:p>
          <a:p>
            <a:pPr marL="285750" indent="-285750"/>
            <a:endParaRPr lang="en-US" dirty="0">
              <a:latin typeface="Archivo" panose="020B0604020202020204" charset="0"/>
              <a:cs typeface="Archivo" panose="020B0604020202020204" charset="0"/>
            </a:endParaRPr>
          </a:p>
          <a:p>
            <a:pPr marL="285750" indent="-285750"/>
            <a:r>
              <a:rPr lang="en-US" dirty="0" err="1">
                <a:latin typeface="Archivo" panose="020B0604020202020204" charset="0"/>
                <a:cs typeface="Archivo" panose="020B0604020202020204" charset="0"/>
              </a:rPr>
              <a:t>Tổng</a:t>
            </a:r>
            <a:r>
              <a:rPr lang="en-US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dirty="0" err="1">
                <a:latin typeface="Archivo" panose="020B0604020202020204" charset="0"/>
                <a:cs typeface="Archivo" panose="020B0604020202020204" charset="0"/>
              </a:rPr>
              <a:t>số</a:t>
            </a:r>
            <a:r>
              <a:rPr lang="en-US" dirty="0">
                <a:latin typeface="Archivo" panose="020B0604020202020204" charset="0"/>
                <a:cs typeface="Archivo" panose="020B0604020202020204" charset="0"/>
              </a:rPr>
              <a:t> ca </a:t>
            </a:r>
            <a:r>
              <a:rPr lang="en-US" dirty="0" err="1">
                <a:latin typeface="Archivo" panose="020B0604020202020204" charset="0"/>
                <a:cs typeface="Archivo" panose="020B0604020202020204" charset="0"/>
              </a:rPr>
              <a:t>tử</a:t>
            </a:r>
            <a:r>
              <a:rPr lang="en-US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dirty="0" err="1">
                <a:latin typeface="Archivo" panose="020B0604020202020204" charset="0"/>
                <a:cs typeface="Archivo" panose="020B0604020202020204" charset="0"/>
              </a:rPr>
              <a:t>vong</a:t>
            </a:r>
            <a:r>
              <a:rPr lang="en-US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dirty="0" err="1">
                <a:latin typeface="Archivo" panose="020B0604020202020204" charset="0"/>
                <a:cs typeface="Archivo" panose="020B0604020202020204" charset="0"/>
              </a:rPr>
              <a:t>được</a:t>
            </a:r>
            <a:r>
              <a:rPr lang="en-US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dirty="0" err="1">
                <a:latin typeface="Archivo" panose="020B0604020202020204" charset="0"/>
                <a:cs typeface="Archivo" panose="020B0604020202020204" charset="0"/>
              </a:rPr>
              <a:t>ghi</a:t>
            </a:r>
            <a:r>
              <a:rPr lang="en-US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dirty="0" err="1">
                <a:latin typeface="Archivo" panose="020B0604020202020204" charset="0"/>
                <a:cs typeface="Archivo" panose="020B0604020202020204" charset="0"/>
              </a:rPr>
              <a:t>nhận</a:t>
            </a:r>
            <a:r>
              <a:rPr lang="en-US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dirty="0" err="1">
                <a:latin typeface="Archivo" panose="020B0604020202020204" charset="0"/>
                <a:cs typeface="Archivo" panose="020B0604020202020204" charset="0"/>
              </a:rPr>
              <a:t>nhiều</a:t>
            </a:r>
            <a:r>
              <a:rPr lang="en-US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dirty="0" err="1">
                <a:latin typeface="Archivo" panose="020B0604020202020204" charset="0"/>
                <a:cs typeface="Archivo" panose="020B0604020202020204" charset="0"/>
              </a:rPr>
              <a:t>nhất</a:t>
            </a:r>
            <a:r>
              <a:rPr lang="en-US" dirty="0">
                <a:latin typeface="Archivo" panose="020B0604020202020204" charset="0"/>
                <a:cs typeface="Archivo" panose="020B0604020202020204" charset="0"/>
              </a:rPr>
              <a:t> ở </a:t>
            </a:r>
            <a:r>
              <a:rPr lang="en-US" dirty="0" err="1">
                <a:latin typeface="Archivo" panose="020B0604020202020204" charset="0"/>
                <a:cs typeface="Archivo" panose="020B0604020202020204" charset="0"/>
              </a:rPr>
              <a:t>Mỹ</a:t>
            </a:r>
            <a:r>
              <a:rPr lang="en-US" dirty="0">
                <a:latin typeface="Archivo" panose="020B0604020202020204" charset="0"/>
                <a:cs typeface="Archivo" panose="020B0604020202020204" charset="0"/>
              </a:rPr>
              <a:t> </a:t>
            </a:r>
          </a:p>
          <a:p>
            <a:pPr marL="285750" indent="-285750"/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Tuy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nhiên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tỷ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lệ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ca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tử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vong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trên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ca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phơi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nhiễm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xếp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vị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trí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thứ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2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về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độ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lớn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sau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khu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vực</a:t>
            </a:r>
            <a:r>
              <a:rPr lang="en-US" sz="1500" dirty="0">
                <a:latin typeface="Archivo" panose="020B0604020202020204" charset="0"/>
                <a:cs typeface="Archivo" panose="020B0604020202020204" charset="0"/>
              </a:rPr>
              <a:t> Châu </a:t>
            </a:r>
            <a:r>
              <a:rPr lang="en-US" sz="1500" dirty="0" err="1">
                <a:latin typeface="Archivo" panose="020B0604020202020204" charset="0"/>
                <a:cs typeface="Archivo" panose="020B0604020202020204" charset="0"/>
              </a:rPr>
              <a:t>Âu</a:t>
            </a:r>
            <a:endParaRPr lang="en-US" sz="1500" dirty="0">
              <a:latin typeface="Archivo" panose="020B0604020202020204" charset="0"/>
              <a:cs typeface="Archivo" panose="020B0604020202020204" charset="0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lang="en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endParaRPr lang="en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9E44D-B3B0-A5D0-73BB-52FCAE74A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19" y="183626"/>
            <a:ext cx="3687982" cy="23881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D4D2B4-D137-7621-9104-88FBE6D2B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19" y="2571750"/>
            <a:ext cx="3687982" cy="22607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ea typeface="Encode Sans Medium"/>
                <a:cs typeface="Encode Sans Medium"/>
              </a:rPr>
              <a:t>So sánh các ca phục hồi với ca phơi nhiễm</a:t>
            </a:r>
            <a:r>
              <a:rPr lang="en" sz="2400" dirty="0">
                <a:solidFill>
                  <a:schemeClr val="bg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endParaRPr sz="2400" dirty="0">
              <a:solidFill>
                <a:schemeClr val="bg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sp>
        <p:nvSpPr>
          <p:cNvPr id="361" name="Google Shape;361;p43"/>
          <p:cNvSpPr txBox="1">
            <a:spLocks noGrp="1"/>
          </p:cNvSpPr>
          <p:nvPr>
            <p:ph type="subTitle" idx="1"/>
          </p:nvPr>
        </p:nvSpPr>
        <p:spPr>
          <a:xfrm flipH="1">
            <a:off x="532297" y="3140566"/>
            <a:ext cx="8347383" cy="1138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ca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ca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phơi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46% -&gt;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cực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Tăng từ </a:t>
            </a:r>
            <a:r>
              <a:rPr lang="en-US" dirty="0"/>
              <a:t>838</a:t>
            </a:r>
            <a:r>
              <a:rPr lang="vi-VN" dirty="0"/>
              <a:t> ca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vi-VN" dirty="0"/>
              <a:t> lên </a:t>
            </a:r>
            <a:r>
              <a:rPr lang="en-US" dirty="0"/>
              <a:t>199594224</a:t>
            </a:r>
            <a:r>
              <a:rPr lang="vi-VN" dirty="0"/>
              <a:t> ca vào tháng 7.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Tốc độ </a:t>
            </a:r>
            <a:r>
              <a:rPr lang="en-US" dirty="0" err="1"/>
              <a:t>tăng</a:t>
            </a:r>
            <a:r>
              <a:rPr lang="vi-VN" dirty="0"/>
              <a:t> cho thấy xu hướng giảm. Tháng 2 ghi nhận tăng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43297%</a:t>
            </a:r>
            <a:r>
              <a:rPr lang="vi-VN" dirty="0"/>
              <a:t> và tháng 7 ghi nhận </a:t>
            </a:r>
            <a:r>
              <a:rPr lang="en-US" dirty="0" err="1"/>
              <a:t>chỉ</a:t>
            </a:r>
            <a:r>
              <a:rPr lang="en-US" dirty="0"/>
              <a:t> 70.62%</a:t>
            </a:r>
            <a:r>
              <a:rPr lang="vi-VN" dirty="0"/>
              <a:t> so với tháng trước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F7EB1-E8B7-F320-C064-537C7A100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840015"/>
            <a:ext cx="3297057" cy="2052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75CD49-7ED1-60C8-FA90-0AF63C7BA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576" y="840015"/>
            <a:ext cx="3447644" cy="20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88023"/>
      </p:ext>
    </p:extLst>
  </p:cSld>
  <p:clrMapOvr>
    <a:masterClrMapping/>
  </p:clrMapOvr>
</p:sld>
</file>

<file path=ppt/theme/theme1.xml><?xml version="1.0" encoding="utf-8"?>
<a:theme xmlns:a="http://schemas.openxmlformats.org/drawingml/2006/main" name="Event Inauguration Marketing Theme by Slidesgo">
  <a:themeElements>
    <a:clrScheme name="Simple Light">
      <a:dk1>
        <a:srgbClr val="101726"/>
      </a:dk1>
      <a:lt1>
        <a:srgbClr val="FFFFFF"/>
      </a:lt1>
      <a:dk2>
        <a:srgbClr val="E6E7E9"/>
      </a:dk2>
      <a:lt2>
        <a:srgbClr val="D91A3D"/>
      </a:lt2>
      <a:accent1>
        <a:srgbClr val="8C0821"/>
      </a:accent1>
      <a:accent2>
        <a:srgbClr val="FD5171"/>
      </a:accent2>
      <a:accent3>
        <a:srgbClr val="526A9E"/>
      </a:accent3>
      <a:accent4>
        <a:srgbClr val="304573"/>
      </a:accent4>
      <a:accent5>
        <a:srgbClr val="D8D8DA"/>
      </a:accent5>
      <a:accent6>
        <a:srgbClr val="FFFFFF"/>
      </a:accent6>
      <a:hlink>
        <a:srgbClr val="1017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1712</Words>
  <Application>Microsoft Office PowerPoint</Application>
  <PresentationFormat>On-screen Show (16:9)</PresentationFormat>
  <Paragraphs>128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Encode Sans Black</vt:lpstr>
      <vt:lpstr>Fredoka One</vt:lpstr>
      <vt:lpstr>Palanquin Dark</vt:lpstr>
      <vt:lpstr>Archivo</vt:lpstr>
      <vt:lpstr>Arial</vt:lpstr>
      <vt:lpstr>Encode Sans Medium</vt:lpstr>
      <vt:lpstr>Courier New</vt:lpstr>
      <vt:lpstr>Scope One</vt:lpstr>
      <vt:lpstr>Event Inauguration Marketing Theme by Slidesgo</vt:lpstr>
      <vt:lpstr>COVID19  DASHBOARD</vt:lpstr>
      <vt:lpstr>Bối cảnh chung của cơ sở dữ liệu</vt:lpstr>
      <vt:lpstr>03</vt:lpstr>
      <vt:lpstr>Nội Dung 1: Những con số tổng quát</vt:lpstr>
      <vt:lpstr>Những con số khái quát</vt:lpstr>
      <vt:lpstr>Trung Bình các ca tử vong/phục hồi trên 100 ca mắc</vt:lpstr>
      <vt:lpstr>So sánh các ca tử vong với ca phơi nhiễm </vt:lpstr>
      <vt:lpstr>PowerPoint Presentation</vt:lpstr>
      <vt:lpstr>So sánh các ca phục hồi với ca phơi nhiễm </vt:lpstr>
      <vt:lpstr>01</vt:lpstr>
      <vt:lpstr>Nội Dung 3:COVID19 tại MỸ</vt:lpstr>
      <vt:lpstr>—Mỹ chiếm phần khá lớn các ca COVID19 cùng với các ca tử vong trên thế giới.</vt:lpstr>
      <vt:lpstr>Chi tiết so sánh con số ở Mỹ và thế giới</vt:lpstr>
      <vt:lpstr>Nội Dung 3:COVID19 tại các châu lục và khu vực WHO </vt:lpstr>
      <vt:lpstr>So sánh thông số trên các lục địa</vt:lpstr>
      <vt:lpstr>So sánh các ca phơi nhiễm trong tuần khu vực WHO</vt:lpstr>
      <vt:lpstr>Nội Dung 3:Các trường hợp mới ghi nhận COVID19</vt:lpstr>
      <vt:lpstr>942.82%</vt:lpstr>
      <vt:lpstr>PowerPoint Presentation</vt:lpstr>
      <vt:lpstr>19845.03%</vt:lpstr>
      <vt:lpstr>1425.60%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namezpz5@gmail.com</cp:lastModifiedBy>
  <cp:revision>2</cp:revision>
  <dcterms:modified xsi:type="dcterms:W3CDTF">2024-06-17T00:29:08Z</dcterms:modified>
</cp:coreProperties>
</file>