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41DF-28A9-4E08-C913-C36249DE2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B8CD3-9F3D-6B75-D786-3F9BA3DC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69F6-DD53-5047-A242-7C6385B5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25A3F-06C7-5810-847E-E6E9C2F3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62E4-0953-FCB7-4109-DCBE5868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532E-6045-FBD4-4246-FAB2D080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E794-DFA0-EC63-44C9-D213ED41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6ED8-698B-50D2-D15F-B4839D2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AD9E-B21D-2D86-4BD4-7D0B2EAA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7EBC-633D-45C0-A0C0-42F22E8D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A40B0-C931-3FE7-C1CD-F8770DA23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4D1EB-E0D6-2186-6FDE-6620CA72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8266-34B5-4D8D-9A96-B5A93890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5D69-80F9-EE63-8CB6-2BBF215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69CE-8ED5-DBB5-8AD2-A31710A8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552-A8F4-6DD1-5D36-CDBB7CA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14B1-B59E-9208-21FD-9BCB3AD5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9D73-DBB8-DC21-2F7A-54B5527C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93B7-AB50-996E-7302-590A1AB7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437-33B5-FE0C-2CA1-B55E6244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015-3020-5645-7281-60EF221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5ED0-BDEC-AD39-3788-9F84AFE2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A58A-3432-B672-92EB-7815D05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B09B-4531-0C51-FBCD-E5E00193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46B6-D7D7-54C8-5CC0-85C52632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0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A10D-8874-2203-46FB-B88E20C6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2456-E39C-DAAD-FC81-084517658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339FC-C8E2-8516-CDE1-37B3D1A3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908B-D8E1-4AF4-33AC-222F6528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EE06C-3E1D-2676-F932-5A8DEF3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1534-4789-1A4A-92F1-B2367538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F51F-C845-1FB2-5786-DF54B20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83527-E779-6DDD-01FE-FEC43D05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D797-132B-9413-D5B5-3D5FDA53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D6151-C4E7-7B1B-2CA4-BD2A0807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4897C-7D0F-55FC-BF39-0E7D34869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0A093-E15E-6AA1-9AE4-F123C7EB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001C2-B689-653C-2ED5-40E9397A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7939D-140B-222C-C356-CDE29A3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C7DC-E8A7-0556-382A-CAAF1DC3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3534E-BD46-9DAC-4008-5AB0954A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7A93-F231-19BA-D6F3-031112DC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741C1-1FA9-98C0-3122-D33C6B90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E8CC-DD87-07CF-138D-95FD7116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E870A-BC12-DE7F-87C4-18C748BE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12E5-78B4-63F1-895C-3D9981BB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05D3-4CCB-47FB-762A-FA44CBE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34A0-75FA-32BF-0884-DFB3CEDB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016CD-FF05-5B22-4BDF-52C23E2A7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64A06-BD71-6964-FB2C-2B435C9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FF4B-84E5-0B11-0157-433C711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6B575-24D1-AD45-FD0F-029784E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38D7-49E2-4CB9-D537-23638463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C971A-3ACE-E111-121F-5883BF654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DA57-676C-5270-C138-C1AC60CB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E178-A01E-D868-38A6-D8C7659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1B519-029A-E94B-C387-FC1C0698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3C7F-E824-4197-F2E2-45BBED70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AFAD4-81DF-6F49-BEC3-53CB9122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A209-2B44-F975-39F4-A137129D1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D-1B74-2B52-135B-009A108A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A1F4-D198-474D-BCB0-38816D76F135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E7F9-B11F-DD80-BB0B-8842EB026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A70F9-17E7-4657-DE94-F024EB31E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CBF6-0C13-4C0D-A8A6-26DA958A8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7373-4F41-9718-FF12-BA5F47DC8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2E046-C87B-3C88-00A4-5E1EC2A0C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1BD4D-C8D7-D63F-F419-72EFF7E9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1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AA419-6D6A-B458-190D-1DAFDD69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103" y="0"/>
            <a:ext cx="9003793" cy="6858000"/>
          </a:xfrm>
        </p:spPr>
      </p:pic>
    </p:spTree>
    <p:extLst>
      <p:ext uri="{BB962C8B-B14F-4D97-AF65-F5344CB8AC3E}">
        <p14:creationId xmlns:p14="http://schemas.microsoft.com/office/powerpoint/2010/main" val="349258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D6A5D-D387-A9A7-68A1-DB550F71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18" y="0"/>
            <a:ext cx="978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9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3E9BA9-F5BE-6355-EBA2-5E20F7B9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80" y="1"/>
            <a:ext cx="97728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20F7C-2D20-E9AA-94EA-AF9380FA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59" y="0"/>
            <a:ext cx="10125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E90B39-5699-628E-FFD6-8FF69AD1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6" y="0"/>
            <a:ext cx="10122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BE0FF-11F6-C7EF-C847-1FC9D45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93" y="1"/>
            <a:ext cx="97760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B6B93-702F-951D-3E47-94477469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03" y="0"/>
            <a:ext cx="100763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namezpz5@gmail.com</dc:creator>
  <cp:lastModifiedBy>namezpz5@gmail.com</cp:lastModifiedBy>
  <cp:revision>2</cp:revision>
  <dcterms:created xsi:type="dcterms:W3CDTF">2024-08-19T15:12:49Z</dcterms:created>
  <dcterms:modified xsi:type="dcterms:W3CDTF">2024-08-19T15:38:19Z</dcterms:modified>
</cp:coreProperties>
</file>