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6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1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5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72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02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4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8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58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ECEF-8F0A-44B1-9259-FB2C30F1DBEC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FD10-A4C8-44FA-9703-AEDE95BB7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90" y="1465116"/>
            <a:ext cx="8179220" cy="45595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61033" y="1598206"/>
            <a:ext cx="2056047" cy="183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861033" y="1823279"/>
            <a:ext cx="2672861" cy="27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61033" y="2137096"/>
            <a:ext cx="1309377" cy="37409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9105" y="2137096"/>
            <a:ext cx="6595583" cy="278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868812" y="1243952"/>
            <a:ext cx="198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Panneau descriptif du composant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9998651" y="1884972"/>
            <a:ext cx="954838" cy="384156"/>
          </a:xfrm>
          <a:custGeom>
            <a:avLst/>
            <a:gdLst>
              <a:gd name="connsiteX0" fmla="*/ 946864 w 954838"/>
              <a:gd name="connsiteY0" fmla="*/ 0 h 447464"/>
              <a:gd name="connsiteX1" fmla="*/ 817009 w 954838"/>
              <a:gd name="connsiteY1" fmla="*/ 389567 h 447464"/>
              <a:gd name="connsiteX2" fmla="*/ 0 w 954838"/>
              <a:gd name="connsiteY2" fmla="*/ 438262 h 44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838" h="447464">
                <a:moveTo>
                  <a:pt x="946864" y="0"/>
                </a:moveTo>
                <a:cubicBezTo>
                  <a:pt x="960842" y="158261"/>
                  <a:pt x="974820" y="316523"/>
                  <a:pt x="817009" y="389567"/>
                </a:cubicBezTo>
                <a:cubicBezTo>
                  <a:pt x="659198" y="462611"/>
                  <a:pt x="329599" y="450436"/>
                  <a:pt x="0" y="438262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9105" y="2467437"/>
            <a:ext cx="6595583" cy="2781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840780" y="3023557"/>
            <a:ext cx="213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Onglets thématiques du composant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9947310" y="2586982"/>
            <a:ext cx="911635" cy="436574"/>
          </a:xfrm>
          <a:custGeom>
            <a:avLst/>
            <a:gdLst>
              <a:gd name="connsiteX0" fmla="*/ 789955 w 789955"/>
              <a:gd name="connsiteY0" fmla="*/ 261086 h 261086"/>
              <a:gd name="connsiteX1" fmla="*/ 600582 w 789955"/>
              <a:gd name="connsiteY1" fmla="*/ 28428 h 261086"/>
              <a:gd name="connsiteX2" fmla="*/ 0 w 789955"/>
              <a:gd name="connsiteY2" fmla="*/ 12196 h 26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955" h="261086">
                <a:moveTo>
                  <a:pt x="789955" y="261086"/>
                </a:moveTo>
                <a:cubicBezTo>
                  <a:pt x="761098" y="165498"/>
                  <a:pt x="732241" y="69910"/>
                  <a:pt x="600582" y="28428"/>
                </a:cubicBezTo>
                <a:cubicBezTo>
                  <a:pt x="468923" y="-13054"/>
                  <a:pt x="234461" y="-429"/>
                  <a:pt x="0" y="121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210990" y="2797777"/>
            <a:ext cx="6595583" cy="30802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947310" y="4954700"/>
            <a:ext cx="1745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Zone de saisie, de calculs et de graphiques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0" name="Forme libre 19"/>
          <p:cNvSpPr/>
          <p:nvPr/>
        </p:nvSpPr>
        <p:spPr>
          <a:xfrm>
            <a:off x="9998651" y="4248828"/>
            <a:ext cx="911635" cy="705871"/>
          </a:xfrm>
          <a:custGeom>
            <a:avLst/>
            <a:gdLst>
              <a:gd name="connsiteX0" fmla="*/ 789955 w 789955"/>
              <a:gd name="connsiteY0" fmla="*/ 261086 h 261086"/>
              <a:gd name="connsiteX1" fmla="*/ 600582 w 789955"/>
              <a:gd name="connsiteY1" fmla="*/ 28428 h 261086"/>
              <a:gd name="connsiteX2" fmla="*/ 0 w 789955"/>
              <a:gd name="connsiteY2" fmla="*/ 12196 h 26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9955" h="261086">
                <a:moveTo>
                  <a:pt x="789955" y="261086"/>
                </a:moveTo>
                <a:cubicBezTo>
                  <a:pt x="761098" y="165498"/>
                  <a:pt x="732241" y="69910"/>
                  <a:pt x="600582" y="28428"/>
                </a:cubicBezTo>
                <a:cubicBezTo>
                  <a:pt x="468923" y="-13054"/>
                  <a:pt x="234461" y="-429"/>
                  <a:pt x="0" y="121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740725" y="892488"/>
            <a:ext cx="16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Barre de menus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2707988" y="1129375"/>
            <a:ext cx="1032737" cy="366915"/>
          </a:xfrm>
          <a:custGeom>
            <a:avLst/>
            <a:gdLst>
              <a:gd name="connsiteX0" fmla="*/ 1032737 w 1032737"/>
              <a:gd name="connsiteY0" fmla="*/ 1155 h 366915"/>
              <a:gd name="connsiteX1" fmla="*/ 162672 w 1032737"/>
              <a:gd name="connsiteY1" fmla="*/ 56573 h 366915"/>
              <a:gd name="connsiteX2" fmla="*/ 1959 w 1032737"/>
              <a:gd name="connsiteY2" fmla="*/ 366915 h 36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737" h="366915">
                <a:moveTo>
                  <a:pt x="1032737" y="1155"/>
                </a:moveTo>
                <a:cubicBezTo>
                  <a:pt x="683602" y="-1616"/>
                  <a:pt x="334468" y="-4387"/>
                  <a:pt x="162672" y="56573"/>
                </a:cubicBezTo>
                <a:cubicBezTo>
                  <a:pt x="-9124" y="117533"/>
                  <a:pt x="-3583" y="242224"/>
                  <a:pt x="1959" y="36691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10526" y="2376225"/>
            <a:ext cx="14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Barre d’outils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10526" y="4113585"/>
            <a:ext cx="150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Explorateur des composants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6" name="Forme libre 25"/>
          <p:cNvSpPr/>
          <p:nvPr/>
        </p:nvSpPr>
        <p:spPr>
          <a:xfrm rot="10800000">
            <a:off x="813252" y="3729429"/>
            <a:ext cx="954838" cy="384156"/>
          </a:xfrm>
          <a:custGeom>
            <a:avLst/>
            <a:gdLst>
              <a:gd name="connsiteX0" fmla="*/ 946864 w 954838"/>
              <a:gd name="connsiteY0" fmla="*/ 0 h 447464"/>
              <a:gd name="connsiteX1" fmla="*/ 817009 w 954838"/>
              <a:gd name="connsiteY1" fmla="*/ 389567 h 447464"/>
              <a:gd name="connsiteX2" fmla="*/ 0 w 954838"/>
              <a:gd name="connsiteY2" fmla="*/ 438262 h 44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838" h="447464">
                <a:moveTo>
                  <a:pt x="946864" y="0"/>
                </a:moveTo>
                <a:cubicBezTo>
                  <a:pt x="960842" y="158261"/>
                  <a:pt x="974820" y="316523"/>
                  <a:pt x="817009" y="389567"/>
                </a:cubicBezTo>
                <a:cubicBezTo>
                  <a:pt x="659198" y="462611"/>
                  <a:pt x="329599" y="450436"/>
                  <a:pt x="0" y="438262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 rot="10800000">
            <a:off x="813252" y="1992068"/>
            <a:ext cx="954838" cy="384156"/>
          </a:xfrm>
          <a:custGeom>
            <a:avLst/>
            <a:gdLst>
              <a:gd name="connsiteX0" fmla="*/ 946864 w 954838"/>
              <a:gd name="connsiteY0" fmla="*/ 0 h 447464"/>
              <a:gd name="connsiteX1" fmla="*/ 817009 w 954838"/>
              <a:gd name="connsiteY1" fmla="*/ 389567 h 447464"/>
              <a:gd name="connsiteX2" fmla="*/ 0 w 954838"/>
              <a:gd name="connsiteY2" fmla="*/ 438262 h 44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4838" h="447464">
                <a:moveTo>
                  <a:pt x="946864" y="0"/>
                </a:moveTo>
                <a:cubicBezTo>
                  <a:pt x="960842" y="158261"/>
                  <a:pt x="974820" y="316523"/>
                  <a:pt x="817009" y="389567"/>
                </a:cubicBezTo>
                <a:cubicBezTo>
                  <a:pt x="659198" y="462611"/>
                  <a:pt x="329599" y="450436"/>
                  <a:pt x="0" y="43826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9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IRSTEA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Le-Coz</dc:creator>
  <cp:lastModifiedBy>Jerome Le-Coz</cp:lastModifiedBy>
  <cp:revision>4</cp:revision>
  <dcterms:created xsi:type="dcterms:W3CDTF">2024-02-26T10:06:32Z</dcterms:created>
  <dcterms:modified xsi:type="dcterms:W3CDTF">2024-02-26T10:21:15Z</dcterms:modified>
</cp:coreProperties>
</file>