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notesMasterIdLst>
    <p:notesMasterId r:id="rId77"/>
  </p:notesMasterIdLst>
  <p:handoutMasterIdLst>
    <p:handoutMasterId r:id="rId78"/>
  </p:handoutMasterIdLst>
  <p:sldIdLst>
    <p:sldId id="256" r:id="rId2"/>
    <p:sldId id="321" r:id="rId3"/>
    <p:sldId id="323" r:id="rId4"/>
    <p:sldId id="258" r:id="rId5"/>
    <p:sldId id="259" r:id="rId6"/>
    <p:sldId id="260" r:id="rId7"/>
    <p:sldId id="261" r:id="rId8"/>
    <p:sldId id="262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6" r:id="rId29"/>
    <p:sldId id="347" r:id="rId30"/>
    <p:sldId id="351" r:id="rId31"/>
    <p:sldId id="352" r:id="rId32"/>
    <p:sldId id="389" r:id="rId33"/>
    <p:sldId id="350" r:id="rId34"/>
    <p:sldId id="401" r:id="rId35"/>
    <p:sldId id="353" r:id="rId36"/>
    <p:sldId id="396" r:id="rId37"/>
    <p:sldId id="265" r:id="rId38"/>
    <p:sldId id="324" r:id="rId39"/>
    <p:sldId id="266" r:id="rId40"/>
    <p:sldId id="267" r:id="rId41"/>
    <p:sldId id="268" r:id="rId42"/>
    <p:sldId id="269" r:id="rId43"/>
    <p:sldId id="270" r:id="rId44"/>
    <p:sldId id="271" r:id="rId45"/>
    <p:sldId id="397" r:id="rId46"/>
    <p:sldId id="349" r:id="rId47"/>
    <p:sldId id="356" r:id="rId48"/>
    <p:sldId id="287" r:id="rId49"/>
    <p:sldId id="288" r:id="rId50"/>
    <p:sldId id="289" r:id="rId51"/>
    <p:sldId id="290" r:id="rId52"/>
    <p:sldId id="292" r:id="rId53"/>
    <p:sldId id="294" r:id="rId54"/>
    <p:sldId id="398" r:id="rId55"/>
    <p:sldId id="390" r:id="rId56"/>
    <p:sldId id="391" r:id="rId57"/>
    <p:sldId id="392" r:id="rId58"/>
    <p:sldId id="295" r:id="rId59"/>
    <p:sldId id="393" r:id="rId60"/>
    <p:sldId id="296" r:id="rId61"/>
    <p:sldId id="316" r:id="rId62"/>
    <p:sldId id="354" r:id="rId63"/>
    <p:sldId id="355" r:id="rId64"/>
    <p:sldId id="394" r:id="rId65"/>
    <p:sldId id="399" r:id="rId66"/>
    <p:sldId id="297" r:id="rId67"/>
    <p:sldId id="298" r:id="rId68"/>
    <p:sldId id="299" r:id="rId69"/>
    <p:sldId id="300" r:id="rId70"/>
    <p:sldId id="301" r:id="rId71"/>
    <p:sldId id="302" r:id="rId72"/>
    <p:sldId id="303" r:id="rId73"/>
    <p:sldId id="304" r:id="rId74"/>
    <p:sldId id="325" r:id="rId75"/>
    <p:sldId id="306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00ED5E-0899-AF4A-8E32-E3A9D355A4A0}" v="107" dt="2023-10-09T03:03:16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00" autoAdjust="0"/>
    <p:restoredTop sz="93962" autoAdjust="0"/>
  </p:normalViewPr>
  <p:slideViewPr>
    <p:cSldViewPr>
      <p:cViewPr varScale="1">
        <p:scale>
          <a:sx n="80" d="100"/>
          <a:sy n="80" d="100"/>
        </p:scale>
        <p:origin x="73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99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Thai Tran" userId="996740aabe1fc7dc" providerId="LiveId" clId="{B396D700-B20D-8845-BE1B-96F4706837C0}"/>
    <pc:docChg chg="undo custSel addSld delSld modSld">
      <pc:chgData name="Minh Thai Tran" userId="996740aabe1fc7dc" providerId="LiveId" clId="{B396D700-B20D-8845-BE1B-96F4706837C0}" dt="2021-10-25T03:16:02.357" v="253" actId="20577"/>
      <pc:docMkLst>
        <pc:docMk/>
      </pc:docMkLst>
      <pc:sldChg chg="addSp delSp modSp mod">
        <pc:chgData name="Minh Thai Tran" userId="996740aabe1fc7dc" providerId="LiveId" clId="{B396D700-B20D-8845-BE1B-96F4706837C0}" dt="2021-10-18T02:30:37.593" v="66" actId="33639"/>
        <pc:sldMkLst>
          <pc:docMk/>
          <pc:sldMk cId="3453489947" sldId="268"/>
        </pc:sldMkLst>
        <pc:spChg chg="mod">
          <ac:chgData name="Minh Thai Tran" userId="996740aabe1fc7dc" providerId="LiveId" clId="{B396D700-B20D-8845-BE1B-96F4706837C0}" dt="2021-10-18T02:05:01.551" v="46" actId="20577"/>
          <ac:spMkLst>
            <pc:docMk/>
            <pc:sldMk cId="3453489947" sldId="268"/>
            <ac:spMk id="16387" creationId="{00000000-0000-0000-0000-000000000000}"/>
          </ac:spMkLst>
        </pc:spChg>
        <pc:grpChg chg="del mod">
          <ac:chgData name="Minh Thai Tran" userId="996740aabe1fc7dc" providerId="LiveId" clId="{B396D700-B20D-8845-BE1B-96F4706837C0}" dt="2021-10-18T02:29:51.669" v="64" actId="478"/>
          <ac:grpSpMkLst>
            <pc:docMk/>
            <pc:sldMk cId="3453489947" sldId="268"/>
            <ac:grpSpMk id="6" creationId="{B29F5D25-0BBB-354C-AD5D-4FD255B7021C}"/>
          </ac:grpSpMkLst>
        </pc:grpChg>
        <pc:inkChg chg="add del">
          <ac:chgData name="Minh Thai Tran" userId="996740aabe1fc7dc" providerId="LiveId" clId="{B396D700-B20D-8845-BE1B-96F4706837C0}" dt="2021-10-18T02:30:37.593" v="66" actId="33639"/>
          <ac:inkMkLst>
            <pc:docMk/>
            <pc:sldMk cId="3453489947" sldId="268"/>
            <ac:inkMk id="3" creationId="{54F87CCF-F870-F542-80D6-E3544B86B1D2}"/>
          </ac:inkMkLst>
        </pc:inkChg>
        <pc:inkChg chg="add mod">
          <ac:chgData name="Minh Thai Tran" userId="996740aabe1fc7dc" providerId="LiveId" clId="{B396D700-B20D-8845-BE1B-96F4706837C0}" dt="2021-10-18T02:29:42.774" v="62"/>
          <ac:inkMkLst>
            <pc:docMk/>
            <pc:sldMk cId="3453489947" sldId="268"/>
            <ac:inkMk id="4" creationId="{8765A6A2-FA70-4F4C-B478-66D5EDF3A75D}"/>
          </ac:inkMkLst>
        </pc:inkChg>
        <pc:inkChg chg="add mod">
          <ac:chgData name="Minh Thai Tran" userId="996740aabe1fc7dc" providerId="LiveId" clId="{B396D700-B20D-8845-BE1B-96F4706837C0}" dt="2021-10-18T02:29:42.774" v="62"/>
          <ac:inkMkLst>
            <pc:docMk/>
            <pc:sldMk cId="3453489947" sldId="268"/>
            <ac:inkMk id="5" creationId="{975B68AE-F8C5-0F45-831B-F7705EB97180}"/>
          </ac:inkMkLst>
        </pc:inkChg>
        <pc:inkChg chg="add del">
          <ac:chgData name="Minh Thai Tran" userId="996740aabe1fc7dc" providerId="LiveId" clId="{B396D700-B20D-8845-BE1B-96F4706837C0}" dt="2021-10-18T02:29:56.281" v="65" actId="478"/>
          <ac:inkMkLst>
            <pc:docMk/>
            <pc:sldMk cId="3453489947" sldId="268"/>
            <ac:inkMk id="7" creationId="{D62263B2-88DC-7943-B60C-B110F0218C67}"/>
          </ac:inkMkLst>
        </pc:inkChg>
      </pc:sldChg>
      <pc:sldChg chg="modSp mod">
        <pc:chgData name="Minh Thai Tran" userId="996740aabe1fc7dc" providerId="LiveId" clId="{B396D700-B20D-8845-BE1B-96F4706837C0}" dt="2021-10-18T02:05:59.200" v="58" actId="20577"/>
        <pc:sldMkLst>
          <pc:docMk/>
          <pc:sldMk cId="1011905884" sldId="269"/>
        </pc:sldMkLst>
        <pc:spChg chg="mod">
          <ac:chgData name="Minh Thai Tran" userId="996740aabe1fc7dc" providerId="LiveId" clId="{B396D700-B20D-8845-BE1B-96F4706837C0}" dt="2021-10-18T02:05:59.200" v="58" actId="20577"/>
          <ac:spMkLst>
            <pc:docMk/>
            <pc:sldMk cId="1011905884" sldId="269"/>
            <ac:spMk id="17411" creationId="{00000000-0000-0000-0000-000000000000}"/>
          </ac:spMkLst>
        </pc:spChg>
      </pc:sldChg>
      <pc:sldChg chg="addSp delSp modSp mod">
        <pc:chgData name="Minh Thai Tran" userId="996740aabe1fc7dc" providerId="LiveId" clId="{B396D700-B20D-8845-BE1B-96F4706837C0}" dt="2021-10-25T02:36:40.946" v="245" actId="478"/>
        <pc:sldMkLst>
          <pc:docMk/>
          <pc:sldMk cId="0" sldId="287"/>
        </pc:sldMkLst>
        <pc:spChg chg="add del mod">
          <ac:chgData name="Minh Thai Tran" userId="996740aabe1fc7dc" providerId="LiveId" clId="{B396D700-B20D-8845-BE1B-96F4706837C0}" dt="2021-10-25T02:36:40.946" v="245" actId="478"/>
          <ac:spMkLst>
            <pc:docMk/>
            <pc:sldMk cId="0" sldId="287"/>
            <ac:spMk id="5" creationId="{0CE314E0-5482-8D42-87F5-BCA2BB174C05}"/>
          </ac:spMkLst>
        </pc:spChg>
      </pc:sldChg>
      <pc:sldChg chg="modSp mod">
        <pc:chgData name="Minh Thai Tran" userId="996740aabe1fc7dc" providerId="LiveId" clId="{B396D700-B20D-8845-BE1B-96F4706837C0}" dt="2021-10-24T23:30:53.983" v="217" actId="20577"/>
        <pc:sldMkLst>
          <pc:docMk/>
          <pc:sldMk cId="0" sldId="289"/>
        </pc:sldMkLst>
        <pc:spChg chg="mod">
          <ac:chgData name="Minh Thai Tran" userId="996740aabe1fc7dc" providerId="LiveId" clId="{B396D700-B20D-8845-BE1B-96F4706837C0}" dt="2021-10-24T23:30:53.983" v="217" actId="20577"/>
          <ac:spMkLst>
            <pc:docMk/>
            <pc:sldMk cId="0" sldId="289"/>
            <ac:spMk id="36867" creationId="{00000000-0000-0000-0000-000000000000}"/>
          </ac:spMkLst>
        </pc:spChg>
      </pc:sldChg>
      <pc:sldChg chg="modSp mod">
        <pc:chgData name="Minh Thai Tran" userId="996740aabe1fc7dc" providerId="LiveId" clId="{B396D700-B20D-8845-BE1B-96F4706837C0}" dt="2021-10-24T23:31:23.299" v="224" actId="14100"/>
        <pc:sldMkLst>
          <pc:docMk/>
          <pc:sldMk cId="0" sldId="290"/>
        </pc:sldMkLst>
        <pc:spChg chg="mod">
          <ac:chgData name="Minh Thai Tran" userId="996740aabe1fc7dc" providerId="LiveId" clId="{B396D700-B20D-8845-BE1B-96F4706837C0}" dt="2021-10-24T23:31:23.299" v="224" actId="14100"/>
          <ac:spMkLst>
            <pc:docMk/>
            <pc:sldMk cId="0" sldId="290"/>
            <ac:spMk id="37891" creationId="{00000000-0000-0000-0000-000000000000}"/>
          </ac:spMkLst>
        </pc:spChg>
      </pc:sldChg>
      <pc:sldChg chg="modSp mod">
        <pc:chgData name="Minh Thai Tran" userId="996740aabe1fc7dc" providerId="LiveId" clId="{B396D700-B20D-8845-BE1B-96F4706837C0}" dt="2021-10-25T03:16:02.357" v="253" actId="20577"/>
        <pc:sldMkLst>
          <pc:docMk/>
          <pc:sldMk cId="0" sldId="300"/>
        </pc:sldMkLst>
        <pc:spChg chg="mod">
          <ac:chgData name="Minh Thai Tran" userId="996740aabe1fc7dc" providerId="LiveId" clId="{B396D700-B20D-8845-BE1B-96F4706837C0}" dt="2021-10-25T03:16:02.357" v="253" actId="20577"/>
          <ac:spMkLst>
            <pc:docMk/>
            <pc:sldMk cId="0" sldId="300"/>
            <ac:spMk id="48131" creationId="{00000000-0000-0000-0000-000000000000}"/>
          </ac:spMkLst>
        </pc:spChg>
      </pc:sldChg>
      <pc:sldChg chg="modSp mod">
        <pc:chgData name="Minh Thai Tran" userId="996740aabe1fc7dc" providerId="LiveId" clId="{B396D700-B20D-8845-BE1B-96F4706837C0}" dt="2021-10-24T23:33:15.945" v="243" actId="20577"/>
        <pc:sldMkLst>
          <pc:docMk/>
          <pc:sldMk cId="0" sldId="304"/>
        </pc:sldMkLst>
        <pc:spChg chg="mod">
          <ac:chgData name="Minh Thai Tran" userId="996740aabe1fc7dc" providerId="LiveId" clId="{B396D700-B20D-8845-BE1B-96F4706837C0}" dt="2021-10-24T23:33:15.945" v="243" actId="20577"/>
          <ac:spMkLst>
            <pc:docMk/>
            <pc:sldMk cId="0" sldId="304"/>
            <ac:spMk id="52227" creationId="{00000000-0000-0000-0000-000000000000}"/>
          </ac:spMkLst>
        </pc:spChg>
      </pc:sldChg>
      <pc:sldChg chg="addSp delSp modSp mod">
        <pc:chgData name="Minh Thai Tran" userId="996740aabe1fc7dc" providerId="LiveId" clId="{B396D700-B20D-8845-BE1B-96F4706837C0}" dt="2021-10-18T00:53:31.624" v="36" actId="478"/>
        <pc:sldMkLst>
          <pc:docMk/>
          <pc:sldMk cId="1137595400" sldId="340"/>
        </pc:sldMkLst>
        <pc:graphicFrameChg chg="mod">
          <ac:chgData name="Minh Thai Tran" userId="996740aabe1fc7dc" providerId="LiveId" clId="{B396D700-B20D-8845-BE1B-96F4706837C0}" dt="2021-10-17T23:22:47.762" v="1"/>
          <ac:graphicFrameMkLst>
            <pc:docMk/>
            <pc:sldMk cId="1137595400" sldId="340"/>
            <ac:graphicFrameMk id="62466" creationId="{00000000-0000-0000-0000-000000000000}"/>
          </ac:graphicFrameMkLst>
        </pc:graphicFrameChg>
        <pc:inkChg chg="add del">
          <ac:chgData name="Minh Thai Tran" userId="996740aabe1fc7dc" providerId="LiveId" clId="{B396D700-B20D-8845-BE1B-96F4706837C0}" dt="2021-10-18T00:53:31.624" v="36" actId="478"/>
          <ac:inkMkLst>
            <pc:docMk/>
            <pc:sldMk cId="1137595400" sldId="340"/>
            <ac:inkMk id="3" creationId="{BE40CD47-F3B8-E549-A7CA-5061B90E77B7}"/>
          </ac:inkMkLst>
        </pc:inkChg>
      </pc:sldChg>
      <pc:sldChg chg="addSp delSp mod">
        <pc:chgData name="Minh Thai Tran" userId="996740aabe1fc7dc" providerId="LiveId" clId="{B396D700-B20D-8845-BE1B-96F4706837C0}" dt="2021-10-18T00:53:13.176" v="34" actId="478"/>
        <pc:sldMkLst>
          <pc:docMk/>
          <pc:sldMk cId="331954739" sldId="343"/>
        </pc:sldMkLst>
        <pc:inkChg chg="add del">
          <ac:chgData name="Minh Thai Tran" userId="996740aabe1fc7dc" providerId="LiveId" clId="{B396D700-B20D-8845-BE1B-96F4706837C0}" dt="2021-10-18T00:53:13.176" v="34" actId="478"/>
          <ac:inkMkLst>
            <pc:docMk/>
            <pc:sldMk cId="331954739" sldId="343"/>
            <ac:inkMk id="3" creationId="{C16E37A0-D574-3B4F-93F9-F30682E05296}"/>
          </ac:inkMkLst>
        </pc:inkChg>
      </pc:sldChg>
      <pc:sldChg chg="addSp delSp mod">
        <pc:chgData name="Minh Thai Tran" userId="996740aabe1fc7dc" providerId="LiveId" clId="{B396D700-B20D-8845-BE1B-96F4706837C0}" dt="2021-10-18T00:53:22.817" v="35" actId="478"/>
        <pc:sldMkLst>
          <pc:docMk/>
          <pc:sldMk cId="1942037569" sldId="347"/>
        </pc:sldMkLst>
        <pc:inkChg chg="add del">
          <ac:chgData name="Minh Thai Tran" userId="996740aabe1fc7dc" providerId="LiveId" clId="{B396D700-B20D-8845-BE1B-96F4706837C0}" dt="2021-10-18T00:53:22.817" v="35" actId="478"/>
          <ac:inkMkLst>
            <pc:docMk/>
            <pc:sldMk cId="1942037569" sldId="347"/>
            <ac:inkMk id="3" creationId="{3A5D487B-F61D-C44F-A801-FC72BC252EA3}"/>
          </ac:inkMkLst>
        </pc:inkChg>
      </pc:sldChg>
      <pc:sldChg chg="modSp mod">
        <pc:chgData name="Minh Thai Tran" userId="996740aabe1fc7dc" providerId="LiveId" clId="{B396D700-B20D-8845-BE1B-96F4706837C0}" dt="2021-10-24T23:29:19.361" v="183" actId="20577"/>
        <pc:sldMkLst>
          <pc:docMk/>
          <pc:sldMk cId="477052213" sldId="349"/>
        </pc:sldMkLst>
        <pc:spChg chg="mod">
          <ac:chgData name="Minh Thai Tran" userId="996740aabe1fc7dc" providerId="LiveId" clId="{B396D700-B20D-8845-BE1B-96F4706837C0}" dt="2021-10-24T23:29:19.361" v="183" actId="20577"/>
          <ac:spMkLst>
            <pc:docMk/>
            <pc:sldMk cId="477052213" sldId="349"/>
            <ac:spMk id="3" creationId="{00000000-0000-0000-0000-000000000000}"/>
          </ac:spMkLst>
        </pc:spChg>
      </pc:sldChg>
      <pc:sldChg chg="delSp modSp mod">
        <pc:chgData name="Minh Thai Tran" userId="996740aabe1fc7dc" providerId="LiveId" clId="{B396D700-B20D-8845-BE1B-96F4706837C0}" dt="2021-10-18T03:36:39.778" v="90" actId="20577"/>
        <pc:sldMkLst>
          <pc:docMk/>
          <pc:sldMk cId="584945226" sldId="350"/>
        </pc:sldMkLst>
        <pc:spChg chg="del">
          <ac:chgData name="Minh Thai Tran" userId="996740aabe1fc7dc" providerId="LiveId" clId="{B396D700-B20D-8845-BE1B-96F4706837C0}" dt="2021-10-18T03:36:28.419" v="88" actId="478"/>
          <ac:spMkLst>
            <pc:docMk/>
            <pc:sldMk cId="584945226" sldId="350"/>
            <ac:spMk id="2" creationId="{1C4953C3-A7D5-4609-99EB-6702A6BBC81F}"/>
          </ac:spMkLst>
        </pc:spChg>
        <pc:spChg chg="mod">
          <ac:chgData name="Minh Thai Tran" userId="996740aabe1fc7dc" providerId="LiveId" clId="{B396D700-B20D-8845-BE1B-96F4706837C0}" dt="2021-10-18T03:36:39.778" v="90" actId="20577"/>
          <ac:spMkLst>
            <pc:docMk/>
            <pc:sldMk cId="584945226" sldId="350"/>
            <ac:spMk id="89090" creationId="{00000000-0000-0000-0000-000000000000}"/>
          </ac:spMkLst>
        </pc:spChg>
      </pc:sldChg>
      <pc:sldChg chg="addSp delSp modSp mod">
        <pc:chgData name="Minh Thai Tran" userId="996740aabe1fc7dc" providerId="LiveId" clId="{B396D700-B20D-8845-BE1B-96F4706837C0}" dt="2021-10-18T00:30:17.823" v="5" actId="478"/>
        <pc:sldMkLst>
          <pc:docMk/>
          <pc:sldMk cId="1666614505" sldId="351"/>
        </pc:sldMkLst>
        <pc:spChg chg="mod">
          <ac:chgData name="Minh Thai Tran" userId="996740aabe1fc7dc" providerId="LiveId" clId="{B396D700-B20D-8845-BE1B-96F4706837C0}" dt="2021-10-17T23:23:26.647" v="3" actId="20577"/>
          <ac:spMkLst>
            <pc:docMk/>
            <pc:sldMk cId="1666614505" sldId="351"/>
            <ac:spMk id="3" creationId="{00000000-0000-0000-0000-000000000000}"/>
          </ac:spMkLst>
        </pc:spChg>
        <pc:inkChg chg="add del">
          <ac:chgData name="Minh Thai Tran" userId="996740aabe1fc7dc" providerId="LiveId" clId="{B396D700-B20D-8845-BE1B-96F4706837C0}" dt="2021-10-18T00:30:17.823" v="5" actId="478"/>
          <ac:inkMkLst>
            <pc:docMk/>
            <pc:sldMk cId="1666614505" sldId="351"/>
            <ac:inkMk id="5" creationId="{553F196C-2669-CB46-9D43-BC6694734830}"/>
          </ac:inkMkLst>
        </pc:inkChg>
      </pc:sldChg>
      <pc:sldChg chg="addSp delSp modSp add mod">
        <pc:chgData name="Minh Thai Tran" userId="996740aabe1fc7dc" providerId="LiveId" clId="{B396D700-B20D-8845-BE1B-96F4706837C0}" dt="2021-10-18T00:41:30.670" v="33" actId="20577"/>
        <pc:sldMkLst>
          <pc:docMk/>
          <pc:sldMk cId="2315279187" sldId="389"/>
        </pc:sldMkLst>
        <pc:spChg chg="mod">
          <ac:chgData name="Minh Thai Tran" userId="996740aabe1fc7dc" providerId="LiveId" clId="{B396D700-B20D-8845-BE1B-96F4706837C0}" dt="2021-10-18T00:41:10.784" v="8" actId="255"/>
          <ac:spMkLst>
            <pc:docMk/>
            <pc:sldMk cId="2315279187" sldId="389"/>
            <ac:spMk id="3" creationId="{00000000-0000-0000-0000-000000000000}"/>
          </ac:spMkLst>
        </pc:spChg>
        <pc:spChg chg="del">
          <ac:chgData name="Minh Thai Tran" userId="996740aabe1fc7dc" providerId="LiveId" clId="{B396D700-B20D-8845-BE1B-96F4706837C0}" dt="2021-10-18T00:41:15.128" v="9" actId="478"/>
          <ac:spMkLst>
            <pc:docMk/>
            <pc:sldMk cId="2315279187" sldId="389"/>
            <ac:spMk id="4" creationId="{9E5723C5-DC35-40B1-AEDE-9ED9D3053B72}"/>
          </ac:spMkLst>
        </pc:spChg>
        <pc:spChg chg="add mod">
          <ac:chgData name="Minh Thai Tran" userId="996740aabe1fc7dc" providerId="LiveId" clId="{B396D700-B20D-8845-BE1B-96F4706837C0}" dt="2021-10-18T00:41:30.670" v="33" actId="20577"/>
          <ac:spMkLst>
            <pc:docMk/>
            <pc:sldMk cId="2315279187" sldId="389"/>
            <ac:spMk id="5" creationId="{2516D197-171F-CF4D-B6E4-5870454F2144}"/>
          </ac:spMkLst>
        </pc:spChg>
      </pc:sldChg>
      <pc:sldChg chg="add del">
        <pc:chgData name="Minh Thai Tran" userId="996740aabe1fc7dc" providerId="LiveId" clId="{B396D700-B20D-8845-BE1B-96F4706837C0}" dt="2021-10-18T03:36:18.592" v="87" actId="2696"/>
        <pc:sldMkLst>
          <pc:docMk/>
          <pc:sldMk cId="1376320035" sldId="390"/>
        </pc:sldMkLst>
      </pc:sldChg>
    </pc:docChg>
  </pc:docChgLst>
  <pc:docChgLst>
    <pc:chgData name="Minh Thai Tran" userId="996740aabe1fc7dc" providerId="LiveId" clId="{4720EB8A-69AE-4F0F-B992-B40403EE1564}"/>
    <pc:docChg chg="undo custSel addSld modSld">
      <pc:chgData name="Minh Thai Tran" userId="996740aabe1fc7dc" providerId="LiveId" clId="{4720EB8A-69AE-4F0F-B992-B40403EE1564}" dt="2022-10-23T04:18:04.807" v="1827" actId="20577"/>
      <pc:docMkLst>
        <pc:docMk/>
      </pc:docMkLst>
      <pc:sldChg chg="modSp mod">
        <pc:chgData name="Minh Thai Tran" userId="996740aabe1fc7dc" providerId="LiveId" clId="{4720EB8A-69AE-4F0F-B992-B40403EE1564}" dt="2022-10-23T04:18:04.807" v="1827" actId="20577"/>
        <pc:sldMkLst>
          <pc:docMk/>
          <pc:sldMk cId="0" sldId="256"/>
        </pc:sldMkLst>
        <pc:spChg chg="mod">
          <ac:chgData name="Minh Thai Tran" userId="996740aabe1fc7dc" providerId="LiveId" clId="{4720EB8A-69AE-4F0F-B992-B40403EE1564}" dt="2022-10-23T04:18:04.807" v="1827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Minh Thai Tran" userId="996740aabe1fc7dc" providerId="LiveId" clId="{4720EB8A-69AE-4F0F-B992-B40403EE1564}" dt="2022-10-23T02:02:10.943" v="6" actId="27636"/>
        <pc:sldMkLst>
          <pc:docMk/>
          <pc:sldMk cId="0" sldId="294"/>
        </pc:sldMkLst>
        <pc:spChg chg="mod">
          <ac:chgData name="Minh Thai Tran" userId="996740aabe1fc7dc" providerId="LiveId" clId="{4720EB8A-69AE-4F0F-B992-B40403EE1564}" dt="2022-10-23T02:02:10.943" v="6" actId="27636"/>
          <ac:spMkLst>
            <pc:docMk/>
            <pc:sldMk cId="0" sldId="294"/>
            <ac:spMk id="41987" creationId="{00000000-0000-0000-0000-000000000000}"/>
          </ac:spMkLst>
        </pc:spChg>
      </pc:sldChg>
      <pc:sldChg chg="addSp delSp modSp mod modAnim">
        <pc:chgData name="Minh Thai Tran" userId="996740aabe1fc7dc" providerId="LiveId" clId="{4720EB8A-69AE-4F0F-B992-B40403EE1564}" dt="2022-10-23T02:12:46.085" v="260" actId="20577"/>
        <pc:sldMkLst>
          <pc:docMk/>
          <pc:sldMk cId="0" sldId="295"/>
        </pc:sldMkLst>
        <pc:spChg chg="add mod">
          <ac:chgData name="Minh Thai Tran" userId="996740aabe1fc7dc" providerId="LiveId" clId="{4720EB8A-69AE-4F0F-B992-B40403EE1564}" dt="2022-10-23T02:11:18.473" v="223" actId="1076"/>
          <ac:spMkLst>
            <pc:docMk/>
            <pc:sldMk cId="0" sldId="295"/>
            <ac:spMk id="4" creationId="{F0AD52AF-1D7D-2D26-0FAB-5A2A09C05367}"/>
          </ac:spMkLst>
        </pc:spChg>
        <pc:spChg chg="add mod">
          <ac:chgData name="Minh Thai Tran" userId="996740aabe1fc7dc" providerId="LiveId" clId="{4720EB8A-69AE-4F0F-B992-B40403EE1564}" dt="2022-10-23T02:11:18.473" v="223" actId="1076"/>
          <ac:spMkLst>
            <pc:docMk/>
            <pc:sldMk cId="0" sldId="295"/>
            <ac:spMk id="5" creationId="{9AA0F840-1177-E611-80DB-D5189B8F0CDC}"/>
          </ac:spMkLst>
        </pc:spChg>
        <pc:spChg chg="add mod">
          <ac:chgData name="Minh Thai Tran" userId="996740aabe1fc7dc" providerId="LiveId" clId="{4720EB8A-69AE-4F0F-B992-B40403EE1564}" dt="2022-10-23T02:11:18.473" v="223" actId="1076"/>
          <ac:spMkLst>
            <pc:docMk/>
            <pc:sldMk cId="0" sldId="295"/>
            <ac:spMk id="6" creationId="{DC4B76A4-E5CE-AB9E-4346-4A513997DE75}"/>
          </ac:spMkLst>
        </pc:spChg>
        <pc:spChg chg="add mod">
          <ac:chgData name="Minh Thai Tran" userId="996740aabe1fc7dc" providerId="LiveId" clId="{4720EB8A-69AE-4F0F-B992-B40403EE1564}" dt="2022-10-23T02:11:18.473" v="223" actId="1076"/>
          <ac:spMkLst>
            <pc:docMk/>
            <pc:sldMk cId="0" sldId="295"/>
            <ac:spMk id="7" creationId="{EC2252FD-34F8-79A6-9BD1-99D1CC5283B6}"/>
          </ac:spMkLst>
        </pc:spChg>
        <pc:spChg chg="del mod">
          <ac:chgData name="Minh Thai Tran" userId="996740aabe1fc7dc" providerId="LiveId" clId="{4720EB8A-69AE-4F0F-B992-B40403EE1564}" dt="2022-10-23T02:11:10.589" v="221" actId="478"/>
          <ac:spMkLst>
            <pc:docMk/>
            <pc:sldMk cId="0" sldId="295"/>
            <ac:spMk id="43076" creationId="{00000000-0000-0000-0000-000000000000}"/>
          </ac:spMkLst>
        </pc:spChg>
        <pc:spChg chg="del mod">
          <ac:chgData name="Minh Thai Tran" userId="996740aabe1fc7dc" providerId="LiveId" clId="{4720EB8A-69AE-4F0F-B992-B40403EE1564}" dt="2022-10-23T02:11:10.589" v="221" actId="478"/>
          <ac:spMkLst>
            <pc:docMk/>
            <pc:sldMk cId="0" sldId="295"/>
            <ac:spMk id="43077" creationId="{00000000-0000-0000-0000-000000000000}"/>
          </ac:spMkLst>
        </pc:spChg>
        <pc:spChg chg="del mod">
          <ac:chgData name="Minh Thai Tran" userId="996740aabe1fc7dc" providerId="LiveId" clId="{4720EB8A-69AE-4F0F-B992-B40403EE1564}" dt="2022-10-23T02:11:10.589" v="221" actId="478"/>
          <ac:spMkLst>
            <pc:docMk/>
            <pc:sldMk cId="0" sldId="295"/>
            <ac:spMk id="43078" creationId="{00000000-0000-0000-0000-000000000000}"/>
          </ac:spMkLst>
        </pc:spChg>
        <pc:spChg chg="del mod">
          <ac:chgData name="Minh Thai Tran" userId="996740aabe1fc7dc" providerId="LiveId" clId="{4720EB8A-69AE-4F0F-B992-B40403EE1564}" dt="2022-10-23T02:11:10.589" v="221" actId="478"/>
          <ac:spMkLst>
            <pc:docMk/>
            <pc:sldMk cId="0" sldId="295"/>
            <ac:spMk id="43079" creationId="{00000000-0000-0000-0000-000000000000}"/>
          </ac:spMkLst>
        </pc:spChg>
        <pc:spChg chg="mod">
          <ac:chgData name="Minh Thai Tran" userId="996740aabe1fc7dc" providerId="LiveId" clId="{4720EB8A-69AE-4F0F-B992-B40403EE1564}" dt="2022-10-23T02:12:46.085" v="260" actId="20577"/>
          <ac:spMkLst>
            <pc:docMk/>
            <pc:sldMk cId="0" sldId="295"/>
            <ac:spMk id="49155" creationId="{00000000-0000-0000-0000-000000000000}"/>
          </ac:spMkLst>
        </pc:spChg>
        <pc:graphicFrameChg chg="add mod">
          <ac:chgData name="Minh Thai Tran" userId="996740aabe1fc7dc" providerId="LiveId" clId="{4720EB8A-69AE-4F0F-B992-B40403EE1564}" dt="2022-10-23T02:11:18.473" v="223" actId="1076"/>
          <ac:graphicFrameMkLst>
            <pc:docMk/>
            <pc:sldMk cId="0" sldId="295"/>
            <ac:graphicFrameMk id="3" creationId="{BA486183-BC9F-25A2-EC71-27E31624261E}"/>
          </ac:graphicFrameMkLst>
        </pc:graphicFrameChg>
        <pc:graphicFrameChg chg="del modGraphic">
          <ac:chgData name="Minh Thai Tran" userId="996740aabe1fc7dc" providerId="LiveId" clId="{4720EB8A-69AE-4F0F-B992-B40403EE1564}" dt="2022-10-23T02:11:10.589" v="221" actId="478"/>
          <ac:graphicFrameMkLst>
            <pc:docMk/>
            <pc:sldMk cId="0" sldId="295"/>
            <ac:graphicFrameMk id="49244" creationId="{00000000-0000-0000-0000-000000000000}"/>
          </ac:graphicFrameMkLst>
        </pc:graphicFrameChg>
      </pc:sldChg>
      <pc:sldChg chg="modSp mod">
        <pc:chgData name="Minh Thai Tran" userId="996740aabe1fc7dc" providerId="LiveId" clId="{4720EB8A-69AE-4F0F-B992-B40403EE1564}" dt="2022-10-23T02:14:12.894" v="305" actId="14100"/>
        <pc:sldMkLst>
          <pc:docMk/>
          <pc:sldMk cId="0" sldId="296"/>
        </pc:sldMkLst>
        <pc:grpChg chg="mod">
          <ac:chgData name="Minh Thai Tran" userId="996740aabe1fc7dc" providerId="LiveId" clId="{4720EB8A-69AE-4F0F-B992-B40403EE1564}" dt="2022-10-23T02:14:12.894" v="305" actId="14100"/>
          <ac:grpSpMkLst>
            <pc:docMk/>
            <pc:sldMk cId="0" sldId="296"/>
            <ac:grpSpMk id="3" creationId="{00000000-0000-0000-0000-000000000000}"/>
          </ac:grpSpMkLst>
        </pc:grpChg>
        <pc:grpChg chg="mod">
          <ac:chgData name="Minh Thai Tran" userId="996740aabe1fc7dc" providerId="LiveId" clId="{4720EB8A-69AE-4F0F-B992-B40403EE1564}" dt="2022-10-23T02:14:06.779" v="303" actId="14100"/>
          <ac:grpSpMkLst>
            <pc:docMk/>
            <pc:sldMk cId="0" sldId="296"/>
            <ac:grpSpMk id="4" creationId="{00000000-0000-0000-0000-000000000000}"/>
          </ac:grpSpMkLst>
        </pc:grpChg>
        <pc:graphicFrameChg chg="mod modGraphic">
          <ac:chgData name="Minh Thai Tran" userId="996740aabe1fc7dc" providerId="LiveId" clId="{4720EB8A-69AE-4F0F-B992-B40403EE1564}" dt="2022-10-23T02:13:41.249" v="277" actId="20577"/>
          <ac:graphicFrameMkLst>
            <pc:docMk/>
            <pc:sldMk cId="0" sldId="296"/>
            <ac:graphicFrameMk id="51204" creationId="{00000000-0000-0000-0000-000000000000}"/>
          </ac:graphicFrameMkLst>
        </pc:graphicFrameChg>
      </pc:sldChg>
      <pc:sldChg chg="modSp mod">
        <pc:chgData name="Minh Thai Tran" userId="996740aabe1fc7dc" providerId="LiveId" clId="{4720EB8A-69AE-4F0F-B992-B40403EE1564}" dt="2022-10-23T03:54:25.894" v="945" actId="6549"/>
        <pc:sldMkLst>
          <pc:docMk/>
          <pc:sldMk cId="0" sldId="297"/>
        </pc:sldMkLst>
        <pc:spChg chg="mod">
          <ac:chgData name="Minh Thai Tran" userId="996740aabe1fc7dc" providerId="LiveId" clId="{4720EB8A-69AE-4F0F-B992-B40403EE1564}" dt="2022-10-23T03:54:25.894" v="945" actId="6549"/>
          <ac:spMkLst>
            <pc:docMk/>
            <pc:sldMk cId="0" sldId="297"/>
            <ac:spMk id="45059" creationId="{00000000-0000-0000-0000-000000000000}"/>
          </ac:spMkLst>
        </pc:spChg>
      </pc:sldChg>
      <pc:sldChg chg="modSp mod">
        <pc:chgData name="Minh Thai Tran" userId="996740aabe1fc7dc" providerId="LiveId" clId="{4720EB8A-69AE-4F0F-B992-B40403EE1564}" dt="2022-10-23T03:55:28.146" v="1029" actId="20577"/>
        <pc:sldMkLst>
          <pc:docMk/>
          <pc:sldMk cId="0" sldId="298"/>
        </pc:sldMkLst>
        <pc:spChg chg="mod">
          <ac:chgData name="Minh Thai Tran" userId="996740aabe1fc7dc" providerId="LiveId" clId="{4720EB8A-69AE-4F0F-B992-B40403EE1564}" dt="2022-10-23T03:55:28.146" v="1029" actId="20577"/>
          <ac:spMkLst>
            <pc:docMk/>
            <pc:sldMk cId="0" sldId="298"/>
            <ac:spMk id="46083" creationId="{00000000-0000-0000-0000-000000000000}"/>
          </ac:spMkLst>
        </pc:spChg>
      </pc:sldChg>
      <pc:sldChg chg="modSp mod">
        <pc:chgData name="Minh Thai Tran" userId="996740aabe1fc7dc" providerId="LiveId" clId="{4720EB8A-69AE-4F0F-B992-B40403EE1564}" dt="2022-10-23T03:55:36.166" v="1035" actId="113"/>
        <pc:sldMkLst>
          <pc:docMk/>
          <pc:sldMk cId="0" sldId="299"/>
        </pc:sldMkLst>
        <pc:spChg chg="mod">
          <ac:chgData name="Minh Thai Tran" userId="996740aabe1fc7dc" providerId="LiveId" clId="{4720EB8A-69AE-4F0F-B992-B40403EE1564}" dt="2022-10-23T03:55:36.166" v="1035" actId="113"/>
          <ac:spMkLst>
            <pc:docMk/>
            <pc:sldMk cId="0" sldId="299"/>
            <ac:spMk id="47107" creationId="{00000000-0000-0000-0000-000000000000}"/>
          </ac:spMkLst>
        </pc:spChg>
      </pc:sldChg>
      <pc:sldChg chg="modSp mod">
        <pc:chgData name="Minh Thai Tran" userId="996740aabe1fc7dc" providerId="LiveId" clId="{4720EB8A-69AE-4F0F-B992-B40403EE1564}" dt="2022-10-23T03:59:20.631" v="1180" actId="14100"/>
        <pc:sldMkLst>
          <pc:docMk/>
          <pc:sldMk cId="0" sldId="300"/>
        </pc:sldMkLst>
        <pc:spChg chg="mod">
          <ac:chgData name="Minh Thai Tran" userId="996740aabe1fc7dc" providerId="LiveId" clId="{4720EB8A-69AE-4F0F-B992-B40403EE1564}" dt="2022-10-23T03:59:20.631" v="1180" actId="14100"/>
          <ac:spMkLst>
            <pc:docMk/>
            <pc:sldMk cId="0" sldId="300"/>
            <ac:spMk id="48131" creationId="{00000000-0000-0000-0000-000000000000}"/>
          </ac:spMkLst>
        </pc:spChg>
        <pc:spChg chg="mod">
          <ac:chgData name="Minh Thai Tran" userId="996740aabe1fc7dc" providerId="LiveId" clId="{4720EB8A-69AE-4F0F-B992-B40403EE1564}" dt="2022-10-23T03:55:59.504" v="1037" actId="27636"/>
          <ac:spMkLst>
            <pc:docMk/>
            <pc:sldMk cId="0" sldId="300"/>
            <ac:spMk id="55298" creationId="{00000000-0000-0000-0000-000000000000}"/>
          </ac:spMkLst>
        </pc:spChg>
      </pc:sldChg>
      <pc:sldChg chg="modSp mod">
        <pc:chgData name="Minh Thai Tran" userId="996740aabe1fc7dc" providerId="LiveId" clId="{4720EB8A-69AE-4F0F-B992-B40403EE1564}" dt="2022-10-23T04:02:34.777" v="1341" actId="1036"/>
        <pc:sldMkLst>
          <pc:docMk/>
          <pc:sldMk cId="0" sldId="301"/>
        </pc:sldMkLst>
        <pc:spChg chg="mod">
          <ac:chgData name="Minh Thai Tran" userId="996740aabe1fc7dc" providerId="LiveId" clId="{4720EB8A-69AE-4F0F-B992-B40403EE1564}" dt="2022-10-23T04:02:34.777" v="1341" actId="1036"/>
          <ac:spMkLst>
            <pc:docMk/>
            <pc:sldMk cId="0" sldId="301"/>
            <ac:spMk id="49155" creationId="{00000000-0000-0000-0000-000000000000}"/>
          </ac:spMkLst>
        </pc:spChg>
        <pc:spChg chg="mod">
          <ac:chgData name="Minh Thai Tran" userId="996740aabe1fc7dc" providerId="LiveId" clId="{4720EB8A-69AE-4F0F-B992-B40403EE1564}" dt="2022-10-23T03:59:30.934" v="1182" actId="27636"/>
          <ac:spMkLst>
            <pc:docMk/>
            <pc:sldMk cId="0" sldId="301"/>
            <ac:spMk id="56322" creationId="{00000000-0000-0000-0000-000000000000}"/>
          </ac:spMkLst>
        </pc:spChg>
      </pc:sldChg>
      <pc:sldChg chg="modSp mod">
        <pc:chgData name="Minh Thai Tran" userId="996740aabe1fc7dc" providerId="LiveId" clId="{4720EB8A-69AE-4F0F-B992-B40403EE1564}" dt="2022-10-23T04:06:52.509" v="1707" actId="207"/>
        <pc:sldMkLst>
          <pc:docMk/>
          <pc:sldMk cId="1411642554" sldId="315"/>
        </pc:sldMkLst>
        <pc:spChg chg="mod">
          <ac:chgData name="Minh Thai Tran" userId="996740aabe1fc7dc" providerId="LiveId" clId="{4720EB8A-69AE-4F0F-B992-B40403EE1564}" dt="2022-10-23T04:06:52.509" v="1707" actId="207"/>
          <ac:spMkLst>
            <pc:docMk/>
            <pc:sldMk cId="1411642554" sldId="315"/>
            <ac:spMk id="3" creationId="{00000000-0000-0000-0000-000000000000}"/>
          </ac:spMkLst>
        </pc:spChg>
      </pc:sldChg>
      <pc:sldChg chg="modSp mod">
        <pc:chgData name="Minh Thai Tran" userId="996740aabe1fc7dc" providerId="LiveId" clId="{4720EB8A-69AE-4F0F-B992-B40403EE1564}" dt="2022-10-23T02:14:49.514" v="307" actId="2165"/>
        <pc:sldMkLst>
          <pc:docMk/>
          <pc:sldMk cId="3430012018" sldId="316"/>
        </pc:sldMkLst>
        <pc:graphicFrameChg chg="modGraphic">
          <ac:chgData name="Minh Thai Tran" userId="996740aabe1fc7dc" providerId="LiveId" clId="{4720EB8A-69AE-4F0F-B992-B40403EE1564}" dt="2022-10-23T02:14:44.477" v="306" actId="2165"/>
          <ac:graphicFrameMkLst>
            <pc:docMk/>
            <pc:sldMk cId="3430012018" sldId="316"/>
            <ac:graphicFrameMk id="4" creationId="{00000000-0000-0000-0000-000000000000}"/>
          </ac:graphicFrameMkLst>
        </pc:graphicFrameChg>
        <pc:graphicFrameChg chg="modGraphic">
          <ac:chgData name="Minh Thai Tran" userId="996740aabe1fc7dc" providerId="LiveId" clId="{4720EB8A-69AE-4F0F-B992-B40403EE1564}" dt="2022-10-23T02:14:49.514" v="307" actId="2165"/>
          <ac:graphicFrameMkLst>
            <pc:docMk/>
            <pc:sldMk cId="3430012018" sldId="316"/>
            <ac:graphicFrameMk id="7" creationId="{6D70F804-5935-42E1-9939-82D5DED08D73}"/>
          </ac:graphicFrameMkLst>
        </pc:graphicFrameChg>
      </pc:sldChg>
      <pc:sldChg chg="modSp mod">
        <pc:chgData name="Minh Thai Tran" userId="996740aabe1fc7dc" providerId="LiveId" clId="{4720EB8A-69AE-4F0F-B992-B40403EE1564}" dt="2022-10-23T04:07:45.273" v="1812" actId="6549"/>
        <pc:sldMkLst>
          <pc:docMk/>
          <pc:sldMk cId="1082210886" sldId="325"/>
        </pc:sldMkLst>
        <pc:spChg chg="mod">
          <ac:chgData name="Minh Thai Tran" userId="996740aabe1fc7dc" providerId="LiveId" clId="{4720EB8A-69AE-4F0F-B992-B40403EE1564}" dt="2022-10-23T04:07:45.273" v="1812" actId="6549"/>
          <ac:spMkLst>
            <pc:docMk/>
            <pc:sldMk cId="1082210886" sldId="325"/>
            <ac:spMk id="3" creationId="{00000000-0000-0000-0000-000000000000}"/>
          </ac:spMkLst>
        </pc:spChg>
      </pc:sldChg>
      <pc:sldChg chg="modSp mod">
        <pc:chgData name="Minh Thai Tran" userId="996740aabe1fc7dc" providerId="LiveId" clId="{4720EB8A-69AE-4F0F-B992-B40403EE1564}" dt="2022-10-23T02:00:26.111" v="4" actId="114"/>
        <pc:sldMkLst>
          <pc:docMk/>
          <pc:sldMk cId="1666614505" sldId="351"/>
        </pc:sldMkLst>
        <pc:spChg chg="mod">
          <ac:chgData name="Minh Thai Tran" userId="996740aabe1fc7dc" providerId="LiveId" clId="{4720EB8A-69AE-4F0F-B992-B40403EE1564}" dt="2022-10-23T02:00:26.111" v="4" actId="114"/>
          <ac:spMkLst>
            <pc:docMk/>
            <pc:sldMk cId="1666614505" sldId="351"/>
            <ac:spMk id="3" creationId="{00000000-0000-0000-0000-000000000000}"/>
          </ac:spMkLst>
        </pc:spChg>
      </pc:sldChg>
      <pc:sldChg chg="modSp mod">
        <pc:chgData name="Minh Thai Tran" userId="996740aabe1fc7dc" providerId="LiveId" clId="{4720EB8A-69AE-4F0F-B992-B40403EE1564}" dt="2022-10-23T03:45:50.701" v="367" actId="207"/>
        <pc:sldMkLst>
          <pc:docMk/>
          <pc:sldMk cId="1305722626" sldId="354"/>
        </pc:sldMkLst>
        <pc:spChg chg="mod">
          <ac:chgData name="Minh Thai Tran" userId="996740aabe1fc7dc" providerId="LiveId" clId="{4720EB8A-69AE-4F0F-B992-B40403EE1564}" dt="2022-10-23T02:15:20.055" v="332" actId="20577"/>
          <ac:spMkLst>
            <pc:docMk/>
            <pc:sldMk cId="1305722626" sldId="354"/>
            <ac:spMk id="3" creationId="{995EF3C2-C7F8-4E78-A50D-C74F90BADCCB}"/>
          </ac:spMkLst>
        </pc:spChg>
        <pc:spChg chg="mod">
          <ac:chgData name="Minh Thai Tran" userId="996740aabe1fc7dc" providerId="LiveId" clId="{4720EB8A-69AE-4F0F-B992-B40403EE1564}" dt="2022-10-23T02:16:38.869" v="359" actId="5793"/>
          <ac:spMkLst>
            <pc:docMk/>
            <pc:sldMk cId="1305722626" sldId="354"/>
            <ac:spMk id="9" creationId="{BDA121A3-5B1F-4D93-8082-7EE3BAAE898E}"/>
          </ac:spMkLst>
        </pc:spChg>
        <pc:graphicFrameChg chg="modGraphic">
          <ac:chgData name="Minh Thai Tran" userId="996740aabe1fc7dc" providerId="LiveId" clId="{4720EB8A-69AE-4F0F-B992-B40403EE1564}" dt="2022-10-23T03:45:46.884" v="366" actId="207"/>
          <ac:graphicFrameMkLst>
            <pc:docMk/>
            <pc:sldMk cId="1305722626" sldId="354"/>
            <ac:graphicFrameMk id="7" creationId="{6D70F804-5935-42E1-9939-82D5DED08D73}"/>
          </ac:graphicFrameMkLst>
        </pc:graphicFrameChg>
        <pc:graphicFrameChg chg="mod modGraphic">
          <ac:chgData name="Minh Thai Tran" userId="996740aabe1fc7dc" providerId="LiveId" clId="{4720EB8A-69AE-4F0F-B992-B40403EE1564}" dt="2022-10-23T03:45:50.701" v="367" actId="207"/>
          <ac:graphicFrameMkLst>
            <pc:docMk/>
            <pc:sldMk cId="1305722626" sldId="354"/>
            <ac:graphicFrameMk id="8" creationId="{4E4B7240-4A02-44AC-A769-F395D16CF1A9}"/>
          </ac:graphicFrameMkLst>
        </pc:graphicFrameChg>
      </pc:sldChg>
      <pc:sldChg chg="modSp mod">
        <pc:chgData name="Minh Thai Tran" userId="996740aabe1fc7dc" providerId="LiveId" clId="{4720EB8A-69AE-4F0F-B992-B40403EE1564}" dt="2022-10-23T03:47:49.689" v="403" actId="207"/>
        <pc:sldMkLst>
          <pc:docMk/>
          <pc:sldMk cId="1415357187" sldId="355"/>
        </pc:sldMkLst>
        <pc:spChg chg="mod">
          <ac:chgData name="Minh Thai Tran" userId="996740aabe1fc7dc" providerId="LiveId" clId="{4720EB8A-69AE-4F0F-B992-B40403EE1564}" dt="2022-10-23T03:46:18.897" v="379" actId="5793"/>
          <ac:spMkLst>
            <pc:docMk/>
            <pc:sldMk cId="1415357187" sldId="355"/>
            <ac:spMk id="3" creationId="{995EF3C2-C7F8-4E78-A50D-C74F90BADCCB}"/>
          </ac:spMkLst>
        </pc:spChg>
        <pc:spChg chg="mod">
          <ac:chgData name="Minh Thai Tran" userId="996740aabe1fc7dc" providerId="LiveId" clId="{4720EB8A-69AE-4F0F-B992-B40403EE1564}" dt="2022-10-23T03:47:20.660" v="398" actId="20577"/>
          <ac:spMkLst>
            <pc:docMk/>
            <pc:sldMk cId="1415357187" sldId="355"/>
            <ac:spMk id="9" creationId="{BDA121A3-5B1F-4D93-8082-7EE3BAAE898E}"/>
          </ac:spMkLst>
        </pc:spChg>
        <pc:graphicFrameChg chg="modGraphic">
          <ac:chgData name="Minh Thai Tran" userId="996740aabe1fc7dc" providerId="LiveId" clId="{4720EB8A-69AE-4F0F-B992-B40403EE1564}" dt="2022-10-23T03:47:49.689" v="403" actId="207"/>
          <ac:graphicFrameMkLst>
            <pc:docMk/>
            <pc:sldMk cId="1415357187" sldId="355"/>
            <ac:graphicFrameMk id="7" creationId="{6D70F804-5935-42E1-9939-82D5DED08D73}"/>
          </ac:graphicFrameMkLst>
        </pc:graphicFrameChg>
        <pc:graphicFrameChg chg="mod modGraphic">
          <ac:chgData name="Minh Thai Tran" userId="996740aabe1fc7dc" providerId="LiveId" clId="{4720EB8A-69AE-4F0F-B992-B40403EE1564}" dt="2022-10-23T03:47:43.201" v="400" actId="207"/>
          <ac:graphicFrameMkLst>
            <pc:docMk/>
            <pc:sldMk cId="1415357187" sldId="355"/>
            <ac:graphicFrameMk id="8" creationId="{4E4B7240-4A02-44AC-A769-F395D16CF1A9}"/>
          </ac:graphicFrameMkLst>
        </pc:graphicFrameChg>
      </pc:sldChg>
      <pc:sldChg chg="addSp modSp add mod modAnim">
        <pc:chgData name="Minh Thai Tran" userId="996740aabe1fc7dc" providerId="LiveId" clId="{4720EB8A-69AE-4F0F-B992-B40403EE1564}" dt="2022-10-23T02:08:05.872" v="155" actId="207"/>
        <pc:sldMkLst>
          <pc:docMk/>
          <pc:sldMk cId="2238414430" sldId="390"/>
        </pc:sldMkLst>
        <pc:spChg chg="add mod">
          <ac:chgData name="Minh Thai Tran" userId="996740aabe1fc7dc" providerId="LiveId" clId="{4720EB8A-69AE-4F0F-B992-B40403EE1564}" dt="2022-10-23T02:07:17.218" v="148" actId="14100"/>
          <ac:spMkLst>
            <pc:docMk/>
            <pc:sldMk cId="2238414430" sldId="390"/>
            <ac:spMk id="4" creationId="{21F0D8A2-475C-AEF9-29B4-EB285564A579}"/>
          </ac:spMkLst>
        </pc:spChg>
        <pc:spChg chg="add mod">
          <ac:chgData name="Minh Thai Tran" userId="996740aabe1fc7dc" providerId="LiveId" clId="{4720EB8A-69AE-4F0F-B992-B40403EE1564}" dt="2022-10-23T02:07:23.709" v="150" actId="1037"/>
          <ac:spMkLst>
            <pc:docMk/>
            <pc:sldMk cId="2238414430" sldId="390"/>
            <ac:spMk id="5" creationId="{EEC887C6-A1B1-B0A7-5CE5-053DB0A03DF1}"/>
          </ac:spMkLst>
        </pc:spChg>
        <pc:spChg chg="add mod">
          <ac:chgData name="Minh Thai Tran" userId="996740aabe1fc7dc" providerId="LiveId" clId="{4720EB8A-69AE-4F0F-B992-B40403EE1564}" dt="2022-10-23T02:06:58.248" v="137" actId="1076"/>
          <ac:spMkLst>
            <pc:docMk/>
            <pc:sldMk cId="2238414430" sldId="390"/>
            <ac:spMk id="6" creationId="{38E908CD-DF15-4B14-3BAB-FE8C9895C052}"/>
          </ac:spMkLst>
        </pc:spChg>
        <pc:spChg chg="add mod">
          <ac:chgData name="Minh Thai Tran" userId="996740aabe1fc7dc" providerId="LiveId" clId="{4720EB8A-69AE-4F0F-B992-B40403EE1564}" dt="2022-10-23T02:06:58.248" v="137" actId="1076"/>
          <ac:spMkLst>
            <pc:docMk/>
            <pc:sldMk cId="2238414430" sldId="390"/>
            <ac:spMk id="7" creationId="{9961EF24-8395-F252-0F4C-4D274E7E6181}"/>
          </ac:spMkLst>
        </pc:spChg>
        <pc:spChg chg="mod">
          <ac:chgData name="Minh Thai Tran" userId="996740aabe1fc7dc" providerId="LiveId" clId="{4720EB8A-69AE-4F0F-B992-B40403EE1564}" dt="2022-10-23T02:05:56.848" v="103" actId="1037"/>
          <ac:spMkLst>
            <pc:docMk/>
            <pc:sldMk cId="2238414430" sldId="390"/>
            <ac:spMk id="43076" creationId="{00000000-0000-0000-0000-000000000000}"/>
          </ac:spMkLst>
        </pc:spChg>
        <pc:spChg chg="mod">
          <ac:chgData name="Minh Thai Tran" userId="996740aabe1fc7dc" providerId="LiveId" clId="{4720EB8A-69AE-4F0F-B992-B40403EE1564}" dt="2022-10-23T02:05:56.848" v="103" actId="1037"/>
          <ac:spMkLst>
            <pc:docMk/>
            <pc:sldMk cId="2238414430" sldId="390"/>
            <ac:spMk id="43077" creationId="{00000000-0000-0000-0000-000000000000}"/>
          </ac:spMkLst>
        </pc:spChg>
        <pc:spChg chg="mod">
          <ac:chgData name="Minh Thai Tran" userId="996740aabe1fc7dc" providerId="LiveId" clId="{4720EB8A-69AE-4F0F-B992-B40403EE1564}" dt="2022-10-23T02:05:56.848" v="103" actId="1037"/>
          <ac:spMkLst>
            <pc:docMk/>
            <pc:sldMk cId="2238414430" sldId="390"/>
            <ac:spMk id="43078" creationId="{00000000-0000-0000-0000-000000000000}"/>
          </ac:spMkLst>
        </pc:spChg>
        <pc:spChg chg="mod">
          <ac:chgData name="Minh Thai Tran" userId="996740aabe1fc7dc" providerId="LiveId" clId="{4720EB8A-69AE-4F0F-B992-B40403EE1564}" dt="2022-10-23T02:05:56.848" v="103" actId="1037"/>
          <ac:spMkLst>
            <pc:docMk/>
            <pc:sldMk cId="2238414430" sldId="390"/>
            <ac:spMk id="43079" creationId="{00000000-0000-0000-0000-000000000000}"/>
          </ac:spMkLst>
        </pc:spChg>
        <pc:spChg chg="mod">
          <ac:chgData name="Minh Thai Tran" userId="996740aabe1fc7dc" providerId="LiveId" clId="{4720EB8A-69AE-4F0F-B992-B40403EE1564}" dt="2022-10-23T02:05:06.837" v="60" actId="14100"/>
          <ac:spMkLst>
            <pc:docMk/>
            <pc:sldMk cId="2238414430" sldId="390"/>
            <ac:spMk id="49154" creationId="{00000000-0000-0000-0000-000000000000}"/>
          </ac:spMkLst>
        </pc:spChg>
        <pc:spChg chg="mod">
          <ac:chgData name="Minh Thai Tran" userId="996740aabe1fc7dc" providerId="LiveId" clId="{4720EB8A-69AE-4F0F-B992-B40403EE1564}" dt="2022-10-23T02:08:05.872" v="155" actId="207"/>
          <ac:spMkLst>
            <pc:docMk/>
            <pc:sldMk cId="2238414430" sldId="390"/>
            <ac:spMk id="49155" creationId="{00000000-0000-0000-0000-000000000000}"/>
          </ac:spMkLst>
        </pc:spChg>
        <pc:graphicFrameChg chg="add mod modGraphic">
          <ac:chgData name="Minh Thai Tran" userId="996740aabe1fc7dc" providerId="LiveId" clId="{4720EB8A-69AE-4F0F-B992-B40403EE1564}" dt="2022-10-23T02:07:49.062" v="152" actId="207"/>
          <ac:graphicFrameMkLst>
            <pc:docMk/>
            <pc:sldMk cId="2238414430" sldId="390"/>
            <ac:graphicFrameMk id="3" creationId="{49B95E04-2955-CADF-5258-4F321487BA63}"/>
          </ac:graphicFrameMkLst>
        </pc:graphicFrameChg>
        <pc:graphicFrameChg chg="mod modGraphic">
          <ac:chgData name="Minh Thai Tran" userId="996740aabe1fc7dc" providerId="LiveId" clId="{4720EB8A-69AE-4F0F-B992-B40403EE1564}" dt="2022-10-23T02:07:07.679" v="140" actId="20577"/>
          <ac:graphicFrameMkLst>
            <pc:docMk/>
            <pc:sldMk cId="2238414430" sldId="390"/>
            <ac:graphicFrameMk id="49244" creationId="{00000000-0000-0000-0000-000000000000}"/>
          </ac:graphicFrameMkLst>
        </pc:graphicFrameChg>
      </pc:sldChg>
      <pc:sldChg chg="addSp delSp modSp add mod">
        <pc:chgData name="Minh Thai Tran" userId="996740aabe1fc7dc" providerId="LiveId" clId="{4720EB8A-69AE-4F0F-B992-B40403EE1564}" dt="2022-10-23T02:09:08.604" v="180" actId="20577"/>
        <pc:sldMkLst>
          <pc:docMk/>
          <pc:sldMk cId="2994153249" sldId="391"/>
        </pc:sldMkLst>
        <pc:spChg chg="mod">
          <ac:chgData name="Minh Thai Tran" userId="996740aabe1fc7dc" providerId="LiveId" clId="{4720EB8A-69AE-4F0F-B992-B40403EE1564}" dt="2022-10-23T02:09:01.470" v="178" actId="1036"/>
          <ac:spMkLst>
            <pc:docMk/>
            <pc:sldMk cId="2994153249" sldId="391"/>
            <ac:spMk id="4" creationId="{21F0D8A2-475C-AEF9-29B4-EB285564A579}"/>
          </ac:spMkLst>
        </pc:spChg>
        <pc:spChg chg="mod">
          <ac:chgData name="Minh Thai Tran" userId="996740aabe1fc7dc" providerId="LiveId" clId="{4720EB8A-69AE-4F0F-B992-B40403EE1564}" dt="2022-10-23T02:08:52.885" v="174" actId="1038"/>
          <ac:spMkLst>
            <pc:docMk/>
            <pc:sldMk cId="2994153249" sldId="391"/>
            <ac:spMk id="5" creationId="{EEC887C6-A1B1-B0A7-5CE5-053DB0A03DF1}"/>
          </ac:spMkLst>
        </pc:spChg>
        <pc:spChg chg="add mod">
          <ac:chgData name="Minh Thai Tran" userId="996740aabe1fc7dc" providerId="LiveId" clId="{4720EB8A-69AE-4F0F-B992-B40403EE1564}" dt="2022-10-23T02:08:37.910" v="165" actId="1076"/>
          <ac:spMkLst>
            <pc:docMk/>
            <pc:sldMk cId="2994153249" sldId="391"/>
            <ac:spMk id="9" creationId="{AB5A7086-ACCE-D51A-2E2D-42BA46975E03}"/>
          </ac:spMkLst>
        </pc:spChg>
        <pc:spChg chg="add mod">
          <ac:chgData name="Minh Thai Tran" userId="996740aabe1fc7dc" providerId="LiveId" clId="{4720EB8A-69AE-4F0F-B992-B40403EE1564}" dt="2022-10-23T02:08:37.910" v="165" actId="1076"/>
          <ac:spMkLst>
            <pc:docMk/>
            <pc:sldMk cId="2994153249" sldId="391"/>
            <ac:spMk id="10" creationId="{337F1273-6C6A-B698-4458-E216DF0E9B48}"/>
          </ac:spMkLst>
        </pc:spChg>
        <pc:spChg chg="add mod">
          <ac:chgData name="Minh Thai Tran" userId="996740aabe1fc7dc" providerId="LiveId" clId="{4720EB8A-69AE-4F0F-B992-B40403EE1564}" dt="2022-10-23T02:08:37.910" v="165" actId="1076"/>
          <ac:spMkLst>
            <pc:docMk/>
            <pc:sldMk cId="2994153249" sldId="391"/>
            <ac:spMk id="11" creationId="{CBB2A3D2-6390-749F-4396-EB09D4DEB069}"/>
          </ac:spMkLst>
        </pc:spChg>
        <pc:spChg chg="add mod">
          <ac:chgData name="Minh Thai Tran" userId="996740aabe1fc7dc" providerId="LiveId" clId="{4720EB8A-69AE-4F0F-B992-B40403EE1564}" dt="2022-10-23T02:08:37.910" v="165" actId="1076"/>
          <ac:spMkLst>
            <pc:docMk/>
            <pc:sldMk cId="2994153249" sldId="391"/>
            <ac:spMk id="12" creationId="{84AF318A-309A-7924-E2C5-4E3F11F9E401}"/>
          </ac:spMkLst>
        </pc:spChg>
        <pc:spChg chg="del">
          <ac:chgData name="Minh Thai Tran" userId="996740aabe1fc7dc" providerId="LiveId" clId="{4720EB8A-69AE-4F0F-B992-B40403EE1564}" dt="2022-10-23T02:08:25.215" v="163" actId="478"/>
          <ac:spMkLst>
            <pc:docMk/>
            <pc:sldMk cId="2994153249" sldId="391"/>
            <ac:spMk id="43076" creationId="{00000000-0000-0000-0000-000000000000}"/>
          </ac:spMkLst>
        </pc:spChg>
        <pc:spChg chg="del">
          <ac:chgData name="Minh Thai Tran" userId="996740aabe1fc7dc" providerId="LiveId" clId="{4720EB8A-69AE-4F0F-B992-B40403EE1564}" dt="2022-10-23T02:08:25.215" v="163" actId="478"/>
          <ac:spMkLst>
            <pc:docMk/>
            <pc:sldMk cId="2994153249" sldId="391"/>
            <ac:spMk id="43077" creationId="{00000000-0000-0000-0000-000000000000}"/>
          </ac:spMkLst>
        </pc:spChg>
        <pc:spChg chg="del">
          <ac:chgData name="Minh Thai Tran" userId="996740aabe1fc7dc" providerId="LiveId" clId="{4720EB8A-69AE-4F0F-B992-B40403EE1564}" dt="2022-10-23T02:08:25.215" v="163" actId="478"/>
          <ac:spMkLst>
            <pc:docMk/>
            <pc:sldMk cId="2994153249" sldId="391"/>
            <ac:spMk id="43078" creationId="{00000000-0000-0000-0000-000000000000}"/>
          </ac:spMkLst>
        </pc:spChg>
        <pc:spChg chg="del">
          <ac:chgData name="Minh Thai Tran" userId="996740aabe1fc7dc" providerId="LiveId" clId="{4720EB8A-69AE-4F0F-B992-B40403EE1564}" dt="2022-10-23T02:08:25.215" v="163" actId="478"/>
          <ac:spMkLst>
            <pc:docMk/>
            <pc:sldMk cId="2994153249" sldId="391"/>
            <ac:spMk id="43079" creationId="{00000000-0000-0000-0000-000000000000}"/>
          </ac:spMkLst>
        </pc:spChg>
        <pc:spChg chg="mod">
          <ac:chgData name="Minh Thai Tran" userId="996740aabe1fc7dc" providerId="LiveId" clId="{4720EB8A-69AE-4F0F-B992-B40403EE1564}" dt="2022-10-23T02:08:18.659" v="162" actId="20577"/>
          <ac:spMkLst>
            <pc:docMk/>
            <pc:sldMk cId="2994153249" sldId="391"/>
            <ac:spMk id="49155" creationId="{00000000-0000-0000-0000-000000000000}"/>
          </ac:spMkLst>
        </pc:spChg>
        <pc:graphicFrameChg chg="modGraphic">
          <ac:chgData name="Minh Thai Tran" userId="996740aabe1fc7dc" providerId="LiveId" clId="{4720EB8A-69AE-4F0F-B992-B40403EE1564}" dt="2022-10-23T02:09:08.604" v="180" actId="20577"/>
          <ac:graphicFrameMkLst>
            <pc:docMk/>
            <pc:sldMk cId="2994153249" sldId="391"/>
            <ac:graphicFrameMk id="3" creationId="{49B95E04-2955-CADF-5258-4F321487BA63}"/>
          </ac:graphicFrameMkLst>
        </pc:graphicFrameChg>
        <pc:graphicFrameChg chg="add mod">
          <ac:chgData name="Minh Thai Tran" userId="996740aabe1fc7dc" providerId="LiveId" clId="{4720EB8A-69AE-4F0F-B992-B40403EE1564}" dt="2022-10-23T02:08:37.910" v="165" actId="1076"/>
          <ac:graphicFrameMkLst>
            <pc:docMk/>
            <pc:sldMk cId="2994153249" sldId="391"/>
            <ac:graphicFrameMk id="8" creationId="{BB30E862-E158-86FB-5B8E-5CC12A5C425D}"/>
          </ac:graphicFrameMkLst>
        </pc:graphicFrameChg>
        <pc:graphicFrameChg chg="del">
          <ac:chgData name="Minh Thai Tran" userId="996740aabe1fc7dc" providerId="LiveId" clId="{4720EB8A-69AE-4F0F-B992-B40403EE1564}" dt="2022-10-23T02:08:25.215" v="163" actId="478"/>
          <ac:graphicFrameMkLst>
            <pc:docMk/>
            <pc:sldMk cId="2994153249" sldId="391"/>
            <ac:graphicFrameMk id="49244" creationId="{00000000-0000-0000-0000-000000000000}"/>
          </ac:graphicFrameMkLst>
        </pc:graphicFrameChg>
      </pc:sldChg>
      <pc:sldChg chg="modSp add mod">
        <pc:chgData name="Minh Thai Tran" userId="996740aabe1fc7dc" providerId="LiveId" clId="{4720EB8A-69AE-4F0F-B992-B40403EE1564}" dt="2022-10-23T02:10:51.402" v="220" actId="20577"/>
        <pc:sldMkLst>
          <pc:docMk/>
          <pc:sldMk cId="3831619004" sldId="392"/>
        </pc:sldMkLst>
        <pc:spChg chg="mod">
          <ac:chgData name="Minh Thai Tran" userId="996740aabe1fc7dc" providerId="LiveId" clId="{4720EB8A-69AE-4F0F-B992-B40403EE1564}" dt="2022-10-23T02:10:41.242" v="216" actId="1035"/>
          <ac:spMkLst>
            <pc:docMk/>
            <pc:sldMk cId="3831619004" sldId="392"/>
            <ac:spMk id="4" creationId="{21F0D8A2-475C-AEF9-29B4-EB285564A579}"/>
          </ac:spMkLst>
        </pc:spChg>
        <pc:spChg chg="mod">
          <ac:chgData name="Minh Thai Tran" userId="996740aabe1fc7dc" providerId="LiveId" clId="{4720EB8A-69AE-4F0F-B992-B40403EE1564}" dt="2022-10-23T02:10:36.304" v="213" actId="1037"/>
          <ac:spMkLst>
            <pc:docMk/>
            <pc:sldMk cId="3831619004" sldId="392"/>
            <ac:spMk id="5" creationId="{EEC887C6-A1B1-B0A7-5CE5-053DB0A03DF1}"/>
          </ac:spMkLst>
        </pc:spChg>
        <pc:spChg chg="mod">
          <ac:chgData name="Minh Thai Tran" userId="996740aabe1fc7dc" providerId="LiveId" clId="{4720EB8A-69AE-4F0F-B992-B40403EE1564}" dt="2022-10-23T02:10:13.641" v="197" actId="14100"/>
          <ac:spMkLst>
            <pc:docMk/>
            <pc:sldMk cId="3831619004" sldId="392"/>
            <ac:spMk id="9" creationId="{AB5A7086-ACCE-D51A-2E2D-42BA46975E03}"/>
          </ac:spMkLst>
        </pc:spChg>
        <pc:spChg chg="mod">
          <ac:chgData name="Minh Thai Tran" userId="996740aabe1fc7dc" providerId="LiveId" clId="{4720EB8A-69AE-4F0F-B992-B40403EE1564}" dt="2022-10-23T02:10:16.866" v="199" actId="1037"/>
          <ac:spMkLst>
            <pc:docMk/>
            <pc:sldMk cId="3831619004" sldId="392"/>
            <ac:spMk id="10" creationId="{337F1273-6C6A-B698-4458-E216DF0E9B48}"/>
          </ac:spMkLst>
        </pc:spChg>
        <pc:spChg chg="mod">
          <ac:chgData name="Minh Thai Tran" userId="996740aabe1fc7dc" providerId="LiveId" clId="{4720EB8A-69AE-4F0F-B992-B40403EE1564}" dt="2022-10-23T02:09:43.501" v="187" actId="20577"/>
          <ac:spMkLst>
            <pc:docMk/>
            <pc:sldMk cId="3831619004" sldId="392"/>
            <ac:spMk id="49155" creationId="{00000000-0000-0000-0000-000000000000}"/>
          </ac:spMkLst>
        </pc:spChg>
        <pc:graphicFrameChg chg="modGraphic">
          <ac:chgData name="Minh Thai Tran" userId="996740aabe1fc7dc" providerId="LiveId" clId="{4720EB8A-69AE-4F0F-B992-B40403EE1564}" dt="2022-10-23T02:10:51.402" v="220" actId="20577"/>
          <ac:graphicFrameMkLst>
            <pc:docMk/>
            <pc:sldMk cId="3831619004" sldId="392"/>
            <ac:graphicFrameMk id="3" creationId="{49B95E04-2955-CADF-5258-4F321487BA63}"/>
          </ac:graphicFrameMkLst>
        </pc:graphicFrameChg>
        <pc:graphicFrameChg chg="modGraphic">
          <ac:chgData name="Minh Thai Tran" userId="996740aabe1fc7dc" providerId="LiveId" clId="{4720EB8A-69AE-4F0F-B992-B40403EE1564}" dt="2022-10-23T02:10:48.378" v="218" actId="20577"/>
          <ac:graphicFrameMkLst>
            <pc:docMk/>
            <pc:sldMk cId="3831619004" sldId="392"/>
            <ac:graphicFrameMk id="8" creationId="{BB30E862-E158-86FB-5B8E-5CC12A5C425D}"/>
          </ac:graphicFrameMkLst>
        </pc:graphicFrameChg>
      </pc:sldChg>
      <pc:sldChg chg="modSp add mod modAnim">
        <pc:chgData name="Minh Thai Tran" userId="996740aabe1fc7dc" providerId="LiveId" clId="{4720EB8A-69AE-4F0F-B992-B40403EE1564}" dt="2022-10-23T02:13:13.769" v="272" actId="20577"/>
        <pc:sldMkLst>
          <pc:docMk/>
          <pc:sldMk cId="3431179729" sldId="393"/>
        </pc:sldMkLst>
        <pc:spChg chg="mod">
          <ac:chgData name="Minh Thai Tran" userId="996740aabe1fc7dc" providerId="LiveId" clId="{4720EB8A-69AE-4F0F-B992-B40403EE1564}" dt="2022-10-23T02:13:13.769" v="272" actId="20577"/>
          <ac:spMkLst>
            <pc:docMk/>
            <pc:sldMk cId="3431179729" sldId="393"/>
            <ac:spMk id="49155" creationId="{00000000-0000-0000-0000-000000000000}"/>
          </ac:spMkLst>
        </pc:spChg>
      </pc:sldChg>
      <pc:sldChg chg="addSp delSp modSp add mod">
        <pc:chgData name="Minh Thai Tran" userId="996740aabe1fc7dc" providerId="LiveId" clId="{4720EB8A-69AE-4F0F-B992-B40403EE1564}" dt="2022-10-23T03:52:04.303" v="660" actId="20577"/>
        <pc:sldMkLst>
          <pc:docMk/>
          <pc:sldMk cId="2118597228" sldId="394"/>
        </pc:sldMkLst>
        <pc:spChg chg="mod">
          <ac:chgData name="Minh Thai Tran" userId="996740aabe1fc7dc" providerId="LiveId" clId="{4720EB8A-69AE-4F0F-B992-B40403EE1564}" dt="2022-10-23T03:50:08.582" v="467" actId="1036"/>
          <ac:spMkLst>
            <pc:docMk/>
            <pc:sldMk cId="2118597228" sldId="394"/>
            <ac:spMk id="2" creationId="{8514B66C-7778-4546-B686-38A70691BAFA}"/>
          </ac:spMkLst>
        </pc:spChg>
        <pc:spChg chg="add del mod">
          <ac:chgData name="Minh Thai Tran" userId="996740aabe1fc7dc" providerId="LiveId" clId="{4720EB8A-69AE-4F0F-B992-B40403EE1564}" dt="2022-10-23T03:50:12.771" v="468" actId="478"/>
          <ac:spMkLst>
            <pc:docMk/>
            <pc:sldMk cId="2118597228" sldId="394"/>
            <ac:spMk id="4" creationId="{EC69EC07-D89B-8F1F-723F-35130401F8F4}"/>
          </ac:spMkLst>
        </pc:spChg>
        <pc:spChg chg="add mod">
          <ac:chgData name="Minh Thai Tran" userId="996740aabe1fc7dc" providerId="LiveId" clId="{4720EB8A-69AE-4F0F-B992-B40403EE1564}" dt="2022-10-23T03:52:04.303" v="660" actId="20577"/>
          <ac:spMkLst>
            <pc:docMk/>
            <pc:sldMk cId="2118597228" sldId="394"/>
            <ac:spMk id="6" creationId="{4F011A9B-D589-C541-F24F-85285350B810}"/>
          </ac:spMkLst>
        </pc:spChg>
        <pc:spChg chg="mod">
          <ac:chgData name="Minh Thai Tran" userId="996740aabe1fc7dc" providerId="LiveId" clId="{4720EB8A-69AE-4F0F-B992-B40403EE1564}" dt="2022-10-23T03:50:08.582" v="467" actId="1036"/>
          <ac:spMkLst>
            <pc:docMk/>
            <pc:sldMk cId="2118597228" sldId="394"/>
            <ac:spMk id="9" creationId="{BDA121A3-5B1F-4D93-8082-7EE3BAAE898E}"/>
          </ac:spMkLst>
        </pc:spChg>
        <pc:graphicFrameChg chg="mod">
          <ac:chgData name="Minh Thai Tran" userId="996740aabe1fc7dc" providerId="LiveId" clId="{4720EB8A-69AE-4F0F-B992-B40403EE1564}" dt="2022-10-23T03:50:08.582" v="467" actId="1036"/>
          <ac:graphicFrameMkLst>
            <pc:docMk/>
            <pc:sldMk cId="2118597228" sldId="394"/>
            <ac:graphicFrameMk id="8" creationId="{4E4B7240-4A02-44AC-A769-F395D16CF1A9}"/>
          </ac:graphicFrameMkLst>
        </pc:graphicFrameChg>
      </pc:sldChg>
      <pc:sldChg chg="modSp new mod">
        <pc:chgData name="Minh Thai Tran" userId="996740aabe1fc7dc" providerId="LiveId" clId="{4720EB8A-69AE-4F0F-B992-B40403EE1564}" dt="2022-10-23T03:54:16.900" v="944" actId="207"/>
        <pc:sldMkLst>
          <pc:docMk/>
          <pc:sldMk cId="1335393207" sldId="395"/>
        </pc:sldMkLst>
        <pc:spChg chg="mod">
          <ac:chgData name="Minh Thai Tran" userId="996740aabe1fc7dc" providerId="LiveId" clId="{4720EB8A-69AE-4F0F-B992-B40403EE1564}" dt="2022-10-23T03:52:41.620" v="710" actId="20577"/>
          <ac:spMkLst>
            <pc:docMk/>
            <pc:sldMk cId="1335393207" sldId="395"/>
            <ac:spMk id="2" creationId="{134CEC95-3F09-8301-41EE-4E59591668F7}"/>
          </ac:spMkLst>
        </pc:spChg>
        <pc:spChg chg="mod">
          <ac:chgData name="Minh Thai Tran" userId="996740aabe1fc7dc" providerId="LiveId" clId="{4720EB8A-69AE-4F0F-B992-B40403EE1564}" dt="2022-10-23T03:54:16.900" v="944" actId="207"/>
          <ac:spMkLst>
            <pc:docMk/>
            <pc:sldMk cId="1335393207" sldId="395"/>
            <ac:spMk id="3" creationId="{8B5DD53F-B728-AAB1-C5D2-574588027994}"/>
          </ac:spMkLst>
        </pc:spChg>
      </pc:sldChg>
    </pc:docChg>
  </pc:docChgLst>
  <pc:docChgLst>
    <pc:chgData name="Minh Thai Tran" userId="996740aabe1fc7dc" providerId="LiveId" clId="{F500ED5E-0899-AF4A-8E32-E3A9D355A4A0}"/>
    <pc:docChg chg="undo custSel addSld delSld modSld sldOrd modMainMaster modNotesMaster">
      <pc:chgData name="Minh Thai Tran" userId="996740aabe1fc7dc" providerId="LiveId" clId="{F500ED5E-0899-AF4A-8E32-E3A9D355A4A0}" dt="2023-10-09T06:51:31.204" v="1645" actId="20577"/>
      <pc:docMkLst>
        <pc:docMk/>
      </pc:docMkLst>
      <pc:sldChg chg="delSp modSp mod modNotes">
        <pc:chgData name="Minh Thai Tran" userId="996740aabe1fc7dc" providerId="LiveId" clId="{F500ED5E-0899-AF4A-8E32-E3A9D355A4A0}" dt="2023-10-09T03:06:50.674" v="1640" actId="478"/>
        <pc:sldMkLst>
          <pc:docMk/>
          <pc:sldMk cId="0" sldId="256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6"/>
            <ac:spMk id="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6"/>
            <ac:spMk id="8" creationId="{00000000-0000-0000-0000-000000000000}"/>
          </ac:spMkLst>
        </pc:spChg>
        <pc:spChg chg="del mod">
          <ac:chgData name="Minh Thai Tran" userId="996740aabe1fc7dc" providerId="LiveId" clId="{F500ED5E-0899-AF4A-8E32-E3A9D355A4A0}" dt="2023-10-09T03:06:50.674" v="1640" actId="478"/>
          <ac:spMkLst>
            <pc:docMk/>
            <pc:sldMk cId="0" sldId="256"/>
            <ac:spMk id="8196" creationId="{00000000-0000-0000-0000-000000000000}"/>
          </ac:spMkLst>
        </pc:spChg>
      </pc:sldChg>
      <pc:sldChg chg="modSp">
        <pc:chgData name="Minh Thai Tran" userId="996740aabe1fc7dc" providerId="LiveId" clId="{F500ED5E-0899-AF4A-8E32-E3A9D355A4A0}" dt="2023-10-02T03:32:34.814" v="3"/>
        <pc:sldMkLst>
          <pc:docMk/>
          <pc:sldMk cId="0" sldId="258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8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8"/>
            <ac:spMk id="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8"/>
            <ac:spMk id="9218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0" sldId="258"/>
            <ac:picMk id="1091" creationId="{00000000-0000-0000-0000-000000000000}"/>
          </ac:picMkLst>
        </pc:pic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0" sldId="258"/>
            <ac:picMk id="1093" creationId="{00000000-0000-0000-0000-000000000000}"/>
          </ac:picMkLst>
        </pc:pic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0" sldId="258"/>
            <ac:picMk id="1097" creationId="{00000000-0000-0000-0000-000000000000}"/>
          </ac:picMkLst>
        </pc:picChg>
      </pc:sldChg>
      <pc:sldChg chg="modSp mod">
        <pc:chgData name="Minh Thai Tran" userId="996740aabe1fc7dc" providerId="LiveId" clId="{F500ED5E-0899-AF4A-8E32-E3A9D355A4A0}" dt="2023-10-02T03:33:21.072" v="25" actId="207"/>
        <pc:sldMkLst>
          <pc:docMk/>
          <pc:sldMk cId="0" sldId="259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56.768" v="20" actId="14100"/>
          <ac:spMkLst>
            <pc:docMk/>
            <pc:sldMk cId="0" sldId="259"/>
            <ac:spMk id="717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717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717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717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717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3:21.072" v="25" actId="207"/>
          <ac:spMkLst>
            <pc:docMk/>
            <pc:sldMk cId="0" sldId="259"/>
            <ac:spMk id="717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717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717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718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718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718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59"/>
            <ac:spMk id="10242" creationId="{00000000-0000-0000-0000-000000000000}"/>
          </ac:spMkLst>
        </pc:s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59"/>
            <ac:grpSpMk id="7172" creationId="{00000000-0000-0000-0000-000000000000}"/>
          </ac:grpSpMkLst>
        </pc:grpChg>
      </pc:sldChg>
      <pc:sldChg chg="modSp mod">
        <pc:chgData name="Minh Thai Tran" userId="996740aabe1fc7dc" providerId="LiveId" clId="{F500ED5E-0899-AF4A-8E32-E3A9D355A4A0}" dt="2023-10-09T02:07:52.377" v="531" actId="12"/>
        <pc:sldMkLst>
          <pc:docMk/>
          <pc:sldMk cId="0" sldId="260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07:52.377" v="531" actId="12"/>
          <ac:spMkLst>
            <pc:docMk/>
            <pc:sldMk cId="0" sldId="260"/>
            <ac:spMk id="819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19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19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19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0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0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0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0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0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0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0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0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0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0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1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1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821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0"/>
            <ac:spMk id="11266" creationId="{00000000-0000-0000-0000-000000000000}"/>
          </ac:spMkLst>
        </pc:s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60"/>
            <ac:grpSpMk id="8196" creationId="{00000000-0000-0000-0000-000000000000}"/>
          </ac:grpSpMkLst>
        </pc:grp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0" sldId="261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2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3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3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3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3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8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8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8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8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8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1"/>
            <ac:spMk id="12290" creationId="{00000000-0000-0000-0000-000000000000}"/>
          </ac:spMkLst>
        </pc:s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61"/>
            <ac:grpSpMk id="71" creationId="{00000000-0000-0000-0000-000000000000}"/>
          </ac:grpSpMkLst>
        </pc:grpChg>
      </pc:sldChg>
      <pc:sldChg chg="modSp">
        <pc:chgData name="Minh Thai Tran" userId="996740aabe1fc7dc" providerId="LiveId" clId="{F500ED5E-0899-AF4A-8E32-E3A9D355A4A0}" dt="2023-10-02T03:32:34.814" v="3"/>
        <pc:sldMkLst>
          <pc:docMk/>
          <pc:sldMk cId="0" sldId="262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8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8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8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8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8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8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9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9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9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9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9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9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62"/>
            <ac:spMk id="13314" creationId="{00000000-0000-0000-0000-000000000000}"/>
          </ac:spMkLst>
        </pc:s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62"/>
            <ac:grpSpMk id="84" creationId="{00000000-0000-0000-0000-000000000000}"/>
          </ac:grpSpMkLst>
        </pc:grpChg>
      </pc:sldChg>
      <pc:sldChg chg="modSp add del">
        <pc:chgData name="Minh Thai Tran" userId="996740aabe1fc7dc" providerId="LiveId" clId="{F500ED5E-0899-AF4A-8E32-E3A9D355A4A0}" dt="2023-10-09T02:47:00.395" v="1279" actId="2696"/>
        <pc:sldMkLst>
          <pc:docMk/>
          <pc:sldMk cId="553979518" sldId="265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2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2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1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1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1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6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6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6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6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6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6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6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6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6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6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7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337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638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652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53979518" sldId="265"/>
            <ac:spMk id="16523" creationId="{00000000-0000-0000-0000-000000000000}"/>
          </ac:spMkLst>
        </pc:s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553979518" sldId="265"/>
            <ac:grpSpMk id="26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553979518" sldId="265"/>
            <ac:grpSpMk id="13315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553979518" sldId="265"/>
            <ac:grpSpMk id="13316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553979518" sldId="265"/>
            <ac:grpSpMk id="13358" creationId="{00000000-0000-0000-0000-000000000000}"/>
          </ac:grpSpMkLst>
        </pc:gr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553979518" sldId="265"/>
            <ac:graphicFrameMk id="16521" creationId="{00000000-0000-0000-0000-000000000000}"/>
          </ac:graphicFrameMkLst>
        </pc:graphicFrameChg>
      </pc:sldChg>
      <pc:sldChg chg="modSp add del mod">
        <pc:chgData name="Minh Thai Tran" userId="996740aabe1fc7dc" providerId="LiveId" clId="{F500ED5E-0899-AF4A-8E32-E3A9D355A4A0}" dt="2023-10-09T02:47:00.395" v="1279" actId="2696"/>
        <pc:sldMkLst>
          <pc:docMk/>
          <pc:sldMk cId="850677190" sldId="266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850677190" sldId="266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4:14.520" v="336" actId="2711"/>
          <ac:spMkLst>
            <pc:docMk/>
            <pc:sldMk cId="850677190" sldId="266"/>
            <ac:spMk id="1433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850677190" sldId="266"/>
            <ac:spMk id="17410" creationId="{00000000-0000-0000-0000-000000000000}"/>
          </ac:spMkLst>
        </pc:spChg>
      </pc:sldChg>
      <pc:sldChg chg="modSp add del mod">
        <pc:chgData name="Minh Thai Tran" userId="996740aabe1fc7dc" providerId="LiveId" clId="{F500ED5E-0899-AF4A-8E32-E3A9D355A4A0}" dt="2023-10-09T02:47:00.395" v="1279" actId="2696"/>
        <pc:sldMkLst>
          <pc:docMk/>
          <pc:sldMk cId="528524730" sldId="267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528524730" sldId="267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4:08.333" v="335" actId="2711"/>
          <ac:spMkLst>
            <pc:docMk/>
            <pc:sldMk cId="528524730" sldId="267"/>
            <ac:spMk id="1536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3:57.688" v="333" actId="14100"/>
          <ac:spMkLst>
            <pc:docMk/>
            <pc:sldMk cId="528524730" sldId="267"/>
            <ac:spMk id="18434" creationId="{00000000-0000-0000-0000-000000000000}"/>
          </ac:spMkLst>
        </pc:spChg>
      </pc:sldChg>
      <pc:sldChg chg="modSp add del mod">
        <pc:chgData name="Minh Thai Tran" userId="996740aabe1fc7dc" providerId="LiveId" clId="{F500ED5E-0899-AF4A-8E32-E3A9D355A4A0}" dt="2023-10-09T02:47:00.395" v="1279" actId="2696"/>
        <pc:sldMkLst>
          <pc:docMk/>
          <pc:sldMk cId="3453489947" sldId="268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3453489947" sldId="268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4:26.740" v="339" actId="14100"/>
          <ac:spMkLst>
            <pc:docMk/>
            <pc:sldMk cId="3453489947" sldId="268"/>
            <ac:spMk id="1638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4:19.639" v="337" actId="14100"/>
          <ac:spMkLst>
            <pc:docMk/>
            <pc:sldMk cId="3453489947" sldId="268"/>
            <ac:spMk id="19458" creationId="{00000000-0000-0000-0000-000000000000}"/>
          </ac:spMkLst>
        </pc:spChg>
      </pc:sldChg>
      <pc:sldChg chg="modSp add del mod">
        <pc:chgData name="Minh Thai Tran" userId="996740aabe1fc7dc" providerId="LiveId" clId="{F500ED5E-0899-AF4A-8E32-E3A9D355A4A0}" dt="2023-10-09T02:47:00.395" v="1279" actId="2696"/>
        <pc:sldMkLst>
          <pc:docMk/>
          <pc:sldMk cId="1011905884" sldId="269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011905884" sldId="269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4:35.913" v="340" actId="2711"/>
          <ac:spMkLst>
            <pc:docMk/>
            <pc:sldMk cId="1011905884" sldId="269"/>
            <ac:spMk id="174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011905884" sldId="269"/>
            <ac:spMk id="20482" creationId="{00000000-0000-0000-0000-000000000000}"/>
          </ac:spMkLst>
        </pc:spChg>
      </pc:sldChg>
      <pc:sldChg chg="modSp add del mod">
        <pc:chgData name="Minh Thai Tran" userId="996740aabe1fc7dc" providerId="LiveId" clId="{F500ED5E-0899-AF4A-8E32-E3A9D355A4A0}" dt="2023-10-09T02:47:00.395" v="1279" actId="2696"/>
        <pc:sldMkLst>
          <pc:docMk/>
          <pc:sldMk cId="4208650243" sldId="270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4208650243" sldId="270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4:55.106" v="344" actId="14100"/>
          <ac:spMkLst>
            <pc:docMk/>
            <pc:sldMk cId="4208650243" sldId="270"/>
            <ac:spMk id="1843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4:43.407" v="341" actId="14100"/>
          <ac:spMkLst>
            <pc:docMk/>
            <pc:sldMk cId="4208650243" sldId="270"/>
            <ac:spMk id="21506" creationId="{00000000-0000-0000-0000-000000000000}"/>
          </ac:spMkLst>
        </pc:spChg>
      </pc:sldChg>
      <pc:sldChg chg="modSp add del mod">
        <pc:chgData name="Minh Thai Tran" userId="996740aabe1fc7dc" providerId="LiveId" clId="{F500ED5E-0899-AF4A-8E32-E3A9D355A4A0}" dt="2023-10-09T02:47:00.395" v="1279" actId="2696"/>
        <pc:sldMkLst>
          <pc:docMk/>
          <pc:sldMk cId="4106086026" sldId="271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4106086026" sldId="271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5:13.267" v="347" actId="14100"/>
          <ac:spMkLst>
            <pc:docMk/>
            <pc:sldMk cId="4106086026" sldId="271"/>
            <ac:spMk id="1945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4106086026" sldId="271"/>
            <ac:spMk id="22530" creationId="{00000000-0000-0000-0000-000000000000}"/>
          </ac:spMkLst>
        </pc:spChg>
      </pc:sldChg>
      <pc:sldChg chg="modSp">
        <pc:chgData name="Minh Thai Tran" userId="996740aabe1fc7dc" providerId="LiveId" clId="{F500ED5E-0899-AF4A-8E32-E3A9D355A4A0}" dt="2023-10-02T03:32:34.814" v="3"/>
        <pc:sldMkLst>
          <pc:docMk/>
          <pc:sldMk cId="0" sldId="287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2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2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2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2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2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2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2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2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3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3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3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3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3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3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3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3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3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3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4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4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4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4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5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8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8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8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8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9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9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9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9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9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9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9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9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9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89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0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0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0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0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0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0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0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0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0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0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1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1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1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1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1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1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2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2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2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2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2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2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2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2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2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2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3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3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3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3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3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3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3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3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3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3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4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4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4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4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4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4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4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4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4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4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5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5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5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5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5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5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5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5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5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6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6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6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6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6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6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6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6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6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6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7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7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7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7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7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7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7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7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7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7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8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8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8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8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8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8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8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8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8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8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9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9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9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9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9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9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9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9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9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499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0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0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0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0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0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0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0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0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0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0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1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1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1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1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1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1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2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2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2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2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2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2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2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2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2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2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3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3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3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3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3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3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3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3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3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3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4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4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4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4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4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4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4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4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4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4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5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5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5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5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5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5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5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5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5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6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6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6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6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6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6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6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6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6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6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7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7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7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7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7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7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7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7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7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7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8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8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8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8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8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8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8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8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8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8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9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9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9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9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9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9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9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9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9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09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0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0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0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0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0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0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0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0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0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0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1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1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1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1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1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1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2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2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2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2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2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2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2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2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2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2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3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3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3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3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3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3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3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3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3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3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4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4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4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4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4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4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4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4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4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4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5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5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5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5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5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5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5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5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5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6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6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6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6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6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6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6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6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6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6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7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7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7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7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7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7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7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7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7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7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8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8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8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8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8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8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8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8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8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8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9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9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9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9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9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9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9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9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9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19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0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0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0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0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0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0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0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0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0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0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1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1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1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1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1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1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2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2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2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2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2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2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4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4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4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4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4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5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5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5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5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5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5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5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5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5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6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6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6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6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6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6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6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6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6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6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7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7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7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7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7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7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7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7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7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7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8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8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8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8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8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8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8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8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8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8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9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9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9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9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9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9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9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9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9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29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0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0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0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0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0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0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0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0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0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0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1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1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1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1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1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1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2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2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2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2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2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2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2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2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2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2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3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3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3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3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3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3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3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3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3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3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4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4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4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4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4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4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4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4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4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4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5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5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3535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4096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7"/>
            <ac:spMk id="41527" creationId="{00000000-0000-0000-0000-000000000000}"/>
          </ac:spMkLst>
        </pc:s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2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22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23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24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25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26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27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28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29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0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1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16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17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18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20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21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44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45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46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47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48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49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50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51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52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54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55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56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57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58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59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4860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27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28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29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30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31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32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33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34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35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36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37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38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39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40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41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42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43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244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353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354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355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356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357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358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87"/>
            <ac:grpSpMk id="35359" creationId="{00000000-0000-0000-0000-000000000000}"/>
          </ac:grpSpMkLst>
        </pc:gr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0" sldId="287"/>
            <ac:picMk id="34883" creationId="{00000000-0000-0000-0000-000000000000}"/>
          </ac:picMkLst>
        </pc:pic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0" sldId="287"/>
            <ac:picMk id="35226" creationId="{00000000-0000-0000-0000-000000000000}"/>
          </ac:picMkLst>
        </pc:pic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0" sldId="287"/>
            <ac:picMk id="41526" creationId="{00000000-0000-0000-0000-000000000000}"/>
          </ac:picMkLst>
        </pc:picChg>
      </pc:sldChg>
      <pc:sldChg chg="modSp mod">
        <pc:chgData name="Minh Thai Tran" userId="996740aabe1fc7dc" providerId="LiveId" clId="{F500ED5E-0899-AF4A-8E32-E3A9D355A4A0}" dt="2023-10-02T03:46:19.483" v="369" actId="1035"/>
        <pc:sldMkLst>
          <pc:docMk/>
          <pc:sldMk cId="0" sldId="288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8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8"/>
            <ac:spMk id="3584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4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4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4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4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4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4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5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5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5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5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5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5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5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5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19.483" v="369" actId="1035"/>
          <ac:spMkLst>
            <pc:docMk/>
            <pc:sldMk cId="0" sldId="288"/>
            <ac:spMk id="3585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8"/>
            <ac:spMk id="41986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46:24.392" v="370" actId="14100"/>
        <pc:sldMkLst>
          <pc:docMk/>
          <pc:sldMk cId="0" sldId="289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9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24.392" v="370" actId="14100"/>
          <ac:spMkLst>
            <pc:docMk/>
            <pc:sldMk cId="0" sldId="289"/>
            <ac:spMk id="3686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89"/>
            <ac:spMk id="43010" creationId="{00000000-0000-0000-0000-000000000000}"/>
          </ac:spMkLst>
        </pc:spChg>
      </pc:sldChg>
      <pc:sldChg chg="modSp">
        <pc:chgData name="Minh Thai Tran" userId="996740aabe1fc7dc" providerId="LiveId" clId="{F500ED5E-0899-AF4A-8E32-E3A9D355A4A0}" dt="2023-10-02T03:32:34.814" v="3"/>
        <pc:sldMkLst>
          <pc:docMk/>
          <pc:sldMk cId="0" sldId="290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89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89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89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89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89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89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89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89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0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0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0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0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0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0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0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1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1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1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1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1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1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2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2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2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2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2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2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2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3792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0"/>
            <ac:spMk id="44034" creationId="{00000000-0000-0000-0000-000000000000}"/>
          </ac:spMkLst>
        </pc:s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90"/>
            <ac:grpSpMk id="2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90"/>
            <ac:grpSpMk id="3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90"/>
            <ac:grpSpMk id="4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90"/>
            <ac:grpSpMk id="5" creationId="{00000000-0000-0000-0000-000000000000}"/>
          </ac:grpSpMkLst>
        </pc:grpChg>
      </pc:sldChg>
      <pc:sldChg chg="modSp mod">
        <pc:chgData name="Minh Thai Tran" userId="996740aabe1fc7dc" providerId="LiveId" clId="{F500ED5E-0899-AF4A-8E32-E3A9D355A4A0}" dt="2023-10-09T02:51:34.433" v="1369" actId="2711"/>
        <pc:sldMkLst>
          <pc:docMk/>
          <pc:sldMk cId="0" sldId="292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2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1:34.433" v="1369" actId="2711"/>
          <ac:spMkLst>
            <pc:docMk/>
            <pc:sldMk cId="0" sldId="292"/>
            <ac:spMk id="3993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2"/>
            <ac:spMk id="46082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46:43.166" v="373" actId="2711"/>
        <pc:sldMkLst>
          <pc:docMk/>
          <pc:sldMk cId="0" sldId="294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4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43.166" v="373" actId="2711"/>
          <ac:spMkLst>
            <pc:docMk/>
            <pc:sldMk cId="0" sldId="294"/>
            <ac:spMk id="4198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4"/>
            <ac:spMk id="48130" creationId="{00000000-0000-0000-0000-000000000000}"/>
          </ac:spMkLst>
        </pc:spChg>
      </pc:sldChg>
      <pc:sldChg chg="modSp">
        <pc:chgData name="Minh Thai Tran" userId="996740aabe1fc7dc" providerId="LiveId" clId="{F500ED5E-0899-AF4A-8E32-E3A9D355A4A0}" dt="2023-10-02T03:32:34.814" v="3"/>
        <pc:sldMkLst>
          <pc:docMk/>
          <pc:sldMk cId="0" sldId="295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5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5"/>
            <ac:spMk id="4" creationId="{F0AD52AF-1D7D-2D26-0FAB-5A2A09C05367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5"/>
            <ac:spMk id="5" creationId="{9AA0F840-1177-E611-80DB-D5189B8F0CDC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5"/>
            <ac:spMk id="6" creationId="{DC4B76A4-E5CE-AB9E-4346-4A513997DE75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5"/>
            <ac:spMk id="7" creationId="{EC2252FD-34F8-79A6-9BD1-99D1CC5283B6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5"/>
            <ac:spMk id="491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5"/>
            <ac:spMk id="49155" creationId="{00000000-0000-0000-0000-000000000000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0" sldId="295"/>
            <ac:graphicFrameMk id="3" creationId="{BA486183-BC9F-25A2-EC71-27E31624261E}"/>
          </ac:graphicFrameMkLst>
        </pc:graphicFrameChg>
      </pc:sldChg>
      <pc:sldChg chg="modSp">
        <pc:chgData name="Minh Thai Tran" userId="996740aabe1fc7dc" providerId="LiveId" clId="{F500ED5E-0899-AF4A-8E32-E3A9D355A4A0}" dt="2023-10-02T03:32:34.814" v="3"/>
        <pc:sldMkLst>
          <pc:docMk/>
          <pc:sldMk cId="0" sldId="296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0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0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0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0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0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0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0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1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1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1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1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1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1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2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2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2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2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2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2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2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2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2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2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3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3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3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3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3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3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3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3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3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3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4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4414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6"/>
            <ac:spMk id="51202" creationId="{00000000-0000-0000-0000-000000000000}"/>
          </ac:spMkLst>
        </pc:s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96"/>
            <ac:grpSpMk id="2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96"/>
            <ac:grpSpMk id="3" creationId="{00000000-0000-0000-0000-000000000000}"/>
          </ac:grpSpMkLst>
        </pc:gr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0" sldId="296"/>
            <ac:grpSpMk id="4" creationId="{00000000-0000-0000-0000-000000000000}"/>
          </ac:grpSpMkLst>
        </pc:gr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0" sldId="296"/>
            <ac:graphicFrameMk id="51204" creationId="{00000000-0000-0000-0000-000000000000}"/>
          </ac:graphicFrameMkLst>
        </pc:graphicFrameChg>
      </pc:sldChg>
      <pc:sldChg chg="modSp mod">
        <pc:chgData name="Minh Thai Tran" userId="996740aabe1fc7dc" providerId="LiveId" clId="{F500ED5E-0899-AF4A-8E32-E3A9D355A4A0}" dt="2023-10-02T03:48:35.416" v="413" actId="2711"/>
        <pc:sldMkLst>
          <pc:docMk/>
          <pc:sldMk cId="0" sldId="297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7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8:35.416" v="413" actId="2711"/>
          <ac:spMkLst>
            <pc:docMk/>
            <pc:sldMk cId="0" sldId="297"/>
            <ac:spMk id="4505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7"/>
            <ac:spMk id="52226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48:50.527" v="416" actId="207"/>
        <pc:sldMkLst>
          <pc:docMk/>
          <pc:sldMk cId="0" sldId="298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8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8:50.527" v="416" actId="207"/>
          <ac:spMkLst>
            <pc:docMk/>
            <pc:sldMk cId="0" sldId="298"/>
            <ac:spMk id="4608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8:41.508" v="414" actId="14100"/>
          <ac:spMkLst>
            <pc:docMk/>
            <pc:sldMk cId="0" sldId="298"/>
            <ac:spMk id="53250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49:07.292" v="419" actId="14100"/>
        <pc:sldMkLst>
          <pc:docMk/>
          <pc:sldMk cId="0" sldId="299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299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9:03.831" v="418" actId="2711"/>
          <ac:spMkLst>
            <pc:docMk/>
            <pc:sldMk cId="0" sldId="299"/>
            <ac:spMk id="4710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9:07.292" v="419" actId="14100"/>
          <ac:spMkLst>
            <pc:docMk/>
            <pc:sldMk cId="0" sldId="299"/>
            <ac:spMk id="54274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49:30.697" v="425" actId="207"/>
        <pc:sldMkLst>
          <pc:docMk/>
          <pc:sldMk cId="0" sldId="300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300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9:30.697" v="425" actId="207"/>
          <ac:spMkLst>
            <pc:docMk/>
            <pc:sldMk cId="0" sldId="300"/>
            <ac:spMk id="4813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9:11.707" v="420" actId="14100"/>
          <ac:spMkLst>
            <pc:docMk/>
            <pc:sldMk cId="0" sldId="300"/>
            <ac:spMk id="55298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50:13.446" v="433" actId="255"/>
        <pc:sldMkLst>
          <pc:docMk/>
          <pc:sldMk cId="0" sldId="301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301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50:13.446" v="433" actId="255"/>
          <ac:spMkLst>
            <pc:docMk/>
            <pc:sldMk cId="0" sldId="301"/>
            <ac:spMk id="4915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9:41.059" v="426" actId="14100"/>
          <ac:spMkLst>
            <pc:docMk/>
            <pc:sldMk cId="0" sldId="301"/>
            <ac:spMk id="56322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50:27.034" v="436" actId="2711"/>
        <pc:sldMkLst>
          <pc:docMk/>
          <pc:sldMk cId="0" sldId="302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302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50:27.034" v="436" actId="2711"/>
          <ac:spMkLst>
            <pc:docMk/>
            <pc:sldMk cId="0" sldId="302"/>
            <ac:spMk id="5017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50:19.642" v="434" actId="14100"/>
          <ac:spMkLst>
            <pc:docMk/>
            <pc:sldMk cId="0" sldId="302"/>
            <ac:spMk id="57346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50:43.647" v="439" actId="2711"/>
        <pc:sldMkLst>
          <pc:docMk/>
          <pc:sldMk cId="0" sldId="303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303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50:43.647" v="439" actId="2711"/>
          <ac:spMkLst>
            <pc:docMk/>
            <pc:sldMk cId="0" sldId="303"/>
            <ac:spMk id="5120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50:35.321" v="437" actId="14100"/>
          <ac:spMkLst>
            <pc:docMk/>
            <pc:sldMk cId="0" sldId="303"/>
            <ac:spMk id="58370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9T03:06:29.202" v="1639" actId="20577"/>
        <pc:sldMkLst>
          <pc:docMk/>
          <pc:sldMk cId="0" sldId="304"/>
        </pc:sldMkLst>
        <pc:spChg chg="mod">
          <ac:chgData name="Minh Thai Tran" userId="996740aabe1fc7dc" providerId="LiveId" clId="{F500ED5E-0899-AF4A-8E32-E3A9D355A4A0}" dt="2023-10-09T02:53:23.523" v="1406" actId="2711"/>
          <ac:spMkLst>
            <pc:docMk/>
            <pc:sldMk cId="0" sldId="304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6:19.398" v="1633" actId="5793"/>
          <ac:spMkLst>
            <pc:docMk/>
            <pc:sldMk cId="0" sldId="304"/>
            <ac:spMk id="52227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6:29.202" v="1639" actId="20577"/>
          <ac:spMkLst>
            <pc:docMk/>
            <pc:sldMk cId="0" sldId="304"/>
            <ac:spMk id="59394" creationId="{00000000-0000-0000-0000-000000000000}"/>
          </ac:spMkLst>
        </pc:spChg>
      </pc:sldChg>
      <pc:sldChg chg="modSp">
        <pc:chgData name="Minh Thai Tran" userId="996740aabe1fc7dc" providerId="LiveId" clId="{F500ED5E-0899-AF4A-8E32-E3A9D355A4A0}" dt="2023-10-02T03:32:34.814" v="3"/>
        <pc:sldMkLst>
          <pc:docMk/>
          <pc:sldMk cId="871439034" sldId="306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871439034" sldId="306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871439034" sldId="306"/>
            <ac:spMk id="4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871439034" sldId="306"/>
            <ac:picMk id="5" creationId="{00000000-0000-0000-0000-000000000000}"/>
          </ac:picMkLst>
        </pc:picChg>
      </pc:sldChg>
      <pc:sldChg chg="modSp del mod">
        <pc:chgData name="Minh Thai Tran" userId="996740aabe1fc7dc" providerId="LiveId" clId="{F500ED5E-0899-AF4A-8E32-E3A9D355A4A0}" dt="2023-10-09T02:55:43.768" v="1451" actId="2696"/>
        <pc:sldMkLst>
          <pc:docMk/>
          <pc:sldMk cId="1411642554" sldId="315"/>
        </pc:sldMkLst>
        <pc:spChg chg="mod">
          <ac:chgData name="Minh Thai Tran" userId="996740aabe1fc7dc" providerId="LiveId" clId="{F500ED5E-0899-AF4A-8E32-E3A9D355A4A0}" dt="2023-10-09T02:49:17.805" v="1363" actId="2711"/>
          <ac:spMkLst>
            <pc:docMk/>
            <pc:sldMk cId="1411642554" sldId="315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4:43.865" v="1426" actId="20577"/>
          <ac:spMkLst>
            <pc:docMk/>
            <pc:sldMk cId="1411642554" sldId="315"/>
            <ac:spMk id="3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49:17.805" v="1363" actId="2711"/>
          <ac:spMkLst>
            <pc:docMk/>
            <pc:sldMk cId="1411642554" sldId="315"/>
            <ac:spMk id="4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32:35.251" v="12" actId="27636"/>
        <pc:sldMkLst>
          <pc:docMk/>
          <pc:sldMk cId="3430012018" sldId="316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3430012018" sldId="316"/>
            <ac:spMk id="2" creationId="{82AEB840-0166-DB4A-8E98-7C82748DFA26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430012018" sldId="316"/>
            <ac:spMk id="3" creationId="{995EF3C2-C7F8-4E78-A50D-C74F90BADCCB}"/>
          </ac:spMkLst>
        </pc:spChg>
        <pc:spChg chg="mod">
          <ac:chgData name="Minh Thai Tran" userId="996740aabe1fc7dc" providerId="LiveId" clId="{F500ED5E-0899-AF4A-8E32-E3A9D355A4A0}" dt="2023-10-02T03:32:35.251" v="12" actId="27636"/>
          <ac:spMkLst>
            <pc:docMk/>
            <pc:sldMk cId="3430012018" sldId="316"/>
            <ac:spMk id="5" creationId="{00000000-0000-0000-0000-000000000000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430012018" sldId="316"/>
            <ac:graphicFrameMk id="4" creationId="{00000000-0000-0000-0000-000000000000}"/>
          </ac:graphicFrameMkLst>
        </pc:graphicFrame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430012018" sldId="316"/>
            <ac:graphicFrameMk id="7" creationId="{6D70F804-5935-42E1-9939-82D5DED08D73}"/>
          </ac:graphicFrameMkLst>
        </pc:graphicFrameChg>
      </pc:sldChg>
      <pc:sldChg chg="modSp mod">
        <pc:chgData name="Minh Thai Tran" userId="996740aabe1fc7dc" providerId="LiveId" clId="{F500ED5E-0899-AF4A-8E32-E3A9D355A4A0}" dt="2023-10-09T02:59:05.730" v="1525" actId="27636"/>
        <pc:sldMkLst>
          <pc:docMk/>
          <pc:sldMk cId="0" sldId="321"/>
        </pc:sldMkLst>
        <pc:spChg chg="mod">
          <ac:chgData name="Minh Thai Tran" userId="996740aabe1fc7dc" providerId="LiveId" clId="{F500ED5E-0899-AF4A-8E32-E3A9D355A4A0}" dt="2023-10-09T02:58:27.254" v="1522" actId="2711"/>
          <ac:spMkLst>
            <pc:docMk/>
            <pc:sldMk cId="0" sldId="321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0" sldId="321"/>
            <ac:spMk id="4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05.730" v="1525" actId="27636"/>
          <ac:spMkLst>
            <pc:docMk/>
            <pc:sldMk cId="0" sldId="321"/>
            <ac:spMk id="9219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9T02:07:38.287" v="530" actId="20577"/>
        <pc:sldMkLst>
          <pc:docMk/>
          <pc:sldMk cId="70323513" sldId="323"/>
        </pc:sldMkLst>
        <pc:spChg chg="mod">
          <ac:chgData name="Minh Thai Tran" userId="996740aabe1fc7dc" providerId="LiveId" clId="{F500ED5E-0899-AF4A-8E32-E3A9D355A4A0}" dt="2023-10-09T02:07:38.287" v="530" actId="20577"/>
          <ac:spMkLst>
            <pc:docMk/>
            <pc:sldMk cId="70323513" sldId="323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07:32.439" v="518" actId="12"/>
          <ac:spMkLst>
            <pc:docMk/>
            <pc:sldMk cId="70323513" sldId="323"/>
            <ac:spMk id="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70323513" sldId="323"/>
            <ac:spMk id="4" creationId="{00000000-0000-0000-0000-000000000000}"/>
          </ac:spMkLst>
        </pc:spChg>
      </pc:sldChg>
      <pc:sldChg chg="modSp add del">
        <pc:chgData name="Minh Thai Tran" userId="996740aabe1fc7dc" providerId="LiveId" clId="{F500ED5E-0899-AF4A-8E32-E3A9D355A4A0}" dt="2023-10-09T02:47:00.395" v="1279" actId="2696"/>
        <pc:sldMkLst>
          <pc:docMk/>
          <pc:sldMk cId="3841466133" sldId="324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1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1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1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1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1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1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2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41466133" sldId="324"/>
            <ac:spMk id="30" creationId="{00000000-0000-0000-0000-000000000000}"/>
          </ac:spMkLst>
        </pc:spChg>
      </pc:sldChg>
      <pc:sldChg chg="modSp mod ord">
        <pc:chgData name="Minh Thai Tran" userId="996740aabe1fc7dc" providerId="LiveId" clId="{F500ED5E-0899-AF4A-8E32-E3A9D355A4A0}" dt="2023-10-09T03:05:45.525" v="1621" actId="20577"/>
        <pc:sldMkLst>
          <pc:docMk/>
          <pc:sldMk cId="1082210886" sldId="325"/>
        </pc:sldMkLst>
        <pc:spChg chg="mod">
          <ac:chgData name="Minh Thai Tran" userId="996740aabe1fc7dc" providerId="LiveId" clId="{F500ED5E-0899-AF4A-8E32-E3A9D355A4A0}" dt="2023-10-09T02:56:26.595" v="1463" actId="2711"/>
          <ac:spMkLst>
            <pc:docMk/>
            <pc:sldMk cId="1082210886" sldId="325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5:45.525" v="1621" actId="20577"/>
          <ac:spMkLst>
            <pc:docMk/>
            <pc:sldMk cId="1082210886" sldId="325"/>
            <ac:spMk id="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082210886" sldId="325"/>
            <ac:spMk id="4" creationId="{00000000-0000-0000-0000-000000000000}"/>
          </ac:spMkLst>
        </pc:spChg>
      </pc:sldChg>
      <pc:sldChg chg="addSp modSp mod">
        <pc:chgData name="Minh Thai Tran" userId="996740aabe1fc7dc" providerId="LiveId" clId="{F500ED5E-0899-AF4A-8E32-E3A9D355A4A0}" dt="2023-10-09T02:59:33.471" v="1535" actId="1038"/>
        <pc:sldMkLst>
          <pc:docMk/>
          <pc:sldMk cId="1628557910" sldId="326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628557910" sldId="326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5:21.501" v="86" actId="20577"/>
          <ac:spMkLst>
            <pc:docMk/>
            <pc:sldMk cId="1628557910" sldId="326"/>
            <ac:spMk id="21507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29.992" v="1532" actId="1036"/>
          <ac:spMkLst>
            <pc:docMk/>
            <pc:sldMk cId="1628557910" sldId="326"/>
            <ac:spMk id="21508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29.992" v="1532" actId="1036"/>
          <ac:spMkLst>
            <pc:docMk/>
            <pc:sldMk cId="1628557910" sldId="326"/>
            <ac:spMk id="21509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29.992" v="1532" actId="1036"/>
          <ac:spMkLst>
            <pc:docMk/>
            <pc:sldMk cId="1628557910" sldId="326"/>
            <ac:spMk id="21510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29.992" v="1532" actId="1036"/>
          <ac:spMkLst>
            <pc:docMk/>
            <pc:sldMk cId="1628557910" sldId="326"/>
            <ac:spMk id="21511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29.992" v="1532" actId="1036"/>
          <ac:spMkLst>
            <pc:docMk/>
            <pc:sldMk cId="1628557910" sldId="326"/>
            <ac:spMk id="215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29.992" v="1532" actId="1036"/>
          <ac:spMkLst>
            <pc:docMk/>
            <pc:sldMk cId="1628557910" sldId="326"/>
            <ac:spMk id="215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33.471" v="1535" actId="1038"/>
          <ac:spMkLst>
            <pc:docMk/>
            <pc:sldMk cId="1628557910" sldId="326"/>
            <ac:spMk id="215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33.471" v="1535" actId="1038"/>
          <ac:spMkLst>
            <pc:docMk/>
            <pc:sldMk cId="1628557910" sldId="326"/>
            <ac:spMk id="21515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33.471" v="1535" actId="1038"/>
          <ac:spMkLst>
            <pc:docMk/>
            <pc:sldMk cId="1628557910" sldId="326"/>
            <ac:spMk id="21516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33.471" v="1535" actId="1038"/>
          <ac:spMkLst>
            <pc:docMk/>
            <pc:sldMk cId="1628557910" sldId="326"/>
            <ac:spMk id="21517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33.471" v="1535" actId="1038"/>
          <ac:spMkLst>
            <pc:docMk/>
            <pc:sldMk cId="1628557910" sldId="326"/>
            <ac:spMk id="21518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9:33.471" v="1535" actId="1038"/>
          <ac:spMkLst>
            <pc:docMk/>
            <pc:sldMk cId="1628557910" sldId="326"/>
            <ac:spMk id="2151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628557910" sldId="326"/>
            <ac:spMk id="24578" creationId="{00000000-0000-0000-0000-000000000000}"/>
          </ac:spMkLst>
        </pc:spChg>
        <pc:grpChg chg="add mod">
          <ac:chgData name="Minh Thai Tran" userId="996740aabe1fc7dc" providerId="LiveId" clId="{F500ED5E-0899-AF4A-8E32-E3A9D355A4A0}" dt="2023-10-09T02:59:29.992" v="1532" actId="1036"/>
          <ac:grpSpMkLst>
            <pc:docMk/>
            <pc:sldMk cId="1628557910" sldId="326"/>
            <ac:grpSpMk id="3" creationId="{552471F0-011E-5502-6C3D-738A4ABEEDC1}"/>
          </ac:grpSpMkLst>
        </pc:grpChg>
        <pc:grpChg chg="add mod">
          <ac:chgData name="Minh Thai Tran" userId="996740aabe1fc7dc" providerId="LiveId" clId="{F500ED5E-0899-AF4A-8E32-E3A9D355A4A0}" dt="2023-10-09T02:59:33.471" v="1535" actId="1038"/>
          <ac:grpSpMkLst>
            <pc:docMk/>
            <pc:sldMk cId="1628557910" sldId="326"/>
            <ac:grpSpMk id="4" creationId="{1A444B51-B073-A271-678F-9A804CCE7A28}"/>
          </ac:grpSpMkLst>
        </pc:grpChg>
      </pc:sldChg>
      <pc:sldChg chg="modSp mod">
        <pc:chgData name="Minh Thai Tran" userId="996740aabe1fc7dc" providerId="LiveId" clId="{F500ED5E-0899-AF4A-8E32-E3A9D355A4A0}" dt="2023-10-02T03:35:30.567" v="88" actId="2710"/>
        <pc:sldMkLst>
          <pc:docMk/>
          <pc:sldMk cId="1493712355" sldId="327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493712355" sldId="327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5:30.567" v="88" actId="2710"/>
          <ac:spMkLst>
            <pc:docMk/>
            <pc:sldMk cId="1493712355" sldId="327"/>
            <ac:spMk id="3174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493712355" sldId="327"/>
            <ac:spMk id="36866" creationId="{00000000-0000-0000-0000-000000000000}"/>
          </ac:spMkLst>
        </pc:sp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739717055" sldId="328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739717055" sldId="328"/>
            <ac:spMk id="2" creationId="{ABB00FD9-E4D5-FC40-B485-0C5D54A0E234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739717055" sldId="328"/>
            <ac:spMk id="37890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739717055" sldId="328"/>
            <ac:picMk id="37891" creationId="{00000000-0000-0000-0000-000000000000}"/>
          </ac:picMkLst>
        </pc:pic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572254680" sldId="329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572254680" sldId="329"/>
            <ac:spMk id="2" creationId="{63A1E6A6-DE35-4847-92E7-3BCB734B28AC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572254680" sldId="329"/>
            <ac:spMk id="39938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572254680" sldId="329"/>
            <ac:picMk id="39939" creationId="{00000000-0000-0000-0000-000000000000}"/>
          </ac:picMkLst>
        </pc:pic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1850648562" sldId="330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850648562" sldId="330"/>
            <ac:spMk id="2" creationId="{782B70B4-50F7-024F-A799-7DB987A33C0D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850648562" sldId="330"/>
            <ac:spMk id="41986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1850648562" sldId="330"/>
            <ac:picMk id="41987" creationId="{00000000-0000-0000-0000-000000000000}"/>
          </ac:picMkLst>
        </pc:pic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1021796892" sldId="331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021796892" sldId="331"/>
            <ac:spMk id="2" creationId="{30059909-ABD8-CD45-B1D4-C2EAB7A8E02A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021796892" sldId="331"/>
            <ac:spMk id="44034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1021796892" sldId="331"/>
            <ac:picMk id="44035" creationId="{00000000-0000-0000-0000-000000000000}"/>
          </ac:picMkLst>
        </pc:pic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226004867" sldId="332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226004867" sldId="332"/>
            <ac:spMk id="2" creationId="{7F24BA9C-C33D-7C4A-97DA-8DA87955B5DC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26004867" sldId="332"/>
            <ac:spMk id="46082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226004867" sldId="332"/>
            <ac:picMk id="46083" creationId="{00000000-0000-0000-0000-000000000000}"/>
          </ac:picMkLst>
        </pc:pic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675964423" sldId="333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675964423" sldId="333"/>
            <ac:spMk id="2" creationId="{776BAADD-622E-B046-B5AF-4903658830FB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675964423" sldId="333"/>
            <ac:spMk id="48130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675964423" sldId="333"/>
            <ac:picMk id="48131" creationId="{00000000-0000-0000-0000-000000000000}"/>
          </ac:picMkLst>
        </pc:pic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139353672" sldId="334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39353672" sldId="334"/>
            <ac:spMk id="2" creationId="{7EA7F283-23B9-E643-A102-4FB834AD7E16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39353672" sldId="334"/>
            <ac:spMk id="50178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139353672" sldId="334"/>
            <ac:picMk id="50179" creationId="{00000000-0000-0000-0000-000000000000}"/>
          </ac:picMkLst>
        </pc:pic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1684718697" sldId="335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684718697" sldId="335"/>
            <ac:spMk id="2" creationId="{987E2EBF-3B5C-D74B-B526-375BEF987804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684718697" sldId="335"/>
            <ac:spMk id="52226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1684718697" sldId="335"/>
            <ac:picMk id="52227" creationId="{00000000-0000-0000-0000-000000000000}"/>
          </ac:picMkLst>
        </pc:pic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100538916" sldId="336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00538916" sldId="336"/>
            <ac:spMk id="13" creationId="{0C62125C-DE4F-0441-9A09-B2FD07E9E07D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00538916" sldId="336"/>
            <ac:spMk id="5427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00538916" sldId="336"/>
            <ac:spMk id="54275" creationId="{00000000-0000-0000-0000-000000000000}"/>
          </ac:spMkLst>
        </pc:spChg>
        <pc:cxnChg chg="mod">
          <ac:chgData name="Minh Thai Tran" userId="996740aabe1fc7dc" providerId="LiveId" clId="{F500ED5E-0899-AF4A-8E32-E3A9D355A4A0}" dt="2023-10-02T03:32:34.814" v="3"/>
          <ac:cxnSpMkLst>
            <pc:docMk/>
            <pc:sldMk cId="100538916" sldId="336"/>
            <ac:cxnSpMk id="4" creationId="{00000000-0000-0000-0000-000000000000}"/>
          </ac:cxnSpMkLst>
        </pc:cxnChg>
        <pc:cxnChg chg="mod">
          <ac:chgData name="Minh Thai Tran" userId="996740aabe1fc7dc" providerId="LiveId" clId="{F500ED5E-0899-AF4A-8E32-E3A9D355A4A0}" dt="2023-10-02T03:32:34.814" v="3"/>
          <ac:cxnSpMkLst>
            <pc:docMk/>
            <pc:sldMk cId="100538916" sldId="336"/>
            <ac:cxnSpMk id="7" creationId="{00000000-0000-0000-0000-000000000000}"/>
          </ac:cxnSpMkLst>
        </pc:cxnChg>
      </pc:sldChg>
      <pc:sldChg chg="modSp mod">
        <pc:chgData name="Minh Thai Tran" userId="996740aabe1fc7dc" providerId="LiveId" clId="{F500ED5E-0899-AF4A-8E32-E3A9D355A4A0}" dt="2023-10-09T03:00:25.463" v="1542" actId="114"/>
        <pc:sldMkLst>
          <pc:docMk/>
          <pc:sldMk cId="1359253182" sldId="337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359253182" sldId="337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0:25.463" v="1542" actId="114"/>
          <ac:spMkLst>
            <pc:docMk/>
            <pc:sldMk cId="1359253182" sldId="337"/>
            <ac:spMk id="32771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359253182" sldId="337"/>
            <ac:spMk id="37890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9T03:00:29.916" v="1543" actId="114"/>
        <pc:sldMkLst>
          <pc:docMk/>
          <pc:sldMk cId="37193088" sldId="338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0:29.916" v="1543" actId="114"/>
          <ac:spMkLst>
            <pc:docMk/>
            <pc:sldMk cId="37193088" sldId="338"/>
            <ac:spMk id="3379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386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386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386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386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386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891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892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894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894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894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900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900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7193088" sldId="338"/>
            <ac:spMk id="39026" creationId="{00000000-0000-0000-0000-000000000000}"/>
          </ac:spMkLst>
        </pc:spChg>
        <pc:grpChg chg="mod">
          <ac:chgData name="Minh Thai Tran" userId="996740aabe1fc7dc" providerId="LiveId" clId="{F500ED5E-0899-AF4A-8E32-E3A9D355A4A0}" dt="2023-10-02T03:32:34.814" v="3"/>
          <ac:grpSpMkLst>
            <pc:docMk/>
            <pc:sldMk cId="37193088" sldId="338"/>
            <ac:grpSpMk id="33796" creationId="{00000000-0000-0000-0000-000000000000}"/>
          </ac:grpSpMkLst>
        </pc:gr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7193088" sldId="338"/>
            <ac:graphicFrameMk id="38962" creationId="{00000000-0000-0000-0000-000000000000}"/>
          </ac:graphicFrameMkLst>
        </pc:graphicFrame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7193088" sldId="338"/>
            <ac:graphicFrameMk id="38983" creationId="{00000000-0000-0000-0000-000000000000}"/>
          </ac:graphicFrameMkLst>
        </pc:graphicFrame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7193088" sldId="338"/>
            <ac:graphicFrameMk id="39005" creationId="{00000000-0000-0000-0000-000000000000}"/>
          </ac:graphicFrameMkLst>
        </pc:graphicFrameChg>
      </pc:sldChg>
      <pc:sldChg chg="modSp mod">
        <pc:chgData name="Minh Thai Tran" userId="996740aabe1fc7dc" providerId="LiveId" clId="{F500ED5E-0899-AF4A-8E32-E3A9D355A4A0}" dt="2023-10-02T03:36:29.118" v="93" actId="1076"/>
        <pc:sldMkLst>
          <pc:docMk/>
          <pc:sldMk cId="186488739" sldId="339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86488739" sldId="339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6:24.205" v="92" actId="14100"/>
          <ac:spMkLst>
            <pc:docMk/>
            <pc:sldMk cId="186488739" sldId="339"/>
            <ac:spMk id="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86488739" sldId="339"/>
            <ac:spMk id="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6:29.118" v="93" actId="1076"/>
          <ac:spMkLst>
            <pc:docMk/>
            <pc:sldMk cId="186488739" sldId="339"/>
            <ac:spMk id="5" creationId="{00000000-0000-0000-0000-000000000000}"/>
          </ac:spMkLst>
        </pc:sp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1137595400" sldId="340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137595400" sldId="340"/>
            <ac:spMk id="2" creationId="{D5E4A3E6-7792-F044-9337-BC0B4AC8B267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1137595400" sldId="340"/>
            <ac:graphicFrameMk id="62466" creationId="{00000000-0000-0000-0000-000000000000}"/>
          </ac:graphicFrameMkLst>
        </pc:graphicFrame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1541550646" sldId="341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541550646" sldId="341"/>
            <ac:spMk id="2" creationId="{E417E24F-CAD9-C742-97E8-9F160EC4AABE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1541550646" sldId="341"/>
            <ac:graphicFrameMk id="64514" creationId="{00000000-0000-0000-0000-000000000000}"/>
          </ac:graphicFrameMkLst>
        </pc:graphicFrame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613126040" sldId="342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613126040" sldId="342"/>
            <ac:spMk id="2" creationId="{0233C7E4-FB73-1B44-9136-1616EA0E7760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613126040" sldId="342"/>
            <ac:graphicFrameMk id="66562" creationId="{00000000-0000-0000-0000-000000000000}"/>
          </ac:graphicFrameMkLst>
        </pc:graphicFrame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331954739" sldId="343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331954739" sldId="343"/>
            <ac:spMk id="2" creationId="{9E3CDBF3-C430-E94A-AC33-522F9B71BD8E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31954739" sldId="343"/>
            <ac:spMk id="6861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31954739" sldId="343"/>
            <ac:spMk id="6861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31954739" sldId="343"/>
            <ac:spMk id="68614" creationId="{00000000-0000-0000-0000-000000000000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31954739" sldId="343"/>
            <ac:graphicFrameMk id="68610" creationId="{00000000-0000-0000-0000-000000000000}"/>
          </ac:graphicFrameMkLst>
        </pc:graphicFrame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31954739" sldId="343"/>
            <ac:graphicFrameMk id="68611" creationId="{00000000-0000-0000-0000-000000000000}"/>
          </ac:graphicFrameMkLst>
        </pc:graphicFrame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282827987" sldId="344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282827987" sldId="344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82827987" sldId="344"/>
            <ac:spMk id="3" creationId="{08F44850-5059-6B48-A54A-5DF94F2093FA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282827987" sldId="344"/>
            <ac:graphicFrameMk id="70658" creationId="{00000000-0000-0000-0000-000000000000}"/>
          </ac:graphicFrameMkLst>
        </pc:graphicFrame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1179384275" sldId="346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179384275" sldId="346"/>
            <ac:spMk id="2" creationId="{CB3265E1-0B82-414A-8234-F35E758DE117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179384275" sldId="346"/>
            <ac:spMk id="84995" creationId="{00000000-0000-0000-0000-000000000000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1179384275" sldId="346"/>
            <ac:graphicFrameMk id="84994" creationId="{00000000-0000-0000-0000-000000000000}"/>
          </ac:graphicFrameMkLst>
        </pc:graphicFrameChg>
      </pc:sldChg>
      <pc:sldChg chg="modSp modNotes">
        <pc:chgData name="Minh Thai Tran" userId="996740aabe1fc7dc" providerId="LiveId" clId="{F500ED5E-0899-AF4A-8E32-E3A9D355A4A0}" dt="2023-10-02T03:32:34.814" v="3"/>
        <pc:sldMkLst>
          <pc:docMk/>
          <pc:sldMk cId="1942037569" sldId="347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942037569" sldId="347"/>
            <ac:spMk id="2" creationId="{4CC8056D-A760-0848-9F2B-CADE8574D0B1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942037569" sldId="347"/>
            <ac:spMk id="87043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942037569" sldId="347"/>
            <ac:spMk id="8704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942037569" sldId="347"/>
            <ac:spMk id="87045" creationId="{00000000-0000-0000-0000-000000000000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1942037569" sldId="347"/>
            <ac:graphicFrameMk id="87042" creationId="{00000000-0000-0000-0000-000000000000}"/>
          </ac:graphicFrameMkLst>
        </pc:graphicFrameChg>
      </pc:sldChg>
      <pc:sldChg chg="modSp mod">
        <pc:chgData name="Minh Thai Tran" userId="996740aabe1fc7dc" providerId="LiveId" clId="{F500ED5E-0899-AF4A-8E32-E3A9D355A4A0}" dt="2023-10-09T02:55:38.932" v="1450"/>
        <pc:sldMkLst>
          <pc:docMk/>
          <pc:sldMk cId="477052213" sldId="349"/>
        </pc:sldMkLst>
        <pc:spChg chg="mod">
          <ac:chgData name="Minh Thai Tran" userId="996740aabe1fc7dc" providerId="LiveId" clId="{F500ED5E-0899-AF4A-8E32-E3A9D355A4A0}" dt="2023-10-09T02:49:30.545" v="1364" actId="2711"/>
          <ac:spMkLst>
            <pc:docMk/>
            <pc:sldMk cId="477052213" sldId="349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55:38.932" v="1450"/>
          <ac:spMkLst>
            <pc:docMk/>
            <pc:sldMk cId="477052213" sldId="349"/>
            <ac:spMk id="3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49:30.545" v="1364" actId="2711"/>
          <ac:spMkLst>
            <pc:docMk/>
            <pc:sldMk cId="477052213" sldId="349"/>
            <ac:spMk id="4" creationId="{00000000-0000-0000-0000-000000000000}"/>
          </ac:spMkLst>
        </pc:spChg>
      </pc:sldChg>
      <pc:sldChg chg="addSp delSp modSp mod modNotes">
        <pc:chgData name="Minh Thai Tran" userId="996740aabe1fc7dc" providerId="LiveId" clId="{F500ED5E-0899-AF4A-8E32-E3A9D355A4A0}" dt="2023-10-09T06:51:31.204" v="1645" actId="20577"/>
        <pc:sldMkLst>
          <pc:docMk/>
          <pc:sldMk cId="584945226" sldId="350"/>
        </pc:sldMkLst>
        <pc:spChg chg="mod">
          <ac:chgData name="Minh Thai Tran" userId="996740aabe1fc7dc" providerId="LiveId" clId="{F500ED5E-0899-AF4A-8E32-E3A9D355A4A0}" dt="2023-10-09T03:01:41.334" v="1550" actId="2711"/>
          <ac:spMkLst>
            <pc:docMk/>
            <pc:sldMk cId="584945226" sldId="350"/>
            <ac:spMk id="3" creationId="{0FD73450-5B64-8D4A-881C-4727409E34AD}"/>
          </ac:spMkLst>
        </pc:spChg>
        <pc:spChg chg="add mod">
          <ac:chgData name="Minh Thai Tran" userId="996740aabe1fc7dc" providerId="LiveId" clId="{F500ED5E-0899-AF4A-8E32-E3A9D355A4A0}" dt="2023-10-09T03:01:41.334" v="1550" actId="2711"/>
          <ac:spMkLst>
            <pc:docMk/>
            <pc:sldMk cId="584945226" sldId="350"/>
            <ac:spMk id="5" creationId="{E967DF8C-C3C7-63D7-42E6-31C6154FB34F}"/>
          </ac:spMkLst>
        </pc:spChg>
        <pc:spChg chg="add mod">
          <ac:chgData name="Minh Thai Tran" userId="996740aabe1fc7dc" providerId="LiveId" clId="{F500ED5E-0899-AF4A-8E32-E3A9D355A4A0}" dt="2023-10-09T05:43:29.445" v="1641" actId="14100"/>
          <ac:spMkLst>
            <pc:docMk/>
            <pc:sldMk cId="584945226" sldId="350"/>
            <ac:spMk id="8" creationId="{C7E7C31D-E8A3-A242-4495-8F3841B75DD0}"/>
          </ac:spMkLst>
        </pc:spChg>
        <pc:spChg chg="mod">
          <ac:chgData name="Minh Thai Tran" userId="996740aabe1fc7dc" providerId="LiveId" clId="{F500ED5E-0899-AF4A-8E32-E3A9D355A4A0}" dt="2023-10-09T06:51:31.204" v="1645" actId="20577"/>
          <ac:spMkLst>
            <pc:docMk/>
            <pc:sldMk cId="584945226" sldId="350"/>
            <ac:spMk id="89090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1:46.151" v="1551" actId="14100"/>
          <ac:spMkLst>
            <pc:docMk/>
            <pc:sldMk cId="584945226" sldId="350"/>
            <ac:spMk id="89091" creationId="{00000000-0000-0000-0000-000000000000}"/>
          </ac:spMkLst>
        </pc:spChg>
        <pc:graphicFrameChg chg="add del mod">
          <ac:chgData name="Minh Thai Tran" userId="996740aabe1fc7dc" providerId="LiveId" clId="{F500ED5E-0899-AF4A-8E32-E3A9D355A4A0}" dt="2023-10-09T02:27:27.093" v="894" actId="478"/>
          <ac:graphicFrameMkLst>
            <pc:docMk/>
            <pc:sldMk cId="584945226" sldId="350"/>
            <ac:graphicFrameMk id="2" creationId="{30CF27B6-7146-B62E-2000-371BE968EA9F}"/>
          </ac:graphicFrameMkLst>
        </pc:graphicFrameChg>
        <pc:graphicFrameChg chg="add mod modGraphic">
          <ac:chgData name="Minh Thai Tran" userId="996740aabe1fc7dc" providerId="LiveId" clId="{F500ED5E-0899-AF4A-8E32-E3A9D355A4A0}" dt="2023-10-09T03:01:41.334" v="1550" actId="2711"/>
          <ac:graphicFrameMkLst>
            <pc:docMk/>
            <pc:sldMk cId="584945226" sldId="350"/>
            <ac:graphicFrameMk id="6" creationId="{DF6EF2AF-4C30-E198-FC61-F9C06BA968D0}"/>
          </ac:graphicFrameMkLst>
        </pc:graphicFrameChg>
        <pc:graphicFrameChg chg="add mod modGraphic">
          <ac:chgData name="Minh Thai Tran" userId="996740aabe1fc7dc" providerId="LiveId" clId="{F500ED5E-0899-AF4A-8E32-E3A9D355A4A0}" dt="2023-10-09T06:44:04.114" v="1644" actId="20577"/>
          <ac:graphicFrameMkLst>
            <pc:docMk/>
            <pc:sldMk cId="584945226" sldId="350"/>
            <ac:graphicFrameMk id="9" creationId="{D6095E84-17DE-F0FE-F622-9BA6D64A940B}"/>
          </ac:graphicFrameMkLst>
        </pc:graphicFrameChg>
      </pc:sldChg>
      <pc:sldChg chg="modSp mod">
        <pc:chgData name="Minh Thai Tran" userId="996740aabe1fc7dc" providerId="LiveId" clId="{F500ED5E-0899-AF4A-8E32-E3A9D355A4A0}" dt="2023-10-09T03:01:13.005" v="1548" actId="207"/>
        <pc:sldMkLst>
          <pc:docMk/>
          <pc:sldMk cId="1666614505" sldId="351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666614505" sldId="351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1:13.005" v="1548" actId="207"/>
          <ac:spMkLst>
            <pc:docMk/>
            <pc:sldMk cId="1666614505" sldId="351"/>
            <ac:spMk id="3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0:55.100" v="1545" actId="2711"/>
          <ac:spMkLst>
            <pc:docMk/>
            <pc:sldMk cId="1666614505" sldId="351"/>
            <ac:spMk id="4" creationId="{4EA7AD05-034D-804E-9337-05B34A1905C7}"/>
          </ac:spMkLst>
        </pc:spChg>
      </pc:sldChg>
      <pc:sldChg chg="modSp mod modNotes">
        <pc:chgData name="Minh Thai Tran" userId="996740aabe1fc7dc" providerId="LiveId" clId="{F500ED5E-0899-AF4A-8E32-E3A9D355A4A0}" dt="2023-10-02T03:40:59.624" v="245" actId="20577"/>
        <pc:sldMkLst>
          <pc:docMk/>
          <pc:sldMk cId="3009562713" sldId="352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3009562713" sldId="352"/>
            <ac:spMk id="2" creationId="{72A2A2A3-72FF-FD4E-AA4A-D3314239AEE2}"/>
          </ac:spMkLst>
        </pc:spChg>
        <pc:spChg chg="mod">
          <ac:chgData name="Minh Thai Tran" userId="996740aabe1fc7dc" providerId="LiveId" clId="{F500ED5E-0899-AF4A-8E32-E3A9D355A4A0}" dt="2023-10-02T03:40:59.624" v="245" actId="20577"/>
          <ac:spMkLst>
            <pc:docMk/>
            <pc:sldMk cId="3009562713" sldId="352"/>
            <ac:spMk id="89090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9:37.383" v="189" actId="14100"/>
          <ac:spMkLst>
            <pc:docMk/>
            <pc:sldMk cId="3009562713" sldId="352"/>
            <ac:spMk id="89091" creationId="{00000000-0000-0000-0000-000000000000}"/>
          </ac:spMkLst>
        </pc:spChg>
      </pc:sldChg>
      <pc:sldChg chg="modSp mod modNotes">
        <pc:chgData name="Minh Thai Tran" userId="996740aabe1fc7dc" providerId="LiveId" clId="{F500ED5E-0899-AF4A-8E32-E3A9D355A4A0}" dt="2023-10-09T03:03:00.818" v="1565" actId="20577"/>
        <pc:sldMkLst>
          <pc:docMk/>
          <pc:sldMk cId="1983806121" sldId="353"/>
        </pc:sldMkLst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2" creationId="{0B122B51-8D6B-7644-AA8C-1E38ACF591CA}"/>
          </ac:spMkLst>
        </pc:spChg>
        <pc:spChg chg="mod">
          <ac:chgData name="Minh Thai Tran" userId="996740aabe1fc7dc" providerId="LiveId" clId="{F500ED5E-0899-AF4A-8E32-E3A9D355A4A0}" dt="2023-10-09T03:03:00.818" v="1565" actId="20577"/>
          <ac:spMkLst>
            <pc:docMk/>
            <pc:sldMk cId="1983806121" sldId="353"/>
            <ac:spMk id="82946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8.522" v="1561" actId="14100"/>
          <ac:spMkLst>
            <pc:docMk/>
            <pc:sldMk cId="1983806121" sldId="353"/>
            <ac:spMk id="82947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48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49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49.540" v="1564" actId="1035"/>
          <ac:spMkLst>
            <pc:docMk/>
            <pc:sldMk cId="1983806121" sldId="353"/>
            <ac:spMk id="82950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51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5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53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55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56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57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58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59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60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61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6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63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64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65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66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67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68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69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70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34.743" v="1560" actId="2711"/>
          <ac:spMkLst>
            <pc:docMk/>
            <pc:sldMk cId="1983806121" sldId="353"/>
            <ac:spMk id="82971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32:35.254" v="13" actId="27636"/>
        <pc:sldMkLst>
          <pc:docMk/>
          <pc:sldMk cId="1305722626" sldId="354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305722626" sldId="354"/>
            <ac:spMk id="2" creationId="{CEDAFFFA-DD28-1C42-9BEB-4FBD1C0CF80B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305722626" sldId="354"/>
            <ac:spMk id="3" creationId="{995EF3C2-C7F8-4E78-A50D-C74F90BADCCB}"/>
          </ac:spMkLst>
        </pc:spChg>
        <pc:spChg chg="mod">
          <ac:chgData name="Minh Thai Tran" userId="996740aabe1fc7dc" providerId="LiveId" clId="{F500ED5E-0899-AF4A-8E32-E3A9D355A4A0}" dt="2023-10-02T03:32:35.254" v="13" actId="27636"/>
          <ac:spMkLst>
            <pc:docMk/>
            <pc:sldMk cId="1305722626" sldId="354"/>
            <ac:spMk id="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305722626" sldId="354"/>
            <ac:spMk id="9" creationId="{BDA121A3-5B1F-4D93-8082-7EE3BAAE898E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1305722626" sldId="354"/>
            <ac:graphicFrameMk id="7" creationId="{6D70F804-5935-42E1-9939-82D5DED08D73}"/>
          </ac:graphicFrameMkLst>
        </pc:graphicFrame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1305722626" sldId="354"/>
            <ac:graphicFrameMk id="8" creationId="{4E4B7240-4A02-44AC-A769-F395D16CF1A9}"/>
          </ac:graphicFrameMkLst>
        </pc:graphicFrameChg>
      </pc:sldChg>
      <pc:sldChg chg="modSp mod">
        <pc:chgData name="Minh Thai Tran" userId="996740aabe1fc7dc" providerId="LiveId" clId="{F500ED5E-0899-AF4A-8E32-E3A9D355A4A0}" dt="2023-10-02T03:32:35.256" v="14" actId="27636"/>
        <pc:sldMkLst>
          <pc:docMk/>
          <pc:sldMk cId="1415357187" sldId="355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415357187" sldId="355"/>
            <ac:spMk id="2" creationId="{8514B66C-7778-4546-B686-38A70691BAFA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415357187" sldId="355"/>
            <ac:spMk id="3" creationId="{995EF3C2-C7F8-4E78-A50D-C74F90BADCCB}"/>
          </ac:spMkLst>
        </pc:spChg>
        <pc:spChg chg="mod">
          <ac:chgData name="Minh Thai Tran" userId="996740aabe1fc7dc" providerId="LiveId" clId="{F500ED5E-0899-AF4A-8E32-E3A9D355A4A0}" dt="2023-10-02T03:32:35.256" v="14" actId="27636"/>
          <ac:spMkLst>
            <pc:docMk/>
            <pc:sldMk cId="1415357187" sldId="355"/>
            <ac:spMk id="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415357187" sldId="355"/>
            <ac:spMk id="9" creationId="{BDA121A3-5B1F-4D93-8082-7EE3BAAE898E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1415357187" sldId="355"/>
            <ac:graphicFrameMk id="7" creationId="{6D70F804-5935-42E1-9939-82D5DED08D73}"/>
          </ac:graphicFrameMkLst>
        </pc:graphicFrame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1415357187" sldId="355"/>
            <ac:graphicFrameMk id="8" creationId="{4E4B7240-4A02-44AC-A769-F395D16CF1A9}"/>
          </ac:graphicFrameMkLst>
        </pc:graphicFrameChg>
      </pc:sldChg>
      <pc:sldChg chg="modSp">
        <pc:chgData name="Minh Thai Tran" userId="996740aabe1fc7dc" providerId="LiveId" clId="{F500ED5E-0899-AF4A-8E32-E3A9D355A4A0}" dt="2023-10-02T03:32:34.814" v="3"/>
        <pc:sldMkLst>
          <pc:docMk/>
          <pc:sldMk cId="2091478620" sldId="356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2091478620" sldId="356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091478620" sldId="356"/>
            <ac:spMk id="4" creationId="{00000000-0000-0000-0000-000000000000}"/>
          </ac:spMkLst>
        </pc:spChg>
        <pc:picChg chg="mod">
          <ac:chgData name="Minh Thai Tran" userId="996740aabe1fc7dc" providerId="LiveId" clId="{F500ED5E-0899-AF4A-8E32-E3A9D355A4A0}" dt="2023-10-02T03:32:34.814" v="3"/>
          <ac:picMkLst>
            <pc:docMk/>
            <pc:sldMk cId="2091478620" sldId="356"/>
            <ac:picMk id="5" creationId="{00000000-0000-0000-0000-000000000000}"/>
          </ac:picMkLst>
        </pc:picChg>
      </pc:sldChg>
      <pc:sldChg chg="modSp mod">
        <pc:chgData name="Minh Thai Tran" userId="996740aabe1fc7dc" providerId="LiveId" clId="{F500ED5E-0899-AF4A-8E32-E3A9D355A4A0}" dt="2023-10-09T03:01:24.417" v="1549" actId="20577"/>
        <pc:sldMkLst>
          <pc:docMk/>
          <pc:sldMk cId="2315279187" sldId="389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2315279187" sldId="389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1:24.417" v="1549" actId="20577"/>
          <ac:spMkLst>
            <pc:docMk/>
            <pc:sldMk cId="2315279187" sldId="389"/>
            <ac:spMk id="3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2:18:16.678" v="608" actId="113"/>
          <ac:spMkLst>
            <pc:docMk/>
            <pc:sldMk cId="2315279187" sldId="389"/>
            <ac:spMk id="5" creationId="{2516D197-171F-CF4D-B6E4-5870454F2144}"/>
          </ac:spMkLst>
        </pc:spChg>
      </pc:sldChg>
      <pc:sldChg chg="modSp mod">
        <pc:chgData name="Minh Thai Tran" userId="996740aabe1fc7dc" providerId="LiveId" clId="{F500ED5E-0899-AF4A-8E32-E3A9D355A4A0}" dt="2023-10-02T03:47:36.295" v="409" actId="1036"/>
        <pc:sldMkLst>
          <pc:docMk/>
          <pc:sldMk cId="2238414430" sldId="390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2238414430" sldId="390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7:30.645" v="404" actId="1036"/>
          <ac:spMkLst>
            <pc:docMk/>
            <pc:sldMk cId="2238414430" sldId="390"/>
            <ac:spMk id="4" creationId="{21F0D8A2-475C-AEF9-29B4-EB285564A579}"/>
          </ac:spMkLst>
        </pc:spChg>
        <pc:spChg chg="mod">
          <ac:chgData name="Minh Thai Tran" userId="996740aabe1fc7dc" providerId="LiveId" clId="{F500ED5E-0899-AF4A-8E32-E3A9D355A4A0}" dt="2023-10-02T03:47:30.645" v="404" actId="1036"/>
          <ac:spMkLst>
            <pc:docMk/>
            <pc:sldMk cId="2238414430" sldId="390"/>
            <ac:spMk id="5" creationId="{EEC887C6-A1B1-B0A7-5CE5-053DB0A03DF1}"/>
          </ac:spMkLst>
        </pc:spChg>
        <pc:spChg chg="mod">
          <ac:chgData name="Minh Thai Tran" userId="996740aabe1fc7dc" providerId="LiveId" clId="{F500ED5E-0899-AF4A-8E32-E3A9D355A4A0}" dt="2023-10-02T03:47:30.645" v="404" actId="1036"/>
          <ac:spMkLst>
            <pc:docMk/>
            <pc:sldMk cId="2238414430" sldId="390"/>
            <ac:spMk id="6" creationId="{38E908CD-DF15-4B14-3BAB-FE8C9895C052}"/>
          </ac:spMkLst>
        </pc:spChg>
        <pc:spChg chg="mod">
          <ac:chgData name="Minh Thai Tran" userId="996740aabe1fc7dc" providerId="LiveId" clId="{F500ED5E-0899-AF4A-8E32-E3A9D355A4A0}" dt="2023-10-02T03:47:30.645" v="404" actId="1036"/>
          <ac:spMkLst>
            <pc:docMk/>
            <pc:sldMk cId="2238414430" sldId="390"/>
            <ac:spMk id="7" creationId="{9961EF24-8395-F252-0F4C-4D274E7E6181}"/>
          </ac:spMkLst>
        </pc:spChg>
        <pc:spChg chg="mod">
          <ac:chgData name="Minh Thai Tran" userId="996740aabe1fc7dc" providerId="LiveId" clId="{F500ED5E-0899-AF4A-8E32-E3A9D355A4A0}" dt="2023-10-02T03:47:30.645" v="404" actId="1036"/>
          <ac:spMkLst>
            <pc:docMk/>
            <pc:sldMk cId="2238414430" sldId="390"/>
            <ac:spMk id="4307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7:30.645" v="404" actId="1036"/>
          <ac:spMkLst>
            <pc:docMk/>
            <pc:sldMk cId="2238414430" sldId="390"/>
            <ac:spMk id="4307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7:30.645" v="404" actId="1036"/>
          <ac:spMkLst>
            <pc:docMk/>
            <pc:sldMk cId="2238414430" sldId="390"/>
            <ac:spMk id="4307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7:30.645" v="404" actId="1036"/>
          <ac:spMkLst>
            <pc:docMk/>
            <pc:sldMk cId="2238414430" sldId="390"/>
            <ac:spMk id="4307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5.163" v="9" actId="27636"/>
          <ac:spMkLst>
            <pc:docMk/>
            <pc:sldMk cId="2238414430" sldId="390"/>
            <ac:spMk id="491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7:36.295" v="409" actId="1036"/>
          <ac:spMkLst>
            <pc:docMk/>
            <pc:sldMk cId="2238414430" sldId="390"/>
            <ac:spMk id="49155" creationId="{00000000-0000-0000-0000-000000000000}"/>
          </ac:spMkLst>
        </pc:spChg>
        <pc:graphicFrameChg chg="mod">
          <ac:chgData name="Minh Thai Tran" userId="996740aabe1fc7dc" providerId="LiveId" clId="{F500ED5E-0899-AF4A-8E32-E3A9D355A4A0}" dt="2023-10-02T03:47:30.645" v="404" actId="1036"/>
          <ac:graphicFrameMkLst>
            <pc:docMk/>
            <pc:sldMk cId="2238414430" sldId="390"/>
            <ac:graphicFrameMk id="3" creationId="{49B95E04-2955-CADF-5258-4F321487BA63}"/>
          </ac:graphicFrameMkLst>
        </pc:graphicFrameChg>
        <pc:graphicFrameChg chg="mod">
          <ac:chgData name="Minh Thai Tran" userId="996740aabe1fc7dc" providerId="LiveId" clId="{F500ED5E-0899-AF4A-8E32-E3A9D355A4A0}" dt="2023-10-02T03:47:30.645" v="404" actId="1036"/>
          <ac:graphicFrameMkLst>
            <pc:docMk/>
            <pc:sldMk cId="2238414430" sldId="390"/>
            <ac:graphicFrameMk id="49244" creationId="{00000000-0000-0000-0000-000000000000}"/>
          </ac:graphicFrameMkLst>
        </pc:graphicFrameChg>
      </pc:sldChg>
      <pc:sldChg chg="modSp mod">
        <pc:chgData name="Minh Thai Tran" userId="996740aabe1fc7dc" providerId="LiveId" clId="{F500ED5E-0899-AF4A-8E32-E3A9D355A4A0}" dt="2023-10-02T03:47:48.862" v="410" actId="207"/>
        <pc:sldMkLst>
          <pc:docMk/>
          <pc:sldMk cId="2994153249" sldId="391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2994153249" sldId="391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994153249" sldId="391"/>
            <ac:spMk id="4" creationId="{21F0D8A2-475C-AEF9-29B4-EB285564A579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994153249" sldId="391"/>
            <ac:spMk id="5" creationId="{EEC887C6-A1B1-B0A7-5CE5-053DB0A03DF1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994153249" sldId="391"/>
            <ac:spMk id="6" creationId="{38E908CD-DF15-4B14-3BAB-FE8C9895C052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994153249" sldId="391"/>
            <ac:spMk id="7" creationId="{9961EF24-8395-F252-0F4C-4D274E7E6181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994153249" sldId="391"/>
            <ac:spMk id="9" creationId="{AB5A7086-ACCE-D51A-2E2D-42BA46975E03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994153249" sldId="391"/>
            <ac:spMk id="10" creationId="{337F1273-6C6A-B698-4458-E216DF0E9B48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994153249" sldId="391"/>
            <ac:spMk id="11" creationId="{CBB2A3D2-6390-749F-4396-EB09D4DEB069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994153249" sldId="391"/>
            <ac:spMk id="12" creationId="{84AF318A-309A-7924-E2C5-4E3F11F9E401}"/>
          </ac:spMkLst>
        </pc:spChg>
        <pc:spChg chg="mod">
          <ac:chgData name="Minh Thai Tran" userId="996740aabe1fc7dc" providerId="LiveId" clId="{F500ED5E-0899-AF4A-8E32-E3A9D355A4A0}" dt="2023-10-02T03:32:35.184" v="10" actId="27636"/>
          <ac:spMkLst>
            <pc:docMk/>
            <pc:sldMk cId="2994153249" sldId="391"/>
            <ac:spMk id="491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7:48.862" v="410" actId="207"/>
          <ac:spMkLst>
            <pc:docMk/>
            <pc:sldMk cId="2994153249" sldId="391"/>
            <ac:spMk id="49155" creationId="{00000000-0000-0000-0000-000000000000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2994153249" sldId="391"/>
            <ac:graphicFrameMk id="3" creationId="{49B95E04-2955-CADF-5258-4F321487BA63}"/>
          </ac:graphicFrameMkLst>
        </pc:graphicFrame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2994153249" sldId="391"/>
            <ac:graphicFrameMk id="8" creationId="{BB30E862-E158-86FB-5B8E-5CC12A5C425D}"/>
          </ac:graphicFrameMkLst>
        </pc:graphicFrameChg>
      </pc:sldChg>
      <pc:sldChg chg="modSp mod">
        <pc:chgData name="Minh Thai Tran" userId="996740aabe1fc7dc" providerId="LiveId" clId="{F500ED5E-0899-AF4A-8E32-E3A9D355A4A0}" dt="2023-10-02T03:47:57.013" v="411" actId="207"/>
        <pc:sldMkLst>
          <pc:docMk/>
          <pc:sldMk cId="3831619004" sldId="392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1619004" sldId="392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1619004" sldId="392"/>
            <ac:spMk id="4" creationId="{21F0D8A2-475C-AEF9-29B4-EB285564A579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1619004" sldId="392"/>
            <ac:spMk id="5" creationId="{EEC887C6-A1B1-B0A7-5CE5-053DB0A03DF1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1619004" sldId="392"/>
            <ac:spMk id="6" creationId="{38E908CD-DF15-4B14-3BAB-FE8C9895C052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1619004" sldId="392"/>
            <ac:spMk id="7" creationId="{9961EF24-8395-F252-0F4C-4D274E7E6181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1619004" sldId="392"/>
            <ac:spMk id="9" creationId="{AB5A7086-ACCE-D51A-2E2D-42BA46975E03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1619004" sldId="392"/>
            <ac:spMk id="10" creationId="{337F1273-6C6A-B698-4458-E216DF0E9B48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1619004" sldId="392"/>
            <ac:spMk id="11" creationId="{CBB2A3D2-6390-749F-4396-EB09D4DEB069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1619004" sldId="392"/>
            <ac:spMk id="12" creationId="{84AF318A-309A-7924-E2C5-4E3F11F9E401}"/>
          </ac:spMkLst>
        </pc:spChg>
        <pc:spChg chg="mod">
          <ac:chgData name="Minh Thai Tran" userId="996740aabe1fc7dc" providerId="LiveId" clId="{F500ED5E-0899-AF4A-8E32-E3A9D355A4A0}" dt="2023-10-02T03:32:35.241" v="11" actId="27636"/>
          <ac:spMkLst>
            <pc:docMk/>
            <pc:sldMk cId="3831619004" sldId="392"/>
            <ac:spMk id="491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7:57.013" v="411" actId="207"/>
          <ac:spMkLst>
            <pc:docMk/>
            <pc:sldMk cId="3831619004" sldId="392"/>
            <ac:spMk id="49155" creationId="{00000000-0000-0000-0000-000000000000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831619004" sldId="392"/>
            <ac:graphicFrameMk id="3" creationId="{49B95E04-2955-CADF-5258-4F321487BA63}"/>
          </ac:graphicFrameMkLst>
        </pc:graphicFrame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831619004" sldId="392"/>
            <ac:graphicFrameMk id="8" creationId="{BB30E862-E158-86FB-5B8E-5CC12A5C425D}"/>
          </ac:graphicFrameMkLst>
        </pc:graphicFrameChg>
      </pc:sldChg>
      <pc:sldChg chg="modSp">
        <pc:chgData name="Minh Thai Tran" userId="996740aabe1fc7dc" providerId="LiveId" clId="{F500ED5E-0899-AF4A-8E32-E3A9D355A4A0}" dt="2023-10-02T03:32:34.814" v="3"/>
        <pc:sldMkLst>
          <pc:docMk/>
          <pc:sldMk cId="3431179729" sldId="393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3431179729" sldId="393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431179729" sldId="393"/>
            <ac:spMk id="4" creationId="{F0AD52AF-1D7D-2D26-0FAB-5A2A09C05367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431179729" sldId="393"/>
            <ac:spMk id="5" creationId="{9AA0F840-1177-E611-80DB-D5189B8F0CDC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431179729" sldId="393"/>
            <ac:spMk id="6" creationId="{DC4B76A4-E5CE-AB9E-4346-4A513997DE75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431179729" sldId="393"/>
            <ac:spMk id="7" creationId="{EC2252FD-34F8-79A6-9BD1-99D1CC5283B6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431179729" sldId="393"/>
            <ac:spMk id="491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431179729" sldId="393"/>
            <ac:spMk id="49155" creationId="{00000000-0000-0000-0000-000000000000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431179729" sldId="393"/>
            <ac:graphicFrameMk id="3" creationId="{BA486183-BC9F-25A2-EC71-27E31624261E}"/>
          </ac:graphicFrameMkLst>
        </pc:graphicFrameChg>
      </pc:sldChg>
      <pc:sldChg chg="modSp mod">
        <pc:chgData name="Minh Thai Tran" userId="996740aabe1fc7dc" providerId="LiveId" clId="{F500ED5E-0899-AF4A-8E32-E3A9D355A4A0}" dt="2023-10-02T03:32:35.258" v="15" actId="27636"/>
        <pc:sldMkLst>
          <pc:docMk/>
          <pc:sldMk cId="2118597228" sldId="394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2118597228" sldId="394"/>
            <ac:spMk id="2" creationId="{8514B66C-7778-4546-B686-38A70691BAFA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118597228" sldId="394"/>
            <ac:spMk id="3" creationId="{995EF3C2-C7F8-4E78-A50D-C74F90BADCCB}"/>
          </ac:spMkLst>
        </pc:spChg>
        <pc:spChg chg="mod">
          <ac:chgData name="Minh Thai Tran" userId="996740aabe1fc7dc" providerId="LiveId" clId="{F500ED5E-0899-AF4A-8E32-E3A9D355A4A0}" dt="2023-10-02T03:32:35.258" v="15" actId="27636"/>
          <ac:spMkLst>
            <pc:docMk/>
            <pc:sldMk cId="2118597228" sldId="394"/>
            <ac:spMk id="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118597228" sldId="394"/>
            <ac:spMk id="6" creationId="{4F011A9B-D589-C541-F24F-85285350B81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2118597228" sldId="394"/>
            <ac:spMk id="9" creationId="{BDA121A3-5B1F-4D93-8082-7EE3BAAE898E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2118597228" sldId="394"/>
            <ac:graphicFrameMk id="7" creationId="{6D70F804-5935-42E1-9939-82D5DED08D73}"/>
          </ac:graphicFrameMkLst>
        </pc:graphicFrame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2118597228" sldId="394"/>
            <ac:graphicFrameMk id="8" creationId="{4E4B7240-4A02-44AC-A769-F395D16CF1A9}"/>
          </ac:graphicFrameMkLst>
        </pc:graphicFrameChg>
      </pc:sldChg>
      <pc:sldChg chg="modSp add del mod">
        <pc:chgData name="Minh Thai Tran" userId="996740aabe1fc7dc" providerId="LiveId" clId="{F500ED5E-0899-AF4A-8E32-E3A9D355A4A0}" dt="2023-10-09T03:03:16.509" v="1567" actId="2710"/>
        <pc:sldMkLst>
          <pc:docMk/>
          <pc:sldMk cId="1461237151" sldId="396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1461237151" sldId="396"/>
            <ac:spMk id="2" creationId="{A6B44EAB-B45D-1CB2-2B1B-A05D2D45655A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1461237151" sldId="396"/>
            <ac:spMk id="3" creationId="{FE10F4AA-7F93-A16E-FA30-4D227D670DDB}"/>
          </ac:spMkLst>
        </pc:spChg>
        <pc:spChg chg="mod">
          <ac:chgData name="Minh Thai Tran" userId="996740aabe1fc7dc" providerId="LiveId" clId="{F500ED5E-0899-AF4A-8E32-E3A9D355A4A0}" dt="2023-10-09T03:03:16.509" v="1567" actId="2710"/>
          <ac:spMkLst>
            <pc:docMk/>
            <pc:sldMk cId="1461237151" sldId="396"/>
            <ac:spMk id="4" creationId="{287E04CC-CDD7-30B9-E1D8-11C15A0842EA}"/>
          </ac:spMkLst>
        </pc:spChg>
      </pc:sldChg>
      <pc:sldChg chg="modSp add del mod">
        <pc:chgData name="Minh Thai Tran" userId="996740aabe1fc7dc" providerId="LiveId" clId="{F500ED5E-0899-AF4A-8E32-E3A9D355A4A0}" dt="2023-10-09T02:47:00.395" v="1279" actId="2696"/>
        <pc:sldMkLst>
          <pc:docMk/>
          <pc:sldMk cId="400434259" sldId="397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400434259" sldId="397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5:32.553" v="352" actId="20577"/>
          <ac:spMkLst>
            <pc:docMk/>
            <pc:sldMk cId="400434259" sldId="397"/>
            <ac:spMk id="1945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5:24.503" v="351" actId="20577"/>
          <ac:spMkLst>
            <pc:docMk/>
            <pc:sldMk cId="400434259" sldId="397"/>
            <ac:spMk id="22530" creationId="{00000000-0000-0000-0000-000000000000}"/>
          </ac:spMkLst>
        </pc:spChg>
      </pc:sldChg>
      <pc:sldChg chg="modSp mod">
        <pc:chgData name="Minh Thai Tran" userId="996740aabe1fc7dc" providerId="LiveId" clId="{F500ED5E-0899-AF4A-8E32-E3A9D355A4A0}" dt="2023-10-02T03:47:22.011" v="399" actId="207"/>
        <pc:sldMkLst>
          <pc:docMk/>
          <pc:sldMk cId="2475611600" sldId="398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2475611600" sldId="398"/>
            <ac:spMk id="2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51.560" v="390" actId="1036"/>
          <ac:spMkLst>
            <pc:docMk/>
            <pc:sldMk cId="2475611600" sldId="398"/>
            <ac:spMk id="43076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51.560" v="390" actId="1036"/>
          <ac:spMkLst>
            <pc:docMk/>
            <pc:sldMk cId="2475611600" sldId="398"/>
            <ac:spMk id="43077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51.560" v="390" actId="1036"/>
          <ac:spMkLst>
            <pc:docMk/>
            <pc:sldMk cId="2475611600" sldId="398"/>
            <ac:spMk id="43078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51.560" v="390" actId="1036"/>
          <ac:spMkLst>
            <pc:docMk/>
            <pc:sldMk cId="2475611600" sldId="398"/>
            <ac:spMk id="43079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6:51.560" v="390" actId="1036"/>
          <ac:spMkLst>
            <pc:docMk/>
            <pc:sldMk cId="2475611600" sldId="398"/>
            <ac:spMk id="49154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47:22.011" v="399" actId="207"/>
          <ac:spMkLst>
            <pc:docMk/>
            <pc:sldMk cId="2475611600" sldId="398"/>
            <ac:spMk id="49155" creationId="{00000000-0000-0000-0000-000000000000}"/>
          </ac:spMkLst>
        </pc:spChg>
        <pc:graphicFrameChg chg="mod">
          <ac:chgData name="Minh Thai Tran" userId="996740aabe1fc7dc" providerId="LiveId" clId="{F500ED5E-0899-AF4A-8E32-E3A9D355A4A0}" dt="2023-10-02T03:46:51.560" v="390" actId="1036"/>
          <ac:graphicFrameMkLst>
            <pc:docMk/>
            <pc:sldMk cId="2475611600" sldId="398"/>
            <ac:graphicFrameMk id="49244" creationId="{00000000-0000-0000-0000-000000000000}"/>
          </ac:graphicFrameMkLst>
        </pc:graphicFrameChg>
      </pc:sldChg>
      <pc:sldChg chg="modSp mod">
        <pc:chgData name="Minh Thai Tran" userId="996740aabe1fc7dc" providerId="LiveId" clId="{F500ED5E-0899-AF4A-8E32-E3A9D355A4A0}" dt="2023-10-02T03:32:35.261" v="16" actId="27636"/>
        <pc:sldMkLst>
          <pc:docMk/>
          <pc:sldMk cId="3837908755" sldId="399"/>
        </pc:sldMkLst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7908755" sldId="399"/>
            <ac:spMk id="2" creationId="{8514B66C-7778-4546-B686-38A70691BAFA}"/>
          </ac:spMkLst>
        </pc:spChg>
        <pc:spChg chg="mod">
          <ac:chgData name="Minh Thai Tran" userId="996740aabe1fc7dc" providerId="LiveId" clId="{F500ED5E-0899-AF4A-8E32-E3A9D355A4A0}" dt="2023-10-02T03:32:35.261" v="16" actId="27636"/>
          <ac:spMkLst>
            <pc:docMk/>
            <pc:sldMk cId="3837908755" sldId="399"/>
            <ac:spMk id="5" creationId="{00000000-0000-0000-0000-000000000000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k cId="3837908755" sldId="399"/>
            <ac:spMk id="6" creationId="{0E3CEA0F-11EC-2993-25C0-47987AEF7EE9}"/>
          </ac:spMkLst>
        </pc:sp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837908755" sldId="399"/>
            <ac:graphicFrameMk id="4" creationId="{2E8D6280-BEEF-379D-B657-0FDCF836E2AD}"/>
          </ac:graphicFrameMkLst>
        </pc:graphicFrameChg>
        <pc:graphicFrameChg chg="mod">
          <ac:chgData name="Minh Thai Tran" userId="996740aabe1fc7dc" providerId="LiveId" clId="{F500ED5E-0899-AF4A-8E32-E3A9D355A4A0}" dt="2023-10-02T03:32:34.814" v="3"/>
          <ac:graphicFrameMkLst>
            <pc:docMk/>
            <pc:sldMk cId="3837908755" sldId="399"/>
            <ac:graphicFrameMk id="7" creationId="{6D70F804-5935-42E1-9939-82D5DED08D73}"/>
          </ac:graphicFrameMkLst>
        </pc:graphicFrameChg>
      </pc:sldChg>
      <pc:sldChg chg="add del">
        <pc:chgData name="Minh Thai Tran" userId="996740aabe1fc7dc" providerId="LiveId" clId="{F500ED5E-0899-AF4A-8E32-E3A9D355A4A0}" dt="2023-10-09T02:46:07.829" v="1276" actId="2696"/>
        <pc:sldMkLst>
          <pc:docMk/>
          <pc:sldMk cId="2889977110" sldId="400"/>
        </pc:sldMkLst>
      </pc:sldChg>
      <pc:sldChg chg="addSp delSp modSp add mod">
        <pc:chgData name="Minh Thai Tran" userId="996740aabe1fc7dc" providerId="LiveId" clId="{F500ED5E-0899-AF4A-8E32-E3A9D355A4A0}" dt="2023-10-09T03:02:19.818" v="1559" actId="14100"/>
        <pc:sldMkLst>
          <pc:docMk/>
          <pc:sldMk cId="2811487914" sldId="401"/>
        </pc:sldMkLst>
        <pc:spChg chg="mod">
          <ac:chgData name="Minh Thai Tran" userId="996740aabe1fc7dc" providerId="LiveId" clId="{F500ED5E-0899-AF4A-8E32-E3A9D355A4A0}" dt="2023-10-09T03:02:09.540" v="1557" actId="2711"/>
          <ac:spMkLst>
            <pc:docMk/>
            <pc:sldMk cId="2811487914" sldId="401"/>
            <ac:spMk id="3" creationId="{0FD73450-5B64-8D4A-881C-4727409E34AD}"/>
          </ac:spMkLst>
        </pc:spChg>
        <pc:spChg chg="mod">
          <ac:chgData name="Minh Thai Tran" userId="996740aabe1fc7dc" providerId="LiveId" clId="{F500ED5E-0899-AF4A-8E32-E3A9D355A4A0}" dt="2023-10-09T03:02:09.540" v="1557" actId="2711"/>
          <ac:spMkLst>
            <pc:docMk/>
            <pc:sldMk cId="2811487914" sldId="401"/>
            <ac:spMk id="5" creationId="{E967DF8C-C3C7-63D7-42E6-31C6154FB34F}"/>
          </ac:spMkLst>
        </pc:spChg>
        <pc:spChg chg="mod">
          <ac:chgData name="Minh Thai Tran" userId="996740aabe1fc7dc" providerId="LiveId" clId="{F500ED5E-0899-AF4A-8E32-E3A9D355A4A0}" dt="2023-10-09T03:02:19.818" v="1559" actId="14100"/>
          <ac:spMkLst>
            <pc:docMk/>
            <pc:sldMk cId="2811487914" sldId="401"/>
            <ac:spMk id="8" creationId="{C7E7C31D-E8A3-A242-4495-8F3841B75DD0}"/>
          </ac:spMkLst>
        </pc:spChg>
        <pc:spChg chg="mod">
          <ac:chgData name="Minh Thai Tran" userId="996740aabe1fc7dc" providerId="LiveId" clId="{F500ED5E-0899-AF4A-8E32-E3A9D355A4A0}" dt="2023-10-09T03:02:12.707" v="1558" actId="14100"/>
          <ac:spMkLst>
            <pc:docMk/>
            <pc:sldMk cId="2811487914" sldId="401"/>
            <ac:spMk id="89090" creationId="{00000000-0000-0000-0000-000000000000}"/>
          </ac:spMkLst>
        </pc:spChg>
        <pc:spChg chg="mod">
          <ac:chgData name="Minh Thai Tran" userId="996740aabe1fc7dc" providerId="LiveId" clId="{F500ED5E-0899-AF4A-8E32-E3A9D355A4A0}" dt="2023-10-09T03:02:09.540" v="1557" actId="2711"/>
          <ac:spMkLst>
            <pc:docMk/>
            <pc:sldMk cId="2811487914" sldId="401"/>
            <ac:spMk id="89091" creationId="{00000000-0000-0000-0000-000000000000}"/>
          </ac:spMkLst>
        </pc:spChg>
        <pc:graphicFrameChg chg="add del mod">
          <ac:chgData name="Minh Thai Tran" userId="996740aabe1fc7dc" providerId="LiveId" clId="{F500ED5E-0899-AF4A-8E32-E3A9D355A4A0}" dt="2023-10-09T02:42:29.629" v="1236"/>
          <ac:graphicFrameMkLst>
            <pc:docMk/>
            <pc:sldMk cId="2811487914" sldId="401"/>
            <ac:graphicFrameMk id="2" creationId="{2A5FC5B1-35CE-DAB2-5FB4-214759A7F7EC}"/>
          </ac:graphicFrameMkLst>
        </pc:graphicFrameChg>
        <pc:graphicFrameChg chg="mod modGraphic">
          <ac:chgData name="Minh Thai Tran" userId="996740aabe1fc7dc" providerId="LiveId" clId="{F500ED5E-0899-AF4A-8E32-E3A9D355A4A0}" dt="2023-10-09T03:02:09.540" v="1557" actId="2711"/>
          <ac:graphicFrameMkLst>
            <pc:docMk/>
            <pc:sldMk cId="2811487914" sldId="401"/>
            <ac:graphicFrameMk id="6" creationId="{DF6EF2AF-4C30-E198-FC61-F9C06BA968D0}"/>
          </ac:graphicFrameMkLst>
        </pc:graphicFrameChg>
        <pc:graphicFrameChg chg="mod modGraphic">
          <ac:chgData name="Minh Thai Tran" userId="996740aabe1fc7dc" providerId="LiveId" clId="{F500ED5E-0899-AF4A-8E32-E3A9D355A4A0}" dt="2023-10-09T03:02:09.540" v="1557" actId="2711"/>
          <ac:graphicFrameMkLst>
            <pc:docMk/>
            <pc:sldMk cId="2811487914" sldId="401"/>
            <ac:graphicFrameMk id="9" creationId="{D6095E84-17DE-F0FE-F622-9BA6D64A940B}"/>
          </ac:graphicFrameMkLst>
        </pc:graphicFrameChg>
      </pc:sldChg>
      <pc:sldMasterChg chg="modSp modSldLayout">
        <pc:chgData name="Minh Thai Tran" userId="996740aabe1fc7dc" providerId="LiveId" clId="{F500ED5E-0899-AF4A-8E32-E3A9D355A4A0}" dt="2023-10-02T03:32:34.814" v="3"/>
        <pc:sldMasterMkLst>
          <pc:docMk/>
          <pc:sldMasterMk cId="2583121291" sldId="2147484188"/>
        </pc:sldMasterMkLst>
        <pc:spChg chg="mod">
          <ac:chgData name="Minh Thai Tran" userId="996740aabe1fc7dc" providerId="LiveId" clId="{F500ED5E-0899-AF4A-8E32-E3A9D355A4A0}" dt="2023-10-02T03:32:34.814" v="3"/>
          <ac:spMkLst>
            <pc:docMk/>
            <pc:sldMasterMk cId="2583121291" sldId="2147484188"/>
            <ac:spMk id="2" creationId="{6D0EA908-6A2D-07DC-0871-D59D55203543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asterMk cId="2583121291" sldId="2147484188"/>
            <ac:spMk id="3" creationId="{388A48DF-A679-7B96-8F88-A89889161027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asterMk cId="2583121291" sldId="2147484188"/>
            <ac:spMk id="4" creationId="{7F1644A2-6672-9F11-CB90-A5C47C73EC92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asterMk cId="2583121291" sldId="2147484188"/>
            <ac:spMk id="5" creationId="{5F13776D-A8BE-5662-AA24-8D349F78E651}"/>
          </ac:spMkLst>
        </pc:spChg>
        <pc:spChg chg="mod">
          <ac:chgData name="Minh Thai Tran" userId="996740aabe1fc7dc" providerId="LiveId" clId="{F500ED5E-0899-AF4A-8E32-E3A9D355A4A0}" dt="2023-10-02T03:32:34.814" v="3"/>
          <ac:spMkLst>
            <pc:docMk/>
            <pc:sldMasterMk cId="2583121291" sldId="2147484188"/>
            <ac:spMk id="6" creationId="{23CAE9B8-BEB5-7CFF-DC3F-8499825C1F18}"/>
          </ac:spMkLst>
        </pc:spChg>
        <pc:sldLayoutChg chg="modSp">
          <pc:chgData name="Minh Thai Tran" userId="996740aabe1fc7dc" providerId="LiveId" clId="{F500ED5E-0899-AF4A-8E32-E3A9D355A4A0}" dt="2023-10-02T03:32:34.814" v="3"/>
          <pc:sldLayoutMkLst>
            <pc:docMk/>
            <pc:sldMasterMk cId="2583121291" sldId="2147484188"/>
            <pc:sldLayoutMk cId="2928015801" sldId="2147484189"/>
          </pc:sldLayoutMkLst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2928015801" sldId="2147484189"/>
              <ac:spMk id="2" creationId="{4A0D0D7A-88BE-CFC7-F8AD-85CC259706EA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2928015801" sldId="2147484189"/>
              <ac:spMk id="3" creationId="{330B7FA5-7BA7-84FA-14C3-7CDD26D9722A}"/>
            </ac:spMkLst>
          </pc:spChg>
        </pc:sldLayoutChg>
        <pc:sldLayoutChg chg="modSp">
          <pc:chgData name="Minh Thai Tran" userId="996740aabe1fc7dc" providerId="LiveId" clId="{F500ED5E-0899-AF4A-8E32-E3A9D355A4A0}" dt="2023-10-02T03:32:34.814" v="3"/>
          <pc:sldLayoutMkLst>
            <pc:docMk/>
            <pc:sldMasterMk cId="2583121291" sldId="2147484188"/>
            <pc:sldLayoutMk cId="1745530397" sldId="2147484191"/>
          </pc:sldLayoutMkLst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1745530397" sldId="2147484191"/>
              <ac:spMk id="2" creationId="{50B1BEF9-F58C-6722-19C1-68A524099123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1745530397" sldId="2147484191"/>
              <ac:spMk id="3" creationId="{D0F6D0B4-BEAB-0DBF-48B5-42D62188AEFB}"/>
            </ac:spMkLst>
          </pc:spChg>
        </pc:sldLayoutChg>
        <pc:sldLayoutChg chg="modSp">
          <pc:chgData name="Minh Thai Tran" userId="996740aabe1fc7dc" providerId="LiveId" clId="{F500ED5E-0899-AF4A-8E32-E3A9D355A4A0}" dt="2023-10-02T03:32:34.814" v="3"/>
          <pc:sldLayoutMkLst>
            <pc:docMk/>
            <pc:sldMasterMk cId="2583121291" sldId="2147484188"/>
            <pc:sldLayoutMk cId="3981993124" sldId="2147484192"/>
          </pc:sldLayoutMkLst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3981993124" sldId="2147484192"/>
              <ac:spMk id="3" creationId="{EA2B4C18-50F5-296B-E706-4EE7DCB19AF5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3981993124" sldId="2147484192"/>
              <ac:spMk id="4" creationId="{767F81E9-536C-5336-D438-3E441CAF126D}"/>
            </ac:spMkLst>
          </pc:spChg>
        </pc:sldLayoutChg>
        <pc:sldLayoutChg chg="modSp">
          <pc:chgData name="Minh Thai Tran" userId="996740aabe1fc7dc" providerId="LiveId" clId="{F500ED5E-0899-AF4A-8E32-E3A9D355A4A0}" dt="2023-10-02T03:32:34.814" v="3"/>
          <pc:sldLayoutMkLst>
            <pc:docMk/>
            <pc:sldMasterMk cId="2583121291" sldId="2147484188"/>
            <pc:sldLayoutMk cId="3196255166" sldId="2147484193"/>
          </pc:sldLayoutMkLst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3196255166" sldId="2147484193"/>
              <ac:spMk id="2" creationId="{FC80A187-0E61-60D6-6FC8-A8BEC2E98850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3196255166" sldId="2147484193"/>
              <ac:spMk id="3" creationId="{101CD699-C0C0-279C-E627-7E1B9314897F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3196255166" sldId="2147484193"/>
              <ac:spMk id="4" creationId="{314F71F7-B819-87D3-D344-9B424A3FBDCE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3196255166" sldId="2147484193"/>
              <ac:spMk id="5" creationId="{E202BEA3-E3D3-73B2-27F9-D3F99980B118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3196255166" sldId="2147484193"/>
              <ac:spMk id="6" creationId="{12715BEE-12AD-69D3-59D7-51E9AC4A05B5}"/>
            </ac:spMkLst>
          </pc:spChg>
        </pc:sldLayoutChg>
        <pc:sldLayoutChg chg="modSp">
          <pc:chgData name="Minh Thai Tran" userId="996740aabe1fc7dc" providerId="LiveId" clId="{F500ED5E-0899-AF4A-8E32-E3A9D355A4A0}" dt="2023-10-02T03:32:34.814" v="3"/>
          <pc:sldLayoutMkLst>
            <pc:docMk/>
            <pc:sldMasterMk cId="2583121291" sldId="2147484188"/>
            <pc:sldLayoutMk cId="1832860577" sldId="2147484196"/>
          </pc:sldLayoutMkLst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1832860577" sldId="2147484196"/>
              <ac:spMk id="2" creationId="{7B6DD9D2-6B24-2384-DF34-E76A182877E1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1832860577" sldId="2147484196"/>
              <ac:spMk id="3" creationId="{FBCAA034-A783-DF0F-F351-AED67C3E7142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1832860577" sldId="2147484196"/>
              <ac:spMk id="4" creationId="{CC4D488F-ABCA-E50B-AD40-9F170CEF6E74}"/>
            </ac:spMkLst>
          </pc:spChg>
        </pc:sldLayoutChg>
        <pc:sldLayoutChg chg="modSp">
          <pc:chgData name="Minh Thai Tran" userId="996740aabe1fc7dc" providerId="LiveId" clId="{F500ED5E-0899-AF4A-8E32-E3A9D355A4A0}" dt="2023-10-02T03:32:34.814" v="3"/>
          <pc:sldLayoutMkLst>
            <pc:docMk/>
            <pc:sldMasterMk cId="2583121291" sldId="2147484188"/>
            <pc:sldLayoutMk cId="597116806" sldId="2147484197"/>
          </pc:sldLayoutMkLst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597116806" sldId="2147484197"/>
              <ac:spMk id="2" creationId="{FD3D47A5-1F45-A698-C597-2E8B25F5108D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597116806" sldId="2147484197"/>
              <ac:spMk id="3" creationId="{7775A36D-E739-2E2E-5FCA-DE95E5362799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597116806" sldId="2147484197"/>
              <ac:spMk id="4" creationId="{C55172E7-8CAB-A522-FB93-4AE2E279954D}"/>
            </ac:spMkLst>
          </pc:spChg>
        </pc:sldLayoutChg>
        <pc:sldLayoutChg chg="modSp">
          <pc:chgData name="Minh Thai Tran" userId="996740aabe1fc7dc" providerId="LiveId" clId="{F500ED5E-0899-AF4A-8E32-E3A9D355A4A0}" dt="2023-10-02T03:32:34.814" v="3"/>
          <pc:sldLayoutMkLst>
            <pc:docMk/>
            <pc:sldMasterMk cId="2583121291" sldId="2147484188"/>
            <pc:sldLayoutMk cId="3794337271" sldId="2147484199"/>
          </pc:sldLayoutMkLst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3794337271" sldId="2147484199"/>
              <ac:spMk id="2" creationId="{D22CF3F3-6BF4-58B8-3B1D-F71948D143EC}"/>
            </ac:spMkLst>
          </pc:spChg>
          <pc:spChg chg="mod">
            <ac:chgData name="Minh Thai Tran" userId="996740aabe1fc7dc" providerId="LiveId" clId="{F500ED5E-0899-AF4A-8E32-E3A9D355A4A0}" dt="2023-10-02T03:32:34.814" v="3"/>
            <ac:spMkLst>
              <pc:docMk/>
              <pc:sldMasterMk cId="2583121291" sldId="2147484188"/>
              <pc:sldLayoutMk cId="3794337271" sldId="2147484199"/>
              <ac:spMk id="3" creationId="{D3ED0E9F-D600-8BB1-2489-30EE0125CD00}"/>
            </ac:spMkLst>
          </pc:spChg>
        </pc:sldLayoutChg>
      </pc:sldMasterChg>
      <pc:sldMasterChg chg="modSldLayout">
        <pc:chgData name="Minh Thai Tran" userId="996740aabe1fc7dc" providerId="LiveId" clId="{F500ED5E-0899-AF4A-8E32-E3A9D355A4A0}" dt="2023-10-09T02:59:05.646" v="1524" actId="2711"/>
        <pc:sldMasterMkLst>
          <pc:docMk/>
          <pc:sldMasterMk cId="3052032583" sldId="2147484200"/>
        </pc:sldMasterMkLst>
        <pc:sldLayoutChg chg="modSp">
          <pc:chgData name="Minh Thai Tran" userId="996740aabe1fc7dc" providerId="LiveId" clId="{F500ED5E-0899-AF4A-8E32-E3A9D355A4A0}" dt="2023-10-09T02:58:57.708" v="1523" actId="2711"/>
          <pc:sldLayoutMkLst>
            <pc:docMk/>
            <pc:sldMasterMk cId="3052032583" sldId="2147484200"/>
            <pc:sldLayoutMk cId="2730334244" sldId="2147484201"/>
          </pc:sldLayoutMkLst>
          <pc:spChg chg="mod">
            <ac:chgData name="Minh Thai Tran" userId="996740aabe1fc7dc" providerId="LiveId" clId="{F500ED5E-0899-AF4A-8E32-E3A9D355A4A0}" dt="2023-10-09T02:58:57.708" v="1523" actId="2711"/>
            <ac:spMkLst>
              <pc:docMk/>
              <pc:sldMasterMk cId="3052032583" sldId="2147484200"/>
              <pc:sldLayoutMk cId="2730334244" sldId="2147484201"/>
              <ac:spMk id="2" creationId="{00000000-0000-0000-0000-000000000000}"/>
            </ac:spMkLst>
          </pc:spChg>
          <pc:spChg chg="mod">
            <ac:chgData name="Minh Thai Tran" userId="996740aabe1fc7dc" providerId="LiveId" clId="{F500ED5E-0899-AF4A-8E32-E3A9D355A4A0}" dt="2023-10-09T02:58:57.708" v="1523" actId="2711"/>
            <ac:spMkLst>
              <pc:docMk/>
              <pc:sldMasterMk cId="3052032583" sldId="2147484200"/>
              <pc:sldLayoutMk cId="2730334244" sldId="2147484201"/>
              <ac:spMk id="3" creationId="{00000000-0000-0000-0000-000000000000}"/>
            </ac:spMkLst>
          </pc:spChg>
        </pc:sldLayoutChg>
        <pc:sldLayoutChg chg="modSp">
          <pc:chgData name="Minh Thai Tran" userId="996740aabe1fc7dc" providerId="LiveId" clId="{F500ED5E-0899-AF4A-8E32-E3A9D355A4A0}" dt="2023-10-09T02:59:05.646" v="1524" actId="2711"/>
          <pc:sldLayoutMkLst>
            <pc:docMk/>
            <pc:sldMasterMk cId="3052032583" sldId="2147484200"/>
            <pc:sldLayoutMk cId="3321479875" sldId="2147484202"/>
          </pc:sldLayoutMkLst>
          <pc:spChg chg="mod">
            <ac:chgData name="Minh Thai Tran" userId="996740aabe1fc7dc" providerId="LiveId" clId="{F500ED5E-0899-AF4A-8E32-E3A9D355A4A0}" dt="2023-10-09T02:59:05.646" v="1524" actId="2711"/>
            <ac:spMkLst>
              <pc:docMk/>
              <pc:sldMasterMk cId="3052032583" sldId="2147484200"/>
              <pc:sldLayoutMk cId="3321479875" sldId="2147484202"/>
              <ac:spMk id="2" creationId="{00000000-0000-0000-0000-000000000000}"/>
            </ac:spMkLst>
          </pc:spChg>
          <pc:spChg chg="mod">
            <ac:chgData name="Minh Thai Tran" userId="996740aabe1fc7dc" providerId="LiveId" clId="{F500ED5E-0899-AF4A-8E32-E3A9D355A4A0}" dt="2023-10-09T02:59:05.646" v="1524" actId="2711"/>
            <ac:spMkLst>
              <pc:docMk/>
              <pc:sldMasterMk cId="3052032583" sldId="2147484200"/>
              <pc:sldLayoutMk cId="3321479875" sldId="2147484202"/>
              <ac:spMk id="3" creationId="{00000000-0000-0000-0000-000000000000}"/>
            </ac:spMkLst>
          </pc:spChg>
        </pc:sldLayoutChg>
      </pc:sldMasterChg>
    </pc:docChg>
  </pc:docChgLst>
  <pc:docChgLst>
    <pc:chgData name="Minh Thai Tran" userId="996740aabe1fc7dc" providerId="LiveId" clId="{3E7C0339-BAE3-A14C-8CF1-B094BA3D04C9}"/>
    <pc:docChg chg="custSel addSld delSld modSld">
      <pc:chgData name="Minh Thai Tran" userId="996740aabe1fc7dc" providerId="LiveId" clId="{3E7C0339-BAE3-A14C-8CF1-B094BA3D04C9}" dt="2022-10-31T09:21:12.094" v="345"/>
      <pc:docMkLst>
        <pc:docMk/>
      </pc:docMkLst>
      <pc:sldChg chg="modSp mod">
        <pc:chgData name="Minh Thai Tran" userId="996740aabe1fc7dc" providerId="LiveId" clId="{3E7C0339-BAE3-A14C-8CF1-B094BA3D04C9}" dt="2022-10-17T04:10:40.048" v="1" actId="20577"/>
        <pc:sldMkLst>
          <pc:docMk/>
          <pc:sldMk cId="0" sldId="256"/>
        </pc:sldMkLst>
        <pc:spChg chg="mod">
          <ac:chgData name="Minh Thai Tran" userId="996740aabe1fc7dc" providerId="LiveId" clId="{3E7C0339-BAE3-A14C-8CF1-B094BA3D04C9}" dt="2022-10-17T04:10:40.048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Minh Thai Tran" userId="996740aabe1fc7dc" providerId="LiveId" clId="{3E7C0339-BAE3-A14C-8CF1-B094BA3D04C9}" dt="2022-10-24T01:12:21.299" v="184" actId="20577"/>
        <pc:sldMkLst>
          <pc:docMk/>
          <pc:sldMk cId="0" sldId="292"/>
        </pc:sldMkLst>
        <pc:spChg chg="mod">
          <ac:chgData name="Minh Thai Tran" userId="996740aabe1fc7dc" providerId="LiveId" clId="{3E7C0339-BAE3-A14C-8CF1-B094BA3D04C9}" dt="2022-10-24T01:12:21.299" v="184" actId="20577"/>
          <ac:spMkLst>
            <pc:docMk/>
            <pc:sldMk cId="0" sldId="292"/>
            <ac:spMk id="39939" creationId="{00000000-0000-0000-0000-000000000000}"/>
          </ac:spMkLst>
        </pc:spChg>
      </pc:sldChg>
      <pc:sldChg chg="modSp mod">
        <pc:chgData name="Minh Thai Tran" userId="996740aabe1fc7dc" providerId="LiveId" clId="{3E7C0339-BAE3-A14C-8CF1-B094BA3D04C9}" dt="2022-10-23T23:48:44.791" v="41" actId="20577"/>
        <pc:sldMkLst>
          <pc:docMk/>
          <pc:sldMk cId="1666614505" sldId="351"/>
        </pc:sldMkLst>
        <pc:spChg chg="mod">
          <ac:chgData name="Minh Thai Tran" userId="996740aabe1fc7dc" providerId="LiveId" clId="{3E7C0339-BAE3-A14C-8CF1-B094BA3D04C9}" dt="2022-10-23T23:48:44.791" v="41" actId="20577"/>
          <ac:spMkLst>
            <pc:docMk/>
            <pc:sldMk cId="1666614505" sldId="351"/>
            <ac:spMk id="3" creationId="{00000000-0000-0000-0000-000000000000}"/>
          </ac:spMkLst>
        </pc:spChg>
      </pc:sldChg>
      <pc:sldChg chg="del">
        <pc:chgData name="Minh Thai Tran" userId="996740aabe1fc7dc" providerId="LiveId" clId="{3E7C0339-BAE3-A14C-8CF1-B094BA3D04C9}" dt="2022-10-28T08:36:20.733" v="200" actId="2696"/>
        <pc:sldMkLst>
          <pc:docMk/>
          <pc:sldMk cId="1335393207" sldId="395"/>
        </pc:sldMkLst>
      </pc:sldChg>
      <pc:sldChg chg="addSp modSp new mod">
        <pc:chgData name="Minh Thai Tran" userId="996740aabe1fc7dc" providerId="LiveId" clId="{3E7C0339-BAE3-A14C-8CF1-B094BA3D04C9}" dt="2022-10-23T23:57:35.113" v="153" actId="207"/>
        <pc:sldMkLst>
          <pc:docMk/>
          <pc:sldMk cId="1461237151" sldId="396"/>
        </pc:sldMkLst>
        <pc:spChg chg="mod">
          <ac:chgData name="Minh Thai Tran" userId="996740aabe1fc7dc" providerId="LiveId" clId="{3E7C0339-BAE3-A14C-8CF1-B094BA3D04C9}" dt="2022-10-23T23:56:11.273" v="74" actId="2711"/>
          <ac:spMkLst>
            <pc:docMk/>
            <pc:sldMk cId="1461237151" sldId="396"/>
            <ac:spMk id="2" creationId="{A6B44EAB-B45D-1CB2-2B1B-A05D2D45655A}"/>
          </ac:spMkLst>
        </pc:spChg>
        <pc:spChg chg="add mod">
          <ac:chgData name="Minh Thai Tran" userId="996740aabe1fc7dc" providerId="LiveId" clId="{3E7C0339-BAE3-A14C-8CF1-B094BA3D04C9}" dt="2022-10-23T23:57:35.113" v="153" actId="207"/>
          <ac:spMkLst>
            <pc:docMk/>
            <pc:sldMk cId="1461237151" sldId="396"/>
            <ac:spMk id="4" creationId="{287E04CC-CDD7-30B9-E1D8-11C15A0842EA}"/>
          </ac:spMkLst>
        </pc:spChg>
      </pc:sldChg>
      <pc:sldChg chg="modSp add mod">
        <pc:chgData name="Minh Thai Tran" userId="996740aabe1fc7dc" providerId="LiveId" clId="{3E7C0339-BAE3-A14C-8CF1-B094BA3D04C9}" dt="2022-10-24T00:17:37.241" v="181" actId="20577"/>
        <pc:sldMkLst>
          <pc:docMk/>
          <pc:sldMk cId="400434259" sldId="397"/>
        </pc:sldMkLst>
        <pc:spChg chg="mod">
          <ac:chgData name="Minh Thai Tran" userId="996740aabe1fc7dc" providerId="LiveId" clId="{3E7C0339-BAE3-A14C-8CF1-B094BA3D04C9}" dt="2022-10-24T00:17:37.241" v="181" actId="20577"/>
          <ac:spMkLst>
            <pc:docMk/>
            <pc:sldMk cId="400434259" sldId="397"/>
            <ac:spMk id="19459" creationId="{00000000-0000-0000-0000-000000000000}"/>
          </ac:spMkLst>
        </pc:spChg>
        <pc:spChg chg="mod">
          <ac:chgData name="Minh Thai Tran" userId="996740aabe1fc7dc" providerId="LiveId" clId="{3E7C0339-BAE3-A14C-8CF1-B094BA3D04C9}" dt="2022-10-24T00:17:13.991" v="165" actId="20577"/>
          <ac:spMkLst>
            <pc:docMk/>
            <pc:sldMk cId="400434259" sldId="397"/>
            <ac:spMk id="22530" creationId="{00000000-0000-0000-0000-000000000000}"/>
          </ac:spMkLst>
        </pc:spChg>
      </pc:sldChg>
      <pc:sldChg chg="delSp modSp add mod">
        <pc:chgData name="Minh Thai Tran" userId="996740aabe1fc7dc" providerId="LiveId" clId="{3E7C0339-BAE3-A14C-8CF1-B094BA3D04C9}" dt="2022-10-28T08:08:58.420" v="199" actId="20577"/>
        <pc:sldMkLst>
          <pc:docMk/>
          <pc:sldMk cId="2475611600" sldId="398"/>
        </pc:sldMkLst>
        <pc:spChg chg="del">
          <ac:chgData name="Minh Thai Tran" userId="996740aabe1fc7dc" providerId="LiveId" clId="{3E7C0339-BAE3-A14C-8CF1-B094BA3D04C9}" dt="2022-10-28T08:08:37.585" v="187" actId="478"/>
          <ac:spMkLst>
            <pc:docMk/>
            <pc:sldMk cId="2475611600" sldId="398"/>
            <ac:spMk id="4" creationId="{21F0D8A2-475C-AEF9-29B4-EB285564A579}"/>
          </ac:spMkLst>
        </pc:spChg>
        <pc:spChg chg="del">
          <ac:chgData name="Minh Thai Tran" userId="996740aabe1fc7dc" providerId="LiveId" clId="{3E7C0339-BAE3-A14C-8CF1-B094BA3D04C9}" dt="2022-10-28T08:08:37.585" v="187" actId="478"/>
          <ac:spMkLst>
            <pc:docMk/>
            <pc:sldMk cId="2475611600" sldId="398"/>
            <ac:spMk id="5" creationId="{EEC887C6-A1B1-B0A7-5CE5-053DB0A03DF1}"/>
          </ac:spMkLst>
        </pc:spChg>
        <pc:spChg chg="del">
          <ac:chgData name="Minh Thai Tran" userId="996740aabe1fc7dc" providerId="LiveId" clId="{3E7C0339-BAE3-A14C-8CF1-B094BA3D04C9}" dt="2022-10-28T08:08:37.585" v="187" actId="478"/>
          <ac:spMkLst>
            <pc:docMk/>
            <pc:sldMk cId="2475611600" sldId="398"/>
            <ac:spMk id="6" creationId="{38E908CD-DF15-4B14-3BAB-FE8C9895C052}"/>
          </ac:spMkLst>
        </pc:spChg>
        <pc:spChg chg="del">
          <ac:chgData name="Minh Thai Tran" userId="996740aabe1fc7dc" providerId="LiveId" clId="{3E7C0339-BAE3-A14C-8CF1-B094BA3D04C9}" dt="2022-10-28T08:08:37.585" v="187" actId="478"/>
          <ac:spMkLst>
            <pc:docMk/>
            <pc:sldMk cId="2475611600" sldId="398"/>
            <ac:spMk id="7" creationId="{9961EF24-8395-F252-0F4C-4D274E7E6181}"/>
          </ac:spMkLst>
        </pc:spChg>
        <pc:spChg chg="mod">
          <ac:chgData name="Minh Thai Tran" userId="996740aabe1fc7dc" providerId="LiveId" clId="{3E7C0339-BAE3-A14C-8CF1-B094BA3D04C9}" dt="2022-10-28T08:08:58.420" v="199" actId="20577"/>
          <ac:spMkLst>
            <pc:docMk/>
            <pc:sldMk cId="2475611600" sldId="398"/>
            <ac:spMk id="49155" creationId="{00000000-0000-0000-0000-000000000000}"/>
          </ac:spMkLst>
        </pc:spChg>
        <pc:graphicFrameChg chg="del">
          <ac:chgData name="Minh Thai Tran" userId="996740aabe1fc7dc" providerId="LiveId" clId="{3E7C0339-BAE3-A14C-8CF1-B094BA3D04C9}" dt="2022-10-28T08:08:31.626" v="186" actId="478"/>
          <ac:graphicFrameMkLst>
            <pc:docMk/>
            <pc:sldMk cId="2475611600" sldId="398"/>
            <ac:graphicFrameMk id="3" creationId="{49B95E04-2955-CADF-5258-4F321487BA63}"/>
          </ac:graphicFrameMkLst>
        </pc:graphicFrameChg>
      </pc:sldChg>
      <pc:sldChg chg="new del">
        <pc:chgData name="Minh Thai Tran" userId="996740aabe1fc7dc" providerId="LiveId" clId="{3E7C0339-BAE3-A14C-8CF1-B094BA3D04C9}" dt="2022-10-28T08:36:31.429" v="202" actId="2696"/>
        <pc:sldMkLst>
          <pc:docMk/>
          <pc:sldMk cId="1134462235" sldId="399"/>
        </pc:sldMkLst>
      </pc:sldChg>
      <pc:sldChg chg="addSp delSp modSp add mod modAnim">
        <pc:chgData name="Minh Thai Tran" userId="996740aabe1fc7dc" providerId="LiveId" clId="{3E7C0339-BAE3-A14C-8CF1-B094BA3D04C9}" dt="2022-10-31T09:21:12.094" v="345"/>
        <pc:sldMkLst>
          <pc:docMk/>
          <pc:sldMk cId="3837908755" sldId="399"/>
        </pc:sldMkLst>
        <pc:spChg chg="del">
          <ac:chgData name="Minh Thai Tran" userId="996740aabe1fc7dc" providerId="LiveId" clId="{3E7C0339-BAE3-A14C-8CF1-B094BA3D04C9}" dt="2022-10-28T08:36:38.417" v="204" actId="478"/>
          <ac:spMkLst>
            <pc:docMk/>
            <pc:sldMk cId="3837908755" sldId="399"/>
            <ac:spMk id="3" creationId="{995EF3C2-C7F8-4E78-A50D-C74F90BADCCB}"/>
          </ac:spMkLst>
        </pc:spChg>
        <pc:spChg chg="add del mod">
          <ac:chgData name="Minh Thai Tran" userId="996740aabe1fc7dc" providerId="LiveId" clId="{3E7C0339-BAE3-A14C-8CF1-B094BA3D04C9}" dt="2022-10-31T09:20:41.515" v="338" actId="478"/>
          <ac:spMkLst>
            <pc:docMk/>
            <pc:sldMk cId="3837908755" sldId="399"/>
            <ac:spMk id="3" creationId="{FD4514A6-9217-4319-B46D-B0E310C750BD}"/>
          </ac:spMkLst>
        </pc:spChg>
        <pc:spChg chg="mod">
          <ac:chgData name="Minh Thai Tran" userId="996740aabe1fc7dc" providerId="LiveId" clId="{3E7C0339-BAE3-A14C-8CF1-B094BA3D04C9}" dt="2022-10-28T08:38:24.533" v="257" actId="27636"/>
          <ac:spMkLst>
            <pc:docMk/>
            <pc:sldMk cId="3837908755" sldId="399"/>
            <ac:spMk id="5" creationId="{00000000-0000-0000-0000-000000000000}"/>
          </ac:spMkLst>
        </pc:spChg>
        <pc:spChg chg="add mod">
          <ac:chgData name="Minh Thai Tran" userId="996740aabe1fc7dc" providerId="LiveId" clId="{3E7C0339-BAE3-A14C-8CF1-B094BA3D04C9}" dt="2022-10-31T09:21:07.548" v="344" actId="207"/>
          <ac:spMkLst>
            <pc:docMk/>
            <pc:sldMk cId="3837908755" sldId="399"/>
            <ac:spMk id="6" creationId="{0E3CEA0F-11EC-2993-25C0-47987AEF7EE9}"/>
          </ac:spMkLst>
        </pc:spChg>
        <pc:spChg chg="del">
          <ac:chgData name="Minh Thai Tran" userId="996740aabe1fc7dc" providerId="LiveId" clId="{3E7C0339-BAE3-A14C-8CF1-B094BA3D04C9}" dt="2022-10-28T08:36:41.034" v="205" actId="478"/>
          <ac:spMkLst>
            <pc:docMk/>
            <pc:sldMk cId="3837908755" sldId="399"/>
            <ac:spMk id="6" creationId="{4F011A9B-D589-C541-F24F-85285350B810}"/>
          </ac:spMkLst>
        </pc:spChg>
        <pc:spChg chg="del">
          <ac:chgData name="Minh Thai Tran" userId="996740aabe1fc7dc" providerId="LiveId" clId="{3E7C0339-BAE3-A14C-8CF1-B094BA3D04C9}" dt="2022-10-28T08:36:43.459" v="206" actId="478"/>
          <ac:spMkLst>
            <pc:docMk/>
            <pc:sldMk cId="3837908755" sldId="399"/>
            <ac:spMk id="9" creationId="{BDA121A3-5B1F-4D93-8082-7EE3BAAE898E}"/>
          </ac:spMkLst>
        </pc:spChg>
        <pc:graphicFrameChg chg="add mod modGraphic">
          <ac:chgData name="Minh Thai Tran" userId="996740aabe1fc7dc" providerId="LiveId" clId="{3E7C0339-BAE3-A14C-8CF1-B094BA3D04C9}" dt="2022-10-31T09:18:53.515" v="287" actId="1037"/>
          <ac:graphicFrameMkLst>
            <pc:docMk/>
            <pc:sldMk cId="3837908755" sldId="399"/>
            <ac:graphicFrameMk id="4" creationId="{2E8D6280-BEEF-379D-B657-0FDCF836E2AD}"/>
          </ac:graphicFrameMkLst>
        </pc:graphicFrameChg>
        <pc:graphicFrameChg chg="mod modGraphic">
          <ac:chgData name="Minh Thai Tran" userId="996740aabe1fc7dc" providerId="LiveId" clId="{3E7C0339-BAE3-A14C-8CF1-B094BA3D04C9}" dt="2022-10-31T09:18:53.515" v="287" actId="1037"/>
          <ac:graphicFrameMkLst>
            <pc:docMk/>
            <pc:sldMk cId="3837908755" sldId="399"/>
            <ac:graphicFrameMk id="7" creationId="{6D70F804-5935-42E1-9939-82D5DED08D73}"/>
          </ac:graphicFrameMkLst>
        </pc:graphicFrameChg>
        <pc:graphicFrameChg chg="del">
          <ac:chgData name="Minh Thai Tran" userId="996740aabe1fc7dc" providerId="LiveId" clId="{3E7C0339-BAE3-A14C-8CF1-B094BA3D04C9}" dt="2022-10-28T08:37:35.033" v="214" actId="478"/>
          <ac:graphicFrameMkLst>
            <pc:docMk/>
            <pc:sldMk cId="3837908755" sldId="399"/>
            <ac:graphicFrameMk id="8" creationId="{4E4B7240-4A02-44AC-A769-F395D16CF1A9}"/>
          </ac:graphicFrameMkLst>
        </pc:graphicFrameChg>
        <pc:graphicFrameChg chg="add del mod modGraphic">
          <ac:chgData name="Minh Thai Tran" userId="996740aabe1fc7dc" providerId="LiveId" clId="{3E7C0339-BAE3-A14C-8CF1-B094BA3D04C9}" dt="2022-10-28T08:38:54.701" v="269" actId="478"/>
          <ac:graphicFrameMkLst>
            <pc:docMk/>
            <pc:sldMk cId="3837908755" sldId="399"/>
            <ac:graphicFrameMk id="10" creationId="{470C5C2B-BD07-7ACB-5CE3-80EE1CDABB0B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80745FB-9D26-41BF-A08D-BDD78B43AF44}" type="datetimeFigureOut">
              <a:rPr lang="en-US"/>
              <a:pPr>
                <a:defRPr/>
              </a:pPr>
              <a:t>10/9/23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8AC277-5E6E-4874-A7A6-D9E31EBF29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659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BEB362-0318-4A37-B8D8-ABEEB28485EF}" type="datetimeFigureOut">
              <a:rPr lang="en-US"/>
              <a:pPr>
                <a:defRPr/>
              </a:pPr>
              <a:t>10/9/23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6008FB-79CA-4926-A8B0-517FC16E2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86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C58DC07-F267-4B69-8553-129F8A0F2DD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EFB320-4798-47D5-A8E5-C91E05E99CFA}" type="slidenum">
              <a:rPr lang="en-US" altLang="en-US" sz="1200">
                <a:latin typeface="Tahoma" panose="020B0604030504040204" pitchFamily="34" charset="0"/>
              </a:rPr>
              <a:pPr/>
              <a:t>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990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05E5CB-D0F0-4A94-A9A7-4D6A85BEC2F8}" type="slidenum">
              <a:rPr lang="en-US" altLang="en-US" sz="1200">
                <a:latin typeface="Tahoma" panose="020B0604030504040204" pitchFamily="34" charset="0"/>
              </a:rPr>
              <a:pPr/>
              <a:t>18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254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C02ACC-DC41-4B8D-9D08-AA94DA0B872C}" type="slidenum">
              <a:rPr lang="en-US" altLang="en-US" sz="1200">
                <a:latin typeface="Tahoma" panose="020B0604030504040204" pitchFamily="34" charset="0"/>
              </a:rPr>
              <a:pPr/>
              <a:t>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414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B02EA14-145A-45DE-BF82-D4B912326E98}" type="slidenum">
              <a:rPr lang="en-US" altLang="en-US" sz="1200">
                <a:latin typeface="Tahoma" panose="020B0604030504040204" pitchFamily="34" charset="0"/>
              </a:rPr>
              <a:pPr/>
              <a:t>23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978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84708E-7C15-40FB-977A-9C111E1AE072}" type="slidenum">
              <a:rPr lang="en-US" altLang="en-US" sz="1200">
                <a:latin typeface="Tahoma" panose="020B0604030504040204" pitchFamily="34" charset="0"/>
              </a:rPr>
              <a:pPr/>
              <a:t>24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8989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746773-B0DE-445C-86C7-79BC24DBC56E}" type="slidenum">
              <a:rPr lang="en-US" altLang="en-US" sz="1200">
                <a:latin typeface="Tahoma" panose="020B0604030504040204" pitchFamily="34" charset="0"/>
              </a:rPr>
              <a:pPr/>
              <a:t>25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815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EEB336-A4E5-4D1B-945D-7A7EBE16F969}" type="slidenum">
              <a:rPr lang="en-US" altLang="en-US" sz="1200">
                <a:latin typeface="Tahoma" panose="020B0604030504040204" pitchFamily="34" charset="0"/>
              </a:rPr>
              <a:pPr/>
              <a:t>26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A1AF43-C456-4CAF-9665-39BCCEEE6475}" type="slidenum">
              <a:rPr lang="en-US" altLang="en-US" sz="1200">
                <a:latin typeface="Tahoma" panose="020B0604030504040204" pitchFamily="34" charset="0"/>
              </a:rPr>
              <a:pPr/>
              <a:t>27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666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288E88-121D-422E-B224-777A73601076}" type="slidenum">
              <a:rPr lang="en-US" altLang="en-US" sz="1200">
                <a:latin typeface="Tahoma" panose="020B0604030504040204" pitchFamily="34" charset="0"/>
              </a:rPr>
              <a:pPr/>
              <a:t>28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7448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473716-3164-4222-A981-AA59F7691F52}" type="slidenum">
              <a:rPr lang="en-US" altLang="en-US" sz="1200">
                <a:latin typeface="Tahoma" panose="020B0604030504040204" pitchFamily="34" charset="0"/>
              </a:rPr>
              <a:pPr/>
              <a:t>29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6008FB-79CA-4926-A8B0-517FC16E2CE6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89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0DAD1F-3EA3-44C7-8BC3-B9408817B910}" type="slidenum">
              <a:rPr lang="en-US" altLang="en-US" sz="1200">
                <a:latin typeface="Tahoma" panose="020B0604030504040204" pitchFamily="34" charset="0"/>
              </a:rPr>
              <a:pPr/>
              <a:t>31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976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0DAD1F-3EA3-44C7-8BC3-B9408817B910}" type="slidenum">
              <a:rPr lang="en-US" altLang="en-US" sz="1200">
                <a:latin typeface="Tahoma" panose="020B0604030504040204" pitchFamily="34" charset="0"/>
              </a:rPr>
              <a:pPr/>
              <a:t>33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1761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0DAD1F-3EA3-44C7-8BC3-B9408817B910}" type="slidenum">
              <a:rPr lang="en-US" altLang="en-US" sz="1200">
                <a:latin typeface="Tahoma" panose="020B0604030504040204" pitchFamily="34" charset="0"/>
              </a:rPr>
              <a:pPr/>
              <a:t>34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491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ADECEC-7AA0-4633-B86E-4B676A289CCD}" type="slidenum">
              <a:rPr lang="en-US" altLang="en-US" sz="1200">
                <a:latin typeface="Tahoma" panose="020B0604030504040204" pitchFamily="34" charset="0"/>
              </a:rPr>
              <a:pPr/>
              <a:t>35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75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C017A-A577-4150-B6C1-7FC984A96D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0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B9C37B-3B08-4766-A962-CC006549D76E}" type="slidenum">
              <a:rPr lang="en-US" altLang="en-US" sz="1200">
                <a:latin typeface="Tahoma" panose="020B0604030504040204" pitchFamily="34" charset="0"/>
              </a:rPr>
              <a:pPr/>
              <a:t>11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710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12F1E0-0045-4E56-B2CE-53FCB2D1748E}" type="slidenum">
              <a:rPr lang="en-US" altLang="en-US" sz="1200">
                <a:latin typeface="Tahoma" panose="020B0604030504040204" pitchFamily="34" charset="0"/>
              </a:rPr>
              <a:pPr/>
              <a:t>12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635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4667A27-77AF-4FF7-B67E-79BCE062672C}" type="slidenum">
              <a:rPr lang="en-US" altLang="en-US" sz="1200">
                <a:latin typeface="Tahoma" panose="020B0604030504040204" pitchFamily="34" charset="0"/>
              </a:rPr>
              <a:pPr/>
              <a:t>13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722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C34E672-D9C5-4ADD-B5B0-F02FA288D289}" type="slidenum">
              <a:rPr lang="en-US" altLang="en-US" sz="1200">
                <a:latin typeface="Tahoma" panose="020B0604030504040204" pitchFamily="34" charset="0"/>
              </a:rPr>
              <a:pPr/>
              <a:t>14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122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84BBE6-EDC7-499E-9931-92EA36D2D28A}" type="slidenum">
              <a:rPr lang="en-US" altLang="en-US" sz="1200">
                <a:latin typeface="Tahoma" panose="020B0604030504040204" pitchFamily="34" charset="0"/>
              </a:rPr>
              <a:pPr/>
              <a:t>15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2711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80FDF1-16C4-457B-9F8F-668149E59997}" type="slidenum">
              <a:rPr lang="en-US" altLang="en-US" sz="1200">
                <a:latin typeface="Tahoma" panose="020B0604030504040204" pitchFamily="34" charset="0"/>
              </a:rPr>
              <a:pPr/>
              <a:t>16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56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2F24F2-488A-4241-8DC5-2C4235883FC8}" type="datetime1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87879F-6C41-4833-BE14-D19A90A0FA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3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7F60A3-4399-DB41-B268-219274F8B5C0}" type="datetime1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FDA9F2-CB05-4402-92D2-CAEB02056D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1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E9BFD5-F3AE-5A49-B76F-267B1557E13D}" type="datetime1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639C0D-7F63-4BB4-9339-5529BAB7E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C8B25-B449-1B44-A959-25C480F50569}" type="datetime1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7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D6A5EB-0D83-564A-97BF-D657DDB53F3C}" type="datetime1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E43AB-8F3A-44E5-91F5-4ED0338487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40262F-D00C-1940-BDEF-DE14E7954CEF}" type="datetime1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6308D0-2F9A-433B-9356-2E0CE4F7F4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E3F5E9-ECC6-1A46-9821-B19523C9C938}" type="datetime1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94A98-FD0F-4217-897B-14362AA6B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3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364282-6F97-8F4D-8DB9-588CC137AD04}" type="datetime1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1B2DE-B1C9-4C92-8DE9-E8A227818F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8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785948-8D7E-4C47-AA60-5E683E2FA924}" type="datetime1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5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ECC7C6-6E56-1242-B64E-A35F7E09A168}" type="datetime1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CA107-3FA3-4B0A-9D53-8EE8F4E8A8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6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E08314-F132-704A-A870-FC6735B7E844}" type="datetime1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5AEDB8-C224-4C8F-BDD8-8F5C969AFB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5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F0A7B5-97C3-344C-AE25-3F9357499EB5}" type="datetime1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F53917-30B5-442C-AFAD-0C456E880D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3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aitm@hufl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514600" y="4038600"/>
            <a:ext cx="8001000" cy="1905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Trần Minh Thái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thaitm@huflit.edu.vn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Oct 09, 2023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14600" y="1981200"/>
            <a:ext cx="7162800" cy="20574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640080" indent="-457200" algn="l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54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82880" indent="0" algn="ctr">
              <a:buNone/>
            </a:pP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82880" indent="0" algn="ctr">
              <a:buNone/>
            </a:pP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Stack –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GB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9"/>
            <a:ext cx="9201150" cy="4486274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GB" sz="2800" dirty="0"/>
              <a:t>Lưu </a:t>
            </a:r>
            <a:r>
              <a:rPr lang="en-GB" sz="2800" dirty="0" err="1"/>
              <a:t>vết</a:t>
            </a:r>
            <a:r>
              <a:rPr lang="en-GB" sz="2800" dirty="0"/>
              <a:t> </a:t>
            </a:r>
            <a:r>
              <a:rPr lang="en-GB" sz="2800" dirty="0" err="1"/>
              <a:t>trong</a:t>
            </a:r>
            <a:r>
              <a:rPr lang="en-GB" sz="2800" dirty="0"/>
              <a:t> </a:t>
            </a:r>
            <a:r>
              <a:rPr lang="en-GB" sz="2800" dirty="0" err="1"/>
              <a:t>thuật</a:t>
            </a:r>
            <a:r>
              <a:rPr lang="en-GB" sz="2800" dirty="0"/>
              <a:t> </a:t>
            </a:r>
            <a:r>
              <a:rPr lang="en-GB" sz="2800" dirty="0" err="1"/>
              <a:t>toán</a:t>
            </a:r>
            <a:r>
              <a:rPr lang="en-GB" sz="2800" dirty="0"/>
              <a:t> “back-tracking” (</a:t>
            </a:r>
            <a:r>
              <a:rPr lang="en-GB" sz="2800" dirty="0" err="1"/>
              <a:t>theo</a:t>
            </a:r>
            <a:r>
              <a:rPr lang="en-GB" sz="2800" dirty="0"/>
              <a:t> </a:t>
            </a:r>
            <a:r>
              <a:rPr lang="en-GB" sz="2800" dirty="0" err="1"/>
              <a:t>dõi</a:t>
            </a:r>
            <a:r>
              <a:rPr lang="en-GB" sz="2800" dirty="0"/>
              <a:t> </a:t>
            </a:r>
            <a:r>
              <a:rPr lang="en-GB" sz="2800" dirty="0" err="1"/>
              <a:t>dấu</a:t>
            </a:r>
            <a:r>
              <a:rPr lang="en-GB" sz="2800" dirty="0"/>
              <a:t> </a:t>
            </a:r>
            <a:r>
              <a:rPr lang="en-GB" sz="2800" dirty="0" err="1"/>
              <a:t>vết</a:t>
            </a:r>
            <a:r>
              <a:rPr lang="en-GB" sz="2800" dirty="0"/>
              <a:t>)</a:t>
            </a:r>
          </a:p>
          <a:p>
            <a:pPr algn="just" eaLnBrk="1" hangingPunct="1">
              <a:lnSpc>
                <a:spcPct val="150000"/>
              </a:lnSpc>
            </a:pPr>
            <a:r>
              <a:rPr lang="en-GB" sz="2800" dirty="0" err="1"/>
              <a:t>Tính</a:t>
            </a:r>
            <a:r>
              <a:rPr lang="en-GB" sz="2800" dirty="0"/>
              <a:t> </a:t>
            </a:r>
            <a:r>
              <a:rPr lang="en-GB" sz="2800" dirty="0" err="1"/>
              <a:t>giá</a:t>
            </a:r>
            <a:r>
              <a:rPr lang="en-GB" sz="2800" dirty="0"/>
              <a:t> </a:t>
            </a:r>
            <a:r>
              <a:rPr lang="en-GB" sz="2800" dirty="0" err="1"/>
              <a:t>trị</a:t>
            </a:r>
            <a:r>
              <a:rPr lang="en-GB" sz="2800" dirty="0"/>
              <a:t> </a:t>
            </a:r>
            <a:r>
              <a:rPr lang="en-GB" sz="2800" dirty="0" err="1"/>
              <a:t>biểu</a:t>
            </a:r>
            <a:r>
              <a:rPr lang="en-GB" sz="2800" dirty="0"/>
              <a:t> </a:t>
            </a:r>
            <a:r>
              <a:rPr lang="en-GB" sz="2800" dirty="0" err="1"/>
              <a:t>thức</a:t>
            </a:r>
            <a:r>
              <a:rPr lang="en-GB" sz="2800" dirty="0"/>
              <a:t> </a:t>
            </a:r>
            <a:r>
              <a:rPr lang="en-GB" sz="2800" dirty="0" err="1"/>
              <a:t>toán</a:t>
            </a:r>
            <a:r>
              <a:rPr lang="en-GB" sz="2800" dirty="0"/>
              <a:t> </a:t>
            </a:r>
            <a:r>
              <a:rPr lang="en-GB" sz="2800" dirty="0" err="1"/>
              <a:t>học</a:t>
            </a:r>
            <a:endParaRPr lang="en-GB" sz="2800" dirty="0"/>
          </a:p>
          <a:p>
            <a:pPr algn="just" eaLnBrk="1" hangingPunct="1">
              <a:lnSpc>
                <a:spcPct val="150000"/>
              </a:lnSpc>
            </a:pPr>
            <a:r>
              <a:rPr lang="en-GB" sz="2800" dirty="0" err="1"/>
              <a:t>Khử</a:t>
            </a:r>
            <a:r>
              <a:rPr lang="en-GB" sz="2800" dirty="0"/>
              <a:t> </a:t>
            </a:r>
            <a:r>
              <a:rPr lang="en-GB" sz="2800" dirty="0" err="1"/>
              <a:t>đệ</a:t>
            </a:r>
            <a:r>
              <a:rPr lang="en-GB" sz="2800" dirty="0"/>
              <a:t> </a:t>
            </a:r>
            <a:r>
              <a:rPr lang="en-GB" sz="2800" dirty="0" err="1"/>
              <a:t>quy</a:t>
            </a:r>
            <a:endParaRPr lang="en-GB" sz="2800" dirty="0"/>
          </a:p>
          <a:p>
            <a:pPr algn="just" eaLnBrk="1" hangingPunct="1">
              <a:lnSpc>
                <a:spcPct val="150000"/>
              </a:lnSpc>
            </a:pPr>
            <a:r>
              <a:rPr lang="en-GB" sz="2800" dirty="0"/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1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tháp</a:t>
            </a:r>
            <a:r>
              <a:rPr lang="en-US" altLang="en-US" dirty="0"/>
              <a:t> </a:t>
            </a:r>
            <a:r>
              <a:rPr lang="en-US" altLang="en-US" dirty="0" err="1"/>
              <a:t>HaNoi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B00FD9-E4D5-FC40-B485-0C5D54A0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37891" name="Picture 3" descr="hanoi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4" y="2103439"/>
            <a:ext cx="533717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71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tháp</a:t>
            </a:r>
            <a:r>
              <a:rPr lang="en-US" altLang="en-US" dirty="0"/>
              <a:t> </a:t>
            </a:r>
            <a:r>
              <a:rPr lang="en-US" altLang="en-US" dirty="0" err="1"/>
              <a:t>hà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A1E6A6-DE35-4847-92E7-3BCB734B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9939" name="Picture 3" descr="hanoi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2286001"/>
            <a:ext cx="534987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25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tháp</a:t>
            </a:r>
            <a:r>
              <a:rPr lang="en-US" altLang="en-US" dirty="0"/>
              <a:t> </a:t>
            </a:r>
            <a:r>
              <a:rPr lang="en-US" altLang="en-US" dirty="0" err="1"/>
              <a:t>hà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2B70B4-50F7-024F-A799-7DB987A3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1987" name="Picture 3" descr="hanoi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3124200"/>
            <a:ext cx="5337175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64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tháp</a:t>
            </a:r>
            <a:r>
              <a:rPr lang="en-US" altLang="en-US" dirty="0"/>
              <a:t> </a:t>
            </a:r>
            <a:r>
              <a:rPr lang="en-US" altLang="en-US" dirty="0" err="1"/>
              <a:t>hà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059909-ABD8-CD45-B1D4-C2EAB7A8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4035" name="Picture 3" descr="hanoi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3124200"/>
            <a:ext cx="5337175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1796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tháp</a:t>
            </a:r>
            <a:r>
              <a:rPr lang="en-US" altLang="en-US" dirty="0"/>
              <a:t> </a:t>
            </a:r>
            <a:r>
              <a:rPr lang="en-US" altLang="en-US" dirty="0" err="1"/>
              <a:t>hà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4BA9C-C33D-7C4A-97DA-8DA87955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6083" name="Picture 3" descr="hanoi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124200"/>
            <a:ext cx="531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04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tháp</a:t>
            </a:r>
            <a:r>
              <a:rPr lang="en-US" altLang="en-US" dirty="0"/>
              <a:t> </a:t>
            </a:r>
            <a:r>
              <a:rPr lang="en-US" altLang="en-US" dirty="0" err="1"/>
              <a:t>hà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6BAADD-622E-B046-B5AF-49036588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8131" name="Picture 3" descr="hanoi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24200"/>
            <a:ext cx="531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964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tháp</a:t>
            </a:r>
            <a:r>
              <a:rPr lang="en-US" altLang="en-US" dirty="0"/>
              <a:t> </a:t>
            </a:r>
            <a:r>
              <a:rPr lang="en-US" altLang="en-US" dirty="0" err="1"/>
              <a:t>hà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7F283-23B9-E643-A102-4FB834AD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0179" name="Picture 3" descr="hanoi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438400"/>
            <a:ext cx="53149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53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tháp</a:t>
            </a:r>
            <a:r>
              <a:rPr lang="en-US" altLang="en-US" dirty="0"/>
              <a:t> </a:t>
            </a:r>
            <a:r>
              <a:rPr lang="en-US" altLang="en-US" dirty="0" err="1"/>
              <a:t>hà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7E2EBF-3B5C-D74B-B526-375BEF98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2227" name="Picture 3" descr="hanoi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2103439"/>
            <a:ext cx="53149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71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toán</a:t>
            </a:r>
            <a:r>
              <a:rPr lang="en-US" altLang="en-US" dirty="0"/>
              <a:t> </a:t>
            </a:r>
            <a:r>
              <a:rPr lang="en-US" altLang="en-US" dirty="0" err="1"/>
              <a:t>tháp</a:t>
            </a:r>
            <a:r>
              <a:rPr lang="en-US" altLang="en-US" dirty="0"/>
              <a:t> </a:t>
            </a:r>
            <a:r>
              <a:rPr lang="en-US" altLang="en-US" dirty="0" err="1"/>
              <a:t>hà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endParaRPr lang="en-US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152650" y="1905000"/>
            <a:ext cx="7886700" cy="4724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void </a:t>
            </a:r>
            <a:r>
              <a:rPr lang="en-US" altLang="en-US" sz="2000" dirty="0" err="1"/>
              <a:t>ThapHaNoi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discs, STACK </a:t>
            </a:r>
            <a:r>
              <a:rPr lang="en-US" altLang="en-US" sz="2000" dirty="0" err="1"/>
              <a:t>fromPole</a:t>
            </a:r>
            <a:r>
              <a:rPr lang="en-US" altLang="en-US" sz="2000" dirty="0"/>
              <a:t>, STACK </a:t>
            </a:r>
            <a:r>
              <a:rPr lang="en-US" altLang="en-US" sz="2000" dirty="0" err="1"/>
              <a:t>toPole</a:t>
            </a:r>
            <a:r>
              <a:rPr lang="en-US" altLang="en-US" sz="2000" dirty="0"/>
              <a:t>, STACK aux)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		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d;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		if( discs &gt;= 1)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		{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			</a:t>
            </a:r>
            <a:r>
              <a:rPr lang="en-US" altLang="en-US" sz="2000" dirty="0" err="1"/>
              <a:t>ThapHaNoi</a:t>
            </a:r>
            <a:r>
              <a:rPr lang="en-US" altLang="en-US" sz="2000" dirty="0"/>
              <a:t> (discs-1, </a:t>
            </a:r>
            <a:r>
              <a:rPr lang="en-US" altLang="en-US" sz="2000" dirty="0" err="1"/>
              <a:t>fromPole</a:t>
            </a:r>
            <a:r>
              <a:rPr lang="en-US" altLang="en-US" sz="2000" dirty="0"/>
              <a:t>, aux, </a:t>
            </a:r>
            <a:r>
              <a:rPr lang="en-US" altLang="en-US" sz="2000" dirty="0" err="1"/>
              <a:t>toPole</a:t>
            </a:r>
            <a:r>
              <a:rPr lang="en-US" altLang="en-US" sz="2000" dirty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			d = </a:t>
            </a:r>
            <a:r>
              <a:rPr lang="en-US" altLang="en-US" sz="2000" dirty="0" err="1"/>
              <a:t>fromPole.pop</a:t>
            </a:r>
            <a:r>
              <a:rPr lang="en-US" altLang="en-US" sz="2000" dirty="0"/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			</a:t>
            </a:r>
            <a:r>
              <a:rPr lang="en-US" altLang="en-US" sz="2000" dirty="0" err="1"/>
              <a:t>toPole.push</a:t>
            </a:r>
            <a:r>
              <a:rPr lang="en-US" altLang="en-US" sz="2000" dirty="0"/>
              <a:t>(d);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			</a:t>
            </a:r>
            <a:r>
              <a:rPr lang="en-US" altLang="en-US" sz="2000" dirty="0" err="1"/>
              <a:t>ThapHaNoi</a:t>
            </a:r>
            <a:r>
              <a:rPr lang="en-US" altLang="en-US" sz="2000" dirty="0"/>
              <a:t> (discs-1, aux, </a:t>
            </a:r>
            <a:r>
              <a:rPr lang="en-US" altLang="en-US" sz="2000" dirty="0" err="1"/>
              <a:t>toPole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fromPole</a:t>
            </a:r>
            <a:r>
              <a:rPr lang="en-US" altLang="en-US" sz="2000" dirty="0"/>
              <a:t>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		}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sz="2000" dirty="0"/>
              <a:t>	}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C62125C-DE4F-0441-9A09-B2FD07E9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H="1">
            <a:off x="6858000" y="3962400"/>
            <a:ext cx="11430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6629400" y="3962400"/>
            <a:ext cx="11430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9296400" cy="487362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,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dung: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Ngăn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Stack</a:t>
            </a:r>
            <a:r>
              <a:rPr lang="en-US" dirty="0"/>
              <a:t>) 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Queue</a:t>
            </a:r>
            <a:r>
              <a:rPr lang="en-US" dirty="0"/>
              <a:t>)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Stack,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Queue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Stack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Queue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 và danh sách liên kết đơn</a:t>
            </a:r>
            <a:endParaRPr lang="en-US" dirty="0"/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C# </a:t>
            </a:r>
            <a:r>
              <a:rPr lang="en-US" dirty="0" err="1"/>
              <a:t>trong thiết kế lớp CTDL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4F7D98-69B6-4F1D-8099-7BFD11C443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Stack – Quick Sort</a:t>
            </a:r>
            <a:endParaRPr lang="en-GB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105156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khử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Quick Sort,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stack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partition (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)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b="1" u="sng" dirty="0"/>
              <a:t>Ý </a:t>
            </a:r>
            <a:r>
              <a:rPr lang="en-US" b="1" u="sng" dirty="0" err="1"/>
              <a:t>tưởng</a:t>
            </a:r>
            <a:r>
              <a:rPr lang="en-US" dirty="0"/>
              <a:t>:</a:t>
            </a:r>
          </a:p>
          <a:p>
            <a:pPr lvl="1"/>
            <a:r>
              <a:rPr lang="en-US" b="1" i="1" dirty="0"/>
              <a:t>Push</a:t>
            </a:r>
            <a:r>
              <a:rPr lang="en-US" i="1" dirty="0"/>
              <a:t> </a:t>
            </a:r>
            <a:r>
              <a:rPr lang="en-US" i="1" dirty="0" err="1"/>
              <a:t>phân</a:t>
            </a:r>
            <a:r>
              <a:rPr lang="en-US" i="1" dirty="0"/>
              <a:t> </a:t>
            </a:r>
            <a:r>
              <a:rPr lang="en-US" i="1" dirty="0" err="1"/>
              <a:t>hoạch</a:t>
            </a:r>
            <a:r>
              <a:rPr lang="en-US" i="1" dirty="0"/>
              <a:t> </a:t>
            </a:r>
            <a:r>
              <a:rPr lang="en-US" i="1" dirty="0" err="1"/>
              <a:t>đầu</a:t>
            </a:r>
            <a:r>
              <a:rPr lang="en-US" i="1" dirty="0"/>
              <a:t> </a:t>
            </a:r>
            <a:r>
              <a:rPr lang="en-US" i="1" dirty="0" err="1"/>
              <a:t>tiên</a:t>
            </a:r>
            <a:r>
              <a:rPr lang="en-US" i="1" dirty="0"/>
              <a:t> (0, n-1) </a:t>
            </a:r>
            <a:r>
              <a:rPr lang="en-US" i="1" dirty="0" err="1"/>
              <a:t>vào</a:t>
            </a:r>
            <a:r>
              <a:rPr lang="en-US" i="1" dirty="0"/>
              <a:t> stack</a:t>
            </a:r>
          </a:p>
          <a:p>
            <a:pPr lvl="1"/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khi</a:t>
            </a:r>
            <a:r>
              <a:rPr lang="en-US" i="1" dirty="0"/>
              <a:t> stack </a:t>
            </a:r>
            <a:r>
              <a:rPr lang="en-US" i="1" dirty="0" err="1"/>
              <a:t>chưa</a:t>
            </a:r>
            <a:r>
              <a:rPr lang="en-US" i="1" dirty="0"/>
              <a:t> </a:t>
            </a:r>
            <a:r>
              <a:rPr lang="en-US" i="1" dirty="0" err="1"/>
              <a:t>rỗng</a:t>
            </a:r>
            <a:endParaRPr lang="en-US" i="1" dirty="0"/>
          </a:p>
          <a:p>
            <a:pPr lvl="2"/>
            <a:r>
              <a:rPr lang="en-US" sz="2400" b="1" i="1" dirty="0"/>
              <a:t>Pop</a:t>
            </a:r>
            <a:r>
              <a:rPr lang="en-US" sz="2400" i="1" dirty="0"/>
              <a:t> </a:t>
            </a:r>
            <a:r>
              <a:rPr lang="en-US" sz="2400" i="1" dirty="0" err="1"/>
              <a:t>một</a:t>
            </a:r>
            <a:r>
              <a:rPr lang="en-US" sz="2400" i="1" dirty="0"/>
              <a:t> đoạn </a:t>
            </a:r>
            <a:r>
              <a:rPr lang="en-US" sz="2400" i="1" dirty="0" err="1"/>
              <a:t>từ</a:t>
            </a:r>
            <a:r>
              <a:rPr lang="en-US" sz="2400" i="1" dirty="0"/>
              <a:t> stack</a:t>
            </a:r>
          </a:p>
          <a:p>
            <a:pPr lvl="2"/>
            <a:r>
              <a:rPr lang="en-US" sz="2400" i="1" dirty="0" err="1"/>
              <a:t>Chọn</a:t>
            </a:r>
            <a:r>
              <a:rPr lang="en-US" sz="2400" i="1" dirty="0"/>
              <a:t> </a:t>
            </a:r>
            <a:r>
              <a:rPr lang="en-US" sz="2400" i="1" dirty="0" err="1"/>
              <a:t>phần</a:t>
            </a:r>
            <a:r>
              <a:rPr lang="en-US" sz="2400" i="1" dirty="0"/>
              <a:t> </a:t>
            </a:r>
            <a:r>
              <a:rPr lang="en-US" sz="2400" i="1" dirty="0" err="1"/>
              <a:t>tử</a:t>
            </a:r>
            <a:r>
              <a:rPr lang="en-US" sz="2400" i="1" dirty="0"/>
              <a:t> </a:t>
            </a:r>
            <a:r>
              <a:rPr lang="en-US" sz="2400" i="1" dirty="0" err="1"/>
              <a:t>trục</a:t>
            </a:r>
            <a:r>
              <a:rPr lang="en-US" sz="2400" i="1" dirty="0"/>
              <a:t> </a:t>
            </a:r>
            <a:r>
              <a:rPr lang="en-US" sz="2400" i="1" dirty="0" err="1"/>
              <a:t>trên</a:t>
            </a:r>
            <a:r>
              <a:rPr lang="en-US" sz="2400" i="1" dirty="0"/>
              <a:t> đoạn </a:t>
            </a:r>
            <a:r>
              <a:rPr lang="en-US" sz="2400" i="1" dirty="0" err="1"/>
              <a:t>này</a:t>
            </a:r>
            <a:endParaRPr lang="en-US" sz="2400" i="1" dirty="0"/>
          </a:p>
          <a:p>
            <a:pPr lvl="2"/>
            <a:r>
              <a:rPr lang="en-US" sz="2400" i="1" dirty="0" err="1"/>
              <a:t>Phân hoạch</a:t>
            </a:r>
            <a:r>
              <a:rPr lang="en-US" sz="2400" i="1" dirty="0"/>
              <a:t> </a:t>
            </a:r>
            <a:r>
              <a:rPr lang="en-US" sz="2400" i="1" dirty="0" err="1"/>
              <a:t>tương</a:t>
            </a:r>
            <a:r>
              <a:rPr lang="en-US" sz="2400" i="1" dirty="0"/>
              <a:t> </a:t>
            </a:r>
            <a:r>
              <a:rPr lang="en-US" sz="2400" i="1" dirty="0" err="1"/>
              <a:t>ứng</a:t>
            </a:r>
            <a:r>
              <a:rPr lang="en-US" sz="2400" i="1" dirty="0"/>
              <a:t> </a:t>
            </a:r>
            <a:r>
              <a:rPr lang="en-US" sz="2400" i="1" dirty="0" err="1"/>
              <a:t>với</a:t>
            </a:r>
            <a:r>
              <a:rPr lang="en-US" sz="2400" i="1" dirty="0"/>
              <a:t> </a:t>
            </a:r>
            <a:r>
              <a:rPr lang="en-US" sz="2400" i="1" dirty="0" err="1"/>
              <a:t>trục</a:t>
            </a:r>
            <a:endParaRPr lang="en-US" sz="2400" i="1" dirty="0"/>
          </a:p>
          <a:p>
            <a:pPr lvl="2"/>
            <a:r>
              <a:rPr lang="en-US" sz="2400" b="1" i="1" dirty="0"/>
              <a:t>Push</a:t>
            </a:r>
            <a:r>
              <a:rPr lang="en-US" sz="2400" i="1" dirty="0"/>
              <a:t> 2 đoạn </a:t>
            </a:r>
            <a:r>
              <a:rPr lang="en-US" sz="2400" i="1" dirty="0" err="1"/>
              <a:t>bên</a:t>
            </a:r>
            <a:r>
              <a:rPr lang="en-US" sz="2400" i="1" dirty="0"/>
              <a:t> </a:t>
            </a:r>
            <a:r>
              <a:rPr lang="en-US" sz="2400" i="1" dirty="0" err="1"/>
              <a:t>trái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</a:t>
            </a:r>
            <a:r>
              <a:rPr lang="en-US" sz="2400" i="1" dirty="0" err="1"/>
              <a:t>phải</a:t>
            </a:r>
            <a:r>
              <a:rPr lang="en-US" sz="2400" i="1" dirty="0"/>
              <a:t> </a:t>
            </a:r>
            <a:r>
              <a:rPr lang="en-US" sz="2400" i="1" dirty="0" err="1"/>
              <a:t>trục</a:t>
            </a:r>
            <a:r>
              <a:rPr lang="en-US" sz="2400" i="1" dirty="0"/>
              <a:t> </a:t>
            </a:r>
            <a:r>
              <a:rPr lang="en-US" sz="2400" i="1" dirty="0" err="1"/>
              <a:t>vào</a:t>
            </a:r>
            <a:r>
              <a:rPr lang="en-US" sz="2400" i="1" dirty="0"/>
              <a:t> stack</a:t>
            </a:r>
            <a:endParaRPr lang="en-GB" sz="2400" i="1" dirty="0"/>
          </a:p>
          <a:p>
            <a:pPr lvl="2" eaLnBrk="1" hangingPunct="1">
              <a:lnSpc>
                <a:spcPct val="150000"/>
              </a:lnSpc>
            </a:pP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53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Stack – Quick Sort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876799" y="1752600"/>
            <a:ext cx="6781799" cy="280352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i="1" dirty="0"/>
              <a:t>Push</a:t>
            </a:r>
            <a:r>
              <a:rPr lang="en-US" sz="2400" i="1" dirty="0"/>
              <a:t> </a:t>
            </a:r>
            <a:r>
              <a:rPr lang="en-US" sz="2400" i="1" dirty="0" err="1"/>
              <a:t>phân</a:t>
            </a:r>
            <a:r>
              <a:rPr lang="en-US" sz="2400" i="1" dirty="0"/>
              <a:t> </a:t>
            </a:r>
            <a:r>
              <a:rPr lang="en-US" sz="2400" i="1" dirty="0" err="1"/>
              <a:t>hoạch</a:t>
            </a:r>
            <a:r>
              <a:rPr lang="en-US" sz="2400" i="1" dirty="0"/>
              <a:t> </a:t>
            </a:r>
            <a:r>
              <a:rPr lang="en-US" sz="2400" i="1" dirty="0" err="1"/>
              <a:t>đầu</a:t>
            </a:r>
            <a:r>
              <a:rPr lang="en-US" sz="2400" i="1" dirty="0"/>
              <a:t> </a:t>
            </a:r>
            <a:r>
              <a:rPr lang="en-US" sz="2400" i="1" dirty="0" err="1"/>
              <a:t>tiên</a:t>
            </a:r>
            <a:r>
              <a:rPr lang="en-US" sz="2400" i="1" dirty="0"/>
              <a:t> (0, n-1) </a:t>
            </a:r>
            <a:r>
              <a:rPr lang="en-US" sz="2400" i="1" dirty="0" err="1"/>
              <a:t>vào</a:t>
            </a:r>
            <a:r>
              <a:rPr lang="en-US" sz="2400" i="1" dirty="0"/>
              <a:t> stack</a:t>
            </a:r>
          </a:p>
          <a:p>
            <a:pPr eaLnBrk="1" hangingPunct="1"/>
            <a:r>
              <a:rPr lang="en-US" sz="2400" i="1" dirty="0" err="1"/>
              <a:t>Trong</a:t>
            </a:r>
            <a:r>
              <a:rPr lang="en-US" sz="2400" i="1" dirty="0"/>
              <a:t> </a:t>
            </a:r>
            <a:r>
              <a:rPr lang="en-US" sz="2400" i="1" dirty="0" err="1"/>
              <a:t>khi</a:t>
            </a:r>
            <a:r>
              <a:rPr lang="en-US" sz="2400" i="1" dirty="0"/>
              <a:t> stack </a:t>
            </a:r>
            <a:r>
              <a:rPr lang="en-US" sz="2400" i="1" dirty="0" err="1"/>
              <a:t>chưa</a:t>
            </a:r>
            <a:r>
              <a:rPr lang="en-US" sz="2400" i="1" dirty="0"/>
              <a:t> </a:t>
            </a:r>
            <a:r>
              <a:rPr lang="en-US" sz="2400" i="1" dirty="0" err="1"/>
              <a:t>rỗng</a:t>
            </a:r>
            <a:endParaRPr lang="en-US" sz="2400" i="1" dirty="0"/>
          </a:p>
          <a:p>
            <a:pPr lvl="1" eaLnBrk="1" hangingPunct="1"/>
            <a:r>
              <a:rPr lang="en-US" b="1" i="1" dirty="0"/>
              <a:t>Pop</a:t>
            </a:r>
            <a:r>
              <a:rPr lang="en-US" i="1" dirty="0"/>
              <a:t> </a:t>
            </a:r>
            <a:r>
              <a:rPr lang="en-US" i="1" dirty="0" err="1"/>
              <a:t>một</a:t>
            </a:r>
            <a:r>
              <a:rPr lang="en-US" i="1" dirty="0"/>
              <a:t> đoạn </a:t>
            </a:r>
            <a:r>
              <a:rPr lang="en-US" i="1" dirty="0" err="1"/>
              <a:t>từ</a:t>
            </a:r>
            <a:r>
              <a:rPr lang="en-US" i="1" dirty="0"/>
              <a:t> stack</a:t>
            </a:r>
          </a:p>
          <a:p>
            <a:pPr lvl="1" eaLnBrk="1" hangingPunct="1"/>
            <a:r>
              <a:rPr lang="en-US" i="1" dirty="0" err="1"/>
              <a:t>Chọn</a:t>
            </a:r>
            <a:r>
              <a:rPr lang="en-US" i="1" dirty="0"/>
              <a:t>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tử</a:t>
            </a:r>
            <a:r>
              <a:rPr lang="en-US" i="1" dirty="0"/>
              <a:t> </a:t>
            </a:r>
            <a:r>
              <a:rPr lang="en-US" i="1" dirty="0" err="1"/>
              <a:t>trục</a:t>
            </a:r>
            <a:r>
              <a:rPr lang="en-US" i="1" dirty="0"/>
              <a:t> </a:t>
            </a:r>
            <a:r>
              <a:rPr lang="en-US" i="1" dirty="0" err="1"/>
              <a:t>trên</a:t>
            </a:r>
            <a:r>
              <a:rPr lang="en-US" i="1" dirty="0"/>
              <a:t> đoạn </a:t>
            </a:r>
            <a:r>
              <a:rPr lang="en-US" i="1" dirty="0" err="1"/>
              <a:t>này</a:t>
            </a:r>
            <a:endParaRPr lang="en-US" i="1" dirty="0"/>
          </a:p>
          <a:p>
            <a:pPr lvl="1" eaLnBrk="1" hangingPunct="1"/>
            <a:r>
              <a:rPr lang="en-US" i="1" dirty="0" err="1"/>
              <a:t>Phân hoạch</a:t>
            </a:r>
            <a:r>
              <a:rPr lang="en-US" i="1" dirty="0"/>
              <a:t> </a:t>
            </a:r>
            <a:r>
              <a:rPr lang="en-US" i="1" dirty="0" err="1"/>
              <a:t>tương</a:t>
            </a:r>
            <a:r>
              <a:rPr lang="en-US" i="1" dirty="0"/>
              <a:t> </a:t>
            </a:r>
            <a:r>
              <a:rPr lang="en-US" i="1" dirty="0" err="1"/>
              <a:t>ứng</a:t>
            </a:r>
            <a:r>
              <a:rPr lang="en-US" i="1" dirty="0"/>
              <a:t> </a:t>
            </a:r>
            <a:r>
              <a:rPr lang="en-US" i="1" dirty="0" err="1"/>
              <a:t>với</a:t>
            </a:r>
            <a:r>
              <a:rPr lang="en-US" i="1" dirty="0"/>
              <a:t> </a:t>
            </a:r>
            <a:r>
              <a:rPr lang="en-US" i="1" dirty="0" err="1"/>
              <a:t>trục</a:t>
            </a:r>
            <a:endParaRPr lang="en-US" i="1" dirty="0"/>
          </a:p>
          <a:p>
            <a:pPr lvl="1" eaLnBrk="1" hangingPunct="1"/>
            <a:r>
              <a:rPr lang="en-US" b="1" i="1" dirty="0"/>
              <a:t>Push</a:t>
            </a:r>
            <a:r>
              <a:rPr lang="en-US" i="1" dirty="0"/>
              <a:t> 2 đoạn </a:t>
            </a:r>
            <a:r>
              <a:rPr lang="en-US" i="1" dirty="0" err="1"/>
              <a:t>bên</a:t>
            </a:r>
            <a:r>
              <a:rPr lang="en-US" i="1" dirty="0"/>
              <a:t> </a:t>
            </a:r>
            <a:r>
              <a:rPr lang="en-US" i="1" dirty="0" err="1"/>
              <a:t>trái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phải</a:t>
            </a:r>
            <a:r>
              <a:rPr lang="en-US" i="1" dirty="0"/>
              <a:t> </a:t>
            </a:r>
            <a:r>
              <a:rPr lang="en-US" i="1" dirty="0" err="1"/>
              <a:t>trục</a:t>
            </a:r>
            <a:r>
              <a:rPr lang="en-US" i="1" dirty="0"/>
              <a:t> </a:t>
            </a:r>
            <a:r>
              <a:rPr lang="en-US" i="1" dirty="0" err="1"/>
              <a:t>vào</a:t>
            </a:r>
            <a:r>
              <a:rPr lang="en-US" i="1" dirty="0"/>
              <a:t> stack</a:t>
            </a:r>
            <a:endParaRPr lang="en-GB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3796" name="Group 5"/>
          <p:cNvGrpSpPr>
            <a:grpSpLocks/>
          </p:cNvGrpSpPr>
          <p:nvPr/>
        </p:nvGrpSpPr>
        <p:grpSpPr bwMode="auto">
          <a:xfrm>
            <a:off x="1752600" y="1752600"/>
            <a:ext cx="2209800" cy="4876800"/>
            <a:chOff x="1584" y="2448"/>
            <a:chExt cx="1392" cy="1152"/>
          </a:xfrm>
        </p:grpSpPr>
        <p:sp>
          <p:nvSpPr>
            <p:cNvPr id="33864" name="Line 6"/>
            <p:cNvSpPr>
              <a:spLocks noChangeShapeType="1"/>
            </p:cNvSpPr>
            <p:nvPr/>
          </p:nvSpPr>
          <p:spPr bwMode="auto">
            <a:xfrm>
              <a:off x="15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5" name="Line 7"/>
            <p:cNvSpPr>
              <a:spLocks noChangeShapeType="1"/>
            </p:cNvSpPr>
            <p:nvPr/>
          </p:nvSpPr>
          <p:spPr bwMode="auto">
            <a:xfrm>
              <a:off x="1776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6" name="Line 8"/>
            <p:cNvSpPr>
              <a:spLocks noChangeShapeType="1"/>
            </p:cNvSpPr>
            <p:nvPr/>
          </p:nvSpPr>
          <p:spPr bwMode="auto">
            <a:xfrm>
              <a:off x="1776" y="3600"/>
              <a:ext cx="1008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Line 9"/>
            <p:cNvSpPr>
              <a:spLocks noChangeShapeType="1"/>
            </p:cNvSpPr>
            <p:nvPr/>
          </p:nvSpPr>
          <p:spPr bwMode="auto">
            <a:xfrm flipV="1">
              <a:off x="2784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Line 10"/>
            <p:cNvSpPr>
              <a:spLocks noChangeShapeType="1"/>
            </p:cNvSpPr>
            <p:nvPr/>
          </p:nvSpPr>
          <p:spPr bwMode="auto">
            <a:xfrm>
              <a:off x="27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25" name="AutoShape 13"/>
          <p:cNvSpPr>
            <a:spLocks noChangeArrowheads="1"/>
          </p:cNvSpPr>
          <p:nvPr/>
        </p:nvSpPr>
        <p:spPr bwMode="auto">
          <a:xfrm>
            <a:off x="2209800" y="6248400"/>
            <a:ext cx="12954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000"/>
              <a:t>(0,4)</a:t>
            </a:r>
            <a:endParaRPr lang="en-GB" sz="2000"/>
          </a:p>
        </p:txBody>
      </p:sp>
      <p:graphicFrame>
        <p:nvGraphicFramePr>
          <p:cNvPr id="38962" name="Group 50"/>
          <p:cNvGraphicFramePr>
            <a:graphicFrameLocks noGrp="1"/>
          </p:cNvGraphicFramePr>
          <p:nvPr/>
        </p:nvGraphicFramePr>
        <p:xfrm>
          <a:off x="6248400" y="5105400"/>
          <a:ext cx="3505200" cy="792408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5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4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46" name="AutoShape 34"/>
          <p:cNvSpPr>
            <a:spLocks noChangeArrowheads="1"/>
          </p:cNvSpPr>
          <p:nvPr/>
        </p:nvSpPr>
        <p:spPr bwMode="auto">
          <a:xfrm>
            <a:off x="6324600" y="5943600"/>
            <a:ext cx="533400" cy="685800"/>
          </a:xfrm>
          <a:prstGeom prst="up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i</a:t>
            </a:r>
            <a:endParaRPr lang="en-GB"/>
          </a:p>
        </p:txBody>
      </p:sp>
      <p:sp>
        <p:nvSpPr>
          <p:cNvPr id="38947" name="AutoShape 35"/>
          <p:cNvSpPr>
            <a:spLocks noChangeArrowheads="1"/>
          </p:cNvSpPr>
          <p:nvPr/>
        </p:nvSpPr>
        <p:spPr bwMode="auto">
          <a:xfrm>
            <a:off x="9144000" y="5943600"/>
            <a:ext cx="533400" cy="685800"/>
          </a:xfrm>
          <a:prstGeom prst="up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j</a:t>
            </a:r>
            <a:endParaRPr lang="en-GB"/>
          </a:p>
        </p:txBody>
      </p:sp>
      <p:sp>
        <p:nvSpPr>
          <p:cNvPr id="38948" name="AutoShape 36"/>
          <p:cNvSpPr>
            <a:spLocks noChangeArrowheads="1"/>
          </p:cNvSpPr>
          <p:nvPr/>
        </p:nvSpPr>
        <p:spPr bwMode="auto">
          <a:xfrm>
            <a:off x="7772400" y="4343400"/>
            <a:ext cx="457200" cy="609600"/>
          </a:xfrm>
          <a:prstGeom prst="down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/>
              <a:t>t</a:t>
            </a:r>
            <a:endParaRPr lang="en-GB"/>
          </a:p>
        </p:txBody>
      </p:sp>
      <p:graphicFrame>
        <p:nvGraphicFramePr>
          <p:cNvPr id="38983" name="Group 71"/>
          <p:cNvGraphicFramePr>
            <a:graphicFrameLocks noGrp="1"/>
          </p:cNvGraphicFramePr>
          <p:nvPr/>
        </p:nvGraphicFramePr>
        <p:xfrm>
          <a:off x="6248400" y="5105400"/>
          <a:ext cx="3505200" cy="792408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4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5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03" name="AutoShape 91"/>
          <p:cNvSpPr>
            <a:spLocks noChangeArrowheads="1"/>
          </p:cNvSpPr>
          <p:nvPr/>
        </p:nvSpPr>
        <p:spPr bwMode="auto">
          <a:xfrm>
            <a:off x="2209800" y="6248400"/>
            <a:ext cx="12954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000"/>
              <a:t>(0,1)</a:t>
            </a:r>
            <a:endParaRPr lang="en-GB" sz="2000"/>
          </a:p>
        </p:txBody>
      </p:sp>
      <p:sp>
        <p:nvSpPr>
          <p:cNvPr id="39004" name="AutoShape 92"/>
          <p:cNvSpPr>
            <a:spLocks noChangeArrowheads="1"/>
          </p:cNvSpPr>
          <p:nvPr/>
        </p:nvSpPr>
        <p:spPr bwMode="auto">
          <a:xfrm>
            <a:off x="2209800" y="5867400"/>
            <a:ext cx="12954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000"/>
              <a:t>(3,4)</a:t>
            </a:r>
            <a:endParaRPr lang="en-GB" sz="2000"/>
          </a:p>
        </p:txBody>
      </p:sp>
      <p:graphicFrame>
        <p:nvGraphicFramePr>
          <p:cNvPr id="39005" name="Group 93"/>
          <p:cNvGraphicFramePr>
            <a:graphicFrameLocks noGrp="1"/>
          </p:cNvGraphicFramePr>
          <p:nvPr/>
        </p:nvGraphicFramePr>
        <p:xfrm>
          <a:off x="6248400" y="5105400"/>
          <a:ext cx="3505200" cy="792408"/>
        </p:xfrm>
        <a:graphic>
          <a:graphicData uri="http://schemas.openxmlformats.org/drawingml/2006/table">
            <a:tbl>
              <a:tblPr/>
              <a:tblGrid>
                <a:gridCol w="70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4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5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7</a:t>
                      </a:r>
                      <a:endParaRPr kumimoji="0" lang="en-GB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2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26" name="AutoShape 114"/>
          <p:cNvSpPr>
            <a:spLocks noChangeArrowheads="1"/>
          </p:cNvSpPr>
          <p:nvPr/>
        </p:nvSpPr>
        <p:spPr bwMode="auto">
          <a:xfrm>
            <a:off x="1905000" y="3810000"/>
            <a:ext cx="1905000" cy="1600200"/>
          </a:xfrm>
          <a:prstGeom prst="hexagon">
            <a:avLst>
              <a:gd name="adj" fmla="val 29762"/>
              <a:gd name="vf" fmla="val 115470"/>
            </a:avLst>
          </a:prstGeom>
          <a:solidFill>
            <a:srgbClr val="FF0000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Stack rỗng</a:t>
            </a:r>
          </a:p>
          <a:p>
            <a:pPr algn="ctr">
              <a:defRPr/>
            </a:pP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Stop</a:t>
            </a:r>
            <a:endParaRPr lang="en-GB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9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1" dur="500"/>
                                        <p:tgtEl>
                                          <p:spTgt spid="389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9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9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06358E-6 L 0.2375 3.06358E-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8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21965E-6 L 0.075 -4.21965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38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2" dur="500"/>
                                        <p:tgtEl>
                                          <p:spTgt spid="38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500"/>
                                        <p:tgtEl>
                                          <p:spTgt spid="3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9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9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5 3.06358E-6 L -0.00417 3.06358E-6 " pathEditMode="relative" rAng="0" ptsTypes="AA">
                                      <p:cBhvr>
                                        <p:cTn id="75" dur="1000" fill="hold"/>
                                        <p:tgtEl>
                                          <p:spTgt spid="389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06358E-6 L -0.22917 3.06358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89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 -4.21965E-6 L -0.15 -4.21965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89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5" grpId="0" animBg="1"/>
      <p:bldP spid="38925" grpId="1" animBg="1"/>
      <p:bldP spid="38946" grpId="0" animBg="1"/>
      <p:bldP spid="38946" grpId="1" animBg="1"/>
      <p:bldP spid="38946" grpId="2" animBg="1"/>
      <p:bldP spid="38947" grpId="0" animBg="1"/>
      <p:bldP spid="38947" grpId="1" animBg="1"/>
      <p:bldP spid="38948" grpId="0" animBg="1"/>
      <p:bldP spid="38948" grpId="1" animBg="1"/>
      <p:bldP spid="38948" grpId="2" animBg="1"/>
      <p:bldP spid="39003" grpId="0" animBg="1"/>
      <p:bldP spid="39003" grpId="1" animBg="1"/>
      <p:bldP spid="39004" grpId="0" animBg="1"/>
      <p:bldP spid="39004" grpId="1" animBg="1"/>
      <p:bldP spid="390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1"/>
            <a:ext cx="9201150" cy="4486882"/>
          </a:xfrm>
        </p:spPr>
        <p:txBody>
          <a:bodyPr>
            <a:normAutofit/>
          </a:bodyPr>
          <a:lstStyle/>
          <a:p>
            <a:r>
              <a:rPr lang="en-US" altLang="zh-TW" sz="2600" dirty="0" err="1">
                <a:ea typeface="新細明體" pitchFamily="18" charset="-120"/>
              </a:rPr>
              <a:t>Giả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sử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có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biểu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thức</a:t>
            </a:r>
            <a:r>
              <a:rPr lang="en-US" altLang="zh-TW" sz="2600" dirty="0">
                <a:ea typeface="新細明體" pitchFamily="18" charset="-120"/>
              </a:rPr>
              <a:t> X = a / b - c + d * e - a * c</a:t>
            </a:r>
          </a:p>
          <a:p>
            <a:r>
              <a:rPr lang="en-US" altLang="zh-TW" sz="2600" dirty="0" err="1">
                <a:ea typeface="新細明體" pitchFamily="18" charset="-120"/>
              </a:rPr>
              <a:t>Với</a:t>
            </a:r>
            <a:r>
              <a:rPr lang="en-US" altLang="zh-TW" sz="2600" dirty="0">
                <a:ea typeface="新細明體" pitchFamily="18" charset="-120"/>
              </a:rPr>
              <a:t> a = 4, b = c = 2, d = e = 3</a:t>
            </a:r>
          </a:p>
          <a:p>
            <a:r>
              <a:rPr lang="en-US" altLang="zh-TW" sz="2600" dirty="0" err="1">
                <a:ea typeface="新細明體" pitchFamily="18" charset="-120"/>
              </a:rPr>
              <a:t>Diễn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giải</a:t>
            </a:r>
            <a:r>
              <a:rPr lang="en-US" altLang="zh-TW" sz="2600" dirty="0">
                <a:ea typeface="新細明體" pitchFamily="18" charset="-120"/>
              </a:rPr>
              <a:t> 1: </a:t>
            </a:r>
          </a:p>
          <a:p>
            <a:pPr marL="0" indent="0" algn="ctr">
              <a:buNone/>
            </a:pPr>
            <a:r>
              <a:rPr lang="en-US" altLang="zh-TW" sz="2600" dirty="0">
                <a:ea typeface="新細明體" pitchFamily="18" charset="-120"/>
              </a:rPr>
              <a:t>((</a:t>
            </a:r>
            <a:r>
              <a:rPr lang="zh-TW" altLang="zh-TW" sz="2600" dirty="0">
                <a:ea typeface="新細明體" pitchFamily="18" charset="-120"/>
              </a:rPr>
              <a:t>4/2)-2)+(3*3)-(4*2)=0 + 8+9=1</a:t>
            </a:r>
            <a:endParaRPr lang="en-US" altLang="zh-TW" sz="2600" dirty="0">
              <a:ea typeface="新細明體" pitchFamily="18" charset="-120"/>
            </a:endParaRPr>
          </a:p>
          <a:p>
            <a:r>
              <a:rPr lang="en-US" altLang="zh-TW" sz="2600" dirty="0">
                <a:ea typeface="新細明體" pitchFamily="18" charset="-120"/>
              </a:rPr>
              <a:t>Hay </a:t>
            </a:r>
            <a:r>
              <a:rPr lang="en-US" altLang="zh-TW" sz="2600" dirty="0" err="1">
                <a:ea typeface="新細明體" pitchFamily="18" charset="-120"/>
              </a:rPr>
              <a:t>diễn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giải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zh-TW" altLang="zh-TW" sz="2600" dirty="0">
                <a:ea typeface="新細明體" pitchFamily="18" charset="-120"/>
              </a:rPr>
              <a:t>2:</a:t>
            </a:r>
            <a:endParaRPr lang="en-US" altLang="zh-TW" sz="2600" dirty="0">
              <a:ea typeface="新細明體" pitchFamily="18" charset="-120"/>
            </a:endParaRPr>
          </a:p>
          <a:p>
            <a:pPr marL="0" indent="0" algn="ctr">
              <a:buNone/>
            </a:pPr>
            <a:r>
              <a:rPr lang="zh-TW" altLang="zh-TW" sz="2600" dirty="0">
                <a:ea typeface="新細明體" pitchFamily="18" charset="-120"/>
              </a:rPr>
              <a:t>(4/(2-2+3))*(3-4)*2=(4/3)*(-1)*2=-2.66666</a:t>
            </a:r>
            <a:r>
              <a:rPr lang="zh-TW" altLang="zh-TW" sz="2600" baseline="25000" dirty="0">
                <a:ea typeface="新細明體" pitchFamily="18" charset="-120"/>
              </a:rPr>
              <a:t>…</a:t>
            </a:r>
            <a:endParaRPr lang="en-US" altLang="zh-TW" sz="2600" baseline="25000" dirty="0"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altLang="zh-TW" sz="2600" dirty="0">
                <a:ea typeface="新細明體" pitchFamily="18" charset="-120"/>
                <a:sym typeface="Wingdings" panose="05000000000000000000" pitchFamily="2" charset="2"/>
              </a:rPr>
              <a:t> </a:t>
            </a:r>
            <a:r>
              <a:rPr lang="en-US" altLang="zh-TW" sz="2600" dirty="0" err="1">
                <a:ea typeface="新細明體" pitchFamily="18" charset="-120"/>
              </a:rPr>
              <a:t>Máy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tính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sẽ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tính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như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thế</a:t>
            </a:r>
            <a:r>
              <a:rPr lang="en-US" altLang="zh-TW" sz="2600" dirty="0">
                <a:ea typeface="新細明體" pitchFamily="18" charset="-120"/>
              </a:rPr>
              <a:t> </a:t>
            </a:r>
            <a:r>
              <a:rPr lang="en-US" altLang="zh-TW" sz="2600" dirty="0" err="1">
                <a:ea typeface="新細明體" pitchFamily="18" charset="-120"/>
              </a:rPr>
              <a:t>nào</a:t>
            </a:r>
            <a:r>
              <a:rPr lang="zh-TW" altLang="zh-TW" sz="2600" dirty="0">
                <a:ea typeface="新細明體" pitchFamily="18" charset="-120"/>
              </a:rPr>
              <a:t>?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92640" y="5605419"/>
            <a:ext cx="4406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2400" dirty="0">
                <a:solidFill>
                  <a:srgbClr val="009900"/>
                </a:solidFill>
                <a:highlight>
                  <a:srgbClr val="FFFF00"/>
                </a:highlight>
                <a:ea typeface="新細明體" pitchFamily="18" charset="-120"/>
              </a:rPr>
              <a:t>precedence rule + associative rule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6488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311686"/>
              </p:ext>
            </p:extLst>
          </p:nvPr>
        </p:nvGraphicFramePr>
        <p:xfrm>
          <a:off x="2241551" y="641351"/>
          <a:ext cx="7705725" cy="578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810500" imgH="5867400" progId="Word.Document.8">
                  <p:embed/>
                </p:oleObj>
              </mc:Choice>
              <mc:Fallback>
                <p:oleObj name="Document" r:id="rId3" imgW="7810500" imgH="5867400" progId="Word.Document.8">
                  <p:embed/>
                  <p:pic>
                    <p:nvPicPr>
                      <p:cNvPr id="624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1" y="641351"/>
                        <a:ext cx="7705725" cy="578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E4A3E6-7792-F044-9337-BC0B4AC8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95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279696"/>
              </p:ext>
            </p:extLst>
          </p:nvPr>
        </p:nvGraphicFramePr>
        <p:xfrm>
          <a:off x="2438401" y="520701"/>
          <a:ext cx="7161213" cy="610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162800" imgH="6121400" progId="Word.Document.8">
                  <p:embed/>
                </p:oleObj>
              </mc:Choice>
              <mc:Fallback>
                <p:oleObj name="Document" r:id="rId3" imgW="7162800" imgH="6121400" progId="Word.Document.8">
                  <p:embed/>
                  <p:pic>
                    <p:nvPicPr>
                      <p:cNvPr id="64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520701"/>
                        <a:ext cx="7161213" cy="610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17E24F-CAD9-C742-97E8-9F160EC4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50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2286000" y="2209800"/>
          <a:ext cx="7493000" cy="579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件" r:id="rId3" imgW="7595616" imgH="5873496" progId="Word.Document.8">
                  <p:embed/>
                </p:oleObj>
              </mc:Choice>
              <mc:Fallback>
                <p:oleObj name="文件" r:id="rId3" imgW="7595616" imgH="5873496" progId="Word.Document.8">
                  <p:embed/>
                  <p:pic>
                    <p:nvPicPr>
                      <p:cNvPr id="66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09800"/>
                        <a:ext cx="7493000" cy="579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33C7E4-FB73-1B44-9136-1616EA0E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26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048001" y="1397000"/>
          <a:ext cx="609441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件" r:id="rId3" imgW="6092952" imgH="4062984" progId="Word.Document.8">
                  <p:embed/>
                </p:oleObj>
              </mc:Choice>
              <mc:Fallback>
                <p:oleObj name="文件" r:id="rId3" imgW="6092952" imgH="4062984" progId="Word.Document.8">
                  <p:embed/>
                  <p:pic>
                    <p:nvPicPr>
                      <p:cNvPr id="686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1397000"/>
                        <a:ext cx="6094413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2847976" y="1828801"/>
          <a:ext cx="6600825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675570" imgH="4804196" progId="Word.Document.8">
                  <p:embed/>
                </p:oleObj>
              </mc:Choice>
              <mc:Fallback>
                <p:oleObj name="Document" r:id="rId5" imgW="6675570" imgH="4804196" progId="Word.Document.8">
                  <p:embed/>
                  <p:pic>
                    <p:nvPicPr>
                      <p:cNvPr id="686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6" y="1828801"/>
                        <a:ext cx="6600825" cy="474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755696" y="990600"/>
            <a:ext cx="18069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 sz="2800" b="1" dirty="0">
                <a:solidFill>
                  <a:srgbClr val="009900"/>
                </a:solidFill>
                <a:ea typeface="新細明體" pitchFamily="18" charset="-120"/>
              </a:rPr>
              <a:t>Con </a:t>
            </a:r>
            <a:r>
              <a:rPr kumimoji="1" lang="en-US" altLang="zh-TW" sz="2800" b="1" dirty="0" err="1">
                <a:solidFill>
                  <a:srgbClr val="009900"/>
                </a:solidFill>
                <a:ea typeface="新細明體" pitchFamily="18" charset="-120"/>
              </a:rPr>
              <a:t>người</a:t>
            </a:r>
            <a:endParaRPr kumimoji="1" lang="en-US" altLang="zh-TW" sz="2800" b="1" dirty="0">
              <a:solidFill>
                <a:srgbClr val="009900"/>
              </a:solidFill>
              <a:ea typeface="新細明體" pitchFamily="18" charset="-120"/>
            </a:endParaRPr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6591122" y="990600"/>
            <a:ext cx="2552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 sz="2800" b="1" dirty="0" err="1">
                <a:solidFill>
                  <a:srgbClr val="009900"/>
                </a:solidFill>
                <a:ea typeface="新細明體" pitchFamily="18" charset="-120"/>
              </a:rPr>
              <a:t>Trình</a:t>
            </a:r>
            <a:r>
              <a:rPr kumimoji="1" lang="en-US" altLang="zh-TW" sz="2800" b="1" dirty="0">
                <a:solidFill>
                  <a:srgbClr val="009900"/>
                </a:solidFill>
                <a:ea typeface="新細明體" pitchFamily="18" charset="-120"/>
              </a:rPr>
              <a:t> </a:t>
            </a:r>
            <a:r>
              <a:rPr kumimoji="1" lang="en-US" altLang="zh-TW" sz="2800" b="1" dirty="0" err="1">
                <a:solidFill>
                  <a:srgbClr val="009900"/>
                </a:solidFill>
                <a:ea typeface="新細明體" pitchFamily="18" charset="-120"/>
              </a:rPr>
              <a:t>biên</a:t>
            </a:r>
            <a:r>
              <a:rPr kumimoji="1" lang="en-US" altLang="zh-TW" sz="2800" b="1" dirty="0">
                <a:solidFill>
                  <a:srgbClr val="009900"/>
                </a:solidFill>
                <a:ea typeface="新細明體" pitchFamily="18" charset="-120"/>
              </a:rPr>
              <a:t> </a:t>
            </a:r>
            <a:r>
              <a:rPr kumimoji="1" lang="en-US" altLang="zh-TW" sz="2800" b="1" dirty="0" err="1">
                <a:solidFill>
                  <a:srgbClr val="009900"/>
                </a:solidFill>
                <a:ea typeface="新細明體" pitchFamily="18" charset="-120"/>
              </a:rPr>
              <a:t>dịch</a:t>
            </a:r>
            <a:endParaRPr kumimoji="1" lang="en-US" altLang="zh-TW" sz="2800" b="1" dirty="0">
              <a:solidFill>
                <a:srgbClr val="009900"/>
              </a:solidFill>
              <a:ea typeface="新細明體" pitchFamily="18" charset="-120"/>
            </a:endParaRP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672310" y="5930901"/>
            <a:ext cx="5837624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 b="1" dirty="0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Postfix: </a:t>
            </a:r>
            <a:r>
              <a:rPr kumimoji="1" lang="en-US" altLang="zh-TW" b="1" dirty="0" err="1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Không</a:t>
            </a:r>
            <a:r>
              <a:rPr kumimoji="1" lang="en-US" altLang="zh-TW" b="1" dirty="0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 </a:t>
            </a:r>
            <a:r>
              <a:rPr kumimoji="1" lang="en-US" altLang="zh-TW" b="1" dirty="0" err="1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dấu</a:t>
            </a:r>
            <a:r>
              <a:rPr kumimoji="1" lang="en-US" altLang="zh-TW" b="1" dirty="0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 </a:t>
            </a:r>
            <a:r>
              <a:rPr kumimoji="1" lang="en-US" altLang="zh-TW" b="1" dirty="0" err="1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ngoặc</a:t>
            </a:r>
            <a:r>
              <a:rPr kumimoji="1" lang="en-US" altLang="zh-TW" b="1" dirty="0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, </a:t>
            </a:r>
            <a:r>
              <a:rPr kumimoji="1" lang="en-US" altLang="zh-TW" b="1" dirty="0" err="1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không</a:t>
            </a:r>
            <a:r>
              <a:rPr kumimoji="1" lang="en-US" altLang="zh-TW" b="1" dirty="0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 </a:t>
            </a:r>
            <a:r>
              <a:rPr kumimoji="1" lang="en-US" altLang="zh-TW" b="1" dirty="0" err="1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độ</a:t>
            </a:r>
            <a:r>
              <a:rPr kumimoji="1" lang="en-US" altLang="zh-TW" b="1" dirty="0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 </a:t>
            </a:r>
            <a:r>
              <a:rPr kumimoji="1" lang="en-US" altLang="zh-TW" b="1" dirty="0" err="1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ưu</a:t>
            </a:r>
            <a:r>
              <a:rPr kumimoji="1" lang="en-US" altLang="zh-TW" b="1" dirty="0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 </a:t>
            </a:r>
            <a:r>
              <a:rPr kumimoji="1" lang="en-US" altLang="zh-TW" b="1" dirty="0" err="1">
                <a:solidFill>
                  <a:schemeClr val="accent5"/>
                </a:solidFill>
                <a:highlight>
                  <a:srgbClr val="FFFF00"/>
                </a:highlight>
                <a:latin typeface="+mn-lt"/>
                <a:ea typeface="新細明體" pitchFamily="18" charset="-120"/>
              </a:rPr>
              <a:t>tiên</a:t>
            </a:r>
            <a:endParaRPr kumimoji="1" lang="en-US" altLang="zh-TW" b="1" dirty="0">
              <a:solidFill>
                <a:schemeClr val="accent5"/>
              </a:solidFill>
              <a:highlight>
                <a:srgbClr val="FFFF00"/>
              </a:highlight>
              <a:latin typeface="+mn-lt"/>
              <a:ea typeface="新細明體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3CDBF3-C430-E94A-AC33-522F9B71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4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692673"/>
              </p:ext>
            </p:extLst>
          </p:nvPr>
        </p:nvGraphicFramePr>
        <p:xfrm>
          <a:off x="2819401" y="781051"/>
          <a:ext cx="6215063" cy="585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件" r:id="rId3" imgW="6217920" imgH="6080760" progId="Word.Document.8">
                  <p:embed/>
                </p:oleObj>
              </mc:Choice>
              <mc:Fallback>
                <p:oleObj name="文件" r:id="rId3" imgW="6217920" imgH="6080760" progId="Word.Document.8">
                  <p:embed/>
                  <p:pic>
                    <p:nvPicPr>
                      <p:cNvPr id="706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781051"/>
                        <a:ext cx="6215063" cy="5852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19400" y="224136"/>
            <a:ext cx="670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Ví</a:t>
            </a:r>
            <a:r>
              <a:rPr lang="en-US" sz="2400" b="1" dirty="0"/>
              <a:t> </a:t>
            </a:r>
            <a:r>
              <a:rPr lang="en-US" sz="2400" b="1" dirty="0" err="1"/>
              <a:t>dụ</a:t>
            </a:r>
            <a:r>
              <a:rPr lang="en-US" sz="2400" b="1" dirty="0"/>
              <a:t> </a:t>
            </a:r>
            <a:r>
              <a:rPr lang="en-US" sz="2400" b="1" dirty="0" err="1"/>
              <a:t>tính</a:t>
            </a:r>
            <a:r>
              <a:rPr lang="en-US" sz="2400" b="1" dirty="0"/>
              <a:t> 6/2-3+4*2 </a:t>
            </a:r>
            <a:r>
              <a:rPr lang="en-US" sz="2400" b="1" dirty="0">
                <a:sym typeface="Wingdings"/>
              </a:rPr>
              <a:t> postfix: 62/3-42*+</a:t>
            </a:r>
            <a:endParaRPr lang="en-US" sz="2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44850-5059-6B48-A54A-5DF94F20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7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3048000" y="1981200"/>
          <a:ext cx="7937500" cy="440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件" r:id="rId3" imgW="7940040" imgH="4422140" progId="Word.Document.8">
                  <p:embed/>
                </p:oleObj>
              </mc:Choice>
              <mc:Fallback>
                <p:oleObj name="文件" r:id="rId3" imgW="7940040" imgH="4422140" progId="Word.Document.8">
                  <p:embed/>
                  <p:pic>
                    <p:nvPicPr>
                      <p:cNvPr id="849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7937500" cy="440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2917790" y="346076"/>
            <a:ext cx="736291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TW" sz="2800" dirty="0" err="1">
                <a:solidFill>
                  <a:schemeClr val="tx2"/>
                </a:solidFill>
                <a:ea typeface="新細明體" pitchFamily="18" charset="-120"/>
              </a:rPr>
              <a:t>Thứ</a:t>
            </a:r>
            <a:r>
              <a:rPr kumimoji="1" lang="en-US" altLang="zh-TW" sz="2800" dirty="0">
                <a:solidFill>
                  <a:schemeClr val="tx2"/>
                </a:solidFill>
                <a:ea typeface="新細明體" pitchFamily="18" charset="-120"/>
              </a:rPr>
              <a:t> </a:t>
            </a:r>
            <a:r>
              <a:rPr kumimoji="1" lang="en-US" altLang="zh-TW" sz="2800" dirty="0" err="1">
                <a:solidFill>
                  <a:schemeClr val="tx2"/>
                </a:solidFill>
                <a:ea typeface="新細明體" pitchFamily="18" charset="-120"/>
              </a:rPr>
              <a:t>tự</a:t>
            </a:r>
            <a:r>
              <a:rPr kumimoji="1" lang="en-US" altLang="zh-TW" sz="2800" dirty="0">
                <a:solidFill>
                  <a:schemeClr val="tx2"/>
                </a:solidFill>
                <a:ea typeface="新細明體" pitchFamily="18" charset="-120"/>
              </a:rPr>
              <a:t> </a:t>
            </a:r>
            <a:r>
              <a:rPr kumimoji="1" lang="en-US" altLang="zh-TW" sz="2800" dirty="0" err="1">
                <a:solidFill>
                  <a:schemeClr val="tx2"/>
                </a:solidFill>
                <a:ea typeface="新細明體" pitchFamily="18" charset="-120"/>
              </a:rPr>
              <a:t>toán</a:t>
            </a:r>
            <a:r>
              <a:rPr kumimoji="1" lang="en-US" altLang="zh-TW" sz="2800" dirty="0">
                <a:solidFill>
                  <a:schemeClr val="tx2"/>
                </a:solidFill>
                <a:ea typeface="新細明體" pitchFamily="18" charset="-120"/>
              </a:rPr>
              <a:t> </a:t>
            </a:r>
            <a:r>
              <a:rPr kumimoji="1" lang="en-US" altLang="zh-TW" sz="2800" dirty="0" err="1">
                <a:solidFill>
                  <a:schemeClr val="tx2"/>
                </a:solidFill>
                <a:ea typeface="新細明體" pitchFamily="18" charset="-120"/>
              </a:rPr>
              <a:t>hạng</a:t>
            </a:r>
            <a:r>
              <a:rPr kumimoji="1" lang="en-US" altLang="zh-TW" sz="2800" dirty="0">
                <a:solidFill>
                  <a:schemeClr val="tx2"/>
                </a:solidFill>
                <a:ea typeface="新細明體" pitchFamily="18" charset="-120"/>
              </a:rPr>
              <a:t> </a:t>
            </a:r>
            <a:r>
              <a:rPr kumimoji="1" lang="en-US" altLang="zh-TW" sz="2800" dirty="0" err="1">
                <a:solidFill>
                  <a:schemeClr val="tx2"/>
                </a:solidFill>
                <a:ea typeface="新細明體" pitchFamily="18" charset="-120"/>
              </a:rPr>
              <a:t>trong</a:t>
            </a:r>
            <a:r>
              <a:rPr kumimoji="1" lang="en-US" altLang="zh-TW" sz="2800" dirty="0">
                <a:solidFill>
                  <a:schemeClr val="tx2"/>
                </a:solidFill>
                <a:ea typeface="新細明體" pitchFamily="18" charset="-120"/>
              </a:rPr>
              <a:t> Infix </a:t>
            </a:r>
            <a:r>
              <a:rPr kumimoji="1" lang="en-US" altLang="zh-TW" sz="2800" dirty="0" err="1">
                <a:solidFill>
                  <a:schemeClr val="tx2"/>
                </a:solidFill>
                <a:ea typeface="新細明體" pitchFamily="18" charset="-120"/>
              </a:rPr>
              <a:t>và</a:t>
            </a:r>
            <a:r>
              <a:rPr kumimoji="1" lang="en-US" altLang="zh-TW" sz="2800" dirty="0">
                <a:solidFill>
                  <a:schemeClr val="tx2"/>
                </a:solidFill>
                <a:ea typeface="新細明體" pitchFamily="18" charset="-120"/>
              </a:rPr>
              <a:t> Postfix </a:t>
            </a:r>
            <a:r>
              <a:rPr kumimoji="1" lang="en-US" altLang="zh-TW" sz="2800" dirty="0" err="1">
                <a:solidFill>
                  <a:schemeClr val="tx2"/>
                </a:solidFill>
                <a:ea typeface="新細明體" pitchFamily="18" charset="-120"/>
              </a:rPr>
              <a:t>không</a:t>
            </a:r>
            <a:r>
              <a:rPr kumimoji="1" lang="en-US" altLang="zh-TW" sz="2800" dirty="0">
                <a:solidFill>
                  <a:schemeClr val="tx2"/>
                </a:solidFill>
                <a:ea typeface="新細明體" pitchFamily="18" charset="-120"/>
              </a:rPr>
              <a:t> </a:t>
            </a:r>
            <a:r>
              <a:rPr kumimoji="1" lang="en-US" altLang="zh-TW" sz="2800" dirty="0" err="1">
                <a:solidFill>
                  <a:schemeClr val="tx2"/>
                </a:solidFill>
                <a:ea typeface="新細明體" pitchFamily="18" charset="-120"/>
              </a:rPr>
              <a:t>đổi</a:t>
            </a:r>
            <a:endParaRPr kumimoji="1" lang="en-US" altLang="zh-TW" sz="2800" dirty="0">
              <a:solidFill>
                <a:schemeClr val="tx2"/>
              </a:solidFill>
              <a:ea typeface="新細明體" pitchFamily="18" charset="-120"/>
            </a:endParaRPr>
          </a:p>
          <a:p>
            <a:pPr algn="ctr" eaLnBrk="1" hangingPunct="1"/>
            <a:r>
              <a:rPr kumimoji="1" lang="en-US" altLang="zh-TW" sz="2800" dirty="0">
                <a:solidFill>
                  <a:srgbClr val="CC3300"/>
                </a:solidFill>
                <a:ea typeface="新細明體" pitchFamily="18" charset="-120"/>
              </a:rPr>
              <a:t>a + b * c, </a:t>
            </a:r>
            <a:r>
              <a:rPr kumimoji="1" lang="en-US" altLang="zh-TW" sz="2800" dirty="0" err="1">
                <a:solidFill>
                  <a:srgbClr val="CC3300"/>
                </a:solidFill>
                <a:ea typeface="新細明體" pitchFamily="18" charset="-120"/>
              </a:rPr>
              <a:t>độ</a:t>
            </a:r>
            <a:r>
              <a:rPr kumimoji="1" lang="en-US" altLang="zh-TW" sz="2800" dirty="0">
                <a:solidFill>
                  <a:srgbClr val="CC3300"/>
                </a:solidFill>
                <a:ea typeface="新細明體" pitchFamily="18" charset="-120"/>
              </a:rPr>
              <a:t> </a:t>
            </a:r>
            <a:r>
              <a:rPr kumimoji="1" lang="en-US" altLang="zh-TW" sz="2800" dirty="0" err="1">
                <a:solidFill>
                  <a:srgbClr val="CC3300"/>
                </a:solidFill>
                <a:ea typeface="新細明體" pitchFamily="18" charset="-120"/>
              </a:rPr>
              <a:t>ưu</a:t>
            </a:r>
            <a:r>
              <a:rPr kumimoji="1" lang="en-US" altLang="zh-TW" sz="2800" dirty="0">
                <a:solidFill>
                  <a:srgbClr val="CC3300"/>
                </a:solidFill>
                <a:ea typeface="新細明體" pitchFamily="18" charset="-120"/>
              </a:rPr>
              <a:t> </a:t>
            </a:r>
            <a:r>
              <a:rPr kumimoji="1" lang="en-US" altLang="zh-TW" sz="2800" dirty="0" err="1">
                <a:solidFill>
                  <a:srgbClr val="CC3300"/>
                </a:solidFill>
                <a:ea typeface="新細明體" pitchFamily="18" charset="-120"/>
              </a:rPr>
              <a:t>tiên</a:t>
            </a:r>
            <a:r>
              <a:rPr kumimoji="1" lang="en-US" altLang="zh-TW" sz="2800" dirty="0">
                <a:solidFill>
                  <a:srgbClr val="CC3300"/>
                </a:solidFill>
                <a:ea typeface="新細明體" pitchFamily="18" charset="-120"/>
              </a:rPr>
              <a:t> * </a:t>
            </a:r>
            <a:r>
              <a:rPr kumimoji="1" lang="en-US" altLang="zh-TW" sz="2800" dirty="0" err="1">
                <a:solidFill>
                  <a:srgbClr val="CC3300"/>
                </a:solidFill>
                <a:ea typeface="新細明體" pitchFamily="18" charset="-120"/>
              </a:rPr>
              <a:t>lớn</a:t>
            </a:r>
            <a:r>
              <a:rPr kumimoji="1" lang="en-US" altLang="zh-TW" sz="2800" dirty="0">
                <a:solidFill>
                  <a:srgbClr val="CC3300"/>
                </a:solidFill>
                <a:ea typeface="新細明體" pitchFamily="18" charset="-120"/>
              </a:rPr>
              <a:t> </a:t>
            </a:r>
            <a:r>
              <a:rPr kumimoji="1" lang="en-US" altLang="zh-TW" sz="2800" dirty="0" err="1">
                <a:solidFill>
                  <a:srgbClr val="CC3300"/>
                </a:solidFill>
                <a:ea typeface="新細明體" pitchFamily="18" charset="-120"/>
              </a:rPr>
              <a:t>hơn</a:t>
            </a:r>
            <a:r>
              <a:rPr kumimoji="1" lang="en-US" altLang="zh-TW" sz="2800" dirty="0">
                <a:solidFill>
                  <a:srgbClr val="CC3300"/>
                </a:solidFill>
                <a:ea typeface="新細明體" pitchFamily="18" charset="-120"/>
              </a:rPr>
              <a:t> +</a:t>
            </a:r>
            <a:endParaRPr kumimoji="1" lang="en-US" altLang="zh-TW" sz="2800" dirty="0">
              <a:solidFill>
                <a:schemeClr val="tx2"/>
              </a:solidFill>
              <a:ea typeface="新細明體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3265E1-0B82-414A-8234-F35E758D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84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716484"/>
              </p:ext>
            </p:extLst>
          </p:nvPr>
        </p:nvGraphicFramePr>
        <p:xfrm>
          <a:off x="2590800" y="1219200"/>
          <a:ext cx="6997700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件" r:id="rId3" imgW="7007352" imgH="6291072" progId="Word.Document.8">
                  <p:embed/>
                </p:oleObj>
              </mc:Choice>
              <mc:Fallback>
                <p:oleObj name="文件" r:id="rId3" imgW="7007352" imgH="6291072" progId="Word.Document.8">
                  <p:embed/>
                  <p:pic>
                    <p:nvPicPr>
                      <p:cNvPr id="870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19200"/>
                        <a:ext cx="6997700" cy="552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5275264" y="457200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1" lang="en-US" altLang="zh-TW" dirty="0">
                <a:solidFill>
                  <a:srgbClr val="C00000"/>
                </a:solidFill>
                <a:ea typeface="新細明體" pitchFamily="18" charset="-120"/>
              </a:rPr>
              <a:t>a *</a:t>
            </a:r>
            <a:r>
              <a:rPr kumimoji="1" lang="en-US" altLang="zh-TW" baseline="-25000" dirty="0">
                <a:solidFill>
                  <a:srgbClr val="C00000"/>
                </a:solidFill>
                <a:ea typeface="新細明體" pitchFamily="18" charset="-120"/>
              </a:rPr>
              <a:t>1</a:t>
            </a:r>
            <a:r>
              <a:rPr kumimoji="1" lang="en-US" altLang="zh-TW" dirty="0">
                <a:solidFill>
                  <a:srgbClr val="C00000"/>
                </a:solidFill>
                <a:ea typeface="新細明體" pitchFamily="18" charset="-120"/>
              </a:rPr>
              <a:t> (b +c) *</a:t>
            </a:r>
            <a:r>
              <a:rPr kumimoji="1" lang="en-US" altLang="zh-TW" baseline="-25000" dirty="0">
                <a:solidFill>
                  <a:srgbClr val="C00000"/>
                </a:solidFill>
                <a:ea typeface="新細明體" pitchFamily="18" charset="-120"/>
              </a:rPr>
              <a:t>2</a:t>
            </a:r>
            <a:r>
              <a:rPr kumimoji="1" lang="en-US" altLang="zh-TW" dirty="0">
                <a:solidFill>
                  <a:srgbClr val="C00000"/>
                </a:solidFill>
                <a:ea typeface="新細明體" pitchFamily="18" charset="-120"/>
              </a:rPr>
              <a:t> d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381625" y="4359275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TW">
                <a:solidFill>
                  <a:srgbClr val="CC3300"/>
                </a:solidFill>
                <a:ea typeface="新細明體" pitchFamily="18" charset="-120"/>
              </a:rPr>
              <a:t>match )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19725" y="4803775"/>
            <a:ext cx="101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TW" altLang="en-US" dirty="0">
                <a:solidFill>
                  <a:srgbClr val="CC3300"/>
                </a:solidFill>
                <a:ea typeface="新細明體" pitchFamily="18" charset="-120"/>
              </a:rPr>
              <a:t>*</a:t>
            </a:r>
            <a:r>
              <a:rPr kumimoji="1" lang="zh-TW" altLang="en-US" baseline="-25000" dirty="0">
                <a:solidFill>
                  <a:srgbClr val="CC3300"/>
                </a:solidFill>
                <a:ea typeface="新細明體" pitchFamily="18" charset="-120"/>
              </a:rPr>
              <a:t>1</a:t>
            </a:r>
            <a:r>
              <a:rPr kumimoji="1" lang="zh-TW" altLang="en-US" dirty="0">
                <a:solidFill>
                  <a:srgbClr val="CC3300"/>
                </a:solidFill>
                <a:ea typeface="新細明體" pitchFamily="18" charset="-120"/>
              </a:rPr>
              <a:t> = *</a:t>
            </a:r>
            <a:r>
              <a:rPr kumimoji="1" lang="zh-TW" altLang="zh-TW" baseline="-25000" dirty="0">
                <a:solidFill>
                  <a:srgbClr val="CC3300"/>
                </a:solidFill>
                <a:ea typeface="新細明體" pitchFamily="18" charset="-120"/>
              </a:rPr>
              <a:t>2</a:t>
            </a:r>
            <a:endParaRPr kumimoji="1" lang="zh-TW" altLang="zh-TW" dirty="0">
              <a:solidFill>
                <a:srgbClr val="CC3300"/>
              </a:solidFill>
              <a:ea typeface="新細明體" pitchFamily="18" charset="-12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C8056D-A760-0848-9F2B-CADE8574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3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Cấu trúc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201150" cy="47275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Stack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gì</a:t>
            </a:r>
            <a:r>
              <a:rPr lang="en-US" alt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khai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stack dùng </a:t>
            </a:r>
            <a:r>
              <a:rPr lang="en-US" altLang="en-US" dirty="0" err="1"/>
              <a:t>mảng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chiều</a:t>
            </a:r>
            <a:r>
              <a:rPr lang="en-US" alt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err="1"/>
              <a:t>Cài</a:t>
            </a:r>
            <a:r>
              <a:rPr lang="en-US" altLang="en-US" dirty="0"/>
              <a:t> </a:t>
            </a:r>
            <a:r>
              <a:rPr lang="en-US" altLang="en-US" dirty="0" err="1"/>
              <a:t>đặt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3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3DB-ED34-4180-9019-77B0EBBE5C8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1278553"/>
            <a:ext cx="11658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 Tách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Infix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</a:p>
          <a:p>
            <a:pPr algn="just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Khởi tạo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rỗng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rỗng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 Duyệt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4 TH:</a:t>
            </a:r>
          </a:p>
          <a:p>
            <a:pPr lvl="1" algn="just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</a:p>
          <a:p>
            <a:pPr lvl="1" algn="just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3.2.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“(“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push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3.3.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“)”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pop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tack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gặp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“(“ </a:t>
            </a: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cuối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</a:p>
          <a:p>
            <a:pPr lvl="1" algn="just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3.4.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(*, /, +, </a:t>
            </a:r>
            <a:r>
              <a:rPr lang="mr-IN" sz="2400" i="1" dirty="0">
                <a:latin typeface="Arial" panose="020B0604020202020204" pitchFamily="34" charset="0"/>
              </a:rPr>
              <a:t>–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, …)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stack top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i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≥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pop s</a:t>
            </a:r>
            <a:r>
              <a:rPr lang="en-US" sz="24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tack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</a:p>
          <a:p>
            <a:pPr lvl="1" algn="just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push token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vào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pop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tack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lượt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A7AD05-034D-804E-9337-05B34A1905C7}"/>
              </a:ext>
            </a:extLst>
          </p:cNvPr>
          <p:cNvSpPr txBox="1">
            <a:spLocks/>
          </p:cNvSpPr>
          <p:nvPr/>
        </p:nvSpPr>
        <p:spPr>
          <a:xfrm>
            <a:off x="990600" y="304800"/>
            <a:ext cx="10363200" cy="10293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CHUYỂN INFIX SANG POSTFIX</a:t>
            </a:r>
          </a:p>
        </p:txBody>
      </p:sp>
    </p:spTree>
    <p:extLst>
      <p:ext uri="{BB962C8B-B14F-4D97-AF65-F5344CB8AC3E}">
        <p14:creationId xmlns:p14="http://schemas.microsoft.com/office/powerpoint/2010/main" val="1666614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066800" y="1752601"/>
            <a:ext cx="100584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kumimoji="1" lang="zh-TW" altLang="en-US" sz="2600" dirty="0">
                <a:ea typeface="新細明體" pitchFamily="18" charset="-120"/>
              </a:rPr>
              <a:t>(1) </a:t>
            </a:r>
            <a:r>
              <a:rPr kumimoji="1" lang="en-US" altLang="zh-TW" sz="2600" dirty="0" err="1">
                <a:ea typeface="新細明體" pitchFamily="18" charset="-120"/>
              </a:rPr>
              <a:t>Toán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tử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được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lấy</a:t>
            </a:r>
            <a:r>
              <a:rPr kumimoji="1" lang="en-US" altLang="zh-TW" sz="2600" dirty="0">
                <a:ea typeface="新細明體" pitchFamily="18" charset="-120"/>
              </a:rPr>
              <a:t> ra </a:t>
            </a:r>
            <a:r>
              <a:rPr kumimoji="1" lang="en-US" altLang="zh-TW" sz="2600" dirty="0" err="1">
                <a:ea typeface="新細明體" pitchFamily="18" charset="-120"/>
              </a:rPr>
              <a:t>khỏi</a:t>
            </a:r>
            <a:r>
              <a:rPr kumimoji="1" lang="en-US" altLang="zh-TW" sz="2600" dirty="0">
                <a:ea typeface="新細明體" pitchFamily="18" charset="-120"/>
              </a:rPr>
              <a:t> stack </a:t>
            </a:r>
            <a:r>
              <a:rPr kumimoji="1" lang="en-US" altLang="zh-TW" sz="2600" dirty="0" err="1">
                <a:ea typeface="新細明體" pitchFamily="18" charset="-120"/>
              </a:rPr>
              <a:t>khi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độ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ưu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tiên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trong</a:t>
            </a:r>
            <a:r>
              <a:rPr kumimoji="1" lang="en-US" altLang="zh-TW" sz="2600" dirty="0">
                <a:ea typeface="新細明體" pitchFamily="18" charset="-120"/>
              </a:rPr>
              <a:t> stack (</a:t>
            </a:r>
            <a:r>
              <a:rPr kumimoji="1" lang="en-US" altLang="zh-TW" sz="2600" b="1" dirty="0" err="1">
                <a:ea typeface="新細明體" pitchFamily="18" charset="-120"/>
              </a:rPr>
              <a:t>isp</a:t>
            </a:r>
            <a:r>
              <a:rPr kumimoji="1" lang="en-US" altLang="zh-TW" sz="2600" b="1" dirty="0">
                <a:ea typeface="新細明體" pitchFamily="18" charset="-120"/>
              </a:rPr>
              <a:t>: in-stack precedence)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>
                <a:ea typeface="新細明體" pitchFamily="18" charset="-120"/>
                <a:sym typeface="Symbol" panose="05050102010706020507" pitchFamily="18" charset="2"/>
              </a:rPr>
              <a:t> </a:t>
            </a:r>
            <a:r>
              <a:rPr kumimoji="1" lang="en-US" altLang="zh-TW" sz="2600" dirty="0" err="1">
                <a:ea typeface="新細明體" pitchFamily="18" charset="-120"/>
              </a:rPr>
              <a:t>độ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ưu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tiên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của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toán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tử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đang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xét</a:t>
            </a:r>
            <a:r>
              <a:rPr kumimoji="1" lang="en-US" altLang="zh-TW" sz="2600" dirty="0">
                <a:ea typeface="新細明體" pitchFamily="18" charset="-120"/>
              </a:rPr>
              <a:t> (</a:t>
            </a:r>
            <a:r>
              <a:rPr kumimoji="1" lang="en-US" altLang="zh-TW" sz="2600" b="1" dirty="0" err="1">
                <a:ea typeface="新細明體" pitchFamily="18" charset="-120"/>
              </a:rPr>
              <a:t>icp</a:t>
            </a:r>
            <a:r>
              <a:rPr kumimoji="1" lang="en-US" altLang="zh-TW" sz="2600" b="1" dirty="0">
                <a:ea typeface="新細明體" pitchFamily="18" charset="-120"/>
              </a:rPr>
              <a:t>: incoming precedence)</a:t>
            </a:r>
            <a:endParaRPr kumimoji="1" lang="en-US" altLang="zh-TW" sz="2600" dirty="0">
              <a:ea typeface="新細明體" pitchFamily="18" charset="-120"/>
            </a:endParaRPr>
          </a:p>
          <a:p>
            <a:pPr algn="just" eaLnBrk="1" hangingPunct="1"/>
            <a:r>
              <a:rPr kumimoji="1" lang="en-US" altLang="zh-TW" sz="2600" dirty="0">
                <a:ea typeface="新細明體" pitchFamily="18" charset="-120"/>
              </a:rPr>
              <a:t>(2) </a:t>
            </a:r>
            <a:r>
              <a:rPr kumimoji="1" lang="en-US" altLang="zh-TW" sz="2600" dirty="0" err="1">
                <a:ea typeface="新細明體" pitchFamily="18" charset="-120"/>
              </a:rPr>
              <a:t>Dấu</a:t>
            </a:r>
            <a:r>
              <a:rPr kumimoji="1" lang="en-US" altLang="zh-TW" sz="2600" dirty="0">
                <a:ea typeface="新細明體" pitchFamily="18" charset="-120"/>
              </a:rPr>
              <a:t> (  </a:t>
            </a:r>
            <a:r>
              <a:rPr kumimoji="1" lang="en-US" altLang="zh-TW" sz="2600" dirty="0" err="1">
                <a:ea typeface="新細明體" pitchFamily="18" charset="-120"/>
              </a:rPr>
              <a:t>có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độ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ưu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tiên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trong</a:t>
            </a:r>
            <a:r>
              <a:rPr kumimoji="1" lang="en-US" altLang="zh-TW" sz="2600" dirty="0">
                <a:ea typeface="新細明體" pitchFamily="18" charset="-120"/>
              </a:rPr>
              <a:t> stack </a:t>
            </a:r>
            <a:r>
              <a:rPr kumimoji="1" lang="en-US" altLang="zh-TW" sz="2600" dirty="0" err="1">
                <a:ea typeface="新細明體" pitchFamily="18" charset="-120"/>
              </a:rPr>
              <a:t>thấp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và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độ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ưu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tiên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đang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xét</a:t>
            </a:r>
            <a:r>
              <a:rPr kumimoji="1" lang="en-US" altLang="zh-TW" sz="2600" dirty="0">
                <a:ea typeface="新細明體" pitchFamily="18" charset="-120"/>
              </a:rPr>
              <a:t> </a:t>
            </a:r>
            <a:r>
              <a:rPr kumimoji="1" lang="en-US" altLang="zh-TW" sz="2600" dirty="0" err="1">
                <a:ea typeface="新細明體" pitchFamily="18" charset="-120"/>
              </a:rPr>
              <a:t>cao</a:t>
            </a:r>
            <a:endParaRPr kumimoji="1" lang="en-US" altLang="zh-TW" sz="2600" dirty="0">
              <a:ea typeface="新細明體" pitchFamily="18" charset="-120"/>
            </a:endParaRPr>
          </a:p>
          <a:p>
            <a:pPr algn="just" eaLnBrk="1" hangingPunct="1"/>
            <a:endParaRPr kumimoji="1" lang="en-US" altLang="zh-TW" sz="2600" dirty="0">
              <a:ea typeface="新細明體" pitchFamily="18" charset="-120"/>
            </a:endParaRPr>
          </a:p>
          <a:p>
            <a:pPr algn="just" eaLnBrk="1" hangingPunct="1"/>
            <a:r>
              <a:rPr kumimoji="1" lang="en-US" altLang="zh-TW" sz="2600" dirty="0">
                <a:ea typeface="新細明體" pitchFamily="18" charset="-120"/>
              </a:rPr>
              <a:t>	 (	 )	 +	  -	  *	   /	   %	</a:t>
            </a:r>
            <a:r>
              <a:rPr kumimoji="1" lang="en-US" altLang="zh-TW" sz="2600" dirty="0" err="1">
                <a:ea typeface="新細明體" pitchFamily="18" charset="-120"/>
              </a:rPr>
              <a:t>eos</a:t>
            </a:r>
            <a:endParaRPr kumimoji="1" lang="en-US" altLang="zh-TW" sz="2600" dirty="0">
              <a:ea typeface="新細明體" pitchFamily="18" charset="-120"/>
            </a:endParaRPr>
          </a:p>
          <a:p>
            <a:pPr algn="just" eaLnBrk="1" hangingPunct="1"/>
            <a:r>
              <a:rPr kumimoji="1" lang="en-US" altLang="zh-TW" sz="2600" b="1" dirty="0" err="1">
                <a:ea typeface="新細明體" pitchFamily="18" charset="-120"/>
              </a:rPr>
              <a:t>isp</a:t>
            </a:r>
            <a:r>
              <a:rPr kumimoji="1" lang="en-US" altLang="zh-TW" sz="2600" dirty="0">
                <a:ea typeface="新細明體" pitchFamily="18" charset="-120"/>
              </a:rPr>
              <a:t>	 0 	 19	 12  12	  13  13  13	0</a:t>
            </a:r>
          </a:p>
          <a:p>
            <a:pPr algn="just" eaLnBrk="1" hangingPunct="1"/>
            <a:r>
              <a:rPr kumimoji="1" lang="en-US" altLang="zh-TW" sz="2600" b="1" dirty="0" err="1">
                <a:ea typeface="新細明體" pitchFamily="18" charset="-120"/>
              </a:rPr>
              <a:t>icp</a:t>
            </a:r>
            <a:r>
              <a:rPr kumimoji="1" lang="en-US" altLang="zh-TW" sz="2600" dirty="0">
                <a:ea typeface="新細明體" pitchFamily="18" charset="-120"/>
              </a:rPr>
              <a:t>	 20	 19	 12	 12	  13  13  13	0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066800" y="228600"/>
            <a:ext cx="944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A2A2A3-72FF-FD4E-AA4A-D3314239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62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A3DB-ED34-4180-9019-77B0EBBE5C8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066798" y="1371600"/>
            <a:ext cx="10134602" cy="5107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postfix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 Khởi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Stack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rỗng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5985" lvl="1" algn="just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3.1.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hạng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push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255985" lvl="1" algn="just">
              <a:lnSpc>
                <a:spcPct val="150000"/>
              </a:lnSpc>
            </a:pP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3.2.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55985" lvl="1" algn="just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	3.2.1. b = pop stack s</a:t>
            </a:r>
          </a:p>
          <a:p>
            <a:pPr marL="255985" lvl="1" algn="just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	3.2.2. a = pop stack s </a:t>
            </a:r>
          </a:p>
          <a:p>
            <a:pPr marL="255985" lvl="1" algn="just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	3.2.3.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kq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= a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</a:p>
          <a:p>
            <a:pPr marL="255985" lvl="1" algn="just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		3.2.4. Push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kq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stack s</a:t>
            </a:r>
          </a:p>
          <a:p>
            <a:pPr marL="0" lvl="1" algn="just"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4. Khi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xét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pop stack s.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sz="2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16D197-171F-CF4D-B6E4-5870454F2144}"/>
              </a:ext>
            </a:extLst>
          </p:cNvPr>
          <p:cNvSpPr txBox="1">
            <a:spLocks/>
          </p:cNvSpPr>
          <p:nvPr/>
        </p:nvSpPr>
        <p:spPr>
          <a:xfrm>
            <a:off x="1066800" y="618519"/>
            <a:ext cx="10058401" cy="10293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postfix: phép toán cơ bản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(+, -, *,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5279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066797" y="936248"/>
            <a:ext cx="1028700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Cho </a:t>
            </a:r>
            <a:r>
              <a:rPr kumimoji="1" lang="en-US" altLang="zh-TW" sz="26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biểu</a:t>
            </a: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sz="26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thức</a:t>
            </a: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Infix </a:t>
            </a:r>
            <a:r>
              <a:rPr kumimoji="1" lang="en-US" altLang="zh-TW" sz="2600" b="1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 = 10 + ((8 + 4)- 30/5)+2</a:t>
            </a:r>
          </a:p>
          <a:p>
            <a:pPr marL="514350" indent="-514350">
              <a:buAutoNum type="arabicPeriod"/>
            </a:pPr>
            <a:r>
              <a:rPr kumimoji="1" lang="en-US" altLang="zh-TW" sz="26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Trình bày từng bước chuyển</a:t>
            </a: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sz="2600" b="1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</a:t>
            </a: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sang </a:t>
            </a:r>
            <a:r>
              <a:rPr kumimoji="1" lang="en-US" altLang="zh-TW" sz="2600" b="1" i="1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E’ </a:t>
            </a:r>
            <a:r>
              <a:rPr kumimoji="1" lang="en-US" altLang="zh-TW" sz="26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dạng</a:t>
            </a: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sz="26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Postfix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066800" y="76200"/>
            <a:ext cx="9448800" cy="85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D73450-5B64-8D4A-881C-4727409E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DF8C-C3C7-63D7-42E6-31C6154FB34F}"/>
              </a:ext>
            </a:extLst>
          </p:cNvPr>
          <p:cNvSpPr txBox="1"/>
          <p:nvPr/>
        </p:nvSpPr>
        <p:spPr>
          <a:xfrm>
            <a:off x="1066800" y="198120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b="1" i="1" u="sng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Hướng dẫn:</a:t>
            </a:r>
          </a:p>
          <a:p>
            <a:r>
              <a:rPr kumimoji="1" lang="en-US" altLang="zh-TW" sz="2400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B1. Tách </a:t>
            </a:r>
            <a:r>
              <a:rPr kumimoji="1" lang="en-US" altLang="zh-TW" sz="2400" b="1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</a:t>
            </a:r>
            <a:r>
              <a:rPr kumimoji="1" lang="en-US" altLang="zh-TW" sz="2400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thành danh sách các token</a:t>
            </a:r>
            <a:endParaRPr 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6EF2AF-4C30-E198-FC61-F9C06BA96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98429"/>
              </p:ext>
            </p:extLst>
          </p:nvPr>
        </p:nvGraphicFramePr>
        <p:xfrm>
          <a:off x="1099930" y="2819400"/>
          <a:ext cx="8958468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54">
                  <a:extLst>
                    <a:ext uri="{9D8B030D-6E8A-4147-A177-3AD203B41FA5}">
                      <a16:colId xmlns:a16="http://schemas.microsoft.com/office/drawing/2014/main" val="1208743001"/>
                    </a:ext>
                  </a:extLst>
                </a:gridCol>
                <a:gridCol w="673282">
                  <a:extLst>
                    <a:ext uri="{9D8B030D-6E8A-4147-A177-3AD203B41FA5}">
                      <a16:colId xmlns:a16="http://schemas.microsoft.com/office/drawing/2014/main" val="4153854881"/>
                    </a:ext>
                  </a:extLst>
                </a:gridCol>
                <a:gridCol w="531874">
                  <a:extLst>
                    <a:ext uri="{9D8B030D-6E8A-4147-A177-3AD203B41FA5}">
                      <a16:colId xmlns:a16="http://schemas.microsoft.com/office/drawing/2014/main" val="4047081546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823604820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3494736129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3865752925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1548793131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1546972799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4046569039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9292460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2919570740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576103201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2680031408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1562649727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2509014798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379343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4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 trí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6157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E7C31D-E8A3-A242-4495-8F3841B75DD0}"/>
              </a:ext>
            </a:extLst>
          </p:cNvPr>
          <p:cNvSpPr txBox="1"/>
          <p:nvPr/>
        </p:nvSpPr>
        <p:spPr>
          <a:xfrm>
            <a:off x="1066800" y="3733800"/>
            <a:ext cx="723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B2. Lập bảng và trình bày quá trình thực hiện</a:t>
            </a:r>
            <a:endParaRPr 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095E84-17DE-F0FE-F622-9BA6D64A9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94192"/>
              </p:ext>
            </p:extLst>
          </p:nvPr>
        </p:nvGraphicFramePr>
        <p:xfrm>
          <a:off x="1099930" y="4191000"/>
          <a:ext cx="9604409" cy="2560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3892">
                  <a:extLst>
                    <a:ext uri="{9D8B030D-6E8A-4147-A177-3AD203B41FA5}">
                      <a16:colId xmlns:a16="http://schemas.microsoft.com/office/drawing/2014/main" val="1208743001"/>
                    </a:ext>
                  </a:extLst>
                </a:gridCol>
                <a:gridCol w="933767">
                  <a:extLst>
                    <a:ext uri="{9D8B030D-6E8A-4147-A177-3AD203B41FA5}">
                      <a16:colId xmlns:a16="http://schemas.microsoft.com/office/drawing/2014/main" val="3574875415"/>
                    </a:ext>
                  </a:extLst>
                </a:gridCol>
                <a:gridCol w="626792">
                  <a:extLst>
                    <a:ext uri="{9D8B030D-6E8A-4147-A177-3AD203B41FA5}">
                      <a16:colId xmlns:a16="http://schemas.microsoft.com/office/drawing/2014/main" val="4153854881"/>
                    </a:ext>
                  </a:extLst>
                </a:gridCol>
                <a:gridCol w="495148">
                  <a:extLst>
                    <a:ext uri="{9D8B030D-6E8A-4147-A177-3AD203B41FA5}">
                      <a16:colId xmlns:a16="http://schemas.microsoft.com/office/drawing/2014/main" val="4047081546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823604820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3494736129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3865752925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1548793131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1546972799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4046569039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9292460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2919570740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576103201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2680031408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1562649727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2509014798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3793437511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294875268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bg1"/>
                          </a:solidFill>
                        </a:rPr>
                        <a:t>Vị trí</a:t>
                      </a:r>
                    </a:p>
                    <a:p>
                      <a:pPr algn="ctr"/>
                      <a:r>
                        <a:rPr lang="en-US" sz="2200">
                          <a:solidFill>
                            <a:schemeClr val="bg1"/>
                          </a:solidFill>
                        </a:rPr>
                        <a:t>token</a:t>
                      </a:r>
                      <a:endParaRPr lang="en-US" sz="22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bg1"/>
                          </a:solidFill>
                        </a:rPr>
                        <a:t>Token</a:t>
                      </a:r>
                      <a:endParaRPr lang="en-US" sz="22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bg1"/>
                          </a:solidFill>
                        </a:rPr>
                        <a:t>Stack</a:t>
                      </a:r>
                      <a:endParaRPr lang="en-US" sz="22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rowSpan="2" gridSpan="11"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Postfix (E’)</a:t>
                      </a:r>
                      <a:endParaRPr lang="en-US" sz="2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2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429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2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2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2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2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22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11" vMerge="1"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61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09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93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53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945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066800" y="990600"/>
            <a:ext cx="10287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/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Cho </a:t>
            </a:r>
            <a:r>
              <a:rPr kumimoji="1" lang="en-US" altLang="zh-TW" sz="26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biểu</a:t>
            </a: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sz="26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thức</a:t>
            </a: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Infix </a:t>
            </a:r>
            <a:r>
              <a:rPr kumimoji="1" lang="en-US" altLang="zh-TW" sz="2600" b="1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 = 10 + ((8 + 4)- 30/5)+2</a:t>
            </a:r>
          </a:p>
          <a:p>
            <a:pPr marL="514350" indent="-514350">
              <a:buAutoNum type="arabicPeriod"/>
            </a:pPr>
            <a:r>
              <a:rPr kumimoji="1" lang="en-US" altLang="zh-TW" sz="26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Trình bày từng bước chuyển</a:t>
            </a: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sz="2600" b="1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</a:t>
            </a: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sang </a:t>
            </a:r>
            <a:r>
              <a:rPr kumimoji="1" lang="en-US" altLang="zh-TW" sz="26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dạng </a:t>
            </a:r>
            <a:r>
              <a:rPr kumimoji="1" lang="en-US" altLang="zh-TW" sz="2600" b="1" i="1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E’ </a:t>
            </a:r>
            <a:r>
              <a:rPr kumimoji="1" lang="en-US" altLang="zh-TW" sz="2600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dạng</a:t>
            </a: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sz="2600" dirty="0">
                <a:solidFill>
                  <a:srgbClr val="FF00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Postfix</a:t>
            </a:r>
          </a:p>
          <a:p>
            <a:pPr marL="514350" indent="-514350">
              <a:buAutoNum type="arabicPeriod"/>
            </a:pPr>
            <a:r>
              <a:rPr kumimoji="1" lang="en-US" altLang="zh-TW" sz="2600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Trình bày từng bước tính giá trị biểu thức </a:t>
            </a:r>
            <a:r>
              <a:rPr kumimoji="1" lang="en-US" altLang="zh-TW" sz="2600" b="1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E’</a:t>
            </a: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066800" y="76200"/>
            <a:ext cx="944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tập (tt)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D73450-5B64-8D4A-881C-4727409E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59E84D-9B2C-4093-9818-C4863231A08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DF8C-C3C7-63D7-42E6-31C6154FB34F}"/>
              </a:ext>
            </a:extLst>
          </p:cNvPr>
          <p:cNvSpPr txBox="1"/>
          <p:nvPr/>
        </p:nvSpPr>
        <p:spPr>
          <a:xfrm>
            <a:off x="1066800" y="220055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b="1" i="1" u="sng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Hướng dẫn:</a:t>
            </a:r>
          </a:p>
          <a:p>
            <a:r>
              <a:rPr kumimoji="1" lang="en-US" altLang="zh-TW" sz="2400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B1. Tách </a:t>
            </a:r>
            <a:r>
              <a:rPr kumimoji="1" lang="en-US" altLang="zh-TW" sz="2400" b="1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E’</a:t>
            </a:r>
            <a:r>
              <a:rPr kumimoji="1" lang="en-US" altLang="zh-TW" sz="2400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thành danh sách các token</a:t>
            </a:r>
            <a:endParaRPr 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6EF2AF-4C30-E198-FC61-F9C06BA96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06284"/>
              </p:ext>
            </p:extLst>
          </p:nvPr>
        </p:nvGraphicFramePr>
        <p:xfrm>
          <a:off x="1099930" y="3111958"/>
          <a:ext cx="692220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54">
                  <a:extLst>
                    <a:ext uri="{9D8B030D-6E8A-4147-A177-3AD203B41FA5}">
                      <a16:colId xmlns:a16="http://schemas.microsoft.com/office/drawing/2014/main" val="1208743001"/>
                    </a:ext>
                  </a:extLst>
                </a:gridCol>
                <a:gridCol w="673282">
                  <a:extLst>
                    <a:ext uri="{9D8B030D-6E8A-4147-A177-3AD203B41FA5}">
                      <a16:colId xmlns:a16="http://schemas.microsoft.com/office/drawing/2014/main" val="4153854881"/>
                    </a:ext>
                  </a:extLst>
                </a:gridCol>
                <a:gridCol w="531874">
                  <a:extLst>
                    <a:ext uri="{9D8B030D-6E8A-4147-A177-3AD203B41FA5}">
                      <a16:colId xmlns:a16="http://schemas.microsoft.com/office/drawing/2014/main" val="4047081546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823604820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3494736129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3865752925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1548793131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1546972799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4046569039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9292460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2919570740"/>
                    </a:ext>
                  </a:extLst>
                </a:gridCol>
                <a:gridCol w="509066">
                  <a:extLst>
                    <a:ext uri="{9D8B030D-6E8A-4147-A177-3AD203B41FA5}">
                      <a16:colId xmlns:a16="http://schemas.microsoft.com/office/drawing/2014/main" val="576103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4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Vị trí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6157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E7C31D-E8A3-A242-4495-8F3841B75DD0}"/>
              </a:ext>
            </a:extLst>
          </p:cNvPr>
          <p:cNvSpPr txBox="1"/>
          <p:nvPr/>
        </p:nvSpPr>
        <p:spPr>
          <a:xfrm>
            <a:off x="1066800" y="4045804"/>
            <a:ext cx="800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2400" i="1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B2. Lập bảng và trình bày quá trình thực hiện</a:t>
            </a:r>
            <a:endParaRPr 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095E84-17DE-F0FE-F622-9BA6D64A9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23894"/>
              </p:ext>
            </p:extLst>
          </p:nvPr>
        </p:nvGraphicFramePr>
        <p:xfrm>
          <a:off x="1099930" y="4587875"/>
          <a:ext cx="5813089" cy="2133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3892">
                  <a:extLst>
                    <a:ext uri="{9D8B030D-6E8A-4147-A177-3AD203B41FA5}">
                      <a16:colId xmlns:a16="http://schemas.microsoft.com/office/drawing/2014/main" val="1208743001"/>
                    </a:ext>
                  </a:extLst>
                </a:gridCol>
                <a:gridCol w="933767">
                  <a:extLst>
                    <a:ext uri="{9D8B030D-6E8A-4147-A177-3AD203B41FA5}">
                      <a16:colId xmlns:a16="http://schemas.microsoft.com/office/drawing/2014/main" val="3574875415"/>
                    </a:ext>
                  </a:extLst>
                </a:gridCol>
                <a:gridCol w="626792">
                  <a:extLst>
                    <a:ext uri="{9D8B030D-6E8A-4147-A177-3AD203B41FA5}">
                      <a16:colId xmlns:a16="http://schemas.microsoft.com/office/drawing/2014/main" val="4153854881"/>
                    </a:ext>
                  </a:extLst>
                </a:gridCol>
                <a:gridCol w="495148">
                  <a:extLst>
                    <a:ext uri="{9D8B030D-6E8A-4147-A177-3AD203B41FA5}">
                      <a16:colId xmlns:a16="http://schemas.microsoft.com/office/drawing/2014/main" val="4047081546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823604820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3494736129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3865752925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1548793131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1546972799"/>
                    </a:ext>
                  </a:extLst>
                </a:gridCol>
                <a:gridCol w="473915">
                  <a:extLst>
                    <a:ext uri="{9D8B030D-6E8A-4147-A177-3AD203B41FA5}">
                      <a16:colId xmlns:a16="http://schemas.microsoft.com/office/drawing/2014/main" val="404656903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bg1"/>
                          </a:solidFill>
                        </a:rPr>
                        <a:t>Vị trí</a:t>
                      </a:r>
                    </a:p>
                    <a:p>
                      <a:pPr algn="ctr"/>
                      <a:r>
                        <a:rPr lang="en-US" sz="2200">
                          <a:solidFill>
                            <a:schemeClr val="bg1"/>
                          </a:solidFill>
                        </a:rPr>
                        <a:t>token</a:t>
                      </a:r>
                      <a:endParaRPr lang="en-US" sz="22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bg1"/>
                          </a:solidFill>
                        </a:rPr>
                        <a:t>Token</a:t>
                      </a:r>
                      <a:endParaRPr lang="en-US" sz="22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bg1"/>
                          </a:solidFill>
                        </a:rPr>
                        <a:t>Stack</a:t>
                      </a:r>
                      <a:endParaRPr lang="en-US" sz="22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4429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22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2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2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2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22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61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5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09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538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487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Cách</a:t>
            </a:r>
            <a:r>
              <a:rPr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kiểm</a:t>
            </a:r>
            <a:r>
              <a:rPr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tra</a:t>
            </a:r>
            <a:r>
              <a:rPr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chuyển</a:t>
            </a:r>
            <a:r>
              <a:rPr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Infix </a:t>
            </a:r>
            <a:r>
              <a:rPr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Postfix?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122B51-8D6B-7644-AA8C-1E38ACF5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1B2DE-B1C9-4C92-8DE9-E8A227818FE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2133600" y="1793875"/>
            <a:ext cx="8686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TW" altLang="en-US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(1)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Biểu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thức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đầy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đủ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dấu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ngoặc</a:t>
            </a:r>
            <a:endParaRPr kumimoji="1" lang="en-US" altLang="zh-TW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zh-TW" dirty="0">
                <a:solidFill>
                  <a:srgbClr val="CC33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		a / b - c + d * e - a * c --&gt;</a:t>
            </a:r>
          </a:p>
          <a:p>
            <a:pPr eaLnBrk="1" hangingPunct="1"/>
            <a:r>
              <a:rPr kumimoji="1" lang="en-US" altLang="zh-TW" dirty="0">
                <a:solidFill>
                  <a:srgbClr val="CC33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		((((a / b) - c) + (d * e)) – (a * c))</a:t>
            </a:r>
          </a:p>
          <a:p>
            <a:pPr marL="457200" indent="-457200">
              <a:buAutoNum type="arabicParenBoth" startAt="2"/>
            </a:pP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Tất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cả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phép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toán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đặt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bên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phải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dấu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ngoặc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tương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ứng</a:t>
            </a:r>
            <a:endParaRPr kumimoji="1" lang="en-US" altLang="zh-TW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		 </a:t>
            </a:r>
            <a:r>
              <a:rPr kumimoji="1" lang="en-US" altLang="zh-TW" dirty="0">
                <a:solidFill>
                  <a:srgbClr val="CC33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((((a / b) - c) + (d * e)) – (a * c))</a:t>
            </a:r>
          </a:p>
          <a:p>
            <a:pPr eaLnBrk="1" hangingPunct="1"/>
            <a:endParaRPr kumimoji="1" lang="en-US" altLang="zh-TW" dirty="0">
              <a:solidFill>
                <a:srgbClr val="CC33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endParaRPr kumimoji="1" lang="en-US" altLang="zh-TW" dirty="0">
              <a:solidFill>
                <a:srgbClr val="CC3300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(3)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Xoá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tất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cả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dấu</a:t>
            </a:r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 </a:t>
            </a:r>
            <a:r>
              <a:rPr kumimoji="1" lang="en-US" altLang="zh-TW" dirty="0" err="1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ngoặc</a:t>
            </a:r>
            <a:endParaRPr kumimoji="1" lang="en-US" altLang="zh-TW" dirty="0"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  <a:p>
            <a:pPr eaLnBrk="1" hangingPunct="1"/>
            <a:r>
              <a:rPr kumimoji="1" lang="en-US" altLang="zh-TW" dirty="0"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	</a:t>
            </a:r>
            <a:r>
              <a:rPr kumimoji="1" lang="en-US" altLang="zh-TW" dirty="0">
                <a:solidFill>
                  <a:srgbClr val="CC3300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	ab/c-de*+ac*-	         </a:t>
            </a:r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3962400" y="36703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3976688" y="3975100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 flipV="1">
            <a:off x="4343400" y="3657600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>
            <a:off x="4533900" y="3708400"/>
            <a:ext cx="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4572000" y="3962400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 flipV="1">
            <a:off x="4800600" y="36449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5546725" y="3540125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>
            <a:off x="5546725" y="3883025"/>
            <a:ext cx="33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6" name="Line 12"/>
          <p:cNvSpPr>
            <a:spLocks noChangeShapeType="1"/>
          </p:cNvSpPr>
          <p:nvPr/>
        </p:nvSpPr>
        <p:spPr bwMode="auto">
          <a:xfrm flipV="1">
            <a:off x="5864225" y="3552825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7" name="Line 13"/>
          <p:cNvSpPr>
            <a:spLocks noChangeShapeType="1"/>
          </p:cNvSpPr>
          <p:nvPr/>
        </p:nvSpPr>
        <p:spPr bwMode="auto">
          <a:xfrm>
            <a:off x="4953000" y="36322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 flipV="1">
            <a:off x="4953000" y="40767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 flipV="1">
            <a:off x="5956300" y="35814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>
            <a:off x="6807200" y="35560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>
            <a:off x="6794500" y="3873500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62" name="Line 18"/>
          <p:cNvSpPr>
            <a:spLocks noChangeShapeType="1"/>
          </p:cNvSpPr>
          <p:nvPr/>
        </p:nvSpPr>
        <p:spPr bwMode="auto">
          <a:xfrm flipV="1">
            <a:off x="7073900" y="35306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63" name="Line 19"/>
          <p:cNvSpPr>
            <a:spLocks noChangeShapeType="1"/>
          </p:cNvSpPr>
          <p:nvPr/>
        </p:nvSpPr>
        <p:spPr bwMode="auto">
          <a:xfrm>
            <a:off x="6324600" y="3670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64" name="Line 20"/>
          <p:cNvSpPr>
            <a:spLocks noChangeShapeType="1"/>
          </p:cNvSpPr>
          <p:nvPr/>
        </p:nvSpPr>
        <p:spPr bwMode="auto">
          <a:xfrm>
            <a:off x="6388100" y="4064000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65" name="Line 21"/>
          <p:cNvSpPr>
            <a:spLocks noChangeShapeType="1"/>
          </p:cNvSpPr>
          <p:nvPr/>
        </p:nvSpPr>
        <p:spPr bwMode="auto">
          <a:xfrm flipV="1">
            <a:off x="7162800" y="36322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66" name="Text Box 22"/>
          <p:cNvSpPr txBox="1">
            <a:spLocks noChangeArrowheads="1"/>
          </p:cNvSpPr>
          <p:nvPr/>
        </p:nvSpPr>
        <p:spPr bwMode="auto">
          <a:xfrm>
            <a:off x="4038600" y="39370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TW" altLang="en-US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/</a:t>
            </a:r>
            <a:endParaRPr kumimoji="1" lang="zh-TW" altLang="en-US" sz="2000" b="1">
              <a:solidFill>
                <a:schemeClr val="tx2"/>
              </a:solidFill>
              <a:latin typeface="Arial" panose="020B0604020202020204" pitchFamily="34" charset="0"/>
              <a:ea typeface="新細明體" pitchFamily="18" charset="-120"/>
              <a:cs typeface="Arial" panose="020B0604020202020204" pitchFamily="34" charset="0"/>
            </a:endParaRPr>
          </a:p>
        </p:txBody>
      </p:sp>
      <p:sp>
        <p:nvSpPr>
          <p:cNvPr id="82967" name="Text Box 23"/>
          <p:cNvSpPr txBox="1">
            <a:spLocks noChangeArrowheads="1"/>
          </p:cNvSpPr>
          <p:nvPr/>
        </p:nvSpPr>
        <p:spPr bwMode="auto">
          <a:xfrm>
            <a:off x="4495800" y="38608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TW" altLang="en-US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2968" name="Text Box 24"/>
          <p:cNvSpPr txBox="1">
            <a:spLocks noChangeArrowheads="1"/>
          </p:cNvSpPr>
          <p:nvPr/>
        </p:nvSpPr>
        <p:spPr bwMode="auto">
          <a:xfrm>
            <a:off x="5562600" y="3733800"/>
            <a:ext cx="304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TW" altLang="en-US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2969" name="Text Box 25"/>
          <p:cNvSpPr txBox="1">
            <a:spLocks noChangeArrowheads="1"/>
          </p:cNvSpPr>
          <p:nvPr/>
        </p:nvSpPr>
        <p:spPr bwMode="auto">
          <a:xfrm>
            <a:off x="5448300" y="39370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TW" altLang="en-US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82970" name="Text Box 26"/>
          <p:cNvSpPr txBox="1">
            <a:spLocks noChangeArrowheads="1"/>
          </p:cNvSpPr>
          <p:nvPr/>
        </p:nvSpPr>
        <p:spPr bwMode="auto">
          <a:xfrm>
            <a:off x="6781800" y="3733800"/>
            <a:ext cx="304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TW" altLang="en-US" dirty="0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2971" name="Text Box 27"/>
          <p:cNvSpPr txBox="1">
            <a:spLocks noChangeArrowheads="1"/>
          </p:cNvSpPr>
          <p:nvPr/>
        </p:nvSpPr>
        <p:spPr bwMode="auto">
          <a:xfrm>
            <a:off x="6553200" y="39370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zh-TW" altLang="en-US">
                <a:solidFill>
                  <a:schemeClr val="tx2"/>
                </a:solidFill>
                <a:latin typeface="Arial" panose="020B0604020202020204" pitchFamily="34" charset="0"/>
                <a:ea typeface="新細明體" pitchFamily="18" charset="-120"/>
                <a:cs typeface="Arial" panose="020B06040202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83806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4EAB-B45D-1CB2-2B1B-A05D2D45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Hiện thực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0F4AA-7F93-A16E-FA30-4D227D67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D1B2DE-B1C9-4C92-8DE9-E8A227818FE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87E04CC-CDD7-30B9-E1D8-11C15A084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3013502"/>
            <a:ext cx="9242072" cy="131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vi-VN" altLang="zh-TW" sz="2800" dirty="0">
                <a:latin typeface="+mn-lt"/>
                <a:ea typeface="新細明體" pitchFamily="18" charset="-120"/>
              </a:rPr>
              <a:t>Sử dụng </a:t>
            </a:r>
            <a:r>
              <a:rPr kumimoji="1" lang="vi-VN" altLang="zh-TW" sz="2800" dirty="0">
                <a:solidFill>
                  <a:srgbClr val="FF0000"/>
                </a:solidFill>
                <a:latin typeface="+mn-lt"/>
                <a:ea typeface="新細明體" pitchFamily="18" charset="-120"/>
              </a:rPr>
              <a:t>Mảng 1 chiều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kumimoji="1" lang="vi-VN" altLang="zh-TW" sz="2800" dirty="0">
                <a:latin typeface="+mn-lt"/>
                <a:ea typeface="新細明體" pitchFamily="18" charset="-120"/>
              </a:rPr>
              <a:t>Sử dụng </a:t>
            </a:r>
            <a:r>
              <a:rPr kumimoji="1" lang="vi-VN" altLang="zh-TW" sz="2800" dirty="0">
                <a:solidFill>
                  <a:srgbClr val="FF0000"/>
                </a:solidFill>
                <a:latin typeface="+mn-lt"/>
                <a:ea typeface="新細明體" pitchFamily="18" charset="-120"/>
              </a:rPr>
              <a:t>Danh sách liên kết đơn</a:t>
            </a:r>
            <a:endParaRPr kumimoji="1" lang="en-US" altLang="zh-TW" sz="2800" dirty="0">
              <a:solidFill>
                <a:srgbClr val="FF0000"/>
              </a:solidFill>
              <a:latin typeface="+mn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1237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Stack –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13315" name="Group 5"/>
          <p:cNvGrpSpPr>
            <a:grpSpLocks/>
          </p:cNvGrpSpPr>
          <p:nvPr/>
        </p:nvGrpSpPr>
        <p:grpSpPr bwMode="auto">
          <a:xfrm>
            <a:off x="3810000" y="1981200"/>
            <a:ext cx="2209800" cy="1828800"/>
            <a:chOff x="1584" y="2448"/>
            <a:chExt cx="1392" cy="1152"/>
          </a:xfrm>
        </p:grpSpPr>
        <p:sp>
          <p:nvSpPr>
            <p:cNvPr id="13367" name="Line 6"/>
            <p:cNvSpPr>
              <a:spLocks noChangeShapeType="1"/>
            </p:cNvSpPr>
            <p:nvPr/>
          </p:nvSpPr>
          <p:spPr bwMode="auto">
            <a:xfrm>
              <a:off x="15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8" name="Line 7"/>
            <p:cNvSpPr>
              <a:spLocks noChangeShapeType="1"/>
            </p:cNvSpPr>
            <p:nvPr/>
          </p:nvSpPr>
          <p:spPr bwMode="auto">
            <a:xfrm>
              <a:off x="1776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9" name="Line 8"/>
            <p:cNvSpPr>
              <a:spLocks noChangeShapeType="1"/>
            </p:cNvSpPr>
            <p:nvPr/>
          </p:nvSpPr>
          <p:spPr bwMode="auto">
            <a:xfrm>
              <a:off x="1776" y="3600"/>
              <a:ext cx="1008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0" name="Line 9"/>
            <p:cNvSpPr>
              <a:spLocks noChangeShapeType="1"/>
            </p:cNvSpPr>
            <p:nvPr/>
          </p:nvSpPr>
          <p:spPr bwMode="auto">
            <a:xfrm flipV="1">
              <a:off x="2784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1" name="Line 10"/>
            <p:cNvSpPr>
              <a:spLocks noChangeShapeType="1"/>
            </p:cNvSpPr>
            <p:nvPr/>
          </p:nvSpPr>
          <p:spPr bwMode="auto">
            <a:xfrm>
              <a:off x="27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16" name="Group 11"/>
          <p:cNvGrpSpPr>
            <a:grpSpLocks/>
          </p:cNvGrpSpPr>
          <p:nvPr/>
        </p:nvGrpSpPr>
        <p:grpSpPr bwMode="auto">
          <a:xfrm>
            <a:off x="4724400" y="3352800"/>
            <a:ext cx="609600" cy="457200"/>
            <a:chOff x="3792" y="2496"/>
            <a:chExt cx="384" cy="720"/>
          </a:xfrm>
        </p:grpSpPr>
        <p:sp>
          <p:nvSpPr>
            <p:cNvPr id="13361" name="Line 12"/>
            <p:cNvSpPr>
              <a:spLocks noChangeShapeType="1"/>
            </p:cNvSpPr>
            <p:nvPr/>
          </p:nvSpPr>
          <p:spPr bwMode="auto">
            <a:xfrm flipV="1">
              <a:off x="3792" y="3072"/>
              <a:ext cx="384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2" name="Line 13"/>
            <p:cNvSpPr>
              <a:spLocks noChangeShapeType="1"/>
            </p:cNvSpPr>
            <p:nvPr/>
          </p:nvSpPr>
          <p:spPr bwMode="auto">
            <a:xfrm flipH="1" flipV="1">
              <a:off x="3792" y="2976"/>
              <a:ext cx="384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3" name="Line 14"/>
            <p:cNvSpPr>
              <a:spLocks noChangeShapeType="1"/>
            </p:cNvSpPr>
            <p:nvPr/>
          </p:nvSpPr>
          <p:spPr bwMode="auto">
            <a:xfrm flipV="1">
              <a:off x="3792" y="2832"/>
              <a:ext cx="384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4" name="Line 15"/>
            <p:cNvSpPr>
              <a:spLocks noChangeShapeType="1"/>
            </p:cNvSpPr>
            <p:nvPr/>
          </p:nvSpPr>
          <p:spPr bwMode="auto">
            <a:xfrm flipH="1" flipV="1">
              <a:off x="3792" y="2736"/>
              <a:ext cx="384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5" name="Line 16"/>
            <p:cNvSpPr>
              <a:spLocks noChangeShapeType="1"/>
            </p:cNvSpPr>
            <p:nvPr/>
          </p:nvSpPr>
          <p:spPr bwMode="auto">
            <a:xfrm flipV="1">
              <a:off x="3792" y="2592"/>
              <a:ext cx="384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6" name="Line 17"/>
            <p:cNvSpPr>
              <a:spLocks noChangeShapeType="1"/>
            </p:cNvSpPr>
            <p:nvPr/>
          </p:nvSpPr>
          <p:spPr bwMode="auto">
            <a:xfrm flipH="1" flipV="1">
              <a:off x="3792" y="2496"/>
              <a:ext cx="384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7" name="AutoShape 19"/>
          <p:cNvSpPr>
            <a:spLocks noChangeArrowheads="1"/>
          </p:cNvSpPr>
          <p:nvPr/>
        </p:nvSpPr>
        <p:spPr bwMode="auto">
          <a:xfrm>
            <a:off x="4267200" y="3048000"/>
            <a:ext cx="12954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318" name="AutoShape 20"/>
          <p:cNvSpPr>
            <a:spLocks noChangeArrowheads="1"/>
          </p:cNvSpPr>
          <p:nvPr/>
        </p:nvSpPr>
        <p:spPr bwMode="auto">
          <a:xfrm>
            <a:off x="4267200" y="2667000"/>
            <a:ext cx="12954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3319" name="AutoShape 21"/>
          <p:cNvSpPr>
            <a:spLocks noChangeArrowheads="1"/>
          </p:cNvSpPr>
          <p:nvPr/>
        </p:nvSpPr>
        <p:spPr bwMode="auto">
          <a:xfrm>
            <a:off x="4267200" y="2286000"/>
            <a:ext cx="12954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C</a:t>
            </a:r>
          </a:p>
        </p:txBody>
      </p:sp>
      <p:graphicFrame>
        <p:nvGraphicFramePr>
          <p:cNvPr id="16521" name="Group 137"/>
          <p:cNvGraphicFramePr>
            <a:graphicFrameLocks noGrp="1"/>
          </p:cNvGraphicFramePr>
          <p:nvPr/>
        </p:nvGraphicFramePr>
        <p:xfrm>
          <a:off x="2457450" y="4770252"/>
          <a:ext cx="7600950" cy="944748"/>
        </p:xfrm>
        <a:graphic>
          <a:graphicData uri="http://schemas.openxmlformats.org/drawingml/2006/table">
            <a:tbl>
              <a:tblPr/>
              <a:tblGrid>
                <a:gridCol w="76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77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3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3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3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3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32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T="45687" marB="4568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4114800" y="3733800"/>
            <a:ext cx="16002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Stack</a:t>
            </a:r>
          </a:p>
        </p:txBody>
      </p:sp>
      <p:grpSp>
        <p:nvGrpSpPr>
          <p:cNvPr id="13358" name="Group 141"/>
          <p:cNvGrpSpPr>
            <a:grpSpLocks/>
          </p:cNvGrpSpPr>
          <p:nvPr/>
        </p:nvGrpSpPr>
        <p:grpSpPr bwMode="auto">
          <a:xfrm>
            <a:off x="3352800" y="2209801"/>
            <a:ext cx="990600" cy="396875"/>
            <a:chOff x="96" y="1488"/>
            <a:chExt cx="624" cy="250"/>
          </a:xfrm>
        </p:grpSpPr>
        <p:sp>
          <p:nvSpPr>
            <p:cNvPr id="16523" name="Text Box 139"/>
            <p:cNvSpPr txBox="1">
              <a:spLocks noChangeArrowheads="1"/>
            </p:cNvSpPr>
            <p:nvPr/>
          </p:nvSpPr>
          <p:spPr bwMode="auto">
            <a:xfrm>
              <a:off x="96" y="1488"/>
              <a:ext cx="43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Top</a:t>
              </a:r>
            </a:p>
          </p:txBody>
        </p:sp>
        <p:sp>
          <p:nvSpPr>
            <p:cNvPr id="13360" name="Line 140"/>
            <p:cNvSpPr>
              <a:spLocks noChangeShapeType="1"/>
            </p:cNvSpPr>
            <p:nvPr/>
          </p:nvSpPr>
          <p:spPr bwMode="auto">
            <a:xfrm>
              <a:off x="480" y="1632"/>
              <a:ext cx="240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Bent Arrow 5"/>
          <p:cNvSpPr/>
          <p:nvPr/>
        </p:nvSpPr>
        <p:spPr>
          <a:xfrm rot="5400000">
            <a:off x="6114048" y="3104147"/>
            <a:ext cx="1564105" cy="13716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141"/>
          <p:cNvGrpSpPr>
            <a:grpSpLocks/>
          </p:cNvGrpSpPr>
          <p:nvPr/>
        </p:nvGrpSpPr>
        <p:grpSpPr bwMode="auto">
          <a:xfrm rot="16200000">
            <a:off x="3817938" y="6011863"/>
            <a:ext cx="990600" cy="396875"/>
            <a:chOff x="96" y="1488"/>
            <a:chExt cx="624" cy="250"/>
          </a:xfrm>
        </p:grpSpPr>
        <p:sp>
          <p:nvSpPr>
            <p:cNvPr id="27" name="Text Box 139"/>
            <p:cNvSpPr txBox="1">
              <a:spLocks noChangeArrowheads="1"/>
            </p:cNvSpPr>
            <p:nvPr/>
          </p:nvSpPr>
          <p:spPr bwMode="auto">
            <a:xfrm>
              <a:off x="96" y="1488"/>
              <a:ext cx="43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Top</a:t>
              </a:r>
            </a:p>
          </p:txBody>
        </p:sp>
        <p:sp>
          <p:nvSpPr>
            <p:cNvPr id="28" name="Line 140"/>
            <p:cNvSpPr>
              <a:spLocks noChangeShapeType="1"/>
            </p:cNvSpPr>
            <p:nvPr/>
          </p:nvSpPr>
          <p:spPr bwMode="auto">
            <a:xfrm>
              <a:off x="480" y="1632"/>
              <a:ext cx="240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3979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17726" y="3810000"/>
            <a:ext cx="7136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TW" altLang="zh-TW">
                <a:ea typeface="新細明體" pitchFamily="18" charset="-120"/>
              </a:rPr>
              <a:t>         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8400" y="2701925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10000" y="2701925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zh-TW">
              <a:ea typeface="新細明體" pitchFamily="18" charset="-120"/>
            </a:endParaRPr>
          </a:p>
          <a:p>
            <a:pPr algn="ctr"/>
            <a:endParaRPr kumimoji="1" lang="zh-TW" altLang="zh-TW">
              <a:ea typeface="新細明體" pitchFamily="18" charset="-120"/>
            </a:endParaRPr>
          </a:p>
          <a:p>
            <a:pPr algn="ctr"/>
            <a:endParaRPr kumimoji="1" lang="zh-TW" altLang="zh-TW">
              <a:ea typeface="新細明體" pitchFamily="18" charset="-120"/>
            </a:endParaRPr>
          </a:p>
          <a:p>
            <a:pPr algn="ctr"/>
            <a:r>
              <a:rPr kumimoji="1" lang="en-US" altLang="zh-TW">
                <a:ea typeface="新細明體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24600" y="2701925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zh-TW">
              <a:ea typeface="新細明體" pitchFamily="18" charset="-120"/>
            </a:endParaRPr>
          </a:p>
          <a:p>
            <a:pPr algn="ctr"/>
            <a:r>
              <a:rPr kumimoji="1" lang="en-US" altLang="zh-TW">
                <a:ea typeface="新細明體" pitchFamily="18" charset="-120"/>
              </a:rPr>
              <a:t>D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C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A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105400" y="2701925"/>
            <a:ext cx="533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zh-TW">
              <a:ea typeface="新細明體" pitchFamily="18" charset="-120"/>
            </a:endParaRPr>
          </a:p>
          <a:p>
            <a:pPr algn="ctr"/>
            <a:endParaRPr kumimoji="1" lang="zh-TW" altLang="zh-TW">
              <a:ea typeface="新細明體" pitchFamily="18" charset="-120"/>
            </a:endParaRPr>
          </a:p>
          <a:p>
            <a:pPr algn="ctr"/>
            <a:r>
              <a:rPr kumimoji="1" lang="en-US" altLang="zh-TW">
                <a:ea typeface="新細明體" pitchFamily="18" charset="-120"/>
              </a:rPr>
              <a:t>C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A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839200" y="2701925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zh-TW">
              <a:ea typeface="新細明體" pitchFamily="18" charset="-120"/>
            </a:endParaRPr>
          </a:p>
          <a:p>
            <a:pPr algn="ctr"/>
            <a:r>
              <a:rPr kumimoji="1" lang="en-US" altLang="zh-TW">
                <a:ea typeface="新細明體" pitchFamily="18" charset="-120"/>
              </a:rPr>
              <a:t>D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C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A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620000" y="2701925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>
                <a:ea typeface="新細明體" pitchFamily="18" charset="-120"/>
              </a:rPr>
              <a:t>E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D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C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新細明體" pitchFamily="18" charset="-120"/>
              </a:rPr>
              <a:t>A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2971800" y="4378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00400" y="4149725"/>
            <a:ext cx="520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新細明體" pitchFamily="18" charset="-120"/>
              </a:rPr>
              <a:t>Top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438400" y="2701925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810000" y="2701925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105400" y="2701925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324600" y="2701925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7620000" y="2701925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8839200" y="2701925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4267200" y="40735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5638800" y="3616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H="1">
            <a:off x="6781800" y="3235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8077200" y="2854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H="1">
            <a:off x="9296400" y="3235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479925" y="3810000"/>
            <a:ext cx="520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新細明體" pitchFamily="18" charset="-120"/>
              </a:rPr>
              <a:t>Top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5775325" y="3429000"/>
            <a:ext cx="520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新細明體" pitchFamily="18" charset="-120"/>
              </a:rPr>
              <a:t>Top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918325" y="2971800"/>
            <a:ext cx="520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新細明體" pitchFamily="18" charset="-120"/>
              </a:rPr>
              <a:t>Top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8229600" y="2590800"/>
            <a:ext cx="520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新細明體" pitchFamily="18" charset="-120"/>
              </a:rPr>
              <a:t>Top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498725" y="4191000"/>
            <a:ext cx="317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9448800" y="2930525"/>
            <a:ext cx="5200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新細明體" pitchFamily="18" charset="-12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841466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stack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mảng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chứa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phần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tử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phần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tử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tối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đa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vị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trí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đỉnh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Stack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phương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thức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xử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lý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7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Stack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91" name="Picture 67" descr="http://t3.gstatic.com/images?q=tbn:ANd9GcTs81A59GCcYyi0dQnycOu0D4HcLzxI5bexa3mBHb4PND5iNa1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6" y="1952626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3" name="Picture 69" descr="http://t0.gstatic.com/images?q=tbn:ANd9GcRW9CzPk8bT3KCLKj166c4kYYf4Qouwm4x6RVgrS4Js1uh4Yxw1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2659854"/>
            <a:ext cx="26384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7" name="Picture 73" descr="http://t2.gstatic.com/images?q=tbn:ANd9GcQBd2Ufl1PjJG8_xEFZxX2r0wyMKu_2MEncFJs3fbbKcwLgy8CLT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2105026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01568" y="5279554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Thành </a:t>
            </a:r>
            <a:r>
              <a:rPr lang="en-US" sz="2800" i="1" dirty="0" err="1"/>
              <a:t>phần</a:t>
            </a:r>
            <a:r>
              <a:rPr lang="en-US" sz="2800" i="1" dirty="0"/>
              <a:t> </a:t>
            </a:r>
            <a:r>
              <a:rPr lang="en-US" sz="2800" i="1" dirty="0" err="1"/>
              <a:t>được</a:t>
            </a:r>
            <a:r>
              <a:rPr lang="en-US" sz="2800" i="1" dirty="0"/>
              <a:t> </a:t>
            </a:r>
            <a:r>
              <a:rPr lang="en-US" sz="2800" i="1" dirty="0" err="1"/>
              <a:t>lấy</a:t>
            </a:r>
            <a:r>
              <a:rPr lang="en-US" sz="2800" i="1" dirty="0"/>
              <a:t> </a:t>
            </a:r>
            <a:r>
              <a:rPr lang="en-US" sz="2800" i="1" dirty="0" err="1"/>
              <a:t>ra</a:t>
            </a:r>
            <a:r>
              <a:rPr lang="en-US" sz="2800" i="1" dirty="0"/>
              <a:t> </a:t>
            </a:r>
            <a:r>
              <a:rPr lang="en-US" sz="2800" i="1" dirty="0" err="1"/>
              <a:t>đầu</a:t>
            </a:r>
            <a:r>
              <a:rPr lang="en-US" sz="2800" i="1" dirty="0"/>
              <a:t> </a:t>
            </a:r>
            <a:r>
              <a:rPr lang="en-US" sz="2800" i="1" dirty="0" err="1"/>
              <a:t>tiên</a:t>
            </a:r>
            <a:r>
              <a:rPr lang="en-US" sz="2800" i="1" dirty="0"/>
              <a:t>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18518"/>
            <a:ext cx="9448800" cy="1478570"/>
          </a:xfrm>
        </p:spPr>
        <p:txBody>
          <a:bodyPr/>
          <a:lstStyle/>
          <a:p>
            <a:pPr>
              <a:defRPr/>
            </a:pPr>
            <a:r>
              <a:rPr lang="en-US" dirty="0"/>
              <a:t>Stack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Constructor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905000"/>
            <a:ext cx="8743950" cy="425291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24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18518"/>
            <a:ext cx="9372600" cy="1478570"/>
          </a:xfrm>
        </p:spPr>
        <p:txBody>
          <a:bodyPr/>
          <a:lstStyle/>
          <a:p>
            <a:pPr>
              <a:defRPr/>
            </a:pPr>
            <a:r>
              <a:rPr lang="en-US" dirty="0"/>
              <a:t>Stack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==-1;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89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đầy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GB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GB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StkTop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==StkMax-1;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58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18518"/>
            <a:ext cx="9448800" cy="1478570"/>
          </a:xfrm>
        </p:spPr>
        <p:txBody>
          <a:bodyPr/>
          <a:lstStyle/>
          <a:p>
            <a:pPr>
              <a:defRPr/>
            </a:pPr>
            <a:r>
              <a:rPr lang="en-US" dirty="0"/>
              <a:t>Stack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stack</a:t>
            </a: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97088"/>
            <a:ext cx="8972550" cy="4379912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Push (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502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stack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9201150" cy="4710113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Pop(out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	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860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Stack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stack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1200"/>
            <a:ext cx="9201150" cy="4419601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GetTop(out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	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4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9801"/>
            <a:ext cx="10287000" cy="3967163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lớp Stack số nguyên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 cấu trúc mảng 1 chiều và danh sách liên kết 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để khử đệ quy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Infix sang Postfix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Postfix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0522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C803A-1B25-4D7C-8D52-15653B90719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94" y="1371600"/>
            <a:ext cx="3656012" cy="43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78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Queue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34820" name="Group 139"/>
          <p:cNvGrpSpPr>
            <a:grpSpLocks/>
          </p:cNvGrpSpPr>
          <p:nvPr/>
        </p:nvGrpSpPr>
        <p:grpSpPr bwMode="auto">
          <a:xfrm>
            <a:off x="2819400" y="2209800"/>
            <a:ext cx="1695450" cy="2133600"/>
            <a:chOff x="288" y="1248"/>
            <a:chExt cx="1068" cy="1344"/>
          </a:xfrm>
        </p:grpSpPr>
        <p:pic>
          <p:nvPicPr>
            <p:cNvPr id="35226" name="Picture 1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440"/>
              <a:ext cx="1068" cy="1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227" name="Group 19"/>
            <p:cNvGrpSpPr>
              <a:grpSpLocks/>
            </p:cNvGrpSpPr>
            <p:nvPr/>
          </p:nvGrpSpPr>
          <p:grpSpPr bwMode="auto">
            <a:xfrm>
              <a:off x="336" y="1296"/>
              <a:ext cx="96" cy="144"/>
              <a:chOff x="2064" y="1968"/>
              <a:chExt cx="192" cy="384"/>
            </a:xfrm>
          </p:grpSpPr>
          <p:sp>
            <p:nvSpPr>
              <p:cNvPr id="35347" name="Oval 13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348" name="Line 14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49" name="Line 15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50" name="Line 16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51" name="Line 17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52" name="Line 18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28" name="Group 20"/>
            <p:cNvGrpSpPr>
              <a:grpSpLocks/>
            </p:cNvGrpSpPr>
            <p:nvPr/>
          </p:nvGrpSpPr>
          <p:grpSpPr bwMode="auto">
            <a:xfrm>
              <a:off x="432" y="1440"/>
              <a:ext cx="96" cy="144"/>
              <a:chOff x="2064" y="1968"/>
              <a:chExt cx="192" cy="384"/>
            </a:xfrm>
          </p:grpSpPr>
          <p:sp>
            <p:nvSpPr>
              <p:cNvPr id="35341" name="Oval 21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342" name="Line 22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43" name="Line 23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44" name="Line 24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45" name="Line 25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46" name="Line 26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29" name="Group 27"/>
            <p:cNvGrpSpPr>
              <a:grpSpLocks/>
            </p:cNvGrpSpPr>
            <p:nvPr/>
          </p:nvGrpSpPr>
          <p:grpSpPr bwMode="auto">
            <a:xfrm>
              <a:off x="528" y="1248"/>
              <a:ext cx="96" cy="144"/>
              <a:chOff x="2064" y="1968"/>
              <a:chExt cx="192" cy="384"/>
            </a:xfrm>
          </p:grpSpPr>
          <p:sp>
            <p:nvSpPr>
              <p:cNvPr id="35335" name="Oval 28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336" name="Line 29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7" name="Line 30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8" name="Line 31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9" name="Line 32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40" name="Line 33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30" name="Group 34"/>
            <p:cNvGrpSpPr>
              <a:grpSpLocks/>
            </p:cNvGrpSpPr>
            <p:nvPr/>
          </p:nvGrpSpPr>
          <p:grpSpPr bwMode="auto">
            <a:xfrm>
              <a:off x="672" y="1248"/>
              <a:ext cx="96" cy="144"/>
              <a:chOff x="2064" y="1968"/>
              <a:chExt cx="192" cy="384"/>
            </a:xfrm>
          </p:grpSpPr>
          <p:sp>
            <p:nvSpPr>
              <p:cNvPr id="35329" name="Oval 35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330" name="Line 36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1" name="Line 37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2" name="Line 38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3" name="Line 39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34" name="Line 40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31" name="Group 41"/>
            <p:cNvGrpSpPr>
              <a:grpSpLocks/>
            </p:cNvGrpSpPr>
            <p:nvPr/>
          </p:nvGrpSpPr>
          <p:grpSpPr bwMode="auto">
            <a:xfrm>
              <a:off x="768" y="1344"/>
              <a:ext cx="96" cy="144"/>
              <a:chOff x="2064" y="1968"/>
              <a:chExt cx="192" cy="384"/>
            </a:xfrm>
          </p:grpSpPr>
          <p:sp>
            <p:nvSpPr>
              <p:cNvPr id="35323" name="Oval 42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324" name="Line 43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5" name="Line 44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6" name="Line 45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7" name="Line 46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8" name="Line 47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32" name="Group 48"/>
            <p:cNvGrpSpPr>
              <a:grpSpLocks/>
            </p:cNvGrpSpPr>
            <p:nvPr/>
          </p:nvGrpSpPr>
          <p:grpSpPr bwMode="auto">
            <a:xfrm>
              <a:off x="576" y="1440"/>
              <a:ext cx="96" cy="144"/>
              <a:chOff x="2064" y="1968"/>
              <a:chExt cx="192" cy="384"/>
            </a:xfrm>
          </p:grpSpPr>
          <p:sp>
            <p:nvSpPr>
              <p:cNvPr id="35317" name="Oval 49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318" name="Line 50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19" name="Line 51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0" name="Line 52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1" name="Line 53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22" name="Line 54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33" name="Group 55"/>
            <p:cNvGrpSpPr>
              <a:grpSpLocks/>
            </p:cNvGrpSpPr>
            <p:nvPr/>
          </p:nvGrpSpPr>
          <p:grpSpPr bwMode="auto">
            <a:xfrm>
              <a:off x="864" y="1488"/>
              <a:ext cx="96" cy="144"/>
              <a:chOff x="2064" y="1968"/>
              <a:chExt cx="192" cy="384"/>
            </a:xfrm>
          </p:grpSpPr>
          <p:sp>
            <p:nvSpPr>
              <p:cNvPr id="35311" name="Oval 56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312" name="Line 57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13" name="Line 58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14" name="Line 59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15" name="Line 60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16" name="Line 61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34" name="Group 62"/>
            <p:cNvGrpSpPr>
              <a:grpSpLocks/>
            </p:cNvGrpSpPr>
            <p:nvPr/>
          </p:nvGrpSpPr>
          <p:grpSpPr bwMode="auto">
            <a:xfrm>
              <a:off x="960" y="1296"/>
              <a:ext cx="96" cy="144"/>
              <a:chOff x="2064" y="1968"/>
              <a:chExt cx="192" cy="384"/>
            </a:xfrm>
          </p:grpSpPr>
          <p:sp>
            <p:nvSpPr>
              <p:cNvPr id="35305" name="Oval 63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306" name="Line 64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07" name="Line 65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08" name="Line 66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09" name="Line 67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10" name="Line 68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35" name="Group 69"/>
            <p:cNvGrpSpPr>
              <a:grpSpLocks/>
            </p:cNvGrpSpPr>
            <p:nvPr/>
          </p:nvGrpSpPr>
          <p:grpSpPr bwMode="auto">
            <a:xfrm>
              <a:off x="1104" y="1440"/>
              <a:ext cx="96" cy="144"/>
              <a:chOff x="2064" y="1968"/>
              <a:chExt cx="192" cy="384"/>
            </a:xfrm>
          </p:grpSpPr>
          <p:sp>
            <p:nvSpPr>
              <p:cNvPr id="35299" name="Oval 70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300" name="Line 71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01" name="Line 72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02" name="Line 73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03" name="Line 74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04" name="Line 75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36" name="Group 76"/>
            <p:cNvGrpSpPr>
              <a:grpSpLocks/>
            </p:cNvGrpSpPr>
            <p:nvPr/>
          </p:nvGrpSpPr>
          <p:grpSpPr bwMode="auto">
            <a:xfrm>
              <a:off x="1200" y="1248"/>
              <a:ext cx="96" cy="144"/>
              <a:chOff x="2064" y="1968"/>
              <a:chExt cx="192" cy="384"/>
            </a:xfrm>
          </p:grpSpPr>
          <p:sp>
            <p:nvSpPr>
              <p:cNvPr id="35293" name="Oval 77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294" name="Line 78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95" name="Line 79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96" name="Line 80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97" name="Line 81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98" name="Line 82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37" name="Group 83"/>
            <p:cNvGrpSpPr>
              <a:grpSpLocks/>
            </p:cNvGrpSpPr>
            <p:nvPr/>
          </p:nvGrpSpPr>
          <p:grpSpPr bwMode="auto">
            <a:xfrm>
              <a:off x="768" y="2016"/>
              <a:ext cx="96" cy="144"/>
              <a:chOff x="2064" y="1968"/>
              <a:chExt cx="192" cy="384"/>
            </a:xfrm>
          </p:grpSpPr>
          <p:sp>
            <p:nvSpPr>
              <p:cNvPr id="35287" name="Oval 84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288" name="Line 85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89" name="Line 86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90" name="Line 87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91" name="Line 88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92" name="Line 89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38" name="Group 90"/>
            <p:cNvGrpSpPr>
              <a:grpSpLocks/>
            </p:cNvGrpSpPr>
            <p:nvPr/>
          </p:nvGrpSpPr>
          <p:grpSpPr bwMode="auto">
            <a:xfrm>
              <a:off x="528" y="1632"/>
              <a:ext cx="96" cy="144"/>
              <a:chOff x="2064" y="1968"/>
              <a:chExt cx="192" cy="384"/>
            </a:xfrm>
          </p:grpSpPr>
          <p:sp>
            <p:nvSpPr>
              <p:cNvPr id="35281" name="Oval 91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282" name="Line 92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83" name="Line 93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84" name="Line 94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85" name="Line 95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86" name="Line 96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39" name="Group 97"/>
            <p:cNvGrpSpPr>
              <a:grpSpLocks/>
            </p:cNvGrpSpPr>
            <p:nvPr/>
          </p:nvGrpSpPr>
          <p:grpSpPr bwMode="auto">
            <a:xfrm>
              <a:off x="672" y="1728"/>
              <a:ext cx="96" cy="144"/>
              <a:chOff x="2064" y="1968"/>
              <a:chExt cx="192" cy="384"/>
            </a:xfrm>
          </p:grpSpPr>
          <p:sp>
            <p:nvSpPr>
              <p:cNvPr id="35275" name="Oval 98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276" name="Line 99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77" name="Line 100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78" name="Line 101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79" name="Line 102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80" name="Line 103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40" name="Group 104"/>
            <p:cNvGrpSpPr>
              <a:grpSpLocks/>
            </p:cNvGrpSpPr>
            <p:nvPr/>
          </p:nvGrpSpPr>
          <p:grpSpPr bwMode="auto">
            <a:xfrm>
              <a:off x="816" y="1632"/>
              <a:ext cx="96" cy="144"/>
              <a:chOff x="2064" y="1968"/>
              <a:chExt cx="192" cy="384"/>
            </a:xfrm>
          </p:grpSpPr>
          <p:sp>
            <p:nvSpPr>
              <p:cNvPr id="35269" name="Oval 105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270" name="Line 106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71" name="Line 107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72" name="Line 108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73" name="Line 109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74" name="Line 110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41" name="Group 111"/>
            <p:cNvGrpSpPr>
              <a:grpSpLocks/>
            </p:cNvGrpSpPr>
            <p:nvPr/>
          </p:nvGrpSpPr>
          <p:grpSpPr bwMode="auto">
            <a:xfrm>
              <a:off x="768" y="1824"/>
              <a:ext cx="96" cy="144"/>
              <a:chOff x="2064" y="1968"/>
              <a:chExt cx="192" cy="384"/>
            </a:xfrm>
          </p:grpSpPr>
          <p:sp>
            <p:nvSpPr>
              <p:cNvPr id="35263" name="Oval 112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264" name="Line 113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65" name="Line 114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66" name="Line 115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67" name="Line 116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68" name="Line 117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42" name="Group 118"/>
            <p:cNvGrpSpPr>
              <a:grpSpLocks/>
            </p:cNvGrpSpPr>
            <p:nvPr/>
          </p:nvGrpSpPr>
          <p:grpSpPr bwMode="auto">
            <a:xfrm>
              <a:off x="912" y="1680"/>
              <a:ext cx="96" cy="144"/>
              <a:chOff x="2064" y="1968"/>
              <a:chExt cx="192" cy="384"/>
            </a:xfrm>
          </p:grpSpPr>
          <p:sp>
            <p:nvSpPr>
              <p:cNvPr id="35257" name="Oval 119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258" name="Line 120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59" name="Line 121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60" name="Line 122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61" name="Line 123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62" name="Line 124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43" name="Group 125"/>
            <p:cNvGrpSpPr>
              <a:grpSpLocks/>
            </p:cNvGrpSpPr>
            <p:nvPr/>
          </p:nvGrpSpPr>
          <p:grpSpPr bwMode="auto">
            <a:xfrm>
              <a:off x="768" y="2208"/>
              <a:ext cx="96" cy="144"/>
              <a:chOff x="2064" y="1968"/>
              <a:chExt cx="192" cy="384"/>
            </a:xfrm>
          </p:grpSpPr>
          <p:sp>
            <p:nvSpPr>
              <p:cNvPr id="35251" name="Oval 126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252" name="Line 127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53" name="Line 128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54" name="Line 129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55" name="Line 130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56" name="Line 131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244" name="Group 132"/>
            <p:cNvGrpSpPr>
              <a:grpSpLocks/>
            </p:cNvGrpSpPr>
            <p:nvPr/>
          </p:nvGrpSpPr>
          <p:grpSpPr bwMode="auto">
            <a:xfrm>
              <a:off x="768" y="2448"/>
              <a:ext cx="96" cy="144"/>
              <a:chOff x="2064" y="1968"/>
              <a:chExt cx="192" cy="384"/>
            </a:xfrm>
          </p:grpSpPr>
          <p:sp>
            <p:nvSpPr>
              <p:cNvPr id="35245" name="Oval 133"/>
              <p:cNvSpPr>
                <a:spLocks noChangeArrowheads="1"/>
              </p:cNvSpPr>
              <p:nvPr/>
            </p:nvSpPr>
            <p:spPr bwMode="auto">
              <a:xfrm>
                <a:off x="2112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35246" name="Line 134"/>
              <p:cNvSpPr>
                <a:spLocks noChangeShapeType="1"/>
              </p:cNvSpPr>
              <p:nvPr/>
            </p:nvSpPr>
            <p:spPr bwMode="auto">
              <a:xfrm>
                <a:off x="2160" y="2064"/>
                <a:ext cx="0" cy="24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47" name="Line 135"/>
              <p:cNvSpPr>
                <a:spLocks noChangeShapeType="1"/>
              </p:cNvSpPr>
              <p:nvPr/>
            </p:nvSpPr>
            <p:spPr bwMode="auto">
              <a:xfrm flipH="1">
                <a:off x="2064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48" name="Line 136"/>
              <p:cNvSpPr>
                <a:spLocks noChangeShapeType="1"/>
              </p:cNvSpPr>
              <p:nvPr/>
            </p:nvSpPr>
            <p:spPr bwMode="auto">
              <a:xfrm>
                <a:off x="2160" y="2112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49" name="Line 137"/>
              <p:cNvSpPr>
                <a:spLocks noChangeShapeType="1"/>
              </p:cNvSpPr>
              <p:nvPr/>
            </p:nvSpPr>
            <p:spPr bwMode="auto">
              <a:xfrm flipH="1">
                <a:off x="2064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50" name="Line 138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96" cy="4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821" name="Group 181"/>
          <p:cNvGrpSpPr>
            <a:grpSpLocks/>
          </p:cNvGrpSpPr>
          <p:nvPr/>
        </p:nvGrpSpPr>
        <p:grpSpPr bwMode="auto">
          <a:xfrm>
            <a:off x="7162801" y="1066801"/>
            <a:ext cx="1806575" cy="1814513"/>
            <a:chOff x="2736" y="960"/>
            <a:chExt cx="1138" cy="1143"/>
          </a:xfrm>
        </p:grpSpPr>
        <p:sp>
          <p:nvSpPr>
            <p:cNvPr id="35190" name="AutoShape 142"/>
            <p:cNvSpPr>
              <a:spLocks noChangeAspect="1" noChangeArrowheads="1" noTextEdit="1"/>
            </p:cNvSpPr>
            <p:nvPr/>
          </p:nvSpPr>
          <p:spPr bwMode="auto">
            <a:xfrm>
              <a:off x="2736" y="960"/>
              <a:ext cx="1138" cy="1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1" name="Freeform 144"/>
            <p:cNvSpPr>
              <a:spLocks/>
            </p:cNvSpPr>
            <p:nvPr/>
          </p:nvSpPr>
          <p:spPr bwMode="auto">
            <a:xfrm>
              <a:off x="3812" y="1567"/>
              <a:ext cx="23" cy="83"/>
            </a:xfrm>
            <a:custGeom>
              <a:avLst/>
              <a:gdLst>
                <a:gd name="T0" fmla="*/ 23 w 46"/>
                <a:gd name="T1" fmla="*/ 83 h 165"/>
                <a:gd name="T2" fmla="*/ 23 w 46"/>
                <a:gd name="T3" fmla="*/ 1 h 165"/>
                <a:gd name="T4" fmla="*/ 5 w 46"/>
                <a:gd name="T5" fmla="*/ 0 h 165"/>
                <a:gd name="T6" fmla="*/ 0 w 46"/>
                <a:gd name="T7" fmla="*/ 83 h 165"/>
                <a:gd name="T8" fmla="*/ 23 w 46"/>
                <a:gd name="T9" fmla="*/ 83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165"/>
                <a:gd name="T17" fmla="*/ 46 w 46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165">
                  <a:moveTo>
                    <a:pt x="46" y="165"/>
                  </a:moveTo>
                  <a:lnTo>
                    <a:pt x="46" y="2"/>
                  </a:lnTo>
                  <a:lnTo>
                    <a:pt x="9" y="0"/>
                  </a:lnTo>
                  <a:lnTo>
                    <a:pt x="0" y="165"/>
                  </a:lnTo>
                  <a:lnTo>
                    <a:pt x="46" y="1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2" name="Freeform 145"/>
            <p:cNvSpPr>
              <a:spLocks/>
            </p:cNvSpPr>
            <p:nvPr/>
          </p:nvSpPr>
          <p:spPr bwMode="auto">
            <a:xfrm>
              <a:off x="3690" y="1346"/>
              <a:ext cx="15" cy="53"/>
            </a:xfrm>
            <a:custGeom>
              <a:avLst/>
              <a:gdLst>
                <a:gd name="T0" fmla="*/ 15 w 30"/>
                <a:gd name="T1" fmla="*/ 27 h 106"/>
                <a:gd name="T2" fmla="*/ 14 w 30"/>
                <a:gd name="T3" fmla="*/ 16 h 106"/>
                <a:gd name="T4" fmla="*/ 11 w 30"/>
                <a:gd name="T5" fmla="*/ 8 h 106"/>
                <a:gd name="T6" fmla="*/ 7 w 30"/>
                <a:gd name="T7" fmla="*/ 3 h 106"/>
                <a:gd name="T8" fmla="*/ 2 w 30"/>
                <a:gd name="T9" fmla="*/ 0 h 106"/>
                <a:gd name="T10" fmla="*/ 0 w 30"/>
                <a:gd name="T11" fmla="*/ 53 h 106"/>
                <a:gd name="T12" fmla="*/ 6 w 30"/>
                <a:gd name="T13" fmla="*/ 51 h 106"/>
                <a:gd name="T14" fmla="*/ 11 w 30"/>
                <a:gd name="T15" fmla="*/ 45 h 106"/>
                <a:gd name="T16" fmla="*/ 14 w 30"/>
                <a:gd name="T17" fmla="*/ 37 h 106"/>
                <a:gd name="T18" fmla="*/ 15 w 30"/>
                <a:gd name="T19" fmla="*/ 27 h 1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106"/>
                <a:gd name="T32" fmla="*/ 30 w 30"/>
                <a:gd name="T33" fmla="*/ 106 h 1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106">
                  <a:moveTo>
                    <a:pt x="30" y="53"/>
                  </a:moveTo>
                  <a:lnTo>
                    <a:pt x="28" y="32"/>
                  </a:lnTo>
                  <a:lnTo>
                    <a:pt x="22" y="16"/>
                  </a:lnTo>
                  <a:lnTo>
                    <a:pt x="14" y="5"/>
                  </a:lnTo>
                  <a:lnTo>
                    <a:pt x="3" y="0"/>
                  </a:lnTo>
                  <a:lnTo>
                    <a:pt x="0" y="106"/>
                  </a:lnTo>
                  <a:lnTo>
                    <a:pt x="12" y="101"/>
                  </a:lnTo>
                  <a:lnTo>
                    <a:pt x="21" y="90"/>
                  </a:lnTo>
                  <a:lnTo>
                    <a:pt x="27" y="74"/>
                  </a:lnTo>
                  <a:lnTo>
                    <a:pt x="30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3" name="Freeform 146"/>
            <p:cNvSpPr>
              <a:spLocks/>
            </p:cNvSpPr>
            <p:nvPr/>
          </p:nvSpPr>
          <p:spPr bwMode="auto">
            <a:xfrm>
              <a:off x="3672" y="1415"/>
              <a:ext cx="39" cy="78"/>
            </a:xfrm>
            <a:custGeom>
              <a:avLst/>
              <a:gdLst>
                <a:gd name="T0" fmla="*/ 32 w 78"/>
                <a:gd name="T1" fmla="*/ 0 h 157"/>
                <a:gd name="T2" fmla="*/ 29 w 78"/>
                <a:gd name="T3" fmla="*/ 0 h 157"/>
                <a:gd name="T4" fmla="*/ 27 w 78"/>
                <a:gd name="T5" fmla="*/ 2 h 157"/>
                <a:gd name="T6" fmla="*/ 25 w 78"/>
                <a:gd name="T7" fmla="*/ 4 h 157"/>
                <a:gd name="T8" fmla="*/ 24 w 78"/>
                <a:gd name="T9" fmla="*/ 7 h 157"/>
                <a:gd name="T10" fmla="*/ 24 w 78"/>
                <a:gd name="T11" fmla="*/ 19 h 157"/>
                <a:gd name="T12" fmla="*/ 1 w 78"/>
                <a:gd name="T13" fmla="*/ 19 h 157"/>
                <a:gd name="T14" fmla="*/ 1 w 78"/>
                <a:gd name="T15" fmla="*/ 28 h 157"/>
                <a:gd name="T16" fmla="*/ 24 w 78"/>
                <a:gd name="T17" fmla="*/ 28 h 157"/>
                <a:gd name="T18" fmla="*/ 24 w 78"/>
                <a:gd name="T19" fmla="*/ 42 h 157"/>
                <a:gd name="T20" fmla="*/ 0 w 78"/>
                <a:gd name="T21" fmla="*/ 42 h 157"/>
                <a:gd name="T22" fmla="*/ 0 w 78"/>
                <a:gd name="T23" fmla="*/ 51 h 157"/>
                <a:gd name="T24" fmla="*/ 24 w 78"/>
                <a:gd name="T25" fmla="*/ 51 h 157"/>
                <a:gd name="T26" fmla="*/ 23 w 78"/>
                <a:gd name="T27" fmla="*/ 71 h 157"/>
                <a:gd name="T28" fmla="*/ 24 w 78"/>
                <a:gd name="T29" fmla="*/ 74 h 157"/>
                <a:gd name="T30" fmla="*/ 25 w 78"/>
                <a:gd name="T31" fmla="*/ 76 h 157"/>
                <a:gd name="T32" fmla="*/ 27 w 78"/>
                <a:gd name="T33" fmla="*/ 78 h 157"/>
                <a:gd name="T34" fmla="*/ 30 w 78"/>
                <a:gd name="T35" fmla="*/ 78 h 157"/>
                <a:gd name="T36" fmla="*/ 33 w 78"/>
                <a:gd name="T37" fmla="*/ 78 h 157"/>
                <a:gd name="T38" fmla="*/ 35 w 78"/>
                <a:gd name="T39" fmla="*/ 76 h 157"/>
                <a:gd name="T40" fmla="*/ 37 w 78"/>
                <a:gd name="T41" fmla="*/ 74 h 157"/>
                <a:gd name="T42" fmla="*/ 37 w 78"/>
                <a:gd name="T43" fmla="*/ 71 h 157"/>
                <a:gd name="T44" fmla="*/ 39 w 78"/>
                <a:gd name="T45" fmla="*/ 7 h 157"/>
                <a:gd name="T46" fmla="*/ 39 w 78"/>
                <a:gd name="T47" fmla="*/ 4 h 157"/>
                <a:gd name="T48" fmla="*/ 37 w 78"/>
                <a:gd name="T49" fmla="*/ 2 h 157"/>
                <a:gd name="T50" fmla="*/ 35 w 78"/>
                <a:gd name="T51" fmla="*/ 0 h 157"/>
                <a:gd name="T52" fmla="*/ 32 w 78"/>
                <a:gd name="T53" fmla="*/ 0 h 15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"/>
                <a:gd name="T82" fmla="*/ 0 h 157"/>
                <a:gd name="T83" fmla="*/ 78 w 78"/>
                <a:gd name="T84" fmla="*/ 157 h 15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" h="157">
                  <a:moveTo>
                    <a:pt x="64" y="0"/>
                  </a:moveTo>
                  <a:lnTo>
                    <a:pt x="58" y="1"/>
                  </a:lnTo>
                  <a:lnTo>
                    <a:pt x="54" y="5"/>
                  </a:lnTo>
                  <a:lnTo>
                    <a:pt x="50" y="9"/>
                  </a:lnTo>
                  <a:lnTo>
                    <a:pt x="49" y="15"/>
                  </a:lnTo>
                  <a:lnTo>
                    <a:pt x="49" y="38"/>
                  </a:lnTo>
                  <a:lnTo>
                    <a:pt x="1" y="38"/>
                  </a:lnTo>
                  <a:lnTo>
                    <a:pt x="1" y="56"/>
                  </a:lnTo>
                  <a:lnTo>
                    <a:pt x="49" y="56"/>
                  </a:lnTo>
                  <a:lnTo>
                    <a:pt x="48" y="84"/>
                  </a:lnTo>
                  <a:lnTo>
                    <a:pt x="0" y="84"/>
                  </a:lnTo>
                  <a:lnTo>
                    <a:pt x="0" y="102"/>
                  </a:lnTo>
                  <a:lnTo>
                    <a:pt x="48" y="102"/>
                  </a:lnTo>
                  <a:lnTo>
                    <a:pt x="47" y="142"/>
                  </a:lnTo>
                  <a:lnTo>
                    <a:pt x="48" y="148"/>
                  </a:lnTo>
                  <a:lnTo>
                    <a:pt x="50" y="152"/>
                  </a:lnTo>
                  <a:lnTo>
                    <a:pt x="55" y="156"/>
                  </a:lnTo>
                  <a:lnTo>
                    <a:pt x="61" y="157"/>
                  </a:lnTo>
                  <a:lnTo>
                    <a:pt x="65" y="156"/>
                  </a:lnTo>
                  <a:lnTo>
                    <a:pt x="70" y="152"/>
                  </a:lnTo>
                  <a:lnTo>
                    <a:pt x="73" y="148"/>
                  </a:lnTo>
                  <a:lnTo>
                    <a:pt x="74" y="142"/>
                  </a:lnTo>
                  <a:lnTo>
                    <a:pt x="78" y="15"/>
                  </a:lnTo>
                  <a:lnTo>
                    <a:pt x="77" y="9"/>
                  </a:lnTo>
                  <a:lnTo>
                    <a:pt x="74" y="5"/>
                  </a:lnTo>
                  <a:lnTo>
                    <a:pt x="70" y="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4" name="Freeform 149"/>
            <p:cNvSpPr>
              <a:spLocks/>
            </p:cNvSpPr>
            <p:nvPr/>
          </p:nvSpPr>
          <p:spPr bwMode="auto">
            <a:xfrm>
              <a:off x="2810" y="1365"/>
              <a:ext cx="960" cy="433"/>
            </a:xfrm>
            <a:custGeom>
              <a:avLst/>
              <a:gdLst>
                <a:gd name="T0" fmla="*/ 876 w 1920"/>
                <a:gd name="T1" fmla="*/ 129 h 866"/>
                <a:gd name="T2" fmla="*/ 893 w 1920"/>
                <a:gd name="T3" fmla="*/ 149 h 866"/>
                <a:gd name="T4" fmla="*/ 895 w 1920"/>
                <a:gd name="T5" fmla="*/ 154 h 866"/>
                <a:gd name="T6" fmla="*/ 900 w 1920"/>
                <a:gd name="T7" fmla="*/ 156 h 866"/>
                <a:gd name="T8" fmla="*/ 905 w 1920"/>
                <a:gd name="T9" fmla="*/ 154 h 866"/>
                <a:gd name="T10" fmla="*/ 907 w 1920"/>
                <a:gd name="T11" fmla="*/ 149 h 866"/>
                <a:gd name="T12" fmla="*/ 908 w 1920"/>
                <a:gd name="T13" fmla="*/ 83 h 866"/>
                <a:gd name="T14" fmla="*/ 904 w 1920"/>
                <a:gd name="T15" fmla="*/ 79 h 866"/>
                <a:gd name="T16" fmla="*/ 899 w 1920"/>
                <a:gd name="T17" fmla="*/ 79 h 866"/>
                <a:gd name="T18" fmla="*/ 895 w 1920"/>
                <a:gd name="T19" fmla="*/ 83 h 866"/>
                <a:gd name="T20" fmla="*/ 894 w 1920"/>
                <a:gd name="T21" fmla="*/ 98 h 866"/>
                <a:gd name="T22" fmla="*/ 878 w 1920"/>
                <a:gd name="T23" fmla="*/ 38 h 866"/>
                <a:gd name="T24" fmla="*/ 876 w 1920"/>
                <a:gd name="T25" fmla="*/ 24 h 866"/>
                <a:gd name="T26" fmla="*/ 870 w 1920"/>
                <a:gd name="T27" fmla="*/ 12 h 866"/>
                <a:gd name="T28" fmla="*/ 860 w 1920"/>
                <a:gd name="T29" fmla="*/ 3 h 866"/>
                <a:gd name="T30" fmla="*/ 848 w 1920"/>
                <a:gd name="T31" fmla="*/ 0 h 866"/>
                <a:gd name="T32" fmla="*/ 127 w 1920"/>
                <a:gd name="T33" fmla="*/ 8 h 866"/>
                <a:gd name="T34" fmla="*/ 38 w 1920"/>
                <a:gd name="T35" fmla="*/ 6 h 866"/>
                <a:gd name="T36" fmla="*/ 10 w 1920"/>
                <a:gd name="T37" fmla="*/ 6 h 866"/>
                <a:gd name="T38" fmla="*/ 8 w 1920"/>
                <a:gd name="T39" fmla="*/ 7 h 866"/>
                <a:gd name="T40" fmla="*/ 4 w 1920"/>
                <a:gd name="T41" fmla="*/ 7 h 866"/>
                <a:gd name="T42" fmla="*/ 0 w 1920"/>
                <a:gd name="T43" fmla="*/ 7 h 866"/>
                <a:gd name="T44" fmla="*/ 183 w 1920"/>
                <a:gd name="T45" fmla="*/ 355 h 866"/>
                <a:gd name="T46" fmla="*/ 183 w 1920"/>
                <a:gd name="T47" fmla="*/ 357 h 866"/>
                <a:gd name="T48" fmla="*/ 183 w 1920"/>
                <a:gd name="T49" fmla="*/ 360 h 866"/>
                <a:gd name="T50" fmla="*/ 184 w 1920"/>
                <a:gd name="T51" fmla="*/ 376 h 866"/>
                <a:gd name="T52" fmla="*/ 194 w 1920"/>
                <a:gd name="T53" fmla="*/ 402 h 866"/>
                <a:gd name="T54" fmla="*/ 212 w 1920"/>
                <a:gd name="T55" fmla="*/ 421 h 866"/>
                <a:gd name="T56" fmla="*/ 236 w 1920"/>
                <a:gd name="T57" fmla="*/ 432 h 866"/>
                <a:gd name="T58" fmla="*/ 263 w 1920"/>
                <a:gd name="T59" fmla="*/ 432 h 866"/>
                <a:gd name="T60" fmla="*/ 288 w 1920"/>
                <a:gd name="T61" fmla="*/ 422 h 866"/>
                <a:gd name="T62" fmla="*/ 307 w 1920"/>
                <a:gd name="T63" fmla="*/ 404 h 866"/>
                <a:gd name="T64" fmla="*/ 318 w 1920"/>
                <a:gd name="T65" fmla="*/ 378 h 866"/>
                <a:gd name="T66" fmla="*/ 319 w 1920"/>
                <a:gd name="T67" fmla="*/ 362 h 866"/>
                <a:gd name="T68" fmla="*/ 319 w 1920"/>
                <a:gd name="T69" fmla="*/ 359 h 866"/>
                <a:gd name="T70" fmla="*/ 460 w 1920"/>
                <a:gd name="T71" fmla="*/ 352 h 866"/>
                <a:gd name="T72" fmla="*/ 886 w 1920"/>
                <a:gd name="T73" fmla="*/ 366 h 866"/>
                <a:gd name="T74" fmla="*/ 898 w 1920"/>
                <a:gd name="T75" fmla="*/ 340 h 866"/>
                <a:gd name="T76" fmla="*/ 923 w 1920"/>
                <a:gd name="T77" fmla="*/ 272 h 866"/>
                <a:gd name="T78" fmla="*/ 949 w 1920"/>
                <a:gd name="T79" fmla="*/ 202 h 866"/>
                <a:gd name="T80" fmla="*/ 960 w 1920"/>
                <a:gd name="T81" fmla="*/ 170 h 86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20"/>
                <a:gd name="T124" fmla="*/ 0 h 866"/>
                <a:gd name="T125" fmla="*/ 1920 w 1920"/>
                <a:gd name="T126" fmla="*/ 866 h 86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20" h="866">
                  <a:moveTo>
                    <a:pt x="1749" y="340"/>
                  </a:moveTo>
                  <a:lnTo>
                    <a:pt x="1751" y="258"/>
                  </a:lnTo>
                  <a:lnTo>
                    <a:pt x="1787" y="258"/>
                  </a:lnTo>
                  <a:lnTo>
                    <a:pt x="1786" y="297"/>
                  </a:lnTo>
                  <a:lnTo>
                    <a:pt x="1787" y="303"/>
                  </a:lnTo>
                  <a:lnTo>
                    <a:pt x="1789" y="308"/>
                  </a:lnTo>
                  <a:lnTo>
                    <a:pt x="1794" y="311"/>
                  </a:lnTo>
                  <a:lnTo>
                    <a:pt x="1800" y="312"/>
                  </a:lnTo>
                  <a:lnTo>
                    <a:pt x="1804" y="311"/>
                  </a:lnTo>
                  <a:lnTo>
                    <a:pt x="1809" y="308"/>
                  </a:lnTo>
                  <a:lnTo>
                    <a:pt x="1812" y="303"/>
                  </a:lnTo>
                  <a:lnTo>
                    <a:pt x="1814" y="297"/>
                  </a:lnTo>
                  <a:lnTo>
                    <a:pt x="1817" y="172"/>
                  </a:lnTo>
                  <a:lnTo>
                    <a:pt x="1816" y="166"/>
                  </a:lnTo>
                  <a:lnTo>
                    <a:pt x="1812" y="161"/>
                  </a:lnTo>
                  <a:lnTo>
                    <a:pt x="1808" y="158"/>
                  </a:lnTo>
                  <a:lnTo>
                    <a:pt x="1803" y="157"/>
                  </a:lnTo>
                  <a:lnTo>
                    <a:pt x="1797" y="158"/>
                  </a:lnTo>
                  <a:lnTo>
                    <a:pt x="1793" y="161"/>
                  </a:lnTo>
                  <a:lnTo>
                    <a:pt x="1789" y="166"/>
                  </a:lnTo>
                  <a:lnTo>
                    <a:pt x="1788" y="172"/>
                  </a:lnTo>
                  <a:lnTo>
                    <a:pt x="1788" y="195"/>
                  </a:lnTo>
                  <a:lnTo>
                    <a:pt x="1752" y="195"/>
                  </a:lnTo>
                  <a:lnTo>
                    <a:pt x="1755" y="75"/>
                  </a:lnTo>
                  <a:lnTo>
                    <a:pt x="1754" y="62"/>
                  </a:lnTo>
                  <a:lnTo>
                    <a:pt x="1751" y="48"/>
                  </a:lnTo>
                  <a:lnTo>
                    <a:pt x="1746" y="36"/>
                  </a:lnTo>
                  <a:lnTo>
                    <a:pt x="1739" y="24"/>
                  </a:lnTo>
                  <a:lnTo>
                    <a:pt x="1729" y="15"/>
                  </a:lnTo>
                  <a:lnTo>
                    <a:pt x="1719" y="7"/>
                  </a:lnTo>
                  <a:lnTo>
                    <a:pt x="1709" y="2"/>
                  </a:lnTo>
                  <a:lnTo>
                    <a:pt x="1696" y="0"/>
                  </a:lnTo>
                  <a:lnTo>
                    <a:pt x="158" y="14"/>
                  </a:lnTo>
                  <a:lnTo>
                    <a:pt x="254" y="16"/>
                  </a:lnTo>
                  <a:lnTo>
                    <a:pt x="75" y="15"/>
                  </a:lnTo>
                  <a:lnTo>
                    <a:pt x="75" y="12"/>
                  </a:lnTo>
                  <a:lnTo>
                    <a:pt x="26" y="12"/>
                  </a:lnTo>
                  <a:lnTo>
                    <a:pt x="19" y="12"/>
                  </a:lnTo>
                  <a:lnTo>
                    <a:pt x="15" y="12"/>
                  </a:lnTo>
                  <a:lnTo>
                    <a:pt x="15" y="13"/>
                  </a:lnTo>
                  <a:lnTo>
                    <a:pt x="11" y="13"/>
                  </a:lnTo>
                  <a:lnTo>
                    <a:pt x="8" y="14"/>
                  </a:lnTo>
                  <a:lnTo>
                    <a:pt x="3" y="14"/>
                  </a:lnTo>
                  <a:lnTo>
                    <a:pt x="0" y="15"/>
                  </a:lnTo>
                  <a:lnTo>
                    <a:pt x="211" y="714"/>
                  </a:lnTo>
                  <a:lnTo>
                    <a:pt x="366" y="710"/>
                  </a:lnTo>
                  <a:lnTo>
                    <a:pt x="366" y="713"/>
                  </a:lnTo>
                  <a:lnTo>
                    <a:pt x="366" y="717"/>
                  </a:lnTo>
                  <a:lnTo>
                    <a:pt x="366" y="720"/>
                  </a:lnTo>
                  <a:lnTo>
                    <a:pt x="365" y="724"/>
                  </a:lnTo>
                  <a:lnTo>
                    <a:pt x="367" y="752"/>
                  </a:lnTo>
                  <a:lnTo>
                    <a:pt x="375" y="779"/>
                  </a:lnTo>
                  <a:lnTo>
                    <a:pt x="387" y="803"/>
                  </a:lnTo>
                  <a:lnTo>
                    <a:pt x="403" y="824"/>
                  </a:lnTo>
                  <a:lnTo>
                    <a:pt x="423" y="842"/>
                  </a:lnTo>
                  <a:lnTo>
                    <a:pt x="446" y="855"/>
                  </a:lnTo>
                  <a:lnTo>
                    <a:pt x="471" y="863"/>
                  </a:lnTo>
                  <a:lnTo>
                    <a:pt x="499" y="866"/>
                  </a:lnTo>
                  <a:lnTo>
                    <a:pt x="526" y="864"/>
                  </a:lnTo>
                  <a:lnTo>
                    <a:pt x="553" y="856"/>
                  </a:lnTo>
                  <a:lnTo>
                    <a:pt x="576" y="843"/>
                  </a:lnTo>
                  <a:lnTo>
                    <a:pt x="597" y="826"/>
                  </a:lnTo>
                  <a:lnTo>
                    <a:pt x="614" y="807"/>
                  </a:lnTo>
                  <a:lnTo>
                    <a:pt x="627" y="782"/>
                  </a:lnTo>
                  <a:lnTo>
                    <a:pt x="635" y="756"/>
                  </a:lnTo>
                  <a:lnTo>
                    <a:pt x="638" y="727"/>
                  </a:lnTo>
                  <a:lnTo>
                    <a:pt x="638" y="724"/>
                  </a:lnTo>
                  <a:lnTo>
                    <a:pt x="638" y="720"/>
                  </a:lnTo>
                  <a:lnTo>
                    <a:pt x="638" y="718"/>
                  </a:lnTo>
                  <a:lnTo>
                    <a:pt x="638" y="714"/>
                  </a:lnTo>
                  <a:lnTo>
                    <a:pt x="919" y="703"/>
                  </a:lnTo>
                  <a:lnTo>
                    <a:pt x="1069" y="704"/>
                  </a:lnTo>
                  <a:lnTo>
                    <a:pt x="1771" y="731"/>
                  </a:lnTo>
                  <a:lnTo>
                    <a:pt x="1778" y="720"/>
                  </a:lnTo>
                  <a:lnTo>
                    <a:pt x="1795" y="680"/>
                  </a:lnTo>
                  <a:lnTo>
                    <a:pt x="1818" y="618"/>
                  </a:lnTo>
                  <a:lnTo>
                    <a:pt x="1846" y="544"/>
                  </a:lnTo>
                  <a:lnTo>
                    <a:pt x="1872" y="470"/>
                  </a:lnTo>
                  <a:lnTo>
                    <a:pt x="1897" y="404"/>
                  </a:lnTo>
                  <a:lnTo>
                    <a:pt x="1913" y="357"/>
                  </a:lnTo>
                  <a:lnTo>
                    <a:pt x="1920" y="340"/>
                  </a:lnTo>
                  <a:lnTo>
                    <a:pt x="1749" y="340"/>
                  </a:lnTo>
                  <a:close/>
                </a:path>
              </a:pathLst>
            </a:custGeom>
            <a:solidFill>
              <a:srgbClr val="D6CE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5" name="Freeform 150"/>
            <p:cNvSpPr>
              <a:spLocks/>
            </p:cNvSpPr>
            <p:nvPr/>
          </p:nvSpPr>
          <p:spPr bwMode="auto">
            <a:xfrm>
              <a:off x="2777" y="1344"/>
              <a:ext cx="1051" cy="347"/>
            </a:xfrm>
            <a:custGeom>
              <a:avLst/>
              <a:gdLst>
                <a:gd name="T0" fmla="*/ 30 w 2102"/>
                <a:gd name="T1" fmla="*/ 0 h 693"/>
                <a:gd name="T2" fmla="*/ 876 w 2102"/>
                <a:gd name="T3" fmla="*/ 10 h 693"/>
                <a:gd name="T4" fmla="*/ 888 w 2102"/>
                <a:gd name="T5" fmla="*/ 22 h 693"/>
                <a:gd name="T6" fmla="*/ 894 w 2102"/>
                <a:gd name="T7" fmla="*/ 53 h 693"/>
                <a:gd name="T8" fmla="*/ 894 w 2102"/>
                <a:gd name="T9" fmla="*/ 179 h 693"/>
                <a:gd name="T10" fmla="*/ 1042 w 2102"/>
                <a:gd name="T11" fmla="*/ 176 h 693"/>
                <a:gd name="T12" fmla="*/ 1051 w 2102"/>
                <a:gd name="T13" fmla="*/ 205 h 693"/>
                <a:gd name="T14" fmla="*/ 1051 w 2102"/>
                <a:gd name="T15" fmla="*/ 274 h 693"/>
                <a:gd name="T16" fmla="*/ 1048 w 2102"/>
                <a:gd name="T17" fmla="*/ 347 h 693"/>
                <a:gd name="T18" fmla="*/ 328 w 2102"/>
                <a:gd name="T19" fmla="*/ 343 h 693"/>
                <a:gd name="T20" fmla="*/ 0 w 2102"/>
                <a:gd name="T21" fmla="*/ 340 h 693"/>
                <a:gd name="T22" fmla="*/ 3 w 2102"/>
                <a:gd name="T23" fmla="*/ 287 h 693"/>
                <a:gd name="T24" fmla="*/ 6 w 2102"/>
                <a:gd name="T25" fmla="*/ 101 h 693"/>
                <a:gd name="T26" fmla="*/ 9 w 2102"/>
                <a:gd name="T27" fmla="*/ 41 h 693"/>
                <a:gd name="T28" fmla="*/ 30 w 2102"/>
                <a:gd name="T29" fmla="*/ 0 h 69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02"/>
                <a:gd name="T46" fmla="*/ 0 h 693"/>
                <a:gd name="T47" fmla="*/ 2102 w 2102"/>
                <a:gd name="T48" fmla="*/ 693 h 69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02" h="693">
                  <a:moveTo>
                    <a:pt x="61" y="0"/>
                  </a:moveTo>
                  <a:lnTo>
                    <a:pt x="1753" y="19"/>
                  </a:lnTo>
                  <a:lnTo>
                    <a:pt x="1777" y="44"/>
                  </a:lnTo>
                  <a:lnTo>
                    <a:pt x="1789" y="106"/>
                  </a:lnTo>
                  <a:lnTo>
                    <a:pt x="1789" y="358"/>
                  </a:lnTo>
                  <a:lnTo>
                    <a:pt x="2084" y="352"/>
                  </a:lnTo>
                  <a:lnTo>
                    <a:pt x="2102" y="409"/>
                  </a:lnTo>
                  <a:lnTo>
                    <a:pt x="2102" y="548"/>
                  </a:lnTo>
                  <a:lnTo>
                    <a:pt x="2096" y="693"/>
                  </a:lnTo>
                  <a:lnTo>
                    <a:pt x="656" y="686"/>
                  </a:lnTo>
                  <a:lnTo>
                    <a:pt x="0" y="680"/>
                  </a:lnTo>
                  <a:lnTo>
                    <a:pt x="6" y="573"/>
                  </a:lnTo>
                  <a:lnTo>
                    <a:pt x="13" y="201"/>
                  </a:lnTo>
                  <a:lnTo>
                    <a:pt x="18" y="8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EDD6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6" name="Freeform 151"/>
            <p:cNvSpPr>
              <a:spLocks/>
            </p:cNvSpPr>
            <p:nvPr/>
          </p:nvSpPr>
          <p:spPr bwMode="auto">
            <a:xfrm>
              <a:off x="2777" y="1532"/>
              <a:ext cx="1054" cy="163"/>
            </a:xfrm>
            <a:custGeom>
              <a:avLst/>
              <a:gdLst>
                <a:gd name="T0" fmla="*/ 1054 w 2108"/>
                <a:gd name="T1" fmla="*/ 13 h 326"/>
                <a:gd name="T2" fmla="*/ 1013 w 2108"/>
                <a:gd name="T3" fmla="*/ 0 h 326"/>
                <a:gd name="T4" fmla="*/ 1017 w 2108"/>
                <a:gd name="T5" fmla="*/ 70 h 326"/>
                <a:gd name="T6" fmla="*/ 970 w 2108"/>
                <a:gd name="T7" fmla="*/ 55 h 326"/>
                <a:gd name="T8" fmla="*/ 930 w 2108"/>
                <a:gd name="T9" fmla="*/ 57 h 326"/>
                <a:gd name="T10" fmla="*/ 908 w 2108"/>
                <a:gd name="T11" fmla="*/ 70 h 326"/>
                <a:gd name="T12" fmla="*/ 889 w 2108"/>
                <a:gd name="T13" fmla="*/ 87 h 326"/>
                <a:gd name="T14" fmla="*/ 865 w 2108"/>
                <a:gd name="T15" fmla="*/ 119 h 326"/>
                <a:gd name="T16" fmla="*/ 0 w 2108"/>
                <a:gd name="T17" fmla="*/ 117 h 326"/>
                <a:gd name="T18" fmla="*/ 2 w 2108"/>
                <a:gd name="T19" fmla="*/ 163 h 326"/>
                <a:gd name="T20" fmla="*/ 1043 w 2108"/>
                <a:gd name="T21" fmla="*/ 159 h 326"/>
                <a:gd name="T22" fmla="*/ 1043 w 2108"/>
                <a:gd name="T23" fmla="*/ 116 h 326"/>
                <a:gd name="T24" fmla="*/ 1051 w 2108"/>
                <a:gd name="T25" fmla="*/ 117 h 326"/>
                <a:gd name="T26" fmla="*/ 1054 w 2108"/>
                <a:gd name="T27" fmla="*/ 13 h 3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108"/>
                <a:gd name="T43" fmla="*/ 0 h 326"/>
                <a:gd name="T44" fmla="*/ 2108 w 2108"/>
                <a:gd name="T45" fmla="*/ 326 h 32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08" h="326">
                  <a:moveTo>
                    <a:pt x="2108" y="27"/>
                  </a:moveTo>
                  <a:lnTo>
                    <a:pt x="2027" y="0"/>
                  </a:lnTo>
                  <a:lnTo>
                    <a:pt x="2034" y="139"/>
                  </a:lnTo>
                  <a:lnTo>
                    <a:pt x="1940" y="111"/>
                  </a:lnTo>
                  <a:lnTo>
                    <a:pt x="1860" y="115"/>
                  </a:lnTo>
                  <a:lnTo>
                    <a:pt x="1816" y="139"/>
                  </a:lnTo>
                  <a:lnTo>
                    <a:pt x="1779" y="174"/>
                  </a:lnTo>
                  <a:lnTo>
                    <a:pt x="1730" y="239"/>
                  </a:lnTo>
                  <a:lnTo>
                    <a:pt x="0" y="235"/>
                  </a:lnTo>
                  <a:lnTo>
                    <a:pt x="4" y="326"/>
                  </a:lnTo>
                  <a:lnTo>
                    <a:pt x="2085" y="318"/>
                  </a:lnTo>
                  <a:lnTo>
                    <a:pt x="2085" y="232"/>
                  </a:lnTo>
                  <a:lnTo>
                    <a:pt x="2102" y="235"/>
                  </a:lnTo>
                  <a:lnTo>
                    <a:pt x="2108" y="27"/>
                  </a:lnTo>
                  <a:close/>
                </a:path>
              </a:pathLst>
            </a:custGeom>
            <a:solidFill>
              <a:srgbClr val="C9B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7" name="Freeform 152"/>
            <p:cNvSpPr>
              <a:spLocks/>
            </p:cNvSpPr>
            <p:nvPr/>
          </p:nvSpPr>
          <p:spPr bwMode="auto">
            <a:xfrm>
              <a:off x="2782" y="1380"/>
              <a:ext cx="64" cy="281"/>
            </a:xfrm>
            <a:custGeom>
              <a:avLst/>
              <a:gdLst>
                <a:gd name="T0" fmla="*/ 28 w 129"/>
                <a:gd name="T1" fmla="*/ 0 h 561"/>
                <a:gd name="T2" fmla="*/ 58 w 129"/>
                <a:gd name="T3" fmla="*/ 0 h 561"/>
                <a:gd name="T4" fmla="*/ 36 w 129"/>
                <a:gd name="T5" fmla="*/ 230 h 561"/>
                <a:gd name="T6" fmla="*/ 36 w 129"/>
                <a:gd name="T7" fmla="*/ 234 h 561"/>
                <a:gd name="T8" fmla="*/ 35 w 129"/>
                <a:gd name="T9" fmla="*/ 242 h 561"/>
                <a:gd name="T10" fmla="*/ 37 w 129"/>
                <a:gd name="T11" fmla="*/ 253 h 561"/>
                <a:gd name="T12" fmla="*/ 40 w 129"/>
                <a:gd name="T13" fmla="*/ 262 h 561"/>
                <a:gd name="T14" fmla="*/ 43 w 129"/>
                <a:gd name="T15" fmla="*/ 266 h 561"/>
                <a:gd name="T16" fmla="*/ 46 w 129"/>
                <a:gd name="T17" fmla="*/ 269 h 561"/>
                <a:gd name="T18" fmla="*/ 50 w 129"/>
                <a:gd name="T19" fmla="*/ 272 h 561"/>
                <a:gd name="T20" fmla="*/ 55 w 129"/>
                <a:gd name="T21" fmla="*/ 275 h 561"/>
                <a:gd name="T22" fmla="*/ 58 w 129"/>
                <a:gd name="T23" fmla="*/ 277 h 561"/>
                <a:gd name="T24" fmla="*/ 61 w 129"/>
                <a:gd name="T25" fmla="*/ 279 h 561"/>
                <a:gd name="T26" fmla="*/ 64 w 129"/>
                <a:gd name="T27" fmla="*/ 280 h 561"/>
                <a:gd name="T28" fmla="*/ 64 w 129"/>
                <a:gd name="T29" fmla="*/ 281 h 561"/>
                <a:gd name="T30" fmla="*/ 0 w 129"/>
                <a:gd name="T31" fmla="*/ 278 h 561"/>
                <a:gd name="T32" fmla="*/ 14 w 129"/>
                <a:gd name="T33" fmla="*/ 64 h 561"/>
                <a:gd name="T34" fmla="*/ 28 w 129"/>
                <a:gd name="T35" fmla="*/ 0 h 56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29"/>
                <a:gd name="T55" fmla="*/ 0 h 561"/>
                <a:gd name="T56" fmla="*/ 129 w 129"/>
                <a:gd name="T57" fmla="*/ 561 h 56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29" h="561">
                  <a:moveTo>
                    <a:pt x="57" y="0"/>
                  </a:moveTo>
                  <a:lnTo>
                    <a:pt x="116" y="0"/>
                  </a:lnTo>
                  <a:lnTo>
                    <a:pt x="73" y="460"/>
                  </a:lnTo>
                  <a:lnTo>
                    <a:pt x="73" y="467"/>
                  </a:lnTo>
                  <a:lnTo>
                    <a:pt x="71" y="484"/>
                  </a:lnTo>
                  <a:lnTo>
                    <a:pt x="74" y="505"/>
                  </a:lnTo>
                  <a:lnTo>
                    <a:pt x="81" y="523"/>
                  </a:lnTo>
                  <a:lnTo>
                    <a:pt x="86" y="531"/>
                  </a:lnTo>
                  <a:lnTo>
                    <a:pt x="93" y="538"/>
                  </a:lnTo>
                  <a:lnTo>
                    <a:pt x="101" y="544"/>
                  </a:lnTo>
                  <a:lnTo>
                    <a:pt x="110" y="550"/>
                  </a:lnTo>
                  <a:lnTo>
                    <a:pt x="116" y="554"/>
                  </a:lnTo>
                  <a:lnTo>
                    <a:pt x="123" y="558"/>
                  </a:lnTo>
                  <a:lnTo>
                    <a:pt x="128" y="560"/>
                  </a:lnTo>
                  <a:lnTo>
                    <a:pt x="129" y="561"/>
                  </a:lnTo>
                  <a:lnTo>
                    <a:pt x="0" y="556"/>
                  </a:lnTo>
                  <a:lnTo>
                    <a:pt x="29" y="128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C9B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8" name="Freeform 153"/>
            <p:cNvSpPr>
              <a:spLocks/>
            </p:cNvSpPr>
            <p:nvPr/>
          </p:nvSpPr>
          <p:spPr bwMode="auto">
            <a:xfrm>
              <a:off x="2755" y="1363"/>
              <a:ext cx="15" cy="53"/>
            </a:xfrm>
            <a:custGeom>
              <a:avLst/>
              <a:gdLst>
                <a:gd name="T0" fmla="*/ 0 w 30"/>
                <a:gd name="T1" fmla="*/ 26 h 106"/>
                <a:gd name="T2" fmla="*/ 2 w 30"/>
                <a:gd name="T3" fmla="*/ 17 h 106"/>
                <a:gd name="T4" fmla="*/ 5 w 30"/>
                <a:gd name="T5" fmla="*/ 7 h 106"/>
                <a:gd name="T6" fmla="*/ 9 w 30"/>
                <a:gd name="T7" fmla="*/ 3 h 106"/>
                <a:gd name="T8" fmla="*/ 15 w 30"/>
                <a:gd name="T9" fmla="*/ 0 h 106"/>
                <a:gd name="T10" fmla="*/ 14 w 30"/>
                <a:gd name="T11" fmla="*/ 53 h 106"/>
                <a:gd name="T12" fmla="*/ 8 w 30"/>
                <a:gd name="T13" fmla="*/ 51 h 106"/>
                <a:gd name="T14" fmla="*/ 4 w 30"/>
                <a:gd name="T15" fmla="*/ 45 h 106"/>
                <a:gd name="T16" fmla="*/ 1 w 30"/>
                <a:gd name="T17" fmla="*/ 37 h 106"/>
                <a:gd name="T18" fmla="*/ 0 w 30"/>
                <a:gd name="T19" fmla="*/ 26 h 10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0"/>
                <a:gd name="T31" fmla="*/ 0 h 106"/>
                <a:gd name="T32" fmla="*/ 30 w 30"/>
                <a:gd name="T33" fmla="*/ 106 h 10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0" h="106">
                  <a:moveTo>
                    <a:pt x="0" y="52"/>
                  </a:moveTo>
                  <a:lnTo>
                    <a:pt x="3" y="33"/>
                  </a:lnTo>
                  <a:lnTo>
                    <a:pt x="9" y="15"/>
                  </a:lnTo>
                  <a:lnTo>
                    <a:pt x="18" y="5"/>
                  </a:lnTo>
                  <a:lnTo>
                    <a:pt x="30" y="0"/>
                  </a:lnTo>
                  <a:lnTo>
                    <a:pt x="28" y="106"/>
                  </a:lnTo>
                  <a:lnTo>
                    <a:pt x="16" y="102"/>
                  </a:lnTo>
                  <a:lnTo>
                    <a:pt x="8" y="90"/>
                  </a:lnTo>
                  <a:lnTo>
                    <a:pt x="2" y="7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99" name="Freeform 154"/>
            <p:cNvSpPr>
              <a:spLocks/>
            </p:cNvSpPr>
            <p:nvPr/>
          </p:nvSpPr>
          <p:spPr bwMode="auto">
            <a:xfrm>
              <a:off x="2845" y="1467"/>
              <a:ext cx="93" cy="41"/>
            </a:xfrm>
            <a:custGeom>
              <a:avLst/>
              <a:gdLst>
                <a:gd name="T0" fmla="*/ 0 w 186"/>
                <a:gd name="T1" fmla="*/ 41 h 83"/>
                <a:gd name="T2" fmla="*/ 92 w 186"/>
                <a:gd name="T3" fmla="*/ 41 h 83"/>
                <a:gd name="T4" fmla="*/ 93 w 186"/>
                <a:gd name="T5" fmla="*/ 0 h 83"/>
                <a:gd name="T6" fmla="*/ 1 w 186"/>
                <a:gd name="T7" fmla="*/ 0 h 83"/>
                <a:gd name="T8" fmla="*/ 0 w 186"/>
                <a:gd name="T9" fmla="*/ 41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83"/>
                <a:gd name="T17" fmla="*/ 186 w 186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83">
                  <a:moveTo>
                    <a:pt x="0" y="83"/>
                  </a:moveTo>
                  <a:lnTo>
                    <a:pt x="184" y="83"/>
                  </a:lnTo>
                  <a:lnTo>
                    <a:pt x="186" y="0"/>
                  </a:lnTo>
                  <a:lnTo>
                    <a:pt x="1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00" name="Freeform 155"/>
            <p:cNvSpPr>
              <a:spLocks/>
            </p:cNvSpPr>
            <p:nvPr/>
          </p:nvSpPr>
          <p:spPr bwMode="auto">
            <a:xfrm>
              <a:off x="2846" y="1416"/>
              <a:ext cx="93" cy="37"/>
            </a:xfrm>
            <a:custGeom>
              <a:avLst/>
              <a:gdLst>
                <a:gd name="T0" fmla="*/ 93 w 186"/>
                <a:gd name="T1" fmla="*/ 0 h 74"/>
                <a:gd name="T2" fmla="*/ 1 w 186"/>
                <a:gd name="T3" fmla="*/ 0 h 74"/>
                <a:gd name="T4" fmla="*/ 0 w 186"/>
                <a:gd name="T5" fmla="*/ 37 h 74"/>
                <a:gd name="T6" fmla="*/ 92 w 186"/>
                <a:gd name="T7" fmla="*/ 37 h 74"/>
                <a:gd name="T8" fmla="*/ 93 w 186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74"/>
                <a:gd name="T17" fmla="*/ 186 w 186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74">
                  <a:moveTo>
                    <a:pt x="186" y="0"/>
                  </a:moveTo>
                  <a:lnTo>
                    <a:pt x="1" y="0"/>
                  </a:lnTo>
                  <a:lnTo>
                    <a:pt x="0" y="74"/>
                  </a:lnTo>
                  <a:lnTo>
                    <a:pt x="184" y="74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01" name="Freeform 156"/>
            <p:cNvSpPr>
              <a:spLocks/>
            </p:cNvSpPr>
            <p:nvPr/>
          </p:nvSpPr>
          <p:spPr bwMode="auto">
            <a:xfrm>
              <a:off x="2958" y="1416"/>
              <a:ext cx="93" cy="37"/>
            </a:xfrm>
            <a:custGeom>
              <a:avLst/>
              <a:gdLst>
                <a:gd name="T0" fmla="*/ 93 w 186"/>
                <a:gd name="T1" fmla="*/ 0 h 74"/>
                <a:gd name="T2" fmla="*/ 1 w 186"/>
                <a:gd name="T3" fmla="*/ 0 h 74"/>
                <a:gd name="T4" fmla="*/ 0 w 186"/>
                <a:gd name="T5" fmla="*/ 37 h 74"/>
                <a:gd name="T6" fmla="*/ 92 w 186"/>
                <a:gd name="T7" fmla="*/ 37 h 74"/>
                <a:gd name="T8" fmla="*/ 93 w 186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74"/>
                <a:gd name="T17" fmla="*/ 186 w 186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74">
                  <a:moveTo>
                    <a:pt x="186" y="0"/>
                  </a:moveTo>
                  <a:lnTo>
                    <a:pt x="1" y="0"/>
                  </a:lnTo>
                  <a:lnTo>
                    <a:pt x="0" y="74"/>
                  </a:lnTo>
                  <a:lnTo>
                    <a:pt x="184" y="74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02" name="Freeform 157"/>
            <p:cNvSpPr>
              <a:spLocks/>
            </p:cNvSpPr>
            <p:nvPr/>
          </p:nvSpPr>
          <p:spPr bwMode="auto">
            <a:xfrm>
              <a:off x="2957" y="1467"/>
              <a:ext cx="93" cy="41"/>
            </a:xfrm>
            <a:custGeom>
              <a:avLst/>
              <a:gdLst>
                <a:gd name="T0" fmla="*/ 0 w 187"/>
                <a:gd name="T1" fmla="*/ 41 h 83"/>
                <a:gd name="T2" fmla="*/ 93 w 187"/>
                <a:gd name="T3" fmla="*/ 41 h 83"/>
                <a:gd name="T4" fmla="*/ 93 w 187"/>
                <a:gd name="T5" fmla="*/ 0 h 83"/>
                <a:gd name="T6" fmla="*/ 1 w 187"/>
                <a:gd name="T7" fmla="*/ 0 h 83"/>
                <a:gd name="T8" fmla="*/ 0 w 187"/>
                <a:gd name="T9" fmla="*/ 41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83"/>
                <a:gd name="T17" fmla="*/ 187 w 187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83">
                  <a:moveTo>
                    <a:pt x="0" y="83"/>
                  </a:moveTo>
                  <a:lnTo>
                    <a:pt x="186" y="83"/>
                  </a:lnTo>
                  <a:lnTo>
                    <a:pt x="187" y="0"/>
                  </a:lnTo>
                  <a:lnTo>
                    <a:pt x="3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03" name="Freeform 158"/>
            <p:cNvSpPr>
              <a:spLocks/>
            </p:cNvSpPr>
            <p:nvPr/>
          </p:nvSpPr>
          <p:spPr bwMode="auto">
            <a:xfrm>
              <a:off x="3069" y="1467"/>
              <a:ext cx="92" cy="41"/>
            </a:xfrm>
            <a:custGeom>
              <a:avLst/>
              <a:gdLst>
                <a:gd name="T0" fmla="*/ 0 w 184"/>
                <a:gd name="T1" fmla="*/ 41 h 83"/>
                <a:gd name="T2" fmla="*/ 92 w 184"/>
                <a:gd name="T3" fmla="*/ 41 h 83"/>
                <a:gd name="T4" fmla="*/ 92 w 184"/>
                <a:gd name="T5" fmla="*/ 0 h 83"/>
                <a:gd name="T6" fmla="*/ 1 w 184"/>
                <a:gd name="T7" fmla="*/ 0 h 83"/>
                <a:gd name="T8" fmla="*/ 0 w 184"/>
                <a:gd name="T9" fmla="*/ 41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"/>
                <a:gd name="T16" fmla="*/ 0 h 83"/>
                <a:gd name="T17" fmla="*/ 184 w 184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" h="83">
                  <a:moveTo>
                    <a:pt x="0" y="83"/>
                  </a:moveTo>
                  <a:lnTo>
                    <a:pt x="183" y="83"/>
                  </a:lnTo>
                  <a:lnTo>
                    <a:pt x="184" y="0"/>
                  </a:lnTo>
                  <a:lnTo>
                    <a:pt x="1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04" name="Freeform 159"/>
            <p:cNvSpPr>
              <a:spLocks/>
            </p:cNvSpPr>
            <p:nvPr/>
          </p:nvSpPr>
          <p:spPr bwMode="auto">
            <a:xfrm>
              <a:off x="3070" y="1416"/>
              <a:ext cx="92" cy="37"/>
            </a:xfrm>
            <a:custGeom>
              <a:avLst/>
              <a:gdLst>
                <a:gd name="T0" fmla="*/ 92 w 186"/>
                <a:gd name="T1" fmla="*/ 0 h 74"/>
                <a:gd name="T2" fmla="*/ 0 w 186"/>
                <a:gd name="T3" fmla="*/ 0 h 74"/>
                <a:gd name="T4" fmla="*/ 0 w 186"/>
                <a:gd name="T5" fmla="*/ 37 h 74"/>
                <a:gd name="T6" fmla="*/ 92 w 186"/>
                <a:gd name="T7" fmla="*/ 37 h 74"/>
                <a:gd name="T8" fmla="*/ 92 w 186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74"/>
                <a:gd name="T17" fmla="*/ 186 w 186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74">
                  <a:moveTo>
                    <a:pt x="186" y="0"/>
                  </a:moveTo>
                  <a:lnTo>
                    <a:pt x="1" y="0"/>
                  </a:lnTo>
                  <a:lnTo>
                    <a:pt x="0" y="74"/>
                  </a:lnTo>
                  <a:lnTo>
                    <a:pt x="185" y="74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05" name="Freeform 160"/>
            <p:cNvSpPr>
              <a:spLocks/>
            </p:cNvSpPr>
            <p:nvPr/>
          </p:nvSpPr>
          <p:spPr bwMode="auto">
            <a:xfrm>
              <a:off x="3180" y="1467"/>
              <a:ext cx="93" cy="41"/>
            </a:xfrm>
            <a:custGeom>
              <a:avLst/>
              <a:gdLst>
                <a:gd name="T0" fmla="*/ 0 w 185"/>
                <a:gd name="T1" fmla="*/ 41 h 83"/>
                <a:gd name="T2" fmla="*/ 92 w 185"/>
                <a:gd name="T3" fmla="*/ 41 h 83"/>
                <a:gd name="T4" fmla="*/ 93 w 185"/>
                <a:gd name="T5" fmla="*/ 0 h 83"/>
                <a:gd name="T6" fmla="*/ 1 w 185"/>
                <a:gd name="T7" fmla="*/ 0 h 83"/>
                <a:gd name="T8" fmla="*/ 0 w 185"/>
                <a:gd name="T9" fmla="*/ 41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5"/>
                <a:gd name="T16" fmla="*/ 0 h 83"/>
                <a:gd name="T17" fmla="*/ 185 w 185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5" h="83">
                  <a:moveTo>
                    <a:pt x="0" y="83"/>
                  </a:moveTo>
                  <a:lnTo>
                    <a:pt x="184" y="83"/>
                  </a:lnTo>
                  <a:lnTo>
                    <a:pt x="185" y="0"/>
                  </a:lnTo>
                  <a:lnTo>
                    <a:pt x="1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06" name="Freeform 161"/>
            <p:cNvSpPr>
              <a:spLocks/>
            </p:cNvSpPr>
            <p:nvPr/>
          </p:nvSpPr>
          <p:spPr bwMode="auto">
            <a:xfrm>
              <a:off x="3181" y="1416"/>
              <a:ext cx="93" cy="37"/>
            </a:xfrm>
            <a:custGeom>
              <a:avLst/>
              <a:gdLst>
                <a:gd name="T0" fmla="*/ 93 w 186"/>
                <a:gd name="T1" fmla="*/ 0 h 74"/>
                <a:gd name="T2" fmla="*/ 1 w 186"/>
                <a:gd name="T3" fmla="*/ 0 h 74"/>
                <a:gd name="T4" fmla="*/ 0 w 186"/>
                <a:gd name="T5" fmla="*/ 37 h 74"/>
                <a:gd name="T6" fmla="*/ 93 w 186"/>
                <a:gd name="T7" fmla="*/ 37 h 74"/>
                <a:gd name="T8" fmla="*/ 93 w 186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74"/>
                <a:gd name="T17" fmla="*/ 186 w 186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74">
                  <a:moveTo>
                    <a:pt x="186" y="0"/>
                  </a:moveTo>
                  <a:lnTo>
                    <a:pt x="2" y="0"/>
                  </a:lnTo>
                  <a:lnTo>
                    <a:pt x="0" y="74"/>
                  </a:lnTo>
                  <a:lnTo>
                    <a:pt x="185" y="74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07" name="Freeform 162"/>
            <p:cNvSpPr>
              <a:spLocks/>
            </p:cNvSpPr>
            <p:nvPr/>
          </p:nvSpPr>
          <p:spPr bwMode="auto">
            <a:xfrm>
              <a:off x="3292" y="1467"/>
              <a:ext cx="93" cy="41"/>
            </a:xfrm>
            <a:custGeom>
              <a:avLst/>
              <a:gdLst>
                <a:gd name="T0" fmla="*/ 0 w 187"/>
                <a:gd name="T1" fmla="*/ 41 h 83"/>
                <a:gd name="T2" fmla="*/ 92 w 187"/>
                <a:gd name="T3" fmla="*/ 41 h 83"/>
                <a:gd name="T4" fmla="*/ 93 w 187"/>
                <a:gd name="T5" fmla="*/ 0 h 83"/>
                <a:gd name="T6" fmla="*/ 0 w 187"/>
                <a:gd name="T7" fmla="*/ 0 h 83"/>
                <a:gd name="T8" fmla="*/ 0 w 187"/>
                <a:gd name="T9" fmla="*/ 41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83"/>
                <a:gd name="T17" fmla="*/ 187 w 187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83">
                  <a:moveTo>
                    <a:pt x="0" y="83"/>
                  </a:moveTo>
                  <a:lnTo>
                    <a:pt x="184" y="83"/>
                  </a:lnTo>
                  <a:lnTo>
                    <a:pt x="187" y="0"/>
                  </a:lnTo>
                  <a:lnTo>
                    <a:pt x="1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08" name="Freeform 163"/>
            <p:cNvSpPr>
              <a:spLocks/>
            </p:cNvSpPr>
            <p:nvPr/>
          </p:nvSpPr>
          <p:spPr bwMode="auto">
            <a:xfrm>
              <a:off x="3293" y="1416"/>
              <a:ext cx="93" cy="37"/>
            </a:xfrm>
            <a:custGeom>
              <a:avLst/>
              <a:gdLst>
                <a:gd name="T0" fmla="*/ 93 w 186"/>
                <a:gd name="T1" fmla="*/ 0 h 74"/>
                <a:gd name="T2" fmla="*/ 1 w 186"/>
                <a:gd name="T3" fmla="*/ 0 h 74"/>
                <a:gd name="T4" fmla="*/ 0 w 186"/>
                <a:gd name="T5" fmla="*/ 37 h 74"/>
                <a:gd name="T6" fmla="*/ 93 w 186"/>
                <a:gd name="T7" fmla="*/ 37 h 74"/>
                <a:gd name="T8" fmla="*/ 93 w 186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74"/>
                <a:gd name="T17" fmla="*/ 186 w 186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74">
                  <a:moveTo>
                    <a:pt x="186" y="0"/>
                  </a:moveTo>
                  <a:lnTo>
                    <a:pt x="2" y="0"/>
                  </a:lnTo>
                  <a:lnTo>
                    <a:pt x="0" y="74"/>
                  </a:lnTo>
                  <a:lnTo>
                    <a:pt x="185" y="74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09" name="Freeform 164"/>
            <p:cNvSpPr>
              <a:spLocks/>
            </p:cNvSpPr>
            <p:nvPr/>
          </p:nvSpPr>
          <p:spPr bwMode="auto">
            <a:xfrm>
              <a:off x="3402" y="1467"/>
              <a:ext cx="93" cy="41"/>
            </a:xfrm>
            <a:custGeom>
              <a:avLst/>
              <a:gdLst>
                <a:gd name="T0" fmla="*/ 0 w 186"/>
                <a:gd name="T1" fmla="*/ 41 h 83"/>
                <a:gd name="T2" fmla="*/ 93 w 186"/>
                <a:gd name="T3" fmla="*/ 41 h 83"/>
                <a:gd name="T4" fmla="*/ 93 w 186"/>
                <a:gd name="T5" fmla="*/ 0 h 83"/>
                <a:gd name="T6" fmla="*/ 1 w 186"/>
                <a:gd name="T7" fmla="*/ 0 h 83"/>
                <a:gd name="T8" fmla="*/ 0 w 186"/>
                <a:gd name="T9" fmla="*/ 41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"/>
                <a:gd name="T16" fmla="*/ 0 h 83"/>
                <a:gd name="T17" fmla="*/ 186 w 186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" h="83">
                  <a:moveTo>
                    <a:pt x="0" y="83"/>
                  </a:moveTo>
                  <a:lnTo>
                    <a:pt x="185" y="83"/>
                  </a:lnTo>
                  <a:lnTo>
                    <a:pt x="186" y="0"/>
                  </a:lnTo>
                  <a:lnTo>
                    <a:pt x="1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0" name="Freeform 165"/>
            <p:cNvSpPr>
              <a:spLocks/>
            </p:cNvSpPr>
            <p:nvPr/>
          </p:nvSpPr>
          <p:spPr bwMode="auto">
            <a:xfrm>
              <a:off x="3403" y="1416"/>
              <a:ext cx="93" cy="37"/>
            </a:xfrm>
            <a:custGeom>
              <a:avLst/>
              <a:gdLst>
                <a:gd name="T0" fmla="*/ 93 w 187"/>
                <a:gd name="T1" fmla="*/ 0 h 74"/>
                <a:gd name="T2" fmla="*/ 1 w 187"/>
                <a:gd name="T3" fmla="*/ 0 h 74"/>
                <a:gd name="T4" fmla="*/ 0 w 187"/>
                <a:gd name="T5" fmla="*/ 37 h 74"/>
                <a:gd name="T6" fmla="*/ 93 w 187"/>
                <a:gd name="T7" fmla="*/ 37 h 74"/>
                <a:gd name="T8" fmla="*/ 93 w 187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"/>
                <a:gd name="T16" fmla="*/ 0 h 74"/>
                <a:gd name="T17" fmla="*/ 187 w 18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" h="74">
                  <a:moveTo>
                    <a:pt x="187" y="0"/>
                  </a:moveTo>
                  <a:lnTo>
                    <a:pt x="3" y="0"/>
                  </a:lnTo>
                  <a:lnTo>
                    <a:pt x="0" y="74"/>
                  </a:lnTo>
                  <a:lnTo>
                    <a:pt x="186" y="74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1" name="Freeform 166"/>
            <p:cNvSpPr>
              <a:spLocks/>
            </p:cNvSpPr>
            <p:nvPr/>
          </p:nvSpPr>
          <p:spPr bwMode="auto">
            <a:xfrm>
              <a:off x="3640" y="1577"/>
              <a:ext cx="168" cy="75"/>
            </a:xfrm>
            <a:custGeom>
              <a:avLst/>
              <a:gdLst>
                <a:gd name="T0" fmla="*/ 56 w 335"/>
                <a:gd name="T1" fmla="*/ 11 h 151"/>
                <a:gd name="T2" fmla="*/ 46 w 335"/>
                <a:gd name="T3" fmla="*/ 17 h 151"/>
                <a:gd name="T4" fmla="*/ 37 w 335"/>
                <a:gd name="T5" fmla="*/ 23 h 151"/>
                <a:gd name="T6" fmla="*/ 29 w 335"/>
                <a:gd name="T7" fmla="*/ 31 h 151"/>
                <a:gd name="T8" fmla="*/ 22 w 335"/>
                <a:gd name="T9" fmla="*/ 38 h 151"/>
                <a:gd name="T10" fmla="*/ 15 w 335"/>
                <a:gd name="T11" fmla="*/ 47 h 151"/>
                <a:gd name="T12" fmla="*/ 10 w 335"/>
                <a:gd name="T13" fmla="*/ 56 h 151"/>
                <a:gd name="T14" fmla="*/ 4 w 335"/>
                <a:gd name="T15" fmla="*/ 65 h 151"/>
                <a:gd name="T16" fmla="*/ 0 w 335"/>
                <a:gd name="T17" fmla="*/ 75 h 151"/>
                <a:gd name="T18" fmla="*/ 5 w 335"/>
                <a:gd name="T19" fmla="*/ 68 h 151"/>
                <a:gd name="T20" fmla="*/ 10 w 335"/>
                <a:gd name="T21" fmla="*/ 61 h 151"/>
                <a:gd name="T22" fmla="*/ 15 w 335"/>
                <a:gd name="T23" fmla="*/ 54 h 151"/>
                <a:gd name="T24" fmla="*/ 20 w 335"/>
                <a:gd name="T25" fmla="*/ 48 h 151"/>
                <a:gd name="T26" fmla="*/ 27 w 335"/>
                <a:gd name="T27" fmla="*/ 41 h 151"/>
                <a:gd name="T28" fmla="*/ 34 w 335"/>
                <a:gd name="T29" fmla="*/ 36 h 151"/>
                <a:gd name="T30" fmla="*/ 41 w 335"/>
                <a:gd name="T31" fmla="*/ 31 h 151"/>
                <a:gd name="T32" fmla="*/ 49 w 335"/>
                <a:gd name="T33" fmla="*/ 26 h 151"/>
                <a:gd name="T34" fmla="*/ 56 w 335"/>
                <a:gd name="T35" fmla="*/ 23 h 151"/>
                <a:gd name="T36" fmla="*/ 64 w 335"/>
                <a:gd name="T37" fmla="*/ 20 h 151"/>
                <a:gd name="T38" fmla="*/ 72 w 335"/>
                <a:gd name="T39" fmla="*/ 18 h 151"/>
                <a:gd name="T40" fmla="*/ 80 w 335"/>
                <a:gd name="T41" fmla="*/ 16 h 151"/>
                <a:gd name="T42" fmla="*/ 88 w 335"/>
                <a:gd name="T43" fmla="*/ 15 h 151"/>
                <a:gd name="T44" fmla="*/ 96 w 335"/>
                <a:gd name="T45" fmla="*/ 15 h 151"/>
                <a:gd name="T46" fmla="*/ 104 w 335"/>
                <a:gd name="T47" fmla="*/ 15 h 151"/>
                <a:gd name="T48" fmla="*/ 112 w 335"/>
                <a:gd name="T49" fmla="*/ 15 h 151"/>
                <a:gd name="T50" fmla="*/ 120 w 335"/>
                <a:gd name="T51" fmla="*/ 17 h 151"/>
                <a:gd name="T52" fmla="*/ 127 w 335"/>
                <a:gd name="T53" fmla="*/ 19 h 151"/>
                <a:gd name="T54" fmla="*/ 135 w 335"/>
                <a:gd name="T55" fmla="*/ 22 h 151"/>
                <a:gd name="T56" fmla="*/ 141 w 335"/>
                <a:gd name="T57" fmla="*/ 25 h 151"/>
                <a:gd name="T58" fmla="*/ 148 w 335"/>
                <a:gd name="T59" fmla="*/ 28 h 151"/>
                <a:gd name="T60" fmla="*/ 155 w 335"/>
                <a:gd name="T61" fmla="*/ 33 h 151"/>
                <a:gd name="T62" fmla="*/ 162 w 335"/>
                <a:gd name="T63" fmla="*/ 37 h 151"/>
                <a:gd name="T64" fmla="*/ 167 w 335"/>
                <a:gd name="T65" fmla="*/ 42 h 151"/>
                <a:gd name="T66" fmla="*/ 168 w 335"/>
                <a:gd name="T67" fmla="*/ 22 h 151"/>
                <a:gd name="T68" fmla="*/ 162 w 335"/>
                <a:gd name="T69" fmla="*/ 18 h 151"/>
                <a:gd name="T70" fmla="*/ 156 w 335"/>
                <a:gd name="T71" fmla="*/ 14 h 151"/>
                <a:gd name="T72" fmla="*/ 150 w 335"/>
                <a:gd name="T73" fmla="*/ 10 h 151"/>
                <a:gd name="T74" fmla="*/ 143 w 335"/>
                <a:gd name="T75" fmla="*/ 7 h 151"/>
                <a:gd name="T76" fmla="*/ 136 w 335"/>
                <a:gd name="T77" fmla="*/ 4 h 151"/>
                <a:gd name="T78" fmla="*/ 129 w 335"/>
                <a:gd name="T79" fmla="*/ 3 h 151"/>
                <a:gd name="T80" fmla="*/ 122 w 335"/>
                <a:gd name="T81" fmla="*/ 1 h 151"/>
                <a:gd name="T82" fmla="*/ 114 w 335"/>
                <a:gd name="T83" fmla="*/ 0 h 151"/>
                <a:gd name="T84" fmla="*/ 107 w 335"/>
                <a:gd name="T85" fmla="*/ 0 h 151"/>
                <a:gd name="T86" fmla="*/ 99 w 335"/>
                <a:gd name="T87" fmla="*/ 0 h 151"/>
                <a:gd name="T88" fmla="*/ 93 w 335"/>
                <a:gd name="T89" fmla="*/ 0 h 151"/>
                <a:gd name="T90" fmla="*/ 85 w 335"/>
                <a:gd name="T91" fmla="*/ 1 h 151"/>
                <a:gd name="T92" fmla="*/ 78 w 335"/>
                <a:gd name="T93" fmla="*/ 3 h 151"/>
                <a:gd name="T94" fmla="*/ 70 w 335"/>
                <a:gd name="T95" fmla="*/ 5 h 151"/>
                <a:gd name="T96" fmla="*/ 63 w 335"/>
                <a:gd name="T97" fmla="*/ 8 h 151"/>
                <a:gd name="T98" fmla="*/ 56 w 335"/>
                <a:gd name="T99" fmla="*/ 11 h 15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35"/>
                <a:gd name="T151" fmla="*/ 0 h 151"/>
                <a:gd name="T152" fmla="*/ 335 w 335"/>
                <a:gd name="T153" fmla="*/ 151 h 15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35" h="151">
                  <a:moveTo>
                    <a:pt x="111" y="23"/>
                  </a:moveTo>
                  <a:lnTo>
                    <a:pt x="91" y="35"/>
                  </a:lnTo>
                  <a:lnTo>
                    <a:pt x="74" y="47"/>
                  </a:lnTo>
                  <a:lnTo>
                    <a:pt x="58" y="62"/>
                  </a:lnTo>
                  <a:lnTo>
                    <a:pt x="43" y="77"/>
                  </a:lnTo>
                  <a:lnTo>
                    <a:pt x="30" y="95"/>
                  </a:lnTo>
                  <a:lnTo>
                    <a:pt x="19" y="113"/>
                  </a:lnTo>
                  <a:lnTo>
                    <a:pt x="8" y="131"/>
                  </a:lnTo>
                  <a:lnTo>
                    <a:pt x="0" y="151"/>
                  </a:lnTo>
                  <a:lnTo>
                    <a:pt x="9" y="136"/>
                  </a:lnTo>
                  <a:lnTo>
                    <a:pt x="19" y="122"/>
                  </a:lnTo>
                  <a:lnTo>
                    <a:pt x="29" y="108"/>
                  </a:lnTo>
                  <a:lnTo>
                    <a:pt x="40" y="96"/>
                  </a:lnTo>
                  <a:lnTo>
                    <a:pt x="53" y="83"/>
                  </a:lnTo>
                  <a:lnTo>
                    <a:pt x="67" y="73"/>
                  </a:lnTo>
                  <a:lnTo>
                    <a:pt x="82" y="62"/>
                  </a:lnTo>
                  <a:lnTo>
                    <a:pt x="97" y="53"/>
                  </a:lnTo>
                  <a:lnTo>
                    <a:pt x="112" y="46"/>
                  </a:lnTo>
                  <a:lnTo>
                    <a:pt x="128" y="40"/>
                  </a:lnTo>
                  <a:lnTo>
                    <a:pt x="144" y="36"/>
                  </a:lnTo>
                  <a:lnTo>
                    <a:pt x="160" y="32"/>
                  </a:lnTo>
                  <a:lnTo>
                    <a:pt x="175" y="30"/>
                  </a:lnTo>
                  <a:lnTo>
                    <a:pt x="191" y="30"/>
                  </a:lnTo>
                  <a:lnTo>
                    <a:pt x="208" y="30"/>
                  </a:lnTo>
                  <a:lnTo>
                    <a:pt x="223" y="31"/>
                  </a:lnTo>
                  <a:lnTo>
                    <a:pt x="239" y="35"/>
                  </a:lnTo>
                  <a:lnTo>
                    <a:pt x="254" y="38"/>
                  </a:lnTo>
                  <a:lnTo>
                    <a:pt x="269" y="44"/>
                  </a:lnTo>
                  <a:lnTo>
                    <a:pt x="282" y="50"/>
                  </a:lnTo>
                  <a:lnTo>
                    <a:pt x="296" y="56"/>
                  </a:lnTo>
                  <a:lnTo>
                    <a:pt x="310" y="66"/>
                  </a:lnTo>
                  <a:lnTo>
                    <a:pt x="323" y="75"/>
                  </a:lnTo>
                  <a:lnTo>
                    <a:pt x="334" y="85"/>
                  </a:lnTo>
                  <a:lnTo>
                    <a:pt x="335" y="44"/>
                  </a:lnTo>
                  <a:lnTo>
                    <a:pt x="324" y="36"/>
                  </a:lnTo>
                  <a:lnTo>
                    <a:pt x="311" y="28"/>
                  </a:lnTo>
                  <a:lnTo>
                    <a:pt x="299" y="21"/>
                  </a:lnTo>
                  <a:lnTo>
                    <a:pt x="285" y="15"/>
                  </a:lnTo>
                  <a:lnTo>
                    <a:pt x="271" y="9"/>
                  </a:lnTo>
                  <a:lnTo>
                    <a:pt x="257" y="6"/>
                  </a:lnTo>
                  <a:lnTo>
                    <a:pt x="243" y="2"/>
                  </a:lnTo>
                  <a:lnTo>
                    <a:pt x="228" y="0"/>
                  </a:lnTo>
                  <a:lnTo>
                    <a:pt x="213" y="0"/>
                  </a:lnTo>
                  <a:lnTo>
                    <a:pt x="198" y="0"/>
                  </a:lnTo>
                  <a:lnTo>
                    <a:pt x="185" y="1"/>
                  </a:lnTo>
                  <a:lnTo>
                    <a:pt x="170" y="3"/>
                  </a:lnTo>
                  <a:lnTo>
                    <a:pt x="155" y="6"/>
                  </a:lnTo>
                  <a:lnTo>
                    <a:pt x="140" y="10"/>
                  </a:lnTo>
                  <a:lnTo>
                    <a:pt x="125" y="16"/>
                  </a:lnTo>
                  <a:lnTo>
                    <a:pt x="11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2" name="Freeform 167"/>
            <p:cNvSpPr>
              <a:spLocks/>
            </p:cNvSpPr>
            <p:nvPr/>
          </p:nvSpPr>
          <p:spPr bwMode="auto">
            <a:xfrm>
              <a:off x="3184" y="1620"/>
              <a:ext cx="619" cy="144"/>
            </a:xfrm>
            <a:custGeom>
              <a:avLst/>
              <a:gdLst>
                <a:gd name="T0" fmla="*/ 585 w 1238"/>
                <a:gd name="T1" fmla="*/ 9 h 289"/>
                <a:gd name="T2" fmla="*/ 581 w 1238"/>
                <a:gd name="T3" fmla="*/ 7 h 289"/>
                <a:gd name="T4" fmla="*/ 577 w 1238"/>
                <a:gd name="T5" fmla="*/ 5 h 289"/>
                <a:gd name="T6" fmla="*/ 573 w 1238"/>
                <a:gd name="T7" fmla="*/ 4 h 289"/>
                <a:gd name="T8" fmla="*/ 569 w 1238"/>
                <a:gd name="T9" fmla="*/ 2 h 289"/>
                <a:gd name="T10" fmla="*/ 565 w 1238"/>
                <a:gd name="T11" fmla="*/ 1 h 289"/>
                <a:gd name="T12" fmla="*/ 561 w 1238"/>
                <a:gd name="T13" fmla="*/ 0 h 289"/>
                <a:gd name="T14" fmla="*/ 556 w 1238"/>
                <a:gd name="T15" fmla="*/ 0 h 289"/>
                <a:gd name="T16" fmla="*/ 552 w 1238"/>
                <a:gd name="T17" fmla="*/ 0 h 289"/>
                <a:gd name="T18" fmla="*/ 547 w 1238"/>
                <a:gd name="T19" fmla="*/ 0 h 289"/>
                <a:gd name="T20" fmla="*/ 542 w 1238"/>
                <a:gd name="T21" fmla="*/ 0 h 289"/>
                <a:gd name="T22" fmla="*/ 537 w 1238"/>
                <a:gd name="T23" fmla="*/ 2 h 289"/>
                <a:gd name="T24" fmla="*/ 532 w 1238"/>
                <a:gd name="T25" fmla="*/ 3 h 289"/>
                <a:gd name="T26" fmla="*/ 528 w 1238"/>
                <a:gd name="T27" fmla="*/ 5 h 289"/>
                <a:gd name="T28" fmla="*/ 523 w 1238"/>
                <a:gd name="T29" fmla="*/ 7 h 289"/>
                <a:gd name="T30" fmla="*/ 518 w 1238"/>
                <a:gd name="T31" fmla="*/ 10 h 289"/>
                <a:gd name="T32" fmla="*/ 514 w 1238"/>
                <a:gd name="T33" fmla="*/ 13 h 289"/>
                <a:gd name="T34" fmla="*/ 508 w 1238"/>
                <a:gd name="T35" fmla="*/ 17 h 289"/>
                <a:gd name="T36" fmla="*/ 502 w 1238"/>
                <a:gd name="T37" fmla="*/ 22 h 289"/>
                <a:gd name="T38" fmla="*/ 497 w 1238"/>
                <a:gd name="T39" fmla="*/ 28 h 289"/>
                <a:gd name="T40" fmla="*/ 493 w 1238"/>
                <a:gd name="T41" fmla="*/ 34 h 289"/>
                <a:gd name="T42" fmla="*/ 489 w 1238"/>
                <a:gd name="T43" fmla="*/ 41 h 289"/>
                <a:gd name="T44" fmla="*/ 486 w 1238"/>
                <a:gd name="T45" fmla="*/ 48 h 289"/>
                <a:gd name="T46" fmla="*/ 485 w 1238"/>
                <a:gd name="T47" fmla="*/ 56 h 289"/>
                <a:gd name="T48" fmla="*/ 483 w 1238"/>
                <a:gd name="T49" fmla="*/ 64 h 289"/>
                <a:gd name="T50" fmla="*/ 0 w 1238"/>
                <a:gd name="T51" fmla="*/ 73 h 289"/>
                <a:gd name="T52" fmla="*/ 482 w 1238"/>
                <a:gd name="T53" fmla="*/ 81 h 289"/>
                <a:gd name="T54" fmla="*/ 485 w 1238"/>
                <a:gd name="T55" fmla="*/ 94 h 289"/>
                <a:gd name="T56" fmla="*/ 489 w 1238"/>
                <a:gd name="T57" fmla="*/ 105 h 289"/>
                <a:gd name="T58" fmla="*/ 495 w 1238"/>
                <a:gd name="T59" fmla="*/ 116 h 289"/>
                <a:gd name="T60" fmla="*/ 504 w 1238"/>
                <a:gd name="T61" fmla="*/ 126 h 289"/>
                <a:gd name="T62" fmla="*/ 513 w 1238"/>
                <a:gd name="T63" fmla="*/ 134 h 289"/>
                <a:gd name="T64" fmla="*/ 524 w 1238"/>
                <a:gd name="T65" fmla="*/ 139 h 289"/>
                <a:gd name="T66" fmla="*/ 536 w 1238"/>
                <a:gd name="T67" fmla="*/ 143 h 289"/>
                <a:gd name="T68" fmla="*/ 549 w 1238"/>
                <a:gd name="T69" fmla="*/ 144 h 289"/>
                <a:gd name="T70" fmla="*/ 563 w 1238"/>
                <a:gd name="T71" fmla="*/ 143 h 289"/>
                <a:gd name="T72" fmla="*/ 576 w 1238"/>
                <a:gd name="T73" fmla="*/ 139 h 289"/>
                <a:gd name="T74" fmla="*/ 588 w 1238"/>
                <a:gd name="T75" fmla="*/ 132 h 289"/>
                <a:gd name="T76" fmla="*/ 598 w 1238"/>
                <a:gd name="T77" fmla="*/ 123 h 289"/>
                <a:gd name="T78" fmla="*/ 607 w 1238"/>
                <a:gd name="T79" fmla="*/ 113 h 289"/>
                <a:gd name="T80" fmla="*/ 613 w 1238"/>
                <a:gd name="T81" fmla="*/ 101 h 289"/>
                <a:gd name="T82" fmla="*/ 618 w 1238"/>
                <a:gd name="T83" fmla="*/ 87 h 289"/>
                <a:gd name="T84" fmla="*/ 619 w 1238"/>
                <a:gd name="T85" fmla="*/ 72 h 289"/>
                <a:gd name="T86" fmla="*/ 619 w 1238"/>
                <a:gd name="T87" fmla="*/ 63 h 289"/>
                <a:gd name="T88" fmla="*/ 617 w 1238"/>
                <a:gd name="T89" fmla="*/ 53 h 289"/>
                <a:gd name="T90" fmla="*/ 614 w 1238"/>
                <a:gd name="T91" fmla="*/ 44 h 289"/>
                <a:gd name="T92" fmla="*/ 610 w 1238"/>
                <a:gd name="T93" fmla="*/ 35 h 289"/>
                <a:gd name="T94" fmla="*/ 605 w 1238"/>
                <a:gd name="T95" fmla="*/ 28 h 289"/>
                <a:gd name="T96" fmla="*/ 599 w 1238"/>
                <a:gd name="T97" fmla="*/ 20 h 289"/>
                <a:gd name="T98" fmla="*/ 592 w 1238"/>
                <a:gd name="T99" fmla="*/ 14 h 289"/>
                <a:gd name="T100" fmla="*/ 585 w 1238"/>
                <a:gd name="T101" fmla="*/ 9 h 28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38"/>
                <a:gd name="T154" fmla="*/ 0 h 289"/>
                <a:gd name="T155" fmla="*/ 1238 w 1238"/>
                <a:gd name="T156" fmla="*/ 289 h 28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38" h="289">
                  <a:moveTo>
                    <a:pt x="1169" y="19"/>
                  </a:moveTo>
                  <a:lnTo>
                    <a:pt x="1162" y="14"/>
                  </a:lnTo>
                  <a:lnTo>
                    <a:pt x="1154" y="11"/>
                  </a:lnTo>
                  <a:lnTo>
                    <a:pt x="1146" y="8"/>
                  </a:lnTo>
                  <a:lnTo>
                    <a:pt x="1138" y="5"/>
                  </a:lnTo>
                  <a:lnTo>
                    <a:pt x="1130" y="3"/>
                  </a:lnTo>
                  <a:lnTo>
                    <a:pt x="1122" y="1"/>
                  </a:lnTo>
                  <a:lnTo>
                    <a:pt x="1112" y="0"/>
                  </a:lnTo>
                  <a:lnTo>
                    <a:pt x="1104" y="0"/>
                  </a:lnTo>
                  <a:lnTo>
                    <a:pt x="1094" y="0"/>
                  </a:lnTo>
                  <a:lnTo>
                    <a:pt x="1084" y="1"/>
                  </a:lnTo>
                  <a:lnTo>
                    <a:pt x="1073" y="4"/>
                  </a:lnTo>
                  <a:lnTo>
                    <a:pt x="1064" y="7"/>
                  </a:lnTo>
                  <a:lnTo>
                    <a:pt x="1055" y="11"/>
                  </a:lnTo>
                  <a:lnTo>
                    <a:pt x="1046" y="15"/>
                  </a:lnTo>
                  <a:lnTo>
                    <a:pt x="1036" y="20"/>
                  </a:lnTo>
                  <a:lnTo>
                    <a:pt x="1028" y="26"/>
                  </a:lnTo>
                  <a:lnTo>
                    <a:pt x="1016" y="35"/>
                  </a:lnTo>
                  <a:lnTo>
                    <a:pt x="1005" y="45"/>
                  </a:lnTo>
                  <a:lnTo>
                    <a:pt x="995" y="57"/>
                  </a:lnTo>
                  <a:lnTo>
                    <a:pt x="987" y="69"/>
                  </a:lnTo>
                  <a:lnTo>
                    <a:pt x="979" y="82"/>
                  </a:lnTo>
                  <a:lnTo>
                    <a:pt x="973" y="97"/>
                  </a:lnTo>
                  <a:lnTo>
                    <a:pt x="970" y="112"/>
                  </a:lnTo>
                  <a:lnTo>
                    <a:pt x="966" y="128"/>
                  </a:lnTo>
                  <a:lnTo>
                    <a:pt x="0" y="147"/>
                  </a:lnTo>
                  <a:lnTo>
                    <a:pt x="965" y="162"/>
                  </a:lnTo>
                  <a:lnTo>
                    <a:pt x="970" y="188"/>
                  </a:lnTo>
                  <a:lnTo>
                    <a:pt x="979" y="211"/>
                  </a:lnTo>
                  <a:lnTo>
                    <a:pt x="991" y="233"/>
                  </a:lnTo>
                  <a:lnTo>
                    <a:pt x="1008" y="253"/>
                  </a:lnTo>
                  <a:lnTo>
                    <a:pt x="1026" y="268"/>
                  </a:lnTo>
                  <a:lnTo>
                    <a:pt x="1048" y="279"/>
                  </a:lnTo>
                  <a:lnTo>
                    <a:pt x="1072" y="287"/>
                  </a:lnTo>
                  <a:lnTo>
                    <a:pt x="1098" y="289"/>
                  </a:lnTo>
                  <a:lnTo>
                    <a:pt x="1125" y="286"/>
                  </a:lnTo>
                  <a:lnTo>
                    <a:pt x="1152" y="278"/>
                  </a:lnTo>
                  <a:lnTo>
                    <a:pt x="1175" y="265"/>
                  </a:lnTo>
                  <a:lnTo>
                    <a:pt x="1195" y="247"/>
                  </a:lnTo>
                  <a:lnTo>
                    <a:pt x="1213" y="226"/>
                  </a:lnTo>
                  <a:lnTo>
                    <a:pt x="1225" y="202"/>
                  </a:lnTo>
                  <a:lnTo>
                    <a:pt x="1235" y="174"/>
                  </a:lnTo>
                  <a:lnTo>
                    <a:pt x="1238" y="145"/>
                  </a:lnTo>
                  <a:lnTo>
                    <a:pt x="1237" y="126"/>
                  </a:lnTo>
                  <a:lnTo>
                    <a:pt x="1233" y="106"/>
                  </a:lnTo>
                  <a:lnTo>
                    <a:pt x="1228" y="88"/>
                  </a:lnTo>
                  <a:lnTo>
                    <a:pt x="1220" y="71"/>
                  </a:lnTo>
                  <a:lnTo>
                    <a:pt x="1210" y="56"/>
                  </a:lnTo>
                  <a:lnTo>
                    <a:pt x="1198" y="41"/>
                  </a:lnTo>
                  <a:lnTo>
                    <a:pt x="1184" y="29"/>
                  </a:lnTo>
                  <a:lnTo>
                    <a:pt x="116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3" name="Rectangle 168"/>
            <p:cNvSpPr>
              <a:spLocks noChangeArrowheads="1"/>
            </p:cNvSpPr>
            <p:nvPr/>
          </p:nvSpPr>
          <p:spPr bwMode="auto">
            <a:xfrm>
              <a:off x="2804" y="1382"/>
              <a:ext cx="46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5214" name="Rectangle 169"/>
            <p:cNvSpPr>
              <a:spLocks noChangeArrowheads="1"/>
            </p:cNvSpPr>
            <p:nvPr/>
          </p:nvSpPr>
          <p:spPr bwMode="auto">
            <a:xfrm>
              <a:off x="2846" y="1530"/>
              <a:ext cx="40" cy="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5215" name="Freeform 170"/>
            <p:cNvSpPr>
              <a:spLocks/>
            </p:cNvSpPr>
            <p:nvPr/>
          </p:nvSpPr>
          <p:spPr bwMode="auto">
            <a:xfrm>
              <a:off x="2810" y="1575"/>
              <a:ext cx="670" cy="16"/>
            </a:xfrm>
            <a:custGeom>
              <a:avLst/>
              <a:gdLst>
                <a:gd name="T0" fmla="*/ 0 w 1339"/>
                <a:gd name="T1" fmla="*/ 16 h 32"/>
                <a:gd name="T2" fmla="*/ 0 w 1339"/>
                <a:gd name="T3" fmla="*/ 0 h 32"/>
                <a:gd name="T4" fmla="*/ 670 w 1339"/>
                <a:gd name="T5" fmla="*/ 6 h 32"/>
                <a:gd name="T6" fmla="*/ 0 w 1339"/>
                <a:gd name="T7" fmla="*/ 16 h 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39"/>
                <a:gd name="T13" fmla="*/ 0 h 32"/>
                <a:gd name="T14" fmla="*/ 1339 w 1339"/>
                <a:gd name="T15" fmla="*/ 32 h 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39" h="32">
                  <a:moveTo>
                    <a:pt x="0" y="32"/>
                  </a:moveTo>
                  <a:lnTo>
                    <a:pt x="0" y="0"/>
                  </a:lnTo>
                  <a:lnTo>
                    <a:pt x="1339" y="1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C9B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6" name="Freeform 171"/>
            <p:cNvSpPr>
              <a:spLocks/>
            </p:cNvSpPr>
            <p:nvPr/>
          </p:nvSpPr>
          <p:spPr bwMode="auto">
            <a:xfrm>
              <a:off x="3153" y="1647"/>
              <a:ext cx="492" cy="16"/>
            </a:xfrm>
            <a:custGeom>
              <a:avLst/>
              <a:gdLst>
                <a:gd name="T0" fmla="*/ 486 w 984"/>
                <a:gd name="T1" fmla="*/ 16 h 31"/>
                <a:gd name="T2" fmla="*/ 492 w 984"/>
                <a:gd name="T3" fmla="*/ 0 h 31"/>
                <a:gd name="T4" fmla="*/ 0 w 984"/>
                <a:gd name="T5" fmla="*/ 3 h 31"/>
                <a:gd name="T6" fmla="*/ 486 w 984"/>
                <a:gd name="T7" fmla="*/ 16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4"/>
                <a:gd name="T13" fmla="*/ 0 h 31"/>
                <a:gd name="T14" fmla="*/ 984 w 984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4" h="31">
                  <a:moveTo>
                    <a:pt x="971" y="31"/>
                  </a:moveTo>
                  <a:lnTo>
                    <a:pt x="984" y="0"/>
                  </a:lnTo>
                  <a:lnTo>
                    <a:pt x="0" y="5"/>
                  </a:lnTo>
                  <a:lnTo>
                    <a:pt x="971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7" name="Freeform 172"/>
            <p:cNvSpPr>
              <a:spLocks/>
            </p:cNvSpPr>
            <p:nvPr/>
          </p:nvSpPr>
          <p:spPr bwMode="auto">
            <a:xfrm>
              <a:off x="2808" y="1565"/>
              <a:ext cx="685" cy="15"/>
            </a:xfrm>
            <a:custGeom>
              <a:avLst/>
              <a:gdLst>
                <a:gd name="T0" fmla="*/ 0 w 1370"/>
                <a:gd name="T1" fmla="*/ 15 h 31"/>
                <a:gd name="T2" fmla="*/ 0 w 1370"/>
                <a:gd name="T3" fmla="*/ 0 h 31"/>
                <a:gd name="T4" fmla="*/ 685 w 1370"/>
                <a:gd name="T5" fmla="*/ 6 h 31"/>
                <a:gd name="T6" fmla="*/ 0 w 1370"/>
                <a:gd name="T7" fmla="*/ 15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0"/>
                <a:gd name="T13" fmla="*/ 0 h 31"/>
                <a:gd name="T14" fmla="*/ 1370 w 1370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0" h="31">
                  <a:moveTo>
                    <a:pt x="0" y="31"/>
                  </a:moveTo>
                  <a:lnTo>
                    <a:pt x="0" y="0"/>
                  </a:lnTo>
                  <a:lnTo>
                    <a:pt x="1370" y="13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18" name="Rectangle 173"/>
            <p:cNvSpPr>
              <a:spLocks noChangeArrowheads="1"/>
            </p:cNvSpPr>
            <p:nvPr/>
          </p:nvSpPr>
          <p:spPr bwMode="auto">
            <a:xfrm>
              <a:off x="3579" y="1406"/>
              <a:ext cx="41" cy="22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5219" name="Rectangle 174"/>
            <p:cNvSpPr>
              <a:spLocks noChangeArrowheads="1"/>
            </p:cNvSpPr>
            <p:nvPr/>
          </p:nvSpPr>
          <p:spPr bwMode="auto">
            <a:xfrm>
              <a:off x="3525" y="1406"/>
              <a:ext cx="42" cy="22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5220" name="Freeform 175"/>
            <p:cNvSpPr>
              <a:spLocks/>
            </p:cNvSpPr>
            <p:nvPr/>
          </p:nvSpPr>
          <p:spPr bwMode="auto">
            <a:xfrm>
              <a:off x="2881" y="1337"/>
              <a:ext cx="980" cy="378"/>
            </a:xfrm>
            <a:custGeom>
              <a:avLst/>
              <a:gdLst>
                <a:gd name="T0" fmla="*/ 964 w 1959"/>
                <a:gd name="T1" fmla="*/ 201 h 756"/>
                <a:gd name="T2" fmla="*/ 962 w 1959"/>
                <a:gd name="T3" fmla="*/ 189 h 756"/>
                <a:gd name="T4" fmla="*/ 956 w 1959"/>
                <a:gd name="T5" fmla="*/ 179 h 756"/>
                <a:gd name="T6" fmla="*/ 946 w 1959"/>
                <a:gd name="T7" fmla="*/ 172 h 756"/>
                <a:gd name="T8" fmla="*/ 934 w 1959"/>
                <a:gd name="T9" fmla="*/ 169 h 756"/>
                <a:gd name="T10" fmla="*/ 799 w 1959"/>
                <a:gd name="T11" fmla="*/ 38 h 756"/>
                <a:gd name="T12" fmla="*/ 797 w 1959"/>
                <a:gd name="T13" fmla="*/ 24 h 756"/>
                <a:gd name="T14" fmla="*/ 791 w 1959"/>
                <a:gd name="T15" fmla="*/ 12 h 756"/>
                <a:gd name="T16" fmla="*/ 781 w 1959"/>
                <a:gd name="T17" fmla="*/ 3 h 756"/>
                <a:gd name="T18" fmla="*/ 770 w 1959"/>
                <a:gd name="T19" fmla="*/ 0 h 756"/>
                <a:gd name="T20" fmla="*/ 760 w 1959"/>
                <a:gd name="T21" fmla="*/ 28 h 756"/>
                <a:gd name="T22" fmla="*/ 771 w 1959"/>
                <a:gd name="T23" fmla="*/ 32 h 756"/>
                <a:gd name="T24" fmla="*/ 780 w 1959"/>
                <a:gd name="T25" fmla="*/ 42 h 756"/>
                <a:gd name="T26" fmla="*/ 786 w 1959"/>
                <a:gd name="T27" fmla="*/ 53 h 756"/>
                <a:gd name="T28" fmla="*/ 787 w 1959"/>
                <a:gd name="T29" fmla="*/ 66 h 756"/>
                <a:gd name="T30" fmla="*/ 769 w 1959"/>
                <a:gd name="T31" fmla="*/ 72 h 756"/>
                <a:gd name="T32" fmla="*/ 779 w 1959"/>
                <a:gd name="T33" fmla="*/ 172 h 756"/>
                <a:gd name="T34" fmla="*/ 909 w 1959"/>
                <a:gd name="T35" fmla="*/ 199 h 756"/>
                <a:gd name="T36" fmla="*/ 920 w 1959"/>
                <a:gd name="T37" fmla="*/ 202 h 756"/>
                <a:gd name="T38" fmla="*/ 929 w 1959"/>
                <a:gd name="T39" fmla="*/ 209 h 756"/>
                <a:gd name="T40" fmla="*/ 934 w 1959"/>
                <a:gd name="T41" fmla="*/ 219 h 756"/>
                <a:gd name="T42" fmla="*/ 936 w 1959"/>
                <a:gd name="T43" fmla="*/ 231 h 756"/>
                <a:gd name="T44" fmla="*/ 940 w 1959"/>
                <a:gd name="T45" fmla="*/ 245 h 756"/>
                <a:gd name="T46" fmla="*/ 946 w 1959"/>
                <a:gd name="T47" fmla="*/ 259 h 756"/>
                <a:gd name="T48" fmla="*/ 945 w 1959"/>
                <a:gd name="T49" fmla="*/ 279 h 756"/>
                <a:gd name="T50" fmla="*/ 937 w 1959"/>
                <a:gd name="T51" fmla="*/ 293 h 756"/>
                <a:gd name="T52" fmla="*/ 931 w 1959"/>
                <a:gd name="T53" fmla="*/ 339 h 756"/>
                <a:gd name="T54" fmla="*/ 915 w 1959"/>
                <a:gd name="T55" fmla="*/ 361 h 756"/>
                <a:gd name="T56" fmla="*/ 926 w 1959"/>
                <a:gd name="T57" fmla="*/ 362 h 756"/>
                <a:gd name="T58" fmla="*/ 933 w 1959"/>
                <a:gd name="T59" fmla="*/ 363 h 756"/>
                <a:gd name="T60" fmla="*/ 936 w 1959"/>
                <a:gd name="T61" fmla="*/ 364 h 756"/>
                <a:gd name="T62" fmla="*/ 939 w 1959"/>
                <a:gd name="T63" fmla="*/ 364 h 756"/>
                <a:gd name="T64" fmla="*/ 940 w 1959"/>
                <a:gd name="T65" fmla="*/ 375 h 756"/>
                <a:gd name="T66" fmla="*/ 948 w 1959"/>
                <a:gd name="T67" fmla="*/ 377 h 756"/>
                <a:gd name="T68" fmla="*/ 960 w 1959"/>
                <a:gd name="T69" fmla="*/ 378 h 756"/>
                <a:gd name="T70" fmla="*/ 971 w 1959"/>
                <a:gd name="T71" fmla="*/ 377 h 756"/>
                <a:gd name="T72" fmla="*/ 978 w 1959"/>
                <a:gd name="T73" fmla="*/ 362 h 756"/>
                <a:gd name="T74" fmla="*/ 979 w 1959"/>
                <a:gd name="T75" fmla="*/ 324 h 756"/>
                <a:gd name="T76" fmla="*/ 973 w 1959"/>
                <a:gd name="T77" fmla="*/ 308 h 756"/>
                <a:gd name="T78" fmla="*/ 963 w 1959"/>
                <a:gd name="T79" fmla="*/ 304 h 7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959"/>
                <a:gd name="T121" fmla="*/ 0 h 756"/>
                <a:gd name="T122" fmla="*/ 1959 w 1959"/>
                <a:gd name="T123" fmla="*/ 756 h 75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959" h="756">
                  <a:moveTo>
                    <a:pt x="1923" y="606"/>
                  </a:moveTo>
                  <a:lnTo>
                    <a:pt x="1928" y="402"/>
                  </a:lnTo>
                  <a:lnTo>
                    <a:pt x="1927" y="389"/>
                  </a:lnTo>
                  <a:lnTo>
                    <a:pt x="1924" y="378"/>
                  </a:lnTo>
                  <a:lnTo>
                    <a:pt x="1918" y="366"/>
                  </a:lnTo>
                  <a:lnTo>
                    <a:pt x="1911" y="357"/>
                  </a:lnTo>
                  <a:lnTo>
                    <a:pt x="1902" y="349"/>
                  </a:lnTo>
                  <a:lnTo>
                    <a:pt x="1892" y="343"/>
                  </a:lnTo>
                  <a:lnTo>
                    <a:pt x="1881" y="340"/>
                  </a:lnTo>
                  <a:lnTo>
                    <a:pt x="1868" y="338"/>
                  </a:lnTo>
                  <a:lnTo>
                    <a:pt x="1592" y="338"/>
                  </a:lnTo>
                  <a:lnTo>
                    <a:pt x="1598" y="75"/>
                  </a:lnTo>
                  <a:lnTo>
                    <a:pt x="1596" y="62"/>
                  </a:lnTo>
                  <a:lnTo>
                    <a:pt x="1594" y="48"/>
                  </a:lnTo>
                  <a:lnTo>
                    <a:pt x="1588" y="35"/>
                  </a:lnTo>
                  <a:lnTo>
                    <a:pt x="1582" y="24"/>
                  </a:lnTo>
                  <a:lnTo>
                    <a:pt x="1572" y="15"/>
                  </a:lnTo>
                  <a:lnTo>
                    <a:pt x="1562" y="7"/>
                  </a:lnTo>
                  <a:lnTo>
                    <a:pt x="1552" y="2"/>
                  </a:lnTo>
                  <a:lnTo>
                    <a:pt x="1539" y="0"/>
                  </a:lnTo>
                  <a:lnTo>
                    <a:pt x="0" y="14"/>
                  </a:lnTo>
                  <a:lnTo>
                    <a:pt x="1520" y="56"/>
                  </a:lnTo>
                  <a:lnTo>
                    <a:pt x="1532" y="58"/>
                  </a:lnTo>
                  <a:lnTo>
                    <a:pt x="1542" y="64"/>
                  </a:lnTo>
                  <a:lnTo>
                    <a:pt x="1552" y="72"/>
                  </a:lnTo>
                  <a:lnTo>
                    <a:pt x="1560" y="83"/>
                  </a:lnTo>
                  <a:lnTo>
                    <a:pt x="1567" y="94"/>
                  </a:lnTo>
                  <a:lnTo>
                    <a:pt x="1571" y="107"/>
                  </a:lnTo>
                  <a:lnTo>
                    <a:pt x="1573" y="120"/>
                  </a:lnTo>
                  <a:lnTo>
                    <a:pt x="1573" y="132"/>
                  </a:lnTo>
                  <a:lnTo>
                    <a:pt x="1572" y="143"/>
                  </a:lnTo>
                  <a:lnTo>
                    <a:pt x="1537" y="143"/>
                  </a:lnTo>
                  <a:lnTo>
                    <a:pt x="1537" y="343"/>
                  </a:lnTo>
                  <a:lnTo>
                    <a:pt x="1558" y="343"/>
                  </a:lnTo>
                  <a:lnTo>
                    <a:pt x="1555" y="383"/>
                  </a:lnTo>
                  <a:lnTo>
                    <a:pt x="1818" y="398"/>
                  </a:lnTo>
                  <a:lnTo>
                    <a:pt x="1829" y="401"/>
                  </a:lnTo>
                  <a:lnTo>
                    <a:pt x="1840" y="404"/>
                  </a:lnTo>
                  <a:lnTo>
                    <a:pt x="1850" y="411"/>
                  </a:lnTo>
                  <a:lnTo>
                    <a:pt x="1858" y="418"/>
                  </a:lnTo>
                  <a:lnTo>
                    <a:pt x="1864" y="427"/>
                  </a:lnTo>
                  <a:lnTo>
                    <a:pt x="1868" y="438"/>
                  </a:lnTo>
                  <a:lnTo>
                    <a:pt x="1872" y="449"/>
                  </a:lnTo>
                  <a:lnTo>
                    <a:pt x="1872" y="462"/>
                  </a:lnTo>
                  <a:lnTo>
                    <a:pt x="1870" y="484"/>
                  </a:lnTo>
                  <a:lnTo>
                    <a:pt x="1879" y="491"/>
                  </a:lnTo>
                  <a:lnTo>
                    <a:pt x="1887" y="502"/>
                  </a:lnTo>
                  <a:lnTo>
                    <a:pt x="1892" y="518"/>
                  </a:lnTo>
                  <a:lnTo>
                    <a:pt x="1893" y="537"/>
                  </a:lnTo>
                  <a:lnTo>
                    <a:pt x="1890" y="557"/>
                  </a:lnTo>
                  <a:lnTo>
                    <a:pt x="1883" y="574"/>
                  </a:lnTo>
                  <a:lnTo>
                    <a:pt x="1874" y="585"/>
                  </a:lnTo>
                  <a:lnTo>
                    <a:pt x="1864" y="591"/>
                  </a:lnTo>
                  <a:lnTo>
                    <a:pt x="1862" y="678"/>
                  </a:lnTo>
                  <a:lnTo>
                    <a:pt x="1832" y="678"/>
                  </a:lnTo>
                  <a:lnTo>
                    <a:pt x="1830" y="722"/>
                  </a:lnTo>
                  <a:lnTo>
                    <a:pt x="1842" y="722"/>
                  </a:lnTo>
                  <a:lnTo>
                    <a:pt x="1852" y="723"/>
                  </a:lnTo>
                  <a:lnTo>
                    <a:pt x="1859" y="724"/>
                  </a:lnTo>
                  <a:lnTo>
                    <a:pt x="1865" y="726"/>
                  </a:lnTo>
                  <a:lnTo>
                    <a:pt x="1868" y="727"/>
                  </a:lnTo>
                  <a:lnTo>
                    <a:pt x="1872" y="728"/>
                  </a:lnTo>
                  <a:lnTo>
                    <a:pt x="1874" y="728"/>
                  </a:lnTo>
                  <a:lnTo>
                    <a:pt x="1877" y="728"/>
                  </a:lnTo>
                  <a:lnTo>
                    <a:pt x="1877" y="749"/>
                  </a:lnTo>
                  <a:lnTo>
                    <a:pt x="1879" y="750"/>
                  </a:lnTo>
                  <a:lnTo>
                    <a:pt x="1886" y="751"/>
                  </a:lnTo>
                  <a:lnTo>
                    <a:pt x="1896" y="753"/>
                  </a:lnTo>
                  <a:lnTo>
                    <a:pt x="1908" y="754"/>
                  </a:lnTo>
                  <a:lnTo>
                    <a:pt x="1920" y="756"/>
                  </a:lnTo>
                  <a:lnTo>
                    <a:pt x="1932" y="756"/>
                  </a:lnTo>
                  <a:lnTo>
                    <a:pt x="1941" y="753"/>
                  </a:lnTo>
                  <a:lnTo>
                    <a:pt x="1948" y="749"/>
                  </a:lnTo>
                  <a:lnTo>
                    <a:pt x="1956" y="724"/>
                  </a:lnTo>
                  <a:lnTo>
                    <a:pt x="1959" y="686"/>
                  </a:lnTo>
                  <a:lnTo>
                    <a:pt x="1958" y="648"/>
                  </a:lnTo>
                  <a:lnTo>
                    <a:pt x="1954" y="624"/>
                  </a:lnTo>
                  <a:lnTo>
                    <a:pt x="1946" y="615"/>
                  </a:lnTo>
                  <a:lnTo>
                    <a:pt x="1935" y="609"/>
                  </a:lnTo>
                  <a:lnTo>
                    <a:pt x="1926" y="607"/>
                  </a:lnTo>
                  <a:lnTo>
                    <a:pt x="1923" y="6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1" name="Freeform 176"/>
            <p:cNvSpPr>
              <a:spLocks/>
            </p:cNvSpPr>
            <p:nvPr/>
          </p:nvSpPr>
          <p:spPr bwMode="auto">
            <a:xfrm>
              <a:off x="2750" y="1344"/>
              <a:ext cx="385" cy="427"/>
            </a:xfrm>
            <a:custGeom>
              <a:avLst/>
              <a:gdLst>
                <a:gd name="T0" fmla="*/ 382 w 771"/>
                <a:gd name="T1" fmla="*/ 330 h 854"/>
                <a:gd name="T2" fmla="*/ 368 w 771"/>
                <a:gd name="T3" fmla="*/ 298 h 854"/>
                <a:gd name="T4" fmla="*/ 345 w 771"/>
                <a:gd name="T5" fmla="*/ 276 h 854"/>
                <a:gd name="T6" fmla="*/ 316 w 771"/>
                <a:gd name="T7" fmla="*/ 265 h 854"/>
                <a:gd name="T8" fmla="*/ 288 w 771"/>
                <a:gd name="T9" fmla="*/ 265 h 854"/>
                <a:gd name="T10" fmla="*/ 262 w 771"/>
                <a:gd name="T11" fmla="*/ 275 h 854"/>
                <a:gd name="T12" fmla="*/ 241 w 771"/>
                <a:gd name="T13" fmla="*/ 291 h 854"/>
                <a:gd name="T14" fmla="*/ 225 w 771"/>
                <a:gd name="T15" fmla="*/ 314 h 854"/>
                <a:gd name="T16" fmla="*/ 67 w 771"/>
                <a:gd name="T17" fmla="*/ 328 h 854"/>
                <a:gd name="T18" fmla="*/ 56 w 771"/>
                <a:gd name="T19" fmla="*/ 325 h 854"/>
                <a:gd name="T20" fmla="*/ 47 w 771"/>
                <a:gd name="T21" fmla="*/ 318 h 854"/>
                <a:gd name="T22" fmla="*/ 42 w 771"/>
                <a:gd name="T23" fmla="*/ 308 h 854"/>
                <a:gd name="T24" fmla="*/ 40 w 771"/>
                <a:gd name="T25" fmla="*/ 296 h 854"/>
                <a:gd name="T26" fmla="*/ 50 w 771"/>
                <a:gd name="T27" fmla="*/ 173 h 854"/>
                <a:gd name="T28" fmla="*/ 52 w 771"/>
                <a:gd name="T29" fmla="*/ 173 h 854"/>
                <a:gd name="T30" fmla="*/ 58 w 771"/>
                <a:gd name="T31" fmla="*/ 172 h 854"/>
                <a:gd name="T32" fmla="*/ 64 w 771"/>
                <a:gd name="T33" fmla="*/ 166 h 854"/>
                <a:gd name="T34" fmla="*/ 65 w 771"/>
                <a:gd name="T35" fmla="*/ 83 h 854"/>
                <a:gd name="T36" fmla="*/ 63 w 771"/>
                <a:gd name="T37" fmla="*/ 76 h 854"/>
                <a:gd name="T38" fmla="*/ 57 w 771"/>
                <a:gd name="T39" fmla="*/ 72 h 854"/>
                <a:gd name="T40" fmla="*/ 61 w 771"/>
                <a:gd name="T41" fmla="*/ 10 h 854"/>
                <a:gd name="T42" fmla="*/ 64 w 771"/>
                <a:gd name="T43" fmla="*/ 3 h 854"/>
                <a:gd name="T44" fmla="*/ 62 w 771"/>
                <a:gd name="T45" fmla="*/ 0 h 854"/>
                <a:gd name="T46" fmla="*/ 50 w 771"/>
                <a:gd name="T47" fmla="*/ 3 h 854"/>
                <a:gd name="T48" fmla="*/ 40 w 771"/>
                <a:gd name="T49" fmla="*/ 10 h 854"/>
                <a:gd name="T50" fmla="*/ 33 w 771"/>
                <a:gd name="T51" fmla="*/ 19 h 854"/>
                <a:gd name="T52" fmla="*/ 31 w 771"/>
                <a:gd name="T53" fmla="*/ 31 h 854"/>
                <a:gd name="T54" fmla="*/ 23 w 771"/>
                <a:gd name="T55" fmla="*/ 183 h 854"/>
                <a:gd name="T56" fmla="*/ 16 w 771"/>
                <a:gd name="T57" fmla="*/ 196 h 854"/>
                <a:gd name="T58" fmla="*/ 16 w 771"/>
                <a:gd name="T59" fmla="*/ 214 h 854"/>
                <a:gd name="T60" fmla="*/ 21 w 771"/>
                <a:gd name="T61" fmla="*/ 228 h 854"/>
                <a:gd name="T62" fmla="*/ 24 w 771"/>
                <a:gd name="T63" fmla="*/ 288 h 854"/>
                <a:gd name="T64" fmla="*/ 0 w 771"/>
                <a:gd name="T65" fmla="*/ 366 h 854"/>
                <a:gd name="T66" fmla="*/ 50 w 771"/>
                <a:gd name="T67" fmla="*/ 355 h 854"/>
                <a:gd name="T68" fmla="*/ 235 w 771"/>
                <a:gd name="T69" fmla="*/ 348 h 854"/>
                <a:gd name="T70" fmla="*/ 235 w 771"/>
                <a:gd name="T71" fmla="*/ 352 h 854"/>
                <a:gd name="T72" fmla="*/ 235 w 771"/>
                <a:gd name="T73" fmla="*/ 355 h 854"/>
                <a:gd name="T74" fmla="*/ 240 w 771"/>
                <a:gd name="T75" fmla="*/ 384 h 854"/>
                <a:gd name="T76" fmla="*/ 254 w 771"/>
                <a:gd name="T77" fmla="*/ 406 h 854"/>
                <a:gd name="T78" fmla="*/ 276 w 771"/>
                <a:gd name="T79" fmla="*/ 422 h 854"/>
                <a:gd name="T80" fmla="*/ 302 w 771"/>
                <a:gd name="T81" fmla="*/ 427 h 854"/>
                <a:gd name="T82" fmla="*/ 329 w 771"/>
                <a:gd name="T83" fmla="*/ 422 h 854"/>
                <a:gd name="T84" fmla="*/ 350 w 771"/>
                <a:gd name="T85" fmla="*/ 407 h 854"/>
                <a:gd name="T86" fmla="*/ 365 w 771"/>
                <a:gd name="T87" fmla="*/ 385 h 854"/>
                <a:gd name="T88" fmla="*/ 371 w 771"/>
                <a:gd name="T89" fmla="*/ 358 h 854"/>
                <a:gd name="T90" fmla="*/ 371 w 771"/>
                <a:gd name="T91" fmla="*/ 354 h 854"/>
                <a:gd name="T92" fmla="*/ 371 w 771"/>
                <a:gd name="T93" fmla="*/ 351 h 85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71"/>
                <a:gd name="T142" fmla="*/ 0 h 854"/>
                <a:gd name="T143" fmla="*/ 771 w 771"/>
                <a:gd name="T144" fmla="*/ 854 h 85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71" h="854">
                  <a:moveTo>
                    <a:pt x="771" y="700"/>
                  </a:moveTo>
                  <a:lnTo>
                    <a:pt x="765" y="659"/>
                  </a:lnTo>
                  <a:lnTo>
                    <a:pt x="753" y="625"/>
                  </a:lnTo>
                  <a:lnTo>
                    <a:pt x="736" y="595"/>
                  </a:lnTo>
                  <a:lnTo>
                    <a:pt x="715" y="571"/>
                  </a:lnTo>
                  <a:lnTo>
                    <a:pt x="690" y="552"/>
                  </a:lnTo>
                  <a:lnTo>
                    <a:pt x="662" y="538"/>
                  </a:lnTo>
                  <a:lnTo>
                    <a:pt x="633" y="530"/>
                  </a:lnTo>
                  <a:lnTo>
                    <a:pt x="604" y="528"/>
                  </a:lnTo>
                  <a:lnTo>
                    <a:pt x="576" y="530"/>
                  </a:lnTo>
                  <a:lnTo>
                    <a:pt x="549" y="537"/>
                  </a:lnTo>
                  <a:lnTo>
                    <a:pt x="524" y="549"/>
                  </a:lnTo>
                  <a:lnTo>
                    <a:pt x="502" y="564"/>
                  </a:lnTo>
                  <a:lnTo>
                    <a:pt x="483" y="582"/>
                  </a:lnTo>
                  <a:lnTo>
                    <a:pt x="465" y="603"/>
                  </a:lnTo>
                  <a:lnTo>
                    <a:pt x="451" y="627"/>
                  </a:lnTo>
                  <a:lnTo>
                    <a:pt x="441" y="653"/>
                  </a:lnTo>
                  <a:lnTo>
                    <a:pt x="134" y="656"/>
                  </a:lnTo>
                  <a:lnTo>
                    <a:pt x="123" y="654"/>
                  </a:lnTo>
                  <a:lnTo>
                    <a:pt x="113" y="649"/>
                  </a:lnTo>
                  <a:lnTo>
                    <a:pt x="102" y="643"/>
                  </a:lnTo>
                  <a:lnTo>
                    <a:pt x="94" y="635"/>
                  </a:lnTo>
                  <a:lnTo>
                    <a:pt x="88" y="626"/>
                  </a:lnTo>
                  <a:lnTo>
                    <a:pt x="84" y="616"/>
                  </a:lnTo>
                  <a:lnTo>
                    <a:pt x="80" y="604"/>
                  </a:lnTo>
                  <a:lnTo>
                    <a:pt x="80" y="591"/>
                  </a:lnTo>
                  <a:lnTo>
                    <a:pt x="99" y="345"/>
                  </a:lnTo>
                  <a:lnTo>
                    <a:pt x="101" y="346"/>
                  </a:lnTo>
                  <a:lnTo>
                    <a:pt x="103" y="346"/>
                  </a:lnTo>
                  <a:lnTo>
                    <a:pt x="105" y="346"/>
                  </a:lnTo>
                  <a:lnTo>
                    <a:pt x="107" y="346"/>
                  </a:lnTo>
                  <a:lnTo>
                    <a:pt x="116" y="344"/>
                  </a:lnTo>
                  <a:lnTo>
                    <a:pt x="124" y="339"/>
                  </a:lnTo>
                  <a:lnTo>
                    <a:pt x="129" y="332"/>
                  </a:lnTo>
                  <a:lnTo>
                    <a:pt x="131" y="323"/>
                  </a:lnTo>
                  <a:lnTo>
                    <a:pt x="131" y="166"/>
                  </a:lnTo>
                  <a:lnTo>
                    <a:pt x="130" y="158"/>
                  </a:lnTo>
                  <a:lnTo>
                    <a:pt x="126" y="152"/>
                  </a:lnTo>
                  <a:lnTo>
                    <a:pt x="121" y="147"/>
                  </a:lnTo>
                  <a:lnTo>
                    <a:pt x="114" y="143"/>
                  </a:lnTo>
                  <a:lnTo>
                    <a:pt x="122" y="28"/>
                  </a:lnTo>
                  <a:lnTo>
                    <a:pt x="123" y="20"/>
                  </a:lnTo>
                  <a:lnTo>
                    <a:pt x="125" y="13"/>
                  </a:lnTo>
                  <a:lnTo>
                    <a:pt x="128" y="6"/>
                  </a:lnTo>
                  <a:lnTo>
                    <a:pt x="131" y="0"/>
                  </a:lnTo>
                  <a:lnTo>
                    <a:pt x="124" y="0"/>
                  </a:lnTo>
                  <a:lnTo>
                    <a:pt x="111" y="2"/>
                  </a:lnTo>
                  <a:lnTo>
                    <a:pt x="100" y="5"/>
                  </a:lnTo>
                  <a:lnTo>
                    <a:pt x="90" y="11"/>
                  </a:lnTo>
                  <a:lnTo>
                    <a:pt x="80" y="19"/>
                  </a:lnTo>
                  <a:lnTo>
                    <a:pt x="72" y="28"/>
                  </a:lnTo>
                  <a:lnTo>
                    <a:pt x="66" y="38"/>
                  </a:lnTo>
                  <a:lnTo>
                    <a:pt x="63" y="50"/>
                  </a:lnTo>
                  <a:lnTo>
                    <a:pt x="62" y="63"/>
                  </a:lnTo>
                  <a:lnTo>
                    <a:pt x="55" y="359"/>
                  </a:lnTo>
                  <a:lnTo>
                    <a:pt x="46" y="366"/>
                  </a:lnTo>
                  <a:lnTo>
                    <a:pt x="39" y="377"/>
                  </a:lnTo>
                  <a:lnTo>
                    <a:pt x="33" y="392"/>
                  </a:lnTo>
                  <a:lnTo>
                    <a:pt x="31" y="411"/>
                  </a:lnTo>
                  <a:lnTo>
                    <a:pt x="32" y="429"/>
                  </a:lnTo>
                  <a:lnTo>
                    <a:pt x="37" y="444"/>
                  </a:lnTo>
                  <a:lnTo>
                    <a:pt x="43" y="457"/>
                  </a:lnTo>
                  <a:lnTo>
                    <a:pt x="53" y="464"/>
                  </a:lnTo>
                  <a:lnTo>
                    <a:pt x="49" y="575"/>
                  </a:lnTo>
                  <a:lnTo>
                    <a:pt x="3" y="575"/>
                  </a:lnTo>
                  <a:lnTo>
                    <a:pt x="0" y="732"/>
                  </a:lnTo>
                  <a:lnTo>
                    <a:pt x="100" y="730"/>
                  </a:lnTo>
                  <a:lnTo>
                    <a:pt x="100" y="709"/>
                  </a:lnTo>
                  <a:lnTo>
                    <a:pt x="469" y="700"/>
                  </a:lnTo>
                  <a:lnTo>
                    <a:pt x="471" y="696"/>
                  </a:lnTo>
                  <a:lnTo>
                    <a:pt x="471" y="700"/>
                  </a:lnTo>
                  <a:lnTo>
                    <a:pt x="471" y="703"/>
                  </a:lnTo>
                  <a:lnTo>
                    <a:pt x="471" y="707"/>
                  </a:lnTo>
                  <a:lnTo>
                    <a:pt x="471" y="710"/>
                  </a:lnTo>
                  <a:lnTo>
                    <a:pt x="473" y="739"/>
                  </a:lnTo>
                  <a:lnTo>
                    <a:pt x="480" y="767"/>
                  </a:lnTo>
                  <a:lnTo>
                    <a:pt x="492" y="791"/>
                  </a:lnTo>
                  <a:lnTo>
                    <a:pt x="509" y="812"/>
                  </a:lnTo>
                  <a:lnTo>
                    <a:pt x="529" y="830"/>
                  </a:lnTo>
                  <a:lnTo>
                    <a:pt x="552" y="843"/>
                  </a:lnTo>
                  <a:lnTo>
                    <a:pt x="577" y="851"/>
                  </a:lnTo>
                  <a:lnTo>
                    <a:pt x="605" y="854"/>
                  </a:lnTo>
                  <a:lnTo>
                    <a:pt x="632" y="852"/>
                  </a:lnTo>
                  <a:lnTo>
                    <a:pt x="658" y="844"/>
                  </a:lnTo>
                  <a:lnTo>
                    <a:pt x="681" y="831"/>
                  </a:lnTo>
                  <a:lnTo>
                    <a:pt x="701" y="814"/>
                  </a:lnTo>
                  <a:lnTo>
                    <a:pt x="719" y="794"/>
                  </a:lnTo>
                  <a:lnTo>
                    <a:pt x="731" y="770"/>
                  </a:lnTo>
                  <a:lnTo>
                    <a:pt x="740" y="744"/>
                  </a:lnTo>
                  <a:lnTo>
                    <a:pt x="743" y="715"/>
                  </a:lnTo>
                  <a:lnTo>
                    <a:pt x="743" y="711"/>
                  </a:lnTo>
                  <a:lnTo>
                    <a:pt x="743" y="708"/>
                  </a:lnTo>
                  <a:lnTo>
                    <a:pt x="743" y="704"/>
                  </a:lnTo>
                  <a:lnTo>
                    <a:pt x="743" y="701"/>
                  </a:lnTo>
                  <a:lnTo>
                    <a:pt x="771" y="7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2" name="Freeform 177"/>
            <p:cNvSpPr>
              <a:spLocks/>
            </p:cNvSpPr>
            <p:nvPr/>
          </p:nvSpPr>
          <p:spPr bwMode="auto">
            <a:xfrm>
              <a:off x="3024" y="1667"/>
              <a:ext cx="58" cy="59"/>
            </a:xfrm>
            <a:custGeom>
              <a:avLst/>
              <a:gdLst>
                <a:gd name="T0" fmla="*/ 29 w 118"/>
                <a:gd name="T1" fmla="*/ 59 h 117"/>
                <a:gd name="T2" fmla="*/ 34 w 118"/>
                <a:gd name="T3" fmla="*/ 58 h 117"/>
                <a:gd name="T4" fmla="*/ 40 w 118"/>
                <a:gd name="T5" fmla="*/ 57 h 117"/>
                <a:gd name="T6" fmla="*/ 45 w 118"/>
                <a:gd name="T7" fmla="*/ 54 h 117"/>
                <a:gd name="T8" fmla="*/ 49 w 118"/>
                <a:gd name="T9" fmla="*/ 50 h 117"/>
                <a:gd name="T10" fmla="*/ 53 w 118"/>
                <a:gd name="T11" fmla="*/ 46 h 117"/>
                <a:gd name="T12" fmla="*/ 56 w 118"/>
                <a:gd name="T13" fmla="*/ 41 h 117"/>
                <a:gd name="T14" fmla="*/ 57 w 118"/>
                <a:gd name="T15" fmla="*/ 35 h 117"/>
                <a:gd name="T16" fmla="*/ 58 w 118"/>
                <a:gd name="T17" fmla="*/ 30 h 117"/>
                <a:gd name="T18" fmla="*/ 57 w 118"/>
                <a:gd name="T19" fmla="*/ 24 h 117"/>
                <a:gd name="T20" fmla="*/ 56 w 118"/>
                <a:gd name="T21" fmla="*/ 18 h 117"/>
                <a:gd name="T22" fmla="*/ 53 w 118"/>
                <a:gd name="T23" fmla="*/ 13 h 117"/>
                <a:gd name="T24" fmla="*/ 49 w 118"/>
                <a:gd name="T25" fmla="*/ 9 h 117"/>
                <a:gd name="T26" fmla="*/ 45 w 118"/>
                <a:gd name="T27" fmla="*/ 5 h 117"/>
                <a:gd name="T28" fmla="*/ 40 w 118"/>
                <a:gd name="T29" fmla="*/ 3 h 117"/>
                <a:gd name="T30" fmla="*/ 34 w 118"/>
                <a:gd name="T31" fmla="*/ 1 h 117"/>
                <a:gd name="T32" fmla="*/ 29 w 118"/>
                <a:gd name="T33" fmla="*/ 0 h 117"/>
                <a:gd name="T34" fmla="*/ 23 w 118"/>
                <a:gd name="T35" fmla="*/ 1 h 117"/>
                <a:gd name="T36" fmla="*/ 18 w 118"/>
                <a:gd name="T37" fmla="*/ 3 h 117"/>
                <a:gd name="T38" fmla="*/ 13 w 118"/>
                <a:gd name="T39" fmla="*/ 5 h 117"/>
                <a:gd name="T40" fmla="*/ 8 w 118"/>
                <a:gd name="T41" fmla="*/ 9 h 117"/>
                <a:gd name="T42" fmla="*/ 5 w 118"/>
                <a:gd name="T43" fmla="*/ 13 h 117"/>
                <a:gd name="T44" fmla="*/ 2 w 118"/>
                <a:gd name="T45" fmla="*/ 18 h 117"/>
                <a:gd name="T46" fmla="*/ 0 w 118"/>
                <a:gd name="T47" fmla="*/ 24 h 117"/>
                <a:gd name="T48" fmla="*/ 0 w 118"/>
                <a:gd name="T49" fmla="*/ 30 h 117"/>
                <a:gd name="T50" fmla="*/ 0 w 118"/>
                <a:gd name="T51" fmla="*/ 35 h 117"/>
                <a:gd name="T52" fmla="*/ 2 w 118"/>
                <a:gd name="T53" fmla="*/ 41 h 117"/>
                <a:gd name="T54" fmla="*/ 5 w 118"/>
                <a:gd name="T55" fmla="*/ 46 h 117"/>
                <a:gd name="T56" fmla="*/ 8 w 118"/>
                <a:gd name="T57" fmla="*/ 50 h 117"/>
                <a:gd name="T58" fmla="*/ 13 w 118"/>
                <a:gd name="T59" fmla="*/ 54 h 117"/>
                <a:gd name="T60" fmla="*/ 18 w 118"/>
                <a:gd name="T61" fmla="*/ 57 h 117"/>
                <a:gd name="T62" fmla="*/ 23 w 118"/>
                <a:gd name="T63" fmla="*/ 58 h 117"/>
                <a:gd name="T64" fmla="*/ 29 w 118"/>
                <a:gd name="T65" fmla="*/ 59 h 11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8"/>
                <a:gd name="T100" fmla="*/ 0 h 117"/>
                <a:gd name="T101" fmla="*/ 118 w 118"/>
                <a:gd name="T102" fmla="*/ 117 h 11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8" h="117">
                  <a:moveTo>
                    <a:pt x="59" y="117"/>
                  </a:moveTo>
                  <a:lnTo>
                    <a:pt x="70" y="116"/>
                  </a:lnTo>
                  <a:lnTo>
                    <a:pt x="82" y="113"/>
                  </a:lnTo>
                  <a:lnTo>
                    <a:pt x="91" y="107"/>
                  </a:lnTo>
                  <a:lnTo>
                    <a:pt x="100" y="100"/>
                  </a:lnTo>
                  <a:lnTo>
                    <a:pt x="107" y="91"/>
                  </a:lnTo>
                  <a:lnTo>
                    <a:pt x="113" y="82"/>
                  </a:lnTo>
                  <a:lnTo>
                    <a:pt x="116" y="70"/>
                  </a:lnTo>
                  <a:lnTo>
                    <a:pt x="118" y="59"/>
                  </a:lnTo>
                  <a:lnTo>
                    <a:pt x="116" y="47"/>
                  </a:lnTo>
                  <a:lnTo>
                    <a:pt x="113" y="36"/>
                  </a:lnTo>
                  <a:lnTo>
                    <a:pt x="107" y="26"/>
                  </a:lnTo>
                  <a:lnTo>
                    <a:pt x="100" y="17"/>
                  </a:lnTo>
                  <a:lnTo>
                    <a:pt x="91" y="10"/>
                  </a:lnTo>
                  <a:lnTo>
                    <a:pt x="82" y="5"/>
                  </a:lnTo>
                  <a:lnTo>
                    <a:pt x="70" y="1"/>
                  </a:lnTo>
                  <a:lnTo>
                    <a:pt x="59" y="0"/>
                  </a:lnTo>
                  <a:lnTo>
                    <a:pt x="47" y="1"/>
                  </a:lnTo>
                  <a:lnTo>
                    <a:pt x="36" y="5"/>
                  </a:lnTo>
                  <a:lnTo>
                    <a:pt x="27" y="10"/>
                  </a:lnTo>
                  <a:lnTo>
                    <a:pt x="17" y="17"/>
                  </a:lnTo>
                  <a:lnTo>
                    <a:pt x="10" y="26"/>
                  </a:lnTo>
                  <a:lnTo>
                    <a:pt x="5" y="36"/>
                  </a:lnTo>
                  <a:lnTo>
                    <a:pt x="1" y="47"/>
                  </a:lnTo>
                  <a:lnTo>
                    <a:pt x="0" y="59"/>
                  </a:lnTo>
                  <a:lnTo>
                    <a:pt x="1" y="70"/>
                  </a:lnTo>
                  <a:lnTo>
                    <a:pt x="5" y="82"/>
                  </a:lnTo>
                  <a:lnTo>
                    <a:pt x="10" y="91"/>
                  </a:lnTo>
                  <a:lnTo>
                    <a:pt x="17" y="100"/>
                  </a:lnTo>
                  <a:lnTo>
                    <a:pt x="27" y="107"/>
                  </a:lnTo>
                  <a:lnTo>
                    <a:pt x="36" y="113"/>
                  </a:lnTo>
                  <a:lnTo>
                    <a:pt x="47" y="116"/>
                  </a:lnTo>
                  <a:lnTo>
                    <a:pt x="59" y="117"/>
                  </a:lnTo>
                  <a:close/>
                </a:path>
              </a:pathLst>
            </a:custGeom>
            <a:solidFill>
              <a:srgbClr val="C9B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3" name="Freeform 178"/>
            <p:cNvSpPr>
              <a:spLocks/>
            </p:cNvSpPr>
            <p:nvPr/>
          </p:nvSpPr>
          <p:spPr bwMode="auto">
            <a:xfrm>
              <a:off x="3040" y="1676"/>
              <a:ext cx="34" cy="40"/>
            </a:xfrm>
            <a:custGeom>
              <a:avLst/>
              <a:gdLst>
                <a:gd name="T0" fmla="*/ 34 w 68"/>
                <a:gd name="T1" fmla="*/ 21 h 81"/>
                <a:gd name="T2" fmla="*/ 34 w 68"/>
                <a:gd name="T3" fmla="*/ 17 h 81"/>
                <a:gd name="T4" fmla="*/ 33 w 68"/>
                <a:gd name="T5" fmla="*/ 13 h 81"/>
                <a:gd name="T6" fmla="*/ 31 w 68"/>
                <a:gd name="T7" fmla="*/ 9 h 81"/>
                <a:gd name="T8" fmla="*/ 28 w 68"/>
                <a:gd name="T9" fmla="*/ 6 h 81"/>
                <a:gd name="T10" fmla="*/ 24 w 68"/>
                <a:gd name="T11" fmla="*/ 3 h 81"/>
                <a:gd name="T12" fmla="*/ 21 w 68"/>
                <a:gd name="T13" fmla="*/ 2 h 81"/>
                <a:gd name="T14" fmla="*/ 17 w 68"/>
                <a:gd name="T15" fmla="*/ 0 h 81"/>
                <a:gd name="T16" fmla="*/ 13 w 68"/>
                <a:gd name="T17" fmla="*/ 0 h 81"/>
                <a:gd name="T18" fmla="*/ 9 w 68"/>
                <a:gd name="T19" fmla="*/ 0 h 81"/>
                <a:gd name="T20" fmla="*/ 6 w 68"/>
                <a:gd name="T21" fmla="*/ 1 h 81"/>
                <a:gd name="T22" fmla="*/ 3 w 68"/>
                <a:gd name="T23" fmla="*/ 2 h 81"/>
                <a:gd name="T24" fmla="*/ 0 w 68"/>
                <a:gd name="T25" fmla="*/ 4 h 81"/>
                <a:gd name="T26" fmla="*/ 1 w 68"/>
                <a:gd name="T27" fmla="*/ 4 h 81"/>
                <a:gd name="T28" fmla="*/ 2 w 68"/>
                <a:gd name="T29" fmla="*/ 4 h 81"/>
                <a:gd name="T30" fmla="*/ 2 w 68"/>
                <a:gd name="T31" fmla="*/ 4 h 81"/>
                <a:gd name="T32" fmla="*/ 3 w 68"/>
                <a:gd name="T33" fmla="*/ 4 h 81"/>
                <a:gd name="T34" fmla="*/ 7 w 68"/>
                <a:gd name="T35" fmla="*/ 4 h 81"/>
                <a:gd name="T36" fmla="*/ 12 w 68"/>
                <a:gd name="T37" fmla="*/ 6 h 81"/>
                <a:gd name="T38" fmla="*/ 16 w 68"/>
                <a:gd name="T39" fmla="*/ 8 h 81"/>
                <a:gd name="T40" fmla="*/ 19 w 68"/>
                <a:gd name="T41" fmla="*/ 10 h 81"/>
                <a:gd name="T42" fmla="*/ 21 w 68"/>
                <a:gd name="T43" fmla="*/ 14 h 81"/>
                <a:gd name="T44" fmla="*/ 24 w 68"/>
                <a:gd name="T45" fmla="*/ 18 h 81"/>
                <a:gd name="T46" fmla="*/ 25 w 68"/>
                <a:gd name="T47" fmla="*/ 22 h 81"/>
                <a:gd name="T48" fmla="*/ 25 w 68"/>
                <a:gd name="T49" fmla="*/ 26 h 81"/>
                <a:gd name="T50" fmla="*/ 25 w 68"/>
                <a:gd name="T51" fmla="*/ 30 h 81"/>
                <a:gd name="T52" fmla="*/ 24 w 68"/>
                <a:gd name="T53" fmla="*/ 34 h 81"/>
                <a:gd name="T54" fmla="*/ 22 w 68"/>
                <a:gd name="T55" fmla="*/ 37 h 81"/>
                <a:gd name="T56" fmla="*/ 21 w 68"/>
                <a:gd name="T57" fmla="*/ 40 h 81"/>
                <a:gd name="T58" fmla="*/ 26 w 68"/>
                <a:gd name="T59" fmla="*/ 37 h 81"/>
                <a:gd name="T60" fmla="*/ 30 w 68"/>
                <a:gd name="T61" fmla="*/ 32 h 81"/>
                <a:gd name="T62" fmla="*/ 33 w 68"/>
                <a:gd name="T63" fmla="*/ 27 h 81"/>
                <a:gd name="T64" fmla="*/ 34 w 68"/>
                <a:gd name="T65" fmla="*/ 21 h 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8"/>
                <a:gd name="T100" fmla="*/ 0 h 81"/>
                <a:gd name="T101" fmla="*/ 68 w 68"/>
                <a:gd name="T102" fmla="*/ 81 h 8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8" h="81">
                  <a:moveTo>
                    <a:pt x="68" y="42"/>
                  </a:moveTo>
                  <a:lnTo>
                    <a:pt x="67" y="34"/>
                  </a:lnTo>
                  <a:lnTo>
                    <a:pt x="65" y="26"/>
                  </a:lnTo>
                  <a:lnTo>
                    <a:pt x="62" y="19"/>
                  </a:lnTo>
                  <a:lnTo>
                    <a:pt x="56" y="12"/>
                  </a:lnTo>
                  <a:lnTo>
                    <a:pt x="49" y="7"/>
                  </a:lnTo>
                  <a:lnTo>
                    <a:pt x="42" y="4"/>
                  </a:lnTo>
                  <a:lnTo>
                    <a:pt x="34" y="1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2" y="3"/>
                  </a:lnTo>
                  <a:lnTo>
                    <a:pt x="6" y="5"/>
                  </a:lnTo>
                  <a:lnTo>
                    <a:pt x="0" y="8"/>
                  </a:lnTo>
                  <a:lnTo>
                    <a:pt x="2" y="8"/>
                  </a:lnTo>
                  <a:lnTo>
                    <a:pt x="4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15" y="9"/>
                  </a:lnTo>
                  <a:lnTo>
                    <a:pt x="24" y="12"/>
                  </a:lnTo>
                  <a:lnTo>
                    <a:pt x="32" y="16"/>
                  </a:lnTo>
                  <a:lnTo>
                    <a:pt x="38" y="21"/>
                  </a:lnTo>
                  <a:lnTo>
                    <a:pt x="43" y="28"/>
                  </a:lnTo>
                  <a:lnTo>
                    <a:pt x="48" y="36"/>
                  </a:lnTo>
                  <a:lnTo>
                    <a:pt x="50" y="44"/>
                  </a:lnTo>
                  <a:lnTo>
                    <a:pt x="51" y="53"/>
                  </a:lnTo>
                  <a:lnTo>
                    <a:pt x="50" y="61"/>
                  </a:lnTo>
                  <a:lnTo>
                    <a:pt x="49" y="68"/>
                  </a:lnTo>
                  <a:lnTo>
                    <a:pt x="45" y="75"/>
                  </a:lnTo>
                  <a:lnTo>
                    <a:pt x="42" y="81"/>
                  </a:lnTo>
                  <a:lnTo>
                    <a:pt x="52" y="74"/>
                  </a:lnTo>
                  <a:lnTo>
                    <a:pt x="60" y="65"/>
                  </a:lnTo>
                  <a:lnTo>
                    <a:pt x="66" y="54"/>
                  </a:lnTo>
                  <a:lnTo>
                    <a:pt x="68" y="42"/>
                  </a:lnTo>
                  <a:close/>
                </a:path>
              </a:pathLst>
            </a:custGeom>
            <a:solidFill>
              <a:srgbClr val="F2E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4" name="Freeform 179"/>
            <p:cNvSpPr>
              <a:spLocks/>
            </p:cNvSpPr>
            <p:nvPr/>
          </p:nvSpPr>
          <p:spPr bwMode="auto">
            <a:xfrm>
              <a:off x="3705" y="1662"/>
              <a:ext cx="59" cy="58"/>
            </a:xfrm>
            <a:custGeom>
              <a:avLst/>
              <a:gdLst>
                <a:gd name="T0" fmla="*/ 30 w 118"/>
                <a:gd name="T1" fmla="*/ 58 h 116"/>
                <a:gd name="T2" fmla="*/ 36 w 118"/>
                <a:gd name="T3" fmla="*/ 58 h 116"/>
                <a:gd name="T4" fmla="*/ 41 w 118"/>
                <a:gd name="T5" fmla="*/ 56 h 116"/>
                <a:gd name="T6" fmla="*/ 46 w 118"/>
                <a:gd name="T7" fmla="*/ 54 h 116"/>
                <a:gd name="T8" fmla="*/ 51 w 118"/>
                <a:gd name="T9" fmla="*/ 50 h 116"/>
                <a:gd name="T10" fmla="*/ 54 w 118"/>
                <a:gd name="T11" fmla="*/ 46 h 116"/>
                <a:gd name="T12" fmla="*/ 57 w 118"/>
                <a:gd name="T13" fmla="*/ 41 h 116"/>
                <a:gd name="T14" fmla="*/ 59 w 118"/>
                <a:gd name="T15" fmla="*/ 35 h 116"/>
                <a:gd name="T16" fmla="*/ 59 w 118"/>
                <a:gd name="T17" fmla="*/ 29 h 116"/>
                <a:gd name="T18" fmla="*/ 59 w 118"/>
                <a:gd name="T19" fmla="*/ 24 h 116"/>
                <a:gd name="T20" fmla="*/ 57 w 118"/>
                <a:gd name="T21" fmla="*/ 18 h 116"/>
                <a:gd name="T22" fmla="*/ 54 w 118"/>
                <a:gd name="T23" fmla="*/ 13 h 116"/>
                <a:gd name="T24" fmla="*/ 51 w 118"/>
                <a:gd name="T25" fmla="*/ 9 h 116"/>
                <a:gd name="T26" fmla="*/ 46 w 118"/>
                <a:gd name="T27" fmla="*/ 5 h 116"/>
                <a:gd name="T28" fmla="*/ 41 w 118"/>
                <a:gd name="T29" fmla="*/ 2 h 116"/>
                <a:gd name="T30" fmla="*/ 36 w 118"/>
                <a:gd name="T31" fmla="*/ 1 h 116"/>
                <a:gd name="T32" fmla="*/ 30 w 118"/>
                <a:gd name="T33" fmla="*/ 0 h 116"/>
                <a:gd name="T34" fmla="*/ 24 w 118"/>
                <a:gd name="T35" fmla="*/ 1 h 116"/>
                <a:gd name="T36" fmla="*/ 18 w 118"/>
                <a:gd name="T37" fmla="*/ 2 h 116"/>
                <a:gd name="T38" fmla="*/ 14 w 118"/>
                <a:gd name="T39" fmla="*/ 5 h 116"/>
                <a:gd name="T40" fmla="*/ 9 w 118"/>
                <a:gd name="T41" fmla="*/ 9 h 116"/>
                <a:gd name="T42" fmla="*/ 6 w 118"/>
                <a:gd name="T43" fmla="*/ 13 h 116"/>
                <a:gd name="T44" fmla="*/ 3 w 118"/>
                <a:gd name="T45" fmla="*/ 18 h 116"/>
                <a:gd name="T46" fmla="*/ 1 w 118"/>
                <a:gd name="T47" fmla="*/ 24 h 116"/>
                <a:gd name="T48" fmla="*/ 0 w 118"/>
                <a:gd name="T49" fmla="*/ 29 h 116"/>
                <a:gd name="T50" fmla="*/ 1 w 118"/>
                <a:gd name="T51" fmla="*/ 35 h 116"/>
                <a:gd name="T52" fmla="*/ 3 w 118"/>
                <a:gd name="T53" fmla="*/ 41 h 116"/>
                <a:gd name="T54" fmla="*/ 6 w 118"/>
                <a:gd name="T55" fmla="*/ 46 h 116"/>
                <a:gd name="T56" fmla="*/ 9 w 118"/>
                <a:gd name="T57" fmla="*/ 50 h 116"/>
                <a:gd name="T58" fmla="*/ 14 w 118"/>
                <a:gd name="T59" fmla="*/ 54 h 116"/>
                <a:gd name="T60" fmla="*/ 18 w 118"/>
                <a:gd name="T61" fmla="*/ 56 h 116"/>
                <a:gd name="T62" fmla="*/ 24 w 118"/>
                <a:gd name="T63" fmla="*/ 58 h 116"/>
                <a:gd name="T64" fmla="*/ 30 w 118"/>
                <a:gd name="T65" fmla="*/ 58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8"/>
                <a:gd name="T100" fmla="*/ 0 h 116"/>
                <a:gd name="T101" fmla="*/ 118 w 118"/>
                <a:gd name="T102" fmla="*/ 116 h 1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8" h="116">
                  <a:moveTo>
                    <a:pt x="59" y="116"/>
                  </a:moveTo>
                  <a:lnTo>
                    <a:pt x="71" y="115"/>
                  </a:lnTo>
                  <a:lnTo>
                    <a:pt x="82" y="111"/>
                  </a:lnTo>
                  <a:lnTo>
                    <a:pt x="91" y="107"/>
                  </a:lnTo>
                  <a:lnTo>
                    <a:pt x="101" y="99"/>
                  </a:lnTo>
                  <a:lnTo>
                    <a:pt x="108" y="91"/>
                  </a:lnTo>
                  <a:lnTo>
                    <a:pt x="113" y="81"/>
                  </a:lnTo>
                  <a:lnTo>
                    <a:pt x="117" y="70"/>
                  </a:lnTo>
                  <a:lnTo>
                    <a:pt x="118" y="58"/>
                  </a:lnTo>
                  <a:lnTo>
                    <a:pt x="117" y="47"/>
                  </a:lnTo>
                  <a:lnTo>
                    <a:pt x="113" y="35"/>
                  </a:lnTo>
                  <a:lnTo>
                    <a:pt x="108" y="26"/>
                  </a:lnTo>
                  <a:lnTo>
                    <a:pt x="101" y="17"/>
                  </a:lnTo>
                  <a:lnTo>
                    <a:pt x="91" y="10"/>
                  </a:lnTo>
                  <a:lnTo>
                    <a:pt x="82" y="4"/>
                  </a:lnTo>
                  <a:lnTo>
                    <a:pt x="71" y="1"/>
                  </a:lnTo>
                  <a:lnTo>
                    <a:pt x="59" y="0"/>
                  </a:lnTo>
                  <a:lnTo>
                    <a:pt x="48" y="1"/>
                  </a:lnTo>
                  <a:lnTo>
                    <a:pt x="36" y="4"/>
                  </a:lnTo>
                  <a:lnTo>
                    <a:pt x="27" y="10"/>
                  </a:lnTo>
                  <a:lnTo>
                    <a:pt x="18" y="17"/>
                  </a:lnTo>
                  <a:lnTo>
                    <a:pt x="11" y="26"/>
                  </a:lnTo>
                  <a:lnTo>
                    <a:pt x="5" y="35"/>
                  </a:lnTo>
                  <a:lnTo>
                    <a:pt x="1" y="47"/>
                  </a:lnTo>
                  <a:lnTo>
                    <a:pt x="0" y="58"/>
                  </a:lnTo>
                  <a:lnTo>
                    <a:pt x="1" y="70"/>
                  </a:lnTo>
                  <a:lnTo>
                    <a:pt x="5" y="81"/>
                  </a:lnTo>
                  <a:lnTo>
                    <a:pt x="11" y="91"/>
                  </a:lnTo>
                  <a:lnTo>
                    <a:pt x="18" y="99"/>
                  </a:lnTo>
                  <a:lnTo>
                    <a:pt x="27" y="107"/>
                  </a:lnTo>
                  <a:lnTo>
                    <a:pt x="36" y="111"/>
                  </a:lnTo>
                  <a:lnTo>
                    <a:pt x="48" y="115"/>
                  </a:lnTo>
                  <a:lnTo>
                    <a:pt x="59" y="116"/>
                  </a:lnTo>
                  <a:close/>
                </a:path>
              </a:pathLst>
            </a:custGeom>
            <a:solidFill>
              <a:srgbClr val="C9B2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25" name="Freeform 180"/>
            <p:cNvSpPr>
              <a:spLocks/>
            </p:cNvSpPr>
            <p:nvPr/>
          </p:nvSpPr>
          <p:spPr bwMode="auto">
            <a:xfrm>
              <a:off x="3722" y="1670"/>
              <a:ext cx="34" cy="41"/>
            </a:xfrm>
            <a:custGeom>
              <a:avLst/>
              <a:gdLst>
                <a:gd name="T0" fmla="*/ 34 w 68"/>
                <a:gd name="T1" fmla="*/ 21 h 81"/>
                <a:gd name="T2" fmla="*/ 34 w 68"/>
                <a:gd name="T3" fmla="*/ 17 h 81"/>
                <a:gd name="T4" fmla="*/ 32 w 68"/>
                <a:gd name="T5" fmla="*/ 13 h 81"/>
                <a:gd name="T6" fmla="*/ 30 w 68"/>
                <a:gd name="T7" fmla="*/ 9 h 81"/>
                <a:gd name="T8" fmla="*/ 27 w 68"/>
                <a:gd name="T9" fmla="*/ 6 h 81"/>
                <a:gd name="T10" fmla="*/ 24 w 68"/>
                <a:gd name="T11" fmla="*/ 3 h 81"/>
                <a:gd name="T12" fmla="*/ 20 w 68"/>
                <a:gd name="T13" fmla="*/ 2 h 81"/>
                <a:gd name="T14" fmla="*/ 17 w 68"/>
                <a:gd name="T15" fmla="*/ 1 h 81"/>
                <a:gd name="T16" fmla="*/ 12 w 68"/>
                <a:gd name="T17" fmla="*/ 0 h 81"/>
                <a:gd name="T18" fmla="*/ 9 w 68"/>
                <a:gd name="T19" fmla="*/ 1 h 81"/>
                <a:gd name="T20" fmla="*/ 5 w 68"/>
                <a:gd name="T21" fmla="*/ 1 h 81"/>
                <a:gd name="T22" fmla="*/ 3 w 68"/>
                <a:gd name="T23" fmla="*/ 3 h 81"/>
                <a:gd name="T24" fmla="*/ 0 w 68"/>
                <a:gd name="T25" fmla="*/ 5 h 81"/>
                <a:gd name="T26" fmla="*/ 1 w 68"/>
                <a:gd name="T27" fmla="*/ 5 h 81"/>
                <a:gd name="T28" fmla="*/ 1 w 68"/>
                <a:gd name="T29" fmla="*/ 4 h 81"/>
                <a:gd name="T30" fmla="*/ 2 w 68"/>
                <a:gd name="T31" fmla="*/ 4 h 81"/>
                <a:gd name="T32" fmla="*/ 3 w 68"/>
                <a:gd name="T33" fmla="*/ 4 h 81"/>
                <a:gd name="T34" fmla="*/ 7 w 68"/>
                <a:gd name="T35" fmla="*/ 5 h 81"/>
                <a:gd name="T36" fmla="*/ 11 w 68"/>
                <a:gd name="T37" fmla="*/ 6 h 81"/>
                <a:gd name="T38" fmla="*/ 15 w 68"/>
                <a:gd name="T39" fmla="*/ 8 h 81"/>
                <a:gd name="T40" fmla="*/ 19 w 68"/>
                <a:gd name="T41" fmla="*/ 11 h 81"/>
                <a:gd name="T42" fmla="*/ 21 w 68"/>
                <a:gd name="T43" fmla="*/ 14 h 81"/>
                <a:gd name="T44" fmla="*/ 23 w 68"/>
                <a:gd name="T45" fmla="*/ 18 h 81"/>
                <a:gd name="T46" fmla="*/ 24 w 68"/>
                <a:gd name="T47" fmla="*/ 22 h 81"/>
                <a:gd name="T48" fmla="*/ 25 w 68"/>
                <a:gd name="T49" fmla="*/ 27 h 81"/>
                <a:gd name="T50" fmla="*/ 24 w 68"/>
                <a:gd name="T51" fmla="*/ 31 h 81"/>
                <a:gd name="T52" fmla="*/ 24 w 68"/>
                <a:gd name="T53" fmla="*/ 35 h 81"/>
                <a:gd name="T54" fmla="*/ 22 w 68"/>
                <a:gd name="T55" fmla="*/ 38 h 81"/>
                <a:gd name="T56" fmla="*/ 20 w 68"/>
                <a:gd name="T57" fmla="*/ 41 h 81"/>
                <a:gd name="T58" fmla="*/ 26 w 68"/>
                <a:gd name="T59" fmla="*/ 37 h 81"/>
                <a:gd name="T60" fmla="*/ 30 w 68"/>
                <a:gd name="T61" fmla="*/ 33 h 81"/>
                <a:gd name="T62" fmla="*/ 33 w 68"/>
                <a:gd name="T63" fmla="*/ 28 h 81"/>
                <a:gd name="T64" fmla="*/ 34 w 68"/>
                <a:gd name="T65" fmla="*/ 21 h 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8"/>
                <a:gd name="T100" fmla="*/ 0 h 81"/>
                <a:gd name="T101" fmla="*/ 68 w 68"/>
                <a:gd name="T102" fmla="*/ 81 h 8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8" h="81">
                  <a:moveTo>
                    <a:pt x="68" y="42"/>
                  </a:moveTo>
                  <a:lnTo>
                    <a:pt x="67" y="33"/>
                  </a:lnTo>
                  <a:lnTo>
                    <a:pt x="64" y="25"/>
                  </a:lnTo>
                  <a:lnTo>
                    <a:pt x="61" y="18"/>
                  </a:lnTo>
                  <a:lnTo>
                    <a:pt x="55" y="12"/>
                  </a:lnTo>
                  <a:lnTo>
                    <a:pt x="48" y="6"/>
                  </a:lnTo>
                  <a:lnTo>
                    <a:pt x="41" y="3"/>
                  </a:lnTo>
                  <a:lnTo>
                    <a:pt x="33" y="1"/>
                  </a:lnTo>
                  <a:lnTo>
                    <a:pt x="25" y="0"/>
                  </a:lnTo>
                  <a:lnTo>
                    <a:pt x="18" y="1"/>
                  </a:lnTo>
                  <a:lnTo>
                    <a:pt x="11" y="2"/>
                  </a:lnTo>
                  <a:lnTo>
                    <a:pt x="6" y="5"/>
                  </a:lnTo>
                  <a:lnTo>
                    <a:pt x="0" y="9"/>
                  </a:lnTo>
                  <a:lnTo>
                    <a:pt x="1" y="9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8"/>
                  </a:lnTo>
                  <a:lnTo>
                    <a:pt x="15" y="9"/>
                  </a:lnTo>
                  <a:lnTo>
                    <a:pt x="23" y="11"/>
                  </a:lnTo>
                  <a:lnTo>
                    <a:pt x="31" y="16"/>
                  </a:lnTo>
                  <a:lnTo>
                    <a:pt x="38" y="21"/>
                  </a:lnTo>
                  <a:lnTo>
                    <a:pt x="42" y="27"/>
                  </a:lnTo>
                  <a:lnTo>
                    <a:pt x="47" y="35"/>
                  </a:lnTo>
                  <a:lnTo>
                    <a:pt x="49" y="43"/>
                  </a:lnTo>
                  <a:lnTo>
                    <a:pt x="50" y="53"/>
                  </a:lnTo>
                  <a:lnTo>
                    <a:pt x="49" y="61"/>
                  </a:lnTo>
                  <a:lnTo>
                    <a:pt x="48" y="69"/>
                  </a:lnTo>
                  <a:lnTo>
                    <a:pt x="45" y="76"/>
                  </a:lnTo>
                  <a:lnTo>
                    <a:pt x="41" y="81"/>
                  </a:lnTo>
                  <a:lnTo>
                    <a:pt x="52" y="74"/>
                  </a:lnTo>
                  <a:lnTo>
                    <a:pt x="60" y="65"/>
                  </a:lnTo>
                  <a:lnTo>
                    <a:pt x="65" y="55"/>
                  </a:lnTo>
                  <a:lnTo>
                    <a:pt x="68" y="42"/>
                  </a:lnTo>
                  <a:close/>
                </a:path>
              </a:pathLst>
            </a:custGeom>
            <a:solidFill>
              <a:srgbClr val="F2E2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2" name="Line 186"/>
          <p:cNvSpPr>
            <a:spLocks noChangeShapeType="1"/>
          </p:cNvSpPr>
          <p:nvPr/>
        </p:nvSpPr>
        <p:spPr bwMode="auto">
          <a:xfrm>
            <a:off x="5943600" y="5029200"/>
            <a:ext cx="2667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187"/>
          <p:cNvSpPr>
            <a:spLocks noChangeShapeType="1"/>
          </p:cNvSpPr>
          <p:nvPr/>
        </p:nvSpPr>
        <p:spPr bwMode="auto">
          <a:xfrm>
            <a:off x="6172200" y="4800600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188"/>
          <p:cNvSpPr>
            <a:spLocks noChangeShapeType="1"/>
          </p:cNvSpPr>
          <p:nvPr/>
        </p:nvSpPr>
        <p:spPr bwMode="auto">
          <a:xfrm flipV="1">
            <a:off x="5943600" y="43434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189"/>
          <p:cNvSpPr>
            <a:spLocks noChangeShapeType="1"/>
          </p:cNvSpPr>
          <p:nvPr/>
        </p:nvSpPr>
        <p:spPr bwMode="auto">
          <a:xfrm flipV="1">
            <a:off x="6172200" y="4572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190"/>
          <p:cNvSpPr>
            <a:spLocks noChangeShapeType="1"/>
          </p:cNvSpPr>
          <p:nvPr/>
        </p:nvSpPr>
        <p:spPr bwMode="auto">
          <a:xfrm>
            <a:off x="6172200" y="4572000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91"/>
          <p:cNvSpPr>
            <a:spLocks noChangeShapeType="1"/>
          </p:cNvSpPr>
          <p:nvPr/>
        </p:nvSpPr>
        <p:spPr bwMode="auto">
          <a:xfrm>
            <a:off x="5943600" y="4343400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192"/>
          <p:cNvSpPr>
            <a:spLocks noChangeShapeType="1"/>
          </p:cNvSpPr>
          <p:nvPr/>
        </p:nvSpPr>
        <p:spPr bwMode="auto">
          <a:xfrm flipV="1">
            <a:off x="8610600" y="38862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93"/>
          <p:cNvSpPr>
            <a:spLocks noChangeShapeType="1"/>
          </p:cNvSpPr>
          <p:nvPr/>
        </p:nvSpPr>
        <p:spPr bwMode="auto">
          <a:xfrm flipV="1">
            <a:off x="8382000" y="4114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194"/>
          <p:cNvSpPr>
            <a:spLocks noChangeShapeType="1"/>
          </p:cNvSpPr>
          <p:nvPr/>
        </p:nvSpPr>
        <p:spPr bwMode="auto">
          <a:xfrm>
            <a:off x="6172200" y="3886200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195"/>
          <p:cNvSpPr>
            <a:spLocks noChangeShapeType="1"/>
          </p:cNvSpPr>
          <p:nvPr/>
        </p:nvSpPr>
        <p:spPr bwMode="auto">
          <a:xfrm>
            <a:off x="5943600" y="4114800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196"/>
          <p:cNvSpPr>
            <a:spLocks noChangeShapeType="1"/>
          </p:cNvSpPr>
          <p:nvPr/>
        </p:nvSpPr>
        <p:spPr bwMode="auto">
          <a:xfrm flipV="1">
            <a:off x="5943600" y="34290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197"/>
          <p:cNvSpPr>
            <a:spLocks noChangeShapeType="1"/>
          </p:cNvSpPr>
          <p:nvPr/>
        </p:nvSpPr>
        <p:spPr bwMode="auto">
          <a:xfrm flipV="1">
            <a:off x="6172200" y="3657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198"/>
          <p:cNvSpPr>
            <a:spLocks noChangeShapeType="1"/>
          </p:cNvSpPr>
          <p:nvPr/>
        </p:nvSpPr>
        <p:spPr bwMode="auto">
          <a:xfrm>
            <a:off x="6172200" y="3657600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199"/>
          <p:cNvSpPr>
            <a:spLocks noChangeShapeType="1"/>
          </p:cNvSpPr>
          <p:nvPr/>
        </p:nvSpPr>
        <p:spPr bwMode="auto">
          <a:xfrm>
            <a:off x="5943600" y="3429000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200"/>
          <p:cNvSpPr>
            <a:spLocks noChangeShapeType="1"/>
          </p:cNvSpPr>
          <p:nvPr/>
        </p:nvSpPr>
        <p:spPr bwMode="auto">
          <a:xfrm flipV="1">
            <a:off x="8610600" y="29718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Line 201"/>
          <p:cNvSpPr>
            <a:spLocks noChangeShapeType="1"/>
          </p:cNvSpPr>
          <p:nvPr/>
        </p:nvSpPr>
        <p:spPr bwMode="auto">
          <a:xfrm flipV="1">
            <a:off x="8382000" y="3200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02"/>
          <p:cNvSpPr>
            <a:spLocks noChangeShapeType="1"/>
          </p:cNvSpPr>
          <p:nvPr/>
        </p:nvSpPr>
        <p:spPr bwMode="auto">
          <a:xfrm>
            <a:off x="6172200" y="2971800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Line 203"/>
          <p:cNvSpPr>
            <a:spLocks noChangeShapeType="1"/>
          </p:cNvSpPr>
          <p:nvPr/>
        </p:nvSpPr>
        <p:spPr bwMode="auto">
          <a:xfrm>
            <a:off x="5943600" y="3200400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Line 204"/>
          <p:cNvSpPr>
            <a:spLocks noChangeShapeType="1"/>
          </p:cNvSpPr>
          <p:nvPr/>
        </p:nvSpPr>
        <p:spPr bwMode="auto">
          <a:xfrm flipV="1">
            <a:off x="5943600" y="251460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Line 205"/>
          <p:cNvSpPr>
            <a:spLocks noChangeShapeType="1"/>
          </p:cNvSpPr>
          <p:nvPr/>
        </p:nvSpPr>
        <p:spPr bwMode="auto">
          <a:xfrm flipV="1">
            <a:off x="6172200" y="25146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Line 206"/>
          <p:cNvSpPr>
            <a:spLocks noChangeShapeType="1"/>
          </p:cNvSpPr>
          <p:nvPr/>
        </p:nvSpPr>
        <p:spPr bwMode="auto">
          <a:xfrm flipV="1">
            <a:off x="6172200" y="2209800"/>
            <a:ext cx="228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Line 207"/>
          <p:cNvSpPr>
            <a:spLocks noChangeShapeType="1"/>
          </p:cNvSpPr>
          <p:nvPr/>
        </p:nvSpPr>
        <p:spPr bwMode="auto">
          <a:xfrm flipV="1">
            <a:off x="5943600" y="2133600"/>
            <a:ext cx="304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220"/>
          <p:cNvGrpSpPr>
            <a:grpSpLocks/>
          </p:cNvGrpSpPr>
          <p:nvPr/>
        </p:nvGrpSpPr>
        <p:grpSpPr bwMode="auto">
          <a:xfrm>
            <a:off x="8382000" y="4800600"/>
            <a:ext cx="228600" cy="228600"/>
            <a:chOff x="4272" y="2736"/>
            <a:chExt cx="579" cy="558"/>
          </a:xfrm>
        </p:grpSpPr>
        <p:sp>
          <p:nvSpPr>
            <p:cNvPr id="35182" name="AutoShape 210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83" name="Freeform 213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84" name="Freeform 214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85" name="Freeform 215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86" name="Freeform 216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87" name="Freeform 217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88" name="Freeform 218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89" name="Freeform 219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21"/>
          <p:cNvGrpSpPr>
            <a:grpSpLocks/>
          </p:cNvGrpSpPr>
          <p:nvPr/>
        </p:nvGrpSpPr>
        <p:grpSpPr bwMode="auto">
          <a:xfrm>
            <a:off x="8001000" y="4800600"/>
            <a:ext cx="228600" cy="228600"/>
            <a:chOff x="4272" y="2736"/>
            <a:chExt cx="579" cy="558"/>
          </a:xfrm>
        </p:grpSpPr>
        <p:sp>
          <p:nvSpPr>
            <p:cNvPr id="35174" name="AutoShape 222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5" name="Freeform 223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6" name="Freeform 224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7" name="Freeform 225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8" name="Freeform 226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9" name="Freeform 227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80" name="Freeform 228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81" name="Freeform 229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0"/>
          <p:cNvGrpSpPr>
            <a:grpSpLocks/>
          </p:cNvGrpSpPr>
          <p:nvPr/>
        </p:nvGrpSpPr>
        <p:grpSpPr bwMode="auto">
          <a:xfrm>
            <a:off x="7620000" y="4800600"/>
            <a:ext cx="228600" cy="228600"/>
            <a:chOff x="4272" y="2736"/>
            <a:chExt cx="579" cy="558"/>
          </a:xfrm>
        </p:grpSpPr>
        <p:sp>
          <p:nvSpPr>
            <p:cNvPr id="35166" name="AutoShape 231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7" name="Freeform 232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8" name="Freeform 233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9" name="Freeform 234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0" name="Freeform 235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1" name="Freeform 236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2" name="Freeform 237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73" name="Freeform 238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39"/>
          <p:cNvGrpSpPr>
            <a:grpSpLocks/>
          </p:cNvGrpSpPr>
          <p:nvPr/>
        </p:nvGrpSpPr>
        <p:grpSpPr bwMode="auto">
          <a:xfrm>
            <a:off x="7239000" y="4800600"/>
            <a:ext cx="228600" cy="228600"/>
            <a:chOff x="4272" y="2736"/>
            <a:chExt cx="579" cy="558"/>
          </a:xfrm>
        </p:grpSpPr>
        <p:sp>
          <p:nvSpPr>
            <p:cNvPr id="35158" name="AutoShape 240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59" name="Freeform 241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0" name="Freeform 242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1" name="Freeform 243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2" name="Freeform 244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3" name="Freeform 245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4" name="Freeform 246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65" name="Freeform 247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48"/>
          <p:cNvGrpSpPr>
            <a:grpSpLocks/>
          </p:cNvGrpSpPr>
          <p:nvPr/>
        </p:nvGrpSpPr>
        <p:grpSpPr bwMode="auto">
          <a:xfrm>
            <a:off x="6781800" y="4800600"/>
            <a:ext cx="228600" cy="228600"/>
            <a:chOff x="4272" y="2736"/>
            <a:chExt cx="579" cy="558"/>
          </a:xfrm>
        </p:grpSpPr>
        <p:sp>
          <p:nvSpPr>
            <p:cNvPr id="35150" name="AutoShape 249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51" name="Freeform 250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52" name="Freeform 251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53" name="Freeform 252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54" name="Freeform 253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55" name="Freeform 254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56" name="Freeform 255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57" name="Freeform 256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257"/>
          <p:cNvGrpSpPr>
            <a:grpSpLocks/>
          </p:cNvGrpSpPr>
          <p:nvPr/>
        </p:nvGrpSpPr>
        <p:grpSpPr bwMode="auto">
          <a:xfrm>
            <a:off x="6400800" y="4800600"/>
            <a:ext cx="228600" cy="228600"/>
            <a:chOff x="4272" y="2736"/>
            <a:chExt cx="579" cy="558"/>
          </a:xfrm>
        </p:grpSpPr>
        <p:sp>
          <p:nvSpPr>
            <p:cNvPr id="35142" name="AutoShape 258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3" name="Freeform 259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4" name="Freeform 260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5" name="Freeform 261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6" name="Freeform 262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7" name="Freeform 263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8" name="Freeform 264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9" name="Freeform 265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66"/>
          <p:cNvGrpSpPr>
            <a:grpSpLocks/>
          </p:cNvGrpSpPr>
          <p:nvPr/>
        </p:nvGrpSpPr>
        <p:grpSpPr bwMode="auto">
          <a:xfrm>
            <a:off x="6096000" y="4800600"/>
            <a:ext cx="228600" cy="228600"/>
            <a:chOff x="4272" y="2736"/>
            <a:chExt cx="579" cy="558"/>
          </a:xfrm>
        </p:grpSpPr>
        <p:sp>
          <p:nvSpPr>
            <p:cNvPr id="35134" name="AutoShape 267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5" name="Freeform 268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6" name="Freeform 269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7" name="Freeform 270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8" name="Freeform 271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9" name="Freeform 272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0" name="Freeform 273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41" name="Freeform 274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75"/>
          <p:cNvGrpSpPr>
            <a:grpSpLocks/>
          </p:cNvGrpSpPr>
          <p:nvPr/>
        </p:nvGrpSpPr>
        <p:grpSpPr bwMode="auto">
          <a:xfrm>
            <a:off x="5943600" y="4572000"/>
            <a:ext cx="228600" cy="228600"/>
            <a:chOff x="4272" y="2736"/>
            <a:chExt cx="579" cy="558"/>
          </a:xfrm>
        </p:grpSpPr>
        <p:sp>
          <p:nvSpPr>
            <p:cNvPr id="35126" name="AutoShape 276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27" name="Freeform 277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28" name="Freeform 278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29" name="Freeform 279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0" name="Freeform 280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1" name="Freeform 281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2" name="Freeform 282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33" name="Freeform 283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84"/>
          <p:cNvGrpSpPr>
            <a:grpSpLocks/>
          </p:cNvGrpSpPr>
          <p:nvPr/>
        </p:nvGrpSpPr>
        <p:grpSpPr bwMode="auto">
          <a:xfrm>
            <a:off x="8382000" y="4114800"/>
            <a:ext cx="228600" cy="228600"/>
            <a:chOff x="4272" y="2736"/>
            <a:chExt cx="579" cy="558"/>
          </a:xfrm>
        </p:grpSpPr>
        <p:sp>
          <p:nvSpPr>
            <p:cNvPr id="35118" name="AutoShape 285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9" name="Freeform 286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20" name="Freeform 287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21" name="Freeform 288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22" name="Freeform 289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23" name="Freeform 290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24" name="Freeform 291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25" name="Freeform 292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53" name="Line 293"/>
          <p:cNvSpPr>
            <a:spLocks noChangeShapeType="1"/>
          </p:cNvSpPr>
          <p:nvPr/>
        </p:nvSpPr>
        <p:spPr bwMode="auto">
          <a:xfrm>
            <a:off x="6172200" y="3886200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" name="Group 303"/>
          <p:cNvGrpSpPr>
            <a:grpSpLocks/>
          </p:cNvGrpSpPr>
          <p:nvPr/>
        </p:nvGrpSpPr>
        <p:grpSpPr bwMode="auto">
          <a:xfrm>
            <a:off x="8001000" y="3886200"/>
            <a:ext cx="228600" cy="228600"/>
            <a:chOff x="4272" y="2736"/>
            <a:chExt cx="579" cy="558"/>
          </a:xfrm>
        </p:grpSpPr>
        <p:sp>
          <p:nvSpPr>
            <p:cNvPr id="35110" name="AutoShape 304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1" name="Freeform 305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2" name="Freeform 306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3" name="Freeform 307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4" name="Freeform 308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5" name="Freeform 309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6" name="Freeform 310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17" name="Freeform 311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353" name="Group 312"/>
          <p:cNvGrpSpPr>
            <a:grpSpLocks/>
          </p:cNvGrpSpPr>
          <p:nvPr/>
        </p:nvGrpSpPr>
        <p:grpSpPr bwMode="auto">
          <a:xfrm>
            <a:off x="7620000" y="3886200"/>
            <a:ext cx="228600" cy="228600"/>
            <a:chOff x="4272" y="2736"/>
            <a:chExt cx="579" cy="558"/>
          </a:xfrm>
        </p:grpSpPr>
        <p:sp>
          <p:nvSpPr>
            <p:cNvPr id="35102" name="AutoShape 313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03" name="Freeform 314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04" name="Freeform 315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05" name="Freeform 316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06" name="Freeform 317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07" name="Freeform 318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08" name="Freeform 319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09" name="Freeform 320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354" name="Group 321"/>
          <p:cNvGrpSpPr>
            <a:grpSpLocks/>
          </p:cNvGrpSpPr>
          <p:nvPr/>
        </p:nvGrpSpPr>
        <p:grpSpPr bwMode="auto">
          <a:xfrm>
            <a:off x="7239000" y="3886200"/>
            <a:ext cx="228600" cy="228600"/>
            <a:chOff x="4272" y="2736"/>
            <a:chExt cx="579" cy="558"/>
          </a:xfrm>
        </p:grpSpPr>
        <p:sp>
          <p:nvSpPr>
            <p:cNvPr id="35094" name="AutoShape 322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5" name="Freeform 323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6" name="Freeform 324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7" name="Freeform 325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8" name="Freeform 326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9" name="Freeform 327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00" name="Freeform 328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01" name="Freeform 329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355" name="Group 330"/>
          <p:cNvGrpSpPr>
            <a:grpSpLocks/>
          </p:cNvGrpSpPr>
          <p:nvPr/>
        </p:nvGrpSpPr>
        <p:grpSpPr bwMode="auto">
          <a:xfrm>
            <a:off x="6781800" y="3886200"/>
            <a:ext cx="228600" cy="228600"/>
            <a:chOff x="4272" y="2736"/>
            <a:chExt cx="579" cy="558"/>
          </a:xfrm>
        </p:grpSpPr>
        <p:sp>
          <p:nvSpPr>
            <p:cNvPr id="35086" name="AutoShape 331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7" name="Freeform 332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8" name="Freeform 333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9" name="Freeform 334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0" name="Freeform 335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1" name="Freeform 336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2" name="Freeform 337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93" name="Freeform 338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356" name="Group 339"/>
          <p:cNvGrpSpPr>
            <a:grpSpLocks/>
          </p:cNvGrpSpPr>
          <p:nvPr/>
        </p:nvGrpSpPr>
        <p:grpSpPr bwMode="auto">
          <a:xfrm>
            <a:off x="6400800" y="3886200"/>
            <a:ext cx="228600" cy="228600"/>
            <a:chOff x="4272" y="2736"/>
            <a:chExt cx="579" cy="558"/>
          </a:xfrm>
        </p:grpSpPr>
        <p:sp>
          <p:nvSpPr>
            <p:cNvPr id="35078" name="AutoShape 340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79" name="Freeform 341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0" name="Freeform 342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1" name="Freeform 343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2" name="Freeform 344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3" name="Freeform 345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4" name="Freeform 346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85" name="Freeform 347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357" name="Group 348"/>
          <p:cNvGrpSpPr>
            <a:grpSpLocks/>
          </p:cNvGrpSpPr>
          <p:nvPr/>
        </p:nvGrpSpPr>
        <p:grpSpPr bwMode="auto">
          <a:xfrm>
            <a:off x="6096000" y="3886200"/>
            <a:ext cx="228600" cy="228600"/>
            <a:chOff x="4272" y="2736"/>
            <a:chExt cx="579" cy="558"/>
          </a:xfrm>
        </p:grpSpPr>
        <p:sp>
          <p:nvSpPr>
            <p:cNvPr id="35070" name="AutoShape 349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71" name="Freeform 350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72" name="Freeform 351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73" name="Freeform 352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74" name="Freeform 353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75" name="Freeform 354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76" name="Freeform 355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77" name="Freeform 356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358" name="Group 357"/>
          <p:cNvGrpSpPr>
            <a:grpSpLocks/>
          </p:cNvGrpSpPr>
          <p:nvPr/>
        </p:nvGrpSpPr>
        <p:grpSpPr bwMode="auto">
          <a:xfrm>
            <a:off x="5943600" y="3657600"/>
            <a:ext cx="228600" cy="228600"/>
            <a:chOff x="4272" y="2736"/>
            <a:chExt cx="579" cy="558"/>
          </a:xfrm>
        </p:grpSpPr>
        <p:sp>
          <p:nvSpPr>
            <p:cNvPr id="35062" name="AutoShape 358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3" name="Freeform 359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4" name="Freeform 360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5" name="Freeform 361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6" name="Freeform 362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7" name="Freeform 363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8" name="Freeform 364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9" name="Freeform 365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359" name="Group 366"/>
          <p:cNvGrpSpPr>
            <a:grpSpLocks/>
          </p:cNvGrpSpPr>
          <p:nvPr/>
        </p:nvGrpSpPr>
        <p:grpSpPr bwMode="auto">
          <a:xfrm>
            <a:off x="8001000" y="3429000"/>
            <a:ext cx="228600" cy="228600"/>
            <a:chOff x="4272" y="2736"/>
            <a:chExt cx="579" cy="558"/>
          </a:xfrm>
        </p:grpSpPr>
        <p:sp>
          <p:nvSpPr>
            <p:cNvPr id="35054" name="AutoShape 367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5" name="Freeform 368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6" name="Freeform 369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7" name="Freeform 370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8" name="Freeform 371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9" name="Freeform 372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0" name="Freeform 373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61" name="Freeform 374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16" name="Group 375"/>
          <p:cNvGrpSpPr>
            <a:grpSpLocks/>
          </p:cNvGrpSpPr>
          <p:nvPr/>
        </p:nvGrpSpPr>
        <p:grpSpPr bwMode="auto">
          <a:xfrm>
            <a:off x="7620000" y="3429000"/>
            <a:ext cx="228600" cy="228600"/>
            <a:chOff x="4272" y="2736"/>
            <a:chExt cx="579" cy="558"/>
          </a:xfrm>
        </p:grpSpPr>
        <p:sp>
          <p:nvSpPr>
            <p:cNvPr id="35046" name="AutoShape 376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7" name="Freeform 377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8" name="Freeform 378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9" name="Freeform 379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0" name="Freeform 380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1" name="Freeform 381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2" name="Freeform 382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53" name="Freeform 383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17" name="Group 384"/>
          <p:cNvGrpSpPr>
            <a:grpSpLocks/>
          </p:cNvGrpSpPr>
          <p:nvPr/>
        </p:nvGrpSpPr>
        <p:grpSpPr bwMode="auto">
          <a:xfrm>
            <a:off x="7239000" y="3429000"/>
            <a:ext cx="228600" cy="228600"/>
            <a:chOff x="4272" y="2736"/>
            <a:chExt cx="579" cy="558"/>
          </a:xfrm>
        </p:grpSpPr>
        <p:sp>
          <p:nvSpPr>
            <p:cNvPr id="35038" name="AutoShape 385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9" name="Freeform 386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0" name="Freeform 387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1" name="Freeform 388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2" name="Freeform 389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3" name="Freeform 390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4" name="Freeform 391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5" name="Freeform 392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18" name="Group 393"/>
          <p:cNvGrpSpPr>
            <a:grpSpLocks/>
          </p:cNvGrpSpPr>
          <p:nvPr/>
        </p:nvGrpSpPr>
        <p:grpSpPr bwMode="auto">
          <a:xfrm>
            <a:off x="6781800" y="3429000"/>
            <a:ext cx="228600" cy="228600"/>
            <a:chOff x="4272" y="2736"/>
            <a:chExt cx="579" cy="558"/>
          </a:xfrm>
        </p:grpSpPr>
        <p:sp>
          <p:nvSpPr>
            <p:cNvPr id="35030" name="AutoShape 394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1" name="Freeform 395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2" name="Freeform 396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3" name="Freeform 397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4" name="Freeform 398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5" name="Freeform 399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6" name="Freeform 400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7" name="Freeform 401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402"/>
          <p:cNvGrpSpPr>
            <a:grpSpLocks/>
          </p:cNvGrpSpPr>
          <p:nvPr/>
        </p:nvGrpSpPr>
        <p:grpSpPr bwMode="auto">
          <a:xfrm>
            <a:off x="6400800" y="3429000"/>
            <a:ext cx="228600" cy="228600"/>
            <a:chOff x="4272" y="2736"/>
            <a:chExt cx="579" cy="558"/>
          </a:xfrm>
        </p:grpSpPr>
        <p:sp>
          <p:nvSpPr>
            <p:cNvPr id="35022" name="AutoShape 403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3" name="Freeform 404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4" name="Freeform 405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5" name="Freeform 406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6" name="Freeform 407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7" name="Freeform 408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8" name="Freeform 409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9" name="Freeform 410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11"/>
          <p:cNvGrpSpPr>
            <a:grpSpLocks/>
          </p:cNvGrpSpPr>
          <p:nvPr/>
        </p:nvGrpSpPr>
        <p:grpSpPr bwMode="auto">
          <a:xfrm>
            <a:off x="6096000" y="3429000"/>
            <a:ext cx="228600" cy="228600"/>
            <a:chOff x="4272" y="2736"/>
            <a:chExt cx="579" cy="558"/>
          </a:xfrm>
        </p:grpSpPr>
        <p:sp>
          <p:nvSpPr>
            <p:cNvPr id="35014" name="AutoShape 412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5" name="Freeform 413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6" name="Freeform 414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7" name="Freeform 415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8" name="Freeform 416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9" name="Freeform 417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0" name="Freeform 418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1" name="Freeform 419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44" name="Group 420"/>
          <p:cNvGrpSpPr>
            <a:grpSpLocks/>
          </p:cNvGrpSpPr>
          <p:nvPr/>
        </p:nvGrpSpPr>
        <p:grpSpPr bwMode="auto">
          <a:xfrm>
            <a:off x="8001000" y="4343400"/>
            <a:ext cx="228600" cy="228600"/>
            <a:chOff x="4272" y="2736"/>
            <a:chExt cx="579" cy="558"/>
          </a:xfrm>
        </p:grpSpPr>
        <p:sp>
          <p:nvSpPr>
            <p:cNvPr id="35006" name="AutoShape 421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7" name="Freeform 422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8" name="Freeform 423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9" name="Freeform 424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0" name="Freeform 425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1" name="Freeform 426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2" name="Freeform 427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3" name="Freeform 428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45" name="Group 429"/>
          <p:cNvGrpSpPr>
            <a:grpSpLocks/>
          </p:cNvGrpSpPr>
          <p:nvPr/>
        </p:nvGrpSpPr>
        <p:grpSpPr bwMode="auto">
          <a:xfrm>
            <a:off x="7620000" y="4343400"/>
            <a:ext cx="228600" cy="228600"/>
            <a:chOff x="4272" y="2736"/>
            <a:chExt cx="579" cy="558"/>
          </a:xfrm>
        </p:grpSpPr>
        <p:sp>
          <p:nvSpPr>
            <p:cNvPr id="34998" name="AutoShape 430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9" name="Freeform 431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0" name="Freeform 432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1" name="Freeform 433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2" name="Freeform 434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3" name="Freeform 435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4" name="Freeform 436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5" name="Freeform 437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46" name="Group 438"/>
          <p:cNvGrpSpPr>
            <a:grpSpLocks/>
          </p:cNvGrpSpPr>
          <p:nvPr/>
        </p:nvGrpSpPr>
        <p:grpSpPr bwMode="auto">
          <a:xfrm>
            <a:off x="7239000" y="4343400"/>
            <a:ext cx="228600" cy="228600"/>
            <a:chOff x="4272" y="2736"/>
            <a:chExt cx="579" cy="558"/>
          </a:xfrm>
        </p:grpSpPr>
        <p:sp>
          <p:nvSpPr>
            <p:cNvPr id="34990" name="AutoShape 439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1" name="Freeform 440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2" name="Freeform 441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3" name="Freeform 442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4" name="Freeform 443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5" name="Freeform 444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6" name="Freeform 445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7" name="Freeform 446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47" name="Group 447"/>
          <p:cNvGrpSpPr>
            <a:grpSpLocks/>
          </p:cNvGrpSpPr>
          <p:nvPr/>
        </p:nvGrpSpPr>
        <p:grpSpPr bwMode="auto">
          <a:xfrm>
            <a:off x="6781800" y="4343400"/>
            <a:ext cx="228600" cy="228600"/>
            <a:chOff x="4272" y="2736"/>
            <a:chExt cx="579" cy="558"/>
          </a:xfrm>
        </p:grpSpPr>
        <p:sp>
          <p:nvSpPr>
            <p:cNvPr id="34982" name="AutoShape 448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3" name="Freeform 449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4" name="Freeform 450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5" name="Freeform 451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6" name="Freeform 452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7" name="Freeform 453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8" name="Freeform 454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9" name="Freeform 455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48" name="Group 456"/>
          <p:cNvGrpSpPr>
            <a:grpSpLocks/>
          </p:cNvGrpSpPr>
          <p:nvPr/>
        </p:nvGrpSpPr>
        <p:grpSpPr bwMode="auto">
          <a:xfrm>
            <a:off x="6400800" y="4343400"/>
            <a:ext cx="228600" cy="228600"/>
            <a:chOff x="4272" y="2736"/>
            <a:chExt cx="579" cy="558"/>
          </a:xfrm>
        </p:grpSpPr>
        <p:sp>
          <p:nvSpPr>
            <p:cNvPr id="34974" name="AutoShape 457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5" name="Freeform 458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6" name="Freeform 459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7" name="Freeform 460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8" name="Freeform 461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9" name="Freeform 462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0" name="Freeform 463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1" name="Freeform 464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49" name="Group 465"/>
          <p:cNvGrpSpPr>
            <a:grpSpLocks/>
          </p:cNvGrpSpPr>
          <p:nvPr/>
        </p:nvGrpSpPr>
        <p:grpSpPr bwMode="auto">
          <a:xfrm>
            <a:off x="6096000" y="4343400"/>
            <a:ext cx="228600" cy="228600"/>
            <a:chOff x="4272" y="2736"/>
            <a:chExt cx="579" cy="558"/>
          </a:xfrm>
        </p:grpSpPr>
        <p:sp>
          <p:nvSpPr>
            <p:cNvPr id="34966" name="AutoShape 466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7" name="Freeform 467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8" name="Freeform 468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9" name="Freeform 469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0" name="Freeform 470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1" name="Freeform 471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2" name="Freeform 472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3" name="Freeform 473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50" name="Group 474"/>
          <p:cNvGrpSpPr>
            <a:grpSpLocks/>
          </p:cNvGrpSpPr>
          <p:nvPr/>
        </p:nvGrpSpPr>
        <p:grpSpPr bwMode="auto">
          <a:xfrm>
            <a:off x="8382000" y="3200400"/>
            <a:ext cx="228600" cy="228600"/>
            <a:chOff x="4272" y="2736"/>
            <a:chExt cx="579" cy="558"/>
          </a:xfrm>
        </p:grpSpPr>
        <p:sp>
          <p:nvSpPr>
            <p:cNvPr id="34958" name="AutoShape 475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9" name="Freeform 476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0" name="Freeform 477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1" name="Freeform 478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2" name="Freeform 479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3" name="Freeform 480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4" name="Freeform 481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5" name="Freeform 482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51" name="Group 483"/>
          <p:cNvGrpSpPr>
            <a:grpSpLocks/>
          </p:cNvGrpSpPr>
          <p:nvPr/>
        </p:nvGrpSpPr>
        <p:grpSpPr bwMode="auto">
          <a:xfrm>
            <a:off x="8001000" y="2971800"/>
            <a:ext cx="228600" cy="228600"/>
            <a:chOff x="4272" y="2736"/>
            <a:chExt cx="579" cy="558"/>
          </a:xfrm>
        </p:grpSpPr>
        <p:sp>
          <p:nvSpPr>
            <p:cNvPr id="34950" name="AutoShape 484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1" name="Freeform 485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2" name="Freeform 486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3" name="Freeform 487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4" name="Freeform 488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5" name="Freeform 489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6" name="Freeform 490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7" name="Freeform 491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52" name="Group 492"/>
          <p:cNvGrpSpPr>
            <a:grpSpLocks/>
          </p:cNvGrpSpPr>
          <p:nvPr/>
        </p:nvGrpSpPr>
        <p:grpSpPr bwMode="auto">
          <a:xfrm>
            <a:off x="7620000" y="2971800"/>
            <a:ext cx="228600" cy="228600"/>
            <a:chOff x="4272" y="2736"/>
            <a:chExt cx="579" cy="558"/>
          </a:xfrm>
        </p:grpSpPr>
        <p:sp>
          <p:nvSpPr>
            <p:cNvPr id="34942" name="AutoShape 493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3" name="Freeform 494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4" name="Freeform 495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5" name="Freeform 496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6" name="Freeform 497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7" name="Freeform 498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8" name="Freeform 499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9" name="Freeform 500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54" name="Group 501"/>
          <p:cNvGrpSpPr>
            <a:grpSpLocks/>
          </p:cNvGrpSpPr>
          <p:nvPr/>
        </p:nvGrpSpPr>
        <p:grpSpPr bwMode="auto">
          <a:xfrm>
            <a:off x="7239000" y="2971800"/>
            <a:ext cx="228600" cy="228600"/>
            <a:chOff x="4272" y="2736"/>
            <a:chExt cx="579" cy="558"/>
          </a:xfrm>
        </p:grpSpPr>
        <p:sp>
          <p:nvSpPr>
            <p:cNvPr id="34934" name="AutoShape 502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5" name="Freeform 503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6" name="Freeform 504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7" name="Freeform 505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8" name="Freeform 506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9" name="Freeform 507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0" name="Freeform 508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1" name="Freeform 509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55" name="Group 510"/>
          <p:cNvGrpSpPr>
            <a:grpSpLocks/>
          </p:cNvGrpSpPr>
          <p:nvPr/>
        </p:nvGrpSpPr>
        <p:grpSpPr bwMode="auto">
          <a:xfrm>
            <a:off x="6781800" y="2971800"/>
            <a:ext cx="228600" cy="228600"/>
            <a:chOff x="4272" y="2736"/>
            <a:chExt cx="579" cy="558"/>
          </a:xfrm>
        </p:grpSpPr>
        <p:sp>
          <p:nvSpPr>
            <p:cNvPr id="34926" name="AutoShape 511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7" name="Freeform 512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8" name="Freeform 513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9" name="Freeform 514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0" name="Freeform 515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1" name="Freeform 516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2" name="Freeform 517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3" name="Freeform 518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56" name="Group 519"/>
          <p:cNvGrpSpPr>
            <a:grpSpLocks/>
          </p:cNvGrpSpPr>
          <p:nvPr/>
        </p:nvGrpSpPr>
        <p:grpSpPr bwMode="auto">
          <a:xfrm>
            <a:off x="6400800" y="2971800"/>
            <a:ext cx="228600" cy="228600"/>
            <a:chOff x="4272" y="2736"/>
            <a:chExt cx="579" cy="558"/>
          </a:xfrm>
        </p:grpSpPr>
        <p:sp>
          <p:nvSpPr>
            <p:cNvPr id="34918" name="AutoShape 520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9" name="Freeform 521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0" name="Freeform 522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1" name="Freeform 523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2" name="Freeform 524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3" name="Freeform 525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4" name="Freeform 526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5" name="Freeform 527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57" name="Group 528"/>
          <p:cNvGrpSpPr>
            <a:grpSpLocks/>
          </p:cNvGrpSpPr>
          <p:nvPr/>
        </p:nvGrpSpPr>
        <p:grpSpPr bwMode="auto">
          <a:xfrm>
            <a:off x="6096000" y="2971800"/>
            <a:ext cx="228600" cy="228600"/>
            <a:chOff x="4272" y="2736"/>
            <a:chExt cx="579" cy="558"/>
          </a:xfrm>
        </p:grpSpPr>
        <p:sp>
          <p:nvSpPr>
            <p:cNvPr id="34910" name="AutoShape 529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Freeform 530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Freeform 531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Freeform 532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Freeform 533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Freeform 534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Freeform 535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Freeform 536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58" name="Group 537"/>
          <p:cNvGrpSpPr>
            <a:grpSpLocks/>
          </p:cNvGrpSpPr>
          <p:nvPr/>
        </p:nvGrpSpPr>
        <p:grpSpPr bwMode="auto">
          <a:xfrm>
            <a:off x="5943600" y="2743200"/>
            <a:ext cx="228600" cy="228600"/>
            <a:chOff x="4272" y="2736"/>
            <a:chExt cx="579" cy="558"/>
          </a:xfrm>
        </p:grpSpPr>
        <p:sp>
          <p:nvSpPr>
            <p:cNvPr id="34902" name="AutoShape 538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3" name="Freeform 539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Freeform 540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Freeform 541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Freeform 542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7" name="Freeform 543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Freeform 544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9" name="Freeform 545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59" name="Group 546"/>
          <p:cNvGrpSpPr>
            <a:grpSpLocks/>
          </p:cNvGrpSpPr>
          <p:nvPr/>
        </p:nvGrpSpPr>
        <p:grpSpPr bwMode="auto">
          <a:xfrm>
            <a:off x="5943600" y="2438400"/>
            <a:ext cx="228600" cy="228600"/>
            <a:chOff x="4272" y="2736"/>
            <a:chExt cx="579" cy="558"/>
          </a:xfrm>
        </p:grpSpPr>
        <p:sp>
          <p:nvSpPr>
            <p:cNvPr id="34894" name="AutoShape 547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5" name="Freeform 548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Freeform 549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Freeform 550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8" name="Freeform 551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9" name="Freeform 552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0" name="Freeform 553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1" name="Freeform 554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60" name="Group 555"/>
          <p:cNvGrpSpPr>
            <a:grpSpLocks/>
          </p:cNvGrpSpPr>
          <p:nvPr/>
        </p:nvGrpSpPr>
        <p:grpSpPr bwMode="auto">
          <a:xfrm>
            <a:off x="6172200" y="2133600"/>
            <a:ext cx="228600" cy="228600"/>
            <a:chOff x="4272" y="2736"/>
            <a:chExt cx="579" cy="558"/>
          </a:xfrm>
        </p:grpSpPr>
        <p:sp>
          <p:nvSpPr>
            <p:cNvPr id="34886" name="AutoShape 556"/>
            <p:cNvSpPr>
              <a:spLocks noChangeAspect="1" noChangeArrowheads="1" noTextEdit="1"/>
            </p:cNvSpPr>
            <p:nvPr/>
          </p:nvSpPr>
          <p:spPr bwMode="auto">
            <a:xfrm>
              <a:off x="4272" y="2736"/>
              <a:ext cx="579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7" name="Freeform 557"/>
            <p:cNvSpPr>
              <a:spLocks/>
            </p:cNvSpPr>
            <p:nvPr/>
          </p:nvSpPr>
          <p:spPr bwMode="auto">
            <a:xfrm>
              <a:off x="4273" y="2890"/>
              <a:ext cx="99" cy="126"/>
            </a:xfrm>
            <a:custGeom>
              <a:avLst/>
              <a:gdLst>
                <a:gd name="T0" fmla="*/ 1 w 198"/>
                <a:gd name="T1" fmla="*/ 93 h 252"/>
                <a:gd name="T2" fmla="*/ 0 w 198"/>
                <a:gd name="T3" fmla="*/ 98 h 252"/>
                <a:gd name="T4" fmla="*/ 1 w 198"/>
                <a:gd name="T5" fmla="*/ 104 h 252"/>
                <a:gd name="T6" fmla="*/ 3 w 198"/>
                <a:gd name="T7" fmla="*/ 109 h 252"/>
                <a:gd name="T8" fmla="*/ 5 w 198"/>
                <a:gd name="T9" fmla="*/ 114 h 252"/>
                <a:gd name="T10" fmla="*/ 8 w 198"/>
                <a:gd name="T11" fmla="*/ 118 h 252"/>
                <a:gd name="T12" fmla="*/ 13 w 198"/>
                <a:gd name="T13" fmla="*/ 122 h 252"/>
                <a:gd name="T14" fmla="*/ 18 w 198"/>
                <a:gd name="T15" fmla="*/ 124 h 252"/>
                <a:gd name="T16" fmla="*/ 23 w 198"/>
                <a:gd name="T17" fmla="*/ 126 h 252"/>
                <a:gd name="T18" fmla="*/ 27 w 198"/>
                <a:gd name="T19" fmla="*/ 126 h 252"/>
                <a:gd name="T20" fmla="*/ 33 w 198"/>
                <a:gd name="T21" fmla="*/ 126 h 252"/>
                <a:gd name="T22" fmla="*/ 38 w 198"/>
                <a:gd name="T23" fmla="*/ 124 h 252"/>
                <a:gd name="T24" fmla="*/ 43 w 198"/>
                <a:gd name="T25" fmla="*/ 121 h 252"/>
                <a:gd name="T26" fmla="*/ 48 w 198"/>
                <a:gd name="T27" fmla="*/ 118 h 252"/>
                <a:gd name="T28" fmla="*/ 51 w 198"/>
                <a:gd name="T29" fmla="*/ 113 h 252"/>
                <a:gd name="T30" fmla="*/ 53 w 198"/>
                <a:gd name="T31" fmla="*/ 108 h 252"/>
                <a:gd name="T32" fmla="*/ 54 w 198"/>
                <a:gd name="T33" fmla="*/ 102 h 252"/>
                <a:gd name="T34" fmla="*/ 56 w 198"/>
                <a:gd name="T35" fmla="*/ 90 h 252"/>
                <a:gd name="T36" fmla="*/ 58 w 198"/>
                <a:gd name="T37" fmla="*/ 76 h 252"/>
                <a:gd name="T38" fmla="*/ 60 w 198"/>
                <a:gd name="T39" fmla="*/ 62 h 252"/>
                <a:gd name="T40" fmla="*/ 64 w 198"/>
                <a:gd name="T41" fmla="*/ 49 h 252"/>
                <a:gd name="T42" fmla="*/ 69 w 198"/>
                <a:gd name="T43" fmla="*/ 35 h 252"/>
                <a:gd name="T44" fmla="*/ 77 w 198"/>
                <a:gd name="T45" fmla="*/ 23 h 252"/>
                <a:gd name="T46" fmla="*/ 87 w 198"/>
                <a:gd name="T47" fmla="*/ 11 h 252"/>
                <a:gd name="T48" fmla="*/ 99 w 198"/>
                <a:gd name="T49" fmla="*/ 0 h 252"/>
                <a:gd name="T50" fmla="*/ 89 w 198"/>
                <a:gd name="T51" fmla="*/ 3 h 252"/>
                <a:gd name="T52" fmla="*/ 79 w 198"/>
                <a:gd name="T53" fmla="*/ 7 h 252"/>
                <a:gd name="T54" fmla="*/ 69 w 198"/>
                <a:gd name="T55" fmla="*/ 11 h 252"/>
                <a:gd name="T56" fmla="*/ 60 w 198"/>
                <a:gd name="T57" fmla="*/ 16 h 252"/>
                <a:gd name="T58" fmla="*/ 52 w 198"/>
                <a:gd name="T59" fmla="*/ 21 h 252"/>
                <a:gd name="T60" fmla="*/ 45 w 198"/>
                <a:gd name="T61" fmla="*/ 27 h 252"/>
                <a:gd name="T62" fmla="*/ 37 w 198"/>
                <a:gd name="T63" fmla="*/ 33 h 252"/>
                <a:gd name="T64" fmla="*/ 30 w 198"/>
                <a:gd name="T65" fmla="*/ 39 h 252"/>
                <a:gd name="T66" fmla="*/ 25 w 198"/>
                <a:gd name="T67" fmla="*/ 46 h 252"/>
                <a:gd name="T68" fmla="*/ 19 w 198"/>
                <a:gd name="T69" fmla="*/ 53 h 252"/>
                <a:gd name="T70" fmla="*/ 14 w 198"/>
                <a:gd name="T71" fmla="*/ 60 h 252"/>
                <a:gd name="T72" fmla="*/ 11 w 198"/>
                <a:gd name="T73" fmla="*/ 66 h 252"/>
                <a:gd name="T74" fmla="*/ 7 w 198"/>
                <a:gd name="T75" fmla="*/ 73 h 252"/>
                <a:gd name="T76" fmla="*/ 4 w 198"/>
                <a:gd name="T77" fmla="*/ 80 h 252"/>
                <a:gd name="T78" fmla="*/ 2 w 198"/>
                <a:gd name="T79" fmla="*/ 87 h 252"/>
                <a:gd name="T80" fmla="*/ 1 w 198"/>
                <a:gd name="T81" fmla="*/ 93 h 2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98"/>
                <a:gd name="T124" fmla="*/ 0 h 252"/>
                <a:gd name="T125" fmla="*/ 198 w 198"/>
                <a:gd name="T126" fmla="*/ 252 h 2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98" h="252">
                  <a:moveTo>
                    <a:pt x="1" y="185"/>
                  </a:moveTo>
                  <a:lnTo>
                    <a:pt x="0" y="196"/>
                  </a:lnTo>
                  <a:lnTo>
                    <a:pt x="1" y="207"/>
                  </a:lnTo>
                  <a:lnTo>
                    <a:pt x="5" y="218"/>
                  </a:lnTo>
                  <a:lnTo>
                    <a:pt x="9" y="228"/>
                  </a:lnTo>
                  <a:lnTo>
                    <a:pt x="16" y="236"/>
                  </a:lnTo>
                  <a:lnTo>
                    <a:pt x="26" y="243"/>
                  </a:lnTo>
                  <a:lnTo>
                    <a:pt x="35" y="248"/>
                  </a:lnTo>
                  <a:lnTo>
                    <a:pt x="45" y="251"/>
                  </a:lnTo>
                  <a:lnTo>
                    <a:pt x="55" y="252"/>
                  </a:lnTo>
                  <a:lnTo>
                    <a:pt x="66" y="251"/>
                  </a:lnTo>
                  <a:lnTo>
                    <a:pt x="76" y="248"/>
                  </a:lnTo>
                  <a:lnTo>
                    <a:pt x="85" y="242"/>
                  </a:lnTo>
                  <a:lnTo>
                    <a:pt x="95" y="235"/>
                  </a:lnTo>
                  <a:lnTo>
                    <a:pt x="102" y="226"/>
                  </a:lnTo>
                  <a:lnTo>
                    <a:pt x="106" y="215"/>
                  </a:lnTo>
                  <a:lnTo>
                    <a:pt x="108" y="204"/>
                  </a:lnTo>
                  <a:lnTo>
                    <a:pt x="112" y="179"/>
                  </a:lnTo>
                  <a:lnTo>
                    <a:pt x="117" y="151"/>
                  </a:lnTo>
                  <a:lnTo>
                    <a:pt x="121" y="124"/>
                  </a:lnTo>
                  <a:lnTo>
                    <a:pt x="128" y="97"/>
                  </a:lnTo>
                  <a:lnTo>
                    <a:pt x="138" y="70"/>
                  </a:lnTo>
                  <a:lnTo>
                    <a:pt x="153" y="45"/>
                  </a:lnTo>
                  <a:lnTo>
                    <a:pt x="173" y="22"/>
                  </a:lnTo>
                  <a:lnTo>
                    <a:pt x="198" y="0"/>
                  </a:lnTo>
                  <a:lnTo>
                    <a:pt x="178" y="6"/>
                  </a:lnTo>
                  <a:lnTo>
                    <a:pt x="157" y="14"/>
                  </a:lnTo>
                  <a:lnTo>
                    <a:pt x="138" y="22"/>
                  </a:lnTo>
                  <a:lnTo>
                    <a:pt x="121" y="32"/>
                  </a:lnTo>
                  <a:lnTo>
                    <a:pt x="104" y="42"/>
                  </a:lnTo>
                  <a:lnTo>
                    <a:pt x="89" y="54"/>
                  </a:lnTo>
                  <a:lnTo>
                    <a:pt x="74" y="66"/>
                  </a:lnTo>
                  <a:lnTo>
                    <a:pt x="61" y="78"/>
                  </a:lnTo>
                  <a:lnTo>
                    <a:pt x="49" y="92"/>
                  </a:lnTo>
                  <a:lnTo>
                    <a:pt x="38" y="105"/>
                  </a:lnTo>
                  <a:lnTo>
                    <a:pt x="29" y="119"/>
                  </a:lnTo>
                  <a:lnTo>
                    <a:pt x="21" y="132"/>
                  </a:lnTo>
                  <a:lnTo>
                    <a:pt x="14" y="146"/>
                  </a:lnTo>
                  <a:lnTo>
                    <a:pt x="8" y="159"/>
                  </a:lnTo>
                  <a:lnTo>
                    <a:pt x="4" y="173"/>
                  </a:lnTo>
                  <a:lnTo>
                    <a:pt x="1" y="1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8" name="Freeform 558"/>
            <p:cNvSpPr>
              <a:spLocks/>
            </p:cNvSpPr>
            <p:nvPr/>
          </p:nvSpPr>
          <p:spPr bwMode="auto">
            <a:xfrm>
              <a:off x="4365" y="2736"/>
              <a:ext cx="435" cy="556"/>
            </a:xfrm>
            <a:custGeom>
              <a:avLst/>
              <a:gdLst>
                <a:gd name="T0" fmla="*/ 328 w 869"/>
                <a:gd name="T1" fmla="*/ 396 h 1111"/>
                <a:gd name="T2" fmla="*/ 342 w 869"/>
                <a:gd name="T3" fmla="*/ 388 h 1111"/>
                <a:gd name="T4" fmla="*/ 354 w 869"/>
                <a:gd name="T5" fmla="*/ 378 h 1111"/>
                <a:gd name="T6" fmla="*/ 367 w 869"/>
                <a:gd name="T7" fmla="*/ 368 h 1111"/>
                <a:gd name="T8" fmla="*/ 387 w 869"/>
                <a:gd name="T9" fmla="*/ 347 h 1111"/>
                <a:gd name="T10" fmla="*/ 410 w 869"/>
                <a:gd name="T11" fmla="*/ 312 h 1111"/>
                <a:gd name="T12" fmla="*/ 426 w 869"/>
                <a:gd name="T13" fmla="*/ 274 h 1111"/>
                <a:gd name="T14" fmla="*/ 434 w 869"/>
                <a:gd name="T15" fmla="*/ 233 h 1111"/>
                <a:gd name="T16" fmla="*/ 434 w 869"/>
                <a:gd name="T17" fmla="*/ 191 h 1111"/>
                <a:gd name="T18" fmla="*/ 426 w 869"/>
                <a:gd name="T19" fmla="*/ 150 h 1111"/>
                <a:gd name="T20" fmla="*/ 410 w 869"/>
                <a:gd name="T21" fmla="*/ 112 h 1111"/>
                <a:gd name="T22" fmla="*/ 387 w 869"/>
                <a:gd name="T23" fmla="*/ 77 h 1111"/>
                <a:gd name="T24" fmla="*/ 365 w 869"/>
                <a:gd name="T25" fmla="*/ 54 h 1111"/>
                <a:gd name="T26" fmla="*/ 349 w 869"/>
                <a:gd name="T27" fmla="*/ 42 h 1111"/>
                <a:gd name="T28" fmla="*/ 332 w 869"/>
                <a:gd name="T29" fmla="*/ 30 h 1111"/>
                <a:gd name="T30" fmla="*/ 313 w 869"/>
                <a:gd name="T31" fmla="*/ 20 h 1111"/>
                <a:gd name="T32" fmla="*/ 294 w 869"/>
                <a:gd name="T33" fmla="*/ 12 h 1111"/>
                <a:gd name="T34" fmla="*/ 275 w 869"/>
                <a:gd name="T35" fmla="*/ 7 h 1111"/>
                <a:gd name="T36" fmla="*/ 254 w 869"/>
                <a:gd name="T37" fmla="*/ 3 h 1111"/>
                <a:gd name="T38" fmla="*/ 233 w 869"/>
                <a:gd name="T39" fmla="*/ 0 h 1111"/>
                <a:gd name="T40" fmla="*/ 201 w 869"/>
                <a:gd name="T41" fmla="*/ 1 h 1111"/>
                <a:gd name="T42" fmla="*/ 160 w 869"/>
                <a:gd name="T43" fmla="*/ 9 h 1111"/>
                <a:gd name="T44" fmla="*/ 122 w 869"/>
                <a:gd name="T45" fmla="*/ 26 h 1111"/>
                <a:gd name="T46" fmla="*/ 88 w 869"/>
                <a:gd name="T47" fmla="*/ 49 h 1111"/>
                <a:gd name="T48" fmla="*/ 59 w 869"/>
                <a:gd name="T49" fmla="*/ 77 h 1111"/>
                <a:gd name="T50" fmla="*/ 36 w 869"/>
                <a:gd name="T51" fmla="*/ 111 h 1111"/>
                <a:gd name="T52" fmla="*/ 20 w 869"/>
                <a:gd name="T53" fmla="*/ 149 h 1111"/>
                <a:gd name="T54" fmla="*/ 12 w 869"/>
                <a:gd name="T55" fmla="*/ 190 h 1111"/>
                <a:gd name="T56" fmla="*/ 12 w 869"/>
                <a:gd name="T57" fmla="*/ 233 h 1111"/>
                <a:gd name="T58" fmla="*/ 20 w 869"/>
                <a:gd name="T59" fmla="*/ 274 h 1111"/>
                <a:gd name="T60" fmla="*/ 35 w 869"/>
                <a:gd name="T61" fmla="*/ 312 h 1111"/>
                <a:gd name="T62" fmla="*/ 58 w 869"/>
                <a:gd name="T63" fmla="*/ 347 h 1111"/>
                <a:gd name="T64" fmla="*/ 79 w 869"/>
                <a:gd name="T65" fmla="*/ 369 h 1111"/>
                <a:gd name="T66" fmla="*/ 93 w 869"/>
                <a:gd name="T67" fmla="*/ 380 h 1111"/>
                <a:gd name="T68" fmla="*/ 107 w 869"/>
                <a:gd name="T69" fmla="*/ 391 h 1111"/>
                <a:gd name="T70" fmla="*/ 122 w 869"/>
                <a:gd name="T71" fmla="*/ 399 h 1111"/>
                <a:gd name="T72" fmla="*/ 94 w 869"/>
                <a:gd name="T73" fmla="*/ 498 h 1111"/>
                <a:gd name="T74" fmla="*/ 29 w 869"/>
                <a:gd name="T75" fmla="*/ 464 h 1111"/>
                <a:gd name="T76" fmla="*/ 22 w 869"/>
                <a:gd name="T77" fmla="*/ 462 h 1111"/>
                <a:gd name="T78" fmla="*/ 14 w 869"/>
                <a:gd name="T79" fmla="*/ 463 h 1111"/>
                <a:gd name="T80" fmla="*/ 7 w 869"/>
                <a:gd name="T81" fmla="*/ 467 h 1111"/>
                <a:gd name="T82" fmla="*/ 2 w 869"/>
                <a:gd name="T83" fmla="*/ 473 h 1111"/>
                <a:gd name="T84" fmla="*/ 1 w 869"/>
                <a:gd name="T85" fmla="*/ 488 h 1111"/>
                <a:gd name="T86" fmla="*/ 10 w 869"/>
                <a:gd name="T87" fmla="*/ 500 h 1111"/>
                <a:gd name="T88" fmla="*/ 168 w 869"/>
                <a:gd name="T89" fmla="*/ 418 h 1111"/>
                <a:gd name="T90" fmla="*/ 181 w 869"/>
                <a:gd name="T91" fmla="*/ 420 h 1111"/>
                <a:gd name="T92" fmla="*/ 195 w 869"/>
                <a:gd name="T93" fmla="*/ 423 h 1111"/>
                <a:gd name="T94" fmla="*/ 209 w 869"/>
                <a:gd name="T95" fmla="*/ 424 h 1111"/>
                <a:gd name="T96" fmla="*/ 223 w 869"/>
                <a:gd name="T97" fmla="*/ 425 h 1111"/>
                <a:gd name="T98" fmla="*/ 238 w 869"/>
                <a:gd name="T99" fmla="*/ 424 h 1111"/>
                <a:gd name="T100" fmla="*/ 253 w 869"/>
                <a:gd name="T101" fmla="*/ 422 h 1111"/>
                <a:gd name="T102" fmla="*/ 268 w 869"/>
                <a:gd name="T103" fmla="*/ 420 h 1111"/>
                <a:gd name="T104" fmla="*/ 282 w 869"/>
                <a:gd name="T105" fmla="*/ 416 h 1111"/>
                <a:gd name="T106" fmla="*/ 272 w 869"/>
                <a:gd name="T107" fmla="*/ 516 h 1111"/>
                <a:gd name="T108" fmla="*/ 260 w 869"/>
                <a:gd name="T109" fmla="*/ 526 h 1111"/>
                <a:gd name="T110" fmla="*/ 258 w 869"/>
                <a:gd name="T111" fmla="*/ 542 h 1111"/>
                <a:gd name="T112" fmla="*/ 262 w 869"/>
                <a:gd name="T113" fmla="*/ 548 h 1111"/>
                <a:gd name="T114" fmla="*/ 268 w 869"/>
                <a:gd name="T115" fmla="*/ 554 h 1111"/>
                <a:gd name="T116" fmla="*/ 275 w 869"/>
                <a:gd name="T117" fmla="*/ 556 h 1111"/>
                <a:gd name="T118" fmla="*/ 283 w 869"/>
                <a:gd name="T119" fmla="*/ 555 h 1111"/>
                <a:gd name="T120" fmla="*/ 321 w 869"/>
                <a:gd name="T121" fmla="*/ 400 h 11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69"/>
                <a:gd name="T184" fmla="*/ 0 h 1111"/>
                <a:gd name="T185" fmla="*/ 869 w 869"/>
                <a:gd name="T186" fmla="*/ 1111 h 11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69" h="1111">
                  <a:moveTo>
                    <a:pt x="641" y="800"/>
                  </a:moveTo>
                  <a:lnTo>
                    <a:pt x="655" y="792"/>
                  </a:lnTo>
                  <a:lnTo>
                    <a:pt x="669" y="784"/>
                  </a:lnTo>
                  <a:lnTo>
                    <a:pt x="683" y="776"/>
                  </a:lnTo>
                  <a:lnTo>
                    <a:pt x="695" y="767"/>
                  </a:lnTo>
                  <a:lnTo>
                    <a:pt x="708" y="756"/>
                  </a:lnTo>
                  <a:lnTo>
                    <a:pt x="721" y="746"/>
                  </a:lnTo>
                  <a:lnTo>
                    <a:pt x="733" y="736"/>
                  </a:lnTo>
                  <a:lnTo>
                    <a:pt x="745" y="724"/>
                  </a:lnTo>
                  <a:lnTo>
                    <a:pt x="774" y="693"/>
                  </a:lnTo>
                  <a:lnTo>
                    <a:pt x="798" y="659"/>
                  </a:lnTo>
                  <a:lnTo>
                    <a:pt x="820" y="624"/>
                  </a:lnTo>
                  <a:lnTo>
                    <a:pt x="837" y="587"/>
                  </a:lnTo>
                  <a:lnTo>
                    <a:pt x="851" y="548"/>
                  </a:lnTo>
                  <a:lnTo>
                    <a:pt x="861" y="507"/>
                  </a:lnTo>
                  <a:lnTo>
                    <a:pt x="867" y="466"/>
                  </a:lnTo>
                  <a:lnTo>
                    <a:pt x="869" y="423"/>
                  </a:lnTo>
                  <a:lnTo>
                    <a:pt x="867" y="382"/>
                  </a:lnTo>
                  <a:lnTo>
                    <a:pt x="861" y="340"/>
                  </a:lnTo>
                  <a:lnTo>
                    <a:pt x="851" y="300"/>
                  </a:lnTo>
                  <a:lnTo>
                    <a:pt x="837" y="261"/>
                  </a:lnTo>
                  <a:lnTo>
                    <a:pt x="820" y="224"/>
                  </a:lnTo>
                  <a:lnTo>
                    <a:pt x="798" y="188"/>
                  </a:lnTo>
                  <a:lnTo>
                    <a:pt x="774" y="154"/>
                  </a:lnTo>
                  <a:lnTo>
                    <a:pt x="745" y="123"/>
                  </a:lnTo>
                  <a:lnTo>
                    <a:pt x="730" y="108"/>
                  </a:lnTo>
                  <a:lnTo>
                    <a:pt x="714" y="96"/>
                  </a:lnTo>
                  <a:lnTo>
                    <a:pt x="698" y="83"/>
                  </a:lnTo>
                  <a:lnTo>
                    <a:pt x="680" y="70"/>
                  </a:lnTo>
                  <a:lnTo>
                    <a:pt x="663" y="60"/>
                  </a:lnTo>
                  <a:lnTo>
                    <a:pt x="645" y="50"/>
                  </a:lnTo>
                  <a:lnTo>
                    <a:pt x="626" y="40"/>
                  </a:lnTo>
                  <a:lnTo>
                    <a:pt x="608" y="32"/>
                  </a:lnTo>
                  <a:lnTo>
                    <a:pt x="588" y="24"/>
                  </a:lnTo>
                  <a:lnTo>
                    <a:pt x="569" y="18"/>
                  </a:lnTo>
                  <a:lnTo>
                    <a:pt x="549" y="13"/>
                  </a:lnTo>
                  <a:lnTo>
                    <a:pt x="528" y="8"/>
                  </a:lnTo>
                  <a:lnTo>
                    <a:pt x="508" y="5"/>
                  </a:lnTo>
                  <a:lnTo>
                    <a:pt x="487" y="2"/>
                  </a:lnTo>
                  <a:lnTo>
                    <a:pt x="466" y="0"/>
                  </a:lnTo>
                  <a:lnTo>
                    <a:pt x="445" y="0"/>
                  </a:lnTo>
                  <a:lnTo>
                    <a:pt x="402" y="2"/>
                  </a:lnTo>
                  <a:lnTo>
                    <a:pt x="360" y="8"/>
                  </a:lnTo>
                  <a:lnTo>
                    <a:pt x="319" y="18"/>
                  </a:lnTo>
                  <a:lnTo>
                    <a:pt x="280" y="33"/>
                  </a:lnTo>
                  <a:lnTo>
                    <a:pt x="243" y="51"/>
                  </a:lnTo>
                  <a:lnTo>
                    <a:pt x="208" y="73"/>
                  </a:lnTo>
                  <a:lnTo>
                    <a:pt x="175" y="97"/>
                  </a:lnTo>
                  <a:lnTo>
                    <a:pt x="145" y="123"/>
                  </a:lnTo>
                  <a:lnTo>
                    <a:pt x="117" y="153"/>
                  </a:lnTo>
                  <a:lnTo>
                    <a:pt x="93" y="187"/>
                  </a:lnTo>
                  <a:lnTo>
                    <a:pt x="71" y="221"/>
                  </a:lnTo>
                  <a:lnTo>
                    <a:pt x="54" y="258"/>
                  </a:lnTo>
                  <a:lnTo>
                    <a:pt x="40" y="297"/>
                  </a:lnTo>
                  <a:lnTo>
                    <a:pt x="28" y="338"/>
                  </a:lnTo>
                  <a:lnTo>
                    <a:pt x="23" y="379"/>
                  </a:lnTo>
                  <a:lnTo>
                    <a:pt x="20" y="423"/>
                  </a:lnTo>
                  <a:lnTo>
                    <a:pt x="23" y="466"/>
                  </a:lnTo>
                  <a:lnTo>
                    <a:pt x="28" y="507"/>
                  </a:lnTo>
                  <a:lnTo>
                    <a:pt x="39" y="548"/>
                  </a:lnTo>
                  <a:lnTo>
                    <a:pt x="53" y="587"/>
                  </a:lnTo>
                  <a:lnTo>
                    <a:pt x="70" y="624"/>
                  </a:lnTo>
                  <a:lnTo>
                    <a:pt x="92" y="659"/>
                  </a:lnTo>
                  <a:lnTo>
                    <a:pt x="116" y="693"/>
                  </a:lnTo>
                  <a:lnTo>
                    <a:pt x="145" y="724"/>
                  </a:lnTo>
                  <a:lnTo>
                    <a:pt x="157" y="737"/>
                  </a:lnTo>
                  <a:lnTo>
                    <a:pt x="171" y="748"/>
                  </a:lnTo>
                  <a:lnTo>
                    <a:pt x="185" y="760"/>
                  </a:lnTo>
                  <a:lnTo>
                    <a:pt x="199" y="770"/>
                  </a:lnTo>
                  <a:lnTo>
                    <a:pt x="214" y="781"/>
                  </a:lnTo>
                  <a:lnTo>
                    <a:pt x="228" y="790"/>
                  </a:lnTo>
                  <a:lnTo>
                    <a:pt x="244" y="798"/>
                  </a:lnTo>
                  <a:lnTo>
                    <a:pt x="259" y="806"/>
                  </a:lnTo>
                  <a:lnTo>
                    <a:pt x="187" y="995"/>
                  </a:lnTo>
                  <a:lnTo>
                    <a:pt x="58" y="928"/>
                  </a:lnTo>
                  <a:lnTo>
                    <a:pt x="50" y="925"/>
                  </a:lnTo>
                  <a:lnTo>
                    <a:pt x="43" y="923"/>
                  </a:lnTo>
                  <a:lnTo>
                    <a:pt x="35" y="923"/>
                  </a:lnTo>
                  <a:lnTo>
                    <a:pt x="27" y="925"/>
                  </a:lnTo>
                  <a:lnTo>
                    <a:pt x="20" y="928"/>
                  </a:lnTo>
                  <a:lnTo>
                    <a:pt x="13" y="933"/>
                  </a:lnTo>
                  <a:lnTo>
                    <a:pt x="8" y="938"/>
                  </a:lnTo>
                  <a:lnTo>
                    <a:pt x="3" y="945"/>
                  </a:lnTo>
                  <a:lnTo>
                    <a:pt x="0" y="960"/>
                  </a:lnTo>
                  <a:lnTo>
                    <a:pt x="2" y="975"/>
                  </a:lnTo>
                  <a:lnTo>
                    <a:pt x="9" y="989"/>
                  </a:lnTo>
                  <a:lnTo>
                    <a:pt x="20" y="1000"/>
                  </a:lnTo>
                  <a:lnTo>
                    <a:pt x="231" y="1109"/>
                  </a:lnTo>
                  <a:lnTo>
                    <a:pt x="335" y="835"/>
                  </a:lnTo>
                  <a:lnTo>
                    <a:pt x="349" y="838"/>
                  </a:lnTo>
                  <a:lnTo>
                    <a:pt x="361" y="840"/>
                  </a:lnTo>
                  <a:lnTo>
                    <a:pt x="375" y="843"/>
                  </a:lnTo>
                  <a:lnTo>
                    <a:pt x="389" y="845"/>
                  </a:lnTo>
                  <a:lnTo>
                    <a:pt x="403" y="846"/>
                  </a:lnTo>
                  <a:lnTo>
                    <a:pt x="417" y="847"/>
                  </a:lnTo>
                  <a:lnTo>
                    <a:pt x="432" y="849"/>
                  </a:lnTo>
                  <a:lnTo>
                    <a:pt x="445" y="849"/>
                  </a:lnTo>
                  <a:lnTo>
                    <a:pt x="460" y="849"/>
                  </a:lnTo>
                  <a:lnTo>
                    <a:pt x="475" y="847"/>
                  </a:lnTo>
                  <a:lnTo>
                    <a:pt x="490" y="846"/>
                  </a:lnTo>
                  <a:lnTo>
                    <a:pt x="505" y="844"/>
                  </a:lnTo>
                  <a:lnTo>
                    <a:pt x="520" y="842"/>
                  </a:lnTo>
                  <a:lnTo>
                    <a:pt x="535" y="839"/>
                  </a:lnTo>
                  <a:lnTo>
                    <a:pt x="550" y="836"/>
                  </a:lnTo>
                  <a:lnTo>
                    <a:pt x="564" y="832"/>
                  </a:lnTo>
                  <a:lnTo>
                    <a:pt x="674" y="993"/>
                  </a:lnTo>
                  <a:lnTo>
                    <a:pt x="543" y="1032"/>
                  </a:lnTo>
                  <a:lnTo>
                    <a:pt x="530" y="1039"/>
                  </a:lnTo>
                  <a:lnTo>
                    <a:pt x="519" y="1051"/>
                  </a:lnTo>
                  <a:lnTo>
                    <a:pt x="515" y="1066"/>
                  </a:lnTo>
                  <a:lnTo>
                    <a:pt x="516" y="1083"/>
                  </a:lnTo>
                  <a:lnTo>
                    <a:pt x="519" y="1091"/>
                  </a:lnTo>
                  <a:lnTo>
                    <a:pt x="524" y="1096"/>
                  </a:lnTo>
                  <a:lnTo>
                    <a:pt x="530" y="1102"/>
                  </a:lnTo>
                  <a:lnTo>
                    <a:pt x="535" y="1107"/>
                  </a:lnTo>
                  <a:lnTo>
                    <a:pt x="542" y="1110"/>
                  </a:lnTo>
                  <a:lnTo>
                    <a:pt x="550" y="1111"/>
                  </a:lnTo>
                  <a:lnTo>
                    <a:pt x="558" y="1111"/>
                  </a:lnTo>
                  <a:lnTo>
                    <a:pt x="566" y="1110"/>
                  </a:lnTo>
                  <a:lnTo>
                    <a:pt x="804" y="1040"/>
                  </a:lnTo>
                  <a:lnTo>
                    <a:pt x="641" y="8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89" name="Freeform 559"/>
            <p:cNvSpPr>
              <a:spLocks/>
            </p:cNvSpPr>
            <p:nvPr/>
          </p:nvSpPr>
          <p:spPr bwMode="auto">
            <a:xfrm>
              <a:off x="4415" y="2776"/>
              <a:ext cx="344" cy="344"/>
            </a:xfrm>
            <a:custGeom>
              <a:avLst/>
              <a:gdLst>
                <a:gd name="T0" fmla="*/ 46 w 688"/>
                <a:gd name="T1" fmla="*/ 288 h 687"/>
                <a:gd name="T2" fmla="*/ 50 w 688"/>
                <a:gd name="T3" fmla="*/ 280 h 687"/>
                <a:gd name="T4" fmla="*/ 80 w 688"/>
                <a:gd name="T5" fmla="*/ 271 h 687"/>
                <a:gd name="T6" fmla="*/ 113 w 688"/>
                <a:gd name="T7" fmla="*/ 266 h 687"/>
                <a:gd name="T8" fmla="*/ 134 w 688"/>
                <a:gd name="T9" fmla="*/ 265 h 687"/>
                <a:gd name="T10" fmla="*/ 149 w 688"/>
                <a:gd name="T11" fmla="*/ 265 h 687"/>
                <a:gd name="T12" fmla="*/ 164 w 688"/>
                <a:gd name="T13" fmla="*/ 266 h 687"/>
                <a:gd name="T14" fmla="*/ 199 w 688"/>
                <a:gd name="T15" fmla="*/ 272 h 687"/>
                <a:gd name="T16" fmla="*/ 231 w 688"/>
                <a:gd name="T17" fmla="*/ 280 h 687"/>
                <a:gd name="T18" fmla="*/ 253 w 688"/>
                <a:gd name="T19" fmla="*/ 288 h 687"/>
                <a:gd name="T20" fmla="*/ 259 w 688"/>
                <a:gd name="T21" fmla="*/ 289 h 687"/>
                <a:gd name="T22" fmla="*/ 275 w 688"/>
                <a:gd name="T23" fmla="*/ 287 h 687"/>
                <a:gd name="T24" fmla="*/ 287 w 688"/>
                <a:gd name="T25" fmla="*/ 275 h 687"/>
                <a:gd name="T26" fmla="*/ 290 w 688"/>
                <a:gd name="T27" fmla="*/ 260 h 687"/>
                <a:gd name="T28" fmla="*/ 286 w 688"/>
                <a:gd name="T29" fmla="*/ 247 h 687"/>
                <a:gd name="T30" fmla="*/ 277 w 688"/>
                <a:gd name="T31" fmla="*/ 238 h 687"/>
                <a:gd name="T32" fmla="*/ 267 w 688"/>
                <a:gd name="T33" fmla="*/ 233 h 687"/>
                <a:gd name="T34" fmla="*/ 250 w 688"/>
                <a:gd name="T35" fmla="*/ 227 h 687"/>
                <a:gd name="T36" fmla="*/ 232 w 688"/>
                <a:gd name="T37" fmla="*/ 221 h 687"/>
                <a:gd name="T38" fmla="*/ 214 w 688"/>
                <a:gd name="T39" fmla="*/ 217 h 687"/>
                <a:gd name="T40" fmla="*/ 194 w 688"/>
                <a:gd name="T41" fmla="*/ 213 h 687"/>
                <a:gd name="T42" fmla="*/ 174 w 688"/>
                <a:gd name="T43" fmla="*/ 211 h 687"/>
                <a:gd name="T44" fmla="*/ 153 w 688"/>
                <a:gd name="T45" fmla="*/ 210 h 687"/>
                <a:gd name="T46" fmla="*/ 131 w 688"/>
                <a:gd name="T47" fmla="*/ 209 h 687"/>
                <a:gd name="T48" fmla="*/ 109 w 688"/>
                <a:gd name="T49" fmla="*/ 211 h 687"/>
                <a:gd name="T50" fmla="*/ 89 w 688"/>
                <a:gd name="T51" fmla="*/ 213 h 687"/>
                <a:gd name="T52" fmla="*/ 70 w 688"/>
                <a:gd name="T53" fmla="*/ 216 h 687"/>
                <a:gd name="T54" fmla="*/ 52 w 688"/>
                <a:gd name="T55" fmla="*/ 220 h 687"/>
                <a:gd name="T56" fmla="*/ 35 w 688"/>
                <a:gd name="T57" fmla="*/ 225 h 687"/>
                <a:gd name="T58" fmla="*/ 19 w 688"/>
                <a:gd name="T59" fmla="*/ 231 h 687"/>
                <a:gd name="T60" fmla="*/ 15 w 688"/>
                <a:gd name="T61" fmla="*/ 233 h 687"/>
                <a:gd name="T62" fmla="*/ 7 w 688"/>
                <a:gd name="T63" fmla="*/ 220 h 687"/>
                <a:gd name="T64" fmla="*/ 0 w 688"/>
                <a:gd name="T65" fmla="*/ 171 h 687"/>
                <a:gd name="T66" fmla="*/ 7 w 688"/>
                <a:gd name="T67" fmla="*/ 122 h 687"/>
                <a:gd name="T68" fmla="*/ 29 w 688"/>
                <a:gd name="T69" fmla="*/ 76 h 687"/>
                <a:gd name="T70" fmla="*/ 57 w 688"/>
                <a:gd name="T71" fmla="*/ 44 h 687"/>
                <a:gd name="T72" fmla="*/ 77 w 688"/>
                <a:gd name="T73" fmla="*/ 28 h 687"/>
                <a:gd name="T74" fmla="*/ 98 w 688"/>
                <a:gd name="T75" fmla="*/ 16 h 687"/>
                <a:gd name="T76" fmla="*/ 122 w 688"/>
                <a:gd name="T77" fmla="*/ 7 h 687"/>
                <a:gd name="T78" fmla="*/ 147 w 688"/>
                <a:gd name="T79" fmla="*/ 2 h 687"/>
                <a:gd name="T80" fmla="*/ 172 w 688"/>
                <a:gd name="T81" fmla="*/ 0 h 687"/>
                <a:gd name="T82" fmla="*/ 197 w 688"/>
                <a:gd name="T83" fmla="*/ 2 h 687"/>
                <a:gd name="T84" fmla="*/ 222 w 688"/>
                <a:gd name="T85" fmla="*/ 7 h 687"/>
                <a:gd name="T86" fmla="*/ 245 w 688"/>
                <a:gd name="T87" fmla="*/ 16 h 687"/>
                <a:gd name="T88" fmla="*/ 268 w 688"/>
                <a:gd name="T89" fmla="*/ 28 h 687"/>
                <a:gd name="T90" fmla="*/ 287 w 688"/>
                <a:gd name="T91" fmla="*/ 44 h 687"/>
                <a:gd name="T92" fmla="*/ 315 w 688"/>
                <a:gd name="T93" fmla="*/ 76 h 687"/>
                <a:gd name="T94" fmla="*/ 337 w 688"/>
                <a:gd name="T95" fmla="*/ 122 h 687"/>
                <a:gd name="T96" fmla="*/ 344 w 688"/>
                <a:gd name="T97" fmla="*/ 171 h 687"/>
                <a:gd name="T98" fmla="*/ 337 w 688"/>
                <a:gd name="T99" fmla="*/ 223 h 687"/>
                <a:gd name="T100" fmla="*/ 315 w 688"/>
                <a:gd name="T101" fmla="*/ 268 h 687"/>
                <a:gd name="T102" fmla="*/ 281 w 688"/>
                <a:gd name="T103" fmla="*/ 304 h 687"/>
                <a:gd name="T104" fmla="*/ 239 w 688"/>
                <a:gd name="T105" fmla="*/ 330 h 687"/>
                <a:gd name="T106" fmla="*/ 189 w 688"/>
                <a:gd name="T107" fmla="*/ 343 h 687"/>
                <a:gd name="T108" fmla="*/ 155 w 688"/>
                <a:gd name="T109" fmla="*/ 343 h 687"/>
                <a:gd name="T110" fmla="*/ 130 w 688"/>
                <a:gd name="T111" fmla="*/ 338 h 687"/>
                <a:gd name="T112" fmla="*/ 106 w 688"/>
                <a:gd name="T113" fmla="*/ 330 h 687"/>
                <a:gd name="T114" fmla="*/ 84 w 688"/>
                <a:gd name="T115" fmla="*/ 319 h 687"/>
                <a:gd name="T116" fmla="*/ 63 w 688"/>
                <a:gd name="T117" fmla="*/ 304 h 6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88"/>
                <a:gd name="T178" fmla="*/ 0 h 687"/>
                <a:gd name="T179" fmla="*/ 688 w 688"/>
                <a:gd name="T180" fmla="*/ 687 h 6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88" h="687">
                  <a:moveTo>
                    <a:pt x="101" y="585"/>
                  </a:moveTo>
                  <a:lnTo>
                    <a:pt x="97" y="581"/>
                  </a:lnTo>
                  <a:lnTo>
                    <a:pt x="92" y="576"/>
                  </a:lnTo>
                  <a:lnTo>
                    <a:pt x="87" y="570"/>
                  </a:lnTo>
                  <a:lnTo>
                    <a:pt x="83" y="565"/>
                  </a:lnTo>
                  <a:lnTo>
                    <a:pt x="100" y="559"/>
                  </a:lnTo>
                  <a:lnTo>
                    <a:pt x="120" y="552"/>
                  </a:lnTo>
                  <a:lnTo>
                    <a:pt x="139" y="547"/>
                  </a:lnTo>
                  <a:lnTo>
                    <a:pt x="160" y="542"/>
                  </a:lnTo>
                  <a:lnTo>
                    <a:pt x="181" y="538"/>
                  </a:lnTo>
                  <a:lnTo>
                    <a:pt x="203" y="533"/>
                  </a:lnTo>
                  <a:lnTo>
                    <a:pt x="226" y="531"/>
                  </a:lnTo>
                  <a:lnTo>
                    <a:pt x="248" y="529"/>
                  </a:lnTo>
                  <a:lnTo>
                    <a:pt x="257" y="529"/>
                  </a:lnTo>
                  <a:lnTo>
                    <a:pt x="267" y="529"/>
                  </a:lnTo>
                  <a:lnTo>
                    <a:pt x="276" y="529"/>
                  </a:lnTo>
                  <a:lnTo>
                    <a:pt x="287" y="529"/>
                  </a:lnTo>
                  <a:lnTo>
                    <a:pt x="297" y="530"/>
                  </a:lnTo>
                  <a:lnTo>
                    <a:pt x="308" y="530"/>
                  </a:lnTo>
                  <a:lnTo>
                    <a:pt x="317" y="531"/>
                  </a:lnTo>
                  <a:lnTo>
                    <a:pt x="327" y="532"/>
                  </a:lnTo>
                  <a:lnTo>
                    <a:pt x="351" y="535"/>
                  </a:lnTo>
                  <a:lnTo>
                    <a:pt x="376" y="538"/>
                  </a:lnTo>
                  <a:lnTo>
                    <a:pt x="399" y="543"/>
                  </a:lnTo>
                  <a:lnTo>
                    <a:pt x="420" y="547"/>
                  </a:lnTo>
                  <a:lnTo>
                    <a:pt x="442" y="553"/>
                  </a:lnTo>
                  <a:lnTo>
                    <a:pt x="463" y="560"/>
                  </a:lnTo>
                  <a:lnTo>
                    <a:pt x="483" y="567"/>
                  </a:lnTo>
                  <a:lnTo>
                    <a:pt x="502" y="575"/>
                  </a:lnTo>
                  <a:lnTo>
                    <a:pt x="506" y="576"/>
                  </a:lnTo>
                  <a:lnTo>
                    <a:pt x="510" y="577"/>
                  </a:lnTo>
                  <a:lnTo>
                    <a:pt x="514" y="578"/>
                  </a:lnTo>
                  <a:lnTo>
                    <a:pt x="518" y="578"/>
                  </a:lnTo>
                  <a:lnTo>
                    <a:pt x="530" y="578"/>
                  </a:lnTo>
                  <a:lnTo>
                    <a:pt x="540" y="576"/>
                  </a:lnTo>
                  <a:lnTo>
                    <a:pt x="550" y="573"/>
                  </a:lnTo>
                  <a:lnTo>
                    <a:pt x="559" y="566"/>
                  </a:lnTo>
                  <a:lnTo>
                    <a:pt x="567" y="559"/>
                  </a:lnTo>
                  <a:lnTo>
                    <a:pt x="573" y="550"/>
                  </a:lnTo>
                  <a:lnTo>
                    <a:pt x="577" y="539"/>
                  </a:lnTo>
                  <a:lnTo>
                    <a:pt x="579" y="529"/>
                  </a:lnTo>
                  <a:lnTo>
                    <a:pt x="579" y="520"/>
                  </a:lnTo>
                  <a:lnTo>
                    <a:pt x="578" y="510"/>
                  </a:lnTo>
                  <a:lnTo>
                    <a:pt x="576" y="502"/>
                  </a:lnTo>
                  <a:lnTo>
                    <a:pt x="571" y="494"/>
                  </a:lnTo>
                  <a:lnTo>
                    <a:pt x="567" y="487"/>
                  </a:lnTo>
                  <a:lnTo>
                    <a:pt x="561" y="482"/>
                  </a:lnTo>
                  <a:lnTo>
                    <a:pt x="554" y="476"/>
                  </a:lnTo>
                  <a:lnTo>
                    <a:pt x="546" y="471"/>
                  </a:lnTo>
                  <a:lnTo>
                    <a:pt x="544" y="470"/>
                  </a:lnTo>
                  <a:lnTo>
                    <a:pt x="533" y="465"/>
                  </a:lnTo>
                  <a:lnTo>
                    <a:pt x="523" y="461"/>
                  </a:lnTo>
                  <a:lnTo>
                    <a:pt x="512" y="457"/>
                  </a:lnTo>
                  <a:lnTo>
                    <a:pt x="501" y="453"/>
                  </a:lnTo>
                  <a:lnTo>
                    <a:pt x="490" y="449"/>
                  </a:lnTo>
                  <a:lnTo>
                    <a:pt x="477" y="446"/>
                  </a:lnTo>
                  <a:lnTo>
                    <a:pt x="465" y="442"/>
                  </a:lnTo>
                  <a:lnTo>
                    <a:pt x="454" y="439"/>
                  </a:lnTo>
                  <a:lnTo>
                    <a:pt x="441" y="437"/>
                  </a:lnTo>
                  <a:lnTo>
                    <a:pt x="429" y="433"/>
                  </a:lnTo>
                  <a:lnTo>
                    <a:pt x="416" y="431"/>
                  </a:lnTo>
                  <a:lnTo>
                    <a:pt x="402" y="429"/>
                  </a:lnTo>
                  <a:lnTo>
                    <a:pt x="389" y="426"/>
                  </a:lnTo>
                  <a:lnTo>
                    <a:pt x="376" y="425"/>
                  </a:lnTo>
                  <a:lnTo>
                    <a:pt x="363" y="423"/>
                  </a:lnTo>
                  <a:lnTo>
                    <a:pt x="349" y="422"/>
                  </a:lnTo>
                  <a:lnTo>
                    <a:pt x="335" y="421"/>
                  </a:lnTo>
                  <a:lnTo>
                    <a:pt x="320" y="419"/>
                  </a:lnTo>
                  <a:lnTo>
                    <a:pt x="306" y="419"/>
                  </a:lnTo>
                  <a:lnTo>
                    <a:pt x="291" y="418"/>
                  </a:lnTo>
                  <a:lnTo>
                    <a:pt x="276" y="418"/>
                  </a:lnTo>
                  <a:lnTo>
                    <a:pt x="261" y="418"/>
                  </a:lnTo>
                  <a:lnTo>
                    <a:pt x="246" y="418"/>
                  </a:lnTo>
                  <a:lnTo>
                    <a:pt x="232" y="419"/>
                  </a:lnTo>
                  <a:lnTo>
                    <a:pt x="218" y="421"/>
                  </a:lnTo>
                  <a:lnTo>
                    <a:pt x="205" y="422"/>
                  </a:lnTo>
                  <a:lnTo>
                    <a:pt x="191" y="423"/>
                  </a:lnTo>
                  <a:lnTo>
                    <a:pt x="179" y="425"/>
                  </a:lnTo>
                  <a:lnTo>
                    <a:pt x="166" y="426"/>
                  </a:lnTo>
                  <a:lnTo>
                    <a:pt x="153" y="429"/>
                  </a:lnTo>
                  <a:lnTo>
                    <a:pt x="140" y="431"/>
                  </a:lnTo>
                  <a:lnTo>
                    <a:pt x="128" y="433"/>
                  </a:lnTo>
                  <a:lnTo>
                    <a:pt x="116" y="437"/>
                  </a:lnTo>
                  <a:lnTo>
                    <a:pt x="104" y="439"/>
                  </a:lnTo>
                  <a:lnTo>
                    <a:pt x="92" y="442"/>
                  </a:lnTo>
                  <a:lnTo>
                    <a:pt x="81" y="446"/>
                  </a:lnTo>
                  <a:lnTo>
                    <a:pt x="70" y="449"/>
                  </a:lnTo>
                  <a:lnTo>
                    <a:pt x="59" y="453"/>
                  </a:lnTo>
                  <a:lnTo>
                    <a:pt x="48" y="457"/>
                  </a:lnTo>
                  <a:lnTo>
                    <a:pt x="38" y="461"/>
                  </a:lnTo>
                  <a:lnTo>
                    <a:pt x="36" y="463"/>
                  </a:lnTo>
                  <a:lnTo>
                    <a:pt x="33" y="464"/>
                  </a:lnTo>
                  <a:lnTo>
                    <a:pt x="30" y="465"/>
                  </a:lnTo>
                  <a:lnTo>
                    <a:pt x="26" y="468"/>
                  </a:lnTo>
                  <a:lnTo>
                    <a:pt x="24" y="469"/>
                  </a:lnTo>
                  <a:lnTo>
                    <a:pt x="14" y="439"/>
                  </a:lnTo>
                  <a:lnTo>
                    <a:pt x="7" y="408"/>
                  </a:lnTo>
                  <a:lnTo>
                    <a:pt x="1" y="376"/>
                  </a:lnTo>
                  <a:lnTo>
                    <a:pt x="0" y="342"/>
                  </a:lnTo>
                  <a:lnTo>
                    <a:pt x="1" y="309"/>
                  </a:lnTo>
                  <a:lnTo>
                    <a:pt x="7" y="275"/>
                  </a:lnTo>
                  <a:lnTo>
                    <a:pt x="15" y="243"/>
                  </a:lnTo>
                  <a:lnTo>
                    <a:pt x="26" y="211"/>
                  </a:lnTo>
                  <a:lnTo>
                    <a:pt x="40" y="181"/>
                  </a:lnTo>
                  <a:lnTo>
                    <a:pt x="58" y="152"/>
                  </a:lnTo>
                  <a:lnTo>
                    <a:pt x="78" y="125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7" y="77"/>
                  </a:lnTo>
                  <a:lnTo>
                    <a:pt x="139" y="67"/>
                  </a:lnTo>
                  <a:lnTo>
                    <a:pt x="153" y="56"/>
                  </a:lnTo>
                  <a:lnTo>
                    <a:pt x="168" y="48"/>
                  </a:lnTo>
                  <a:lnTo>
                    <a:pt x="182" y="39"/>
                  </a:lnTo>
                  <a:lnTo>
                    <a:pt x="197" y="32"/>
                  </a:lnTo>
                  <a:lnTo>
                    <a:pt x="213" y="25"/>
                  </a:lnTo>
                  <a:lnTo>
                    <a:pt x="228" y="19"/>
                  </a:lnTo>
                  <a:lnTo>
                    <a:pt x="244" y="14"/>
                  </a:lnTo>
                  <a:lnTo>
                    <a:pt x="260" y="10"/>
                  </a:lnTo>
                  <a:lnTo>
                    <a:pt x="276" y="7"/>
                  </a:lnTo>
                  <a:lnTo>
                    <a:pt x="294" y="3"/>
                  </a:lnTo>
                  <a:lnTo>
                    <a:pt x="310" y="1"/>
                  </a:lnTo>
                  <a:lnTo>
                    <a:pt x="327" y="0"/>
                  </a:lnTo>
                  <a:lnTo>
                    <a:pt x="344" y="0"/>
                  </a:lnTo>
                  <a:lnTo>
                    <a:pt x="362" y="0"/>
                  </a:lnTo>
                  <a:lnTo>
                    <a:pt x="378" y="1"/>
                  </a:lnTo>
                  <a:lnTo>
                    <a:pt x="395" y="3"/>
                  </a:lnTo>
                  <a:lnTo>
                    <a:pt x="411" y="7"/>
                  </a:lnTo>
                  <a:lnTo>
                    <a:pt x="427" y="10"/>
                  </a:lnTo>
                  <a:lnTo>
                    <a:pt x="444" y="14"/>
                  </a:lnTo>
                  <a:lnTo>
                    <a:pt x="460" y="19"/>
                  </a:lnTo>
                  <a:lnTo>
                    <a:pt x="476" y="25"/>
                  </a:lnTo>
                  <a:lnTo>
                    <a:pt x="491" y="32"/>
                  </a:lnTo>
                  <a:lnTo>
                    <a:pt x="506" y="39"/>
                  </a:lnTo>
                  <a:lnTo>
                    <a:pt x="520" y="48"/>
                  </a:lnTo>
                  <a:lnTo>
                    <a:pt x="535" y="56"/>
                  </a:lnTo>
                  <a:lnTo>
                    <a:pt x="548" y="67"/>
                  </a:lnTo>
                  <a:lnTo>
                    <a:pt x="561" y="77"/>
                  </a:lnTo>
                  <a:lnTo>
                    <a:pt x="574" y="88"/>
                  </a:lnTo>
                  <a:lnTo>
                    <a:pt x="586" y="100"/>
                  </a:lnTo>
                  <a:lnTo>
                    <a:pt x="609" y="125"/>
                  </a:lnTo>
                  <a:lnTo>
                    <a:pt x="630" y="152"/>
                  </a:lnTo>
                  <a:lnTo>
                    <a:pt x="647" y="181"/>
                  </a:lnTo>
                  <a:lnTo>
                    <a:pt x="661" y="211"/>
                  </a:lnTo>
                  <a:lnTo>
                    <a:pt x="673" y="243"/>
                  </a:lnTo>
                  <a:lnTo>
                    <a:pt x="681" y="275"/>
                  </a:lnTo>
                  <a:lnTo>
                    <a:pt x="687" y="309"/>
                  </a:lnTo>
                  <a:lnTo>
                    <a:pt x="688" y="342"/>
                  </a:lnTo>
                  <a:lnTo>
                    <a:pt x="685" y="378"/>
                  </a:lnTo>
                  <a:lnTo>
                    <a:pt x="681" y="411"/>
                  </a:lnTo>
                  <a:lnTo>
                    <a:pt x="673" y="445"/>
                  </a:lnTo>
                  <a:lnTo>
                    <a:pt x="661" y="476"/>
                  </a:lnTo>
                  <a:lnTo>
                    <a:pt x="646" y="506"/>
                  </a:lnTo>
                  <a:lnTo>
                    <a:pt x="629" y="535"/>
                  </a:lnTo>
                  <a:lnTo>
                    <a:pt x="609" y="561"/>
                  </a:lnTo>
                  <a:lnTo>
                    <a:pt x="588" y="585"/>
                  </a:lnTo>
                  <a:lnTo>
                    <a:pt x="562" y="608"/>
                  </a:lnTo>
                  <a:lnTo>
                    <a:pt x="536" y="628"/>
                  </a:lnTo>
                  <a:lnTo>
                    <a:pt x="508" y="645"/>
                  </a:lnTo>
                  <a:lnTo>
                    <a:pt x="478" y="659"/>
                  </a:lnTo>
                  <a:lnTo>
                    <a:pt x="446" y="672"/>
                  </a:lnTo>
                  <a:lnTo>
                    <a:pt x="414" y="680"/>
                  </a:lnTo>
                  <a:lnTo>
                    <a:pt x="379" y="685"/>
                  </a:lnTo>
                  <a:lnTo>
                    <a:pt x="344" y="687"/>
                  </a:lnTo>
                  <a:lnTo>
                    <a:pt x="327" y="687"/>
                  </a:lnTo>
                  <a:lnTo>
                    <a:pt x="310" y="686"/>
                  </a:lnTo>
                  <a:lnTo>
                    <a:pt x="294" y="683"/>
                  </a:lnTo>
                  <a:lnTo>
                    <a:pt x="276" y="680"/>
                  </a:lnTo>
                  <a:lnTo>
                    <a:pt x="260" y="676"/>
                  </a:lnTo>
                  <a:lnTo>
                    <a:pt x="244" y="672"/>
                  </a:lnTo>
                  <a:lnTo>
                    <a:pt x="228" y="667"/>
                  </a:lnTo>
                  <a:lnTo>
                    <a:pt x="213" y="660"/>
                  </a:lnTo>
                  <a:lnTo>
                    <a:pt x="197" y="653"/>
                  </a:lnTo>
                  <a:lnTo>
                    <a:pt x="182" y="646"/>
                  </a:lnTo>
                  <a:lnTo>
                    <a:pt x="168" y="638"/>
                  </a:lnTo>
                  <a:lnTo>
                    <a:pt x="153" y="629"/>
                  </a:lnTo>
                  <a:lnTo>
                    <a:pt x="139" y="619"/>
                  </a:lnTo>
                  <a:lnTo>
                    <a:pt x="127" y="608"/>
                  </a:lnTo>
                  <a:lnTo>
                    <a:pt x="114" y="597"/>
                  </a:lnTo>
                  <a:lnTo>
                    <a:pt x="101" y="585"/>
                  </a:lnTo>
                  <a:close/>
                </a:path>
              </a:pathLst>
            </a:custGeom>
            <a:solidFill>
              <a:srgbClr val="FF9E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0" name="Freeform 560"/>
            <p:cNvSpPr>
              <a:spLocks/>
            </p:cNvSpPr>
            <p:nvPr/>
          </p:nvSpPr>
          <p:spPr bwMode="auto">
            <a:xfrm>
              <a:off x="4584" y="2865"/>
              <a:ext cx="30" cy="30"/>
            </a:xfrm>
            <a:custGeom>
              <a:avLst/>
              <a:gdLst>
                <a:gd name="T0" fmla="*/ 15 w 59"/>
                <a:gd name="T1" fmla="*/ 0 h 60"/>
                <a:gd name="T2" fmla="*/ 9 w 59"/>
                <a:gd name="T3" fmla="*/ 1 h 60"/>
                <a:gd name="T4" fmla="*/ 5 w 59"/>
                <a:gd name="T5" fmla="*/ 5 h 60"/>
                <a:gd name="T6" fmla="*/ 1 w 59"/>
                <a:gd name="T7" fmla="*/ 10 h 60"/>
                <a:gd name="T8" fmla="*/ 0 w 59"/>
                <a:gd name="T9" fmla="*/ 15 h 60"/>
                <a:gd name="T10" fmla="*/ 1 w 59"/>
                <a:gd name="T11" fmla="*/ 21 h 60"/>
                <a:gd name="T12" fmla="*/ 5 w 59"/>
                <a:gd name="T13" fmla="*/ 26 h 60"/>
                <a:gd name="T14" fmla="*/ 9 w 59"/>
                <a:gd name="T15" fmla="*/ 29 h 60"/>
                <a:gd name="T16" fmla="*/ 15 w 59"/>
                <a:gd name="T17" fmla="*/ 30 h 60"/>
                <a:gd name="T18" fmla="*/ 21 w 59"/>
                <a:gd name="T19" fmla="*/ 29 h 60"/>
                <a:gd name="T20" fmla="*/ 25 w 59"/>
                <a:gd name="T21" fmla="*/ 26 h 60"/>
                <a:gd name="T22" fmla="*/ 29 w 59"/>
                <a:gd name="T23" fmla="*/ 21 h 60"/>
                <a:gd name="T24" fmla="*/ 30 w 59"/>
                <a:gd name="T25" fmla="*/ 15 h 60"/>
                <a:gd name="T26" fmla="*/ 29 w 59"/>
                <a:gd name="T27" fmla="*/ 10 h 60"/>
                <a:gd name="T28" fmla="*/ 25 w 59"/>
                <a:gd name="T29" fmla="*/ 5 h 60"/>
                <a:gd name="T30" fmla="*/ 21 w 59"/>
                <a:gd name="T31" fmla="*/ 1 h 60"/>
                <a:gd name="T32" fmla="*/ 15 w 59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9"/>
                <a:gd name="T52" fmla="*/ 0 h 60"/>
                <a:gd name="T53" fmla="*/ 59 w 59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9" h="60">
                  <a:moveTo>
                    <a:pt x="29" y="0"/>
                  </a:moveTo>
                  <a:lnTo>
                    <a:pt x="18" y="2"/>
                  </a:lnTo>
                  <a:lnTo>
                    <a:pt x="9" y="9"/>
                  </a:lnTo>
                  <a:lnTo>
                    <a:pt x="2" y="19"/>
                  </a:lnTo>
                  <a:lnTo>
                    <a:pt x="0" y="30"/>
                  </a:lnTo>
                  <a:lnTo>
                    <a:pt x="2" y="42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29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2"/>
                  </a:lnTo>
                  <a:lnTo>
                    <a:pt x="59" y="30"/>
                  </a:lnTo>
                  <a:lnTo>
                    <a:pt x="57" y="19"/>
                  </a:lnTo>
                  <a:lnTo>
                    <a:pt x="50" y="9"/>
                  </a:lnTo>
                  <a:lnTo>
                    <a:pt x="41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1" name="Freeform 561"/>
            <p:cNvSpPr>
              <a:spLocks/>
            </p:cNvSpPr>
            <p:nvPr/>
          </p:nvSpPr>
          <p:spPr bwMode="auto">
            <a:xfrm>
              <a:off x="4423" y="2799"/>
              <a:ext cx="135" cy="131"/>
            </a:xfrm>
            <a:custGeom>
              <a:avLst/>
              <a:gdLst>
                <a:gd name="T0" fmla="*/ 68 w 270"/>
                <a:gd name="T1" fmla="*/ 131 h 263"/>
                <a:gd name="T2" fmla="*/ 74 w 270"/>
                <a:gd name="T3" fmla="*/ 130 h 263"/>
                <a:gd name="T4" fmla="*/ 80 w 270"/>
                <a:gd name="T5" fmla="*/ 130 h 263"/>
                <a:gd name="T6" fmla="*/ 87 w 270"/>
                <a:gd name="T7" fmla="*/ 128 h 263"/>
                <a:gd name="T8" fmla="*/ 93 w 270"/>
                <a:gd name="T9" fmla="*/ 126 h 263"/>
                <a:gd name="T10" fmla="*/ 99 w 270"/>
                <a:gd name="T11" fmla="*/ 123 h 263"/>
                <a:gd name="T12" fmla="*/ 105 w 270"/>
                <a:gd name="T13" fmla="*/ 119 h 263"/>
                <a:gd name="T14" fmla="*/ 110 w 270"/>
                <a:gd name="T15" fmla="*/ 115 h 263"/>
                <a:gd name="T16" fmla="*/ 115 w 270"/>
                <a:gd name="T17" fmla="*/ 111 h 263"/>
                <a:gd name="T18" fmla="*/ 120 w 270"/>
                <a:gd name="T19" fmla="*/ 106 h 263"/>
                <a:gd name="T20" fmla="*/ 124 w 270"/>
                <a:gd name="T21" fmla="*/ 101 h 263"/>
                <a:gd name="T22" fmla="*/ 127 w 270"/>
                <a:gd name="T23" fmla="*/ 96 h 263"/>
                <a:gd name="T24" fmla="*/ 130 w 270"/>
                <a:gd name="T25" fmla="*/ 90 h 263"/>
                <a:gd name="T26" fmla="*/ 132 w 270"/>
                <a:gd name="T27" fmla="*/ 84 h 263"/>
                <a:gd name="T28" fmla="*/ 134 w 270"/>
                <a:gd name="T29" fmla="*/ 78 h 263"/>
                <a:gd name="T30" fmla="*/ 134 w 270"/>
                <a:gd name="T31" fmla="*/ 72 h 263"/>
                <a:gd name="T32" fmla="*/ 135 w 270"/>
                <a:gd name="T33" fmla="*/ 65 h 263"/>
                <a:gd name="T34" fmla="*/ 134 w 270"/>
                <a:gd name="T35" fmla="*/ 59 h 263"/>
                <a:gd name="T36" fmla="*/ 134 w 270"/>
                <a:gd name="T37" fmla="*/ 53 h 263"/>
                <a:gd name="T38" fmla="*/ 132 w 270"/>
                <a:gd name="T39" fmla="*/ 46 h 263"/>
                <a:gd name="T40" fmla="*/ 130 w 270"/>
                <a:gd name="T41" fmla="*/ 41 h 263"/>
                <a:gd name="T42" fmla="*/ 127 w 270"/>
                <a:gd name="T43" fmla="*/ 35 h 263"/>
                <a:gd name="T44" fmla="*/ 124 w 270"/>
                <a:gd name="T45" fmla="*/ 30 h 263"/>
                <a:gd name="T46" fmla="*/ 120 w 270"/>
                <a:gd name="T47" fmla="*/ 24 h 263"/>
                <a:gd name="T48" fmla="*/ 115 w 270"/>
                <a:gd name="T49" fmla="*/ 20 h 263"/>
                <a:gd name="T50" fmla="*/ 110 w 270"/>
                <a:gd name="T51" fmla="*/ 15 h 263"/>
                <a:gd name="T52" fmla="*/ 105 w 270"/>
                <a:gd name="T53" fmla="*/ 11 h 263"/>
                <a:gd name="T54" fmla="*/ 99 w 270"/>
                <a:gd name="T55" fmla="*/ 8 h 263"/>
                <a:gd name="T56" fmla="*/ 93 w 270"/>
                <a:gd name="T57" fmla="*/ 5 h 263"/>
                <a:gd name="T58" fmla="*/ 87 w 270"/>
                <a:gd name="T59" fmla="*/ 2 h 263"/>
                <a:gd name="T60" fmla="*/ 80 w 270"/>
                <a:gd name="T61" fmla="*/ 1 h 263"/>
                <a:gd name="T62" fmla="*/ 74 w 270"/>
                <a:gd name="T63" fmla="*/ 0 h 263"/>
                <a:gd name="T64" fmla="*/ 68 w 270"/>
                <a:gd name="T65" fmla="*/ 0 h 263"/>
                <a:gd name="T66" fmla="*/ 53 w 270"/>
                <a:gd name="T67" fmla="*/ 1 h 263"/>
                <a:gd name="T68" fmla="*/ 41 w 270"/>
                <a:gd name="T69" fmla="*/ 5 h 263"/>
                <a:gd name="T70" fmla="*/ 29 w 270"/>
                <a:gd name="T71" fmla="*/ 11 h 263"/>
                <a:gd name="T72" fmla="*/ 19 w 270"/>
                <a:gd name="T73" fmla="*/ 19 h 263"/>
                <a:gd name="T74" fmla="*/ 11 w 270"/>
                <a:gd name="T75" fmla="*/ 28 h 263"/>
                <a:gd name="T76" fmla="*/ 5 w 270"/>
                <a:gd name="T77" fmla="*/ 40 h 263"/>
                <a:gd name="T78" fmla="*/ 1 w 270"/>
                <a:gd name="T79" fmla="*/ 52 h 263"/>
                <a:gd name="T80" fmla="*/ 0 w 270"/>
                <a:gd name="T81" fmla="*/ 65 h 263"/>
                <a:gd name="T82" fmla="*/ 1 w 270"/>
                <a:gd name="T83" fmla="*/ 72 h 263"/>
                <a:gd name="T84" fmla="*/ 1 w 270"/>
                <a:gd name="T85" fmla="*/ 78 h 263"/>
                <a:gd name="T86" fmla="*/ 3 w 270"/>
                <a:gd name="T87" fmla="*/ 84 h 263"/>
                <a:gd name="T88" fmla="*/ 5 w 270"/>
                <a:gd name="T89" fmla="*/ 90 h 263"/>
                <a:gd name="T90" fmla="*/ 7 w 270"/>
                <a:gd name="T91" fmla="*/ 96 h 263"/>
                <a:gd name="T92" fmla="*/ 11 w 270"/>
                <a:gd name="T93" fmla="*/ 101 h 263"/>
                <a:gd name="T94" fmla="*/ 15 w 270"/>
                <a:gd name="T95" fmla="*/ 106 h 263"/>
                <a:gd name="T96" fmla="*/ 19 w 270"/>
                <a:gd name="T97" fmla="*/ 111 h 263"/>
                <a:gd name="T98" fmla="*/ 24 w 270"/>
                <a:gd name="T99" fmla="*/ 115 h 263"/>
                <a:gd name="T100" fmla="*/ 29 w 270"/>
                <a:gd name="T101" fmla="*/ 119 h 263"/>
                <a:gd name="T102" fmla="*/ 35 w 270"/>
                <a:gd name="T103" fmla="*/ 123 h 263"/>
                <a:gd name="T104" fmla="*/ 41 w 270"/>
                <a:gd name="T105" fmla="*/ 126 h 263"/>
                <a:gd name="T106" fmla="*/ 47 w 270"/>
                <a:gd name="T107" fmla="*/ 128 h 263"/>
                <a:gd name="T108" fmla="*/ 53 w 270"/>
                <a:gd name="T109" fmla="*/ 130 h 263"/>
                <a:gd name="T110" fmla="*/ 60 w 270"/>
                <a:gd name="T111" fmla="*/ 130 h 263"/>
                <a:gd name="T112" fmla="*/ 68 w 270"/>
                <a:gd name="T113" fmla="*/ 131 h 2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70"/>
                <a:gd name="T172" fmla="*/ 0 h 263"/>
                <a:gd name="T173" fmla="*/ 270 w 270"/>
                <a:gd name="T174" fmla="*/ 263 h 2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70" h="263">
                  <a:moveTo>
                    <a:pt x="135" y="263"/>
                  </a:moveTo>
                  <a:lnTo>
                    <a:pt x="149" y="261"/>
                  </a:lnTo>
                  <a:lnTo>
                    <a:pt x="161" y="260"/>
                  </a:lnTo>
                  <a:lnTo>
                    <a:pt x="175" y="257"/>
                  </a:lnTo>
                  <a:lnTo>
                    <a:pt x="187" y="252"/>
                  </a:lnTo>
                  <a:lnTo>
                    <a:pt x="199" y="246"/>
                  </a:lnTo>
                  <a:lnTo>
                    <a:pt x="211" y="239"/>
                  </a:lnTo>
                  <a:lnTo>
                    <a:pt x="221" y="231"/>
                  </a:lnTo>
                  <a:lnTo>
                    <a:pt x="231" y="222"/>
                  </a:lnTo>
                  <a:lnTo>
                    <a:pt x="240" y="213"/>
                  </a:lnTo>
                  <a:lnTo>
                    <a:pt x="248" y="203"/>
                  </a:lnTo>
                  <a:lnTo>
                    <a:pt x="255" y="192"/>
                  </a:lnTo>
                  <a:lnTo>
                    <a:pt x="259" y="181"/>
                  </a:lnTo>
                  <a:lnTo>
                    <a:pt x="264" y="169"/>
                  </a:lnTo>
                  <a:lnTo>
                    <a:pt x="267" y="156"/>
                  </a:lnTo>
                  <a:lnTo>
                    <a:pt x="268" y="144"/>
                  </a:lnTo>
                  <a:lnTo>
                    <a:pt x="270" y="131"/>
                  </a:lnTo>
                  <a:lnTo>
                    <a:pt x="268" y="118"/>
                  </a:lnTo>
                  <a:lnTo>
                    <a:pt x="267" y="106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55" y="70"/>
                  </a:lnTo>
                  <a:lnTo>
                    <a:pt x="248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1" y="31"/>
                  </a:lnTo>
                  <a:lnTo>
                    <a:pt x="211" y="23"/>
                  </a:lnTo>
                  <a:lnTo>
                    <a:pt x="199" y="16"/>
                  </a:lnTo>
                  <a:lnTo>
                    <a:pt x="187" y="10"/>
                  </a:lnTo>
                  <a:lnTo>
                    <a:pt x="175" y="5"/>
                  </a:lnTo>
                  <a:lnTo>
                    <a:pt x="161" y="2"/>
                  </a:lnTo>
                  <a:lnTo>
                    <a:pt x="149" y="1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2" y="10"/>
                  </a:lnTo>
                  <a:lnTo>
                    <a:pt x="59" y="22"/>
                  </a:lnTo>
                  <a:lnTo>
                    <a:pt x="39" y="38"/>
                  </a:lnTo>
                  <a:lnTo>
                    <a:pt x="23" y="57"/>
                  </a:lnTo>
                  <a:lnTo>
                    <a:pt x="10" y="80"/>
                  </a:lnTo>
                  <a:lnTo>
                    <a:pt x="2" y="105"/>
                  </a:lnTo>
                  <a:lnTo>
                    <a:pt x="0" y="131"/>
                  </a:lnTo>
                  <a:lnTo>
                    <a:pt x="1" y="144"/>
                  </a:lnTo>
                  <a:lnTo>
                    <a:pt x="2" y="156"/>
                  </a:lnTo>
                  <a:lnTo>
                    <a:pt x="6" y="169"/>
                  </a:lnTo>
                  <a:lnTo>
                    <a:pt x="10" y="181"/>
                  </a:lnTo>
                  <a:lnTo>
                    <a:pt x="15" y="192"/>
                  </a:lnTo>
                  <a:lnTo>
                    <a:pt x="22" y="203"/>
                  </a:lnTo>
                  <a:lnTo>
                    <a:pt x="30" y="213"/>
                  </a:lnTo>
                  <a:lnTo>
                    <a:pt x="38" y="222"/>
                  </a:lnTo>
                  <a:lnTo>
                    <a:pt x="48" y="231"/>
                  </a:lnTo>
                  <a:lnTo>
                    <a:pt x="59" y="239"/>
                  </a:lnTo>
                  <a:lnTo>
                    <a:pt x="70" y="246"/>
                  </a:lnTo>
                  <a:lnTo>
                    <a:pt x="82" y="252"/>
                  </a:lnTo>
                  <a:lnTo>
                    <a:pt x="94" y="257"/>
                  </a:lnTo>
                  <a:lnTo>
                    <a:pt x="107" y="260"/>
                  </a:lnTo>
                  <a:lnTo>
                    <a:pt x="121" y="261"/>
                  </a:lnTo>
                  <a:lnTo>
                    <a:pt x="135" y="2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2" name="Freeform 562"/>
            <p:cNvSpPr>
              <a:spLocks/>
            </p:cNvSpPr>
            <p:nvPr/>
          </p:nvSpPr>
          <p:spPr bwMode="auto">
            <a:xfrm>
              <a:off x="4448" y="2824"/>
              <a:ext cx="84" cy="81"/>
            </a:xfrm>
            <a:custGeom>
              <a:avLst/>
              <a:gdLst>
                <a:gd name="T0" fmla="*/ 0 w 168"/>
                <a:gd name="T1" fmla="*/ 41 h 162"/>
                <a:gd name="T2" fmla="*/ 1 w 168"/>
                <a:gd name="T3" fmla="*/ 33 h 162"/>
                <a:gd name="T4" fmla="*/ 3 w 168"/>
                <a:gd name="T5" fmla="*/ 25 h 162"/>
                <a:gd name="T6" fmla="*/ 6 w 168"/>
                <a:gd name="T7" fmla="*/ 19 h 162"/>
                <a:gd name="T8" fmla="*/ 11 w 168"/>
                <a:gd name="T9" fmla="*/ 13 h 162"/>
                <a:gd name="T10" fmla="*/ 14 w 168"/>
                <a:gd name="T11" fmla="*/ 10 h 162"/>
                <a:gd name="T12" fmla="*/ 18 w 168"/>
                <a:gd name="T13" fmla="*/ 7 h 162"/>
                <a:gd name="T14" fmla="*/ 21 w 168"/>
                <a:gd name="T15" fmla="*/ 5 h 162"/>
                <a:gd name="T16" fmla="*/ 25 w 168"/>
                <a:gd name="T17" fmla="*/ 3 h 162"/>
                <a:gd name="T18" fmla="*/ 29 w 168"/>
                <a:gd name="T19" fmla="*/ 2 h 162"/>
                <a:gd name="T20" fmla="*/ 33 w 168"/>
                <a:gd name="T21" fmla="*/ 1 h 162"/>
                <a:gd name="T22" fmla="*/ 38 w 168"/>
                <a:gd name="T23" fmla="*/ 0 h 162"/>
                <a:gd name="T24" fmla="*/ 42 w 168"/>
                <a:gd name="T25" fmla="*/ 0 h 162"/>
                <a:gd name="T26" fmla="*/ 46 w 168"/>
                <a:gd name="T27" fmla="*/ 0 h 162"/>
                <a:gd name="T28" fmla="*/ 50 w 168"/>
                <a:gd name="T29" fmla="*/ 1 h 162"/>
                <a:gd name="T30" fmla="*/ 54 w 168"/>
                <a:gd name="T31" fmla="*/ 2 h 162"/>
                <a:gd name="T32" fmla="*/ 58 w 168"/>
                <a:gd name="T33" fmla="*/ 3 h 162"/>
                <a:gd name="T34" fmla="*/ 62 w 168"/>
                <a:gd name="T35" fmla="*/ 5 h 162"/>
                <a:gd name="T36" fmla="*/ 66 w 168"/>
                <a:gd name="T37" fmla="*/ 7 h 162"/>
                <a:gd name="T38" fmla="*/ 69 w 168"/>
                <a:gd name="T39" fmla="*/ 10 h 162"/>
                <a:gd name="T40" fmla="*/ 72 w 168"/>
                <a:gd name="T41" fmla="*/ 13 h 162"/>
                <a:gd name="T42" fmla="*/ 77 w 168"/>
                <a:gd name="T43" fmla="*/ 19 h 162"/>
                <a:gd name="T44" fmla="*/ 81 w 168"/>
                <a:gd name="T45" fmla="*/ 25 h 162"/>
                <a:gd name="T46" fmla="*/ 84 w 168"/>
                <a:gd name="T47" fmla="*/ 33 h 162"/>
                <a:gd name="T48" fmla="*/ 84 w 168"/>
                <a:gd name="T49" fmla="*/ 41 h 162"/>
                <a:gd name="T50" fmla="*/ 84 w 168"/>
                <a:gd name="T51" fmla="*/ 48 h 162"/>
                <a:gd name="T52" fmla="*/ 81 w 168"/>
                <a:gd name="T53" fmla="*/ 56 h 162"/>
                <a:gd name="T54" fmla="*/ 77 w 168"/>
                <a:gd name="T55" fmla="*/ 63 h 162"/>
                <a:gd name="T56" fmla="*/ 72 w 168"/>
                <a:gd name="T57" fmla="*/ 69 h 162"/>
                <a:gd name="T58" fmla="*/ 66 w 168"/>
                <a:gd name="T59" fmla="*/ 74 h 162"/>
                <a:gd name="T60" fmla="*/ 58 w 168"/>
                <a:gd name="T61" fmla="*/ 78 h 162"/>
                <a:gd name="T62" fmla="*/ 50 w 168"/>
                <a:gd name="T63" fmla="*/ 81 h 162"/>
                <a:gd name="T64" fmla="*/ 42 w 168"/>
                <a:gd name="T65" fmla="*/ 81 h 162"/>
                <a:gd name="T66" fmla="*/ 38 w 168"/>
                <a:gd name="T67" fmla="*/ 81 h 162"/>
                <a:gd name="T68" fmla="*/ 33 w 168"/>
                <a:gd name="T69" fmla="*/ 81 h 162"/>
                <a:gd name="T70" fmla="*/ 29 w 168"/>
                <a:gd name="T71" fmla="*/ 79 h 162"/>
                <a:gd name="T72" fmla="*/ 25 w 168"/>
                <a:gd name="T73" fmla="*/ 78 h 162"/>
                <a:gd name="T74" fmla="*/ 21 w 168"/>
                <a:gd name="T75" fmla="*/ 76 h 162"/>
                <a:gd name="T76" fmla="*/ 18 w 168"/>
                <a:gd name="T77" fmla="*/ 74 h 162"/>
                <a:gd name="T78" fmla="*/ 14 w 168"/>
                <a:gd name="T79" fmla="*/ 71 h 162"/>
                <a:gd name="T80" fmla="*/ 11 w 168"/>
                <a:gd name="T81" fmla="*/ 68 h 162"/>
                <a:gd name="T82" fmla="*/ 6 w 168"/>
                <a:gd name="T83" fmla="*/ 62 h 162"/>
                <a:gd name="T84" fmla="*/ 3 w 168"/>
                <a:gd name="T85" fmla="*/ 55 h 162"/>
                <a:gd name="T86" fmla="*/ 1 w 168"/>
                <a:gd name="T87" fmla="*/ 48 h 162"/>
                <a:gd name="T88" fmla="*/ 0 w 168"/>
                <a:gd name="T89" fmla="*/ 41 h 16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68"/>
                <a:gd name="T136" fmla="*/ 0 h 162"/>
                <a:gd name="T137" fmla="*/ 168 w 168"/>
                <a:gd name="T138" fmla="*/ 162 h 16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68" h="162">
                  <a:moveTo>
                    <a:pt x="0" y="81"/>
                  </a:moveTo>
                  <a:lnTo>
                    <a:pt x="1" y="66"/>
                  </a:lnTo>
                  <a:lnTo>
                    <a:pt x="5" y="51"/>
                  </a:lnTo>
                  <a:lnTo>
                    <a:pt x="12" y="37"/>
                  </a:lnTo>
                  <a:lnTo>
                    <a:pt x="23" y="26"/>
                  </a:lnTo>
                  <a:lnTo>
                    <a:pt x="28" y="20"/>
                  </a:lnTo>
                  <a:lnTo>
                    <a:pt x="35" y="15"/>
                  </a:lnTo>
                  <a:lnTo>
                    <a:pt x="43" y="11"/>
                  </a:lnTo>
                  <a:lnTo>
                    <a:pt x="50" y="7"/>
                  </a:lnTo>
                  <a:lnTo>
                    <a:pt x="58" y="4"/>
                  </a:lnTo>
                  <a:lnTo>
                    <a:pt x="66" y="2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2"/>
                  </a:lnTo>
                  <a:lnTo>
                    <a:pt x="109" y="4"/>
                  </a:lnTo>
                  <a:lnTo>
                    <a:pt x="117" y="7"/>
                  </a:lnTo>
                  <a:lnTo>
                    <a:pt x="124" y="11"/>
                  </a:lnTo>
                  <a:lnTo>
                    <a:pt x="131" y="15"/>
                  </a:lnTo>
                  <a:lnTo>
                    <a:pt x="138" y="20"/>
                  </a:lnTo>
                  <a:lnTo>
                    <a:pt x="144" y="26"/>
                  </a:lnTo>
                  <a:lnTo>
                    <a:pt x="154" y="37"/>
                  </a:lnTo>
                  <a:lnTo>
                    <a:pt x="161" y="51"/>
                  </a:lnTo>
                  <a:lnTo>
                    <a:pt x="167" y="66"/>
                  </a:lnTo>
                  <a:lnTo>
                    <a:pt x="168" y="81"/>
                  </a:lnTo>
                  <a:lnTo>
                    <a:pt x="167" y="97"/>
                  </a:lnTo>
                  <a:lnTo>
                    <a:pt x="161" y="112"/>
                  </a:lnTo>
                  <a:lnTo>
                    <a:pt x="153" y="126"/>
                  </a:lnTo>
                  <a:lnTo>
                    <a:pt x="144" y="138"/>
                  </a:lnTo>
                  <a:lnTo>
                    <a:pt x="131" y="148"/>
                  </a:lnTo>
                  <a:lnTo>
                    <a:pt x="116" y="155"/>
                  </a:lnTo>
                  <a:lnTo>
                    <a:pt x="101" y="161"/>
                  </a:lnTo>
                  <a:lnTo>
                    <a:pt x="84" y="162"/>
                  </a:lnTo>
                  <a:lnTo>
                    <a:pt x="76" y="162"/>
                  </a:lnTo>
                  <a:lnTo>
                    <a:pt x="66" y="161"/>
                  </a:lnTo>
                  <a:lnTo>
                    <a:pt x="58" y="158"/>
                  </a:lnTo>
                  <a:lnTo>
                    <a:pt x="50" y="155"/>
                  </a:lnTo>
                  <a:lnTo>
                    <a:pt x="43" y="151"/>
                  </a:lnTo>
                  <a:lnTo>
                    <a:pt x="35" y="147"/>
                  </a:lnTo>
                  <a:lnTo>
                    <a:pt x="28" y="142"/>
                  </a:lnTo>
                  <a:lnTo>
                    <a:pt x="23" y="136"/>
                  </a:lnTo>
                  <a:lnTo>
                    <a:pt x="12" y="125"/>
                  </a:lnTo>
                  <a:lnTo>
                    <a:pt x="5" y="111"/>
                  </a:lnTo>
                  <a:lnTo>
                    <a:pt x="1" y="96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3" name="Freeform 563"/>
            <p:cNvSpPr>
              <a:spLocks/>
            </p:cNvSpPr>
            <p:nvPr/>
          </p:nvSpPr>
          <p:spPr bwMode="auto">
            <a:xfrm>
              <a:off x="4468" y="2864"/>
              <a:ext cx="30" cy="30"/>
            </a:xfrm>
            <a:custGeom>
              <a:avLst/>
              <a:gdLst>
                <a:gd name="T0" fmla="*/ 15 w 60"/>
                <a:gd name="T1" fmla="*/ 0 h 60"/>
                <a:gd name="T2" fmla="*/ 9 w 60"/>
                <a:gd name="T3" fmla="*/ 1 h 60"/>
                <a:gd name="T4" fmla="*/ 5 w 60"/>
                <a:gd name="T5" fmla="*/ 4 h 60"/>
                <a:gd name="T6" fmla="*/ 1 w 60"/>
                <a:gd name="T7" fmla="*/ 9 h 60"/>
                <a:gd name="T8" fmla="*/ 0 w 60"/>
                <a:gd name="T9" fmla="*/ 15 h 60"/>
                <a:gd name="T10" fmla="*/ 1 w 60"/>
                <a:gd name="T11" fmla="*/ 21 h 60"/>
                <a:gd name="T12" fmla="*/ 5 w 60"/>
                <a:gd name="T13" fmla="*/ 26 h 60"/>
                <a:gd name="T14" fmla="*/ 9 w 60"/>
                <a:gd name="T15" fmla="*/ 29 h 60"/>
                <a:gd name="T16" fmla="*/ 15 w 60"/>
                <a:gd name="T17" fmla="*/ 30 h 60"/>
                <a:gd name="T18" fmla="*/ 21 w 60"/>
                <a:gd name="T19" fmla="*/ 29 h 60"/>
                <a:gd name="T20" fmla="*/ 25 w 60"/>
                <a:gd name="T21" fmla="*/ 26 h 60"/>
                <a:gd name="T22" fmla="*/ 29 w 60"/>
                <a:gd name="T23" fmla="*/ 21 h 60"/>
                <a:gd name="T24" fmla="*/ 30 w 60"/>
                <a:gd name="T25" fmla="*/ 15 h 60"/>
                <a:gd name="T26" fmla="*/ 29 w 60"/>
                <a:gd name="T27" fmla="*/ 9 h 60"/>
                <a:gd name="T28" fmla="*/ 25 w 60"/>
                <a:gd name="T29" fmla="*/ 4 h 60"/>
                <a:gd name="T30" fmla="*/ 21 w 60"/>
                <a:gd name="T31" fmla="*/ 1 h 60"/>
                <a:gd name="T32" fmla="*/ 15 w 60"/>
                <a:gd name="T33" fmla="*/ 0 h 6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60"/>
                <a:gd name="T53" fmla="*/ 60 w 60"/>
                <a:gd name="T54" fmla="*/ 60 h 6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60">
                  <a:moveTo>
                    <a:pt x="30" y="0"/>
                  </a:moveTo>
                  <a:lnTo>
                    <a:pt x="18" y="2"/>
                  </a:lnTo>
                  <a:lnTo>
                    <a:pt x="9" y="8"/>
                  </a:lnTo>
                  <a:lnTo>
                    <a:pt x="2" y="18"/>
                  </a:lnTo>
                  <a:lnTo>
                    <a:pt x="0" y="30"/>
                  </a:lnTo>
                  <a:lnTo>
                    <a:pt x="2" y="41"/>
                  </a:lnTo>
                  <a:lnTo>
                    <a:pt x="9" y="51"/>
                  </a:lnTo>
                  <a:lnTo>
                    <a:pt x="18" y="58"/>
                  </a:lnTo>
                  <a:lnTo>
                    <a:pt x="30" y="60"/>
                  </a:lnTo>
                  <a:lnTo>
                    <a:pt x="41" y="58"/>
                  </a:lnTo>
                  <a:lnTo>
                    <a:pt x="50" y="51"/>
                  </a:lnTo>
                  <a:lnTo>
                    <a:pt x="57" y="41"/>
                  </a:lnTo>
                  <a:lnTo>
                    <a:pt x="60" y="30"/>
                  </a:lnTo>
                  <a:lnTo>
                    <a:pt x="57" y="18"/>
                  </a:lnTo>
                  <a:lnTo>
                    <a:pt x="50" y="8"/>
                  </a:lnTo>
                  <a:lnTo>
                    <a:pt x="41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4883" name="Picture 565" descr="j03028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524000"/>
            <a:ext cx="38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526" name="Picture 566" descr="j025234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28801"/>
            <a:ext cx="6858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527" name="Text Box 567"/>
          <p:cNvSpPr txBox="1">
            <a:spLocks noChangeArrowheads="1"/>
          </p:cNvSpPr>
          <p:nvPr/>
        </p:nvSpPr>
        <p:spPr bwMode="auto">
          <a:xfrm>
            <a:off x="6096000" y="1600201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>
                <a:solidFill>
                  <a:srgbClr val="FF0000"/>
                </a:solidFill>
              </a:rPr>
              <a:t>Phòng vé</a:t>
            </a:r>
            <a:endParaRPr lang="en-GB"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9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3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7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1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5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9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1" dur="500"/>
                                        <p:tgtEl>
                                          <p:spTgt spid="3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5" dur="500"/>
                                        <p:tgtEl>
                                          <p:spTgt spid="3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9" dur="500"/>
                                        <p:tgtEl>
                                          <p:spTgt spid="3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3" dur="500"/>
                                        <p:tgtEl>
                                          <p:spTgt spid="3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7" dur="500"/>
                                        <p:tgtEl>
                                          <p:spTgt spid="3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1" dur="500"/>
                                        <p:tgtEl>
                                          <p:spTgt spid="3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3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7" dur="5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1" dur="500"/>
                                        <p:tgtEl>
                                          <p:spTgt spid="3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5" dur="500"/>
                                        <p:tgtEl>
                                          <p:spTgt spid="3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9" dur="500"/>
                                        <p:tgtEl>
                                          <p:spTgt spid="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3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7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1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5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9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3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7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1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5" dur="5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16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4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2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Queue –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GB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“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” (</a:t>
            </a:r>
            <a:r>
              <a:rPr lang="en-US" dirty="0">
                <a:solidFill>
                  <a:srgbClr val="FF0000"/>
                </a:solidFill>
              </a:rPr>
              <a:t>FIFO</a:t>
            </a:r>
            <a:r>
              <a:rPr lang="en-US" dirty="0"/>
              <a:t> - First In First Out)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4038600" y="5486400"/>
            <a:ext cx="3733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4038600" y="4191000"/>
            <a:ext cx="3733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7772400" y="40386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7772400" y="54864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4038600" y="40386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4038600" y="54864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AutoShape 10"/>
          <p:cNvSpPr>
            <a:spLocks noChangeArrowheads="1"/>
          </p:cNvSpPr>
          <p:nvPr/>
        </p:nvSpPr>
        <p:spPr bwMode="auto">
          <a:xfrm rot="-5400000">
            <a:off x="6972300" y="4686300"/>
            <a:ext cx="11430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1" name="AutoShape 11"/>
          <p:cNvSpPr>
            <a:spLocks noChangeArrowheads="1"/>
          </p:cNvSpPr>
          <p:nvPr/>
        </p:nvSpPr>
        <p:spPr bwMode="auto">
          <a:xfrm rot="-5400000">
            <a:off x="6515100" y="4686300"/>
            <a:ext cx="11430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2" name="AutoShape 12"/>
          <p:cNvSpPr>
            <a:spLocks noChangeArrowheads="1"/>
          </p:cNvSpPr>
          <p:nvPr/>
        </p:nvSpPr>
        <p:spPr bwMode="auto">
          <a:xfrm rot="-5400000">
            <a:off x="6057900" y="4686300"/>
            <a:ext cx="11430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3" name="AutoShape 13"/>
          <p:cNvSpPr>
            <a:spLocks noChangeArrowheads="1"/>
          </p:cNvSpPr>
          <p:nvPr/>
        </p:nvSpPr>
        <p:spPr bwMode="auto">
          <a:xfrm rot="-5400000">
            <a:off x="5600700" y="4686300"/>
            <a:ext cx="11430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4" name="AutoShape 14"/>
          <p:cNvSpPr>
            <a:spLocks noChangeArrowheads="1"/>
          </p:cNvSpPr>
          <p:nvPr/>
        </p:nvSpPr>
        <p:spPr bwMode="auto">
          <a:xfrm rot="-5400000">
            <a:off x="5143500" y="4686300"/>
            <a:ext cx="11430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5" name="AutoShape 15"/>
          <p:cNvSpPr>
            <a:spLocks noChangeArrowheads="1"/>
          </p:cNvSpPr>
          <p:nvPr/>
        </p:nvSpPr>
        <p:spPr bwMode="auto">
          <a:xfrm rot="-5400000">
            <a:off x="4686300" y="4686300"/>
            <a:ext cx="11430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6" name="AutoShape 16"/>
          <p:cNvSpPr>
            <a:spLocks noChangeArrowheads="1"/>
          </p:cNvSpPr>
          <p:nvPr/>
        </p:nvSpPr>
        <p:spPr bwMode="auto">
          <a:xfrm rot="-5400000">
            <a:off x="4229100" y="4686300"/>
            <a:ext cx="11430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7" name="AutoShape 17"/>
          <p:cNvSpPr>
            <a:spLocks noChangeArrowheads="1"/>
          </p:cNvSpPr>
          <p:nvPr/>
        </p:nvSpPr>
        <p:spPr bwMode="auto">
          <a:xfrm rot="-5400000">
            <a:off x="3771900" y="4686300"/>
            <a:ext cx="1143000" cy="3048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8" name="AutoShape 18"/>
          <p:cNvSpPr>
            <a:spLocks noChangeArrowheads="1"/>
          </p:cNvSpPr>
          <p:nvPr/>
        </p:nvSpPr>
        <p:spPr bwMode="auto">
          <a:xfrm>
            <a:off x="2895600" y="4724400"/>
            <a:ext cx="1143000" cy="3810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5859" name="AutoShape 19"/>
          <p:cNvSpPr>
            <a:spLocks noChangeArrowheads="1"/>
          </p:cNvSpPr>
          <p:nvPr/>
        </p:nvSpPr>
        <p:spPr bwMode="auto">
          <a:xfrm>
            <a:off x="7848600" y="4724400"/>
            <a:ext cx="1143000" cy="3810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Stack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9"/>
            <a:ext cx="9201150" cy="4486274"/>
          </a:xfrm>
        </p:spPr>
        <p:txBody>
          <a:bodyPr/>
          <a:lstStyle/>
          <a:p>
            <a:pPr eaLnBrk="1" hangingPunct="1"/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eaLnBrk="1" hangingPunct="1"/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“</a:t>
            </a:r>
            <a:r>
              <a:rPr lang="en-US" b="1" i="1" dirty="0" err="1"/>
              <a:t>Vào</a:t>
            </a:r>
            <a:r>
              <a:rPr lang="en-US" b="1" i="1" dirty="0"/>
              <a:t> </a:t>
            </a:r>
            <a:r>
              <a:rPr lang="en-US" b="1" i="1" dirty="0" err="1"/>
              <a:t>sau</a:t>
            </a:r>
            <a:r>
              <a:rPr lang="en-US" b="1" i="1" dirty="0"/>
              <a:t> – Ra </a:t>
            </a:r>
            <a:r>
              <a:rPr lang="en-US" b="1" i="1" dirty="0" err="1"/>
              <a:t>trước</a:t>
            </a:r>
            <a:r>
              <a:rPr lang="en-US" dirty="0"/>
              <a:t>” (LIFO – Last In, First Out)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172" name="Group 20"/>
          <p:cNvGrpSpPr>
            <a:grpSpLocks/>
          </p:cNvGrpSpPr>
          <p:nvPr/>
        </p:nvGrpSpPr>
        <p:grpSpPr bwMode="auto">
          <a:xfrm>
            <a:off x="4114800" y="4892676"/>
            <a:ext cx="2209800" cy="1828800"/>
            <a:chOff x="1584" y="2448"/>
            <a:chExt cx="1392" cy="1152"/>
          </a:xfrm>
        </p:grpSpPr>
        <p:sp>
          <p:nvSpPr>
            <p:cNvPr id="7178" name="Line 15"/>
            <p:cNvSpPr>
              <a:spLocks noChangeShapeType="1"/>
            </p:cNvSpPr>
            <p:nvPr/>
          </p:nvSpPr>
          <p:spPr bwMode="auto">
            <a:xfrm>
              <a:off x="15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>
              <a:off x="1776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17"/>
            <p:cNvSpPr>
              <a:spLocks noChangeShapeType="1"/>
            </p:cNvSpPr>
            <p:nvPr/>
          </p:nvSpPr>
          <p:spPr bwMode="auto">
            <a:xfrm>
              <a:off x="1776" y="3600"/>
              <a:ext cx="1008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18"/>
            <p:cNvSpPr>
              <a:spLocks noChangeShapeType="1"/>
            </p:cNvSpPr>
            <p:nvPr/>
          </p:nvSpPr>
          <p:spPr bwMode="auto">
            <a:xfrm flipV="1">
              <a:off x="2784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19"/>
            <p:cNvSpPr>
              <a:spLocks noChangeShapeType="1"/>
            </p:cNvSpPr>
            <p:nvPr/>
          </p:nvSpPr>
          <p:spPr bwMode="auto">
            <a:xfrm>
              <a:off x="27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3" name="AutoShape 21"/>
          <p:cNvSpPr>
            <a:spLocks noChangeArrowheads="1"/>
          </p:cNvSpPr>
          <p:nvPr/>
        </p:nvSpPr>
        <p:spPr bwMode="auto">
          <a:xfrm>
            <a:off x="4572000" y="6188076"/>
            <a:ext cx="1295400" cy="3810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74" name="AutoShape 22"/>
          <p:cNvSpPr>
            <a:spLocks noChangeArrowheads="1"/>
          </p:cNvSpPr>
          <p:nvPr/>
        </p:nvSpPr>
        <p:spPr bwMode="auto">
          <a:xfrm>
            <a:off x="4572000" y="5730876"/>
            <a:ext cx="1295400" cy="3810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75" name="AutoShape 23"/>
          <p:cNvSpPr>
            <a:spLocks noChangeArrowheads="1"/>
          </p:cNvSpPr>
          <p:nvPr/>
        </p:nvSpPr>
        <p:spPr bwMode="auto">
          <a:xfrm>
            <a:off x="4572000" y="5273676"/>
            <a:ext cx="1295400" cy="3810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76" name="AutoShape 24"/>
          <p:cNvSpPr>
            <a:spLocks noChangeArrowheads="1"/>
          </p:cNvSpPr>
          <p:nvPr/>
        </p:nvSpPr>
        <p:spPr bwMode="auto">
          <a:xfrm>
            <a:off x="4572000" y="4816476"/>
            <a:ext cx="1295400" cy="3810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77" name="AutoShape 25"/>
          <p:cNvSpPr>
            <a:spLocks/>
          </p:cNvSpPr>
          <p:nvPr/>
        </p:nvSpPr>
        <p:spPr bwMode="auto">
          <a:xfrm>
            <a:off x="8104188" y="4022726"/>
            <a:ext cx="914400" cy="1327150"/>
          </a:xfrm>
          <a:prstGeom prst="borderCallout2">
            <a:avLst>
              <a:gd name="adj1" fmla="val 8611"/>
              <a:gd name="adj2" fmla="val -8333"/>
              <a:gd name="adj3" fmla="val 8611"/>
              <a:gd name="adj4" fmla="val -159204"/>
              <a:gd name="adj5" fmla="val 73088"/>
              <a:gd name="adj6" fmla="val -306773"/>
            </a:avLst>
          </a:prstGeom>
          <a:solidFill>
            <a:schemeClr val="accent1"/>
          </a:solidFill>
          <a:ln w="38100" cap="sq">
            <a:solidFill>
              <a:srgbClr val="FF9933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bg1"/>
                </a:solidFill>
              </a:rPr>
              <a:t>Đỉnh ngăn xếp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Queue –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GB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20850"/>
            <a:ext cx="9201150" cy="490855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i="1" u="sng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rỗng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i="1" u="sng" dirty="0" err="1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IsEmpty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rỗng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i="1" u="sng" dirty="0" err="1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IsFull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i="1" u="sng" dirty="0" err="1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EnQueue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i="1" u="sng" dirty="0" err="1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DeQueue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i="1" u="sng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Queue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200" i="1" u="sng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Queue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Queue</a:t>
            </a:r>
            <a:endParaRPr lang="en-GB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152650" y="1981223"/>
            <a:ext cx="7886700" cy="4195740"/>
          </a:xfrm>
        </p:spPr>
        <p:txBody>
          <a:bodyPr/>
          <a:lstStyle/>
          <a:p>
            <a:pPr eaLnBrk="1" hangingPunct="1"/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EnQueue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DeQueue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3962400" y="4038600"/>
            <a:ext cx="3733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3962400" y="2743200"/>
            <a:ext cx="3733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7696200" y="25908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7696200" y="40386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3962400" y="25908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3962400" y="40386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572000" y="2819400"/>
            <a:ext cx="3048000" cy="1143000"/>
            <a:chOff x="1968" y="2160"/>
            <a:chExt cx="1920" cy="720"/>
          </a:xfrm>
        </p:grpSpPr>
        <p:sp>
          <p:nvSpPr>
            <p:cNvPr id="37921" name="AutoShape 10"/>
            <p:cNvSpPr>
              <a:spLocks noChangeArrowheads="1"/>
            </p:cNvSpPr>
            <p:nvPr/>
          </p:nvSpPr>
          <p:spPr bwMode="auto">
            <a:xfrm rot="-5400000">
              <a:off x="3432" y="2424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22" name="AutoShape 11"/>
            <p:cNvSpPr>
              <a:spLocks noChangeArrowheads="1"/>
            </p:cNvSpPr>
            <p:nvPr/>
          </p:nvSpPr>
          <p:spPr bwMode="auto">
            <a:xfrm rot="-5400000">
              <a:off x="3144" y="2424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23" name="AutoShape 12"/>
            <p:cNvSpPr>
              <a:spLocks noChangeArrowheads="1"/>
            </p:cNvSpPr>
            <p:nvPr/>
          </p:nvSpPr>
          <p:spPr bwMode="auto">
            <a:xfrm rot="-5400000">
              <a:off x="2856" y="2424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24" name="AutoShape 13"/>
            <p:cNvSpPr>
              <a:spLocks noChangeArrowheads="1"/>
            </p:cNvSpPr>
            <p:nvPr/>
          </p:nvSpPr>
          <p:spPr bwMode="auto">
            <a:xfrm rot="-5400000">
              <a:off x="2568" y="2424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25" name="AutoShape 14"/>
            <p:cNvSpPr>
              <a:spLocks noChangeArrowheads="1"/>
            </p:cNvSpPr>
            <p:nvPr/>
          </p:nvSpPr>
          <p:spPr bwMode="auto">
            <a:xfrm rot="-5400000">
              <a:off x="2280" y="2424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26" name="AutoShape 15"/>
            <p:cNvSpPr>
              <a:spLocks noChangeArrowheads="1"/>
            </p:cNvSpPr>
            <p:nvPr/>
          </p:nvSpPr>
          <p:spPr bwMode="auto">
            <a:xfrm rot="-5400000">
              <a:off x="1992" y="2424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27" name="AutoShape 16"/>
            <p:cNvSpPr>
              <a:spLocks noChangeArrowheads="1"/>
            </p:cNvSpPr>
            <p:nvPr/>
          </p:nvSpPr>
          <p:spPr bwMode="auto">
            <a:xfrm rot="-5400000">
              <a:off x="1704" y="2424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37899" name="AutoShape 18"/>
          <p:cNvSpPr>
            <a:spLocks noChangeArrowheads="1"/>
          </p:cNvSpPr>
          <p:nvPr/>
        </p:nvSpPr>
        <p:spPr bwMode="auto">
          <a:xfrm>
            <a:off x="2819400" y="3276600"/>
            <a:ext cx="1143000" cy="3810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8229600" y="2819400"/>
            <a:ext cx="1524000" cy="1143000"/>
            <a:chOff x="4272" y="2160"/>
            <a:chExt cx="960" cy="720"/>
          </a:xfrm>
        </p:grpSpPr>
        <p:sp>
          <p:nvSpPr>
            <p:cNvPr id="37919" name="AutoShape 17"/>
            <p:cNvSpPr>
              <a:spLocks noChangeArrowheads="1"/>
            </p:cNvSpPr>
            <p:nvPr/>
          </p:nvSpPr>
          <p:spPr bwMode="auto">
            <a:xfrm rot="-5400000">
              <a:off x="4008" y="2424"/>
              <a:ext cx="720" cy="192"/>
            </a:xfrm>
            <a:prstGeom prst="flowChartPredefinedProcess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20" name="AutoShape 19"/>
            <p:cNvSpPr>
              <a:spLocks noChangeArrowheads="1"/>
            </p:cNvSpPr>
            <p:nvPr/>
          </p:nvSpPr>
          <p:spPr bwMode="auto">
            <a:xfrm>
              <a:off x="4512" y="2400"/>
              <a:ext cx="720" cy="240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37901" name="Line 22"/>
          <p:cNvSpPr>
            <a:spLocks noChangeShapeType="1"/>
          </p:cNvSpPr>
          <p:nvPr/>
        </p:nvSpPr>
        <p:spPr bwMode="auto">
          <a:xfrm>
            <a:off x="3962400" y="6400800"/>
            <a:ext cx="3733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23"/>
          <p:cNvSpPr>
            <a:spLocks noChangeShapeType="1"/>
          </p:cNvSpPr>
          <p:nvPr/>
        </p:nvSpPr>
        <p:spPr bwMode="auto">
          <a:xfrm>
            <a:off x="3962400" y="5105400"/>
            <a:ext cx="3733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24"/>
          <p:cNvSpPr>
            <a:spLocks noChangeShapeType="1"/>
          </p:cNvSpPr>
          <p:nvPr/>
        </p:nvSpPr>
        <p:spPr bwMode="auto">
          <a:xfrm>
            <a:off x="7696200" y="49530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25"/>
          <p:cNvSpPr>
            <a:spLocks noChangeShapeType="1"/>
          </p:cNvSpPr>
          <p:nvPr/>
        </p:nvSpPr>
        <p:spPr bwMode="auto">
          <a:xfrm>
            <a:off x="7696200" y="64008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26"/>
          <p:cNvSpPr>
            <a:spLocks noChangeShapeType="1"/>
          </p:cNvSpPr>
          <p:nvPr/>
        </p:nvSpPr>
        <p:spPr bwMode="auto">
          <a:xfrm>
            <a:off x="3962400" y="49530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27"/>
          <p:cNvSpPr>
            <a:spLocks noChangeShapeType="1"/>
          </p:cNvSpPr>
          <p:nvPr/>
        </p:nvSpPr>
        <p:spPr bwMode="auto">
          <a:xfrm>
            <a:off x="3962400" y="6400800"/>
            <a:ext cx="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572000" y="5181600"/>
            <a:ext cx="3048000" cy="1143000"/>
            <a:chOff x="1920" y="3168"/>
            <a:chExt cx="1920" cy="720"/>
          </a:xfrm>
        </p:grpSpPr>
        <p:sp>
          <p:nvSpPr>
            <p:cNvPr id="37912" name="AutoShape 28"/>
            <p:cNvSpPr>
              <a:spLocks noChangeArrowheads="1"/>
            </p:cNvSpPr>
            <p:nvPr/>
          </p:nvSpPr>
          <p:spPr bwMode="auto">
            <a:xfrm rot="-5400000">
              <a:off x="3384" y="3432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13" name="AutoShape 29"/>
            <p:cNvSpPr>
              <a:spLocks noChangeArrowheads="1"/>
            </p:cNvSpPr>
            <p:nvPr/>
          </p:nvSpPr>
          <p:spPr bwMode="auto">
            <a:xfrm rot="-5400000">
              <a:off x="3096" y="3432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14" name="AutoShape 30"/>
            <p:cNvSpPr>
              <a:spLocks noChangeArrowheads="1"/>
            </p:cNvSpPr>
            <p:nvPr/>
          </p:nvSpPr>
          <p:spPr bwMode="auto">
            <a:xfrm rot="-5400000">
              <a:off x="2808" y="3432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15" name="AutoShape 31"/>
            <p:cNvSpPr>
              <a:spLocks noChangeArrowheads="1"/>
            </p:cNvSpPr>
            <p:nvPr/>
          </p:nvSpPr>
          <p:spPr bwMode="auto">
            <a:xfrm rot="-5400000">
              <a:off x="2520" y="3432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16" name="AutoShape 32"/>
            <p:cNvSpPr>
              <a:spLocks noChangeArrowheads="1"/>
            </p:cNvSpPr>
            <p:nvPr/>
          </p:nvSpPr>
          <p:spPr bwMode="auto">
            <a:xfrm rot="-5400000">
              <a:off x="2232" y="3432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17" name="AutoShape 33"/>
            <p:cNvSpPr>
              <a:spLocks noChangeArrowheads="1"/>
            </p:cNvSpPr>
            <p:nvPr/>
          </p:nvSpPr>
          <p:spPr bwMode="auto">
            <a:xfrm rot="-5400000">
              <a:off x="1944" y="3432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18" name="AutoShape 34"/>
            <p:cNvSpPr>
              <a:spLocks noChangeArrowheads="1"/>
            </p:cNvSpPr>
            <p:nvPr/>
          </p:nvSpPr>
          <p:spPr bwMode="auto">
            <a:xfrm rot="-5400000">
              <a:off x="1656" y="3432"/>
              <a:ext cx="720" cy="192"/>
            </a:xfrm>
            <a:prstGeom prst="flowChartPredefined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2819400" y="5181600"/>
            <a:ext cx="1600200" cy="1143000"/>
            <a:chOff x="816" y="3168"/>
            <a:chExt cx="1008" cy="720"/>
          </a:xfrm>
        </p:grpSpPr>
        <p:sp>
          <p:nvSpPr>
            <p:cNvPr id="37910" name="AutoShape 35"/>
            <p:cNvSpPr>
              <a:spLocks noChangeArrowheads="1"/>
            </p:cNvSpPr>
            <p:nvPr/>
          </p:nvSpPr>
          <p:spPr bwMode="auto">
            <a:xfrm rot="-5400000">
              <a:off x="1368" y="3432"/>
              <a:ext cx="720" cy="192"/>
            </a:xfrm>
            <a:prstGeom prst="flowChartPredefinedProcess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37911" name="AutoShape 36"/>
            <p:cNvSpPr>
              <a:spLocks noChangeArrowheads="1"/>
            </p:cNvSpPr>
            <p:nvPr/>
          </p:nvSpPr>
          <p:spPr bwMode="auto">
            <a:xfrm>
              <a:off x="816" y="3456"/>
              <a:ext cx="720" cy="240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37909" name="AutoShape 37"/>
          <p:cNvSpPr>
            <a:spLocks noChangeArrowheads="1"/>
          </p:cNvSpPr>
          <p:nvPr/>
        </p:nvSpPr>
        <p:spPr bwMode="auto">
          <a:xfrm>
            <a:off x="7772400" y="5638800"/>
            <a:ext cx="1143000" cy="3810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05 -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-0.1 -4.44444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-0.10417 1.11111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0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05 1.11111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Queue</a:t>
            </a: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97089"/>
            <a:ext cx="9201150" cy="4079875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1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dirty="0" err="1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qArray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1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dirty="0" err="1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qMax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Dùng 2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dirty="0" err="1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qFront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qRear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9201150" cy="48037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[]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qArray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qMax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qRear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phương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thức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0061" y="1279530"/>
            <a:ext cx="7429499" cy="6403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380060" y="4541230"/>
            <a:ext cx="7754540" cy="640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EnQueue</a:t>
            </a:r>
            <a:r>
              <a:rPr lang="en-US" b="1" dirty="0">
                <a:solidFill>
                  <a:srgbClr val="FF0000"/>
                </a:solidFill>
              </a:rPr>
              <a:t>(30)?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49244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6474"/>
              </p:ext>
            </p:extLst>
          </p:nvPr>
        </p:nvGraphicFramePr>
        <p:xfrm>
          <a:off x="2514600" y="1950430"/>
          <a:ext cx="6248400" cy="240787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qArray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qMax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7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0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qRear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076" name="Line 178"/>
          <p:cNvSpPr>
            <a:spLocks noChangeShapeType="1"/>
          </p:cNvSpPr>
          <p:nvPr/>
        </p:nvSpPr>
        <p:spPr bwMode="auto">
          <a:xfrm flipV="1">
            <a:off x="5029200" y="3550630"/>
            <a:ext cx="304800" cy="1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7" name="Line 179"/>
          <p:cNvSpPr>
            <a:spLocks noChangeShapeType="1"/>
          </p:cNvSpPr>
          <p:nvPr/>
        </p:nvSpPr>
        <p:spPr bwMode="auto">
          <a:xfrm flipV="1">
            <a:off x="5334000" y="2941031"/>
            <a:ext cx="9500" cy="6095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8" name="Line 180"/>
          <p:cNvSpPr>
            <a:spLocks noChangeShapeType="1"/>
          </p:cNvSpPr>
          <p:nvPr/>
        </p:nvSpPr>
        <p:spPr bwMode="auto">
          <a:xfrm>
            <a:off x="5029200" y="4084030"/>
            <a:ext cx="3505200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9" name="Line 181"/>
          <p:cNvSpPr>
            <a:spLocks noChangeShapeType="1"/>
          </p:cNvSpPr>
          <p:nvPr/>
        </p:nvSpPr>
        <p:spPr bwMode="auto">
          <a:xfrm flipV="1">
            <a:off x="8534400" y="2941031"/>
            <a:ext cx="0" cy="11429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11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0061" y="45430"/>
            <a:ext cx="7429499" cy="6403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380060" y="3626830"/>
            <a:ext cx="7754540" cy="640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1. </a:t>
            </a:r>
            <a:r>
              <a:rPr lang="en-US" b="1" dirty="0" err="1">
                <a:solidFill>
                  <a:srgbClr val="FF0000"/>
                </a:solidFill>
              </a:rPr>
              <a:t>DeQueue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10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49244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44064"/>
              </p:ext>
            </p:extLst>
          </p:nvPr>
        </p:nvGraphicFramePr>
        <p:xfrm>
          <a:off x="2514600" y="997807"/>
          <a:ext cx="6248400" cy="240787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qArray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qMax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7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0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qRear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076" name="Line 178"/>
          <p:cNvSpPr>
            <a:spLocks noChangeShapeType="1"/>
          </p:cNvSpPr>
          <p:nvPr/>
        </p:nvSpPr>
        <p:spPr bwMode="auto">
          <a:xfrm flipV="1">
            <a:off x="5029200" y="2598007"/>
            <a:ext cx="304800" cy="1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7" name="Line 179"/>
          <p:cNvSpPr>
            <a:spLocks noChangeShapeType="1"/>
          </p:cNvSpPr>
          <p:nvPr/>
        </p:nvSpPr>
        <p:spPr bwMode="auto">
          <a:xfrm flipV="1">
            <a:off x="5334000" y="1988408"/>
            <a:ext cx="9500" cy="6095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8" name="Line 180"/>
          <p:cNvSpPr>
            <a:spLocks noChangeShapeType="1"/>
          </p:cNvSpPr>
          <p:nvPr/>
        </p:nvSpPr>
        <p:spPr bwMode="auto">
          <a:xfrm>
            <a:off x="5029200" y="3131407"/>
            <a:ext cx="3505200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79" name="Line 181"/>
          <p:cNvSpPr>
            <a:spLocks noChangeShapeType="1"/>
          </p:cNvSpPr>
          <p:nvPr/>
        </p:nvSpPr>
        <p:spPr bwMode="auto">
          <a:xfrm flipV="1">
            <a:off x="8534400" y="1988408"/>
            <a:ext cx="0" cy="11429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" name="Group 92">
            <a:extLst>
              <a:ext uri="{FF2B5EF4-FFF2-40B4-BE49-F238E27FC236}">
                <a16:creationId xmlns:a16="http://schemas.microsoft.com/office/drawing/2014/main" id="{49B95E04-2955-CADF-5258-4F321487B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349"/>
              </p:ext>
            </p:extLst>
          </p:nvPr>
        </p:nvGraphicFramePr>
        <p:xfrm>
          <a:off x="2514600" y="3992930"/>
          <a:ext cx="6248400" cy="240787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qArray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qMax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7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1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qRear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Line 178">
            <a:extLst>
              <a:ext uri="{FF2B5EF4-FFF2-40B4-BE49-F238E27FC236}">
                <a16:creationId xmlns:a16="http://schemas.microsoft.com/office/drawing/2014/main" id="{21F0D8A2-475C-AEF9-29B4-EB285564A5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593128"/>
            <a:ext cx="838199" cy="2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79">
            <a:extLst>
              <a:ext uri="{FF2B5EF4-FFF2-40B4-BE49-F238E27FC236}">
                <a16:creationId xmlns:a16="http://schemas.microsoft.com/office/drawing/2014/main" id="{EEC887C6-A1B1-B0A7-5CE5-053DB0A03D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4983531"/>
            <a:ext cx="9500" cy="6095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80">
            <a:extLst>
              <a:ext uri="{FF2B5EF4-FFF2-40B4-BE49-F238E27FC236}">
                <a16:creationId xmlns:a16="http://schemas.microsoft.com/office/drawing/2014/main" id="{38E908CD-DF15-4B14-3BAB-FE8C9895C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6126530"/>
            <a:ext cx="3505200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81">
            <a:extLst>
              <a:ext uri="{FF2B5EF4-FFF2-40B4-BE49-F238E27FC236}">
                <a16:creationId xmlns:a16="http://schemas.microsoft.com/office/drawing/2014/main" id="{9961EF24-8395-F252-0F4C-4D274E7E61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4983531"/>
            <a:ext cx="0" cy="11429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144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0061" y="45430"/>
            <a:ext cx="7429499" cy="6403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380060" y="3307130"/>
            <a:ext cx="7754540" cy="640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2. </a:t>
            </a:r>
            <a:r>
              <a:rPr lang="en-US" b="1" dirty="0" err="1">
                <a:solidFill>
                  <a:srgbClr val="FF0000"/>
                </a:solidFill>
              </a:rPr>
              <a:t>DeQueue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37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56</a:t>
            </a:fld>
            <a:endParaRPr lang="en-US"/>
          </a:p>
        </p:txBody>
      </p:sp>
      <p:graphicFrame>
        <p:nvGraphicFramePr>
          <p:cNvPr id="3" name="Group 92">
            <a:extLst>
              <a:ext uri="{FF2B5EF4-FFF2-40B4-BE49-F238E27FC236}">
                <a16:creationId xmlns:a16="http://schemas.microsoft.com/office/drawing/2014/main" id="{49B95E04-2955-CADF-5258-4F321487B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848992"/>
              </p:ext>
            </p:extLst>
          </p:nvPr>
        </p:nvGraphicFramePr>
        <p:xfrm>
          <a:off x="2514600" y="3711453"/>
          <a:ext cx="6248400" cy="240787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qArray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  <a:endParaRPr kumimoji="0" lang="en-GB" sz="2800" b="0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qMax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7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2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qRear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Line 178">
            <a:extLst>
              <a:ext uri="{FF2B5EF4-FFF2-40B4-BE49-F238E27FC236}">
                <a16:creationId xmlns:a16="http://schemas.microsoft.com/office/drawing/2014/main" id="{21F0D8A2-475C-AEF9-29B4-EB285564A5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199" y="5324412"/>
            <a:ext cx="1362100" cy="9588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79">
            <a:extLst>
              <a:ext uri="{FF2B5EF4-FFF2-40B4-BE49-F238E27FC236}">
                <a16:creationId xmlns:a16="http://schemas.microsoft.com/office/drawing/2014/main" id="{EEC887C6-A1B1-B0A7-5CE5-053DB0A03D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1300" y="4702054"/>
            <a:ext cx="9500" cy="6095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80">
            <a:extLst>
              <a:ext uri="{FF2B5EF4-FFF2-40B4-BE49-F238E27FC236}">
                <a16:creationId xmlns:a16="http://schemas.microsoft.com/office/drawing/2014/main" id="{38E908CD-DF15-4B14-3BAB-FE8C9895C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845053"/>
            <a:ext cx="3505200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81">
            <a:extLst>
              <a:ext uri="{FF2B5EF4-FFF2-40B4-BE49-F238E27FC236}">
                <a16:creationId xmlns:a16="http://schemas.microsoft.com/office/drawing/2014/main" id="{9961EF24-8395-F252-0F4C-4D274E7E61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4702054"/>
            <a:ext cx="0" cy="11429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" name="Group 92">
            <a:extLst>
              <a:ext uri="{FF2B5EF4-FFF2-40B4-BE49-F238E27FC236}">
                <a16:creationId xmlns:a16="http://schemas.microsoft.com/office/drawing/2014/main" id="{BB30E862-E158-86FB-5B8E-5CC12A5C4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2964"/>
              </p:ext>
            </p:extLst>
          </p:nvPr>
        </p:nvGraphicFramePr>
        <p:xfrm>
          <a:off x="2514600" y="760595"/>
          <a:ext cx="6248400" cy="240787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qArray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qMax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7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1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qRear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Line 178">
            <a:extLst>
              <a:ext uri="{FF2B5EF4-FFF2-40B4-BE49-F238E27FC236}">
                <a16:creationId xmlns:a16="http://schemas.microsoft.com/office/drawing/2014/main" id="{AB5A7086-ACCE-D51A-2E2D-42BA46975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360793"/>
            <a:ext cx="838199" cy="2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79">
            <a:extLst>
              <a:ext uri="{FF2B5EF4-FFF2-40B4-BE49-F238E27FC236}">
                <a16:creationId xmlns:a16="http://schemas.microsoft.com/office/drawing/2014/main" id="{337F1273-6C6A-B698-4458-E216DF0E9B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1751196"/>
            <a:ext cx="9500" cy="6095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80">
            <a:extLst>
              <a:ext uri="{FF2B5EF4-FFF2-40B4-BE49-F238E27FC236}">
                <a16:creationId xmlns:a16="http://schemas.microsoft.com/office/drawing/2014/main" id="{CBB2A3D2-6390-749F-4396-EB09D4DEB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94195"/>
            <a:ext cx="3505200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81">
            <a:extLst>
              <a:ext uri="{FF2B5EF4-FFF2-40B4-BE49-F238E27FC236}">
                <a16:creationId xmlns:a16="http://schemas.microsoft.com/office/drawing/2014/main" id="{84AF318A-309A-7924-E2C5-4E3F11F9E4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1751196"/>
            <a:ext cx="0" cy="11429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532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0061" y="45430"/>
            <a:ext cx="7429499" cy="64037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380060" y="3307130"/>
            <a:ext cx="7754540" cy="640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3. </a:t>
            </a:r>
            <a:r>
              <a:rPr lang="en-US" b="1" dirty="0" err="1">
                <a:solidFill>
                  <a:srgbClr val="FF0000"/>
                </a:solidFill>
              </a:rPr>
              <a:t>DeQueue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22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3" name="Group 92">
            <a:extLst>
              <a:ext uri="{FF2B5EF4-FFF2-40B4-BE49-F238E27FC236}">
                <a16:creationId xmlns:a16="http://schemas.microsoft.com/office/drawing/2014/main" id="{49B95E04-2955-CADF-5258-4F321487B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086396"/>
              </p:ext>
            </p:extLst>
          </p:nvPr>
        </p:nvGraphicFramePr>
        <p:xfrm>
          <a:off x="2514600" y="3711453"/>
          <a:ext cx="6248400" cy="240787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qArray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  <a:endParaRPr kumimoji="0" lang="en-GB" sz="2800" b="0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GB" sz="2800" b="0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qMax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7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3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qRear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Line 178">
            <a:extLst>
              <a:ext uri="{FF2B5EF4-FFF2-40B4-BE49-F238E27FC236}">
                <a16:creationId xmlns:a16="http://schemas.microsoft.com/office/drawing/2014/main" id="{21F0D8A2-475C-AEF9-29B4-EB285564A5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199" y="5257800"/>
            <a:ext cx="1905001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79">
            <a:extLst>
              <a:ext uri="{FF2B5EF4-FFF2-40B4-BE49-F238E27FC236}">
                <a16:creationId xmlns:a16="http://schemas.microsoft.com/office/drawing/2014/main" id="{EEC887C6-A1B1-B0A7-5CE5-053DB0A03D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4648201"/>
            <a:ext cx="9500" cy="6095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80">
            <a:extLst>
              <a:ext uri="{FF2B5EF4-FFF2-40B4-BE49-F238E27FC236}">
                <a16:creationId xmlns:a16="http://schemas.microsoft.com/office/drawing/2014/main" id="{38E908CD-DF15-4B14-3BAB-FE8C9895C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845053"/>
            <a:ext cx="3505200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81">
            <a:extLst>
              <a:ext uri="{FF2B5EF4-FFF2-40B4-BE49-F238E27FC236}">
                <a16:creationId xmlns:a16="http://schemas.microsoft.com/office/drawing/2014/main" id="{9961EF24-8395-F252-0F4C-4D274E7E61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4702054"/>
            <a:ext cx="0" cy="11429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" name="Group 92">
            <a:extLst>
              <a:ext uri="{FF2B5EF4-FFF2-40B4-BE49-F238E27FC236}">
                <a16:creationId xmlns:a16="http://schemas.microsoft.com/office/drawing/2014/main" id="{BB30E862-E158-86FB-5B8E-5CC12A5C4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34140"/>
              </p:ext>
            </p:extLst>
          </p:nvPr>
        </p:nvGraphicFramePr>
        <p:xfrm>
          <a:off x="2514600" y="760595"/>
          <a:ext cx="6248400" cy="240787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qArray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  <a:endParaRPr kumimoji="0" lang="en-GB" sz="2800" b="0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qMax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7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2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qRear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Line 178">
            <a:extLst>
              <a:ext uri="{FF2B5EF4-FFF2-40B4-BE49-F238E27FC236}">
                <a16:creationId xmlns:a16="http://schemas.microsoft.com/office/drawing/2014/main" id="{AB5A7086-ACCE-D51A-2E2D-42BA46975E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360794"/>
            <a:ext cx="1371597" cy="1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79">
            <a:extLst>
              <a:ext uri="{FF2B5EF4-FFF2-40B4-BE49-F238E27FC236}">
                <a16:creationId xmlns:a16="http://schemas.microsoft.com/office/drawing/2014/main" id="{337F1273-6C6A-B698-4458-E216DF0E9B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1751196"/>
            <a:ext cx="9500" cy="6095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80">
            <a:extLst>
              <a:ext uri="{FF2B5EF4-FFF2-40B4-BE49-F238E27FC236}">
                <a16:creationId xmlns:a16="http://schemas.microsoft.com/office/drawing/2014/main" id="{CBB2A3D2-6390-749F-4396-EB09D4DEB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94195"/>
            <a:ext cx="3505200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81">
            <a:extLst>
              <a:ext uri="{FF2B5EF4-FFF2-40B4-BE49-F238E27FC236}">
                <a16:creationId xmlns:a16="http://schemas.microsoft.com/office/drawing/2014/main" id="{84AF318A-309A-7924-E2C5-4E3F11F9E4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1751196"/>
            <a:ext cx="0" cy="11429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19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152650" y="4297730"/>
            <a:ext cx="7981950" cy="93649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EnQueue</a:t>
            </a:r>
            <a:r>
              <a:rPr lang="en-US" dirty="0"/>
              <a:t>(20)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3" name="Group 92">
            <a:extLst>
              <a:ext uri="{FF2B5EF4-FFF2-40B4-BE49-F238E27FC236}">
                <a16:creationId xmlns:a16="http://schemas.microsoft.com/office/drawing/2014/main" id="{BA486183-BC9F-25A2-EC71-27E316242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30900"/>
              </p:ext>
            </p:extLst>
          </p:nvPr>
        </p:nvGraphicFramePr>
        <p:xfrm>
          <a:off x="2286000" y="1722435"/>
          <a:ext cx="6248400" cy="240787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qArray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  <a:endParaRPr kumimoji="0" lang="en-GB" sz="2800" b="0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GB" sz="2800" b="0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qMax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7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3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qRear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Line 178">
            <a:extLst>
              <a:ext uri="{FF2B5EF4-FFF2-40B4-BE49-F238E27FC236}">
                <a16:creationId xmlns:a16="http://schemas.microsoft.com/office/drawing/2014/main" id="{F0AD52AF-1D7D-2D26-0FAB-5A2A09C05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599" y="3268782"/>
            <a:ext cx="1905001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79">
            <a:extLst>
              <a:ext uri="{FF2B5EF4-FFF2-40B4-BE49-F238E27FC236}">
                <a16:creationId xmlns:a16="http://schemas.microsoft.com/office/drawing/2014/main" id="{9AA0F840-1177-E611-80DB-D5189B8F0C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2659183"/>
            <a:ext cx="9500" cy="6095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80">
            <a:extLst>
              <a:ext uri="{FF2B5EF4-FFF2-40B4-BE49-F238E27FC236}">
                <a16:creationId xmlns:a16="http://schemas.microsoft.com/office/drawing/2014/main" id="{DC4B76A4-E5CE-AB9E-4346-4A513997D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856035"/>
            <a:ext cx="3505200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81">
            <a:extLst>
              <a:ext uri="{FF2B5EF4-FFF2-40B4-BE49-F238E27FC236}">
                <a16:creationId xmlns:a16="http://schemas.microsoft.com/office/drawing/2014/main" id="{EC2252FD-34F8-79A6-9BD1-99D1CC5283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2713036"/>
            <a:ext cx="0" cy="11429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152650" y="4297730"/>
            <a:ext cx="7981950" cy="240787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“</a:t>
            </a:r>
            <a:r>
              <a:rPr lang="en-US" dirty="0" err="1"/>
              <a:t>tràn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? 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59</a:t>
            </a:fld>
            <a:endParaRPr lang="en-US"/>
          </a:p>
        </p:txBody>
      </p:sp>
      <p:graphicFrame>
        <p:nvGraphicFramePr>
          <p:cNvPr id="3" name="Group 92">
            <a:extLst>
              <a:ext uri="{FF2B5EF4-FFF2-40B4-BE49-F238E27FC236}">
                <a16:creationId xmlns:a16="http://schemas.microsoft.com/office/drawing/2014/main" id="{BA486183-BC9F-25A2-EC71-27E31624261E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1722435"/>
          <a:ext cx="6248400" cy="240787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qArray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  <a:endParaRPr kumimoji="0" lang="en-GB" sz="2800" b="0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GB" sz="2800" b="0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qMax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7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3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qRear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Line 178">
            <a:extLst>
              <a:ext uri="{FF2B5EF4-FFF2-40B4-BE49-F238E27FC236}">
                <a16:creationId xmlns:a16="http://schemas.microsoft.com/office/drawing/2014/main" id="{F0AD52AF-1D7D-2D26-0FAB-5A2A09C05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599" y="3268782"/>
            <a:ext cx="1905001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79">
            <a:extLst>
              <a:ext uri="{FF2B5EF4-FFF2-40B4-BE49-F238E27FC236}">
                <a16:creationId xmlns:a16="http://schemas.microsoft.com/office/drawing/2014/main" id="{9AA0F840-1177-E611-80DB-D5189B8F0C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2659183"/>
            <a:ext cx="9500" cy="6095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80">
            <a:extLst>
              <a:ext uri="{FF2B5EF4-FFF2-40B4-BE49-F238E27FC236}">
                <a16:creationId xmlns:a16="http://schemas.microsoft.com/office/drawing/2014/main" id="{DC4B76A4-E5CE-AB9E-4346-4A513997D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856035"/>
            <a:ext cx="3505200" cy="0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81">
            <a:extLst>
              <a:ext uri="{FF2B5EF4-FFF2-40B4-BE49-F238E27FC236}">
                <a16:creationId xmlns:a16="http://schemas.microsoft.com/office/drawing/2014/main" id="{EC2252FD-34F8-79A6-9BD1-99D1CC5283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2713036"/>
            <a:ext cx="0" cy="1142999"/>
          </a:xfrm>
          <a:prstGeom prst="line">
            <a:avLst/>
          </a:prstGeom>
          <a:noFill/>
          <a:ln w="38100" cap="sq">
            <a:solidFill>
              <a:srgbClr val="FF9933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7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05001"/>
            <a:ext cx="9201150" cy="46481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u="sng" dirty="0">
                <a:solidFill>
                  <a:srgbClr val="FF9933"/>
                </a:solidFill>
              </a:rPr>
              <a:t>Constructor</a:t>
            </a:r>
            <a:r>
              <a:rPr lang="en-US" dirty="0"/>
              <a:t>: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Stack </a:t>
            </a:r>
            <a:r>
              <a:rPr lang="en-US" dirty="0" err="1"/>
              <a:t>rỗng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i="1" u="sng" dirty="0" err="1">
                <a:solidFill>
                  <a:srgbClr val="FF9933"/>
                </a:solidFill>
              </a:rPr>
              <a:t>IsEmpty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Stack </a:t>
            </a:r>
            <a:r>
              <a:rPr lang="en-US" dirty="0" err="1"/>
              <a:t>rỗng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u="sng" dirty="0" err="1">
                <a:solidFill>
                  <a:srgbClr val="FF9933"/>
                </a:solidFill>
              </a:rPr>
              <a:t>IsFull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Stack </a:t>
            </a:r>
            <a:r>
              <a:rPr lang="en-US" dirty="0" err="1"/>
              <a:t>đầy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u="sng" dirty="0">
                <a:solidFill>
                  <a:srgbClr val="FF9933"/>
                </a:solidFill>
              </a:rPr>
              <a:t>Push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u="sng" dirty="0">
                <a:solidFill>
                  <a:srgbClr val="FF9933"/>
                </a:solidFill>
              </a:rPr>
              <a:t>Pop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ra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u="sng" dirty="0">
                <a:solidFill>
                  <a:srgbClr val="FF9933"/>
                </a:solidFill>
              </a:rPr>
              <a:t>Peek</a:t>
            </a:r>
            <a:r>
              <a:rPr lang="en-US" dirty="0"/>
              <a:t>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Stack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8001000" y="3048000"/>
            <a:ext cx="2209800" cy="1828800"/>
            <a:chOff x="1584" y="2448"/>
            <a:chExt cx="1392" cy="1152"/>
          </a:xfrm>
        </p:grpSpPr>
        <p:sp>
          <p:nvSpPr>
            <p:cNvPr id="8212" name="Line 5"/>
            <p:cNvSpPr>
              <a:spLocks noChangeShapeType="1"/>
            </p:cNvSpPr>
            <p:nvPr/>
          </p:nvSpPr>
          <p:spPr bwMode="auto">
            <a:xfrm>
              <a:off x="15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6"/>
            <p:cNvSpPr>
              <a:spLocks noChangeShapeType="1"/>
            </p:cNvSpPr>
            <p:nvPr/>
          </p:nvSpPr>
          <p:spPr bwMode="auto">
            <a:xfrm>
              <a:off x="1776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7"/>
            <p:cNvSpPr>
              <a:spLocks noChangeShapeType="1"/>
            </p:cNvSpPr>
            <p:nvPr/>
          </p:nvSpPr>
          <p:spPr bwMode="auto">
            <a:xfrm>
              <a:off x="1776" y="3600"/>
              <a:ext cx="1008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5" name="Line 8"/>
            <p:cNvSpPr>
              <a:spLocks noChangeShapeType="1"/>
            </p:cNvSpPr>
            <p:nvPr/>
          </p:nvSpPr>
          <p:spPr bwMode="auto">
            <a:xfrm flipV="1">
              <a:off x="2784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9"/>
            <p:cNvSpPr>
              <a:spLocks noChangeShapeType="1"/>
            </p:cNvSpPr>
            <p:nvPr/>
          </p:nvSpPr>
          <p:spPr bwMode="auto">
            <a:xfrm>
              <a:off x="27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7" name="Line 10"/>
          <p:cNvSpPr>
            <a:spLocks noChangeShapeType="1"/>
          </p:cNvSpPr>
          <p:nvPr/>
        </p:nvSpPr>
        <p:spPr bwMode="auto">
          <a:xfrm flipV="1">
            <a:off x="8915400" y="4648200"/>
            <a:ext cx="609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11"/>
          <p:cNvSpPr>
            <a:spLocks noChangeShapeType="1"/>
          </p:cNvSpPr>
          <p:nvPr/>
        </p:nvSpPr>
        <p:spPr bwMode="auto">
          <a:xfrm flipH="1" flipV="1">
            <a:off x="8915400" y="44958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12"/>
          <p:cNvSpPr>
            <a:spLocks noChangeShapeType="1"/>
          </p:cNvSpPr>
          <p:nvPr/>
        </p:nvSpPr>
        <p:spPr bwMode="auto">
          <a:xfrm flipV="1">
            <a:off x="8915400" y="4267200"/>
            <a:ext cx="609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13"/>
          <p:cNvSpPr>
            <a:spLocks noChangeShapeType="1"/>
          </p:cNvSpPr>
          <p:nvPr/>
        </p:nvSpPr>
        <p:spPr bwMode="auto">
          <a:xfrm flipH="1" flipV="1">
            <a:off x="8915400" y="41148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14"/>
          <p:cNvSpPr>
            <a:spLocks noChangeShapeType="1"/>
          </p:cNvSpPr>
          <p:nvPr/>
        </p:nvSpPr>
        <p:spPr bwMode="auto">
          <a:xfrm flipV="1">
            <a:off x="8915400" y="3886200"/>
            <a:ext cx="609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5"/>
          <p:cNvSpPr>
            <a:spLocks noChangeShapeType="1"/>
          </p:cNvSpPr>
          <p:nvPr/>
        </p:nvSpPr>
        <p:spPr bwMode="auto">
          <a:xfrm flipH="1" flipV="1">
            <a:off x="8915400" y="37338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AutoShape 16"/>
          <p:cNvSpPr>
            <a:spLocks noChangeArrowheads="1"/>
          </p:cNvSpPr>
          <p:nvPr/>
        </p:nvSpPr>
        <p:spPr bwMode="auto">
          <a:xfrm>
            <a:off x="8458200" y="3657600"/>
            <a:ext cx="1295400" cy="762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204" name="AutoShape 17"/>
          <p:cNvSpPr>
            <a:spLocks noChangeArrowheads="1"/>
          </p:cNvSpPr>
          <p:nvPr/>
        </p:nvSpPr>
        <p:spPr bwMode="auto">
          <a:xfrm>
            <a:off x="8458200" y="3505200"/>
            <a:ext cx="1295400" cy="762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205" name="AutoShape 18"/>
          <p:cNvSpPr>
            <a:spLocks noChangeArrowheads="1"/>
          </p:cNvSpPr>
          <p:nvPr/>
        </p:nvSpPr>
        <p:spPr bwMode="auto">
          <a:xfrm>
            <a:off x="8458200" y="3352800"/>
            <a:ext cx="1295400" cy="762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206" name="AutoShape 19"/>
          <p:cNvSpPr>
            <a:spLocks noChangeArrowheads="1"/>
          </p:cNvSpPr>
          <p:nvPr/>
        </p:nvSpPr>
        <p:spPr bwMode="auto">
          <a:xfrm>
            <a:off x="8458200" y="3200400"/>
            <a:ext cx="1295400" cy="762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207" name="AutoShape 20"/>
          <p:cNvSpPr>
            <a:spLocks noChangeArrowheads="1"/>
          </p:cNvSpPr>
          <p:nvPr/>
        </p:nvSpPr>
        <p:spPr bwMode="auto">
          <a:xfrm>
            <a:off x="8458200" y="3048000"/>
            <a:ext cx="1295400" cy="76200"/>
          </a:xfrm>
          <a:prstGeom prst="flowChartPredefined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208" name="AutoShape 22"/>
          <p:cNvSpPr>
            <a:spLocks noChangeArrowheads="1"/>
          </p:cNvSpPr>
          <p:nvPr/>
        </p:nvSpPr>
        <p:spPr bwMode="auto">
          <a:xfrm rot="5400000">
            <a:off x="8039100" y="2095500"/>
            <a:ext cx="762000" cy="990600"/>
          </a:xfrm>
          <a:custGeom>
            <a:avLst/>
            <a:gdLst>
              <a:gd name="T0" fmla="*/ 18824648 w 21600"/>
              <a:gd name="T1" fmla="*/ 0 h 21600"/>
              <a:gd name="T2" fmla="*/ 18824648 w 21600"/>
              <a:gd name="T3" fmla="*/ 25571195 h 21600"/>
              <a:gd name="T4" fmla="*/ 4028510 w 21600"/>
              <a:gd name="T5" fmla="*/ 45430012 h 21600"/>
              <a:gd name="T6" fmla="*/ 26881666 w 21600"/>
              <a:gd name="T7" fmla="*/ 1278562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AutoShape 23"/>
          <p:cNvSpPr>
            <a:spLocks noChangeArrowheads="1"/>
          </p:cNvSpPr>
          <p:nvPr/>
        </p:nvSpPr>
        <p:spPr bwMode="auto">
          <a:xfrm>
            <a:off x="9448800" y="1981200"/>
            <a:ext cx="762000" cy="990600"/>
          </a:xfrm>
          <a:custGeom>
            <a:avLst/>
            <a:gdLst>
              <a:gd name="T0" fmla="*/ 18824648 w 21600"/>
              <a:gd name="T1" fmla="*/ 0 h 21600"/>
              <a:gd name="T2" fmla="*/ 18824648 w 21600"/>
              <a:gd name="T3" fmla="*/ 25571195 h 21600"/>
              <a:gd name="T4" fmla="*/ 4028510 w 21600"/>
              <a:gd name="T5" fmla="*/ 45430012 h 21600"/>
              <a:gd name="T6" fmla="*/ 26881666 w 21600"/>
              <a:gd name="T7" fmla="*/ 12785620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Text Box 24"/>
          <p:cNvSpPr txBox="1">
            <a:spLocks noChangeArrowheads="1"/>
          </p:cNvSpPr>
          <p:nvPr/>
        </p:nvSpPr>
        <p:spPr bwMode="auto">
          <a:xfrm>
            <a:off x="7620000" y="2514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9933"/>
                </a:solidFill>
              </a:rPr>
              <a:t>Push</a:t>
            </a:r>
          </a:p>
        </p:txBody>
      </p:sp>
      <p:sp>
        <p:nvSpPr>
          <p:cNvPr id="8211" name="Text Box 25"/>
          <p:cNvSpPr txBox="1">
            <a:spLocks noChangeArrowheads="1"/>
          </p:cNvSpPr>
          <p:nvPr/>
        </p:nvSpPr>
        <p:spPr bwMode="auto">
          <a:xfrm>
            <a:off x="9677400" y="2514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rgbClr val="FF9933"/>
                </a:solidFill>
              </a:rPr>
              <a:t>Pop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60</a:t>
            </a:fld>
            <a:endParaRPr lang="en-US" dirty="0"/>
          </a:p>
        </p:txBody>
      </p:sp>
      <p:graphicFrame>
        <p:nvGraphicFramePr>
          <p:cNvPr id="512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61847"/>
              </p:ext>
            </p:extLst>
          </p:nvPr>
        </p:nvGraphicFramePr>
        <p:xfrm>
          <a:off x="2514600" y="1828800"/>
          <a:ext cx="6248400" cy="240787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52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qArray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37</a:t>
                      </a:r>
                      <a:endParaRPr kumimoji="0" lang="en-GB" sz="2800" b="0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22</a:t>
                      </a:r>
                      <a:endParaRPr kumimoji="0" lang="en-GB" sz="2800" b="0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qMax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7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qFront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3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qRear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latin typeface="Times New Roman" pitchFamily="18" charset="0"/>
                        </a:rPr>
                        <a:t> = 6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99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136"/>
          <p:cNvGrpSpPr>
            <a:grpSpLocks/>
          </p:cNvGrpSpPr>
          <p:nvPr/>
        </p:nvGrpSpPr>
        <p:grpSpPr bwMode="auto">
          <a:xfrm>
            <a:off x="5942013" y="2895600"/>
            <a:ext cx="3219450" cy="3200400"/>
            <a:chOff x="3167" y="2064"/>
            <a:chExt cx="2028" cy="2016"/>
          </a:xfrm>
        </p:grpSpPr>
        <p:sp>
          <p:nvSpPr>
            <p:cNvPr id="44111" name="Oval 90"/>
            <p:cNvSpPr>
              <a:spLocks noChangeArrowheads="1"/>
            </p:cNvSpPr>
            <p:nvPr/>
          </p:nvSpPr>
          <p:spPr bwMode="auto">
            <a:xfrm>
              <a:off x="3168" y="2064"/>
              <a:ext cx="2016" cy="201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4112" name="Oval 91"/>
            <p:cNvSpPr>
              <a:spLocks noChangeArrowheads="1"/>
            </p:cNvSpPr>
            <p:nvPr/>
          </p:nvSpPr>
          <p:spPr bwMode="auto">
            <a:xfrm>
              <a:off x="3408" y="2304"/>
              <a:ext cx="1536" cy="1536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4113" name="Line 92"/>
            <p:cNvSpPr>
              <a:spLocks noChangeShapeType="1"/>
            </p:cNvSpPr>
            <p:nvPr/>
          </p:nvSpPr>
          <p:spPr bwMode="auto">
            <a:xfrm>
              <a:off x="4176" y="206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4" name="Line 94"/>
            <p:cNvSpPr>
              <a:spLocks noChangeShapeType="1"/>
            </p:cNvSpPr>
            <p:nvPr/>
          </p:nvSpPr>
          <p:spPr bwMode="auto">
            <a:xfrm>
              <a:off x="3888" y="2112"/>
              <a:ext cx="96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5" name="Line 95"/>
            <p:cNvSpPr>
              <a:spLocks noChangeShapeType="1"/>
            </p:cNvSpPr>
            <p:nvPr/>
          </p:nvSpPr>
          <p:spPr bwMode="auto">
            <a:xfrm>
              <a:off x="3696" y="2208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6" name="Line 96"/>
            <p:cNvSpPr>
              <a:spLocks noChangeShapeType="1"/>
            </p:cNvSpPr>
            <p:nvPr/>
          </p:nvSpPr>
          <p:spPr bwMode="auto">
            <a:xfrm>
              <a:off x="3513" y="2313"/>
              <a:ext cx="144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7" name="Line 97"/>
            <p:cNvSpPr>
              <a:spLocks noChangeShapeType="1"/>
            </p:cNvSpPr>
            <p:nvPr/>
          </p:nvSpPr>
          <p:spPr bwMode="auto">
            <a:xfrm>
              <a:off x="3378" y="2466"/>
              <a:ext cx="192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8" name="Line 98"/>
            <p:cNvSpPr>
              <a:spLocks noChangeShapeType="1"/>
            </p:cNvSpPr>
            <p:nvPr/>
          </p:nvSpPr>
          <p:spPr bwMode="auto">
            <a:xfrm>
              <a:off x="3264" y="2640"/>
              <a:ext cx="24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9" name="Line 99"/>
            <p:cNvSpPr>
              <a:spLocks noChangeShapeType="1"/>
            </p:cNvSpPr>
            <p:nvPr/>
          </p:nvSpPr>
          <p:spPr bwMode="auto">
            <a:xfrm>
              <a:off x="3198" y="2832"/>
              <a:ext cx="240" cy="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0" name="Line 102"/>
            <p:cNvSpPr>
              <a:spLocks noChangeShapeType="1"/>
            </p:cNvSpPr>
            <p:nvPr/>
          </p:nvSpPr>
          <p:spPr bwMode="auto">
            <a:xfrm rot="5843498">
              <a:off x="5027" y="2845"/>
              <a:ext cx="96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1" name="Line 103"/>
            <p:cNvSpPr>
              <a:spLocks noChangeShapeType="1"/>
            </p:cNvSpPr>
            <p:nvPr/>
          </p:nvSpPr>
          <p:spPr bwMode="auto">
            <a:xfrm rot="5843498">
              <a:off x="4980" y="2670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2" name="Line 104"/>
            <p:cNvSpPr>
              <a:spLocks noChangeShapeType="1"/>
            </p:cNvSpPr>
            <p:nvPr/>
          </p:nvSpPr>
          <p:spPr bwMode="auto">
            <a:xfrm rot="5843498">
              <a:off x="4873" y="2499"/>
              <a:ext cx="144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3" name="Line 105"/>
            <p:cNvSpPr>
              <a:spLocks noChangeShapeType="1"/>
            </p:cNvSpPr>
            <p:nvPr/>
          </p:nvSpPr>
          <p:spPr bwMode="auto">
            <a:xfrm rot="5843498">
              <a:off x="4735" y="2396"/>
              <a:ext cx="192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4" name="Line 106"/>
            <p:cNvSpPr>
              <a:spLocks noChangeShapeType="1"/>
            </p:cNvSpPr>
            <p:nvPr/>
          </p:nvSpPr>
          <p:spPr bwMode="auto">
            <a:xfrm rot="5843498">
              <a:off x="4574" y="2311"/>
              <a:ext cx="24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5" name="Line 107"/>
            <p:cNvSpPr>
              <a:spLocks noChangeShapeType="1"/>
            </p:cNvSpPr>
            <p:nvPr/>
          </p:nvSpPr>
          <p:spPr bwMode="auto">
            <a:xfrm rot="5843498">
              <a:off x="4416" y="2248"/>
              <a:ext cx="240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6" name="Line 108"/>
            <p:cNvSpPr>
              <a:spLocks noChangeShapeType="1"/>
            </p:cNvSpPr>
            <p:nvPr/>
          </p:nvSpPr>
          <p:spPr bwMode="auto">
            <a:xfrm rot="5843498">
              <a:off x="4253" y="2221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7" name="Line 111"/>
            <p:cNvSpPr>
              <a:spLocks noChangeShapeType="1"/>
            </p:cNvSpPr>
            <p:nvPr/>
          </p:nvSpPr>
          <p:spPr bwMode="auto">
            <a:xfrm rot="-5400000">
              <a:off x="3287" y="2951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8" name="Line 112"/>
            <p:cNvSpPr>
              <a:spLocks noChangeShapeType="1"/>
            </p:cNvSpPr>
            <p:nvPr/>
          </p:nvSpPr>
          <p:spPr bwMode="auto">
            <a:xfrm rot="-5400000">
              <a:off x="3287" y="3191"/>
              <a:ext cx="96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29" name="Line 113"/>
            <p:cNvSpPr>
              <a:spLocks noChangeShapeType="1"/>
            </p:cNvSpPr>
            <p:nvPr/>
          </p:nvSpPr>
          <p:spPr bwMode="auto">
            <a:xfrm rot="-5400000">
              <a:off x="3359" y="3407"/>
              <a:ext cx="96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0" name="Line 114"/>
            <p:cNvSpPr>
              <a:spLocks noChangeShapeType="1"/>
            </p:cNvSpPr>
            <p:nvPr/>
          </p:nvSpPr>
          <p:spPr bwMode="auto">
            <a:xfrm rot="-5400000">
              <a:off x="3441" y="3566"/>
              <a:ext cx="144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1" name="Line 115"/>
            <p:cNvSpPr>
              <a:spLocks noChangeShapeType="1"/>
            </p:cNvSpPr>
            <p:nvPr/>
          </p:nvSpPr>
          <p:spPr bwMode="auto">
            <a:xfrm rot="-5400000">
              <a:off x="3546" y="3701"/>
              <a:ext cx="192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2" name="Line 116"/>
            <p:cNvSpPr>
              <a:spLocks noChangeShapeType="1"/>
            </p:cNvSpPr>
            <p:nvPr/>
          </p:nvSpPr>
          <p:spPr bwMode="auto">
            <a:xfrm rot="-5400000">
              <a:off x="3672" y="3815"/>
              <a:ext cx="24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3" name="Line 117"/>
            <p:cNvSpPr>
              <a:spLocks noChangeShapeType="1"/>
            </p:cNvSpPr>
            <p:nvPr/>
          </p:nvSpPr>
          <p:spPr bwMode="auto">
            <a:xfrm rot="-5400000">
              <a:off x="3840" y="3905"/>
              <a:ext cx="240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4" name="Line 120"/>
            <p:cNvSpPr>
              <a:spLocks noChangeShapeType="1"/>
            </p:cNvSpPr>
            <p:nvPr/>
          </p:nvSpPr>
          <p:spPr bwMode="auto">
            <a:xfrm rot="10800000">
              <a:off x="4176" y="3840"/>
              <a:ext cx="0" cy="2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5" name="Line 121"/>
            <p:cNvSpPr>
              <a:spLocks noChangeShapeType="1"/>
            </p:cNvSpPr>
            <p:nvPr/>
          </p:nvSpPr>
          <p:spPr bwMode="auto">
            <a:xfrm rot="10800000">
              <a:off x="4358" y="3821"/>
              <a:ext cx="91" cy="2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6" name="Line 122"/>
            <p:cNvSpPr>
              <a:spLocks noChangeShapeType="1"/>
            </p:cNvSpPr>
            <p:nvPr/>
          </p:nvSpPr>
          <p:spPr bwMode="auto">
            <a:xfrm rot="10800000">
              <a:off x="4541" y="3778"/>
              <a:ext cx="91" cy="1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7" name="Line 123"/>
            <p:cNvSpPr>
              <a:spLocks noChangeShapeType="1"/>
            </p:cNvSpPr>
            <p:nvPr/>
          </p:nvSpPr>
          <p:spPr bwMode="auto">
            <a:xfrm rot="10800000">
              <a:off x="4669" y="3682"/>
              <a:ext cx="137" cy="1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8" name="Line 124"/>
            <p:cNvSpPr>
              <a:spLocks noChangeShapeType="1"/>
            </p:cNvSpPr>
            <p:nvPr/>
          </p:nvSpPr>
          <p:spPr bwMode="auto">
            <a:xfrm rot="10800000">
              <a:off x="4752" y="3588"/>
              <a:ext cx="183" cy="1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39" name="Line 125"/>
            <p:cNvSpPr>
              <a:spLocks noChangeShapeType="1"/>
            </p:cNvSpPr>
            <p:nvPr/>
          </p:nvSpPr>
          <p:spPr bwMode="auto">
            <a:xfrm rot="10800000">
              <a:off x="4814" y="3474"/>
              <a:ext cx="229" cy="8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0" name="Line 126"/>
            <p:cNvSpPr>
              <a:spLocks noChangeShapeType="1"/>
            </p:cNvSpPr>
            <p:nvPr/>
          </p:nvSpPr>
          <p:spPr bwMode="auto">
            <a:xfrm rot="10800000">
              <a:off x="4878" y="3345"/>
              <a:ext cx="228" cy="4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41" name="Line 127"/>
            <p:cNvSpPr>
              <a:spLocks noChangeShapeType="1"/>
            </p:cNvSpPr>
            <p:nvPr/>
          </p:nvSpPr>
          <p:spPr bwMode="auto">
            <a:xfrm rot="10800000">
              <a:off x="4955" y="3168"/>
              <a:ext cx="22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7"/>
          <p:cNvGrpSpPr>
            <a:grpSpLocks/>
          </p:cNvGrpSpPr>
          <p:nvPr/>
        </p:nvGrpSpPr>
        <p:grpSpPr bwMode="auto">
          <a:xfrm>
            <a:off x="5029201" y="3429000"/>
            <a:ext cx="1185863" cy="1233634"/>
            <a:chOff x="2592" y="2736"/>
            <a:chExt cx="816" cy="912"/>
          </a:xfrm>
        </p:grpSpPr>
        <p:sp>
          <p:nvSpPr>
            <p:cNvPr id="44108" name="Line 128"/>
            <p:cNvSpPr>
              <a:spLocks noChangeShapeType="1"/>
            </p:cNvSpPr>
            <p:nvPr/>
          </p:nvSpPr>
          <p:spPr bwMode="auto">
            <a:xfrm>
              <a:off x="2592" y="2736"/>
              <a:ext cx="240" cy="0"/>
            </a:xfrm>
            <a:prstGeom prst="line">
              <a:avLst/>
            </a:prstGeom>
            <a:noFill/>
            <a:ln w="28575" cap="sq">
              <a:solidFill>
                <a:srgbClr val="FF99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9" name="Line 129"/>
            <p:cNvSpPr>
              <a:spLocks noChangeShapeType="1"/>
            </p:cNvSpPr>
            <p:nvPr/>
          </p:nvSpPr>
          <p:spPr bwMode="auto">
            <a:xfrm>
              <a:off x="2832" y="2736"/>
              <a:ext cx="0" cy="912"/>
            </a:xfrm>
            <a:prstGeom prst="line">
              <a:avLst/>
            </a:prstGeom>
            <a:noFill/>
            <a:ln w="28575" cap="sq">
              <a:solidFill>
                <a:srgbClr val="FF99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10" name="Line 130"/>
            <p:cNvSpPr>
              <a:spLocks noChangeShapeType="1"/>
            </p:cNvSpPr>
            <p:nvPr/>
          </p:nvSpPr>
          <p:spPr bwMode="auto">
            <a:xfrm>
              <a:off x="2832" y="3648"/>
              <a:ext cx="576" cy="0"/>
            </a:xfrm>
            <a:prstGeom prst="line">
              <a:avLst/>
            </a:prstGeom>
            <a:noFill/>
            <a:ln w="28575" cap="sq">
              <a:solidFill>
                <a:srgbClr val="FF9933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8"/>
          <p:cNvGrpSpPr>
            <a:grpSpLocks/>
          </p:cNvGrpSpPr>
          <p:nvPr/>
        </p:nvGrpSpPr>
        <p:grpSpPr bwMode="auto">
          <a:xfrm>
            <a:off x="5029200" y="4038600"/>
            <a:ext cx="4495800" cy="2193779"/>
            <a:chOff x="2592" y="3072"/>
            <a:chExt cx="2832" cy="1152"/>
          </a:xfrm>
        </p:grpSpPr>
        <p:sp>
          <p:nvSpPr>
            <p:cNvPr id="44103" name="Line 131"/>
            <p:cNvSpPr>
              <a:spLocks noChangeShapeType="1"/>
            </p:cNvSpPr>
            <p:nvPr/>
          </p:nvSpPr>
          <p:spPr bwMode="auto">
            <a:xfrm>
              <a:off x="2592" y="3072"/>
              <a:ext cx="96" cy="0"/>
            </a:xfrm>
            <a:prstGeom prst="line">
              <a:avLst/>
            </a:prstGeom>
            <a:noFill/>
            <a:ln w="28575" cap="sq">
              <a:solidFill>
                <a:srgbClr val="FF99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4" name="Line 132"/>
            <p:cNvSpPr>
              <a:spLocks noChangeShapeType="1"/>
            </p:cNvSpPr>
            <p:nvPr/>
          </p:nvSpPr>
          <p:spPr bwMode="auto">
            <a:xfrm>
              <a:off x="2688" y="3072"/>
              <a:ext cx="0" cy="1152"/>
            </a:xfrm>
            <a:prstGeom prst="line">
              <a:avLst/>
            </a:prstGeom>
            <a:noFill/>
            <a:ln w="28575" cap="sq">
              <a:solidFill>
                <a:srgbClr val="FF99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5" name="Line 133"/>
            <p:cNvSpPr>
              <a:spLocks noChangeShapeType="1"/>
            </p:cNvSpPr>
            <p:nvPr/>
          </p:nvSpPr>
          <p:spPr bwMode="auto">
            <a:xfrm>
              <a:off x="2688" y="4224"/>
              <a:ext cx="2736" cy="0"/>
            </a:xfrm>
            <a:prstGeom prst="line">
              <a:avLst/>
            </a:prstGeom>
            <a:noFill/>
            <a:ln w="28575" cap="sq">
              <a:solidFill>
                <a:srgbClr val="FF99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6" name="Line 134"/>
            <p:cNvSpPr>
              <a:spLocks noChangeShapeType="1"/>
            </p:cNvSpPr>
            <p:nvPr/>
          </p:nvSpPr>
          <p:spPr bwMode="auto">
            <a:xfrm flipV="1">
              <a:off x="5424" y="3504"/>
              <a:ext cx="0" cy="720"/>
            </a:xfrm>
            <a:prstGeom prst="line">
              <a:avLst/>
            </a:prstGeom>
            <a:noFill/>
            <a:ln w="28575" cap="sq">
              <a:solidFill>
                <a:srgbClr val="FF99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7" name="Line 135"/>
            <p:cNvSpPr>
              <a:spLocks noChangeShapeType="1"/>
            </p:cNvSpPr>
            <p:nvPr/>
          </p:nvSpPr>
          <p:spPr bwMode="auto">
            <a:xfrm flipH="1">
              <a:off x="4992" y="3504"/>
              <a:ext cx="432" cy="0"/>
            </a:xfrm>
            <a:prstGeom prst="line">
              <a:avLst/>
            </a:prstGeom>
            <a:noFill/>
            <a:ln w="28575" cap="sq">
              <a:solidFill>
                <a:srgbClr val="FF9933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78867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992054"/>
              </p:ext>
            </p:extLst>
          </p:nvPr>
        </p:nvGraphicFramePr>
        <p:xfrm>
          <a:off x="2171700" y="759474"/>
          <a:ext cx="5184584" cy="2370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0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93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qArray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qMax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qFront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qRear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AEB840-0166-DB4A-8E98-7C82748D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D70F804-5935-42E1-9939-82D5DED08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748145"/>
              </p:ext>
            </p:extLst>
          </p:nvPr>
        </p:nvGraphicFramePr>
        <p:xfrm>
          <a:off x="2133601" y="3810000"/>
          <a:ext cx="5714999" cy="2256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qArray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qMax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qFront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qRear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allout: Line 2">
            <a:extLst>
              <a:ext uri="{FF2B5EF4-FFF2-40B4-BE49-F238E27FC236}">
                <a16:creationId xmlns:a16="http://schemas.microsoft.com/office/drawing/2014/main" id="{995EF3C2-C7F8-4E78-A50D-C74F90BADCCB}"/>
              </a:ext>
            </a:extLst>
          </p:cNvPr>
          <p:cNvSpPr/>
          <p:nvPr/>
        </p:nvSpPr>
        <p:spPr>
          <a:xfrm>
            <a:off x="8458200" y="3581400"/>
            <a:ext cx="2057400" cy="6096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123</a:t>
            </a:r>
          </a:p>
        </p:txBody>
      </p:sp>
    </p:spTree>
    <p:extLst>
      <p:ext uri="{BB962C8B-B14F-4D97-AF65-F5344CB8AC3E}">
        <p14:creationId xmlns:p14="http://schemas.microsoft.com/office/powerpoint/2010/main" val="34300120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78867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DAFFFA-DD28-1C42-9BEB-4FBD1C0C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D70F804-5935-42E1-9939-82D5DED08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7881842"/>
              </p:ext>
            </p:extLst>
          </p:nvPr>
        </p:nvGraphicFramePr>
        <p:xfrm>
          <a:off x="4648202" y="762000"/>
          <a:ext cx="5714999" cy="2256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qArray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dbl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1435" marR="5143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qMax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qFront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qRear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allout: Line 2">
            <a:extLst>
              <a:ext uri="{FF2B5EF4-FFF2-40B4-BE49-F238E27FC236}">
                <a16:creationId xmlns:a16="http://schemas.microsoft.com/office/drawing/2014/main" id="{995EF3C2-C7F8-4E78-A50D-C74F90BADCCB}"/>
              </a:ext>
            </a:extLst>
          </p:cNvPr>
          <p:cNvSpPr/>
          <p:nvPr/>
        </p:nvSpPr>
        <p:spPr>
          <a:xfrm>
            <a:off x="2286000" y="990600"/>
            <a:ext cx="2057400" cy="609600"/>
          </a:xfrm>
          <a:prstGeom prst="borderCallout1">
            <a:avLst>
              <a:gd name="adj1" fmla="val 16750"/>
              <a:gd name="adj2" fmla="val 91815"/>
              <a:gd name="adj3" fmla="val 72500"/>
              <a:gd name="adj4" fmla="val 221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DeQueue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4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E4B7240-4A02-44AC-A769-F395D16CF1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118951"/>
              </p:ext>
            </p:extLst>
          </p:nvPr>
        </p:nvGraphicFramePr>
        <p:xfrm>
          <a:off x="4648202" y="3921252"/>
          <a:ext cx="5714999" cy="2256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qArray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trike="dbl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1435" marR="5143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dbl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1435" marR="5143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qMax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qFront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qRear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allout: Line 8">
            <a:extLst>
              <a:ext uri="{FF2B5EF4-FFF2-40B4-BE49-F238E27FC236}">
                <a16:creationId xmlns:a16="http://schemas.microsoft.com/office/drawing/2014/main" id="{BDA121A3-5B1F-4D93-8082-7EE3BAAE898E}"/>
              </a:ext>
            </a:extLst>
          </p:cNvPr>
          <p:cNvSpPr/>
          <p:nvPr/>
        </p:nvSpPr>
        <p:spPr>
          <a:xfrm>
            <a:off x="2286000" y="4149852"/>
            <a:ext cx="2057400" cy="609600"/>
          </a:xfrm>
          <a:prstGeom prst="borderCallout1">
            <a:avLst>
              <a:gd name="adj1" fmla="val 16750"/>
              <a:gd name="adj2" fmla="val 91815"/>
              <a:gd name="adj3" fmla="val 78500"/>
              <a:gd name="adj4" fmla="val 2490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DeQueue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13057226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78867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14B66C-7778-4546-B686-38A70691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D70F804-5935-42E1-9939-82D5DED08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638169"/>
              </p:ext>
            </p:extLst>
          </p:nvPr>
        </p:nvGraphicFramePr>
        <p:xfrm>
          <a:off x="4648202" y="762000"/>
          <a:ext cx="5714999" cy="2256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qArray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sng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1435" marR="5143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sng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1435" marR="5143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sng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1435" marR="5143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qMax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qFront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qRear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allout: Line 2">
            <a:extLst>
              <a:ext uri="{FF2B5EF4-FFF2-40B4-BE49-F238E27FC236}">
                <a16:creationId xmlns:a16="http://schemas.microsoft.com/office/drawing/2014/main" id="{995EF3C2-C7F8-4E78-A50D-C74F90BADCCB}"/>
              </a:ext>
            </a:extLst>
          </p:cNvPr>
          <p:cNvSpPr/>
          <p:nvPr/>
        </p:nvSpPr>
        <p:spPr>
          <a:xfrm>
            <a:off x="2286000" y="990600"/>
            <a:ext cx="2057400" cy="609600"/>
          </a:xfrm>
          <a:prstGeom prst="borderCallout1">
            <a:avLst>
              <a:gd name="adj1" fmla="val 16750"/>
              <a:gd name="adj2" fmla="val 91815"/>
              <a:gd name="adj3" fmla="val 74500"/>
              <a:gd name="adj4" fmla="val 267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DeQueue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7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E4B7240-4A02-44AC-A769-F395D16CF1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591479"/>
              </p:ext>
            </p:extLst>
          </p:nvPr>
        </p:nvGraphicFramePr>
        <p:xfrm>
          <a:off x="4495801" y="3921252"/>
          <a:ext cx="6083423" cy="2256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qArray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sng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sng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qMax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qFront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qRear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allout: Line 8">
            <a:extLst>
              <a:ext uri="{FF2B5EF4-FFF2-40B4-BE49-F238E27FC236}">
                <a16:creationId xmlns:a16="http://schemas.microsoft.com/office/drawing/2014/main" id="{BDA121A3-5B1F-4D93-8082-7EE3BAAE898E}"/>
              </a:ext>
            </a:extLst>
          </p:cNvPr>
          <p:cNvSpPr/>
          <p:nvPr/>
        </p:nvSpPr>
        <p:spPr>
          <a:xfrm>
            <a:off x="2057400" y="4149852"/>
            <a:ext cx="2057400" cy="609600"/>
          </a:xfrm>
          <a:prstGeom prst="borderCallout1">
            <a:avLst>
              <a:gd name="adj1" fmla="val 16750"/>
              <a:gd name="adj2" fmla="val 91815"/>
              <a:gd name="adj3" fmla="val 78500"/>
              <a:gd name="adj4" fmla="val 222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EnQueue</a:t>
            </a:r>
            <a:r>
              <a:rPr lang="en-US" dirty="0"/>
              <a:t> 200</a:t>
            </a:r>
          </a:p>
        </p:txBody>
      </p:sp>
    </p:spTree>
    <p:extLst>
      <p:ext uri="{BB962C8B-B14F-4D97-AF65-F5344CB8AC3E}">
        <p14:creationId xmlns:p14="http://schemas.microsoft.com/office/powerpoint/2010/main" val="1415357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78867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14B66C-7778-4546-B686-38A70691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1242" y="6492876"/>
            <a:ext cx="578317" cy="365125"/>
          </a:xfrm>
        </p:spPr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D70F804-5935-42E1-9939-82D5DED08D73}"/>
              </a:ext>
            </a:extLst>
          </p:cNvPr>
          <p:cNvGraphicFramePr>
            <a:graphicFrameLocks/>
          </p:cNvGraphicFramePr>
          <p:nvPr/>
        </p:nvGraphicFramePr>
        <p:xfrm>
          <a:off x="4648202" y="762000"/>
          <a:ext cx="5714999" cy="2256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qArray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sng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1435" marR="5143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sng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1435" marR="5143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sng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1435" marR="51435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qMax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qFront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qRear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allout: Line 2">
            <a:extLst>
              <a:ext uri="{FF2B5EF4-FFF2-40B4-BE49-F238E27FC236}">
                <a16:creationId xmlns:a16="http://schemas.microsoft.com/office/drawing/2014/main" id="{995EF3C2-C7F8-4E78-A50D-C74F90BADCCB}"/>
              </a:ext>
            </a:extLst>
          </p:cNvPr>
          <p:cNvSpPr/>
          <p:nvPr/>
        </p:nvSpPr>
        <p:spPr>
          <a:xfrm>
            <a:off x="2286000" y="990600"/>
            <a:ext cx="2057400" cy="609600"/>
          </a:xfrm>
          <a:prstGeom prst="borderCallout1">
            <a:avLst>
              <a:gd name="adj1" fmla="val 16750"/>
              <a:gd name="adj2" fmla="val 91815"/>
              <a:gd name="adj3" fmla="val 74500"/>
              <a:gd name="adj4" fmla="val 2674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DeQueue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7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E4B7240-4A02-44AC-A769-F395D16CF1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829313"/>
              </p:ext>
            </p:extLst>
          </p:nvPr>
        </p:nvGraphicFramePr>
        <p:xfrm>
          <a:off x="4495801" y="4530852"/>
          <a:ext cx="6083423" cy="2256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qArray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sng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sng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qMax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qFront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qRear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Callout: Line 8">
            <a:extLst>
              <a:ext uri="{FF2B5EF4-FFF2-40B4-BE49-F238E27FC236}">
                <a16:creationId xmlns:a16="http://schemas.microsoft.com/office/drawing/2014/main" id="{BDA121A3-5B1F-4D93-8082-7EE3BAAE898E}"/>
              </a:ext>
            </a:extLst>
          </p:cNvPr>
          <p:cNvSpPr/>
          <p:nvPr/>
        </p:nvSpPr>
        <p:spPr>
          <a:xfrm>
            <a:off x="2057400" y="4759452"/>
            <a:ext cx="2057400" cy="609600"/>
          </a:xfrm>
          <a:prstGeom prst="borderCallout1">
            <a:avLst>
              <a:gd name="adj1" fmla="val 16750"/>
              <a:gd name="adj2" fmla="val 91815"/>
              <a:gd name="adj3" fmla="val 78500"/>
              <a:gd name="adj4" fmla="val 222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EnQueue</a:t>
            </a:r>
            <a:r>
              <a:rPr lang="en-US" dirty="0"/>
              <a:t> 200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F011A9B-D589-C541-F24F-85285350B810}"/>
              </a:ext>
            </a:extLst>
          </p:cNvPr>
          <p:cNvSpPr/>
          <p:nvPr/>
        </p:nvSpPr>
        <p:spPr>
          <a:xfrm>
            <a:off x="3352800" y="3112262"/>
            <a:ext cx="7010400" cy="1028700"/>
          </a:xfrm>
          <a:prstGeom prst="wedgeRectCallout">
            <a:avLst>
              <a:gd name="adj1" fmla="val -58525"/>
              <a:gd name="adj2" fmla="val 10138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 dirty="0"/>
              <a:t>Vấn đề</a:t>
            </a:r>
          </a:p>
          <a:p>
            <a:pPr marL="342900" indent="-342900">
              <a:buAutoNum type="arabicPeriod"/>
            </a:pPr>
            <a:r>
              <a:rPr lang="vi-VN" dirty="0"/>
              <a:t>Làm sao biết EnQueue được? </a:t>
            </a:r>
            <a:r>
              <a:rPr lang="vi-VN" dirty="0">
                <a:sym typeface="Wingdings" panose="05000000000000000000" pitchFamily="2" charset="2"/>
              </a:rPr>
              <a:t> Kiểm tra Queue đầy?</a:t>
            </a:r>
            <a:endParaRPr lang="vi-VN" dirty="0"/>
          </a:p>
          <a:p>
            <a:pPr marL="342900" indent="-342900">
              <a:buAutoNum type="arabicPeriod"/>
            </a:pPr>
            <a:r>
              <a:rPr lang="vi-VN" dirty="0"/>
              <a:t>Xác định vị trí qRear mới?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972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83820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 – QUEUE ĐẦY?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14B66C-7778-4546-B686-38A70691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1242" y="6492876"/>
            <a:ext cx="578317" cy="365125"/>
          </a:xfrm>
        </p:spPr>
        <p:txBody>
          <a:bodyPr/>
          <a:lstStyle/>
          <a:p>
            <a:pPr>
              <a:defRPr/>
            </a:pPr>
            <a:fld id="{EDD57F7B-2019-4069-8198-EFE0C5B7313D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D70F804-5935-42E1-9939-82D5DED08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667384"/>
              </p:ext>
            </p:extLst>
          </p:nvPr>
        </p:nvGraphicFramePr>
        <p:xfrm>
          <a:off x="1676401" y="1257119"/>
          <a:ext cx="5714999" cy="2256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qArray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qMax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qFront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qRear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8D6280-BEEF-379D-B657-0FDCF836E2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5493925"/>
              </p:ext>
            </p:extLst>
          </p:nvPr>
        </p:nvGraphicFramePr>
        <p:xfrm>
          <a:off x="1676401" y="4236085"/>
          <a:ext cx="5714999" cy="2256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5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12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qArray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</a:t>
                      </a:r>
                      <a:endParaRPr lang="en-US" sz="2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qMax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gridSpan="6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qFront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qRear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51435" marR="51435" marT="0" marB="0"/>
                </a:tc>
                <a:tc gridSpan="6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val Callout 5">
            <a:extLst>
              <a:ext uri="{FF2B5EF4-FFF2-40B4-BE49-F238E27FC236}">
                <a16:creationId xmlns:a16="http://schemas.microsoft.com/office/drawing/2014/main" id="{0E3CEA0F-11EC-2993-25C0-47987AEF7EE9}"/>
              </a:ext>
            </a:extLst>
          </p:cNvPr>
          <p:cNvSpPr/>
          <p:nvPr/>
        </p:nvSpPr>
        <p:spPr>
          <a:xfrm>
            <a:off x="6248400" y="2362200"/>
            <a:ext cx="4114800" cy="1676400"/>
          </a:xfrm>
          <a:prstGeom prst="wedgeEllipseCallout">
            <a:avLst>
              <a:gd name="adj1" fmla="val -49658"/>
              <a:gd name="adj2" fmla="val 4379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Đầy: (qRear+1)%qMax=qFront</a:t>
            </a:r>
          </a:p>
        </p:txBody>
      </p:sp>
    </p:spTree>
    <p:extLst>
      <p:ext uri="{BB962C8B-B14F-4D97-AF65-F5344CB8AC3E}">
        <p14:creationId xmlns:p14="http://schemas.microsoft.com/office/powerpoint/2010/main" val="383790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GB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1201"/>
            <a:ext cx="9601200" cy="39020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MyQueue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indent="-45720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qArray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200" indent="-45720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qMax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indent="-45720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qRear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18518"/>
            <a:ext cx="9601200" cy="1478570"/>
          </a:xfrm>
        </p:spPr>
        <p:txBody>
          <a:bodyPr/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rỗng</a:t>
            </a:r>
            <a:endParaRPr lang="en-GB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vi-V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Điều kiện Queue rỗng???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true;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false;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18518"/>
            <a:ext cx="9525000" cy="1478570"/>
          </a:xfrm>
        </p:spPr>
        <p:txBody>
          <a:bodyPr/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đầy</a:t>
            </a:r>
            <a:endParaRPr lang="en-GB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vi-V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Điều kiện Queue đầy???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true;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false;</a:t>
            </a:r>
            <a:endParaRPr lang="en-US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"/>
            <a:ext cx="95250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GB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10287000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false;</a:t>
            </a:r>
            <a:endParaRPr lang="en-GB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vi-V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vi-V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vi-V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qFront = qRear = 0;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vi-V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vi-V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Xác định vị trí qRear sau qRear cũ???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qRear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Push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2459422" y="5444289"/>
            <a:ext cx="1807778" cy="381000"/>
          </a:xfrm>
          <a:prstGeom prst="borderCallout1">
            <a:avLst>
              <a:gd name="adj1" fmla="val 42560"/>
              <a:gd name="adj2" fmla="val 102185"/>
              <a:gd name="adj3" fmla="val 42658"/>
              <a:gd name="adj4" fmla="val 151592"/>
            </a:avLst>
          </a:prstGeom>
          <a:ln w="38100">
            <a:solidFill>
              <a:srgbClr val="C000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7866992" y="1290900"/>
            <a:ext cx="2724808" cy="6215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27"/>
          <p:cNvGrpSpPr>
            <a:grpSpLocks/>
          </p:cNvGrpSpPr>
          <p:nvPr/>
        </p:nvGrpSpPr>
        <p:grpSpPr bwMode="auto">
          <a:xfrm>
            <a:off x="4572001" y="2543857"/>
            <a:ext cx="4002504" cy="3628345"/>
            <a:chOff x="1584" y="2448"/>
            <a:chExt cx="1392" cy="1152"/>
          </a:xfrm>
        </p:grpSpPr>
        <p:sp>
          <p:nvSpPr>
            <p:cNvPr id="85" name="Line 28"/>
            <p:cNvSpPr>
              <a:spLocks noChangeShapeType="1"/>
            </p:cNvSpPr>
            <p:nvPr/>
          </p:nvSpPr>
          <p:spPr bwMode="auto">
            <a:xfrm>
              <a:off x="15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>
              <a:off x="1776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30"/>
            <p:cNvSpPr>
              <a:spLocks noChangeShapeType="1"/>
            </p:cNvSpPr>
            <p:nvPr/>
          </p:nvSpPr>
          <p:spPr bwMode="auto">
            <a:xfrm>
              <a:off x="1776" y="3600"/>
              <a:ext cx="1008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31"/>
            <p:cNvSpPr>
              <a:spLocks noChangeShapeType="1"/>
            </p:cNvSpPr>
            <p:nvPr/>
          </p:nvSpPr>
          <p:spPr bwMode="auto">
            <a:xfrm flipV="1">
              <a:off x="2784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32"/>
            <p:cNvSpPr>
              <a:spLocks noChangeShapeType="1"/>
            </p:cNvSpPr>
            <p:nvPr/>
          </p:nvSpPr>
          <p:spPr bwMode="auto">
            <a:xfrm>
              <a:off x="27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" name="Flowchart: Magnetic Disk 33"/>
          <p:cNvSpPr/>
          <p:nvPr/>
        </p:nvSpPr>
        <p:spPr>
          <a:xfrm>
            <a:off x="7866992" y="1274334"/>
            <a:ext cx="2724808" cy="6215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Magnetic Disk 34"/>
          <p:cNvSpPr/>
          <p:nvPr/>
        </p:nvSpPr>
        <p:spPr>
          <a:xfrm>
            <a:off x="7862981" y="1282617"/>
            <a:ext cx="2724808" cy="6215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Magnetic Disk 35"/>
          <p:cNvSpPr/>
          <p:nvPr/>
        </p:nvSpPr>
        <p:spPr>
          <a:xfrm>
            <a:off x="7858970" y="1290899"/>
            <a:ext cx="2724808" cy="6215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Magnetic Disk 36"/>
          <p:cNvSpPr/>
          <p:nvPr/>
        </p:nvSpPr>
        <p:spPr>
          <a:xfrm>
            <a:off x="7858970" y="1289716"/>
            <a:ext cx="2724808" cy="6215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8229600" y="2895601"/>
            <a:ext cx="685800" cy="3276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PUSH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-0.14636 -4.81481E-6 C -0.2125 -4.81481E-6 -0.29271 0.16945 -0.29271 0.30764 L -0.29271 0.61575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35" y="3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-0.14636 1.48148E-6 C -0.2125 1.48148E-6 -0.29271 0.15 -0.29271 0.27268 L -0.29271 0.54583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35" y="2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7732 L -1.66667E-6 2.22222E-6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-0.14618 2.59259E-6 C -0.21216 2.59259E-6 -0.29219 0.12847 -0.29219 0.23356 L -0.29219 0.46759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18" y="2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5486 L -0.00104 -0.07732 " pathEditMode="relative" rAng="0" ptsTypes="AA">
                                      <p:cBhvr>
                                        <p:cTn id="32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81481E-6 L -0.14601 -4.81481E-6 C -0.21198 -4.81481E-6 -0.29184 0.10602 -0.29184 0.19306 L -0.29184 0.38658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1" y="1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23195 L -0.00104 -0.15486 " pathEditMode="relative" rAng="0" ptsTypes="AA">
                                      <p:cBhvr>
                                        <p:cTn id="42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-0.14601 -3.33333E-6 C -0.21198 -3.33333E-6 -0.29184 0.08542 -0.29184 0.15556 L -0.29184 0.31158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01" y="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3088 L -0.00104 -0.23195 " pathEditMode="relative" rAng="0" ptsTypes="AA">
                                      <p:cBhvr>
                                        <p:cTn id="52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26" grpId="0" animBg="1"/>
      <p:bldP spid="26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"/>
            <a:ext cx="9448800" cy="83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19202"/>
            <a:ext cx="10515600" cy="5105399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6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bool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(out int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itemout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itemout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6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false;</a:t>
            </a:r>
            <a:endParaRPr lang="en-GB" sz="2600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itemout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qArray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qFront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GB" sz="2600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6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vi-VN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 chỉ có 1 phần tử???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600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qFront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qRear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  <a:endParaRPr lang="en-GB" sz="2600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vi-VN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vi-VN" sz="26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None/>
            </a:pPr>
            <a:r>
              <a:rPr lang="vi-VN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vi-VN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Vị trí qFront mới là phía sau qFront cũ???</a:t>
            </a:r>
            <a:endParaRPr lang="en-GB" sz="2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  <a:endParaRPr lang="en-GB" sz="2600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18518"/>
            <a:ext cx="9448800" cy="1478570"/>
          </a:xfrm>
        </p:spPr>
        <p:txBody>
          <a:bodyPr/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GB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52601"/>
            <a:ext cx="8972550" cy="4424363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GB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bool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Top(out int item)</a:t>
            </a:r>
          </a:p>
          <a:p>
            <a:pPr eaLnBrk="1" hangingPunct="1">
              <a:buFontTx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GB" sz="2800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buFontTx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false;</a:t>
            </a:r>
            <a:endParaRPr lang="en-GB" sz="2800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item =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qArray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qFront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buFontTx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eaLnBrk="1" hangingPunct="1">
              <a:buFontTx/>
              <a:buNone/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18518"/>
            <a:ext cx="9372600" cy="1478570"/>
          </a:xfrm>
        </p:spPr>
        <p:txBody>
          <a:bodyPr/>
          <a:lstStyle/>
          <a:p>
            <a:pPr>
              <a:defRPr/>
            </a:pPr>
            <a:r>
              <a:rPr lang="en-US" dirty="0"/>
              <a:t>Queue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–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cuối</a:t>
            </a:r>
            <a:endParaRPr lang="en-GB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97089"/>
            <a:ext cx="9525000" cy="4142394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GB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Last(out int item)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GB" b="1" dirty="0">
                <a:solidFill>
                  <a:srgbClr val="FF99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false;</a:t>
            </a:r>
            <a:endParaRPr lang="en-GB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item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qRear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Ứng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97088"/>
            <a:ext cx="10515600" cy="4151311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song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đệm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(buffer)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thang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 về nhà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9487"/>
            <a:ext cx="10363200" cy="35417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lớp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dùng cấu trúc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 1 chiều xoay vòng và </a:t>
            </a:r>
            <a:r>
              <a:rPr lang="vi-V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 sách liên kết đơn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108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AC803A-1B25-4D7C-8D52-15653B907192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94" y="1371600"/>
            <a:ext cx="3656012" cy="43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3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Pop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3" name="Line Callout 1 82"/>
          <p:cNvSpPr/>
          <p:nvPr/>
        </p:nvSpPr>
        <p:spPr>
          <a:xfrm>
            <a:off x="2448911" y="3541501"/>
            <a:ext cx="1807778" cy="381000"/>
          </a:xfrm>
          <a:prstGeom prst="borderCallout1">
            <a:avLst>
              <a:gd name="adj1" fmla="val 42560"/>
              <a:gd name="adj2" fmla="val 102185"/>
              <a:gd name="adj3" fmla="val 42658"/>
              <a:gd name="adj4" fmla="val 151592"/>
            </a:avLst>
          </a:prstGeom>
          <a:ln w="38100">
            <a:solidFill>
              <a:srgbClr val="C000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grpSp>
        <p:nvGrpSpPr>
          <p:cNvPr id="84" name="Group 27"/>
          <p:cNvGrpSpPr>
            <a:grpSpLocks/>
          </p:cNvGrpSpPr>
          <p:nvPr/>
        </p:nvGrpSpPr>
        <p:grpSpPr bwMode="auto">
          <a:xfrm>
            <a:off x="4572000" y="2543857"/>
            <a:ext cx="3962400" cy="3628345"/>
            <a:chOff x="1584" y="2448"/>
            <a:chExt cx="1392" cy="1152"/>
          </a:xfrm>
        </p:grpSpPr>
        <p:sp>
          <p:nvSpPr>
            <p:cNvPr id="85" name="Line 28"/>
            <p:cNvSpPr>
              <a:spLocks noChangeShapeType="1"/>
            </p:cNvSpPr>
            <p:nvPr/>
          </p:nvSpPr>
          <p:spPr bwMode="auto">
            <a:xfrm>
              <a:off x="15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>
              <a:off x="1776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30"/>
            <p:cNvSpPr>
              <a:spLocks noChangeShapeType="1"/>
            </p:cNvSpPr>
            <p:nvPr/>
          </p:nvSpPr>
          <p:spPr bwMode="auto">
            <a:xfrm>
              <a:off x="1776" y="3600"/>
              <a:ext cx="1008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31"/>
            <p:cNvSpPr>
              <a:spLocks noChangeShapeType="1"/>
            </p:cNvSpPr>
            <p:nvPr/>
          </p:nvSpPr>
          <p:spPr bwMode="auto">
            <a:xfrm flipV="1">
              <a:off x="2784" y="2448"/>
              <a:ext cx="0" cy="1152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32"/>
            <p:cNvSpPr>
              <a:spLocks noChangeShapeType="1"/>
            </p:cNvSpPr>
            <p:nvPr/>
          </p:nvSpPr>
          <p:spPr bwMode="auto">
            <a:xfrm>
              <a:off x="2784" y="2448"/>
              <a:ext cx="192" cy="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" name="Flowchart: Magnetic Disk 89"/>
          <p:cNvSpPr/>
          <p:nvPr/>
        </p:nvSpPr>
        <p:spPr>
          <a:xfrm>
            <a:off x="5173716" y="5550603"/>
            <a:ext cx="2724808" cy="6215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Magnetic Disk 90"/>
          <p:cNvSpPr/>
          <p:nvPr/>
        </p:nvSpPr>
        <p:spPr>
          <a:xfrm>
            <a:off x="5173716" y="5055654"/>
            <a:ext cx="2724808" cy="6215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Magnetic Disk 91"/>
          <p:cNvSpPr/>
          <p:nvPr/>
        </p:nvSpPr>
        <p:spPr>
          <a:xfrm>
            <a:off x="5173716" y="4560705"/>
            <a:ext cx="2724808" cy="6215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Magnetic Disk 92"/>
          <p:cNvSpPr/>
          <p:nvPr/>
        </p:nvSpPr>
        <p:spPr>
          <a:xfrm>
            <a:off x="5181600" y="4081831"/>
            <a:ext cx="2724808" cy="6215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Magnetic Disk 93"/>
          <p:cNvSpPr/>
          <p:nvPr/>
        </p:nvSpPr>
        <p:spPr>
          <a:xfrm>
            <a:off x="5181600" y="3611703"/>
            <a:ext cx="2724808" cy="6215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own Arrow 94"/>
          <p:cNvSpPr/>
          <p:nvPr/>
        </p:nvSpPr>
        <p:spPr>
          <a:xfrm rot="10800000">
            <a:off x="8229600" y="2895601"/>
            <a:ext cx="685800" cy="32766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POP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40741E-7 L -0.00191 -0.3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5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0.0731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0104 -0.3738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87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315 L 0 0.141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0.00191 -0.4435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2217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4167 L 0 0.2113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00191 -0.5157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2578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1135 L 0 0.2835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7 L 0.00191 -0.5879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2939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83" grpId="2" animBg="1"/>
      <p:bldP spid="83" grpId="3" animBg="1"/>
      <p:bldP spid="83" grpId="4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Stack –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GB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>
                <a:solidFill>
                  <a:srgbClr val="FF9933"/>
                </a:solidFill>
              </a:rPr>
              <a:t>( ( A + B ) / C				( A + B ) / C)</a:t>
            </a:r>
          </a:p>
          <a:p>
            <a:pPr eaLnBrk="1" hangingPunct="1"/>
            <a:r>
              <a:rPr lang="en-US" dirty="0" err="1"/>
              <a:t>Đảo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eaLnBrk="1" hangingPunct="1"/>
            <a:r>
              <a:rPr lang="en-US" dirty="0" err="1">
                <a:solidFill>
                  <a:srgbClr val="FF9933"/>
                </a:solidFill>
              </a:rPr>
              <a:t>Cá</a:t>
            </a:r>
            <a:r>
              <a:rPr lang="en-US" dirty="0">
                <a:solidFill>
                  <a:srgbClr val="FF9933"/>
                </a:solidFill>
              </a:rPr>
              <a:t> </a:t>
            </a:r>
            <a:r>
              <a:rPr lang="en-US" dirty="0" err="1">
                <a:solidFill>
                  <a:srgbClr val="FF9933"/>
                </a:solidFill>
              </a:rPr>
              <a:t>Ăn</a:t>
            </a:r>
            <a:r>
              <a:rPr lang="en-US" dirty="0">
                <a:solidFill>
                  <a:srgbClr val="FF9933"/>
                </a:solidFill>
              </a:rPr>
              <a:t> </a:t>
            </a:r>
            <a:r>
              <a:rPr lang="en-US" dirty="0" err="1">
                <a:solidFill>
                  <a:srgbClr val="FF9933"/>
                </a:solidFill>
              </a:rPr>
              <a:t>Kiến</a:t>
            </a:r>
            <a:r>
              <a:rPr lang="en-US" dirty="0">
                <a:solidFill>
                  <a:srgbClr val="FF9933"/>
                </a:solidFill>
              </a:rPr>
              <a:t>		</a:t>
            </a:r>
            <a:r>
              <a:rPr lang="en-US" dirty="0">
                <a:solidFill>
                  <a:srgbClr val="FF9933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olidFill>
                  <a:srgbClr val="FF9933"/>
                </a:solidFill>
              </a:rPr>
              <a:t>		</a:t>
            </a:r>
            <a:r>
              <a:rPr lang="en-US" dirty="0" err="1">
                <a:solidFill>
                  <a:srgbClr val="FF9933"/>
                </a:solidFill>
              </a:rPr>
              <a:t>nếiK</a:t>
            </a:r>
            <a:r>
              <a:rPr lang="en-US" dirty="0">
                <a:solidFill>
                  <a:srgbClr val="FF9933"/>
                </a:solidFill>
              </a:rPr>
              <a:t> </a:t>
            </a:r>
            <a:r>
              <a:rPr lang="en-US" dirty="0" err="1">
                <a:solidFill>
                  <a:srgbClr val="FF9933"/>
                </a:solidFill>
              </a:rPr>
              <a:t>nĂ</a:t>
            </a:r>
            <a:r>
              <a:rPr lang="en-US" dirty="0">
                <a:solidFill>
                  <a:srgbClr val="FF9933"/>
                </a:solidFill>
              </a:rPr>
              <a:t> </a:t>
            </a:r>
            <a:r>
              <a:rPr lang="en-US" dirty="0" err="1">
                <a:solidFill>
                  <a:srgbClr val="FF9933"/>
                </a:solidFill>
              </a:rPr>
              <a:t>áC</a:t>
            </a:r>
            <a:endParaRPr lang="en-GB" dirty="0">
              <a:solidFill>
                <a:srgbClr val="FF9933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EC19-0896-4F10-AB6A-E8256D7366E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2471F0-011E-5502-6C3D-738A4ABEEDC1}"/>
              </a:ext>
            </a:extLst>
          </p:cNvPr>
          <p:cNvGrpSpPr/>
          <p:nvPr/>
        </p:nvGrpSpPr>
        <p:grpSpPr>
          <a:xfrm>
            <a:off x="1295400" y="2514600"/>
            <a:ext cx="2514600" cy="762000"/>
            <a:chOff x="1219200" y="2133600"/>
            <a:chExt cx="2514600" cy="762000"/>
          </a:xfrm>
        </p:grpSpPr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 flipV="1">
              <a:off x="1447800" y="2590800"/>
              <a:ext cx="0" cy="30480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>
              <a:off x="1447800" y="2590800"/>
              <a:ext cx="990600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2438400" y="2590800"/>
              <a:ext cx="0" cy="30480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 flipV="1">
              <a:off x="1219200" y="2362200"/>
              <a:ext cx="0" cy="53340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1219200" y="2362200"/>
              <a:ext cx="2209800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3352800" y="21336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?</a:t>
              </a:r>
              <a:endParaRPr lang="en-GB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444B51-B073-A271-678F-9A804CCE7A28}"/>
              </a:ext>
            </a:extLst>
          </p:cNvPr>
          <p:cNvGrpSpPr/>
          <p:nvPr/>
        </p:nvGrpSpPr>
        <p:grpSpPr>
          <a:xfrm>
            <a:off x="5715000" y="2362200"/>
            <a:ext cx="2438400" cy="762000"/>
            <a:chOff x="6553200" y="3200400"/>
            <a:chExt cx="2438400" cy="762000"/>
          </a:xfrm>
        </p:grpSpPr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 flipV="1">
              <a:off x="7391401" y="3657600"/>
              <a:ext cx="0" cy="30480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7391401" y="3657600"/>
              <a:ext cx="990600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8382001" y="3657600"/>
              <a:ext cx="0" cy="30480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 flipV="1">
              <a:off x="8991600" y="3429000"/>
              <a:ext cx="0" cy="53340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>
              <a:off x="6781800" y="3429000"/>
              <a:ext cx="2209800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Text Box 15"/>
            <p:cNvSpPr txBox="1">
              <a:spLocks noChangeArrowheads="1"/>
            </p:cNvSpPr>
            <p:nvPr/>
          </p:nvSpPr>
          <p:spPr bwMode="auto">
            <a:xfrm>
              <a:off x="6553200" y="32004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FF0000"/>
                  </a:solidFill>
                </a:rPr>
                <a:t>?</a:t>
              </a:r>
              <a:endParaRPr lang="en-GB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55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7732</TotalTime>
  <Words>3300</Words>
  <Application>Microsoft Macintosh PowerPoint</Application>
  <PresentationFormat>Widescreen</PresentationFormat>
  <Paragraphs>1035</Paragraphs>
  <Slides>75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Calibri Light</vt:lpstr>
      <vt:lpstr>Courier New</vt:lpstr>
      <vt:lpstr>Georgia</vt:lpstr>
      <vt:lpstr>Tahoma</vt:lpstr>
      <vt:lpstr>Times New Roman</vt:lpstr>
      <vt:lpstr>Office Theme</vt:lpstr>
      <vt:lpstr>Document</vt:lpstr>
      <vt:lpstr>文件</vt:lpstr>
      <vt:lpstr>PowerPoint Presentation</vt:lpstr>
      <vt:lpstr>Mục tiêu</vt:lpstr>
      <vt:lpstr>Cấu trúc Stack</vt:lpstr>
      <vt:lpstr>Ví dụ về Stack</vt:lpstr>
      <vt:lpstr>Khái niệm Stack</vt:lpstr>
      <vt:lpstr>Thao tác cơ bản trên Stack</vt:lpstr>
      <vt:lpstr>Thao tác Push</vt:lpstr>
      <vt:lpstr>Thao tác Pop</vt:lpstr>
      <vt:lpstr>Stack – Ứng dụng</vt:lpstr>
      <vt:lpstr>Stack – Ứng dụng</vt:lpstr>
      <vt:lpstr>Bài toán tháp HaNoi</vt:lpstr>
      <vt:lpstr>Bài toán tháp hà nội</vt:lpstr>
      <vt:lpstr>Bài toán tháp hà nội</vt:lpstr>
      <vt:lpstr>Bài toán tháp hà nội</vt:lpstr>
      <vt:lpstr>Bài toán tháp hà nội</vt:lpstr>
      <vt:lpstr>Bài toán tháp hà nội</vt:lpstr>
      <vt:lpstr>Bài toán tháp hà nội</vt:lpstr>
      <vt:lpstr>Bài toán tháp hà nội</vt:lpstr>
      <vt:lpstr>Bài toán tháp hà nội</vt:lpstr>
      <vt:lpstr>Stack – Quick Sort</vt:lpstr>
      <vt:lpstr>Stack – Quick Sort</vt:lpstr>
      <vt:lpstr>Thực thi biểu thức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Cách kiểm tra chuyển Infix  Postfix?</vt:lpstr>
      <vt:lpstr>Hiện thực stack</vt:lpstr>
      <vt:lpstr>Stack – Sử dụng mảng</vt:lpstr>
      <vt:lpstr>stack – Sử dụng mảng</vt:lpstr>
      <vt:lpstr>Ví dụ stack số nguyên</vt:lpstr>
      <vt:lpstr>Stack số nguyên – Constructor</vt:lpstr>
      <vt:lpstr>Stack số nguyên – Kiểm tra rỗng</vt:lpstr>
      <vt:lpstr>Stack số nguyên – Kiểm tra đầy</vt:lpstr>
      <vt:lpstr>Stack số nguyên – Thêm vào stack</vt:lpstr>
      <vt:lpstr>Stack số nguyên – Lấy phần tử khỏi stack</vt:lpstr>
      <vt:lpstr>Stack số nguyên – Xem phần tử ĐỈNH stack</vt:lpstr>
      <vt:lpstr>Bài tập về nhà</vt:lpstr>
      <vt:lpstr>Q &amp; A</vt:lpstr>
      <vt:lpstr>Queue</vt:lpstr>
      <vt:lpstr>Queue – khái niệm</vt:lpstr>
      <vt:lpstr>Queue – các thao tác</vt:lpstr>
      <vt:lpstr>Queue</vt:lpstr>
      <vt:lpstr>Queue</vt:lpstr>
      <vt:lpstr>Ví dụ queue số nguyên</vt:lpstr>
      <vt:lpstr>Queue số nguyên</vt:lpstr>
      <vt:lpstr>Queue số nguyên</vt:lpstr>
      <vt:lpstr>Queue số nguyên</vt:lpstr>
      <vt:lpstr>Queue số nguyên</vt:lpstr>
      <vt:lpstr>Queue số nguyên</vt:lpstr>
      <vt:lpstr>Queue số nguyên</vt:lpstr>
      <vt:lpstr>Queue số nguyên – giải pháp</vt:lpstr>
      <vt:lpstr>Ví dụ Queue số nguyên</vt:lpstr>
      <vt:lpstr>Ví dụ Queue số nguyên</vt:lpstr>
      <vt:lpstr>Ví dụ Queue số nguyên</vt:lpstr>
      <vt:lpstr>Ví dụ Queue số nguyên</vt:lpstr>
      <vt:lpstr>Ví dụ Queue số nguyên – QUEUE ĐẦY?</vt:lpstr>
      <vt:lpstr>Queue số nguyên – Khởi tạo</vt:lpstr>
      <vt:lpstr>Queue số nguyên – Kiểm tra rỗng</vt:lpstr>
      <vt:lpstr>Queue số nguyên – Kiểm tra đầy</vt:lpstr>
      <vt:lpstr>Queue số nguyên – Thêm phần tử</vt:lpstr>
      <vt:lpstr>Queue số nguyên – Lấy phần tử</vt:lpstr>
      <vt:lpstr>Queue số nguyên – Xem giá trị đầu</vt:lpstr>
      <vt:lpstr>Queue số nguyên – Xem giá trị cuối</vt:lpstr>
      <vt:lpstr>Ứng dụng</vt:lpstr>
      <vt:lpstr>Bài tập về nhà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Minh Thai</dc:creator>
  <cp:lastModifiedBy>Thái Trần Minh</cp:lastModifiedBy>
  <cp:revision>359</cp:revision>
  <dcterms:created xsi:type="dcterms:W3CDTF">2007-08-28T06:01:43Z</dcterms:created>
  <dcterms:modified xsi:type="dcterms:W3CDTF">2023-10-09T06:51:37Z</dcterms:modified>
</cp:coreProperties>
</file>