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316" r:id="rId3"/>
    <p:sldId id="290" r:id="rId4"/>
    <p:sldId id="307" r:id="rId5"/>
    <p:sldId id="308" r:id="rId6"/>
    <p:sldId id="306" r:id="rId7"/>
    <p:sldId id="317" r:id="rId8"/>
    <p:sldId id="269" r:id="rId9"/>
    <p:sldId id="318" r:id="rId10"/>
    <p:sldId id="321" r:id="rId11"/>
    <p:sldId id="309" r:id="rId12"/>
    <p:sldId id="322" r:id="rId13"/>
    <p:sldId id="319" r:id="rId14"/>
    <p:sldId id="323" r:id="rId15"/>
    <p:sldId id="320" r:id="rId16"/>
    <p:sldId id="324" r:id="rId17"/>
    <p:sldId id="325" r:id="rId18"/>
    <p:sldId id="310" r:id="rId19"/>
    <p:sldId id="315" r:id="rId20"/>
    <p:sldId id="2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El-Sherif" initials="AE" lastIdx="2" clrIdx="0">
    <p:extLst>
      <p:ext uri="{19B8F6BF-5375-455C-9EA6-DF929625EA0E}">
        <p15:presenceInfo xmlns:p15="http://schemas.microsoft.com/office/powerpoint/2012/main" userId="92e4e904e91ef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86" autoAdjust="0"/>
    <p:restoredTop sz="95256" autoAdjust="0"/>
  </p:normalViewPr>
  <p:slideViewPr>
    <p:cSldViewPr snapToGrid="0">
      <p:cViewPr varScale="1">
        <p:scale>
          <a:sx n="70" d="100"/>
          <a:sy n="70" d="100"/>
        </p:scale>
        <p:origin x="43" y="322"/>
      </p:cViewPr>
      <p:guideLst/>
    </p:cSldViewPr>
  </p:slideViewPr>
  <p:notesTextViewPr>
    <p:cViewPr>
      <p:scale>
        <a:sx n="1" d="1"/>
        <a:sy n="1" d="1"/>
      </p:scale>
      <p:origin x="0" y="0"/>
    </p:cViewPr>
  </p:notesTextViewPr>
  <p:sorterViewPr>
    <p:cViewPr>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D8906D-BA09-440E-AAE3-D8E8FA922266}">
      <dgm:prSet custT="1"/>
      <dgm:spPr/>
      <dgm:t>
        <a:bodyPr/>
        <a:lstStyle/>
        <a:p>
          <a:r>
            <a:rPr lang="en-US" sz="2800" dirty="0"/>
            <a:t>Introduction</a:t>
          </a:r>
        </a:p>
      </dgm:t>
    </dgm:pt>
    <dgm:pt modelId="{84171452-47CE-4272-A9C6-697588F5B0B5}" type="parTrans" cxnId="{DEF01CC7-B9DB-485A-8CA4-D117840B1254}">
      <dgm:prSet/>
      <dgm:spPr/>
      <dgm:t>
        <a:bodyPr/>
        <a:lstStyle/>
        <a:p>
          <a:endParaRPr lang="en-US"/>
        </a:p>
      </dgm:t>
    </dgm:pt>
    <dgm:pt modelId="{7E4170C5-7391-437E-955F-3ED54DBAA2B6}" type="sibTrans" cxnId="{DEF01CC7-B9DB-485A-8CA4-D117840B1254}">
      <dgm:prSet/>
      <dgm:spPr/>
      <dgm:t>
        <a:bodyPr/>
        <a:lstStyle/>
        <a:p>
          <a:endParaRPr lang="en-US"/>
        </a:p>
      </dgm:t>
    </dgm:pt>
    <dgm:pt modelId="{2D0BE418-BED4-4C03-8F01-2D2C41553DA8}">
      <dgm:prSet custT="1"/>
      <dgm:spPr/>
      <dgm:t>
        <a:bodyPr/>
        <a:lstStyle/>
        <a:p>
          <a:pPr>
            <a:buFont typeface="Wingdings" panose="05000000000000000000" pitchFamily="2" charset="2"/>
            <a:buNone/>
          </a:pPr>
          <a:r>
            <a:rPr lang="en-US" sz="2800" dirty="0"/>
            <a:t>Problem Definition</a:t>
          </a:r>
        </a:p>
      </dgm:t>
    </dgm:pt>
    <dgm:pt modelId="{F279C377-631B-499C-88A8-8D4CA574D387}" type="parTrans" cxnId="{DB4EB84B-EC3D-4999-A52F-1E6089157F89}">
      <dgm:prSet/>
      <dgm:spPr/>
      <dgm:t>
        <a:bodyPr/>
        <a:lstStyle/>
        <a:p>
          <a:endParaRPr lang="en-US"/>
        </a:p>
      </dgm:t>
    </dgm:pt>
    <dgm:pt modelId="{19F74EEB-C1A6-4594-A5BC-7C5696FB5401}" type="sibTrans" cxnId="{DB4EB84B-EC3D-4999-A52F-1E6089157F89}">
      <dgm:prSet/>
      <dgm:spPr/>
      <dgm:t>
        <a:bodyPr/>
        <a:lstStyle/>
        <a:p>
          <a:endParaRPr lang="en-US"/>
        </a:p>
      </dgm:t>
    </dgm:pt>
    <dgm:pt modelId="{8C0B9B62-25DC-4E2C-AF1D-4272AD619B19}">
      <dgm:prSet custT="1"/>
      <dgm:spPr/>
      <dgm:t>
        <a:bodyPr/>
        <a:lstStyle/>
        <a:p>
          <a:pPr>
            <a:buFont typeface="Wingdings" panose="05000000000000000000" pitchFamily="2" charset="2"/>
            <a:buNone/>
          </a:pPr>
          <a:r>
            <a:rPr lang="en-US" sz="2800" dirty="0"/>
            <a:t>Dataset</a:t>
          </a:r>
        </a:p>
      </dgm:t>
    </dgm:pt>
    <dgm:pt modelId="{2987B97A-186E-4531-BDF5-91721DE0A57A}" type="parTrans" cxnId="{7A8B9B71-6FBE-4FF3-87C5-B1AB317A9961}">
      <dgm:prSet/>
      <dgm:spPr/>
      <dgm:t>
        <a:bodyPr/>
        <a:lstStyle/>
        <a:p>
          <a:endParaRPr lang="en-US"/>
        </a:p>
      </dgm:t>
    </dgm:pt>
    <dgm:pt modelId="{9675454A-A45D-487F-B34C-A8C5DB371DFD}" type="sibTrans" cxnId="{7A8B9B71-6FBE-4FF3-87C5-B1AB317A9961}">
      <dgm:prSet/>
      <dgm:spPr/>
      <dgm:t>
        <a:bodyPr/>
        <a:lstStyle/>
        <a:p>
          <a:endParaRPr lang="en-US"/>
        </a:p>
      </dgm:t>
    </dgm:pt>
    <dgm:pt modelId="{6683E3B6-AEE7-49FD-A5D7-96F5A979ECBA}">
      <dgm:prSet custT="1"/>
      <dgm:spPr/>
      <dgm:t>
        <a:bodyPr/>
        <a:lstStyle/>
        <a:p>
          <a:pPr>
            <a:buFont typeface="Wingdings" panose="05000000000000000000" pitchFamily="2" charset="2"/>
            <a:buNone/>
          </a:pPr>
          <a:r>
            <a:rPr lang="en-US" sz="2800" dirty="0"/>
            <a:t>Methodology</a:t>
          </a:r>
        </a:p>
      </dgm:t>
    </dgm:pt>
    <dgm:pt modelId="{8FA2484E-FF5F-404E-B1E6-11B51E7154B1}" type="parTrans" cxnId="{34C059E2-8460-451D-8D7B-A29BEEA15078}">
      <dgm:prSet/>
      <dgm:spPr/>
      <dgm:t>
        <a:bodyPr/>
        <a:lstStyle/>
        <a:p>
          <a:endParaRPr lang="en-US"/>
        </a:p>
      </dgm:t>
    </dgm:pt>
    <dgm:pt modelId="{2BCB70F2-7916-4D10-A9A9-0E3BEDD8EA21}" type="sibTrans" cxnId="{34C059E2-8460-451D-8D7B-A29BEEA15078}">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66FA3683-CE44-48D0-9AD0-10BB46C84686}" type="pres">
      <dgm:prSet presAssocID="{11D8906D-BA09-440E-AAE3-D8E8FA922266}" presName="thickLine" presStyleLbl="alignNode1" presStyleIdx="0" presStyleCnt="4"/>
      <dgm:spPr/>
    </dgm:pt>
    <dgm:pt modelId="{56051A49-3C2F-4B1B-A166-7BD110011021}" type="pres">
      <dgm:prSet presAssocID="{11D8906D-BA09-440E-AAE3-D8E8FA922266}" presName="horz1" presStyleCnt="0"/>
      <dgm:spPr/>
    </dgm:pt>
    <dgm:pt modelId="{A2F202B9-0CB4-485C-9C95-63062CC19836}" type="pres">
      <dgm:prSet presAssocID="{11D8906D-BA09-440E-AAE3-D8E8FA922266}" presName="tx1" presStyleLbl="revTx" presStyleIdx="0" presStyleCnt="4"/>
      <dgm:spPr/>
    </dgm:pt>
    <dgm:pt modelId="{2A3BD4FE-0B90-4D76-AC71-FE96EBC63B7D}" type="pres">
      <dgm:prSet presAssocID="{11D8906D-BA09-440E-AAE3-D8E8FA922266}" presName="vert1" presStyleCnt="0"/>
      <dgm:spPr/>
    </dgm:pt>
    <dgm:pt modelId="{8672F75F-B249-401D-9F2E-04EA374FB880}" type="pres">
      <dgm:prSet presAssocID="{2D0BE418-BED4-4C03-8F01-2D2C41553DA8}" presName="thickLine" presStyleLbl="alignNode1" presStyleIdx="1" presStyleCnt="4"/>
      <dgm:spPr/>
    </dgm:pt>
    <dgm:pt modelId="{D43D16E1-0D1B-49F7-881F-1CC14602D5C8}" type="pres">
      <dgm:prSet presAssocID="{2D0BE418-BED4-4C03-8F01-2D2C41553DA8}" presName="horz1" presStyleCnt="0"/>
      <dgm:spPr/>
    </dgm:pt>
    <dgm:pt modelId="{C61A1CAF-F510-497B-8956-59B8D7B51477}" type="pres">
      <dgm:prSet presAssocID="{2D0BE418-BED4-4C03-8F01-2D2C41553DA8}" presName="tx1" presStyleLbl="revTx" presStyleIdx="1" presStyleCnt="4"/>
      <dgm:spPr/>
    </dgm:pt>
    <dgm:pt modelId="{A0A80D48-A574-46DA-A684-523CF5BD35E3}" type="pres">
      <dgm:prSet presAssocID="{2D0BE418-BED4-4C03-8F01-2D2C41553DA8}" presName="vert1" presStyleCnt="0"/>
      <dgm:spPr/>
    </dgm:pt>
    <dgm:pt modelId="{61ADAA53-4B43-41EA-B373-C49FF48A6B4B}" type="pres">
      <dgm:prSet presAssocID="{8C0B9B62-25DC-4E2C-AF1D-4272AD619B19}" presName="thickLine" presStyleLbl="alignNode1" presStyleIdx="2" presStyleCnt="4"/>
      <dgm:spPr/>
    </dgm:pt>
    <dgm:pt modelId="{B9B5F939-DE81-4D1B-9327-49D7BDA2218C}" type="pres">
      <dgm:prSet presAssocID="{8C0B9B62-25DC-4E2C-AF1D-4272AD619B19}" presName="horz1" presStyleCnt="0"/>
      <dgm:spPr/>
    </dgm:pt>
    <dgm:pt modelId="{4E7AFC31-622B-4C57-AE65-CC1505E72F03}" type="pres">
      <dgm:prSet presAssocID="{8C0B9B62-25DC-4E2C-AF1D-4272AD619B19}" presName="tx1" presStyleLbl="revTx" presStyleIdx="2" presStyleCnt="4"/>
      <dgm:spPr/>
    </dgm:pt>
    <dgm:pt modelId="{02AB1506-1E4C-419E-83CB-32194D6B6A00}" type="pres">
      <dgm:prSet presAssocID="{8C0B9B62-25DC-4E2C-AF1D-4272AD619B19}" presName="vert1" presStyleCnt="0"/>
      <dgm:spPr/>
    </dgm:pt>
    <dgm:pt modelId="{A4A65C3C-1B75-4105-856E-06195885E583}" type="pres">
      <dgm:prSet presAssocID="{6683E3B6-AEE7-49FD-A5D7-96F5A979ECBA}" presName="thickLine" presStyleLbl="alignNode1" presStyleIdx="3" presStyleCnt="4"/>
      <dgm:spPr/>
    </dgm:pt>
    <dgm:pt modelId="{9838FCDB-737D-4085-AC11-7D348AECB8A7}" type="pres">
      <dgm:prSet presAssocID="{6683E3B6-AEE7-49FD-A5D7-96F5A979ECBA}" presName="horz1" presStyleCnt="0"/>
      <dgm:spPr/>
    </dgm:pt>
    <dgm:pt modelId="{4CA1082F-B331-44F0-8F99-5208AD5280F5}" type="pres">
      <dgm:prSet presAssocID="{6683E3B6-AEE7-49FD-A5D7-96F5A979ECBA}" presName="tx1" presStyleLbl="revTx" presStyleIdx="3" presStyleCnt="4"/>
      <dgm:spPr/>
    </dgm:pt>
    <dgm:pt modelId="{528481CD-FFCC-4042-B67D-BF3E80FC1AC2}" type="pres">
      <dgm:prSet presAssocID="{6683E3B6-AEE7-49FD-A5D7-96F5A979ECBA}" presName="vert1" presStyleCnt="0"/>
      <dgm:spPr/>
    </dgm:pt>
  </dgm:ptLst>
  <dgm:cxnLst>
    <dgm:cxn modelId="{52E03639-FC73-47F3-AD3E-6E62C0895F8A}" type="presOf" srcId="{6683E3B6-AEE7-49FD-A5D7-96F5A979ECBA}" destId="{4CA1082F-B331-44F0-8F99-5208AD5280F5}"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DB4EB84B-EC3D-4999-A52F-1E6089157F89}" srcId="{F4CCEF58-E5C7-42C6-9DFF-D50DED3FAF5E}" destId="{2D0BE418-BED4-4C03-8F01-2D2C41553DA8}" srcOrd="1" destOrd="0" parTransId="{F279C377-631B-499C-88A8-8D4CA574D387}" sibTransId="{19F74EEB-C1A6-4594-A5BC-7C5696FB5401}"/>
    <dgm:cxn modelId="{7A8B9B71-6FBE-4FF3-87C5-B1AB317A9961}" srcId="{F4CCEF58-E5C7-42C6-9DFF-D50DED3FAF5E}" destId="{8C0B9B62-25DC-4E2C-AF1D-4272AD619B19}" srcOrd="2" destOrd="0" parTransId="{2987B97A-186E-4531-BDF5-91721DE0A57A}" sibTransId="{9675454A-A45D-487F-B34C-A8C5DB371DFD}"/>
    <dgm:cxn modelId="{419DE081-20DF-4489-B467-A3377E217110}" type="presOf" srcId="{11D8906D-BA09-440E-AAE3-D8E8FA922266}" destId="{A2F202B9-0CB4-485C-9C95-63062CC19836}" srcOrd="0" destOrd="0" presId="urn:microsoft.com/office/officeart/2008/layout/LinedList"/>
    <dgm:cxn modelId="{DEF01CC7-B9DB-485A-8CA4-D117840B1254}" srcId="{F4CCEF58-E5C7-42C6-9DFF-D50DED3FAF5E}" destId="{11D8906D-BA09-440E-AAE3-D8E8FA922266}" srcOrd="0" destOrd="0" parTransId="{84171452-47CE-4272-A9C6-697588F5B0B5}" sibTransId="{7E4170C5-7391-437E-955F-3ED54DBAA2B6}"/>
    <dgm:cxn modelId="{34C059E2-8460-451D-8D7B-A29BEEA15078}" srcId="{F4CCEF58-E5C7-42C6-9DFF-D50DED3FAF5E}" destId="{6683E3B6-AEE7-49FD-A5D7-96F5A979ECBA}" srcOrd="3" destOrd="0" parTransId="{8FA2484E-FF5F-404E-B1E6-11B51E7154B1}" sibTransId="{2BCB70F2-7916-4D10-A9A9-0E3BEDD8EA21}"/>
    <dgm:cxn modelId="{69AF98F7-078E-41C9-8641-370117016666}" type="presOf" srcId="{2D0BE418-BED4-4C03-8F01-2D2C41553DA8}" destId="{C61A1CAF-F510-497B-8956-59B8D7B51477}" srcOrd="0" destOrd="0" presId="urn:microsoft.com/office/officeart/2008/layout/LinedList"/>
    <dgm:cxn modelId="{534BFFF9-BDC9-4A0E-BF36-5D2F1992E622}" type="presOf" srcId="{8C0B9B62-25DC-4E2C-AF1D-4272AD619B19}" destId="{4E7AFC31-622B-4C57-AE65-CC1505E72F03}" srcOrd="0" destOrd="0" presId="urn:microsoft.com/office/officeart/2008/layout/LinedList"/>
    <dgm:cxn modelId="{A9ED71CD-FD4C-4C65-BF00-E09D1A5DE30B}" type="presParOf" srcId="{E1EF0B65-2FDB-435F-B1FB-F3CD08248BEA}" destId="{66FA3683-CE44-48D0-9AD0-10BB46C84686}" srcOrd="0" destOrd="0" presId="urn:microsoft.com/office/officeart/2008/layout/LinedList"/>
    <dgm:cxn modelId="{7D689601-C29A-4E05-90CC-FDCD9512A67B}" type="presParOf" srcId="{E1EF0B65-2FDB-435F-B1FB-F3CD08248BEA}" destId="{56051A49-3C2F-4B1B-A166-7BD110011021}" srcOrd="1" destOrd="0" presId="urn:microsoft.com/office/officeart/2008/layout/LinedList"/>
    <dgm:cxn modelId="{087774CA-B952-4C2C-AB8A-0E2FD9DA316F}" type="presParOf" srcId="{56051A49-3C2F-4B1B-A166-7BD110011021}" destId="{A2F202B9-0CB4-485C-9C95-63062CC19836}" srcOrd="0" destOrd="0" presId="urn:microsoft.com/office/officeart/2008/layout/LinedList"/>
    <dgm:cxn modelId="{F1D8E4A6-76AC-482B-9DAC-7FFB21EC2291}" type="presParOf" srcId="{56051A49-3C2F-4B1B-A166-7BD110011021}" destId="{2A3BD4FE-0B90-4D76-AC71-FE96EBC63B7D}" srcOrd="1" destOrd="0" presId="urn:microsoft.com/office/officeart/2008/layout/LinedList"/>
    <dgm:cxn modelId="{882922A7-CFCB-41BE-A46E-422F492F42F2}" type="presParOf" srcId="{E1EF0B65-2FDB-435F-B1FB-F3CD08248BEA}" destId="{8672F75F-B249-401D-9F2E-04EA374FB880}" srcOrd="2" destOrd="0" presId="urn:microsoft.com/office/officeart/2008/layout/LinedList"/>
    <dgm:cxn modelId="{8324FE57-120B-4A71-9213-D14FAC9A952F}" type="presParOf" srcId="{E1EF0B65-2FDB-435F-B1FB-F3CD08248BEA}" destId="{D43D16E1-0D1B-49F7-881F-1CC14602D5C8}" srcOrd="3" destOrd="0" presId="urn:microsoft.com/office/officeart/2008/layout/LinedList"/>
    <dgm:cxn modelId="{0DA64A9F-79C4-4E02-A3DC-D64A7EB8DD82}" type="presParOf" srcId="{D43D16E1-0D1B-49F7-881F-1CC14602D5C8}" destId="{C61A1CAF-F510-497B-8956-59B8D7B51477}" srcOrd="0" destOrd="0" presId="urn:microsoft.com/office/officeart/2008/layout/LinedList"/>
    <dgm:cxn modelId="{F42FB796-D984-45C5-904F-D83EE0AEBD4C}" type="presParOf" srcId="{D43D16E1-0D1B-49F7-881F-1CC14602D5C8}" destId="{A0A80D48-A574-46DA-A684-523CF5BD35E3}" srcOrd="1" destOrd="0" presId="urn:microsoft.com/office/officeart/2008/layout/LinedList"/>
    <dgm:cxn modelId="{34C2AC61-DFB3-4B3B-A368-4EAB05F4B588}" type="presParOf" srcId="{E1EF0B65-2FDB-435F-B1FB-F3CD08248BEA}" destId="{61ADAA53-4B43-41EA-B373-C49FF48A6B4B}" srcOrd="4" destOrd="0" presId="urn:microsoft.com/office/officeart/2008/layout/LinedList"/>
    <dgm:cxn modelId="{C0B18038-5353-491C-B12E-88551ACC6419}" type="presParOf" srcId="{E1EF0B65-2FDB-435F-B1FB-F3CD08248BEA}" destId="{B9B5F939-DE81-4D1B-9327-49D7BDA2218C}" srcOrd="5" destOrd="0" presId="urn:microsoft.com/office/officeart/2008/layout/LinedList"/>
    <dgm:cxn modelId="{59A132C0-7AD0-4D70-BDAC-9E072952D0B0}" type="presParOf" srcId="{B9B5F939-DE81-4D1B-9327-49D7BDA2218C}" destId="{4E7AFC31-622B-4C57-AE65-CC1505E72F03}" srcOrd="0" destOrd="0" presId="urn:microsoft.com/office/officeart/2008/layout/LinedList"/>
    <dgm:cxn modelId="{27664182-6D48-4FCE-AE1D-BE0299AE82EA}" type="presParOf" srcId="{B9B5F939-DE81-4D1B-9327-49D7BDA2218C}" destId="{02AB1506-1E4C-419E-83CB-32194D6B6A00}" srcOrd="1" destOrd="0" presId="urn:microsoft.com/office/officeart/2008/layout/LinedList"/>
    <dgm:cxn modelId="{9F2BF418-C472-4CF6-9BCB-53C6E631C78F}" type="presParOf" srcId="{E1EF0B65-2FDB-435F-B1FB-F3CD08248BEA}" destId="{A4A65C3C-1B75-4105-856E-06195885E583}" srcOrd="6" destOrd="0" presId="urn:microsoft.com/office/officeart/2008/layout/LinedList"/>
    <dgm:cxn modelId="{64922FC8-2896-40C2-92FF-6F69EF94D85B}" type="presParOf" srcId="{E1EF0B65-2FDB-435F-B1FB-F3CD08248BEA}" destId="{9838FCDB-737D-4085-AC11-7D348AECB8A7}" srcOrd="7" destOrd="0" presId="urn:microsoft.com/office/officeart/2008/layout/LinedList"/>
    <dgm:cxn modelId="{0AECAEBB-A921-4EFB-A377-7F73AF103648}" type="presParOf" srcId="{9838FCDB-737D-4085-AC11-7D348AECB8A7}" destId="{4CA1082F-B331-44F0-8F99-5208AD5280F5}" srcOrd="0" destOrd="0" presId="urn:microsoft.com/office/officeart/2008/layout/LinedList"/>
    <dgm:cxn modelId="{CB95E7D9-2DFE-4A7F-9963-7B587A659730}" type="presParOf" srcId="{9838FCDB-737D-4085-AC11-7D348AECB8A7}" destId="{528481CD-FFCC-4042-B67D-BF3E80FC1A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D8906D-BA09-440E-AAE3-D8E8FA922266}">
      <dgm:prSet custT="1"/>
      <dgm:spPr/>
      <dgm:t>
        <a:bodyPr/>
        <a:lstStyle/>
        <a:p>
          <a:r>
            <a:rPr lang="en-US" sz="2800" dirty="0"/>
            <a:t>Evaluation</a:t>
          </a:r>
        </a:p>
      </dgm:t>
    </dgm:pt>
    <dgm:pt modelId="{84171452-47CE-4272-A9C6-697588F5B0B5}" type="parTrans" cxnId="{DEF01CC7-B9DB-485A-8CA4-D117840B1254}">
      <dgm:prSet/>
      <dgm:spPr/>
      <dgm:t>
        <a:bodyPr/>
        <a:lstStyle/>
        <a:p>
          <a:endParaRPr lang="en-US"/>
        </a:p>
      </dgm:t>
    </dgm:pt>
    <dgm:pt modelId="{7E4170C5-7391-437E-955F-3ED54DBAA2B6}" type="sibTrans" cxnId="{DEF01CC7-B9DB-485A-8CA4-D117840B1254}">
      <dgm:prSet/>
      <dgm:spPr/>
      <dgm:t>
        <a:bodyPr/>
        <a:lstStyle/>
        <a:p>
          <a:endParaRPr lang="en-US"/>
        </a:p>
      </dgm:t>
    </dgm:pt>
    <dgm:pt modelId="{888E7616-FB70-407E-ADC4-C30024BA46E9}">
      <dgm:prSet custT="1"/>
      <dgm:spPr/>
      <dgm:t>
        <a:bodyPr/>
        <a:lstStyle/>
        <a:p>
          <a:pPr>
            <a:buFont typeface="Wingdings" panose="05000000000000000000" pitchFamily="2" charset="2"/>
            <a:buNone/>
          </a:pPr>
          <a:r>
            <a:rPr lang="en-US" sz="2800" dirty="0"/>
            <a:t>User Interface</a:t>
          </a:r>
        </a:p>
      </dgm:t>
    </dgm:pt>
    <dgm:pt modelId="{0AF23E09-2B32-4994-8748-136E4CFFACEA}" type="parTrans" cxnId="{8FEAE42E-6DD6-4615-AC35-6A232D71144F}">
      <dgm:prSet/>
      <dgm:spPr/>
      <dgm:t>
        <a:bodyPr/>
        <a:lstStyle/>
        <a:p>
          <a:endParaRPr lang="en-US"/>
        </a:p>
      </dgm:t>
    </dgm:pt>
    <dgm:pt modelId="{EA825AA3-2B69-4562-B087-65111533548A}" type="sibTrans" cxnId="{8FEAE42E-6DD6-4615-AC35-6A232D71144F}">
      <dgm:prSet/>
      <dgm:spPr/>
      <dgm:t>
        <a:bodyPr/>
        <a:lstStyle/>
        <a:p>
          <a:endParaRPr lang="en-US"/>
        </a:p>
      </dgm:t>
    </dgm:pt>
    <dgm:pt modelId="{056B0759-504C-4EB8-9AD4-EF24C53D3E62}">
      <dgm:prSet custT="1"/>
      <dgm:spPr/>
      <dgm:t>
        <a:bodyPr/>
        <a:lstStyle/>
        <a:p>
          <a:pPr>
            <a:buFont typeface="Wingdings" panose="05000000000000000000" pitchFamily="2" charset="2"/>
            <a:buNone/>
          </a:pPr>
          <a:r>
            <a:rPr lang="en-US" sz="2800" dirty="0"/>
            <a:t>Conclusion</a:t>
          </a:r>
        </a:p>
      </dgm:t>
    </dgm:pt>
    <dgm:pt modelId="{D8C2A868-C0B4-4498-8FA3-35267938B2EA}" type="parTrans" cxnId="{BF28818B-F85F-4699-AFBC-39DC3FF6B82A}">
      <dgm:prSet/>
      <dgm:spPr/>
      <dgm:t>
        <a:bodyPr/>
        <a:lstStyle/>
        <a:p>
          <a:endParaRPr lang="en-US"/>
        </a:p>
      </dgm:t>
    </dgm:pt>
    <dgm:pt modelId="{5069B6A3-7114-45B8-9F4D-0D525E8C780C}" type="sibTrans" cxnId="{BF28818B-F85F-4699-AFBC-39DC3FF6B82A}">
      <dgm:prSet/>
      <dgm:spPr/>
      <dgm:t>
        <a:bodyPr/>
        <a:lstStyle/>
        <a:p>
          <a:endParaRPr lang="en-US"/>
        </a:p>
      </dgm:t>
    </dgm:pt>
    <dgm:pt modelId="{873FBBF2-3BEE-4F44-B702-B04D55D8C1D7}">
      <dgm:prSet/>
      <dgm:spPr/>
      <dgm:t>
        <a:bodyPr/>
        <a:lstStyle/>
        <a:p>
          <a:pPr>
            <a:buFont typeface="Wingdings" panose="05000000000000000000" pitchFamily="2" charset="2"/>
            <a:buNone/>
          </a:pPr>
          <a:endParaRPr lang="en-US" dirty="0"/>
        </a:p>
      </dgm:t>
    </dgm:pt>
    <dgm:pt modelId="{9EA007E4-0F97-427D-B156-9850090BF3A6}" type="parTrans" cxnId="{FB0C4D0B-EA76-4C7A-831D-3363D5A1AB6F}">
      <dgm:prSet/>
      <dgm:spPr/>
      <dgm:t>
        <a:bodyPr/>
        <a:lstStyle/>
        <a:p>
          <a:endParaRPr lang="en-US"/>
        </a:p>
      </dgm:t>
    </dgm:pt>
    <dgm:pt modelId="{ABD07FD7-341C-4DBE-8DD3-769D2A255B23}" type="sibTrans" cxnId="{FB0C4D0B-EA76-4C7A-831D-3363D5A1AB6F}">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66FA3683-CE44-48D0-9AD0-10BB46C84686}" type="pres">
      <dgm:prSet presAssocID="{11D8906D-BA09-440E-AAE3-D8E8FA922266}" presName="thickLine" presStyleLbl="alignNode1" presStyleIdx="0" presStyleCnt="4"/>
      <dgm:spPr/>
    </dgm:pt>
    <dgm:pt modelId="{56051A49-3C2F-4B1B-A166-7BD110011021}" type="pres">
      <dgm:prSet presAssocID="{11D8906D-BA09-440E-AAE3-D8E8FA922266}" presName="horz1" presStyleCnt="0"/>
      <dgm:spPr/>
    </dgm:pt>
    <dgm:pt modelId="{A2F202B9-0CB4-485C-9C95-63062CC19836}" type="pres">
      <dgm:prSet presAssocID="{11D8906D-BA09-440E-AAE3-D8E8FA922266}" presName="tx1" presStyleLbl="revTx" presStyleIdx="0" presStyleCnt="4"/>
      <dgm:spPr/>
    </dgm:pt>
    <dgm:pt modelId="{2A3BD4FE-0B90-4D76-AC71-FE96EBC63B7D}" type="pres">
      <dgm:prSet presAssocID="{11D8906D-BA09-440E-AAE3-D8E8FA922266}" presName="vert1" presStyleCnt="0"/>
      <dgm:spPr/>
    </dgm:pt>
    <dgm:pt modelId="{FA7313D2-EDFA-4E20-AC1E-8B9073C23B64}" type="pres">
      <dgm:prSet presAssocID="{888E7616-FB70-407E-ADC4-C30024BA46E9}" presName="thickLine" presStyleLbl="alignNode1" presStyleIdx="1" presStyleCnt="4"/>
      <dgm:spPr/>
    </dgm:pt>
    <dgm:pt modelId="{001CAE2D-AEAB-4E54-B50E-A67D4F06E077}" type="pres">
      <dgm:prSet presAssocID="{888E7616-FB70-407E-ADC4-C30024BA46E9}" presName="horz1" presStyleCnt="0"/>
      <dgm:spPr/>
    </dgm:pt>
    <dgm:pt modelId="{6F10EC05-F248-481C-9A9C-A119C749B401}" type="pres">
      <dgm:prSet presAssocID="{888E7616-FB70-407E-ADC4-C30024BA46E9}" presName="tx1" presStyleLbl="revTx" presStyleIdx="1" presStyleCnt="4"/>
      <dgm:spPr/>
    </dgm:pt>
    <dgm:pt modelId="{5860E4D4-F738-4E2A-B735-E538BAA5F504}" type="pres">
      <dgm:prSet presAssocID="{888E7616-FB70-407E-ADC4-C30024BA46E9}" presName="vert1" presStyleCnt="0"/>
      <dgm:spPr/>
    </dgm:pt>
    <dgm:pt modelId="{A207C36D-2F84-4CAF-9535-A297012F19CF}" type="pres">
      <dgm:prSet presAssocID="{056B0759-504C-4EB8-9AD4-EF24C53D3E62}" presName="thickLine" presStyleLbl="alignNode1" presStyleIdx="2" presStyleCnt="4"/>
      <dgm:spPr/>
    </dgm:pt>
    <dgm:pt modelId="{15148372-0159-4F13-A3ED-CF1928BC0A25}" type="pres">
      <dgm:prSet presAssocID="{056B0759-504C-4EB8-9AD4-EF24C53D3E62}" presName="horz1" presStyleCnt="0"/>
      <dgm:spPr/>
    </dgm:pt>
    <dgm:pt modelId="{86329906-4C21-4D38-9BF6-7E685E6F4F60}" type="pres">
      <dgm:prSet presAssocID="{056B0759-504C-4EB8-9AD4-EF24C53D3E62}" presName="tx1" presStyleLbl="revTx" presStyleIdx="2" presStyleCnt="4"/>
      <dgm:spPr/>
    </dgm:pt>
    <dgm:pt modelId="{71AB8664-9816-43C7-8C5E-143C3BAAFCAB}" type="pres">
      <dgm:prSet presAssocID="{056B0759-504C-4EB8-9AD4-EF24C53D3E62}" presName="vert1" presStyleCnt="0"/>
      <dgm:spPr/>
    </dgm:pt>
    <dgm:pt modelId="{0DAC58BC-1C58-411C-8FF0-EBCC02272596}" type="pres">
      <dgm:prSet presAssocID="{873FBBF2-3BEE-4F44-B702-B04D55D8C1D7}" presName="thickLine" presStyleLbl="alignNode1" presStyleIdx="3" presStyleCnt="4"/>
      <dgm:spPr/>
    </dgm:pt>
    <dgm:pt modelId="{E12B589D-143A-4881-8C53-756149BAB4EC}" type="pres">
      <dgm:prSet presAssocID="{873FBBF2-3BEE-4F44-B702-B04D55D8C1D7}" presName="horz1" presStyleCnt="0"/>
      <dgm:spPr/>
    </dgm:pt>
    <dgm:pt modelId="{98566244-8BFD-4871-834F-30BD3A197302}" type="pres">
      <dgm:prSet presAssocID="{873FBBF2-3BEE-4F44-B702-B04D55D8C1D7}" presName="tx1" presStyleLbl="revTx" presStyleIdx="3" presStyleCnt="4"/>
      <dgm:spPr/>
    </dgm:pt>
    <dgm:pt modelId="{704E2291-614E-4746-9F3F-F8CAB107F4B3}" type="pres">
      <dgm:prSet presAssocID="{873FBBF2-3BEE-4F44-B702-B04D55D8C1D7}" presName="vert1" presStyleCnt="0"/>
      <dgm:spPr/>
    </dgm:pt>
  </dgm:ptLst>
  <dgm:cxnLst>
    <dgm:cxn modelId="{FB0C4D0B-EA76-4C7A-831D-3363D5A1AB6F}" srcId="{F4CCEF58-E5C7-42C6-9DFF-D50DED3FAF5E}" destId="{873FBBF2-3BEE-4F44-B702-B04D55D8C1D7}" srcOrd="3" destOrd="0" parTransId="{9EA007E4-0F97-427D-B156-9850090BF3A6}" sibTransId="{ABD07FD7-341C-4DBE-8DD3-769D2A255B23}"/>
    <dgm:cxn modelId="{8FEAE42E-6DD6-4615-AC35-6A232D71144F}" srcId="{F4CCEF58-E5C7-42C6-9DFF-D50DED3FAF5E}" destId="{888E7616-FB70-407E-ADC4-C30024BA46E9}" srcOrd="1" destOrd="0" parTransId="{0AF23E09-2B32-4994-8748-136E4CFFACEA}" sibTransId="{EA825AA3-2B69-4562-B087-65111533548A}"/>
    <dgm:cxn modelId="{092B776A-D3CE-43B8-9DEB-7C5290E7EA64}" type="presOf" srcId="{F4CCEF58-E5C7-42C6-9DFF-D50DED3FAF5E}" destId="{E1EF0B65-2FDB-435F-B1FB-F3CD08248BEA}" srcOrd="0" destOrd="0" presId="urn:microsoft.com/office/officeart/2008/layout/LinedList"/>
    <dgm:cxn modelId="{419DE081-20DF-4489-B467-A3377E217110}" type="presOf" srcId="{11D8906D-BA09-440E-AAE3-D8E8FA922266}" destId="{A2F202B9-0CB4-485C-9C95-63062CC19836}" srcOrd="0" destOrd="0" presId="urn:microsoft.com/office/officeart/2008/layout/LinedList"/>
    <dgm:cxn modelId="{BF28818B-F85F-4699-AFBC-39DC3FF6B82A}" srcId="{F4CCEF58-E5C7-42C6-9DFF-D50DED3FAF5E}" destId="{056B0759-504C-4EB8-9AD4-EF24C53D3E62}" srcOrd="2" destOrd="0" parTransId="{D8C2A868-C0B4-4498-8FA3-35267938B2EA}" sibTransId="{5069B6A3-7114-45B8-9F4D-0D525E8C780C}"/>
    <dgm:cxn modelId="{7CB079AB-A019-4D6C-98AB-C1E9A4FBDD50}" type="presOf" srcId="{888E7616-FB70-407E-ADC4-C30024BA46E9}" destId="{6F10EC05-F248-481C-9A9C-A119C749B401}" srcOrd="0" destOrd="0" presId="urn:microsoft.com/office/officeart/2008/layout/LinedList"/>
    <dgm:cxn modelId="{DEF01CC7-B9DB-485A-8CA4-D117840B1254}" srcId="{F4CCEF58-E5C7-42C6-9DFF-D50DED3FAF5E}" destId="{11D8906D-BA09-440E-AAE3-D8E8FA922266}" srcOrd="0" destOrd="0" parTransId="{84171452-47CE-4272-A9C6-697588F5B0B5}" sibTransId="{7E4170C5-7391-437E-955F-3ED54DBAA2B6}"/>
    <dgm:cxn modelId="{3C4445E0-91B4-43D2-8548-5C3B971B26FF}" type="presOf" srcId="{056B0759-504C-4EB8-9AD4-EF24C53D3E62}" destId="{86329906-4C21-4D38-9BF6-7E685E6F4F60}" srcOrd="0" destOrd="0" presId="urn:microsoft.com/office/officeart/2008/layout/LinedList"/>
    <dgm:cxn modelId="{22996DEC-C822-4EC4-B92B-83FF6FA41F74}" type="presOf" srcId="{873FBBF2-3BEE-4F44-B702-B04D55D8C1D7}" destId="{98566244-8BFD-4871-834F-30BD3A197302}" srcOrd="0" destOrd="0" presId="urn:microsoft.com/office/officeart/2008/layout/LinedList"/>
    <dgm:cxn modelId="{A9ED71CD-FD4C-4C65-BF00-E09D1A5DE30B}" type="presParOf" srcId="{E1EF0B65-2FDB-435F-B1FB-F3CD08248BEA}" destId="{66FA3683-CE44-48D0-9AD0-10BB46C84686}" srcOrd="0" destOrd="0" presId="urn:microsoft.com/office/officeart/2008/layout/LinedList"/>
    <dgm:cxn modelId="{7D689601-C29A-4E05-90CC-FDCD9512A67B}" type="presParOf" srcId="{E1EF0B65-2FDB-435F-B1FB-F3CD08248BEA}" destId="{56051A49-3C2F-4B1B-A166-7BD110011021}" srcOrd="1" destOrd="0" presId="urn:microsoft.com/office/officeart/2008/layout/LinedList"/>
    <dgm:cxn modelId="{087774CA-B952-4C2C-AB8A-0E2FD9DA316F}" type="presParOf" srcId="{56051A49-3C2F-4B1B-A166-7BD110011021}" destId="{A2F202B9-0CB4-485C-9C95-63062CC19836}" srcOrd="0" destOrd="0" presId="urn:microsoft.com/office/officeart/2008/layout/LinedList"/>
    <dgm:cxn modelId="{F1D8E4A6-76AC-482B-9DAC-7FFB21EC2291}" type="presParOf" srcId="{56051A49-3C2F-4B1B-A166-7BD110011021}" destId="{2A3BD4FE-0B90-4D76-AC71-FE96EBC63B7D}" srcOrd="1" destOrd="0" presId="urn:microsoft.com/office/officeart/2008/layout/LinedList"/>
    <dgm:cxn modelId="{183BFA12-6F03-494F-9957-06250FAF7FAF}" type="presParOf" srcId="{E1EF0B65-2FDB-435F-B1FB-F3CD08248BEA}" destId="{FA7313D2-EDFA-4E20-AC1E-8B9073C23B64}" srcOrd="2" destOrd="0" presId="urn:microsoft.com/office/officeart/2008/layout/LinedList"/>
    <dgm:cxn modelId="{F9E380E5-C201-4E87-BAB9-FA77797B06A8}" type="presParOf" srcId="{E1EF0B65-2FDB-435F-B1FB-F3CD08248BEA}" destId="{001CAE2D-AEAB-4E54-B50E-A67D4F06E077}" srcOrd="3" destOrd="0" presId="urn:microsoft.com/office/officeart/2008/layout/LinedList"/>
    <dgm:cxn modelId="{9C313C06-BBD9-4216-9BAF-D3BDE3C35F2A}" type="presParOf" srcId="{001CAE2D-AEAB-4E54-B50E-A67D4F06E077}" destId="{6F10EC05-F248-481C-9A9C-A119C749B401}" srcOrd="0" destOrd="0" presId="urn:microsoft.com/office/officeart/2008/layout/LinedList"/>
    <dgm:cxn modelId="{093ADA96-006C-4046-86CF-9D1E98B2D580}" type="presParOf" srcId="{001CAE2D-AEAB-4E54-B50E-A67D4F06E077}" destId="{5860E4D4-F738-4E2A-B735-E538BAA5F504}" srcOrd="1" destOrd="0" presId="urn:microsoft.com/office/officeart/2008/layout/LinedList"/>
    <dgm:cxn modelId="{7DAE1298-7C7C-45C3-A9DF-E2D19ADC31A1}" type="presParOf" srcId="{E1EF0B65-2FDB-435F-B1FB-F3CD08248BEA}" destId="{A207C36D-2F84-4CAF-9535-A297012F19CF}" srcOrd="4" destOrd="0" presId="urn:microsoft.com/office/officeart/2008/layout/LinedList"/>
    <dgm:cxn modelId="{E4BDE7ED-592C-4B60-A369-12E1BB66C45A}" type="presParOf" srcId="{E1EF0B65-2FDB-435F-B1FB-F3CD08248BEA}" destId="{15148372-0159-4F13-A3ED-CF1928BC0A25}" srcOrd="5" destOrd="0" presId="urn:microsoft.com/office/officeart/2008/layout/LinedList"/>
    <dgm:cxn modelId="{BDAEFF98-63DE-41B5-91AC-FF127EECC848}" type="presParOf" srcId="{15148372-0159-4F13-A3ED-CF1928BC0A25}" destId="{86329906-4C21-4D38-9BF6-7E685E6F4F60}" srcOrd="0" destOrd="0" presId="urn:microsoft.com/office/officeart/2008/layout/LinedList"/>
    <dgm:cxn modelId="{9D5ED371-F2D7-4FD9-AFD6-81E62D3ED06C}" type="presParOf" srcId="{15148372-0159-4F13-A3ED-CF1928BC0A25}" destId="{71AB8664-9816-43C7-8C5E-143C3BAAFCAB}" srcOrd="1" destOrd="0" presId="urn:microsoft.com/office/officeart/2008/layout/LinedList"/>
    <dgm:cxn modelId="{264B6D60-EB68-46DD-BD04-9BA0D0DE881E}" type="presParOf" srcId="{E1EF0B65-2FDB-435F-B1FB-F3CD08248BEA}" destId="{0DAC58BC-1C58-411C-8FF0-EBCC02272596}" srcOrd="6" destOrd="0" presId="urn:microsoft.com/office/officeart/2008/layout/LinedList"/>
    <dgm:cxn modelId="{4AF280F7-6612-42D5-AEEF-16A3C9E08FA2}" type="presParOf" srcId="{E1EF0B65-2FDB-435F-B1FB-F3CD08248BEA}" destId="{E12B589D-143A-4881-8C53-756149BAB4EC}" srcOrd="7" destOrd="0" presId="urn:microsoft.com/office/officeart/2008/layout/LinedList"/>
    <dgm:cxn modelId="{E93CA0F4-BC93-44DF-B718-62BCE6CAD21D}" type="presParOf" srcId="{E12B589D-143A-4881-8C53-756149BAB4EC}" destId="{98566244-8BFD-4871-834F-30BD3A197302}" srcOrd="0" destOrd="0" presId="urn:microsoft.com/office/officeart/2008/layout/LinedList"/>
    <dgm:cxn modelId="{9573EB63-3294-4B87-930E-CCF7E04DDFDA}" type="presParOf" srcId="{E12B589D-143A-4881-8C53-756149BAB4EC}" destId="{704E2291-614E-4746-9F3F-F8CAB107F4B3}"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489DDEA-408A-4346-B16D-00BE5B89FC6D}">
      <dgm:prSet custT="1"/>
      <dgm:spPr/>
      <dgm:t>
        <a:bodyPr/>
        <a:lstStyle/>
        <a:p>
          <a:pPr>
            <a:buFont typeface="Wingdings" panose="05000000000000000000" pitchFamily="2" charset="2"/>
            <a:buNone/>
          </a:pPr>
          <a:r>
            <a:rPr lang="en-US" sz="2300" b="0" i="0" kern="1200" dirty="0">
              <a:solidFill>
                <a:srgbClr val="000000">
                  <a:hueOff val="0"/>
                  <a:satOff val="0"/>
                  <a:lumOff val="0"/>
                  <a:alphaOff val="0"/>
                </a:srgbClr>
              </a:solidFill>
              <a:latin typeface="Calibri" panose="020F0502020204030204"/>
              <a:ea typeface="+mn-ea"/>
              <a:cs typeface="+mn-cs"/>
            </a:rPr>
            <a:t>Malwares can be harmful to any computer, and they need to be classified to the known types after detection to prevent system breaches and capturing of sensitive data. </a:t>
          </a:r>
        </a:p>
      </dgm:t>
    </dgm:pt>
    <dgm:pt modelId="{05687FA3-363F-405E-BA03-8F2004C3B492}" type="parTrans" cxnId="{108DB223-22E3-409D-8123-7F6A8C943794}">
      <dgm:prSet/>
      <dgm:spPr/>
      <dgm:t>
        <a:bodyPr/>
        <a:lstStyle/>
        <a:p>
          <a:endParaRPr lang="en-US"/>
        </a:p>
      </dgm:t>
    </dgm:pt>
    <dgm:pt modelId="{04D66D39-2BE9-4138-909A-30B70CE53F42}" type="sibTrans" cxnId="{108DB223-22E3-409D-8123-7F6A8C943794}">
      <dgm:prSet/>
      <dgm:spPr/>
      <dgm:t>
        <a:bodyPr/>
        <a:lstStyle/>
        <a:p>
          <a:endParaRPr lang="en-US"/>
        </a:p>
      </dgm:t>
    </dgm:pt>
    <dgm:pt modelId="{486218E2-3699-44FC-B9DB-5695AD01EC14}">
      <dgm:prSet custT="1"/>
      <dgm:spPr/>
      <dgm:t>
        <a:bodyPr/>
        <a:lstStyle/>
        <a:p>
          <a:r>
            <a:rPr lang="en-US" sz="2300" b="0" i="0" kern="1200" dirty="0">
              <a:solidFill>
                <a:srgbClr val="000000">
                  <a:hueOff val="0"/>
                  <a:satOff val="0"/>
                  <a:lumOff val="0"/>
                  <a:alphaOff val="0"/>
                </a:srgbClr>
              </a:solidFill>
              <a:latin typeface="Calibri" panose="020F0502020204030204"/>
              <a:ea typeface="+mn-ea"/>
              <a:cs typeface="+mn-cs"/>
            </a:rPr>
            <a:t>Building a system from scratch can be a hassle for such classification systems.</a:t>
          </a:r>
        </a:p>
      </dgm:t>
    </dgm:pt>
    <dgm:pt modelId="{2001FC58-4139-46E6-A0BC-E01F3D551E18}" type="parTrans" cxnId="{3E15C460-A5B4-4394-BBEC-9EFC7C21D04E}">
      <dgm:prSet/>
      <dgm:spPr/>
      <dgm:t>
        <a:bodyPr/>
        <a:lstStyle/>
        <a:p>
          <a:endParaRPr lang="en-US"/>
        </a:p>
      </dgm:t>
    </dgm:pt>
    <dgm:pt modelId="{D917AA18-B4BD-4522-BD0C-FBCED1F59145}" type="sibTrans" cxnId="{3E15C460-A5B4-4394-BBEC-9EFC7C21D04E}">
      <dgm:prSet/>
      <dgm:spPr/>
      <dgm:t>
        <a:bodyPr/>
        <a:lstStyle/>
        <a:p>
          <a:endParaRPr lang="en-US"/>
        </a:p>
      </dgm:t>
    </dgm:pt>
    <dgm:pt modelId="{D214DDA4-05F6-4F95-BB79-953C9873883A}">
      <dgm:prSet custT="1"/>
      <dgm:spPr/>
      <dgm:t>
        <a:bodyPr/>
        <a:lstStyle/>
        <a:p>
          <a:r>
            <a:rPr lang="en-US" sz="2300" b="0" i="0" kern="1200" dirty="0">
              <a:solidFill>
                <a:srgbClr val="000000">
                  <a:hueOff val="0"/>
                  <a:satOff val="0"/>
                  <a:lumOff val="0"/>
                  <a:alphaOff val="0"/>
                </a:srgbClr>
              </a:solidFill>
              <a:latin typeface="Calibri" panose="020F0502020204030204"/>
              <a:ea typeface="+mn-ea"/>
              <a:cs typeface="+mn-cs"/>
            </a:rPr>
            <a:t>Image-based malwares are should be classified automatically instead of manual classification by experts which can varies in accuracy due to different levels of knowledge and intellectual skills between them.</a:t>
          </a:r>
        </a:p>
      </dgm:t>
    </dgm:pt>
    <dgm:pt modelId="{0D570FE1-81B8-41CF-8DC1-7BB7B8DD521D}" type="parTrans" cxnId="{5426F75E-F0B5-4DF8-8D2F-50E44F53C20A}">
      <dgm:prSet/>
      <dgm:spPr/>
      <dgm:t>
        <a:bodyPr/>
        <a:lstStyle/>
        <a:p>
          <a:endParaRPr lang="en-US"/>
        </a:p>
      </dgm:t>
    </dgm:pt>
    <dgm:pt modelId="{AC7AFC8A-FC32-497C-A829-39C0DD2FF871}" type="sibTrans" cxnId="{5426F75E-F0B5-4DF8-8D2F-50E44F53C20A}">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B3C0B5B4-2CCD-4696-B4C5-079BA8A37885}" type="pres">
      <dgm:prSet presAssocID="{9489DDEA-408A-4346-B16D-00BE5B89FC6D}" presName="thickLine" presStyleLbl="alignNode1" presStyleIdx="0" presStyleCnt="3"/>
      <dgm:spPr/>
    </dgm:pt>
    <dgm:pt modelId="{4359952E-ACE7-4316-9A05-0BE910DA38F2}" type="pres">
      <dgm:prSet presAssocID="{9489DDEA-408A-4346-B16D-00BE5B89FC6D}" presName="horz1" presStyleCnt="0"/>
      <dgm:spPr/>
    </dgm:pt>
    <dgm:pt modelId="{F0A4D6D7-58D2-46CE-ADB1-4E9316C88C56}" type="pres">
      <dgm:prSet presAssocID="{9489DDEA-408A-4346-B16D-00BE5B89FC6D}" presName="tx1" presStyleLbl="revTx" presStyleIdx="0" presStyleCnt="3"/>
      <dgm:spPr/>
    </dgm:pt>
    <dgm:pt modelId="{5212E61A-D54B-4302-9045-A39C2A8B16FC}" type="pres">
      <dgm:prSet presAssocID="{9489DDEA-408A-4346-B16D-00BE5B89FC6D}" presName="vert1" presStyleCnt="0"/>
      <dgm:spPr/>
    </dgm:pt>
    <dgm:pt modelId="{8EEAB83D-C741-43A0-A338-6B11778786DF}" type="pres">
      <dgm:prSet presAssocID="{486218E2-3699-44FC-B9DB-5695AD01EC14}" presName="thickLine" presStyleLbl="alignNode1" presStyleIdx="1" presStyleCnt="3"/>
      <dgm:spPr/>
    </dgm:pt>
    <dgm:pt modelId="{BDF4288D-35C0-4023-B039-3727C34E81EF}" type="pres">
      <dgm:prSet presAssocID="{486218E2-3699-44FC-B9DB-5695AD01EC14}" presName="horz1" presStyleCnt="0"/>
      <dgm:spPr/>
    </dgm:pt>
    <dgm:pt modelId="{2955009F-0B6F-4131-9846-3BD1736C5F2C}" type="pres">
      <dgm:prSet presAssocID="{486218E2-3699-44FC-B9DB-5695AD01EC14}" presName="tx1" presStyleLbl="revTx" presStyleIdx="1" presStyleCnt="3" custScaleY="43496"/>
      <dgm:spPr/>
    </dgm:pt>
    <dgm:pt modelId="{DBE2A6FC-79A8-4FEE-A2D1-202D8054FB52}" type="pres">
      <dgm:prSet presAssocID="{486218E2-3699-44FC-B9DB-5695AD01EC14}" presName="vert1" presStyleCnt="0"/>
      <dgm:spPr/>
    </dgm:pt>
    <dgm:pt modelId="{E66B6F0F-18AA-4925-87D5-8E79E3D90B72}" type="pres">
      <dgm:prSet presAssocID="{D214DDA4-05F6-4F95-BB79-953C9873883A}" presName="thickLine" presStyleLbl="alignNode1" presStyleIdx="2" presStyleCnt="3"/>
      <dgm:spPr/>
    </dgm:pt>
    <dgm:pt modelId="{D6400620-5645-4B2E-BBF8-88434FB01445}" type="pres">
      <dgm:prSet presAssocID="{D214DDA4-05F6-4F95-BB79-953C9873883A}" presName="horz1" presStyleCnt="0"/>
      <dgm:spPr/>
    </dgm:pt>
    <dgm:pt modelId="{67F15E46-5919-4F79-BBD7-349B0DBF38B8}" type="pres">
      <dgm:prSet presAssocID="{D214DDA4-05F6-4F95-BB79-953C9873883A}" presName="tx1" presStyleLbl="revTx" presStyleIdx="2" presStyleCnt="3"/>
      <dgm:spPr/>
    </dgm:pt>
    <dgm:pt modelId="{8BBFC281-30D9-425B-BCFB-ACBF7AE88B86}" type="pres">
      <dgm:prSet presAssocID="{D214DDA4-05F6-4F95-BB79-953C9873883A}" presName="vert1" presStyleCnt="0"/>
      <dgm:spPr/>
    </dgm:pt>
  </dgm:ptLst>
  <dgm:cxnLst>
    <dgm:cxn modelId="{108DB223-22E3-409D-8123-7F6A8C943794}" srcId="{F4CCEF58-E5C7-42C6-9DFF-D50DED3FAF5E}" destId="{9489DDEA-408A-4346-B16D-00BE5B89FC6D}" srcOrd="0" destOrd="0" parTransId="{05687FA3-363F-405E-BA03-8F2004C3B492}" sibTransId="{04D66D39-2BE9-4138-909A-30B70CE53F42}"/>
    <dgm:cxn modelId="{111CC728-70B9-4A37-9A8A-00D66743CAA1}" type="presOf" srcId="{486218E2-3699-44FC-B9DB-5695AD01EC14}" destId="{2955009F-0B6F-4131-9846-3BD1736C5F2C}" srcOrd="0" destOrd="0" presId="urn:microsoft.com/office/officeart/2008/layout/LinedList"/>
    <dgm:cxn modelId="{5426F75E-F0B5-4DF8-8D2F-50E44F53C20A}" srcId="{F4CCEF58-E5C7-42C6-9DFF-D50DED3FAF5E}" destId="{D214DDA4-05F6-4F95-BB79-953C9873883A}" srcOrd="2" destOrd="0" parTransId="{0D570FE1-81B8-41CF-8DC1-7BB7B8DD521D}" sibTransId="{AC7AFC8A-FC32-497C-A829-39C0DD2FF871}"/>
    <dgm:cxn modelId="{3E15C460-A5B4-4394-BBEC-9EFC7C21D04E}" srcId="{F4CCEF58-E5C7-42C6-9DFF-D50DED3FAF5E}" destId="{486218E2-3699-44FC-B9DB-5695AD01EC14}" srcOrd="1" destOrd="0" parTransId="{2001FC58-4139-46E6-A0BC-E01F3D551E18}" sibTransId="{D917AA18-B4BD-4522-BD0C-FBCED1F59145}"/>
    <dgm:cxn modelId="{092B776A-D3CE-43B8-9DEB-7C5290E7EA64}" type="presOf" srcId="{F4CCEF58-E5C7-42C6-9DFF-D50DED3FAF5E}" destId="{E1EF0B65-2FDB-435F-B1FB-F3CD08248BEA}" srcOrd="0" destOrd="0" presId="urn:microsoft.com/office/officeart/2008/layout/LinedList"/>
    <dgm:cxn modelId="{34656D99-D58A-4628-952F-59C0FADD6C77}" type="presOf" srcId="{9489DDEA-408A-4346-B16D-00BE5B89FC6D}" destId="{F0A4D6D7-58D2-46CE-ADB1-4E9316C88C56}" srcOrd="0" destOrd="0" presId="urn:microsoft.com/office/officeart/2008/layout/LinedList"/>
    <dgm:cxn modelId="{4B60F4C6-E6A5-4FF5-B7C5-8B75817C833F}" type="presOf" srcId="{D214DDA4-05F6-4F95-BB79-953C9873883A}" destId="{67F15E46-5919-4F79-BBD7-349B0DBF38B8}" srcOrd="0" destOrd="0" presId="urn:microsoft.com/office/officeart/2008/layout/LinedList"/>
    <dgm:cxn modelId="{2994268F-C572-4D76-981F-91CF70493E29}" type="presParOf" srcId="{E1EF0B65-2FDB-435F-B1FB-F3CD08248BEA}" destId="{B3C0B5B4-2CCD-4696-B4C5-079BA8A37885}" srcOrd="0" destOrd="0" presId="urn:microsoft.com/office/officeart/2008/layout/LinedList"/>
    <dgm:cxn modelId="{962AA63F-A922-4897-ACD5-6BF87E3B29B2}" type="presParOf" srcId="{E1EF0B65-2FDB-435F-B1FB-F3CD08248BEA}" destId="{4359952E-ACE7-4316-9A05-0BE910DA38F2}" srcOrd="1" destOrd="0" presId="urn:microsoft.com/office/officeart/2008/layout/LinedList"/>
    <dgm:cxn modelId="{A1C273AF-B0A7-488D-964A-C9C1D754FB0A}" type="presParOf" srcId="{4359952E-ACE7-4316-9A05-0BE910DA38F2}" destId="{F0A4D6D7-58D2-46CE-ADB1-4E9316C88C56}" srcOrd="0" destOrd="0" presId="urn:microsoft.com/office/officeart/2008/layout/LinedList"/>
    <dgm:cxn modelId="{E8E73A8E-F825-438E-B7DD-288AAD0C2282}" type="presParOf" srcId="{4359952E-ACE7-4316-9A05-0BE910DA38F2}" destId="{5212E61A-D54B-4302-9045-A39C2A8B16FC}" srcOrd="1" destOrd="0" presId="urn:microsoft.com/office/officeart/2008/layout/LinedList"/>
    <dgm:cxn modelId="{257504CE-65AB-45A0-9B0B-FFE04EBBF813}" type="presParOf" srcId="{E1EF0B65-2FDB-435F-B1FB-F3CD08248BEA}" destId="{8EEAB83D-C741-43A0-A338-6B11778786DF}" srcOrd="2" destOrd="0" presId="urn:microsoft.com/office/officeart/2008/layout/LinedList"/>
    <dgm:cxn modelId="{A513F3F3-4D94-4A35-AB64-B4ED8C51612C}" type="presParOf" srcId="{E1EF0B65-2FDB-435F-B1FB-F3CD08248BEA}" destId="{BDF4288D-35C0-4023-B039-3727C34E81EF}" srcOrd="3" destOrd="0" presId="urn:microsoft.com/office/officeart/2008/layout/LinedList"/>
    <dgm:cxn modelId="{E29033E6-B019-47A6-829E-F614E8593E49}" type="presParOf" srcId="{BDF4288D-35C0-4023-B039-3727C34E81EF}" destId="{2955009F-0B6F-4131-9846-3BD1736C5F2C}" srcOrd="0" destOrd="0" presId="urn:microsoft.com/office/officeart/2008/layout/LinedList"/>
    <dgm:cxn modelId="{F99203A3-7F98-4E64-844E-55700AD4F7E5}" type="presParOf" srcId="{BDF4288D-35C0-4023-B039-3727C34E81EF}" destId="{DBE2A6FC-79A8-4FEE-A2D1-202D8054FB52}" srcOrd="1" destOrd="0" presId="urn:microsoft.com/office/officeart/2008/layout/LinedList"/>
    <dgm:cxn modelId="{9C2F5D24-CF39-42E4-8ACE-52D55AA3EC55}" type="presParOf" srcId="{E1EF0B65-2FDB-435F-B1FB-F3CD08248BEA}" destId="{E66B6F0F-18AA-4925-87D5-8E79E3D90B72}" srcOrd="4" destOrd="0" presId="urn:microsoft.com/office/officeart/2008/layout/LinedList"/>
    <dgm:cxn modelId="{CBAEB702-6972-47AB-93D6-B509D03417B9}" type="presParOf" srcId="{E1EF0B65-2FDB-435F-B1FB-F3CD08248BEA}" destId="{D6400620-5645-4B2E-BBF8-88434FB01445}" srcOrd="5" destOrd="0" presId="urn:microsoft.com/office/officeart/2008/layout/LinedList"/>
    <dgm:cxn modelId="{A0C01D86-2428-4851-BF42-C145B1A44160}" type="presParOf" srcId="{D6400620-5645-4B2E-BBF8-88434FB01445}" destId="{67F15E46-5919-4F79-BBD7-349B0DBF38B8}" srcOrd="0" destOrd="0" presId="urn:microsoft.com/office/officeart/2008/layout/LinedList"/>
    <dgm:cxn modelId="{2C05EAB6-2F1A-43C4-9F05-BF366728529F}" type="presParOf" srcId="{D6400620-5645-4B2E-BBF8-88434FB01445}" destId="{8BBFC281-30D9-425B-BCFB-ACBF7AE88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608285A-8DB1-41A8-A23F-09C797FEE607}">
      <dgm:prSet custT="1"/>
      <dgm:spPr/>
      <dgm:t>
        <a:bodyPr/>
        <a:lstStyle/>
        <a:p>
          <a:pPr algn="just"/>
          <a:r>
            <a:rPr lang="en-US" sz="2600" dirty="0"/>
            <a:t>Malware is any malicious code or a program that can be harmful to the computer. There are many types of malwares, and it’s essential to detect these types to prevent their breaches to keep the data and the system private and secured.</a:t>
          </a:r>
        </a:p>
      </dgm:t>
    </dgm:pt>
    <dgm:pt modelId="{5E1C42D1-5403-431A-8E7D-EC2E5090F665}" type="parTrans" cxnId="{C860F15A-8DB0-4D6E-9410-CB0CDA5AF0B5}">
      <dgm:prSet/>
      <dgm:spPr/>
      <dgm:t>
        <a:bodyPr/>
        <a:lstStyle/>
        <a:p>
          <a:endParaRPr lang="en-US"/>
        </a:p>
      </dgm:t>
    </dgm:pt>
    <dgm:pt modelId="{2C961783-3616-4655-A43B-3E2DB0B9A477}" type="sibTrans" cxnId="{C860F15A-8DB0-4D6E-9410-CB0CDA5AF0B5}">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B81328EA-962A-492C-A6F7-B48C62B731AB}" type="pres">
      <dgm:prSet presAssocID="{B608285A-8DB1-41A8-A23F-09C797FEE607}" presName="thickLine" presStyleLbl="alignNode1" presStyleIdx="0" presStyleCnt="1"/>
      <dgm:spPr/>
    </dgm:pt>
    <dgm:pt modelId="{FFE09002-A29E-4A5A-984B-A67CDFF42FFA}" type="pres">
      <dgm:prSet presAssocID="{B608285A-8DB1-41A8-A23F-09C797FEE607}" presName="horz1" presStyleCnt="0"/>
      <dgm:spPr/>
    </dgm:pt>
    <dgm:pt modelId="{D618BD81-F00E-4C9D-AB50-F9F2AE4D8CAD}" type="pres">
      <dgm:prSet presAssocID="{B608285A-8DB1-41A8-A23F-09C797FEE607}" presName="tx1" presStyleLbl="revTx" presStyleIdx="0" presStyleCnt="1"/>
      <dgm:spPr/>
    </dgm:pt>
    <dgm:pt modelId="{B75345A6-1567-4187-A3A7-A11CC6A74982}" type="pres">
      <dgm:prSet presAssocID="{B608285A-8DB1-41A8-A23F-09C797FEE607}" presName="vert1" presStyleCnt="0"/>
      <dgm:spPr/>
    </dgm:pt>
  </dgm:ptLst>
  <dgm:cxnLst>
    <dgm:cxn modelId="{092B776A-D3CE-43B8-9DEB-7C5290E7EA64}" type="presOf" srcId="{F4CCEF58-E5C7-42C6-9DFF-D50DED3FAF5E}" destId="{E1EF0B65-2FDB-435F-B1FB-F3CD08248BEA}" srcOrd="0" destOrd="0" presId="urn:microsoft.com/office/officeart/2008/layout/LinedList"/>
    <dgm:cxn modelId="{C860F15A-8DB0-4D6E-9410-CB0CDA5AF0B5}" srcId="{F4CCEF58-E5C7-42C6-9DFF-D50DED3FAF5E}" destId="{B608285A-8DB1-41A8-A23F-09C797FEE607}" srcOrd="0" destOrd="0" parTransId="{5E1C42D1-5403-431A-8E7D-EC2E5090F665}" sibTransId="{2C961783-3616-4655-A43B-3E2DB0B9A477}"/>
    <dgm:cxn modelId="{70C137C8-CF37-4C10-A306-675BFDD07825}" type="presOf" srcId="{B608285A-8DB1-41A8-A23F-09C797FEE607}" destId="{D618BD81-F00E-4C9D-AB50-F9F2AE4D8CAD}" srcOrd="0" destOrd="0" presId="urn:microsoft.com/office/officeart/2008/layout/LinedList"/>
    <dgm:cxn modelId="{A9495891-F459-4EAD-A1C7-31276534037A}" type="presParOf" srcId="{E1EF0B65-2FDB-435F-B1FB-F3CD08248BEA}" destId="{B81328EA-962A-492C-A6F7-B48C62B731AB}" srcOrd="0" destOrd="0" presId="urn:microsoft.com/office/officeart/2008/layout/LinedList"/>
    <dgm:cxn modelId="{6343E69E-43BC-4114-8CC8-FE1E08B448E8}" type="presParOf" srcId="{E1EF0B65-2FDB-435F-B1FB-F3CD08248BEA}" destId="{FFE09002-A29E-4A5A-984B-A67CDFF42FFA}" srcOrd="1" destOrd="0" presId="urn:microsoft.com/office/officeart/2008/layout/LinedList"/>
    <dgm:cxn modelId="{E835EEF0-67D2-4263-A7B6-DB14D75482A7}" type="presParOf" srcId="{FFE09002-A29E-4A5A-984B-A67CDFF42FFA}" destId="{D618BD81-F00E-4C9D-AB50-F9F2AE4D8CAD}" srcOrd="0" destOrd="0" presId="urn:microsoft.com/office/officeart/2008/layout/LinedList"/>
    <dgm:cxn modelId="{5C16A979-82EE-4F37-91A3-43C088B323E1}" type="presParOf" srcId="{FFE09002-A29E-4A5A-984B-A67CDFF42FFA}" destId="{B75345A6-1567-4187-A3A7-A11CC6A749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2EBD784-CAA0-478A-8058-6452FA683078}">
      <dgm:prSet/>
      <dgm:spPr/>
      <dgm:t>
        <a:bodyPr/>
        <a:lstStyle/>
        <a:p>
          <a:pPr algn="just">
            <a:buClr>
              <a:schemeClr val="dk1"/>
            </a:buClr>
            <a:buSzPts val="1400"/>
            <a:buFont typeface="Fira Sans" panose="020B0503050000020004" pitchFamily="34" charset="0"/>
            <a:buChar char="●"/>
          </a:pPr>
          <a:r>
            <a:rPr lang="en-US" b="0" i="0" dirty="0"/>
            <a:t>The </a:t>
          </a:r>
          <a:r>
            <a:rPr lang="en-US" b="0" i="0" dirty="0" err="1"/>
            <a:t>Malimg</a:t>
          </a:r>
          <a:r>
            <a:rPr lang="en-US" b="0" i="0" dirty="0"/>
            <a:t> dataset consists of 9339 images and </a:t>
          </a:r>
          <a:br>
            <a:rPr lang="en-US" b="0" i="0" dirty="0"/>
          </a:br>
          <a:r>
            <a:rPr lang="en-US" b="0" i="0" dirty="0"/>
            <a:t>25 classes. </a:t>
          </a:r>
          <a:endParaRPr lang="en-US" dirty="0"/>
        </a:p>
      </dgm:t>
    </dgm:pt>
    <dgm:pt modelId="{DDD23677-79AF-449A-979B-A6BCEAD9560A}" type="parTrans" cxnId="{7BCA1B0A-4E82-40D1-8202-FBC632DC1388}">
      <dgm:prSet/>
      <dgm:spPr/>
      <dgm:t>
        <a:bodyPr/>
        <a:lstStyle/>
        <a:p>
          <a:endParaRPr lang="en-US"/>
        </a:p>
      </dgm:t>
    </dgm:pt>
    <dgm:pt modelId="{6FC5CB4E-58EF-4641-A92E-FAFEE617A2D3}" type="sibTrans" cxnId="{7BCA1B0A-4E82-40D1-8202-FBC632DC1388}">
      <dgm:prSet/>
      <dgm:spPr/>
      <dgm:t>
        <a:bodyPr/>
        <a:lstStyle/>
        <a:p>
          <a:endParaRPr lang="en-US"/>
        </a:p>
      </dgm:t>
    </dgm:pt>
    <dgm:pt modelId="{486BBA7B-2329-45C5-82EE-DA587138CB40}">
      <dgm:prSet/>
      <dgm:spPr/>
      <dgm:t>
        <a:bodyPr/>
        <a:lstStyle/>
        <a:p>
          <a:pPr algn="just"/>
          <a:r>
            <a:rPr lang="en-US" b="0" i="0" dirty="0"/>
            <a:t>The dataset contains the family/class of the malware and the malware type.</a:t>
          </a:r>
          <a:endParaRPr lang="en-US" dirty="0"/>
        </a:p>
      </dgm:t>
    </dgm:pt>
    <dgm:pt modelId="{7B7993A2-67FF-4BC6-AD63-A5ACC619D0BC}" type="parTrans" cxnId="{50228ADC-D78B-4714-A0BA-0F9C00F5D568}">
      <dgm:prSet/>
      <dgm:spPr/>
      <dgm:t>
        <a:bodyPr/>
        <a:lstStyle/>
        <a:p>
          <a:endParaRPr lang="en-US"/>
        </a:p>
      </dgm:t>
    </dgm:pt>
    <dgm:pt modelId="{9328498B-B082-40C0-A9A9-367715621D8B}" type="sibTrans" cxnId="{50228ADC-D78B-4714-A0BA-0F9C00F5D568}">
      <dgm:prSet/>
      <dgm:spPr/>
      <dgm:t>
        <a:bodyPr/>
        <a:lstStyle/>
        <a:p>
          <a:endParaRPr lang="en-US"/>
        </a:p>
      </dgm:t>
    </dgm:pt>
    <dgm:pt modelId="{5CA0B91C-20C4-401A-A727-D5D7D8CDB301}">
      <dgm:prSet/>
      <dgm:spPr/>
      <dgm:t>
        <a:bodyPr/>
        <a:lstStyle/>
        <a:p>
          <a:pPr algn="just"/>
          <a:r>
            <a:rPr lang="en-US" b="0" i="0" dirty="0"/>
            <a:t>The data has been split </a:t>
          </a:r>
          <a:br>
            <a:rPr lang="en-US" b="0" i="0" dirty="0"/>
          </a:br>
          <a:r>
            <a:rPr lang="en-US" b="0" i="0" dirty="0"/>
            <a:t>into training, testing and validation sets.</a:t>
          </a:r>
          <a:endParaRPr lang="en-US" dirty="0"/>
        </a:p>
      </dgm:t>
    </dgm:pt>
    <dgm:pt modelId="{93407DF7-3D6A-45A1-90EA-38D1980DA458}" type="parTrans" cxnId="{965E2560-E753-4BB1-AB16-C0F84E73480C}">
      <dgm:prSet/>
      <dgm:spPr/>
      <dgm:t>
        <a:bodyPr/>
        <a:lstStyle/>
        <a:p>
          <a:endParaRPr lang="en-US"/>
        </a:p>
      </dgm:t>
    </dgm:pt>
    <dgm:pt modelId="{43203647-5348-4C35-80DE-DFA8B237C41E}" type="sibTrans" cxnId="{965E2560-E753-4BB1-AB16-C0F84E73480C}">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5D684B57-6AF9-409E-B361-25220854B4D4}" type="pres">
      <dgm:prSet presAssocID="{B2EBD784-CAA0-478A-8058-6452FA683078}" presName="thickLine" presStyleLbl="alignNode1" presStyleIdx="0" presStyleCnt="3"/>
      <dgm:spPr/>
    </dgm:pt>
    <dgm:pt modelId="{0D2B5E65-EFD2-418A-9320-8209992AD7B5}" type="pres">
      <dgm:prSet presAssocID="{B2EBD784-CAA0-478A-8058-6452FA683078}" presName="horz1" presStyleCnt="0"/>
      <dgm:spPr/>
    </dgm:pt>
    <dgm:pt modelId="{8405CB62-47B1-49F7-B515-3703C960899E}" type="pres">
      <dgm:prSet presAssocID="{B2EBD784-CAA0-478A-8058-6452FA683078}" presName="tx1" presStyleLbl="revTx" presStyleIdx="0" presStyleCnt="3"/>
      <dgm:spPr/>
    </dgm:pt>
    <dgm:pt modelId="{E3E4B88F-6749-4E40-9A15-26917F461D34}" type="pres">
      <dgm:prSet presAssocID="{B2EBD784-CAA0-478A-8058-6452FA683078}" presName="vert1" presStyleCnt="0"/>
      <dgm:spPr/>
    </dgm:pt>
    <dgm:pt modelId="{36BE387E-6E68-4E0B-B2DD-E1474388A1CC}" type="pres">
      <dgm:prSet presAssocID="{486BBA7B-2329-45C5-82EE-DA587138CB40}" presName="thickLine" presStyleLbl="alignNode1" presStyleIdx="1" presStyleCnt="3"/>
      <dgm:spPr/>
    </dgm:pt>
    <dgm:pt modelId="{DEA5C429-9684-4DE5-9F74-B7D8BC98E19F}" type="pres">
      <dgm:prSet presAssocID="{486BBA7B-2329-45C5-82EE-DA587138CB40}" presName="horz1" presStyleCnt="0"/>
      <dgm:spPr/>
    </dgm:pt>
    <dgm:pt modelId="{798FBC8D-662B-4C2A-828B-1B2C04681DCF}" type="pres">
      <dgm:prSet presAssocID="{486BBA7B-2329-45C5-82EE-DA587138CB40}" presName="tx1" presStyleLbl="revTx" presStyleIdx="1" presStyleCnt="3"/>
      <dgm:spPr/>
    </dgm:pt>
    <dgm:pt modelId="{E5B39CCA-B8ED-4A76-A355-F187CD4FA758}" type="pres">
      <dgm:prSet presAssocID="{486BBA7B-2329-45C5-82EE-DA587138CB40}" presName="vert1" presStyleCnt="0"/>
      <dgm:spPr/>
    </dgm:pt>
    <dgm:pt modelId="{B1A2736E-5B2F-437F-8348-3AD43185B534}" type="pres">
      <dgm:prSet presAssocID="{5CA0B91C-20C4-401A-A727-D5D7D8CDB301}" presName="thickLine" presStyleLbl="alignNode1" presStyleIdx="2" presStyleCnt="3"/>
      <dgm:spPr/>
    </dgm:pt>
    <dgm:pt modelId="{B554FD09-0167-4A4D-8C29-6077D8E4C545}" type="pres">
      <dgm:prSet presAssocID="{5CA0B91C-20C4-401A-A727-D5D7D8CDB301}" presName="horz1" presStyleCnt="0"/>
      <dgm:spPr/>
    </dgm:pt>
    <dgm:pt modelId="{60F70402-5C1E-48C1-8155-272C6D27E24B}" type="pres">
      <dgm:prSet presAssocID="{5CA0B91C-20C4-401A-A727-D5D7D8CDB301}" presName="tx1" presStyleLbl="revTx" presStyleIdx="2" presStyleCnt="3"/>
      <dgm:spPr/>
    </dgm:pt>
    <dgm:pt modelId="{163E72EA-03FE-4855-A653-A1F801F2CBD9}" type="pres">
      <dgm:prSet presAssocID="{5CA0B91C-20C4-401A-A727-D5D7D8CDB301}" presName="vert1" presStyleCnt="0"/>
      <dgm:spPr/>
    </dgm:pt>
  </dgm:ptLst>
  <dgm:cxnLst>
    <dgm:cxn modelId="{FD89D808-3A86-41F5-AAF2-6CBFC671E4A6}" type="presOf" srcId="{486BBA7B-2329-45C5-82EE-DA587138CB40}" destId="{798FBC8D-662B-4C2A-828B-1B2C04681DCF}" srcOrd="0" destOrd="0" presId="urn:microsoft.com/office/officeart/2008/layout/LinedList"/>
    <dgm:cxn modelId="{7BCA1B0A-4E82-40D1-8202-FBC632DC1388}" srcId="{F4CCEF58-E5C7-42C6-9DFF-D50DED3FAF5E}" destId="{B2EBD784-CAA0-478A-8058-6452FA683078}" srcOrd="0" destOrd="0" parTransId="{DDD23677-79AF-449A-979B-A6BCEAD9560A}" sibTransId="{6FC5CB4E-58EF-4641-A92E-FAFEE617A2D3}"/>
    <dgm:cxn modelId="{E63A2A1B-4B33-4798-939C-F683BF45B442}" type="presOf" srcId="{B2EBD784-CAA0-478A-8058-6452FA683078}" destId="{8405CB62-47B1-49F7-B515-3703C960899E}" srcOrd="0" destOrd="0" presId="urn:microsoft.com/office/officeart/2008/layout/LinedList"/>
    <dgm:cxn modelId="{965E2560-E753-4BB1-AB16-C0F84E73480C}" srcId="{F4CCEF58-E5C7-42C6-9DFF-D50DED3FAF5E}" destId="{5CA0B91C-20C4-401A-A727-D5D7D8CDB301}" srcOrd="2" destOrd="0" parTransId="{93407DF7-3D6A-45A1-90EA-38D1980DA458}" sibTransId="{43203647-5348-4C35-80DE-DFA8B237C41E}"/>
    <dgm:cxn modelId="{66466346-7BA3-4760-9C44-7B0B2AEB3B71}" type="presOf" srcId="{5CA0B91C-20C4-401A-A727-D5D7D8CDB301}" destId="{60F70402-5C1E-48C1-8155-272C6D27E24B}"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50228ADC-D78B-4714-A0BA-0F9C00F5D568}" srcId="{F4CCEF58-E5C7-42C6-9DFF-D50DED3FAF5E}" destId="{486BBA7B-2329-45C5-82EE-DA587138CB40}" srcOrd="1" destOrd="0" parTransId="{7B7993A2-67FF-4BC6-AD63-A5ACC619D0BC}" sibTransId="{9328498B-B082-40C0-A9A9-367715621D8B}"/>
    <dgm:cxn modelId="{DB9AC264-5D77-49FE-A4A9-5E2955F8245E}" type="presParOf" srcId="{E1EF0B65-2FDB-435F-B1FB-F3CD08248BEA}" destId="{5D684B57-6AF9-409E-B361-25220854B4D4}" srcOrd="0" destOrd="0" presId="urn:microsoft.com/office/officeart/2008/layout/LinedList"/>
    <dgm:cxn modelId="{F3409B54-E748-4520-B72E-BC8FE2342B86}" type="presParOf" srcId="{E1EF0B65-2FDB-435F-B1FB-F3CD08248BEA}" destId="{0D2B5E65-EFD2-418A-9320-8209992AD7B5}" srcOrd="1" destOrd="0" presId="urn:microsoft.com/office/officeart/2008/layout/LinedList"/>
    <dgm:cxn modelId="{5ACF5D36-5D76-402E-97C4-1C8FFFCB193B}" type="presParOf" srcId="{0D2B5E65-EFD2-418A-9320-8209992AD7B5}" destId="{8405CB62-47B1-49F7-B515-3703C960899E}" srcOrd="0" destOrd="0" presId="urn:microsoft.com/office/officeart/2008/layout/LinedList"/>
    <dgm:cxn modelId="{9DD1076C-8065-4563-8D7A-0530A14C0152}" type="presParOf" srcId="{0D2B5E65-EFD2-418A-9320-8209992AD7B5}" destId="{E3E4B88F-6749-4E40-9A15-26917F461D34}" srcOrd="1" destOrd="0" presId="urn:microsoft.com/office/officeart/2008/layout/LinedList"/>
    <dgm:cxn modelId="{100E3EA4-6BDD-4D6B-8CA2-7D86B71F4EFE}" type="presParOf" srcId="{E1EF0B65-2FDB-435F-B1FB-F3CD08248BEA}" destId="{36BE387E-6E68-4E0B-B2DD-E1474388A1CC}" srcOrd="2" destOrd="0" presId="urn:microsoft.com/office/officeart/2008/layout/LinedList"/>
    <dgm:cxn modelId="{4BB4A827-386E-478B-A955-C6C8E35C1895}" type="presParOf" srcId="{E1EF0B65-2FDB-435F-B1FB-F3CD08248BEA}" destId="{DEA5C429-9684-4DE5-9F74-B7D8BC98E19F}" srcOrd="3" destOrd="0" presId="urn:microsoft.com/office/officeart/2008/layout/LinedList"/>
    <dgm:cxn modelId="{A2DAFAD9-59F7-409F-88CC-8204B7426629}" type="presParOf" srcId="{DEA5C429-9684-4DE5-9F74-B7D8BC98E19F}" destId="{798FBC8D-662B-4C2A-828B-1B2C04681DCF}" srcOrd="0" destOrd="0" presId="urn:microsoft.com/office/officeart/2008/layout/LinedList"/>
    <dgm:cxn modelId="{A8B97E8E-4888-4334-99A9-4C92EB628ED8}" type="presParOf" srcId="{DEA5C429-9684-4DE5-9F74-B7D8BC98E19F}" destId="{E5B39CCA-B8ED-4A76-A355-F187CD4FA758}" srcOrd="1" destOrd="0" presId="urn:microsoft.com/office/officeart/2008/layout/LinedList"/>
    <dgm:cxn modelId="{B1D44871-5087-4785-B0AA-F4437E1F0330}" type="presParOf" srcId="{E1EF0B65-2FDB-435F-B1FB-F3CD08248BEA}" destId="{B1A2736E-5B2F-437F-8348-3AD43185B534}" srcOrd="4" destOrd="0" presId="urn:microsoft.com/office/officeart/2008/layout/LinedList"/>
    <dgm:cxn modelId="{1CE0D726-DB62-4306-8699-D995CA38D5D5}" type="presParOf" srcId="{E1EF0B65-2FDB-435F-B1FB-F3CD08248BEA}" destId="{B554FD09-0167-4A4D-8C29-6077D8E4C545}" srcOrd="5" destOrd="0" presId="urn:microsoft.com/office/officeart/2008/layout/LinedList"/>
    <dgm:cxn modelId="{2C294AEC-5A39-4A41-98AF-E8A4ECE747D4}" type="presParOf" srcId="{B554FD09-0167-4A4D-8C29-6077D8E4C545}" destId="{60F70402-5C1E-48C1-8155-272C6D27E24B}" srcOrd="0" destOrd="0" presId="urn:microsoft.com/office/officeart/2008/layout/LinedList"/>
    <dgm:cxn modelId="{5A6E18AA-4E2E-480A-8398-31DA0090E0E0}" type="presParOf" srcId="{B554FD09-0167-4A4D-8C29-6077D8E4C545}" destId="{163E72EA-03FE-4855-A653-A1F801F2CB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608285A-8DB1-41A8-A23F-09C797FEE607}">
      <dgm:prSet custT="1"/>
      <dgm:spPr/>
      <dgm:t>
        <a:bodyPr/>
        <a:lstStyle/>
        <a:p>
          <a:pPr algn="just"/>
          <a:r>
            <a:rPr lang="en-US" sz="2600" dirty="0"/>
            <a:t>The </a:t>
          </a:r>
          <a:r>
            <a:rPr lang="en-US" sz="2600" dirty="0" err="1"/>
            <a:t>malimg</a:t>
          </a:r>
          <a:r>
            <a:rPr lang="en-US" sz="2600" dirty="0"/>
            <a:t> dataset of 25 class was used in model training to classify malwares.</a:t>
          </a:r>
        </a:p>
      </dgm:t>
    </dgm:pt>
    <dgm:pt modelId="{5E1C42D1-5403-431A-8E7D-EC2E5090F665}" type="parTrans" cxnId="{C860F15A-8DB0-4D6E-9410-CB0CDA5AF0B5}">
      <dgm:prSet/>
      <dgm:spPr/>
      <dgm:t>
        <a:bodyPr/>
        <a:lstStyle/>
        <a:p>
          <a:endParaRPr lang="en-US"/>
        </a:p>
      </dgm:t>
    </dgm:pt>
    <dgm:pt modelId="{2C961783-3616-4655-A43B-3E2DB0B9A477}" type="sibTrans" cxnId="{C860F15A-8DB0-4D6E-9410-CB0CDA5AF0B5}">
      <dgm:prSet/>
      <dgm:spPr/>
      <dgm:t>
        <a:bodyPr/>
        <a:lstStyle/>
        <a:p>
          <a:endParaRPr lang="en-US"/>
        </a:p>
      </dgm:t>
    </dgm:pt>
    <dgm:pt modelId="{51E78CF0-5F94-49B6-B8AF-9B1610328797}">
      <dgm:prSet custT="1"/>
      <dgm:spPr/>
      <dgm:t>
        <a:bodyPr/>
        <a:lstStyle/>
        <a:p>
          <a:pPr algn="just"/>
          <a:r>
            <a:rPr lang="en-US" sz="2600" dirty="0"/>
            <a:t>The data was split into train, validation and testing.</a:t>
          </a:r>
        </a:p>
      </dgm:t>
    </dgm:pt>
    <dgm:pt modelId="{067C65C9-D765-47D3-B6C1-3B1B535827C8}" type="parTrans" cxnId="{CF37D4B7-95B2-4047-9B75-91FF592E1D77}">
      <dgm:prSet/>
      <dgm:spPr/>
      <dgm:t>
        <a:bodyPr/>
        <a:lstStyle/>
        <a:p>
          <a:endParaRPr lang="en-US"/>
        </a:p>
      </dgm:t>
    </dgm:pt>
    <dgm:pt modelId="{37C8928F-E9C2-433A-88A8-6F67A3846848}" type="sibTrans" cxnId="{CF37D4B7-95B2-4047-9B75-91FF592E1D77}">
      <dgm:prSet/>
      <dgm:spPr/>
      <dgm:t>
        <a:bodyPr/>
        <a:lstStyle/>
        <a:p>
          <a:endParaRPr lang="en-US"/>
        </a:p>
      </dgm:t>
    </dgm:pt>
    <dgm:pt modelId="{94FCB9F2-C0B8-4241-A9D0-926645824C65}">
      <dgm:prSet custT="1"/>
      <dgm:spPr/>
      <dgm:t>
        <a:bodyPr/>
        <a:lstStyle/>
        <a:p>
          <a:pPr algn="just"/>
          <a:r>
            <a:rPr lang="en-US" sz="2600" dirty="0"/>
            <a:t>After training </a:t>
          </a:r>
          <a:r>
            <a:rPr lang="en-US" sz="2600" dirty="0" err="1"/>
            <a:t>AlexNet</a:t>
          </a:r>
          <a:r>
            <a:rPr lang="en-US" sz="2600" dirty="0"/>
            <a:t>, VGG16 and ResNet101, the champion model was ResNet101 (after handling imbalanced data) with test accuracy of 97.7%.</a:t>
          </a:r>
        </a:p>
      </dgm:t>
    </dgm:pt>
    <dgm:pt modelId="{F31DABE3-F6B7-4BB5-9B9D-CD668B397FD2}" type="parTrans" cxnId="{E94E9236-C171-47CA-AD64-E2A4476DA218}">
      <dgm:prSet/>
      <dgm:spPr/>
      <dgm:t>
        <a:bodyPr/>
        <a:lstStyle/>
        <a:p>
          <a:endParaRPr lang="en-US"/>
        </a:p>
      </dgm:t>
    </dgm:pt>
    <dgm:pt modelId="{D8449857-B011-495F-828A-BBCAA8210C26}" type="sibTrans" cxnId="{E94E9236-C171-47CA-AD64-E2A4476DA218}">
      <dgm:prSet/>
      <dgm:spPr/>
      <dgm:t>
        <a:bodyPr/>
        <a:lstStyle/>
        <a:p>
          <a:endParaRPr lang="en-US"/>
        </a:p>
      </dgm:t>
    </dgm:pt>
    <dgm:pt modelId="{15F6BDAD-C189-4317-A924-08BA19E9DA34}">
      <dgm:prSet custT="1"/>
      <dgm:spPr/>
      <dgm:t>
        <a:bodyPr/>
        <a:lstStyle/>
        <a:p>
          <a:pPr algn="just"/>
          <a:r>
            <a:rPr lang="en-US" sz="2600" dirty="0"/>
            <a:t>Deployment was done on </a:t>
          </a:r>
          <a:r>
            <a:rPr lang="en-US" sz="2600" dirty="0" err="1"/>
            <a:t>streamlit</a:t>
          </a:r>
          <a:r>
            <a:rPr lang="en-US" sz="2600" dirty="0"/>
            <a:t> using the champion model (ResNet101).</a:t>
          </a:r>
        </a:p>
      </dgm:t>
    </dgm:pt>
    <dgm:pt modelId="{A9A7E9B1-EF6E-40EE-AAC1-F37B2003EABB}" type="parTrans" cxnId="{AAEF46D6-AFD6-4073-AB3C-A57ECDCDDEFD}">
      <dgm:prSet/>
      <dgm:spPr/>
      <dgm:t>
        <a:bodyPr/>
        <a:lstStyle/>
        <a:p>
          <a:endParaRPr lang="en-US"/>
        </a:p>
      </dgm:t>
    </dgm:pt>
    <dgm:pt modelId="{9B9FEF9C-80EB-49CD-B93F-E8A4FC7BBFD1}" type="sibTrans" cxnId="{AAEF46D6-AFD6-4073-AB3C-A57ECDCDDEFD}">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B81328EA-962A-492C-A6F7-B48C62B731AB}" type="pres">
      <dgm:prSet presAssocID="{B608285A-8DB1-41A8-A23F-09C797FEE607}" presName="thickLine" presStyleLbl="alignNode1" presStyleIdx="0" presStyleCnt="4"/>
      <dgm:spPr/>
    </dgm:pt>
    <dgm:pt modelId="{FFE09002-A29E-4A5A-984B-A67CDFF42FFA}" type="pres">
      <dgm:prSet presAssocID="{B608285A-8DB1-41A8-A23F-09C797FEE607}" presName="horz1" presStyleCnt="0"/>
      <dgm:spPr/>
    </dgm:pt>
    <dgm:pt modelId="{D618BD81-F00E-4C9D-AB50-F9F2AE4D8CAD}" type="pres">
      <dgm:prSet presAssocID="{B608285A-8DB1-41A8-A23F-09C797FEE607}" presName="tx1" presStyleLbl="revTx" presStyleIdx="0" presStyleCnt="4"/>
      <dgm:spPr/>
    </dgm:pt>
    <dgm:pt modelId="{B75345A6-1567-4187-A3A7-A11CC6A74982}" type="pres">
      <dgm:prSet presAssocID="{B608285A-8DB1-41A8-A23F-09C797FEE607}" presName="vert1" presStyleCnt="0"/>
      <dgm:spPr/>
    </dgm:pt>
    <dgm:pt modelId="{CCBF216B-5E18-47FB-A6D1-9269AB5A0F5A}" type="pres">
      <dgm:prSet presAssocID="{51E78CF0-5F94-49B6-B8AF-9B1610328797}" presName="thickLine" presStyleLbl="alignNode1" presStyleIdx="1" presStyleCnt="4"/>
      <dgm:spPr/>
    </dgm:pt>
    <dgm:pt modelId="{2C7EE391-3622-4226-BCBB-271DEEA3256F}" type="pres">
      <dgm:prSet presAssocID="{51E78CF0-5F94-49B6-B8AF-9B1610328797}" presName="horz1" presStyleCnt="0"/>
      <dgm:spPr/>
    </dgm:pt>
    <dgm:pt modelId="{F2055775-98CB-4ECE-8D21-FB5BAE72B90A}" type="pres">
      <dgm:prSet presAssocID="{51E78CF0-5F94-49B6-B8AF-9B1610328797}" presName="tx1" presStyleLbl="revTx" presStyleIdx="1" presStyleCnt="4" custScaleY="77441"/>
      <dgm:spPr/>
    </dgm:pt>
    <dgm:pt modelId="{EEE96A3E-A266-40B0-93F9-FB8C73656D11}" type="pres">
      <dgm:prSet presAssocID="{51E78CF0-5F94-49B6-B8AF-9B1610328797}" presName="vert1" presStyleCnt="0"/>
      <dgm:spPr/>
    </dgm:pt>
    <dgm:pt modelId="{5E742D23-DC4C-4386-944B-A76E58B265B1}" type="pres">
      <dgm:prSet presAssocID="{94FCB9F2-C0B8-4241-A9D0-926645824C65}" presName="thickLine" presStyleLbl="alignNode1" presStyleIdx="2" presStyleCnt="4"/>
      <dgm:spPr/>
    </dgm:pt>
    <dgm:pt modelId="{EDF7B9E6-A205-483A-B0FC-436BBF55EF3A}" type="pres">
      <dgm:prSet presAssocID="{94FCB9F2-C0B8-4241-A9D0-926645824C65}" presName="horz1" presStyleCnt="0"/>
      <dgm:spPr/>
    </dgm:pt>
    <dgm:pt modelId="{C4DC29FE-D324-41C1-BC93-2A12B2B225FE}" type="pres">
      <dgm:prSet presAssocID="{94FCB9F2-C0B8-4241-A9D0-926645824C65}" presName="tx1" presStyleLbl="revTx" presStyleIdx="2" presStyleCnt="4"/>
      <dgm:spPr/>
    </dgm:pt>
    <dgm:pt modelId="{64C81C26-E8E9-476A-B330-0D49D1F54290}" type="pres">
      <dgm:prSet presAssocID="{94FCB9F2-C0B8-4241-A9D0-926645824C65}" presName="vert1" presStyleCnt="0"/>
      <dgm:spPr/>
    </dgm:pt>
    <dgm:pt modelId="{FE61F05B-366C-48D7-856D-100B0B56A262}" type="pres">
      <dgm:prSet presAssocID="{15F6BDAD-C189-4317-A924-08BA19E9DA34}" presName="thickLine" presStyleLbl="alignNode1" presStyleIdx="3" presStyleCnt="4"/>
      <dgm:spPr/>
    </dgm:pt>
    <dgm:pt modelId="{E19BCBB8-FBD0-44BF-AB90-C937A02C1CA5}" type="pres">
      <dgm:prSet presAssocID="{15F6BDAD-C189-4317-A924-08BA19E9DA34}" presName="horz1" presStyleCnt="0"/>
      <dgm:spPr/>
    </dgm:pt>
    <dgm:pt modelId="{2AAA7CDB-684A-42B9-A08C-51F3DB5140D1}" type="pres">
      <dgm:prSet presAssocID="{15F6BDAD-C189-4317-A924-08BA19E9DA34}" presName="tx1" presStyleLbl="revTx" presStyleIdx="3" presStyleCnt="4"/>
      <dgm:spPr/>
    </dgm:pt>
    <dgm:pt modelId="{88BB2F8C-5DB1-4BE8-B755-28A58DAD0104}" type="pres">
      <dgm:prSet presAssocID="{15F6BDAD-C189-4317-A924-08BA19E9DA34}" presName="vert1" presStyleCnt="0"/>
      <dgm:spPr/>
    </dgm:pt>
  </dgm:ptLst>
  <dgm:cxnLst>
    <dgm:cxn modelId="{E94E9236-C171-47CA-AD64-E2A4476DA218}" srcId="{F4CCEF58-E5C7-42C6-9DFF-D50DED3FAF5E}" destId="{94FCB9F2-C0B8-4241-A9D0-926645824C65}" srcOrd="2" destOrd="0" parTransId="{F31DABE3-F6B7-4BB5-9B9D-CD668B397FD2}" sibTransId="{D8449857-B011-495F-828A-BBCAA8210C26}"/>
    <dgm:cxn modelId="{092B776A-D3CE-43B8-9DEB-7C5290E7EA64}" type="presOf" srcId="{F4CCEF58-E5C7-42C6-9DFF-D50DED3FAF5E}" destId="{E1EF0B65-2FDB-435F-B1FB-F3CD08248BEA}" srcOrd="0" destOrd="0" presId="urn:microsoft.com/office/officeart/2008/layout/LinedList"/>
    <dgm:cxn modelId="{600CE04F-FA02-4430-9A59-C3A15D2069C8}" type="presOf" srcId="{51E78CF0-5F94-49B6-B8AF-9B1610328797}" destId="{F2055775-98CB-4ECE-8D21-FB5BAE72B90A}" srcOrd="0" destOrd="0" presId="urn:microsoft.com/office/officeart/2008/layout/LinedList"/>
    <dgm:cxn modelId="{39364979-AEB6-4F14-87C4-506FD1AD9589}" type="presOf" srcId="{94FCB9F2-C0B8-4241-A9D0-926645824C65}" destId="{C4DC29FE-D324-41C1-BC93-2A12B2B225FE}" srcOrd="0" destOrd="0" presId="urn:microsoft.com/office/officeart/2008/layout/LinedList"/>
    <dgm:cxn modelId="{C860F15A-8DB0-4D6E-9410-CB0CDA5AF0B5}" srcId="{F4CCEF58-E5C7-42C6-9DFF-D50DED3FAF5E}" destId="{B608285A-8DB1-41A8-A23F-09C797FEE607}" srcOrd="0" destOrd="0" parTransId="{5E1C42D1-5403-431A-8E7D-EC2E5090F665}" sibTransId="{2C961783-3616-4655-A43B-3E2DB0B9A477}"/>
    <dgm:cxn modelId="{CF37D4B7-95B2-4047-9B75-91FF592E1D77}" srcId="{F4CCEF58-E5C7-42C6-9DFF-D50DED3FAF5E}" destId="{51E78CF0-5F94-49B6-B8AF-9B1610328797}" srcOrd="1" destOrd="0" parTransId="{067C65C9-D765-47D3-B6C1-3B1B535827C8}" sibTransId="{37C8928F-E9C2-433A-88A8-6F67A3846848}"/>
    <dgm:cxn modelId="{70C137C8-CF37-4C10-A306-675BFDD07825}" type="presOf" srcId="{B608285A-8DB1-41A8-A23F-09C797FEE607}" destId="{D618BD81-F00E-4C9D-AB50-F9F2AE4D8CAD}" srcOrd="0" destOrd="0" presId="urn:microsoft.com/office/officeart/2008/layout/LinedList"/>
    <dgm:cxn modelId="{3FBE8DCF-6AF9-4DD2-B2A8-8BFB7F130462}" type="presOf" srcId="{15F6BDAD-C189-4317-A924-08BA19E9DA34}" destId="{2AAA7CDB-684A-42B9-A08C-51F3DB5140D1}" srcOrd="0" destOrd="0" presId="urn:microsoft.com/office/officeart/2008/layout/LinedList"/>
    <dgm:cxn modelId="{AAEF46D6-AFD6-4073-AB3C-A57ECDCDDEFD}" srcId="{F4CCEF58-E5C7-42C6-9DFF-D50DED3FAF5E}" destId="{15F6BDAD-C189-4317-A924-08BA19E9DA34}" srcOrd="3" destOrd="0" parTransId="{A9A7E9B1-EF6E-40EE-AAC1-F37B2003EABB}" sibTransId="{9B9FEF9C-80EB-49CD-B93F-E8A4FC7BBFD1}"/>
    <dgm:cxn modelId="{A9495891-F459-4EAD-A1C7-31276534037A}" type="presParOf" srcId="{E1EF0B65-2FDB-435F-B1FB-F3CD08248BEA}" destId="{B81328EA-962A-492C-A6F7-B48C62B731AB}" srcOrd="0" destOrd="0" presId="urn:microsoft.com/office/officeart/2008/layout/LinedList"/>
    <dgm:cxn modelId="{6343E69E-43BC-4114-8CC8-FE1E08B448E8}" type="presParOf" srcId="{E1EF0B65-2FDB-435F-B1FB-F3CD08248BEA}" destId="{FFE09002-A29E-4A5A-984B-A67CDFF42FFA}" srcOrd="1" destOrd="0" presId="urn:microsoft.com/office/officeart/2008/layout/LinedList"/>
    <dgm:cxn modelId="{E835EEF0-67D2-4263-A7B6-DB14D75482A7}" type="presParOf" srcId="{FFE09002-A29E-4A5A-984B-A67CDFF42FFA}" destId="{D618BD81-F00E-4C9D-AB50-F9F2AE4D8CAD}" srcOrd="0" destOrd="0" presId="urn:microsoft.com/office/officeart/2008/layout/LinedList"/>
    <dgm:cxn modelId="{5C16A979-82EE-4F37-91A3-43C088B323E1}" type="presParOf" srcId="{FFE09002-A29E-4A5A-984B-A67CDFF42FFA}" destId="{B75345A6-1567-4187-A3A7-A11CC6A74982}" srcOrd="1" destOrd="0" presId="urn:microsoft.com/office/officeart/2008/layout/LinedList"/>
    <dgm:cxn modelId="{872DA88B-372D-414D-B2CB-44D1DB29F184}" type="presParOf" srcId="{E1EF0B65-2FDB-435F-B1FB-F3CD08248BEA}" destId="{CCBF216B-5E18-47FB-A6D1-9269AB5A0F5A}" srcOrd="2" destOrd="0" presId="urn:microsoft.com/office/officeart/2008/layout/LinedList"/>
    <dgm:cxn modelId="{A0A2EC1E-9979-416D-A57C-A78B2C9B9B18}" type="presParOf" srcId="{E1EF0B65-2FDB-435F-B1FB-F3CD08248BEA}" destId="{2C7EE391-3622-4226-BCBB-271DEEA3256F}" srcOrd="3" destOrd="0" presId="urn:microsoft.com/office/officeart/2008/layout/LinedList"/>
    <dgm:cxn modelId="{4FF74824-181C-42BE-9259-EE516FA7E83C}" type="presParOf" srcId="{2C7EE391-3622-4226-BCBB-271DEEA3256F}" destId="{F2055775-98CB-4ECE-8D21-FB5BAE72B90A}" srcOrd="0" destOrd="0" presId="urn:microsoft.com/office/officeart/2008/layout/LinedList"/>
    <dgm:cxn modelId="{E2210667-AA49-47A4-9F2C-56F5620B2509}" type="presParOf" srcId="{2C7EE391-3622-4226-BCBB-271DEEA3256F}" destId="{EEE96A3E-A266-40B0-93F9-FB8C73656D11}" srcOrd="1" destOrd="0" presId="urn:microsoft.com/office/officeart/2008/layout/LinedList"/>
    <dgm:cxn modelId="{D2CF500F-F7D5-48F4-878C-FB6E18A2AA99}" type="presParOf" srcId="{E1EF0B65-2FDB-435F-B1FB-F3CD08248BEA}" destId="{5E742D23-DC4C-4386-944B-A76E58B265B1}" srcOrd="4" destOrd="0" presId="urn:microsoft.com/office/officeart/2008/layout/LinedList"/>
    <dgm:cxn modelId="{21BCF156-89EF-4B9B-8964-6B196225B635}" type="presParOf" srcId="{E1EF0B65-2FDB-435F-B1FB-F3CD08248BEA}" destId="{EDF7B9E6-A205-483A-B0FC-436BBF55EF3A}" srcOrd="5" destOrd="0" presId="urn:microsoft.com/office/officeart/2008/layout/LinedList"/>
    <dgm:cxn modelId="{2477A6E9-8CB5-4F31-B3F2-58F7BDF18DB3}" type="presParOf" srcId="{EDF7B9E6-A205-483A-B0FC-436BBF55EF3A}" destId="{C4DC29FE-D324-41C1-BC93-2A12B2B225FE}" srcOrd="0" destOrd="0" presId="urn:microsoft.com/office/officeart/2008/layout/LinedList"/>
    <dgm:cxn modelId="{9C9E21F1-23AB-4D67-AA7B-B221EE712A87}" type="presParOf" srcId="{EDF7B9E6-A205-483A-B0FC-436BBF55EF3A}" destId="{64C81C26-E8E9-476A-B330-0D49D1F54290}" srcOrd="1" destOrd="0" presId="urn:microsoft.com/office/officeart/2008/layout/LinedList"/>
    <dgm:cxn modelId="{2ABA7CB2-321A-4A07-A1E9-6BDED3C799A7}" type="presParOf" srcId="{E1EF0B65-2FDB-435F-B1FB-F3CD08248BEA}" destId="{FE61F05B-366C-48D7-856D-100B0B56A262}" srcOrd="6" destOrd="0" presId="urn:microsoft.com/office/officeart/2008/layout/LinedList"/>
    <dgm:cxn modelId="{22768BDB-893C-403D-9989-87DBB5F89B9D}" type="presParOf" srcId="{E1EF0B65-2FDB-435F-B1FB-F3CD08248BEA}" destId="{E19BCBB8-FBD0-44BF-AB90-C937A02C1CA5}" srcOrd="7" destOrd="0" presId="urn:microsoft.com/office/officeart/2008/layout/LinedList"/>
    <dgm:cxn modelId="{DEB25E73-1AAA-4881-9436-2FE12FA3EE19}" type="presParOf" srcId="{E19BCBB8-FBD0-44BF-AB90-C937A02C1CA5}" destId="{2AAA7CDB-684A-42B9-A08C-51F3DB5140D1}" srcOrd="0" destOrd="0" presId="urn:microsoft.com/office/officeart/2008/layout/LinedList"/>
    <dgm:cxn modelId="{0A31E830-FA0C-46E4-88AF-0165896D55FF}" type="presParOf" srcId="{E19BCBB8-FBD0-44BF-AB90-C937A02C1CA5}" destId="{88BB2F8C-5DB1-4BE8-B755-28A58DAD01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A3683-CE44-48D0-9AD0-10BB46C84686}">
      <dsp:nvSpPr>
        <dsp:cNvPr id="0" name=""/>
        <dsp:cNvSpPr/>
      </dsp:nvSpPr>
      <dsp:spPr>
        <a:xfrm>
          <a:off x="0" y="0"/>
          <a:ext cx="43418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F202B9-0CB4-485C-9C95-63062CC19836}">
      <dsp:nvSpPr>
        <dsp:cNvPr id="0" name=""/>
        <dsp:cNvSpPr/>
      </dsp:nvSpPr>
      <dsp:spPr>
        <a:xfrm>
          <a:off x="0" y="0"/>
          <a:ext cx="4341845" cy="11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Introduction</a:t>
          </a:r>
        </a:p>
      </dsp:txBody>
      <dsp:txXfrm>
        <a:off x="0" y="0"/>
        <a:ext cx="4341845" cy="1163527"/>
      </dsp:txXfrm>
    </dsp:sp>
    <dsp:sp modelId="{8672F75F-B249-401D-9F2E-04EA374FB880}">
      <dsp:nvSpPr>
        <dsp:cNvPr id="0" name=""/>
        <dsp:cNvSpPr/>
      </dsp:nvSpPr>
      <dsp:spPr>
        <a:xfrm>
          <a:off x="0" y="1163527"/>
          <a:ext cx="43418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1A1CAF-F510-497B-8956-59B8D7B51477}">
      <dsp:nvSpPr>
        <dsp:cNvPr id="0" name=""/>
        <dsp:cNvSpPr/>
      </dsp:nvSpPr>
      <dsp:spPr>
        <a:xfrm>
          <a:off x="0" y="1163527"/>
          <a:ext cx="4341845" cy="11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en-US" sz="2800" kern="1200" dirty="0"/>
            <a:t>Problem Definition</a:t>
          </a:r>
        </a:p>
      </dsp:txBody>
      <dsp:txXfrm>
        <a:off x="0" y="1163527"/>
        <a:ext cx="4341845" cy="1163527"/>
      </dsp:txXfrm>
    </dsp:sp>
    <dsp:sp modelId="{61ADAA53-4B43-41EA-B373-C49FF48A6B4B}">
      <dsp:nvSpPr>
        <dsp:cNvPr id="0" name=""/>
        <dsp:cNvSpPr/>
      </dsp:nvSpPr>
      <dsp:spPr>
        <a:xfrm>
          <a:off x="0" y="2327054"/>
          <a:ext cx="43418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AFC31-622B-4C57-AE65-CC1505E72F03}">
      <dsp:nvSpPr>
        <dsp:cNvPr id="0" name=""/>
        <dsp:cNvSpPr/>
      </dsp:nvSpPr>
      <dsp:spPr>
        <a:xfrm>
          <a:off x="0" y="2327054"/>
          <a:ext cx="4341845" cy="11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en-US" sz="2800" kern="1200" dirty="0"/>
            <a:t>Dataset</a:t>
          </a:r>
        </a:p>
      </dsp:txBody>
      <dsp:txXfrm>
        <a:off x="0" y="2327054"/>
        <a:ext cx="4341845" cy="1163527"/>
      </dsp:txXfrm>
    </dsp:sp>
    <dsp:sp modelId="{A4A65C3C-1B75-4105-856E-06195885E583}">
      <dsp:nvSpPr>
        <dsp:cNvPr id="0" name=""/>
        <dsp:cNvSpPr/>
      </dsp:nvSpPr>
      <dsp:spPr>
        <a:xfrm>
          <a:off x="0" y="3490581"/>
          <a:ext cx="43418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1082F-B331-44F0-8F99-5208AD5280F5}">
      <dsp:nvSpPr>
        <dsp:cNvPr id="0" name=""/>
        <dsp:cNvSpPr/>
      </dsp:nvSpPr>
      <dsp:spPr>
        <a:xfrm>
          <a:off x="0" y="3490581"/>
          <a:ext cx="4341845" cy="11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en-US" sz="2800" kern="1200" dirty="0"/>
            <a:t>Methodology</a:t>
          </a:r>
        </a:p>
      </dsp:txBody>
      <dsp:txXfrm>
        <a:off x="0" y="3490581"/>
        <a:ext cx="4341845" cy="1163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A3683-CE44-48D0-9AD0-10BB46C84686}">
      <dsp:nvSpPr>
        <dsp:cNvPr id="0" name=""/>
        <dsp:cNvSpPr/>
      </dsp:nvSpPr>
      <dsp:spPr>
        <a:xfrm>
          <a:off x="0" y="0"/>
          <a:ext cx="43418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F202B9-0CB4-485C-9C95-63062CC19836}">
      <dsp:nvSpPr>
        <dsp:cNvPr id="0" name=""/>
        <dsp:cNvSpPr/>
      </dsp:nvSpPr>
      <dsp:spPr>
        <a:xfrm>
          <a:off x="0" y="0"/>
          <a:ext cx="4341845" cy="11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Evaluation</a:t>
          </a:r>
        </a:p>
      </dsp:txBody>
      <dsp:txXfrm>
        <a:off x="0" y="0"/>
        <a:ext cx="4341845" cy="1163527"/>
      </dsp:txXfrm>
    </dsp:sp>
    <dsp:sp modelId="{FA7313D2-EDFA-4E20-AC1E-8B9073C23B64}">
      <dsp:nvSpPr>
        <dsp:cNvPr id="0" name=""/>
        <dsp:cNvSpPr/>
      </dsp:nvSpPr>
      <dsp:spPr>
        <a:xfrm>
          <a:off x="0" y="1163527"/>
          <a:ext cx="43418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0EC05-F248-481C-9A9C-A119C749B401}">
      <dsp:nvSpPr>
        <dsp:cNvPr id="0" name=""/>
        <dsp:cNvSpPr/>
      </dsp:nvSpPr>
      <dsp:spPr>
        <a:xfrm>
          <a:off x="0" y="1163527"/>
          <a:ext cx="4341845" cy="11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en-US" sz="2800" kern="1200" dirty="0"/>
            <a:t>User Interface</a:t>
          </a:r>
        </a:p>
      </dsp:txBody>
      <dsp:txXfrm>
        <a:off x="0" y="1163527"/>
        <a:ext cx="4341845" cy="1163527"/>
      </dsp:txXfrm>
    </dsp:sp>
    <dsp:sp modelId="{A207C36D-2F84-4CAF-9535-A297012F19CF}">
      <dsp:nvSpPr>
        <dsp:cNvPr id="0" name=""/>
        <dsp:cNvSpPr/>
      </dsp:nvSpPr>
      <dsp:spPr>
        <a:xfrm>
          <a:off x="0" y="2327054"/>
          <a:ext cx="43418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329906-4C21-4D38-9BF6-7E685E6F4F60}">
      <dsp:nvSpPr>
        <dsp:cNvPr id="0" name=""/>
        <dsp:cNvSpPr/>
      </dsp:nvSpPr>
      <dsp:spPr>
        <a:xfrm>
          <a:off x="0" y="2327054"/>
          <a:ext cx="4341845" cy="11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en-US" sz="2800" kern="1200" dirty="0"/>
            <a:t>Conclusion</a:t>
          </a:r>
        </a:p>
      </dsp:txBody>
      <dsp:txXfrm>
        <a:off x="0" y="2327054"/>
        <a:ext cx="4341845" cy="1163527"/>
      </dsp:txXfrm>
    </dsp:sp>
    <dsp:sp modelId="{0DAC58BC-1C58-411C-8FF0-EBCC02272596}">
      <dsp:nvSpPr>
        <dsp:cNvPr id="0" name=""/>
        <dsp:cNvSpPr/>
      </dsp:nvSpPr>
      <dsp:spPr>
        <a:xfrm>
          <a:off x="0" y="3490581"/>
          <a:ext cx="43418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566244-8BFD-4871-834F-30BD3A197302}">
      <dsp:nvSpPr>
        <dsp:cNvPr id="0" name=""/>
        <dsp:cNvSpPr/>
      </dsp:nvSpPr>
      <dsp:spPr>
        <a:xfrm>
          <a:off x="0" y="3490581"/>
          <a:ext cx="4341845" cy="11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Font typeface="Wingdings" panose="05000000000000000000" pitchFamily="2" charset="2"/>
            <a:buNone/>
          </a:pPr>
          <a:endParaRPr lang="en-US" sz="5300" kern="1200" dirty="0"/>
        </a:p>
      </dsp:txBody>
      <dsp:txXfrm>
        <a:off x="0" y="3490581"/>
        <a:ext cx="4341845" cy="11635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0B5B4-2CCD-4696-B4C5-079BA8A37885}">
      <dsp:nvSpPr>
        <dsp:cNvPr id="0" name=""/>
        <dsp:cNvSpPr/>
      </dsp:nvSpPr>
      <dsp:spPr>
        <a:xfrm>
          <a:off x="0" y="146"/>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A4D6D7-58D2-46CE-ADB1-4E9316C88C56}">
      <dsp:nvSpPr>
        <dsp:cNvPr id="0" name=""/>
        <dsp:cNvSpPr/>
      </dsp:nvSpPr>
      <dsp:spPr>
        <a:xfrm>
          <a:off x="0" y="146"/>
          <a:ext cx="9302622" cy="124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Font typeface="Wingdings" panose="05000000000000000000" pitchFamily="2" charset="2"/>
            <a:buNone/>
          </a:pPr>
          <a:r>
            <a:rPr lang="en-US" sz="2300" b="0" i="0" kern="1200" dirty="0">
              <a:solidFill>
                <a:srgbClr val="000000">
                  <a:hueOff val="0"/>
                  <a:satOff val="0"/>
                  <a:lumOff val="0"/>
                  <a:alphaOff val="0"/>
                </a:srgbClr>
              </a:solidFill>
              <a:latin typeface="Calibri" panose="020F0502020204030204"/>
              <a:ea typeface="+mn-ea"/>
              <a:cs typeface="+mn-cs"/>
            </a:rPr>
            <a:t>Malwares can be harmful to any computer, and they need to be classified to the known types after detection to prevent system breaches and capturing of sensitive data. </a:t>
          </a:r>
        </a:p>
      </dsp:txBody>
      <dsp:txXfrm>
        <a:off x="0" y="146"/>
        <a:ext cx="9302622" cy="1241427"/>
      </dsp:txXfrm>
    </dsp:sp>
    <dsp:sp modelId="{8EEAB83D-C741-43A0-A338-6B11778786DF}">
      <dsp:nvSpPr>
        <dsp:cNvPr id="0" name=""/>
        <dsp:cNvSpPr/>
      </dsp:nvSpPr>
      <dsp:spPr>
        <a:xfrm>
          <a:off x="0" y="1241573"/>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55009F-0B6F-4131-9846-3BD1736C5F2C}">
      <dsp:nvSpPr>
        <dsp:cNvPr id="0" name=""/>
        <dsp:cNvSpPr/>
      </dsp:nvSpPr>
      <dsp:spPr>
        <a:xfrm>
          <a:off x="0" y="1241573"/>
          <a:ext cx="9302622" cy="539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solidFill>
                <a:srgbClr val="000000">
                  <a:hueOff val="0"/>
                  <a:satOff val="0"/>
                  <a:lumOff val="0"/>
                  <a:alphaOff val="0"/>
                </a:srgbClr>
              </a:solidFill>
              <a:latin typeface="Calibri" panose="020F0502020204030204"/>
              <a:ea typeface="+mn-ea"/>
              <a:cs typeface="+mn-cs"/>
            </a:rPr>
            <a:t>Building a system from scratch can be a hassle for such classification systems.</a:t>
          </a:r>
        </a:p>
      </dsp:txBody>
      <dsp:txXfrm>
        <a:off x="0" y="1241573"/>
        <a:ext cx="9302622" cy="539971"/>
      </dsp:txXfrm>
    </dsp:sp>
    <dsp:sp modelId="{E66B6F0F-18AA-4925-87D5-8E79E3D90B72}">
      <dsp:nvSpPr>
        <dsp:cNvPr id="0" name=""/>
        <dsp:cNvSpPr/>
      </dsp:nvSpPr>
      <dsp:spPr>
        <a:xfrm>
          <a:off x="0" y="1781545"/>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F15E46-5919-4F79-BBD7-349B0DBF38B8}">
      <dsp:nvSpPr>
        <dsp:cNvPr id="0" name=""/>
        <dsp:cNvSpPr/>
      </dsp:nvSpPr>
      <dsp:spPr>
        <a:xfrm>
          <a:off x="0" y="1781545"/>
          <a:ext cx="9302622" cy="124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solidFill>
                <a:srgbClr val="000000">
                  <a:hueOff val="0"/>
                  <a:satOff val="0"/>
                  <a:lumOff val="0"/>
                  <a:alphaOff val="0"/>
                </a:srgbClr>
              </a:solidFill>
              <a:latin typeface="Calibri" panose="020F0502020204030204"/>
              <a:ea typeface="+mn-ea"/>
              <a:cs typeface="+mn-cs"/>
            </a:rPr>
            <a:t>Image-based malwares are should be classified automatically instead of manual classification by experts which can varies in accuracy due to different levels of knowledge and intellectual skills between them.</a:t>
          </a:r>
        </a:p>
      </dsp:txBody>
      <dsp:txXfrm>
        <a:off x="0" y="1781545"/>
        <a:ext cx="9302622" cy="12414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328EA-962A-492C-A6F7-B48C62B731AB}">
      <dsp:nvSpPr>
        <dsp:cNvPr id="0" name=""/>
        <dsp:cNvSpPr/>
      </dsp:nvSpPr>
      <dsp:spPr>
        <a:xfrm>
          <a:off x="0" y="0"/>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8BD81-F00E-4C9D-AB50-F9F2AE4D8CAD}">
      <dsp:nvSpPr>
        <dsp:cNvPr id="0" name=""/>
        <dsp:cNvSpPr/>
      </dsp:nvSpPr>
      <dsp:spPr>
        <a:xfrm>
          <a:off x="0" y="0"/>
          <a:ext cx="9302622" cy="3023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kern="1200" dirty="0"/>
            <a:t>Malware is any malicious code or a program that can be harmful to the computer. There are many types of malwares, and it’s essential to detect these types to prevent their breaches to keep the data and the system private and secured.</a:t>
          </a:r>
        </a:p>
      </dsp:txBody>
      <dsp:txXfrm>
        <a:off x="0" y="0"/>
        <a:ext cx="9302622" cy="30231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84B57-6AF9-409E-B361-25220854B4D4}">
      <dsp:nvSpPr>
        <dsp:cNvPr id="0" name=""/>
        <dsp:cNvSpPr/>
      </dsp:nvSpPr>
      <dsp:spPr>
        <a:xfrm>
          <a:off x="0" y="1954"/>
          <a:ext cx="42011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5CB62-47B1-49F7-B515-3703C960899E}">
      <dsp:nvSpPr>
        <dsp:cNvPr id="0" name=""/>
        <dsp:cNvSpPr/>
      </dsp:nvSpPr>
      <dsp:spPr>
        <a:xfrm>
          <a:off x="0" y="1954"/>
          <a:ext cx="4201199" cy="1332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Clr>
              <a:schemeClr val="dk1"/>
            </a:buClr>
            <a:buSzPts val="1400"/>
            <a:buFont typeface="Fira Sans" panose="020B0503050000020004" pitchFamily="34" charset="0"/>
            <a:buNone/>
          </a:pPr>
          <a:r>
            <a:rPr lang="en-US" sz="2600" b="0" i="0" kern="1200" dirty="0"/>
            <a:t>The </a:t>
          </a:r>
          <a:r>
            <a:rPr lang="en-US" sz="2600" b="0" i="0" kern="1200" dirty="0" err="1"/>
            <a:t>Malimg</a:t>
          </a:r>
          <a:r>
            <a:rPr lang="en-US" sz="2600" b="0" i="0" kern="1200" dirty="0"/>
            <a:t> dataset consists of 9339 images and </a:t>
          </a:r>
          <a:br>
            <a:rPr lang="en-US" sz="2600" b="0" i="0" kern="1200" dirty="0"/>
          </a:br>
          <a:r>
            <a:rPr lang="en-US" sz="2600" b="0" i="0" kern="1200" dirty="0"/>
            <a:t>25 classes. </a:t>
          </a:r>
          <a:endParaRPr lang="en-US" sz="2600" kern="1200" dirty="0"/>
        </a:p>
      </dsp:txBody>
      <dsp:txXfrm>
        <a:off x="0" y="1954"/>
        <a:ext cx="4201199" cy="1332773"/>
      </dsp:txXfrm>
    </dsp:sp>
    <dsp:sp modelId="{36BE387E-6E68-4E0B-B2DD-E1474388A1CC}">
      <dsp:nvSpPr>
        <dsp:cNvPr id="0" name=""/>
        <dsp:cNvSpPr/>
      </dsp:nvSpPr>
      <dsp:spPr>
        <a:xfrm>
          <a:off x="0" y="1334727"/>
          <a:ext cx="42011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FBC8D-662B-4C2A-828B-1B2C04681DCF}">
      <dsp:nvSpPr>
        <dsp:cNvPr id="0" name=""/>
        <dsp:cNvSpPr/>
      </dsp:nvSpPr>
      <dsp:spPr>
        <a:xfrm>
          <a:off x="0" y="1334727"/>
          <a:ext cx="4201199" cy="1332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0" i="0" kern="1200" dirty="0"/>
            <a:t>The dataset contains the family/class of the malware and the malware type.</a:t>
          </a:r>
          <a:endParaRPr lang="en-US" sz="2600" kern="1200" dirty="0"/>
        </a:p>
      </dsp:txBody>
      <dsp:txXfrm>
        <a:off x="0" y="1334727"/>
        <a:ext cx="4201199" cy="1332773"/>
      </dsp:txXfrm>
    </dsp:sp>
    <dsp:sp modelId="{B1A2736E-5B2F-437F-8348-3AD43185B534}">
      <dsp:nvSpPr>
        <dsp:cNvPr id="0" name=""/>
        <dsp:cNvSpPr/>
      </dsp:nvSpPr>
      <dsp:spPr>
        <a:xfrm>
          <a:off x="0" y="2667501"/>
          <a:ext cx="42011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70402-5C1E-48C1-8155-272C6D27E24B}">
      <dsp:nvSpPr>
        <dsp:cNvPr id="0" name=""/>
        <dsp:cNvSpPr/>
      </dsp:nvSpPr>
      <dsp:spPr>
        <a:xfrm>
          <a:off x="0" y="2667501"/>
          <a:ext cx="4201199" cy="1332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0" i="0" kern="1200" dirty="0"/>
            <a:t>The data has been split </a:t>
          </a:r>
          <a:br>
            <a:rPr lang="en-US" sz="2600" b="0" i="0" kern="1200" dirty="0"/>
          </a:br>
          <a:r>
            <a:rPr lang="en-US" sz="2600" b="0" i="0" kern="1200" dirty="0"/>
            <a:t>into training, testing and validation sets.</a:t>
          </a:r>
          <a:endParaRPr lang="en-US" sz="2600" kern="1200" dirty="0"/>
        </a:p>
      </dsp:txBody>
      <dsp:txXfrm>
        <a:off x="0" y="2667501"/>
        <a:ext cx="4201199" cy="13327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328EA-962A-492C-A6F7-B48C62B731AB}">
      <dsp:nvSpPr>
        <dsp:cNvPr id="0" name=""/>
        <dsp:cNvSpPr/>
      </dsp:nvSpPr>
      <dsp:spPr>
        <a:xfrm>
          <a:off x="0" y="2468"/>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8BD81-F00E-4C9D-AB50-F9F2AE4D8CAD}">
      <dsp:nvSpPr>
        <dsp:cNvPr id="0" name=""/>
        <dsp:cNvSpPr/>
      </dsp:nvSpPr>
      <dsp:spPr>
        <a:xfrm>
          <a:off x="0" y="2468"/>
          <a:ext cx="9302622" cy="117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kern="1200" dirty="0"/>
            <a:t>The </a:t>
          </a:r>
          <a:r>
            <a:rPr lang="en-US" sz="2600" kern="1200" dirty="0" err="1"/>
            <a:t>malimg</a:t>
          </a:r>
          <a:r>
            <a:rPr lang="en-US" sz="2600" kern="1200" dirty="0"/>
            <a:t> dataset of 25 class was used in model training to classify malwares.</a:t>
          </a:r>
        </a:p>
      </dsp:txBody>
      <dsp:txXfrm>
        <a:off x="0" y="2468"/>
        <a:ext cx="9302622" cy="1179024"/>
      </dsp:txXfrm>
    </dsp:sp>
    <dsp:sp modelId="{CCBF216B-5E18-47FB-A6D1-9269AB5A0F5A}">
      <dsp:nvSpPr>
        <dsp:cNvPr id="0" name=""/>
        <dsp:cNvSpPr/>
      </dsp:nvSpPr>
      <dsp:spPr>
        <a:xfrm>
          <a:off x="0" y="1181492"/>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55775-98CB-4ECE-8D21-FB5BAE72B90A}">
      <dsp:nvSpPr>
        <dsp:cNvPr id="0" name=""/>
        <dsp:cNvSpPr/>
      </dsp:nvSpPr>
      <dsp:spPr>
        <a:xfrm>
          <a:off x="0" y="1181492"/>
          <a:ext cx="9302622" cy="91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kern="1200" dirty="0"/>
            <a:t>The data was split into train, validation and testing.</a:t>
          </a:r>
        </a:p>
      </dsp:txBody>
      <dsp:txXfrm>
        <a:off x="0" y="1181492"/>
        <a:ext cx="9302622" cy="913048"/>
      </dsp:txXfrm>
    </dsp:sp>
    <dsp:sp modelId="{5E742D23-DC4C-4386-944B-A76E58B265B1}">
      <dsp:nvSpPr>
        <dsp:cNvPr id="0" name=""/>
        <dsp:cNvSpPr/>
      </dsp:nvSpPr>
      <dsp:spPr>
        <a:xfrm>
          <a:off x="0" y="2094540"/>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DC29FE-D324-41C1-BC93-2A12B2B225FE}">
      <dsp:nvSpPr>
        <dsp:cNvPr id="0" name=""/>
        <dsp:cNvSpPr/>
      </dsp:nvSpPr>
      <dsp:spPr>
        <a:xfrm>
          <a:off x="0" y="2094540"/>
          <a:ext cx="9302622" cy="117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kern="1200" dirty="0"/>
            <a:t>After training </a:t>
          </a:r>
          <a:r>
            <a:rPr lang="en-US" sz="2600" kern="1200" dirty="0" err="1"/>
            <a:t>AlexNet</a:t>
          </a:r>
          <a:r>
            <a:rPr lang="en-US" sz="2600" kern="1200" dirty="0"/>
            <a:t>, VGG16 and ResNet101, the champion model was ResNet101 (after handling imbalanced data) with test accuracy of 97.7%.</a:t>
          </a:r>
        </a:p>
      </dsp:txBody>
      <dsp:txXfrm>
        <a:off x="0" y="2094540"/>
        <a:ext cx="9302622" cy="1179024"/>
      </dsp:txXfrm>
    </dsp:sp>
    <dsp:sp modelId="{FE61F05B-366C-48D7-856D-100B0B56A262}">
      <dsp:nvSpPr>
        <dsp:cNvPr id="0" name=""/>
        <dsp:cNvSpPr/>
      </dsp:nvSpPr>
      <dsp:spPr>
        <a:xfrm>
          <a:off x="0" y="3273565"/>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A7CDB-684A-42B9-A08C-51F3DB5140D1}">
      <dsp:nvSpPr>
        <dsp:cNvPr id="0" name=""/>
        <dsp:cNvSpPr/>
      </dsp:nvSpPr>
      <dsp:spPr>
        <a:xfrm>
          <a:off x="0" y="3273565"/>
          <a:ext cx="9302622" cy="117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kern="1200" dirty="0"/>
            <a:t>Deployment was done on </a:t>
          </a:r>
          <a:r>
            <a:rPr lang="en-US" sz="2600" kern="1200" dirty="0" err="1"/>
            <a:t>streamlit</a:t>
          </a:r>
          <a:r>
            <a:rPr lang="en-US" sz="2600" kern="1200" dirty="0"/>
            <a:t> using the champion model (ResNet101).</a:t>
          </a:r>
        </a:p>
      </dsp:txBody>
      <dsp:txXfrm>
        <a:off x="0" y="3273565"/>
        <a:ext cx="9302622" cy="11790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C85EE-A6FB-448B-BBDF-E2883880CD80}" type="datetimeFigureOut">
              <a:rPr lang="en-US" smtClean="0"/>
              <a:t>08-Dec-22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183C3-49EB-4D8B-99EF-40776E986D02}" type="slidenum">
              <a:rPr lang="en-US" smtClean="0"/>
              <a:t>‹#›</a:t>
            </a:fld>
            <a:endParaRPr lang="en-US"/>
          </a:p>
        </p:txBody>
      </p:sp>
    </p:spTree>
    <p:extLst>
      <p:ext uri="{BB962C8B-B14F-4D97-AF65-F5344CB8AC3E}">
        <p14:creationId xmlns:p14="http://schemas.microsoft.com/office/powerpoint/2010/main" val="37309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183C3-49EB-4D8B-99EF-40776E986D02}" type="slidenum">
              <a:rPr lang="en-US" smtClean="0"/>
              <a:t>1</a:t>
            </a:fld>
            <a:endParaRPr lang="en-US"/>
          </a:p>
        </p:txBody>
      </p:sp>
    </p:spTree>
    <p:extLst>
      <p:ext uri="{BB962C8B-B14F-4D97-AF65-F5344CB8AC3E}">
        <p14:creationId xmlns:p14="http://schemas.microsoft.com/office/powerpoint/2010/main" val="34477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183C3-49EB-4D8B-99EF-40776E986D02}" type="slidenum">
              <a:rPr lang="en-US" smtClean="0"/>
              <a:t>2</a:t>
            </a:fld>
            <a:endParaRPr lang="en-US"/>
          </a:p>
        </p:txBody>
      </p:sp>
    </p:spTree>
    <p:extLst>
      <p:ext uri="{BB962C8B-B14F-4D97-AF65-F5344CB8AC3E}">
        <p14:creationId xmlns:p14="http://schemas.microsoft.com/office/powerpoint/2010/main" val="219282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183C3-49EB-4D8B-99EF-40776E986D02}" type="slidenum">
              <a:rPr lang="en-US" smtClean="0"/>
              <a:t>8</a:t>
            </a:fld>
            <a:endParaRPr lang="en-US"/>
          </a:p>
        </p:txBody>
      </p:sp>
    </p:spTree>
    <p:extLst>
      <p:ext uri="{BB962C8B-B14F-4D97-AF65-F5344CB8AC3E}">
        <p14:creationId xmlns:p14="http://schemas.microsoft.com/office/powerpoint/2010/main" val="615934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183C3-49EB-4D8B-99EF-40776E986D02}" type="slidenum">
              <a:rPr lang="en-US" smtClean="0"/>
              <a:t>9</a:t>
            </a:fld>
            <a:endParaRPr lang="en-US"/>
          </a:p>
        </p:txBody>
      </p:sp>
    </p:spTree>
    <p:extLst>
      <p:ext uri="{BB962C8B-B14F-4D97-AF65-F5344CB8AC3E}">
        <p14:creationId xmlns:p14="http://schemas.microsoft.com/office/powerpoint/2010/main" val="79680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183C3-49EB-4D8B-99EF-40776E986D02}" type="slidenum">
              <a:rPr lang="en-US" smtClean="0"/>
              <a:t>10</a:t>
            </a:fld>
            <a:endParaRPr lang="en-US"/>
          </a:p>
        </p:txBody>
      </p:sp>
    </p:spTree>
    <p:extLst>
      <p:ext uri="{BB962C8B-B14F-4D97-AF65-F5344CB8AC3E}">
        <p14:creationId xmlns:p14="http://schemas.microsoft.com/office/powerpoint/2010/main" val="169666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3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350339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392521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59263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4B56E-ADC5-44D3-B09B-020F75598ECE}"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68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A4B56E-ADC5-44D3-B09B-020F75598ECE}" type="datetimeFigureOut">
              <a:rPr lang="en-US" smtClean="0"/>
              <a:t>08-Dec-22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246175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A4B56E-ADC5-44D3-B09B-020F75598ECE}" type="datetimeFigureOut">
              <a:rPr lang="en-US" smtClean="0"/>
              <a:t>08-Dec-22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411877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A4B56E-ADC5-44D3-B09B-020F75598ECE}" type="datetimeFigureOut">
              <a:rPr lang="en-US" smtClean="0"/>
              <a:t>08-Dec-22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42273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A4B56E-ADC5-44D3-B09B-020F75598ECE}" type="datetimeFigureOut">
              <a:rPr lang="en-US" smtClean="0"/>
              <a:t>08-Dec-22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11214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A4B56E-ADC5-44D3-B09B-020F75598ECE}" type="datetimeFigureOut">
              <a:rPr lang="en-US" smtClean="0"/>
              <a:t>08-Dec-22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B2AB8C-5912-42DD-B55B-1D302D63209E}" type="slidenum">
              <a:rPr lang="en-US" smtClean="0"/>
              <a:t>‹#›</a:t>
            </a:fld>
            <a:endParaRPr lang="en-US"/>
          </a:p>
        </p:txBody>
      </p:sp>
    </p:spTree>
    <p:extLst>
      <p:ext uri="{BB962C8B-B14F-4D97-AF65-F5344CB8AC3E}">
        <p14:creationId xmlns:p14="http://schemas.microsoft.com/office/powerpoint/2010/main" val="254321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A4B56E-ADC5-44D3-B09B-020F75598ECE}" type="datetimeFigureOut">
              <a:rPr lang="en-US" smtClean="0"/>
              <a:t>08-Dec-22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285008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A4B56E-ADC5-44D3-B09B-020F75598ECE}" type="datetimeFigureOut">
              <a:rPr lang="en-US" smtClean="0"/>
              <a:t>08-Dec-22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B2AB8C-5912-42DD-B55B-1D302D6320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1000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2AAC1-4486-CE17-B21C-3ED2E09E30C6}"/>
              </a:ext>
            </a:extLst>
          </p:cNvPr>
          <p:cNvSpPr txBox="1"/>
          <p:nvPr/>
        </p:nvSpPr>
        <p:spPr>
          <a:xfrm>
            <a:off x="4870580" y="1147665"/>
            <a:ext cx="6881520" cy="3187732"/>
          </a:xfrm>
          <a:prstGeom prst="rect">
            <a:avLst/>
          </a:prstGeom>
          <a:noFill/>
        </p:spPr>
        <p:txBody>
          <a:bodyPr wrap="square" rtlCol="0">
            <a:spAutoFit/>
          </a:bodyPr>
          <a:lstStyle/>
          <a:p>
            <a:pPr algn="ctr">
              <a:spcBef>
                <a:spcPts val="1900"/>
              </a:spcBef>
            </a:pPr>
            <a:r>
              <a:rPr lang="en-US" sz="3200" b="1" spc="229" dirty="0">
                <a:solidFill>
                  <a:schemeClr val="accent1">
                    <a:lumMod val="60000"/>
                    <a:lumOff val="40000"/>
                  </a:schemeClr>
                </a:solidFill>
                <a:latin typeface="Arial"/>
                <a:cs typeface="Arial"/>
              </a:rPr>
              <a:t>ELG7186</a:t>
            </a:r>
            <a:endParaRPr lang="en-US" sz="2800" dirty="0">
              <a:solidFill>
                <a:schemeClr val="accent1">
                  <a:lumMod val="60000"/>
                  <a:lumOff val="40000"/>
                </a:schemeClr>
              </a:solidFill>
              <a:latin typeface="Arial"/>
              <a:cs typeface="Arial"/>
            </a:endParaRPr>
          </a:p>
          <a:p>
            <a:pPr marL="12065" marR="5080" indent="-635" algn="ctr">
              <a:spcBef>
                <a:spcPts val="720"/>
              </a:spcBef>
            </a:pPr>
            <a:r>
              <a:rPr lang="en-US" sz="3200" b="1" spc="285" dirty="0">
                <a:solidFill>
                  <a:schemeClr val="accent1">
                    <a:lumMod val="60000"/>
                    <a:lumOff val="40000"/>
                  </a:schemeClr>
                </a:solidFill>
                <a:latin typeface="Arial"/>
                <a:cs typeface="Arial"/>
              </a:rPr>
              <a:t>Final Project</a:t>
            </a:r>
          </a:p>
          <a:p>
            <a:pPr marL="12065" marR="5080" indent="-635" algn="ctr">
              <a:spcBef>
                <a:spcPts val="720"/>
              </a:spcBef>
            </a:pPr>
            <a:endParaRPr lang="en-US" sz="1050" b="1" spc="285" dirty="0">
              <a:solidFill>
                <a:schemeClr val="accent1">
                  <a:lumMod val="60000"/>
                  <a:lumOff val="40000"/>
                </a:schemeClr>
              </a:solidFill>
              <a:latin typeface="Arial"/>
              <a:cs typeface="Arial"/>
            </a:endParaRPr>
          </a:p>
          <a:p>
            <a:pPr marL="12065" marR="5080" indent="-635" algn="ctr">
              <a:spcBef>
                <a:spcPts val="720"/>
              </a:spcBef>
            </a:pPr>
            <a:r>
              <a:rPr lang="en-US" sz="2800" b="1" spc="545" dirty="0">
                <a:solidFill>
                  <a:schemeClr val="accent1">
                    <a:lumMod val="60000"/>
                    <a:lumOff val="40000"/>
                  </a:schemeClr>
                </a:solidFill>
                <a:latin typeface="Arial"/>
                <a:cs typeface="Arial"/>
              </a:rPr>
              <a:t>“Malware Classification using </a:t>
            </a:r>
            <a:r>
              <a:rPr lang="en-US" sz="2800" b="1" spc="545" dirty="0" err="1">
                <a:solidFill>
                  <a:schemeClr val="accent1">
                    <a:lumMod val="60000"/>
                    <a:lumOff val="40000"/>
                  </a:schemeClr>
                </a:solidFill>
                <a:latin typeface="Arial"/>
                <a:cs typeface="Arial"/>
              </a:rPr>
              <a:t>Malimg</a:t>
            </a:r>
            <a:r>
              <a:rPr lang="en-US" sz="2800" b="1" spc="545" dirty="0">
                <a:solidFill>
                  <a:schemeClr val="accent1">
                    <a:lumMod val="60000"/>
                    <a:lumOff val="40000"/>
                  </a:schemeClr>
                </a:solidFill>
                <a:latin typeface="Arial"/>
                <a:cs typeface="Arial"/>
              </a:rPr>
              <a:t> dataset”</a:t>
            </a:r>
          </a:p>
          <a:p>
            <a:pPr marL="12065" marR="5080" indent="-635" algn="ctr">
              <a:lnSpc>
                <a:spcPct val="200000"/>
              </a:lnSpc>
              <a:spcBef>
                <a:spcPts val="720"/>
              </a:spcBef>
            </a:pPr>
            <a:r>
              <a:rPr lang="en-US" sz="2800" b="1" spc="170" dirty="0">
                <a:solidFill>
                  <a:schemeClr val="accent1">
                    <a:lumMod val="60000"/>
                    <a:lumOff val="40000"/>
                  </a:schemeClr>
                </a:solidFill>
                <a:latin typeface="Arial"/>
                <a:cs typeface="Arial"/>
              </a:rPr>
              <a:t>Group:</a:t>
            </a:r>
            <a:r>
              <a:rPr lang="en-US" sz="2800" b="1" spc="-229" dirty="0">
                <a:solidFill>
                  <a:schemeClr val="accent1">
                    <a:lumMod val="60000"/>
                    <a:lumOff val="40000"/>
                  </a:schemeClr>
                </a:solidFill>
                <a:latin typeface="Arial"/>
                <a:cs typeface="Arial"/>
              </a:rPr>
              <a:t> </a:t>
            </a:r>
            <a:r>
              <a:rPr lang="en-US" sz="2800" b="1" spc="35" dirty="0">
                <a:solidFill>
                  <a:schemeClr val="accent1">
                    <a:lumMod val="60000"/>
                    <a:lumOff val="40000"/>
                  </a:schemeClr>
                </a:solidFill>
                <a:latin typeface="Arial"/>
                <a:cs typeface="Arial"/>
              </a:rPr>
              <a:t>1</a:t>
            </a:r>
            <a:endParaRPr lang="en-US" sz="2800" dirty="0">
              <a:solidFill>
                <a:schemeClr val="accent1">
                  <a:lumMod val="60000"/>
                  <a:lumOff val="40000"/>
                </a:schemeClr>
              </a:solidFill>
              <a:latin typeface="Arial"/>
              <a:cs typeface="Arial"/>
            </a:endParaRPr>
          </a:p>
        </p:txBody>
      </p:sp>
      <p:pic>
        <p:nvPicPr>
          <p:cNvPr id="4" name="Picture 3">
            <a:extLst>
              <a:ext uri="{FF2B5EF4-FFF2-40B4-BE49-F238E27FC236}">
                <a16:creationId xmlns:a16="http://schemas.microsoft.com/office/drawing/2014/main" id="{18ED32DF-1588-96C9-756C-73825EA80D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911" y="344367"/>
            <a:ext cx="2596871" cy="1140365"/>
          </a:xfrm>
          <a:prstGeom prst="rect">
            <a:avLst/>
          </a:prstGeom>
          <a:noFill/>
          <a:ln>
            <a:noFill/>
          </a:ln>
        </p:spPr>
      </p:pic>
      <p:grpSp>
        <p:nvGrpSpPr>
          <p:cNvPr id="5" name="Google Shape;56;p15">
            <a:extLst>
              <a:ext uri="{FF2B5EF4-FFF2-40B4-BE49-F238E27FC236}">
                <a16:creationId xmlns:a16="http://schemas.microsoft.com/office/drawing/2014/main" id="{E6A5443E-E812-F408-CE22-EB5CACA732ED}"/>
              </a:ext>
            </a:extLst>
          </p:cNvPr>
          <p:cNvGrpSpPr/>
          <p:nvPr/>
        </p:nvGrpSpPr>
        <p:grpSpPr>
          <a:xfrm>
            <a:off x="0" y="1588114"/>
            <a:ext cx="4273419" cy="5494565"/>
            <a:chOff x="-1006072" y="1271750"/>
            <a:chExt cx="4357952" cy="5991287"/>
          </a:xfrm>
        </p:grpSpPr>
        <p:sp>
          <p:nvSpPr>
            <p:cNvPr id="7" name="Google Shape;57;p15">
              <a:extLst>
                <a:ext uri="{FF2B5EF4-FFF2-40B4-BE49-F238E27FC236}">
                  <a16:creationId xmlns:a16="http://schemas.microsoft.com/office/drawing/2014/main" id="{5704A120-1261-048A-A68A-EB2972AF0C79}"/>
                </a:ext>
              </a:extLst>
            </p:cNvPr>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p15">
              <a:extLst>
                <a:ext uri="{FF2B5EF4-FFF2-40B4-BE49-F238E27FC236}">
                  <a16:creationId xmlns:a16="http://schemas.microsoft.com/office/drawing/2014/main" id="{7CC9DEE7-9130-00CE-533A-44A9CBD68989}"/>
                </a:ext>
              </a:extLst>
            </p:cNvPr>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p15">
              <a:extLst>
                <a:ext uri="{FF2B5EF4-FFF2-40B4-BE49-F238E27FC236}">
                  <a16:creationId xmlns:a16="http://schemas.microsoft.com/office/drawing/2014/main" id="{411A97E1-63DF-48C3-CC44-B277E39F0F57}"/>
                </a:ext>
              </a:extLst>
            </p:cNvPr>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p15">
              <a:extLst>
                <a:ext uri="{FF2B5EF4-FFF2-40B4-BE49-F238E27FC236}">
                  <a16:creationId xmlns:a16="http://schemas.microsoft.com/office/drawing/2014/main" id="{1A2BC02B-45DE-7292-5881-557ADA5F0B44}"/>
                </a:ext>
              </a:extLst>
            </p:cNvPr>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p15">
              <a:extLst>
                <a:ext uri="{FF2B5EF4-FFF2-40B4-BE49-F238E27FC236}">
                  <a16:creationId xmlns:a16="http://schemas.microsoft.com/office/drawing/2014/main" id="{4F029931-D5AE-D7B7-CD96-A2B50686B443}"/>
                </a:ext>
              </a:extLst>
            </p:cNvPr>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p15">
              <a:extLst>
                <a:ext uri="{FF2B5EF4-FFF2-40B4-BE49-F238E27FC236}">
                  <a16:creationId xmlns:a16="http://schemas.microsoft.com/office/drawing/2014/main" id="{BC0C1095-C6D1-39CE-5085-37D3BA76FBCF}"/>
                </a:ext>
              </a:extLst>
            </p:cNvPr>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p15">
              <a:extLst>
                <a:ext uri="{FF2B5EF4-FFF2-40B4-BE49-F238E27FC236}">
                  <a16:creationId xmlns:a16="http://schemas.microsoft.com/office/drawing/2014/main" id="{11AFC724-B4F1-E20C-1FEC-48E30A41D5C0}"/>
                </a:ext>
              </a:extLst>
            </p:cNvPr>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p15">
              <a:extLst>
                <a:ext uri="{FF2B5EF4-FFF2-40B4-BE49-F238E27FC236}">
                  <a16:creationId xmlns:a16="http://schemas.microsoft.com/office/drawing/2014/main" id="{C9C4B86F-3A5B-8541-38EE-26F8B0780897}"/>
                </a:ext>
              </a:extLst>
            </p:cNvPr>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p15">
              <a:extLst>
                <a:ext uri="{FF2B5EF4-FFF2-40B4-BE49-F238E27FC236}">
                  <a16:creationId xmlns:a16="http://schemas.microsoft.com/office/drawing/2014/main" id="{F965D9EC-DA52-9AF3-1183-FC195BD24C6E}"/>
                </a:ext>
              </a:extLst>
            </p:cNvPr>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6;p15">
              <a:extLst>
                <a:ext uri="{FF2B5EF4-FFF2-40B4-BE49-F238E27FC236}">
                  <a16:creationId xmlns:a16="http://schemas.microsoft.com/office/drawing/2014/main" id="{4292AE91-5A3F-3FED-AF68-44E0E15F4735}"/>
                </a:ext>
              </a:extLst>
            </p:cNvPr>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p15">
              <a:extLst>
                <a:ext uri="{FF2B5EF4-FFF2-40B4-BE49-F238E27FC236}">
                  <a16:creationId xmlns:a16="http://schemas.microsoft.com/office/drawing/2014/main" id="{EC235019-801A-80D6-062A-4FE0B305C144}"/>
                </a:ext>
              </a:extLst>
            </p:cNvPr>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p15">
              <a:extLst>
                <a:ext uri="{FF2B5EF4-FFF2-40B4-BE49-F238E27FC236}">
                  <a16:creationId xmlns:a16="http://schemas.microsoft.com/office/drawing/2014/main" id="{67228E3F-D167-B6E4-93B3-56A8C7CD919B}"/>
                </a:ext>
              </a:extLst>
            </p:cNvPr>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p15">
              <a:extLst>
                <a:ext uri="{FF2B5EF4-FFF2-40B4-BE49-F238E27FC236}">
                  <a16:creationId xmlns:a16="http://schemas.microsoft.com/office/drawing/2014/main" id="{C473CEB1-2029-24BA-28C9-5BDB9232B11C}"/>
                </a:ext>
              </a:extLst>
            </p:cNvPr>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5">
              <a:extLst>
                <a:ext uri="{FF2B5EF4-FFF2-40B4-BE49-F238E27FC236}">
                  <a16:creationId xmlns:a16="http://schemas.microsoft.com/office/drawing/2014/main" id="{76804FAB-6486-A771-AC55-DA7954A86D83}"/>
                </a:ext>
              </a:extLst>
            </p:cNvPr>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p15">
              <a:extLst>
                <a:ext uri="{FF2B5EF4-FFF2-40B4-BE49-F238E27FC236}">
                  <a16:creationId xmlns:a16="http://schemas.microsoft.com/office/drawing/2014/main" id="{25D76C77-B77C-BAC0-D97D-EA94C0D0ACED}"/>
                </a:ext>
              </a:extLst>
            </p:cNvPr>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p15">
              <a:extLst>
                <a:ext uri="{FF2B5EF4-FFF2-40B4-BE49-F238E27FC236}">
                  <a16:creationId xmlns:a16="http://schemas.microsoft.com/office/drawing/2014/main" id="{87F99777-D987-D0DF-5E4D-B27B117415CE}"/>
                </a:ext>
              </a:extLst>
            </p:cNvPr>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3;p15">
              <a:extLst>
                <a:ext uri="{FF2B5EF4-FFF2-40B4-BE49-F238E27FC236}">
                  <a16:creationId xmlns:a16="http://schemas.microsoft.com/office/drawing/2014/main" id="{BE73A654-C502-7C56-A466-22EE6EBC6B65}"/>
                </a:ext>
              </a:extLst>
            </p:cNvPr>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p15">
              <a:extLst>
                <a:ext uri="{FF2B5EF4-FFF2-40B4-BE49-F238E27FC236}">
                  <a16:creationId xmlns:a16="http://schemas.microsoft.com/office/drawing/2014/main" id="{21BA8D98-281A-3E1C-9AE0-6BAB99BA2F1B}"/>
                </a:ext>
              </a:extLst>
            </p:cNvPr>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p15">
              <a:extLst>
                <a:ext uri="{FF2B5EF4-FFF2-40B4-BE49-F238E27FC236}">
                  <a16:creationId xmlns:a16="http://schemas.microsoft.com/office/drawing/2014/main" id="{D74B92A9-8B8C-A807-EE16-76F6031A99E9}"/>
                </a:ext>
              </a:extLst>
            </p:cNvPr>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p15">
              <a:extLst>
                <a:ext uri="{FF2B5EF4-FFF2-40B4-BE49-F238E27FC236}">
                  <a16:creationId xmlns:a16="http://schemas.microsoft.com/office/drawing/2014/main" id="{2A61AED1-6599-D84B-F66A-854953F6E772}"/>
                </a:ext>
              </a:extLst>
            </p:cNvPr>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5">
              <a:extLst>
                <a:ext uri="{FF2B5EF4-FFF2-40B4-BE49-F238E27FC236}">
                  <a16:creationId xmlns:a16="http://schemas.microsoft.com/office/drawing/2014/main" id="{A5D2600A-8733-DC78-E589-8881733E4B20}"/>
                </a:ext>
              </a:extLst>
            </p:cNvPr>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p15">
              <a:extLst>
                <a:ext uri="{FF2B5EF4-FFF2-40B4-BE49-F238E27FC236}">
                  <a16:creationId xmlns:a16="http://schemas.microsoft.com/office/drawing/2014/main" id="{2856C1F1-4C39-FED4-9862-AEBF369954AC}"/>
                </a:ext>
              </a:extLst>
            </p:cNvPr>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p15">
              <a:extLst>
                <a:ext uri="{FF2B5EF4-FFF2-40B4-BE49-F238E27FC236}">
                  <a16:creationId xmlns:a16="http://schemas.microsoft.com/office/drawing/2014/main" id="{5E89CA53-37E8-2968-1F59-D994FDD96E1C}"/>
                </a:ext>
              </a:extLst>
            </p:cNvPr>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p15">
              <a:extLst>
                <a:ext uri="{FF2B5EF4-FFF2-40B4-BE49-F238E27FC236}">
                  <a16:creationId xmlns:a16="http://schemas.microsoft.com/office/drawing/2014/main" id="{D88824D6-F678-1E56-B13B-E51731FCDD08}"/>
                </a:ext>
              </a:extLst>
            </p:cNvPr>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p15">
              <a:extLst>
                <a:ext uri="{FF2B5EF4-FFF2-40B4-BE49-F238E27FC236}">
                  <a16:creationId xmlns:a16="http://schemas.microsoft.com/office/drawing/2014/main" id="{E907C77C-98B8-C9D3-3C37-1686B8FF785A}"/>
                </a:ext>
              </a:extLst>
            </p:cNvPr>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p15">
              <a:extLst>
                <a:ext uri="{FF2B5EF4-FFF2-40B4-BE49-F238E27FC236}">
                  <a16:creationId xmlns:a16="http://schemas.microsoft.com/office/drawing/2014/main" id="{1F35057E-412E-2CAF-2765-879EC3FD01A8}"/>
                </a:ext>
              </a:extLst>
            </p:cNvPr>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p15">
              <a:extLst>
                <a:ext uri="{FF2B5EF4-FFF2-40B4-BE49-F238E27FC236}">
                  <a16:creationId xmlns:a16="http://schemas.microsoft.com/office/drawing/2014/main" id="{96C908EC-A3DB-D591-5C87-768FEFF50EF8}"/>
                </a:ext>
              </a:extLst>
            </p:cNvPr>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p15">
              <a:extLst>
                <a:ext uri="{FF2B5EF4-FFF2-40B4-BE49-F238E27FC236}">
                  <a16:creationId xmlns:a16="http://schemas.microsoft.com/office/drawing/2014/main" id="{86E1D0CB-5E8C-304A-B095-51388117D15F}"/>
                </a:ext>
              </a:extLst>
            </p:cNvPr>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p15">
              <a:extLst>
                <a:ext uri="{FF2B5EF4-FFF2-40B4-BE49-F238E27FC236}">
                  <a16:creationId xmlns:a16="http://schemas.microsoft.com/office/drawing/2014/main" id="{3C9D4D64-DF25-03B0-E642-AC7C40B0D005}"/>
                </a:ext>
              </a:extLst>
            </p:cNvPr>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p15">
              <a:extLst>
                <a:ext uri="{FF2B5EF4-FFF2-40B4-BE49-F238E27FC236}">
                  <a16:creationId xmlns:a16="http://schemas.microsoft.com/office/drawing/2014/main" id="{AE76CC87-1F05-D175-67F3-5D3EA2F9D102}"/>
                </a:ext>
              </a:extLst>
            </p:cNvPr>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p15">
              <a:extLst>
                <a:ext uri="{FF2B5EF4-FFF2-40B4-BE49-F238E27FC236}">
                  <a16:creationId xmlns:a16="http://schemas.microsoft.com/office/drawing/2014/main" id="{386206B9-1CF4-6CE8-76DA-7A3BDFAB3D2C}"/>
                </a:ext>
              </a:extLst>
            </p:cNvPr>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p15">
              <a:extLst>
                <a:ext uri="{FF2B5EF4-FFF2-40B4-BE49-F238E27FC236}">
                  <a16:creationId xmlns:a16="http://schemas.microsoft.com/office/drawing/2014/main" id="{31A5052F-1C8D-75F3-8B47-81E35184497A}"/>
                </a:ext>
              </a:extLst>
            </p:cNvPr>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p15">
              <a:extLst>
                <a:ext uri="{FF2B5EF4-FFF2-40B4-BE49-F238E27FC236}">
                  <a16:creationId xmlns:a16="http://schemas.microsoft.com/office/drawing/2014/main" id="{80C2ACA9-7EDA-2824-912F-7EC5C2B6E010}"/>
                </a:ext>
              </a:extLst>
            </p:cNvPr>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p15">
              <a:extLst>
                <a:ext uri="{FF2B5EF4-FFF2-40B4-BE49-F238E27FC236}">
                  <a16:creationId xmlns:a16="http://schemas.microsoft.com/office/drawing/2014/main" id="{E1B1A473-695B-11A6-5653-E0094D7C4655}"/>
                </a:ext>
              </a:extLst>
            </p:cNvPr>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p15">
              <a:extLst>
                <a:ext uri="{FF2B5EF4-FFF2-40B4-BE49-F238E27FC236}">
                  <a16:creationId xmlns:a16="http://schemas.microsoft.com/office/drawing/2014/main" id="{1C1410D1-82A6-02DC-D242-2645F0ACA8A4}"/>
                </a:ext>
              </a:extLst>
            </p:cNvPr>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p15">
              <a:extLst>
                <a:ext uri="{FF2B5EF4-FFF2-40B4-BE49-F238E27FC236}">
                  <a16:creationId xmlns:a16="http://schemas.microsoft.com/office/drawing/2014/main" id="{1C48A015-AB59-3F0E-0E3C-E8D43AAB6202}"/>
                </a:ext>
              </a:extLst>
            </p:cNvPr>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p15">
              <a:extLst>
                <a:ext uri="{FF2B5EF4-FFF2-40B4-BE49-F238E27FC236}">
                  <a16:creationId xmlns:a16="http://schemas.microsoft.com/office/drawing/2014/main" id="{147B20E0-62B9-62C4-9F3E-FBFBA3D9D691}"/>
                </a:ext>
              </a:extLst>
            </p:cNvPr>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4;p15">
              <a:extLst>
                <a:ext uri="{FF2B5EF4-FFF2-40B4-BE49-F238E27FC236}">
                  <a16:creationId xmlns:a16="http://schemas.microsoft.com/office/drawing/2014/main" id="{CF2297E6-5CB0-8B43-33C2-0DF395160B7C}"/>
                </a:ext>
              </a:extLst>
            </p:cNvPr>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p15">
              <a:extLst>
                <a:ext uri="{FF2B5EF4-FFF2-40B4-BE49-F238E27FC236}">
                  <a16:creationId xmlns:a16="http://schemas.microsoft.com/office/drawing/2014/main" id="{4F54EC72-F2F0-F0AB-A843-624857CEEBD1}"/>
                </a:ext>
              </a:extLst>
            </p:cNvPr>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6;p15">
              <a:extLst>
                <a:ext uri="{FF2B5EF4-FFF2-40B4-BE49-F238E27FC236}">
                  <a16:creationId xmlns:a16="http://schemas.microsoft.com/office/drawing/2014/main" id="{FE79F84B-30E4-49DD-FE8D-F07E9BFAF0E6}"/>
                </a:ext>
              </a:extLst>
            </p:cNvPr>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7;p15">
              <a:extLst>
                <a:ext uri="{FF2B5EF4-FFF2-40B4-BE49-F238E27FC236}">
                  <a16:creationId xmlns:a16="http://schemas.microsoft.com/office/drawing/2014/main" id="{B37E999E-FE26-CF00-8DA4-E81FA5B3A17E}"/>
                </a:ext>
              </a:extLst>
            </p:cNvPr>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8;p15">
              <a:extLst>
                <a:ext uri="{FF2B5EF4-FFF2-40B4-BE49-F238E27FC236}">
                  <a16:creationId xmlns:a16="http://schemas.microsoft.com/office/drawing/2014/main" id="{3AC29C9A-9A5B-2E9D-AF00-41782AF60F6C}"/>
                </a:ext>
              </a:extLst>
            </p:cNvPr>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9;p15">
              <a:extLst>
                <a:ext uri="{FF2B5EF4-FFF2-40B4-BE49-F238E27FC236}">
                  <a16:creationId xmlns:a16="http://schemas.microsoft.com/office/drawing/2014/main" id="{4950C528-FC57-5C75-3F2E-3984B05FDB74}"/>
                </a:ext>
              </a:extLst>
            </p:cNvPr>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0;p15">
              <a:extLst>
                <a:ext uri="{FF2B5EF4-FFF2-40B4-BE49-F238E27FC236}">
                  <a16:creationId xmlns:a16="http://schemas.microsoft.com/office/drawing/2014/main" id="{1C5B1C25-B806-5838-0CA4-BA377D5AED45}"/>
                </a:ext>
              </a:extLst>
            </p:cNvPr>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1;p15">
              <a:extLst>
                <a:ext uri="{FF2B5EF4-FFF2-40B4-BE49-F238E27FC236}">
                  <a16:creationId xmlns:a16="http://schemas.microsoft.com/office/drawing/2014/main" id="{2026617D-1BC3-A80D-DD88-F8226E49CA72}"/>
                </a:ext>
              </a:extLst>
            </p:cNvPr>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2;p15">
              <a:extLst>
                <a:ext uri="{FF2B5EF4-FFF2-40B4-BE49-F238E27FC236}">
                  <a16:creationId xmlns:a16="http://schemas.microsoft.com/office/drawing/2014/main" id="{D964DEE8-8F4F-8306-D3B5-30CBE2F4E1E5}"/>
                </a:ext>
              </a:extLst>
            </p:cNvPr>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p15">
              <a:extLst>
                <a:ext uri="{FF2B5EF4-FFF2-40B4-BE49-F238E27FC236}">
                  <a16:creationId xmlns:a16="http://schemas.microsoft.com/office/drawing/2014/main" id="{9FF1AD2A-13FF-BD69-EAE1-1A32D4114EDE}"/>
                </a:ext>
              </a:extLst>
            </p:cNvPr>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4;p15">
              <a:extLst>
                <a:ext uri="{FF2B5EF4-FFF2-40B4-BE49-F238E27FC236}">
                  <a16:creationId xmlns:a16="http://schemas.microsoft.com/office/drawing/2014/main" id="{75746B5E-2CFC-A575-E72D-04372150D0EF}"/>
                </a:ext>
              </a:extLst>
            </p:cNvPr>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p15">
              <a:extLst>
                <a:ext uri="{FF2B5EF4-FFF2-40B4-BE49-F238E27FC236}">
                  <a16:creationId xmlns:a16="http://schemas.microsoft.com/office/drawing/2014/main" id="{5AFD56BA-C9E9-5E1D-2067-582357FA8FE7}"/>
                </a:ext>
              </a:extLst>
            </p:cNvPr>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6;p15">
              <a:extLst>
                <a:ext uri="{FF2B5EF4-FFF2-40B4-BE49-F238E27FC236}">
                  <a16:creationId xmlns:a16="http://schemas.microsoft.com/office/drawing/2014/main" id="{E1063A09-CC03-CB34-E9E7-F499243F117C}"/>
                </a:ext>
              </a:extLst>
            </p:cNvPr>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p15">
              <a:extLst>
                <a:ext uri="{FF2B5EF4-FFF2-40B4-BE49-F238E27FC236}">
                  <a16:creationId xmlns:a16="http://schemas.microsoft.com/office/drawing/2014/main" id="{9159AFA1-3B27-CFDC-49BE-9367F9813E76}"/>
                </a:ext>
              </a:extLst>
            </p:cNvPr>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8;p15">
              <a:extLst>
                <a:ext uri="{FF2B5EF4-FFF2-40B4-BE49-F238E27FC236}">
                  <a16:creationId xmlns:a16="http://schemas.microsoft.com/office/drawing/2014/main" id="{7B707D60-936F-22A0-8873-8DFFBFB3A663}"/>
                </a:ext>
              </a:extLst>
            </p:cNvPr>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9;p15">
              <a:extLst>
                <a:ext uri="{FF2B5EF4-FFF2-40B4-BE49-F238E27FC236}">
                  <a16:creationId xmlns:a16="http://schemas.microsoft.com/office/drawing/2014/main" id="{5B5A8EA7-E97A-4E99-E6F2-3327BACF4AB3}"/>
                </a:ext>
              </a:extLst>
            </p:cNvPr>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0;p15">
              <a:extLst>
                <a:ext uri="{FF2B5EF4-FFF2-40B4-BE49-F238E27FC236}">
                  <a16:creationId xmlns:a16="http://schemas.microsoft.com/office/drawing/2014/main" id="{26D1B740-8188-77BF-72AD-2882A7F98A66}"/>
                </a:ext>
              </a:extLst>
            </p:cNvPr>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p15">
              <a:extLst>
                <a:ext uri="{FF2B5EF4-FFF2-40B4-BE49-F238E27FC236}">
                  <a16:creationId xmlns:a16="http://schemas.microsoft.com/office/drawing/2014/main" id="{A63CA409-43E4-17D9-655C-C61EF6B3C8B6}"/>
                </a:ext>
              </a:extLst>
            </p:cNvPr>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2;p15">
              <a:extLst>
                <a:ext uri="{FF2B5EF4-FFF2-40B4-BE49-F238E27FC236}">
                  <a16:creationId xmlns:a16="http://schemas.microsoft.com/office/drawing/2014/main" id="{F29FDC2F-7EF1-1E30-455E-E1FF4B425A69}"/>
                </a:ext>
              </a:extLst>
            </p:cNvPr>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3;p15">
              <a:extLst>
                <a:ext uri="{FF2B5EF4-FFF2-40B4-BE49-F238E27FC236}">
                  <a16:creationId xmlns:a16="http://schemas.microsoft.com/office/drawing/2014/main" id="{F1F403B6-EE20-2591-C9C3-89AFF3122C6B}"/>
                </a:ext>
              </a:extLst>
            </p:cNvPr>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p15">
              <a:extLst>
                <a:ext uri="{FF2B5EF4-FFF2-40B4-BE49-F238E27FC236}">
                  <a16:creationId xmlns:a16="http://schemas.microsoft.com/office/drawing/2014/main" id="{FB8A7027-5828-8137-C4C9-7E7591044D47}"/>
                </a:ext>
              </a:extLst>
            </p:cNvPr>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5;p15">
              <a:extLst>
                <a:ext uri="{FF2B5EF4-FFF2-40B4-BE49-F238E27FC236}">
                  <a16:creationId xmlns:a16="http://schemas.microsoft.com/office/drawing/2014/main" id="{45D82A51-69D4-25BB-590F-3FB5A51DBFBA}"/>
                </a:ext>
              </a:extLst>
            </p:cNvPr>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6;p15">
              <a:extLst>
                <a:ext uri="{FF2B5EF4-FFF2-40B4-BE49-F238E27FC236}">
                  <a16:creationId xmlns:a16="http://schemas.microsoft.com/office/drawing/2014/main" id="{BFEE7216-2F29-ABBB-FC66-21E514CF1A47}"/>
                </a:ext>
              </a:extLst>
            </p:cNvPr>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p15">
              <a:extLst>
                <a:ext uri="{FF2B5EF4-FFF2-40B4-BE49-F238E27FC236}">
                  <a16:creationId xmlns:a16="http://schemas.microsoft.com/office/drawing/2014/main" id="{1D5C6870-F6C8-8D48-85B4-80F9BA1CF86E}"/>
                </a:ext>
              </a:extLst>
            </p:cNvPr>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p15">
              <a:extLst>
                <a:ext uri="{FF2B5EF4-FFF2-40B4-BE49-F238E27FC236}">
                  <a16:creationId xmlns:a16="http://schemas.microsoft.com/office/drawing/2014/main" id="{D6F0F1C5-BEC5-7166-65B2-6AC4F224127D}"/>
                </a:ext>
              </a:extLst>
            </p:cNvPr>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p15">
              <a:extLst>
                <a:ext uri="{FF2B5EF4-FFF2-40B4-BE49-F238E27FC236}">
                  <a16:creationId xmlns:a16="http://schemas.microsoft.com/office/drawing/2014/main" id="{18147B57-0BB4-2FB1-E847-ED298669160D}"/>
                </a:ext>
              </a:extLst>
            </p:cNvPr>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0;p15">
              <a:extLst>
                <a:ext uri="{FF2B5EF4-FFF2-40B4-BE49-F238E27FC236}">
                  <a16:creationId xmlns:a16="http://schemas.microsoft.com/office/drawing/2014/main" id="{3AF8B82B-B083-3250-5BEF-C526DA151D28}"/>
                </a:ext>
              </a:extLst>
            </p:cNvPr>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p15">
              <a:extLst>
                <a:ext uri="{FF2B5EF4-FFF2-40B4-BE49-F238E27FC236}">
                  <a16:creationId xmlns:a16="http://schemas.microsoft.com/office/drawing/2014/main" id="{43C45BE8-20CE-60AC-33E9-6077EF2E73E4}"/>
                </a:ext>
              </a:extLst>
            </p:cNvPr>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2;p15">
              <a:extLst>
                <a:ext uri="{FF2B5EF4-FFF2-40B4-BE49-F238E27FC236}">
                  <a16:creationId xmlns:a16="http://schemas.microsoft.com/office/drawing/2014/main" id="{705F7C71-BED3-2869-FE41-9C7BD727BBE3}"/>
                </a:ext>
              </a:extLst>
            </p:cNvPr>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3;p15">
              <a:extLst>
                <a:ext uri="{FF2B5EF4-FFF2-40B4-BE49-F238E27FC236}">
                  <a16:creationId xmlns:a16="http://schemas.microsoft.com/office/drawing/2014/main" id="{F7D18D9C-4F09-5934-8950-0F7932909B56}"/>
                </a:ext>
              </a:extLst>
            </p:cNvPr>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4;p15">
              <a:extLst>
                <a:ext uri="{FF2B5EF4-FFF2-40B4-BE49-F238E27FC236}">
                  <a16:creationId xmlns:a16="http://schemas.microsoft.com/office/drawing/2014/main" id="{F6E9DFB4-34FF-6283-9B03-F1E52DE30502}"/>
                </a:ext>
              </a:extLst>
            </p:cNvPr>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5;p15">
              <a:extLst>
                <a:ext uri="{FF2B5EF4-FFF2-40B4-BE49-F238E27FC236}">
                  <a16:creationId xmlns:a16="http://schemas.microsoft.com/office/drawing/2014/main" id="{80817FA6-3B03-FDCD-64C2-E6968F1CF063}"/>
                </a:ext>
              </a:extLst>
            </p:cNvPr>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6;p15">
              <a:extLst>
                <a:ext uri="{FF2B5EF4-FFF2-40B4-BE49-F238E27FC236}">
                  <a16:creationId xmlns:a16="http://schemas.microsoft.com/office/drawing/2014/main" id="{5B4B9E48-4DFC-3EDB-70E1-133397B127A0}"/>
                </a:ext>
              </a:extLst>
            </p:cNvPr>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7;p15">
              <a:extLst>
                <a:ext uri="{FF2B5EF4-FFF2-40B4-BE49-F238E27FC236}">
                  <a16:creationId xmlns:a16="http://schemas.microsoft.com/office/drawing/2014/main" id="{2A13494A-A8D0-7642-FE0A-8FE9712669D5}"/>
                </a:ext>
              </a:extLst>
            </p:cNvPr>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8;p15">
              <a:extLst>
                <a:ext uri="{FF2B5EF4-FFF2-40B4-BE49-F238E27FC236}">
                  <a16:creationId xmlns:a16="http://schemas.microsoft.com/office/drawing/2014/main" id="{71DC7308-5B4E-7453-7BB3-D2510A6A2361}"/>
                </a:ext>
              </a:extLst>
            </p:cNvPr>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9;p15">
              <a:extLst>
                <a:ext uri="{FF2B5EF4-FFF2-40B4-BE49-F238E27FC236}">
                  <a16:creationId xmlns:a16="http://schemas.microsoft.com/office/drawing/2014/main" id="{541AEDB4-5136-39FD-0259-004803095EB5}"/>
                </a:ext>
              </a:extLst>
            </p:cNvPr>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0;p15">
              <a:extLst>
                <a:ext uri="{FF2B5EF4-FFF2-40B4-BE49-F238E27FC236}">
                  <a16:creationId xmlns:a16="http://schemas.microsoft.com/office/drawing/2014/main" id="{F38F5E7F-5371-2B66-7904-61D35E53B06D}"/>
                </a:ext>
              </a:extLst>
            </p:cNvPr>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1;p15">
              <a:extLst>
                <a:ext uri="{FF2B5EF4-FFF2-40B4-BE49-F238E27FC236}">
                  <a16:creationId xmlns:a16="http://schemas.microsoft.com/office/drawing/2014/main" id="{713B82E0-9341-C2F0-F4C9-6FEF6A171A86}"/>
                </a:ext>
              </a:extLst>
            </p:cNvPr>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2;p15">
              <a:extLst>
                <a:ext uri="{FF2B5EF4-FFF2-40B4-BE49-F238E27FC236}">
                  <a16:creationId xmlns:a16="http://schemas.microsoft.com/office/drawing/2014/main" id="{DE9EA98B-012D-C69F-CD9A-6531F24AC144}"/>
                </a:ext>
              </a:extLst>
            </p:cNvPr>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3;p15">
              <a:extLst>
                <a:ext uri="{FF2B5EF4-FFF2-40B4-BE49-F238E27FC236}">
                  <a16:creationId xmlns:a16="http://schemas.microsoft.com/office/drawing/2014/main" id="{78EA516A-5662-40FA-6941-B381BE3A49A1}"/>
                </a:ext>
              </a:extLst>
            </p:cNvPr>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TextBox 83">
            <a:extLst>
              <a:ext uri="{FF2B5EF4-FFF2-40B4-BE49-F238E27FC236}">
                <a16:creationId xmlns:a16="http://schemas.microsoft.com/office/drawing/2014/main" id="{31FFB868-E38F-2B62-E983-4D3C2F69A9C5}"/>
              </a:ext>
            </a:extLst>
          </p:cNvPr>
          <p:cNvSpPr txBox="1"/>
          <p:nvPr/>
        </p:nvSpPr>
        <p:spPr>
          <a:xfrm>
            <a:off x="5241581" y="4556274"/>
            <a:ext cx="6139517" cy="1074653"/>
          </a:xfrm>
          <a:prstGeom prst="rect">
            <a:avLst/>
          </a:prstGeom>
          <a:noFill/>
        </p:spPr>
        <p:txBody>
          <a:bodyPr wrap="square" rtlCol="0">
            <a:spAutoFit/>
          </a:bodyPr>
          <a:lstStyle/>
          <a:p>
            <a:pPr>
              <a:spcBef>
                <a:spcPts val="1900"/>
              </a:spcBef>
            </a:pPr>
            <a:r>
              <a:rPr lang="en-US" sz="2400" b="1" spc="229" dirty="0">
                <a:solidFill>
                  <a:schemeClr val="bg1">
                    <a:lumMod val="50000"/>
                  </a:schemeClr>
                </a:solidFill>
                <a:latin typeface="Arial"/>
                <a:cs typeface="Arial"/>
              </a:rPr>
              <a:t>Supervised by: </a:t>
            </a:r>
          </a:p>
          <a:p>
            <a:pPr lvl="3">
              <a:spcBef>
                <a:spcPts val="1900"/>
              </a:spcBef>
            </a:pPr>
            <a:r>
              <a:rPr lang="en-US" sz="2400" b="1" spc="229" dirty="0">
                <a:solidFill>
                  <a:schemeClr val="accent1">
                    <a:lumMod val="60000"/>
                    <a:lumOff val="40000"/>
                  </a:schemeClr>
                </a:solidFill>
                <a:latin typeface="Arial"/>
                <a:cs typeface="Arial"/>
              </a:rPr>
              <a:t>Dr. Paula Branco</a:t>
            </a:r>
            <a:endParaRPr lang="en-US" sz="2000" dirty="0">
              <a:solidFill>
                <a:schemeClr val="accent1">
                  <a:lumMod val="60000"/>
                  <a:lumOff val="40000"/>
                </a:schemeClr>
              </a:solidFill>
              <a:latin typeface="Arial"/>
              <a:cs typeface="Arial"/>
            </a:endParaRPr>
          </a:p>
        </p:txBody>
      </p:sp>
    </p:spTree>
    <p:extLst>
      <p:ext uri="{BB962C8B-B14F-4D97-AF65-F5344CB8AC3E}">
        <p14:creationId xmlns:p14="http://schemas.microsoft.com/office/powerpoint/2010/main" val="33701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 calcmode="lin" valueType="num">
                                      <p:cBhvr>
                                        <p:cTn id="16" dur="500" fill="hold"/>
                                        <p:tgtEl>
                                          <p:spTgt spid="84"/>
                                        </p:tgtEl>
                                        <p:attrNameLst>
                                          <p:attrName>ppt_w</p:attrName>
                                        </p:attrNameLst>
                                      </p:cBhvr>
                                      <p:tavLst>
                                        <p:tav tm="0">
                                          <p:val>
                                            <p:fltVal val="0"/>
                                          </p:val>
                                        </p:tav>
                                        <p:tav tm="100000">
                                          <p:val>
                                            <p:strVal val="#ppt_w"/>
                                          </p:val>
                                        </p:tav>
                                      </p:tavLst>
                                    </p:anim>
                                    <p:anim calcmode="lin" valueType="num">
                                      <p:cBhvr>
                                        <p:cTn id="17" dur="500" fill="hold"/>
                                        <p:tgtEl>
                                          <p:spTgt spid="84"/>
                                        </p:tgtEl>
                                        <p:attrNameLst>
                                          <p:attrName>ppt_h</p:attrName>
                                        </p:attrNameLst>
                                      </p:cBhvr>
                                      <p:tavLst>
                                        <p:tav tm="0">
                                          <p:val>
                                            <p:fltVal val="0"/>
                                          </p:val>
                                        </p:tav>
                                        <p:tav tm="100000">
                                          <p:val>
                                            <p:strVal val="#ppt_h"/>
                                          </p:val>
                                        </p:tav>
                                      </p:tavLst>
                                    </p:anim>
                                    <p:animEffect transition="in" filter="fade">
                                      <p:cBhvr>
                                        <p:cTn id="18" dur="500"/>
                                        <p:tgtEl>
                                          <p:spTgt spid="84"/>
                                        </p:tgtEl>
                                      </p:cBhvr>
                                    </p:animEffect>
                                  </p:childTnLst>
                                </p:cTn>
                              </p:par>
                              <p:par>
                                <p:cTn id="19" presetID="53" presetClass="entr" presetSubtype="16"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a:xfrm>
            <a:off x="1066800" y="0"/>
            <a:ext cx="10058400" cy="1450757"/>
          </a:xfrm>
        </p:spPr>
        <p:txBody>
          <a:bodyPr/>
          <a:lstStyle/>
          <a:p>
            <a:pPr marL="0" indent="0">
              <a:buNone/>
            </a:pPr>
            <a:r>
              <a:rPr lang="en-US" dirty="0">
                <a:solidFill>
                  <a:schemeClr val="tx1"/>
                </a:solidFill>
                <a:latin typeface="+mn-lt"/>
                <a:ea typeface="+mn-ea"/>
                <a:cs typeface="+mn-cs"/>
              </a:rPr>
              <a:t>Methodology(models’ structures):</a:t>
            </a:r>
          </a:p>
        </p:txBody>
      </p:sp>
      <p:pic>
        <p:nvPicPr>
          <p:cNvPr id="40" name="Picture 39">
            <a:extLst>
              <a:ext uri="{FF2B5EF4-FFF2-40B4-BE49-F238E27FC236}">
                <a16:creationId xmlns:a16="http://schemas.microsoft.com/office/drawing/2014/main" id="{3A87C5DF-5B01-C727-8D34-736A6C9C43E2}"/>
              </a:ext>
            </a:extLst>
          </p:cNvPr>
          <p:cNvPicPr>
            <a:picLocks noChangeAspect="1"/>
          </p:cNvPicPr>
          <p:nvPr/>
        </p:nvPicPr>
        <p:blipFill>
          <a:blip r:embed="rId3"/>
          <a:stretch>
            <a:fillRect/>
          </a:stretch>
        </p:blipFill>
        <p:spPr>
          <a:xfrm>
            <a:off x="0" y="2305876"/>
            <a:ext cx="3815112" cy="3354144"/>
          </a:xfrm>
          <a:prstGeom prst="rect">
            <a:avLst/>
          </a:prstGeom>
        </p:spPr>
      </p:pic>
      <p:pic>
        <p:nvPicPr>
          <p:cNvPr id="42" name="Picture 41">
            <a:extLst>
              <a:ext uri="{FF2B5EF4-FFF2-40B4-BE49-F238E27FC236}">
                <a16:creationId xmlns:a16="http://schemas.microsoft.com/office/drawing/2014/main" id="{B54A6989-4FB8-6155-7007-E1E2A3ECE82E}"/>
              </a:ext>
            </a:extLst>
          </p:cNvPr>
          <p:cNvPicPr>
            <a:picLocks noChangeAspect="1"/>
          </p:cNvPicPr>
          <p:nvPr/>
        </p:nvPicPr>
        <p:blipFill>
          <a:blip r:embed="rId4"/>
          <a:stretch>
            <a:fillRect/>
          </a:stretch>
        </p:blipFill>
        <p:spPr>
          <a:xfrm>
            <a:off x="3983781" y="2305876"/>
            <a:ext cx="4224438" cy="2244021"/>
          </a:xfrm>
          <a:prstGeom prst="rect">
            <a:avLst/>
          </a:prstGeom>
        </p:spPr>
      </p:pic>
      <p:pic>
        <p:nvPicPr>
          <p:cNvPr id="44" name="Picture 43">
            <a:extLst>
              <a:ext uri="{FF2B5EF4-FFF2-40B4-BE49-F238E27FC236}">
                <a16:creationId xmlns:a16="http://schemas.microsoft.com/office/drawing/2014/main" id="{6881997C-9E24-9A90-F792-421B3767F9FA}"/>
              </a:ext>
            </a:extLst>
          </p:cNvPr>
          <p:cNvPicPr>
            <a:picLocks noChangeAspect="1"/>
          </p:cNvPicPr>
          <p:nvPr/>
        </p:nvPicPr>
        <p:blipFill>
          <a:blip r:embed="rId5"/>
          <a:stretch>
            <a:fillRect/>
          </a:stretch>
        </p:blipFill>
        <p:spPr>
          <a:xfrm>
            <a:off x="8974098" y="3901925"/>
            <a:ext cx="2864724" cy="912853"/>
          </a:xfrm>
          <a:prstGeom prst="rect">
            <a:avLst/>
          </a:prstGeom>
        </p:spPr>
      </p:pic>
      <p:sp>
        <p:nvSpPr>
          <p:cNvPr id="45" name="Content Placeholder 2">
            <a:extLst>
              <a:ext uri="{FF2B5EF4-FFF2-40B4-BE49-F238E27FC236}">
                <a16:creationId xmlns:a16="http://schemas.microsoft.com/office/drawing/2014/main" id="{03012CEF-1E44-7E4A-41B3-CEBB59F5581E}"/>
              </a:ext>
            </a:extLst>
          </p:cNvPr>
          <p:cNvSpPr>
            <a:spLocks noGrp="1"/>
          </p:cNvSpPr>
          <p:nvPr>
            <p:ph idx="1"/>
          </p:nvPr>
        </p:nvSpPr>
        <p:spPr>
          <a:xfrm>
            <a:off x="581977" y="1852754"/>
            <a:ext cx="2651158" cy="453122"/>
          </a:xfrm>
        </p:spPr>
        <p:txBody>
          <a:bodyPr>
            <a:normAutofit lnSpcReduction="10000"/>
          </a:bodyPr>
          <a:lstStyle/>
          <a:p>
            <a:pPr>
              <a:buFont typeface="Wingdings" panose="05000000000000000000" pitchFamily="2" charset="2"/>
              <a:buChar char="§"/>
            </a:pPr>
            <a:r>
              <a:rPr lang="en-US" sz="2800" dirty="0" err="1">
                <a:solidFill>
                  <a:schemeClr val="accent1">
                    <a:lumMod val="60000"/>
                    <a:lumOff val="40000"/>
                  </a:schemeClr>
                </a:solidFill>
              </a:rPr>
              <a:t>AlexNet</a:t>
            </a:r>
            <a:r>
              <a:rPr lang="en-US" sz="2800" dirty="0">
                <a:solidFill>
                  <a:schemeClr val="accent1">
                    <a:lumMod val="60000"/>
                    <a:lumOff val="40000"/>
                  </a:schemeClr>
                </a:solidFill>
              </a:rPr>
              <a:t> Model:</a:t>
            </a:r>
          </a:p>
        </p:txBody>
      </p:sp>
      <p:sp>
        <p:nvSpPr>
          <p:cNvPr id="46" name="Content Placeholder 2">
            <a:extLst>
              <a:ext uri="{FF2B5EF4-FFF2-40B4-BE49-F238E27FC236}">
                <a16:creationId xmlns:a16="http://schemas.microsoft.com/office/drawing/2014/main" id="{958A2FD9-4EF8-C1D1-3BE7-AA6EE3F3A83F}"/>
              </a:ext>
            </a:extLst>
          </p:cNvPr>
          <p:cNvSpPr txBox="1">
            <a:spLocks/>
          </p:cNvSpPr>
          <p:nvPr/>
        </p:nvSpPr>
        <p:spPr>
          <a:xfrm>
            <a:off x="4770421" y="1852754"/>
            <a:ext cx="2651158" cy="45312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800" dirty="0">
                <a:solidFill>
                  <a:schemeClr val="accent1">
                    <a:lumMod val="60000"/>
                    <a:lumOff val="40000"/>
                  </a:schemeClr>
                </a:solidFill>
              </a:rPr>
              <a:t>VGG16 Model:</a:t>
            </a:r>
          </a:p>
        </p:txBody>
      </p:sp>
      <p:sp>
        <p:nvSpPr>
          <p:cNvPr id="47" name="Content Placeholder 2">
            <a:extLst>
              <a:ext uri="{FF2B5EF4-FFF2-40B4-BE49-F238E27FC236}">
                <a16:creationId xmlns:a16="http://schemas.microsoft.com/office/drawing/2014/main" id="{0C4042F8-EB76-6217-6E97-E171DCEC1918}"/>
              </a:ext>
            </a:extLst>
          </p:cNvPr>
          <p:cNvSpPr txBox="1">
            <a:spLocks/>
          </p:cNvSpPr>
          <p:nvPr/>
        </p:nvSpPr>
        <p:spPr>
          <a:xfrm>
            <a:off x="8925720" y="1852754"/>
            <a:ext cx="2961480" cy="45312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800" dirty="0">
                <a:solidFill>
                  <a:schemeClr val="accent1">
                    <a:lumMod val="60000"/>
                    <a:lumOff val="40000"/>
                  </a:schemeClr>
                </a:solidFill>
              </a:rPr>
              <a:t>ResNet101 Model:</a:t>
            </a:r>
          </a:p>
        </p:txBody>
      </p:sp>
      <p:sp>
        <p:nvSpPr>
          <p:cNvPr id="48" name="TextBox 47">
            <a:extLst>
              <a:ext uri="{FF2B5EF4-FFF2-40B4-BE49-F238E27FC236}">
                <a16:creationId xmlns:a16="http://schemas.microsoft.com/office/drawing/2014/main" id="{195F4BAC-7638-C0C3-4507-C6E470282900}"/>
              </a:ext>
            </a:extLst>
          </p:cNvPr>
          <p:cNvSpPr txBox="1"/>
          <p:nvPr/>
        </p:nvSpPr>
        <p:spPr>
          <a:xfrm>
            <a:off x="9532085" y="2510850"/>
            <a:ext cx="1748749" cy="646331"/>
          </a:xfrm>
          <a:prstGeom prst="rect">
            <a:avLst/>
          </a:prstGeom>
          <a:noFill/>
          <a:ln>
            <a:solidFill>
              <a:schemeClr val="tx1">
                <a:lumMod val="95000"/>
                <a:lumOff val="5000"/>
              </a:schemeClr>
            </a:solidFill>
          </a:ln>
        </p:spPr>
        <p:txBody>
          <a:bodyPr wrap="square" rtlCol="0">
            <a:spAutoFit/>
          </a:bodyPr>
          <a:lstStyle/>
          <a:p>
            <a:r>
              <a:rPr lang="en-US" dirty="0"/>
              <a:t>The model is too big to be shown</a:t>
            </a:r>
          </a:p>
        </p:txBody>
      </p:sp>
      <p:cxnSp>
        <p:nvCxnSpPr>
          <p:cNvPr id="50" name="Straight Connector 49">
            <a:extLst>
              <a:ext uri="{FF2B5EF4-FFF2-40B4-BE49-F238E27FC236}">
                <a16:creationId xmlns:a16="http://schemas.microsoft.com/office/drawing/2014/main" id="{7C5FF953-69F2-9D70-F221-97C2A71909B0}"/>
              </a:ext>
            </a:extLst>
          </p:cNvPr>
          <p:cNvCxnSpPr/>
          <p:nvPr/>
        </p:nvCxnSpPr>
        <p:spPr>
          <a:xfrm>
            <a:off x="8831484" y="3576577"/>
            <a:ext cx="25695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1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 calcmode="lin" valueType="num">
                                      <p:cBhvr>
                                        <p:cTn id="7"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5">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6">
                                            <p:txEl>
                                              <p:pRg st="0" end="0"/>
                                            </p:txEl>
                                          </p:spTgt>
                                        </p:tgtEl>
                                        <p:attrNameLst>
                                          <p:attrName>style.visibility</p:attrName>
                                        </p:attrNameLst>
                                      </p:cBhvr>
                                      <p:to>
                                        <p:strVal val="visible"/>
                                      </p:to>
                                    </p:set>
                                    <p:anim calcmode="lin" valueType="num">
                                      <p:cBhvr>
                                        <p:cTn id="12"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6">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7">
                                            <p:txEl>
                                              <p:pRg st="0" end="0"/>
                                            </p:txEl>
                                          </p:spTgt>
                                        </p:tgtEl>
                                        <p:attrNameLst>
                                          <p:attrName>style.visibility</p:attrName>
                                        </p:attrNameLst>
                                      </p:cBhvr>
                                      <p:to>
                                        <p:strVal val="visible"/>
                                      </p:to>
                                    </p:set>
                                    <p:anim calcmode="lin" valueType="num">
                                      <p:cBhvr>
                                        <p:cTn id="17"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47">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par>
                                <p:cTn id="25" presetID="53" presetClass="entr" presetSubtype="16"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par>
                                <p:cTn id="35" presetID="53" presetClass="entr" presetSubtype="16"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500" fill="hold"/>
                                        <p:tgtEl>
                                          <p:spTgt spid="50"/>
                                        </p:tgtEl>
                                        <p:attrNameLst>
                                          <p:attrName>ppt_w</p:attrName>
                                        </p:attrNameLst>
                                      </p:cBhvr>
                                      <p:tavLst>
                                        <p:tav tm="0">
                                          <p:val>
                                            <p:fltVal val="0"/>
                                          </p:val>
                                        </p:tav>
                                        <p:tav tm="100000">
                                          <p:val>
                                            <p:strVal val="#ppt_w"/>
                                          </p:val>
                                        </p:tav>
                                      </p:tavLst>
                                    </p:anim>
                                    <p:anim calcmode="lin" valueType="num">
                                      <p:cBhvr>
                                        <p:cTn id="43" dur="500" fill="hold"/>
                                        <p:tgtEl>
                                          <p:spTgt spid="50"/>
                                        </p:tgtEl>
                                        <p:attrNameLst>
                                          <p:attrName>ppt_h</p:attrName>
                                        </p:attrNameLst>
                                      </p:cBhvr>
                                      <p:tavLst>
                                        <p:tav tm="0">
                                          <p:val>
                                            <p:fltVal val="0"/>
                                          </p:val>
                                        </p:tav>
                                        <p:tav tm="100000">
                                          <p:val>
                                            <p:strVal val="#ppt_h"/>
                                          </p:val>
                                        </p:tav>
                                      </p:tavLst>
                                    </p:anim>
                                    <p:animEffect transition="in" filter="fade">
                                      <p:cBhvr>
                                        <p:cTn id="4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uiExpand="1" build="p"/>
      <p:bldP spid="46" grpId="0" uiExpand="1" build="p"/>
      <p:bldP spid="47" grpId="0" uiExpand="1" build="p"/>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Evaluation:</a:t>
            </a:r>
          </a:p>
        </p:txBody>
      </p:sp>
      <p:sp>
        <p:nvSpPr>
          <p:cNvPr id="4" name="Content Placeholder 2">
            <a:extLst>
              <a:ext uri="{FF2B5EF4-FFF2-40B4-BE49-F238E27FC236}">
                <a16:creationId xmlns:a16="http://schemas.microsoft.com/office/drawing/2014/main" id="{C76FDC41-F73C-B3C2-C79F-14C15E50AC56}"/>
              </a:ext>
            </a:extLst>
          </p:cNvPr>
          <p:cNvSpPr>
            <a:spLocks noGrp="1"/>
          </p:cNvSpPr>
          <p:nvPr>
            <p:ph idx="1"/>
          </p:nvPr>
        </p:nvSpPr>
        <p:spPr>
          <a:xfrm>
            <a:off x="1097280" y="1921689"/>
            <a:ext cx="2088531" cy="392734"/>
          </a:xfrm>
        </p:spPr>
        <p:txBody>
          <a:bodyPr>
            <a:normAutofit fontScale="85000" lnSpcReduction="10000"/>
          </a:bodyPr>
          <a:lstStyle/>
          <a:p>
            <a:pPr>
              <a:buFont typeface="Wingdings" panose="05000000000000000000" pitchFamily="2" charset="2"/>
              <a:buChar char="§"/>
            </a:pPr>
            <a:r>
              <a:rPr lang="en-US" sz="2800" dirty="0">
                <a:solidFill>
                  <a:schemeClr val="accent1">
                    <a:lumMod val="60000"/>
                    <a:lumOff val="40000"/>
                  </a:schemeClr>
                </a:solidFill>
              </a:rPr>
              <a:t>Accuracy plots</a:t>
            </a:r>
            <a:endParaRPr lang="en-US" sz="2800" dirty="0"/>
          </a:p>
        </p:txBody>
      </p:sp>
      <p:pic>
        <p:nvPicPr>
          <p:cNvPr id="9" name="Picture 8">
            <a:extLst>
              <a:ext uri="{FF2B5EF4-FFF2-40B4-BE49-F238E27FC236}">
                <a16:creationId xmlns:a16="http://schemas.microsoft.com/office/drawing/2014/main" id="{F0780284-FA41-4BA6-F581-682AC34F8BCF}"/>
              </a:ext>
            </a:extLst>
          </p:cNvPr>
          <p:cNvPicPr>
            <a:picLocks noChangeAspect="1"/>
          </p:cNvPicPr>
          <p:nvPr/>
        </p:nvPicPr>
        <p:blipFill>
          <a:blip r:embed="rId2"/>
          <a:stretch>
            <a:fillRect/>
          </a:stretch>
        </p:blipFill>
        <p:spPr>
          <a:xfrm>
            <a:off x="0" y="3218146"/>
            <a:ext cx="3912162" cy="2646462"/>
          </a:xfrm>
          <a:prstGeom prst="rect">
            <a:avLst/>
          </a:prstGeom>
        </p:spPr>
      </p:pic>
      <p:pic>
        <p:nvPicPr>
          <p:cNvPr id="11" name="Picture 10">
            <a:extLst>
              <a:ext uri="{FF2B5EF4-FFF2-40B4-BE49-F238E27FC236}">
                <a16:creationId xmlns:a16="http://schemas.microsoft.com/office/drawing/2014/main" id="{AD836BC7-DE4F-AD94-CF15-0FF44CC3EFAA}"/>
              </a:ext>
            </a:extLst>
          </p:cNvPr>
          <p:cNvPicPr>
            <a:picLocks noChangeAspect="1"/>
          </p:cNvPicPr>
          <p:nvPr/>
        </p:nvPicPr>
        <p:blipFill>
          <a:blip r:embed="rId3"/>
          <a:stretch>
            <a:fillRect/>
          </a:stretch>
        </p:blipFill>
        <p:spPr>
          <a:xfrm>
            <a:off x="4135009" y="3218146"/>
            <a:ext cx="3912162" cy="2613622"/>
          </a:xfrm>
          <a:prstGeom prst="rect">
            <a:avLst/>
          </a:prstGeom>
        </p:spPr>
      </p:pic>
      <p:sp>
        <p:nvSpPr>
          <p:cNvPr id="16" name="Title 1">
            <a:extLst>
              <a:ext uri="{FF2B5EF4-FFF2-40B4-BE49-F238E27FC236}">
                <a16:creationId xmlns:a16="http://schemas.microsoft.com/office/drawing/2014/main" id="{A43E7DC3-21F6-C95F-A57A-9372704CC727}"/>
              </a:ext>
            </a:extLst>
          </p:cNvPr>
          <p:cNvSpPr txBox="1">
            <a:spLocks/>
          </p:cNvSpPr>
          <p:nvPr/>
        </p:nvSpPr>
        <p:spPr>
          <a:xfrm>
            <a:off x="969646" y="2696901"/>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err="1">
                <a:solidFill>
                  <a:schemeClr val="tx1"/>
                </a:solidFill>
                <a:latin typeface="+mn-lt"/>
                <a:ea typeface="+mn-ea"/>
                <a:cs typeface="+mn-cs"/>
              </a:rPr>
              <a:t>AlexNet</a:t>
            </a:r>
            <a:endParaRPr lang="en-US" sz="2400" dirty="0">
              <a:solidFill>
                <a:schemeClr val="tx1"/>
              </a:solidFill>
              <a:latin typeface="+mn-lt"/>
              <a:ea typeface="+mn-ea"/>
              <a:cs typeface="+mn-cs"/>
            </a:endParaRPr>
          </a:p>
        </p:txBody>
      </p:sp>
      <p:sp>
        <p:nvSpPr>
          <p:cNvPr id="17" name="Title 1">
            <a:extLst>
              <a:ext uri="{FF2B5EF4-FFF2-40B4-BE49-F238E27FC236}">
                <a16:creationId xmlns:a16="http://schemas.microsoft.com/office/drawing/2014/main" id="{C619A6EA-CE64-A94D-D752-0B6A81F7CDD7}"/>
              </a:ext>
            </a:extLst>
          </p:cNvPr>
          <p:cNvSpPr txBox="1">
            <a:spLocks/>
          </p:cNvSpPr>
          <p:nvPr/>
        </p:nvSpPr>
        <p:spPr>
          <a:xfrm>
            <a:off x="5184760" y="2696901"/>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solidFill>
                  <a:schemeClr val="tx1"/>
                </a:solidFill>
                <a:latin typeface="+mn-lt"/>
                <a:ea typeface="+mn-ea"/>
                <a:cs typeface="+mn-cs"/>
              </a:rPr>
              <a:t>VGG16</a:t>
            </a:r>
          </a:p>
        </p:txBody>
      </p:sp>
      <p:sp>
        <p:nvSpPr>
          <p:cNvPr id="18" name="Title 1">
            <a:extLst>
              <a:ext uri="{FF2B5EF4-FFF2-40B4-BE49-F238E27FC236}">
                <a16:creationId xmlns:a16="http://schemas.microsoft.com/office/drawing/2014/main" id="{45F60044-900C-FA6E-F3D1-5A3FC10D9E70}"/>
              </a:ext>
            </a:extLst>
          </p:cNvPr>
          <p:cNvSpPr txBox="1">
            <a:spLocks/>
          </p:cNvSpPr>
          <p:nvPr/>
        </p:nvSpPr>
        <p:spPr>
          <a:xfrm>
            <a:off x="9366876" y="2696901"/>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solidFill>
                  <a:schemeClr val="tx1"/>
                </a:solidFill>
                <a:latin typeface="+mn-lt"/>
                <a:ea typeface="+mn-ea"/>
                <a:cs typeface="+mn-cs"/>
              </a:rPr>
              <a:t>ResNet101</a:t>
            </a:r>
          </a:p>
        </p:txBody>
      </p:sp>
      <p:pic>
        <p:nvPicPr>
          <p:cNvPr id="20" name="Picture 19">
            <a:extLst>
              <a:ext uri="{FF2B5EF4-FFF2-40B4-BE49-F238E27FC236}">
                <a16:creationId xmlns:a16="http://schemas.microsoft.com/office/drawing/2014/main" id="{14C11EF8-569F-CBC6-C0AE-FB89A8AF1674}"/>
              </a:ext>
            </a:extLst>
          </p:cNvPr>
          <p:cNvPicPr>
            <a:picLocks noChangeAspect="1"/>
          </p:cNvPicPr>
          <p:nvPr/>
        </p:nvPicPr>
        <p:blipFill rotWithShape="1">
          <a:blip r:embed="rId4"/>
          <a:srcRect t="6491"/>
          <a:stretch/>
        </p:blipFill>
        <p:spPr>
          <a:xfrm>
            <a:off x="8236634" y="3284220"/>
            <a:ext cx="3912162" cy="2575996"/>
          </a:xfrm>
          <a:prstGeom prst="rect">
            <a:avLst/>
          </a:prstGeom>
        </p:spPr>
      </p:pic>
    </p:spTree>
    <p:extLst>
      <p:ext uri="{BB962C8B-B14F-4D97-AF65-F5344CB8AC3E}">
        <p14:creationId xmlns:p14="http://schemas.microsoft.com/office/powerpoint/2010/main" val="77472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Evaluation:</a:t>
            </a:r>
          </a:p>
        </p:txBody>
      </p:sp>
      <p:sp>
        <p:nvSpPr>
          <p:cNvPr id="4" name="Content Placeholder 2">
            <a:extLst>
              <a:ext uri="{FF2B5EF4-FFF2-40B4-BE49-F238E27FC236}">
                <a16:creationId xmlns:a16="http://schemas.microsoft.com/office/drawing/2014/main" id="{C76FDC41-F73C-B3C2-C79F-14C15E50AC56}"/>
              </a:ext>
            </a:extLst>
          </p:cNvPr>
          <p:cNvSpPr>
            <a:spLocks noGrp="1"/>
          </p:cNvSpPr>
          <p:nvPr>
            <p:ph idx="1"/>
          </p:nvPr>
        </p:nvSpPr>
        <p:spPr>
          <a:xfrm>
            <a:off x="1163955" y="1852755"/>
            <a:ext cx="1764440" cy="450607"/>
          </a:xfrm>
        </p:spPr>
        <p:txBody>
          <a:bodyPr>
            <a:normAutofit lnSpcReduction="10000"/>
          </a:bodyPr>
          <a:lstStyle/>
          <a:p>
            <a:pPr>
              <a:buFont typeface="Wingdings" panose="05000000000000000000" pitchFamily="2" charset="2"/>
              <a:buChar char="§"/>
            </a:pPr>
            <a:r>
              <a:rPr lang="en-US" sz="2800" dirty="0">
                <a:solidFill>
                  <a:schemeClr val="accent1">
                    <a:lumMod val="60000"/>
                    <a:lumOff val="40000"/>
                  </a:schemeClr>
                </a:solidFill>
              </a:rPr>
              <a:t>Loss plots</a:t>
            </a:r>
            <a:endParaRPr lang="en-US" sz="2800" dirty="0"/>
          </a:p>
        </p:txBody>
      </p:sp>
      <p:pic>
        <p:nvPicPr>
          <p:cNvPr id="3" name="Picture 2">
            <a:extLst>
              <a:ext uri="{FF2B5EF4-FFF2-40B4-BE49-F238E27FC236}">
                <a16:creationId xmlns:a16="http://schemas.microsoft.com/office/drawing/2014/main" id="{D4CCAB3A-20C4-DFF3-FFA2-ACA61571405E}"/>
              </a:ext>
            </a:extLst>
          </p:cNvPr>
          <p:cNvPicPr>
            <a:picLocks noChangeAspect="1"/>
          </p:cNvPicPr>
          <p:nvPr/>
        </p:nvPicPr>
        <p:blipFill>
          <a:blip r:embed="rId2"/>
          <a:stretch>
            <a:fillRect/>
          </a:stretch>
        </p:blipFill>
        <p:spPr>
          <a:xfrm>
            <a:off x="0" y="3278530"/>
            <a:ext cx="3753745" cy="2577198"/>
          </a:xfrm>
          <a:prstGeom prst="rect">
            <a:avLst/>
          </a:prstGeom>
        </p:spPr>
      </p:pic>
      <p:pic>
        <p:nvPicPr>
          <p:cNvPr id="5" name="Picture 4">
            <a:extLst>
              <a:ext uri="{FF2B5EF4-FFF2-40B4-BE49-F238E27FC236}">
                <a16:creationId xmlns:a16="http://schemas.microsoft.com/office/drawing/2014/main" id="{98DEC7C6-47B4-BE47-608C-94CA01569E72}"/>
              </a:ext>
            </a:extLst>
          </p:cNvPr>
          <p:cNvPicPr>
            <a:picLocks noChangeAspect="1"/>
          </p:cNvPicPr>
          <p:nvPr/>
        </p:nvPicPr>
        <p:blipFill>
          <a:blip r:embed="rId3"/>
          <a:stretch>
            <a:fillRect/>
          </a:stretch>
        </p:blipFill>
        <p:spPr>
          <a:xfrm>
            <a:off x="4169238" y="3278530"/>
            <a:ext cx="3853524" cy="2577198"/>
          </a:xfrm>
          <a:prstGeom prst="rect">
            <a:avLst/>
          </a:prstGeom>
        </p:spPr>
      </p:pic>
      <p:sp>
        <p:nvSpPr>
          <p:cNvPr id="8" name="Title 1">
            <a:extLst>
              <a:ext uri="{FF2B5EF4-FFF2-40B4-BE49-F238E27FC236}">
                <a16:creationId xmlns:a16="http://schemas.microsoft.com/office/drawing/2014/main" id="{2712729E-669A-D886-8395-A88FDB5378B5}"/>
              </a:ext>
            </a:extLst>
          </p:cNvPr>
          <p:cNvSpPr txBox="1">
            <a:spLocks/>
          </p:cNvSpPr>
          <p:nvPr/>
        </p:nvSpPr>
        <p:spPr>
          <a:xfrm>
            <a:off x="969646" y="2696901"/>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err="1">
                <a:solidFill>
                  <a:schemeClr val="tx1"/>
                </a:solidFill>
                <a:latin typeface="+mn-lt"/>
                <a:ea typeface="+mn-ea"/>
                <a:cs typeface="+mn-cs"/>
              </a:rPr>
              <a:t>AlexNet</a:t>
            </a:r>
            <a:endParaRPr lang="en-US" sz="2400" dirty="0">
              <a:solidFill>
                <a:schemeClr val="tx1"/>
              </a:solidFill>
              <a:latin typeface="+mn-lt"/>
              <a:ea typeface="+mn-ea"/>
              <a:cs typeface="+mn-cs"/>
            </a:endParaRPr>
          </a:p>
        </p:txBody>
      </p:sp>
      <p:sp>
        <p:nvSpPr>
          <p:cNvPr id="9" name="Title 1">
            <a:extLst>
              <a:ext uri="{FF2B5EF4-FFF2-40B4-BE49-F238E27FC236}">
                <a16:creationId xmlns:a16="http://schemas.microsoft.com/office/drawing/2014/main" id="{38D5CEBC-6B70-F3D9-BDAB-47E7B0E5ECF1}"/>
              </a:ext>
            </a:extLst>
          </p:cNvPr>
          <p:cNvSpPr txBox="1">
            <a:spLocks/>
          </p:cNvSpPr>
          <p:nvPr/>
        </p:nvSpPr>
        <p:spPr>
          <a:xfrm>
            <a:off x="5184760" y="2696901"/>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solidFill>
                  <a:schemeClr val="tx1"/>
                </a:solidFill>
                <a:latin typeface="+mn-lt"/>
                <a:ea typeface="+mn-ea"/>
                <a:cs typeface="+mn-cs"/>
              </a:rPr>
              <a:t>VGG16</a:t>
            </a:r>
          </a:p>
        </p:txBody>
      </p:sp>
      <p:sp>
        <p:nvSpPr>
          <p:cNvPr id="10" name="Title 1">
            <a:extLst>
              <a:ext uri="{FF2B5EF4-FFF2-40B4-BE49-F238E27FC236}">
                <a16:creationId xmlns:a16="http://schemas.microsoft.com/office/drawing/2014/main" id="{0CC2BA9F-103C-2FD6-F8C7-EE1E57ED77E0}"/>
              </a:ext>
            </a:extLst>
          </p:cNvPr>
          <p:cNvSpPr txBox="1">
            <a:spLocks/>
          </p:cNvSpPr>
          <p:nvPr/>
        </p:nvSpPr>
        <p:spPr>
          <a:xfrm>
            <a:off x="9366876" y="2696901"/>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solidFill>
                  <a:schemeClr val="tx1"/>
                </a:solidFill>
                <a:latin typeface="+mn-lt"/>
                <a:ea typeface="+mn-ea"/>
                <a:cs typeface="+mn-cs"/>
              </a:rPr>
              <a:t>ResNet101</a:t>
            </a:r>
          </a:p>
        </p:txBody>
      </p:sp>
      <p:pic>
        <p:nvPicPr>
          <p:cNvPr id="12" name="Picture 11">
            <a:extLst>
              <a:ext uri="{FF2B5EF4-FFF2-40B4-BE49-F238E27FC236}">
                <a16:creationId xmlns:a16="http://schemas.microsoft.com/office/drawing/2014/main" id="{4EDFA514-34DC-0601-C793-04C985744590}"/>
              </a:ext>
            </a:extLst>
          </p:cNvPr>
          <p:cNvPicPr>
            <a:picLocks noChangeAspect="1"/>
          </p:cNvPicPr>
          <p:nvPr/>
        </p:nvPicPr>
        <p:blipFill rotWithShape="1">
          <a:blip r:embed="rId4"/>
          <a:srcRect t="5898"/>
          <a:stretch/>
        </p:blipFill>
        <p:spPr>
          <a:xfrm>
            <a:off x="8279606" y="3253740"/>
            <a:ext cx="3912393" cy="2601988"/>
          </a:xfrm>
          <a:prstGeom prst="rect">
            <a:avLst/>
          </a:prstGeom>
        </p:spPr>
      </p:pic>
    </p:spTree>
    <p:extLst>
      <p:ext uri="{BB962C8B-B14F-4D97-AF65-F5344CB8AC3E}">
        <p14:creationId xmlns:p14="http://schemas.microsoft.com/office/powerpoint/2010/main" val="126431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Evaluation:</a:t>
            </a:r>
          </a:p>
        </p:txBody>
      </p:sp>
      <p:sp>
        <p:nvSpPr>
          <p:cNvPr id="4" name="Content Placeholder 2">
            <a:extLst>
              <a:ext uri="{FF2B5EF4-FFF2-40B4-BE49-F238E27FC236}">
                <a16:creationId xmlns:a16="http://schemas.microsoft.com/office/drawing/2014/main" id="{C76FDC41-F73C-B3C2-C79F-14C15E50AC56}"/>
              </a:ext>
            </a:extLst>
          </p:cNvPr>
          <p:cNvSpPr>
            <a:spLocks noGrp="1"/>
          </p:cNvSpPr>
          <p:nvPr>
            <p:ph idx="1"/>
          </p:nvPr>
        </p:nvSpPr>
        <p:spPr>
          <a:xfrm>
            <a:off x="1163954" y="1852754"/>
            <a:ext cx="5155823" cy="543205"/>
          </a:xfrm>
        </p:spPr>
        <p:txBody>
          <a:bodyPr>
            <a:normAutofit fontScale="85000" lnSpcReduction="10000"/>
          </a:bodyPr>
          <a:lstStyle/>
          <a:p>
            <a:pPr>
              <a:buFont typeface="Wingdings" panose="05000000000000000000" pitchFamily="2" charset="2"/>
              <a:buChar char="§"/>
            </a:pPr>
            <a:r>
              <a:rPr lang="en-US" sz="2800" dirty="0">
                <a:solidFill>
                  <a:schemeClr val="accent1">
                    <a:lumMod val="60000"/>
                    <a:lumOff val="40000"/>
                  </a:schemeClr>
                </a:solidFill>
              </a:rPr>
              <a:t>Validation accuracy and test accuracy:</a:t>
            </a:r>
          </a:p>
        </p:txBody>
      </p:sp>
      <p:graphicFrame>
        <p:nvGraphicFramePr>
          <p:cNvPr id="5" name="Table 5">
            <a:extLst>
              <a:ext uri="{FF2B5EF4-FFF2-40B4-BE49-F238E27FC236}">
                <a16:creationId xmlns:a16="http://schemas.microsoft.com/office/drawing/2014/main" id="{FB2EC75B-9410-A222-24CC-37AD5A333E97}"/>
              </a:ext>
            </a:extLst>
          </p:cNvPr>
          <p:cNvGraphicFramePr>
            <a:graphicFrameLocks noGrp="1"/>
          </p:cNvGraphicFramePr>
          <p:nvPr>
            <p:extLst>
              <p:ext uri="{D42A27DB-BD31-4B8C-83A1-F6EECF244321}">
                <p14:modId xmlns:p14="http://schemas.microsoft.com/office/powerpoint/2010/main" val="772959891"/>
              </p:ext>
            </p:extLst>
          </p:nvPr>
        </p:nvGraphicFramePr>
        <p:xfrm>
          <a:off x="2666420" y="2383998"/>
          <a:ext cx="7306713" cy="3854368"/>
        </p:xfrm>
        <a:graphic>
          <a:graphicData uri="http://schemas.openxmlformats.org/drawingml/2006/table">
            <a:tbl>
              <a:tblPr firstRow="1" bandRow="1">
                <a:tableStyleId>{5C22544A-7EE6-4342-B048-85BDC9FD1C3A}</a:tableStyleId>
              </a:tblPr>
              <a:tblGrid>
                <a:gridCol w="2435571">
                  <a:extLst>
                    <a:ext uri="{9D8B030D-6E8A-4147-A177-3AD203B41FA5}">
                      <a16:colId xmlns:a16="http://schemas.microsoft.com/office/drawing/2014/main" val="2411728149"/>
                    </a:ext>
                  </a:extLst>
                </a:gridCol>
                <a:gridCol w="2435571">
                  <a:extLst>
                    <a:ext uri="{9D8B030D-6E8A-4147-A177-3AD203B41FA5}">
                      <a16:colId xmlns:a16="http://schemas.microsoft.com/office/drawing/2014/main" val="3000802824"/>
                    </a:ext>
                  </a:extLst>
                </a:gridCol>
                <a:gridCol w="2435571">
                  <a:extLst>
                    <a:ext uri="{9D8B030D-6E8A-4147-A177-3AD203B41FA5}">
                      <a16:colId xmlns:a16="http://schemas.microsoft.com/office/drawing/2014/main" val="1022256715"/>
                    </a:ext>
                  </a:extLst>
                </a:gridCol>
              </a:tblGrid>
              <a:tr h="963592">
                <a:tc>
                  <a:txBody>
                    <a:bodyPr/>
                    <a:lstStyle/>
                    <a:p>
                      <a:pPr algn="ctr"/>
                      <a:r>
                        <a:rPr lang="en-US" dirty="0"/>
                        <a:t>Model</a:t>
                      </a:r>
                    </a:p>
                  </a:txBody>
                  <a:tcPr anchor="ctr"/>
                </a:tc>
                <a:tc>
                  <a:txBody>
                    <a:bodyPr/>
                    <a:lstStyle/>
                    <a:p>
                      <a:pPr algn="ctr"/>
                      <a:r>
                        <a:rPr lang="en-US" dirty="0"/>
                        <a:t>Validation accuracy</a:t>
                      </a:r>
                    </a:p>
                  </a:txBody>
                  <a:tcPr anchor="ctr"/>
                </a:tc>
                <a:tc>
                  <a:txBody>
                    <a:bodyPr/>
                    <a:lstStyle/>
                    <a:p>
                      <a:pPr algn="ctr"/>
                      <a:r>
                        <a:rPr lang="en-US" dirty="0"/>
                        <a:t>Test accuracy</a:t>
                      </a:r>
                    </a:p>
                  </a:txBody>
                  <a:tcPr anchor="ctr"/>
                </a:tc>
                <a:extLst>
                  <a:ext uri="{0D108BD9-81ED-4DB2-BD59-A6C34878D82A}">
                    <a16:rowId xmlns:a16="http://schemas.microsoft.com/office/drawing/2014/main" val="2376993147"/>
                  </a:ext>
                </a:extLst>
              </a:tr>
              <a:tr h="963592">
                <a:tc>
                  <a:txBody>
                    <a:bodyPr/>
                    <a:lstStyle/>
                    <a:p>
                      <a:pPr algn="ctr"/>
                      <a:r>
                        <a:rPr lang="en-US" dirty="0" err="1"/>
                        <a:t>AlexNet</a:t>
                      </a:r>
                      <a:endParaRPr lang="en-US" dirty="0"/>
                    </a:p>
                  </a:txBody>
                  <a:tcPr anchor="ctr">
                    <a:solidFill>
                      <a:schemeClr val="tx2">
                        <a:lumMod val="20000"/>
                        <a:lumOff val="80000"/>
                      </a:schemeClr>
                    </a:solidFill>
                  </a:tcPr>
                </a:tc>
                <a:tc>
                  <a:txBody>
                    <a:bodyPr/>
                    <a:lstStyle/>
                    <a:p>
                      <a:pPr algn="ctr"/>
                      <a:r>
                        <a:rPr lang="en-US" sz="1800" b="0" i="0" kern="1200" dirty="0">
                          <a:solidFill>
                            <a:schemeClr val="dk1"/>
                          </a:solidFill>
                          <a:effectLst/>
                          <a:latin typeface="+mn-lt"/>
                          <a:ea typeface="+mn-ea"/>
                          <a:cs typeface="+mn-cs"/>
                        </a:rPr>
                        <a:t>88.08%</a:t>
                      </a:r>
                      <a:endParaRPr lang="en-US" dirty="0"/>
                    </a:p>
                  </a:txBody>
                  <a:tcPr anchor="ctr"/>
                </a:tc>
                <a:tc>
                  <a:txBody>
                    <a:bodyPr/>
                    <a:lstStyle/>
                    <a:p>
                      <a:pPr algn="ctr"/>
                      <a:r>
                        <a:rPr lang="en-US" sz="1800" b="0" i="0" kern="1200" dirty="0">
                          <a:solidFill>
                            <a:schemeClr val="dk1"/>
                          </a:solidFill>
                          <a:effectLst/>
                          <a:latin typeface="+mn-lt"/>
                          <a:ea typeface="+mn-ea"/>
                          <a:cs typeface="+mn-cs"/>
                        </a:rPr>
                        <a:t>89.34%</a:t>
                      </a:r>
                      <a:endParaRPr lang="en-US" dirty="0"/>
                    </a:p>
                  </a:txBody>
                  <a:tcPr anchor="ctr"/>
                </a:tc>
                <a:extLst>
                  <a:ext uri="{0D108BD9-81ED-4DB2-BD59-A6C34878D82A}">
                    <a16:rowId xmlns:a16="http://schemas.microsoft.com/office/drawing/2014/main" val="3263371838"/>
                  </a:ext>
                </a:extLst>
              </a:tr>
              <a:tr h="963592">
                <a:tc>
                  <a:txBody>
                    <a:bodyPr/>
                    <a:lstStyle/>
                    <a:p>
                      <a:pPr algn="ctr"/>
                      <a:r>
                        <a:rPr lang="en-US" dirty="0"/>
                        <a:t>VGG16</a:t>
                      </a:r>
                    </a:p>
                  </a:txBody>
                  <a:tcPr anchor="ctr">
                    <a:solidFill>
                      <a:schemeClr val="tx2">
                        <a:lumMod val="20000"/>
                        <a:lumOff val="80000"/>
                      </a:schemeClr>
                    </a:solidFill>
                  </a:tcPr>
                </a:tc>
                <a:tc>
                  <a:txBody>
                    <a:bodyPr/>
                    <a:lstStyle/>
                    <a:p>
                      <a:pPr algn="ctr"/>
                      <a:r>
                        <a:rPr lang="en-US" sz="1800" b="0" i="0" kern="1200" dirty="0">
                          <a:solidFill>
                            <a:schemeClr val="dk1"/>
                          </a:solidFill>
                          <a:effectLst/>
                          <a:latin typeface="+mn-lt"/>
                          <a:ea typeface="+mn-ea"/>
                          <a:cs typeface="+mn-cs"/>
                        </a:rPr>
                        <a:t>96.31%</a:t>
                      </a:r>
                      <a:endParaRPr lang="en-US" dirty="0"/>
                    </a:p>
                  </a:txBody>
                  <a:tcPr anchor="ctr"/>
                </a:tc>
                <a:tc>
                  <a:txBody>
                    <a:bodyPr/>
                    <a:lstStyle/>
                    <a:p>
                      <a:pPr algn="ctr"/>
                      <a:r>
                        <a:rPr lang="en-US" sz="1800" b="0" i="0" kern="1200" dirty="0">
                          <a:solidFill>
                            <a:schemeClr val="dk1"/>
                          </a:solidFill>
                          <a:effectLst/>
                          <a:latin typeface="+mn-lt"/>
                          <a:ea typeface="+mn-ea"/>
                          <a:cs typeface="+mn-cs"/>
                        </a:rPr>
                        <a:t>96.03%</a:t>
                      </a:r>
                      <a:endParaRPr lang="en-US" dirty="0"/>
                    </a:p>
                  </a:txBody>
                  <a:tcPr anchor="ctr"/>
                </a:tc>
                <a:extLst>
                  <a:ext uri="{0D108BD9-81ED-4DB2-BD59-A6C34878D82A}">
                    <a16:rowId xmlns:a16="http://schemas.microsoft.com/office/drawing/2014/main" val="3919018295"/>
                  </a:ext>
                </a:extLst>
              </a:tr>
              <a:tr h="963592">
                <a:tc>
                  <a:txBody>
                    <a:bodyPr/>
                    <a:lstStyle/>
                    <a:p>
                      <a:pPr algn="ctr"/>
                      <a:r>
                        <a:rPr lang="en-US" dirty="0"/>
                        <a:t>ResNet101</a:t>
                      </a:r>
                    </a:p>
                  </a:txBody>
                  <a:tcPr anchor="ctr">
                    <a:solidFill>
                      <a:schemeClr val="tx2">
                        <a:lumMod val="20000"/>
                        <a:lumOff val="80000"/>
                      </a:schemeClr>
                    </a:solidFill>
                  </a:tcPr>
                </a:tc>
                <a:tc>
                  <a:txBody>
                    <a:bodyPr/>
                    <a:lstStyle/>
                    <a:p>
                      <a:pPr algn="ctr"/>
                      <a:r>
                        <a:rPr lang="en-US" sz="1800" b="0" i="0" kern="1200" dirty="0">
                          <a:solidFill>
                            <a:schemeClr val="dk1"/>
                          </a:solidFill>
                          <a:effectLst/>
                          <a:latin typeface="+mn-lt"/>
                          <a:ea typeface="+mn-ea"/>
                          <a:cs typeface="+mn-cs"/>
                        </a:rPr>
                        <a:t>97.07%</a:t>
                      </a:r>
                      <a:endParaRPr lang="en-US" dirty="0"/>
                    </a:p>
                  </a:txBody>
                  <a:tcPr anchor="ctr"/>
                </a:tc>
                <a:tc>
                  <a:txBody>
                    <a:bodyPr/>
                    <a:lstStyle/>
                    <a:p>
                      <a:pPr algn="ctr"/>
                      <a:r>
                        <a:rPr lang="en-US" sz="1800" b="0" i="0" kern="1200" dirty="0">
                          <a:solidFill>
                            <a:schemeClr val="dk1"/>
                          </a:solidFill>
                          <a:effectLst/>
                          <a:latin typeface="+mn-lt"/>
                          <a:ea typeface="+mn-ea"/>
                          <a:cs typeface="+mn-cs"/>
                        </a:rPr>
                        <a:t>97.7%</a:t>
                      </a:r>
                      <a:endParaRPr lang="en-US" dirty="0"/>
                    </a:p>
                  </a:txBody>
                  <a:tcPr anchor="ctr"/>
                </a:tc>
                <a:extLst>
                  <a:ext uri="{0D108BD9-81ED-4DB2-BD59-A6C34878D82A}">
                    <a16:rowId xmlns:a16="http://schemas.microsoft.com/office/drawing/2014/main" val="1626031286"/>
                  </a:ext>
                </a:extLst>
              </a:tr>
            </a:tbl>
          </a:graphicData>
        </a:graphic>
      </p:graphicFrame>
    </p:spTree>
    <p:extLst>
      <p:ext uri="{BB962C8B-B14F-4D97-AF65-F5344CB8AC3E}">
        <p14:creationId xmlns:p14="http://schemas.microsoft.com/office/powerpoint/2010/main" val="247684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Evaluation:</a:t>
            </a:r>
          </a:p>
        </p:txBody>
      </p:sp>
      <p:sp>
        <p:nvSpPr>
          <p:cNvPr id="4" name="Content Placeholder 2">
            <a:extLst>
              <a:ext uri="{FF2B5EF4-FFF2-40B4-BE49-F238E27FC236}">
                <a16:creationId xmlns:a16="http://schemas.microsoft.com/office/drawing/2014/main" id="{C76FDC41-F73C-B3C2-C79F-14C15E50AC56}"/>
              </a:ext>
            </a:extLst>
          </p:cNvPr>
          <p:cNvSpPr>
            <a:spLocks noGrp="1"/>
          </p:cNvSpPr>
          <p:nvPr>
            <p:ph idx="1"/>
          </p:nvPr>
        </p:nvSpPr>
        <p:spPr>
          <a:xfrm>
            <a:off x="4446758" y="1292312"/>
            <a:ext cx="3703321" cy="399173"/>
          </a:xfrm>
        </p:spPr>
        <p:txBody>
          <a:bodyPr>
            <a:normAutofit fontScale="92500" lnSpcReduction="20000"/>
          </a:bodyPr>
          <a:lstStyle/>
          <a:p>
            <a:pPr>
              <a:buFont typeface="Wingdings" panose="05000000000000000000" pitchFamily="2" charset="2"/>
              <a:buChar char="§"/>
            </a:pPr>
            <a:r>
              <a:rPr lang="en-US" sz="2800" dirty="0">
                <a:solidFill>
                  <a:schemeClr val="accent1">
                    <a:lumMod val="60000"/>
                    <a:lumOff val="40000"/>
                  </a:schemeClr>
                </a:solidFill>
              </a:rPr>
              <a:t>Classification reports</a:t>
            </a:r>
          </a:p>
        </p:txBody>
      </p:sp>
      <p:pic>
        <p:nvPicPr>
          <p:cNvPr id="5" name="Picture 4">
            <a:extLst>
              <a:ext uri="{FF2B5EF4-FFF2-40B4-BE49-F238E27FC236}">
                <a16:creationId xmlns:a16="http://schemas.microsoft.com/office/drawing/2014/main" id="{B6B192D8-ACC0-C61C-31CE-A864C969B860}"/>
              </a:ext>
            </a:extLst>
          </p:cNvPr>
          <p:cNvPicPr>
            <a:picLocks noChangeAspect="1"/>
          </p:cNvPicPr>
          <p:nvPr/>
        </p:nvPicPr>
        <p:blipFill>
          <a:blip r:embed="rId2"/>
          <a:stretch>
            <a:fillRect/>
          </a:stretch>
        </p:blipFill>
        <p:spPr>
          <a:xfrm>
            <a:off x="746404" y="2186876"/>
            <a:ext cx="3119119" cy="4142768"/>
          </a:xfrm>
          <a:prstGeom prst="rect">
            <a:avLst/>
          </a:prstGeom>
        </p:spPr>
      </p:pic>
      <p:pic>
        <p:nvPicPr>
          <p:cNvPr id="7" name="Picture 6">
            <a:extLst>
              <a:ext uri="{FF2B5EF4-FFF2-40B4-BE49-F238E27FC236}">
                <a16:creationId xmlns:a16="http://schemas.microsoft.com/office/drawing/2014/main" id="{2E5DAF86-1CCD-977F-5477-81A8AA766CA2}"/>
              </a:ext>
            </a:extLst>
          </p:cNvPr>
          <p:cNvPicPr>
            <a:picLocks noChangeAspect="1"/>
          </p:cNvPicPr>
          <p:nvPr/>
        </p:nvPicPr>
        <p:blipFill>
          <a:blip r:embed="rId3"/>
          <a:stretch>
            <a:fillRect/>
          </a:stretch>
        </p:blipFill>
        <p:spPr>
          <a:xfrm>
            <a:off x="4738238" y="2186876"/>
            <a:ext cx="3120362" cy="4112662"/>
          </a:xfrm>
          <a:prstGeom prst="rect">
            <a:avLst/>
          </a:prstGeom>
        </p:spPr>
      </p:pic>
      <p:pic>
        <p:nvPicPr>
          <p:cNvPr id="9" name="Picture 8">
            <a:extLst>
              <a:ext uri="{FF2B5EF4-FFF2-40B4-BE49-F238E27FC236}">
                <a16:creationId xmlns:a16="http://schemas.microsoft.com/office/drawing/2014/main" id="{84D7B056-6BBC-EC09-2FA0-E6B4DAD73756}"/>
              </a:ext>
            </a:extLst>
          </p:cNvPr>
          <p:cNvPicPr>
            <a:picLocks noChangeAspect="1"/>
          </p:cNvPicPr>
          <p:nvPr/>
        </p:nvPicPr>
        <p:blipFill>
          <a:blip r:embed="rId4"/>
          <a:stretch>
            <a:fillRect/>
          </a:stretch>
        </p:blipFill>
        <p:spPr>
          <a:xfrm>
            <a:off x="8839200" y="2186877"/>
            <a:ext cx="3119120" cy="4112662"/>
          </a:xfrm>
          <a:prstGeom prst="rect">
            <a:avLst/>
          </a:prstGeom>
        </p:spPr>
      </p:pic>
      <p:sp>
        <p:nvSpPr>
          <p:cNvPr id="10" name="Title 1">
            <a:extLst>
              <a:ext uri="{FF2B5EF4-FFF2-40B4-BE49-F238E27FC236}">
                <a16:creationId xmlns:a16="http://schemas.microsoft.com/office/drawing/2014/main" id="{7D904A89-17D1-EF11-995F-57B89ABDFF19}"/>
              </a:ext>
            </a:extLst>
          </p:cNvPr>
          <p:cNvSpPr txBox="1">
            <a:spLocks/>
          </p:cNvSpPr>
          <p:nvPr/>
        </p:nvSpPr>
        <p:spPr>
          <a:xfrm>
            <a:off x="111760" y="1643972"/>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dirty="0" err="1">
                <a:solidFill>
                  <a:schemeClr val="tx1"/>
                </a:solidFill>
                <a:latin typeface="+mn-lt"/>
                <a:ea typeface="+mn-ea"/>
                <a:cs typeface="+mn-cs"/>
              </a:rPr>
              <a:t>AlexNet</a:t>
            </a:r>
            <a:endParaRPr lang="en-US" sz="2000" dirty="0">
              <a:solidFill>
                <a:schemeClr val="tx1"/>
              </a:solidFill>
              <a:latin typeface="+mn-lt"/>
              <a:ea typeface="+mn-ea"/>
              <a:cs typeface="+mn-cs"/>
            </a:endParaRPr>
          </a:p>
        </p:txBody>
      </p:sp>
      <p:sp>
        <p:nvSpPr>
          <p:cNvPr id="11" name="Title 1">
            <a:extLst>
              <a:ext uri="{FF2B5EF4-FFF2-40B4-BE49-F238E27FC236}">
                <a16:creationId xmlns:a16="http://schemas.microsoft.com/office/drawing/2014/main" id="{43C8AC76-6D41-FF33-9514-30D919CA4EEC}"/>
              </a:ext>
            </a:extLst>
          </p:cNvPr>
          <p:cNvSpPr txBox="1">
            <a:spLocks/>
          </p:cNvSpPr>
          <p:nvPr/>
        </p:nvSpPr>
        <p:spPr>
          <a:xfrm>
            <a:off x="4326874" y="1643972"/>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dirty="0">
                <a:solidFill>
                  <a:schemeClr val="tx1"/>
                </a:solidFill>
                <a:latin typeface="+mn-lt"/>
                <a:ea typeface="+mn-ea"/>
                <a:cs typeface="+mn-cs"/>
              </a:rPr>
              <a:t>VGG16</a:t>
            </a:r>
          </a:p>
        </p:txBody>
      </p:sp>
      <p:sp>
        <p:nvSpPr>
          <p:cNvPr id="12" name="Title 1">
            <a:extLst>
              <a:ext uri="{FF2B5EF4-FFF2-40B4-BE49-F238E27FC236}">
                <a16:creationId xmlns:a16="http://schemas.microsoft.com/office/drawing/2014/main" id="{D99EE4BE-8875-68B8-19B5-08120E1644CE}"/>
              </a:ext>
            </a:extLst>
          </p:cNvPr>
          <p:cNvSpPr txBox="1">
            <a:spLocks/>
          </p:cNvSpPr>
          <p:nvPr/>
        </p:nvSpPr>
        <p:spPr>
          <a:xfrm>
            <a:off x="8508990" y="1643972"/>
            <a:ext cx="2088531" cy="521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dirty="0">
                <a:solidFill>
                  <a:schemeClr val="tx1"/>
                </a:solidFill>
                <a:latin typeface="+mn-lt"/>
                <a:ea typeface="+mn-ea"/>
                <a:cs typeface="+mn-cs"/>
              </a:rPr>
              <a:t>ResNet101</a:t>
            </a:r>
          </a:p>
        </p:txBody>
      </p:sp>
    </p:spTree>
    <p:extLst>
      <p:ext uri="{BB962C8B-B14F-4D97-AF65-F5344CB8AC3E}">
        <p14:creationId xmlns:p14="http://schemas.microsoft.com/office/powerpoint/2010/main" val="357536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Evaluation:</a:t>
            </a:r>
          </a:p>
        </p:txBody>
      </p:sp>
      <p:sp>
        <p:nvSpPr>
          <p:cNvPr id="4" name="Content Placeholder 2">
            <a:extLst>
              <a:ext uri="{FF2B5EF4-FFF2-40B4-BE49-F238E27FC236}">
                <a16:creationId xmlns:a16="http://schemas.microsoft.com/office/drawing/2014/main" id="{C76FDC41-F73C-B3C2-C79F-14C15E50AC56}"/>
              </a:ext>
            </a:extLst>
          </p:cNvPr>
          <p:cNvSpPr>
            <a:spLocks noGrp="1"/>
          </p:cNvSpPr>
          <p:nvPr>
            <p:ph idx="1"/>
          </p:nvPr>
        </p:nvSpPr>
        <p:spPr>
          <a:xfrm>
            <a:off x="1163954" y="1852754"/>
            <a:ext cx="4068446" cy="423085"/>
          </a:xfrm>
        </p:spPr>
        <p:txBody>
          <a:bodyPr>
            <a:normAutofit fontScale="92500" lnSpcReduction="10000"/>
          </a:bodyPr>
          <a:lstStyle/>
          <a:p>
            <a:pPr>
              <a:buFont typeface="Wingdings" panose="05000000000000000000" pitchFamily="2" charset="2"/>
              <a:buChar char="§"/>
            </a:pPr>
            <a:r>
              <a:rPr lang="en-US" sz="2800" dirty="0">
                <a:solidFill>
                  <a:schemeClr val="accent1">
                    <a:lumMod val="60000"/>
                    <a:lumOff val="40000"/>
                  </a:schemeClr>
                </a:solidFill>
              </a:rPr>
              <a:t>Confusion matrix of </a:t>
            </a:r>
            <a:r>
              <a:rPr lang="en-US" sz="2800" dirty="0" err="1">
                <a:solidFill>
                  <a:schemeClr val="accent1">
                    <a:lumMod val="60000"/>
                    <a:lumOff val="40000"/>
                  </a:schemeClr>
                </a:solidFill>
              </a:rPr>
              <a:t>AlexNet</a:t>
            </a:r>
            <a:r>
              <a:rPr lang="en-US" sz="2800" dirty="0">
                <a:solidFill>
                  <a:schemeClr val="accent1">
                    <a:lumMod val="60000"/>
                    <a:lumOff val="40000"/>
                  </a:schemeClr>
                </a:solidFill>
              </a:rPr>
              <a:t> </a:t>
            </a:r>
            <a:endParaRPr lang="en-US" sz="2800" dirty="0"/>
          </a:p>
        </p:txBody>
      </p:sp>
      <p:pic>
        <p:nvPicPr>
          <p:cNvPr id="5" name="Picture 4">
            <a:extLst>
              <a:ext uri="{FF2B5EF4-FFF2-40B4-BE49-F238E27FC236}">
                <a16:creationId xmlns:a16="http://schemas.microsoft.com/office/drawing/2014/main" id="{D5FE2B1A-5553-0FE0-656A-84E621282C3A}"/>
              </a:ext>
            </a:extLst>
          </p:cNvPr>
          <p:cNvPicPr>
            <a:picLocks noChangeAspect="1"/>
          </p:cNvPicPr>
          <p:nvPr/>
        </p:nvPicPr>
        <p:blipFill>
          <a:blip r:embed="rId2"/>
          <a:stretch>
            <a:fillRect/>
          </a:stretch>
        </p:blipFill>
        <p:spPr>
          <a:xfrm>
            <a:off x="1483360" y="2260599"/>
            <a:ext cx="9286240" cy="4028247"/>
          </a:xfrm>
          <a:prstGeom prst="rect">
            <a:avLst/>
          </a:prstGeom>
        </p:spPr>
      </p:pic>
    </p:spTree>
    <p:extLst>
      <p:ext uri="{BB962C8B-B14F-4D97-AF65-F5344CB8AC3E}">
        <p14:creationId xmlns:p14="http://schemas.microsoft.com/office/powerpoint/2010/main" val="6745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Evaluation:</a:t>
            </a:r>
          </a:p>
        </p:txBody>
      </p:sp>
      <p:sp>
        <p:nvSpPr>
          <p:cNvPr id="6" name="Content Placeholder 2">
            <a:extLst>
              <a:ext uri="{FF2B5EF4-FFF2-40B4-BE49-F238E27FC236}">
                <a16:creationId xmlns:a16="http://schemas.microsoft.com/office/drawing/2014/main" id="{4AFE9E62-C064-1AAE-9D60-2F10A10DBC7B}"/>
              </a:ext>
            </a:extLst>
          </p:cNvPr>
          <p:cNvSpPr txBox="1">
            <a:spLocks/>
          </p:cNvSpPr>
          <p:nvPr/>
        </p:nvSpPr>
        <p:spPr>
          <a:xfrm>
            <a:off x="1163954" y="1852754"/>
            <a:ext cx="4749166" cy="423085"/>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800" dirty="0">
                <a:solidFill>
                  <a:schemeClr val="accent1">
                    <a:lumMod val="60000"/>
                    <a:lumOff val="40000"/>
                  </a:schemeClr>
                </a:solidFill>
              </a:rPr>
              <a:t>Confusion matrix of VGG16</a:t>
            </a:r>
            <a:endParaRPr lang="en-US" sz="2800" dirty="0"/>
          </a:p>
        </p:txBody>
      </p:sp>
      <p:pic>
        <p:nvPicPr>
          <p:cNvPr id="8" name="Picture 7">
            <a:extLst>
              <a:ext uri="{FF2B5EF4-FFF2-40B4-BE49-F238E27FC236}">
                <a16:creationId xmlns:a16="http://schemas.microsoft.com/office/drawing/2014/main" id="{C3A2978F-7FF2-19FF-C989-A0C8C70FEF3A}"/>
              </a:ext>
            </a:extLst>
          </p:cNvPr>
          <p:cNvPicPr>
            <a:picLocks noChangeAspect="1"/>
          </p:cNvPicPr>
          <p:nvPr/>
        </p:nvPicPr>
        <p:blipFill>
          <a:blip r:embed="rId2"/>
          <a:stretch>
            <a:fillRect/>
          </a:stretch>
        </p:blipFill>
        <p:spPr>
          <a:xfrm>
            <a:off x="1426051" y="2189479"/>
            <a:ext cx="9400857" cy="4082657"/>
          </a:xfrm>
          <a:prstGeom prst="rect">
            <a:avLst/>
          </a:prstGeom>
        </p:spPr>
      </p:pic>
    </p:spTree>
    <p:extLst>
      <p:ext uri="{BB962C8B-B14F-4D97-AF65-F5344CB8AC3E}">
        <p14:creationId xmlns:p14="http://schemas.microsoft.com/office/powerpoint/2010/main" val="72587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Evaluation:</a:t>
            </a:r>
          </a:p>
        </p:txBody>
      </p:sp>
      <p:sp>
        <p:nvSpPr>
          <p:cNvPr id="8" name="Content Placeholder 2">
            <a:extLst>
              <a:ext uri="{FF2B5EF4-FFF2-40B4-BE49-F238E27FC236}">
                <a16:creationId xmlns:a16="http://schemas.microsoft.com/office/drawing/2014/main" id="{77E5E2BA-8A2D-73E4-32B8-9F2919582767}"/>
              </a:ext>
            </a:extLst>
          </p:cNvPr>
          <p:cNvSpPr>
            <a:spLocks noGrp="1"/>
          </p:cNvSpPr>
          <p:nvPr>
            <p:ph idx="1"/>
          </p:nvPr>
        </p:nvSpPr>
        <p:spPr>
          <a:xfrm>
            <a:off x="1163954" y="1852754"/>
            <a:ext cx="4383406" cy="423085"/>
          </a:xfrm>
        </p:spPr>
        <p:txBody>
          <a:bodyPr>
            <a:normAutofit fontScale="92500" lnSpcReduction="10000"/>
          </a:bodyPr>
          <a:lstStyle/>
          <a:p>
            <a:pPr>
              <a:buFont typeface="Wingdings" panose="05000000000000000000" pitchFamily="2" charset="2"/>
              <a:buChar char="§"/>
            </a:pPr>
            <a:r>
              <a:rPr lang="en-US" sz="2800" dirty="0">
                <a:solidFill>
                  <a:schemeClr val="accent1">
                    <a:lumMod val="60000"/>
                    <a:lumOff val="40000"/>
                  </a:schemeClr>
                </a:solidFill>
              </a:rPr>
              <a:t>Confusion matrix of ResNet101</a:t>
            </a:r>
            <a:endParaRPr lang="en-US" sz="2800" dirty="0"/>
          </a:p>
        </p:txBody>
      </p:sp>
      <p:pic>
        <p:nvPicPr>
          <p:cNvPr id="10" name="Picture 9">
            <a:extLst>
              <a:ext uri="{FF2B5EF4-FFF2-40B4-BE49-F238E27FC236}">
                <a16:creationId xmlns:a16="http://schemas.microsoft.com/office/drawing/2014/main" id="{49975220-E105-D6D7-C83D-1C72AF676731}"/>
              </a:ext>
            </a:extLst>
          </p:cNvPr>
          <p:cNvPicPr>
            <a:picLocks noChangeAspect="1"/>
          </p:cNvPicPr>
          <p:nvPr/>
        </p:nvPicPr>
        <p:blipFill>
          <a:blip r:embed="rId2"/>
          <a:stretch>
            <a:fillRect/>
          </a:stretch>
        </p:blipFill>
        <p:spPr>
          <a:xfrm>
            <a:off x="1432560" y="2245359"/>
            <a:ext cx="9326880" cy="4039200"/>
          </a:xfrm>
          <a:prstGeom prst="rect">
            <a:avLst/>
          </a:prstGeom>
        </p:spPr>
      </p:pic>
    </p:spTree>
    <p:extLst>
      <p:ext uri="{BB962C8B-B14F-4D97-AF65-F5344CB8AC3E}">
        <p14:creationId xmlns:p14="http://schemas.microsoft.com/office/powerpoint/2010/main" val="122677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User Interface:</a:t>
            </a:r>
          </a:p>
        </p:txBody>
      </p:sp>
      <p:pic>
        <p:nvPicPr>
          <p:cNvPr id="4" name="Picture 3">
            <a:extLst>
              <a:ext uri="{FF2B5EF4-FFF2-40B4-BE49-F238E27FC236}">
                <a16:creationId xmlns:a16="http://schemas.microsoft.com/office/drawing/2014/main" id="{3FC82A4E-1196-13CF-1C04-28922706ACD3}"/>
              </a:ext>
            </a:extLst>
          </p:cNvPr>
          <p:cNvPicPr>
            <a:picLocks noChangeAspect="1"/>
          </p:cNvPicPr>
          <p:nvPr/>
        </p:nvPicPr>
        <p:blipFill>
          <a:blip r:embed="rId2"/>
          <a:stretch>
            <a:fillRect/>
          </a:stretch>
        </p:blipFill>
        <p:spPr>
          <a:xfrm>
            <a:off x="1737360" y="3226236"/>
            <a:ext cx="4653280" cy="2172853"/>
          </a:xfrm>
          <a:prstGeom prst="rect">
            <a:avLst/>
          </a:prstGeom>
        </p:spPr>
      </p:pic>
      <p:pic>
        <p:nvPicPr>
          <p:cNvPr id="6" name="Picture 5">
            <a:extLst>
              <a:ext uri="{FF2B5EF4-FFF2-40B4-BE49-F238E27FC236}">
                <a16:creationId xmlns:a16="http://schemas.microsoft.com/office/drawing/2014/main" id="{56A2C70D-4517-7380-4EE0-2EF649B9D7B5}"/>
              </a:ext>
            </a:extLst>
          </p:cNvPr>
          <p:cNvPicPr>
            <a:picLocks noChangeAspect="1"/>
          </p:cNvPicPr>
          <p:nvPr/>
        </p:nvPicPr>
        <p:blipFill>
          <a:blip r:embed="rId3"/>
          <a:stretch>
            <a:fillRect/>
          </a:stretch>
        </p:blipFill>
        <p:spPr>
          <a:xfrm>
            <a:off x="6540394" y="1777999"/>
            <a:ext cx="4483205" cy="4281207"/>
          </a:xfrm>
          <a:prstGeom prst="rect">
            <a:avLst/>
          </a:prstGeom>
        </p:spPr>
      </p:pic>
      <p:sp>
        <p:nvSpPr>
          <p:cNvPr id="7" name="TextBox 6">
            <a:extLst>
              <a:ext uri="{FF2B5EF4-FFF2-40B4-BE49-F238E27FC236}">
                <a16:creationId xmlns:a16="http://schemas.microsoft.com/office/drawing/2014/main" id="{F709DE9F-D1F7-9B01-6504-8961AD7926D3}"/>
              </a:ext>
            </a:extLst>
          </p:cNvPr>
          <p:cNvSpPr txBox="1"/>
          <p:nvPr/>
        </p:nvSpPr>
        <p:spPr>
          <a:xfrm>
            <a:off x="7351591" y="5974080"/>
            <a:ext cx="2672080" cy="369332"/>
          </a:xfrm>
          <a:prstGeom prst="rect">
            <a:avLst/>
          </a:prstGeom>
          <a:noFill/>
        </p:spPr>
        <p:txBody>
          <a:bodyPr wrap="square" rtlCol="0">
            <a:spAutoFit/>
          </a:bodyPr>
          <a:lstStyle/>
          <a:p>
            <a:pPr algn="ctr"/>
            <a:r>
              <a:rPr lang="en-US" dirty="0"/>
              <a:t>Classification Output</a:t>
            </a:r>
          </a:p>
        </p:txBody>
      </p:sp>
      <p:sp>
        <p:nvSpPr>
          <p:cNvPr id="8" name="TextBox 7">
            <a:extLst>
              <a:ext uri="{FF2B5EF4-FFF2-40B4-BE49-F238E27FC236}">
                <a16:creationId xmlns:a16="http://schemas.microsoft.com/office/drawing/2014/main" id="{A592059F-DDB5-B6D6-DE83-2CBE18C647BB}"/>
              </a:ext>
            </a:extLst>
          </p:cNvPr>
          <p:cNvSpPr txBox="1"/>
          <p:nvPr/>
        </p:nvSpPr>
        <p:spPr>
          <a:xfrm>
            <a:off x="2702560" y="5974080"/>
            <a:ext cx="2722880" cy="369332"/>
          </a:xfrm>
          <a:prstGeom prst="rect">
            <a:avLst/>
          </a:prstGeom>
          <a:noFill/>
        </p:spPr>
        <p:txBody>
          <a:bodyPr wrap="square" rtlCol="0">
            <a:spAutoFit/>
          </a:bodyPr>
          <a:lstStyle/>
          <a:p>
            <a:pPr algn="ctr"/>
            <a:r>
              <a:rPr lang="en-US" dirty="0"/>
              <a:t>Image Entry</a:t>
            </a:r>
          </a:p>
        </p:txBody>
      </p:sp>
    </p:spTree>
    <p:extLst>
      <p:ext uri="{BB962C8B-B14F-4D97-AF65-F5344CB8AC3E}">
        <p14:creationId xmlns:p14="http://schemas.microsoft.com/office/powerpoint/2010/main" val="64744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Conclusion:</a:t>
            </a:r>
          </a:p>
        </p:txBody>
      </p:sp>
      <p:graphicFrame>
        <p:nvGraphicFramePr>
          <p:cNvPr id="4" name="Diagram 3">
            <a:extLst>
              <a:ext uri="{FF2B5EF4-FFF2-40B4-BE49-F238E27FC236}">
                <a16:creationId xmlns:a16="http://schemas.microsoft.com/office/drawing/2014/main" id="{077B818E-F8F8-58E2-B58C-6BAFC378C23F}"/>
              </a:ext>
            </a:extLst>
          </p:cNvPr>
          <p:cNvGraphicFramePr/>
          <p:nvPr>
            <p:extLst>
              <p:ext uri="{D42A27DB-BD31-4B8C-83A1-F6EECF244321}">
                <p14:modId xmlns:p14="http://schemas.microsoft.com/office/powerpoint/2010/main" val="935402244"/>
              </p:ext>
            </p:extLst>
          </p:nvPr>
        </p:nvGraphicFramePr>
        <p:xfrm>
          <a:off x="1475169" y="1825999"/>
          <a:ext cx="9302622" cy="4455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25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ED32DF-1588-96C9-756C-73825EA80D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911" y="344367"/>
            <a:ext cx="2596871" cy="1140365"/>
          </a:xfrm>
          <a:prstGeom prst="rect">
            <a:avLst/>
          </a:prstGeom>
          <a:noFill/>
          <a:ln>
            <a:noFill/>
          </a:ln>
        </p:spPr>
      </p:pic>
      <p:pic>
        <p:nvPicPr>
          <p:cNvPr id="3" name="Picture 2">
            <a:extLst>
              <a:ext uri="{FF2B5EF4-FFF2-40B4-BE49-F238E27FC236}">
                <a16:creationId xmlns:a16="http://schemas.microsoft.com/office/drawing/2014/main" id="{9E66EA22-C36A-2087-FBB6-FF9F183BACE9}"/>
              </a:ext>
            </a:extLst>
          </p:cNvPr>
          <p:cNvPicPr>
            <a:picLocks noChangeAspect="1"/>
          </p:cNvPicPr>
          <p:nvPr/>
        </p:nvPicPr>
        <p:blipFill>
          <a:blip r:embed="rId4"/>
          <a:stretch>
            <a:fillRect/>
          </a:stretch>
        </p:blipFill>
        <p:spPr>
          <a:xfrm>
            <a:off x="782701" y="3428999"/>
            <a:ext cx="10404703" cy="2353315"/>
          </a:xfrm>
          <a:prstGeom prst="rect">
            <a:avLst/>
          </a:prstGeom>
        </p:spPr>
      </p:pic>
      <p:sp>
        <p:nvSpPr>
          <p:cNvPr id="5" name="Title 1">
            <a:extLst>
              <a:ext uri="{FF2B5EF4-FFF2-40B4-BE49-F238E27FC236}">
                <a16:creationId xmlns:a16="http://schemas.microsoft.com/office/drawing/2014/main" id="{2B728DE2-6C8F-FCD8-001F-C1DBBCDE0B0E}"/>
              </a:ext>
            </a:extLst>
          </p:cNvPr>
          <p:cNvSpPr txBox="1">
            <a:spLocks/>
          </p:cNvSpPr>
          <p:nvPr/>
        </p:nvSpPr>
        <p:spPr>
          <a:xfrm>
            <a:off x="782701" y="1808582"/>
            <a:ext cx="10058400" cy="780118"/>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5400" dirty="0">
                <a:solidFill>
                  <a:schemeClr val="bg1">
                    <a:lumMod val="50000"/>
                  </a:schemeClr>
                </a:solidFill>
                <a:latin typeface="+mn-lt"/>
                <a:ea typeface="+mn-ea"/>
                <a:cs typeface="+mn-cs"/>
              </a:rPr>
              <a:t>Group 1 members:</a:t>
            </a:r>
          </a:p>
        </p:txBody>
      </p:sp>
      <p:cxnSp>
        <p:nvCxnSpPr>
          <p:cNvPr id="8" name="Straight Connector 7">
            <a:extLst>
              <a:ext uri="{FF2B5EF4-FFF2-40B4-BE49-F238E27FC236}">
                <a16:creationId xmlns:a16="http://schemas.microsoft.com/office/drawing/2014/main" id="{D7E45BC6-9EF3-C3D8-DB9E-D6C4C16145E1}"/>
              </a:ext>
            </a:extLst>
          </p:cNvPr>
          <p:cNvCxnSpPr/>
          <p:nvPr/>
        </p:nvCxnSpPr>
        <p:spPr>
          <a:xfrm>
            <a:off x="858416" y="2588700"/>
            <a:ext cx="523758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04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2AAC1-4486-CE17-B21C-3ED2E09E30C6}"/>
              </a:ext>
            </a:extLst>
          </p:cNvPr>
          <p:cNvSpPr txBox="1"/>
          <p:nvPr/>
        </p:nvSpPr>
        <p:spPr>
          <a:xfrm>
            <a:off x="879799" y="2767280"/>
            <a:ext cx="10432402" cy="1323439"/>
          </a:xfrm>
          <a:prstGeom prst="rect">
            <a:avLst/>
          </a:prstGeom>
          <a:noFill/>
        </p:spPr>
        <p:txBody>
          <a:bodyPr wrap="square" rtlCol="0">
            <a:spAutoFit/>
          </a:bodyPr>
          <a:lstStyle/>
          <a:p>
            <a:pPr algn="ctr">
              <a:spcBef>
                <a:spcPts val="1900"/>
              </a:spcBef>
            </a:pPr>
            <a:r>
              <a:rPr lang="en-US" sz="8000" b="1" spc="229" dirty="0">
                <a:solidFill>
                  <a:schemeClr val="accent1">
                    <a:lumMod val="60000"/>
                    <a:lumOff val="40000"/>
                  </a:schemeClr>
                </a:solidFill>
                <a:latin typeface="Arial"/>
                <a:cs typeface="Arial"/>
              </a:rPr>
              <a:t>Thank You</a:t>
            </a:r>
            <a:endParaRPr lang="en-US" sz="8000" dirty="0">
              <a:solidFill>
                <a:schemeClr val="accent1">
                  <a:lumMod val="60000"/>
                  <a:lumOff val="40000"/>
                </a:schemeClr>
              </a:solidFill>
              <a:latin typeface="Arial"/>
              <a:cs typeface="Arial"/>
            </a:endParaRPr>
          </a:p>
        </p:txBody>
      </p:sp>
      <p:sp>
        <p:nvSpPr>
          <p:cNvPr id="2" name="Rectangle 1">
            <a:extLst>
              <a:ext uri="{FF2B5EF4-FFF2-40B4-BE49-F238E27FC236}">
                <a16:creationId xmlns:a16="http://schemas.microsoft.com/office/drawing/2014/main" id="{35757859-774F-C94C-55FA-11BF2C47B649}"/>
              </a:ext>
            </a:extLst>
          </p:cNvPr>
          <p:cNvSpPr/>
          <p:nvPr/>
        </p:nvSpPr>
        <p:spPr>
          <a:xfrm rot="2696850">
            <a:off x="2992897" y="135631"/>
            <a:ext cx="6467728" cy="6586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4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ECD4-04D9-595C-5F95-3E11B8E0342F}"/>
              </a:ext>
            </a:extLst>
          </p:cNvPr>
          <p:cNvSpPr>
            <a:spLocks noGrp="1"/>
          </p:cNvSpPr>
          <p:nvPr>
            <p:ph type="title"/>
          </p:nvPr>
        </p:nvSpPr>
        <p:spPr/>
        <p:txBody>
          <a:bodyPr/>
          <a:lstStyle/>
          <a:p>
            <a:r>
              <a:rPr lang="en-US" dirty="0">
                <a:solidFill>
                  <a:schemeClr val="tx1"/>
                </a:solidFill>
                <a:latin typeface="+mn-lt"/>
                <a:ea typeface="+mn-ea"/>
                <a:cs typeface="+mn-cs"/>
              </a:rPr>
              <a:t>Table of contents</a:t>
            </a:r>
          </a:p>
        </p:txBody>
      </p:sp>
      <p:graphicFrame>
        <p:nvGraphicFramePr>
          <p:cNvPr id="5" name="Diagram 4">
            <a:extLst>
              <a:ext uri="{FF2B5EF4-FFF2-40B4-BE49-F238E27FC236}">
                <a16:creationId xmlns:a16="http://schemas.microsoft.com/office/drawing/2014/main" id="{0DE94275-053F-A7FC-C81E-69B9AD2A7EB3}"/>
              </a:ext>
            </a:extLst>
          </p:cNvPr>
          <p:cNvGraphicFramePr/>
          <p:nvPr>
            <p:extLst>
              <p:ext uri="{D42A27DB-BD31-4B8C-83A1-F6EECF244321}">
                <p14:modId xmlns:p14="http://schemas.microsoft.com/office/powerpoint/2010/main" val="3937225075"/>
              </p:ext>
            </p:extLst>
          </p:nvPr>
        </p:nvGraphicFramePr>
        <p:xfrm>
          <a:off x="1754155" y="1737360"/>
          <a:ext cx="4341845" cy="4654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D4B033B5-E2B1-0A66-F351-9C59DD226FC5}"/>
              </a:ext>
            </a:extLst>
          </p:cNvPr>
          <p:cNvGraphicFramePr/>
          <p:nvPr>
            <p:extLst>
              <p:ext uri="{D42A27DB-BD31-4B8C-83A1-F6EECF244321}">
                <p14:modId xmlns:p14="http://schemas.microsoft.com/office/powerpoint/2010/main" val="1413477828"/>
              </p:ext>
            </p:extLst>
          </p:nvPr>
        </p:nvGraphicFramePr>
        <p:xfrm>
          <a:off x="6083563" y="1737359"/>
          <a:ext cx="4341845" cy="4654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7" name="Straight Connector 6">
            <a:extLst>
              <a:ext uri="{FF2B5EF4-FFF2-40B4-BE49-F238E27FC236}">
                <a16:creationId xmlns:a16="http://schemas.microsoft.com/office/drawing/2014/main" id="{CAFC2FB7-CE45-2501-23DE-CA61FF1F4CC4}"/>
              </a:ext>
            </a:extLst>
          </p:cNvPr>
          <p:cNvCxnSpPr>
            <a:cxnSpLocks/>
          </p:cNvCxnSpPr>
          <p:nvPr/>
        </p:nvCxnSpPr>
        <p:spPr>
          <a:xfrm>
            <a:off x="5999584" y="1737359"/>
            <a:ext cx="0" cy="46541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01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a:spcBef>
                <a:spcPts val="0"/>
              </a:spcBef>
              <a:spcAft>
                <a:spcPts val="0"/>
              </a:spcAft>
              <a:buClrTx/>
              <a:buSzTx/>
            </a:pPr>
            <a:r>
              <a:rPr lang="en-US" dirty="0">
                <a:solidFill>
                  <a:schemeClr val="tx1"/>
                </a:solidFill>
                <a:latin typeface="+mn-lt"/>
                <a:ea typeface="+mn-ea"/>
                <a:cs typeface="+mn-cs"/>
              </a:rPr>
              <a:t>Introduction:</a:t>
            </a:r>
          </a:p>
        </p:txBody>
      </p:sp>
      <p:graphicFrame>
        <p:nvGraphicFramePr>
          <p:cNvPr id="5" name="Diagram 4">
            <a:extLst>
              <a:ext uri="{FF2B5EF4-FFF2-40B4-BE49-F238E27FC236}">
                <a16:creationId xmlns:a16="http://schemas.microsoft.com/office/drawing/2014/main" id="{CEF8EFDD-AE75-F1F3-CB8D-40C1A4667961}"/>
              </a:ext>
            </a:extLst>
          </p:cNvPr>
          <p:cNvGraphicFramePr/>
          <p:nvPr>
            <p:extLst>
              <p:ext uri="{D42A27DB-BD31-4B8C-83A1-F6EECF244321}">
                <p14:modId xmlns:p14="http://schemas.microsoft.com/office/powerpoint/2010/main" val="4258295981"/>
              </p:ext>
            </p:extLst>
          </p:nvPr>
        </p:nvGraphicFramePr>
        <p:xfrm>
          <a:off x="1444689" y="2481941"/>
          <a:ext cx="9302622" cy="302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1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normAutofit/>
          </a:bodyPr>
          <a:lstStyle/>
          <a:p>
            <a:pPr>
              <a:spcBef>
                <a:spcPts val="0"/>
              </a:spcBef>
            </a:pPr>
            <a:r>
              <a:rPr lang="en-US" dirty="0">
                <a:solidFill>
                  <a:schemeClr val="tx1"/>
                </a:solidFill>
                <a:latin typeface="+mn-lt"/>
                <a:ea typeface="+mn-ea"/>
                <a:cs typeface="+mn-cs"/>
              </a:rPr>
              <a:t>Problem Definition:</a:t>
            </a:r>
          </a:p>
        </p:txBody>
      </p:sp>
      <p:graphicFrame>
        <p:nvGraphicFramePr>
          <p:cNvPr id="4" name="Diagram 3">
            <a:extLst>
              <a:ext uri="{FF2B5EF4-FFF2-40B4-BE49-F238E27FC236}">
                <a16:creationId xmlns:a16="http://schemas.microsoft.com/office/drawing/2014/main" id="{8CF9F5B7-7F0E-ADA2-00BB-719D322B021D}"/>
              </a:ext>
            </a:extLst>
          </p:cNvPr>
          <p:cNvGraphicFramePr/>
          <p:nvPr>
            <p:extLst>
              <p:ext uri="{D42A27DB-BD31-4B8C-83A1-F6EECF244321}">
                <p14:modId xmlns:p14="http://schemas.microsoft.com/office/powerpoint/2010/main" val="2061677344"/>
              </p:ext>
            </p:extLst>
          </p:nvPr>
        </p:nvGraphicFramePr>
        <p:xfrm>
          <a:off x="1444689" y="2481941"/>
          <a:ext cx="9302622" cy="302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6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normAutofit/>
          </a:bodyPr>
          <a:lstStyle/>
          <a:p>
            <a:pPr>
              <a:spcBef>
                <a:spcPts val="0"/>
              </a:spcBef>
            </a:pPr>
            <a:r>
              <a:rPr lang="en-US" dirty="0">
                <a:solidFill>
                  <a:schemeClr val="tx1"/>
                </a:solidFill>
                <a:latin typeface="+mn-lt"/>
                <a:ea typeface="+mn-ea"/>
                <a:cs typeface="+mn-cs"/>
              </a:rPr>
              <a:t>Dataset:</a:t>
            </a:r>
          </a:p>
        </p:txBody>
      </p:sp>
      <p:graphicFrame>
        <p:nvGraphicFramePr>
          <p:cNvPr id="8" name="Diagram 7">
            <a:extLst>
              <a:ext uri="{FF2B5EF4-FFF2-40B4-BE49-F238E27FC236}">
                <a16:creationId xmlns:a16="http://schemas.microsoft.com/office/drawing/2014/main" id="{45017968-77DE-C21D-448C-F61DA498A1BA}"/>
              </a:ext>
            </a:extLst>
          </p:cNvPr>
          <p:cNvGraphicFramePr/>
          <p:nvPr>
            <p:extLst>
              <p:ext uri="{D42A27DB-BD31-4B8C-83A1-F6EECF244321}">
                <p14:modId xmlns:p14="http://schemas.microsoft.com/office/powerpoint/2010/main" val="862158258"/>
              </p:ext>
            </p:extLst>
          </p:nvPr>
        </p:nvGraphicFramePr>
        <p:xfrm>
          <a:off x="1263935" y="2100858"/>
          <a:ext cx="4201199" cy="4002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6">
            <a:extLst>
              <a:ext uri="{FF2B5EF4-FFF2-40B4-BE49-F238E27FC236}">
                <a16:creationId xmlns:a16="http://schemas.microsoft.com/office/drawing/2014/main" id="{590EF680-57F2-1897-44C0-19000D7B8C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8481" y="1877572"/>
            <a:ext cx="5017199" cy="37635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98F57B-489D-23AF-DC91-E5215A13CEA8}"/>
              </a:ext>
            </a:extLst>
          </p:cNvPr>
          <p:cNvSpPr txBox="1"/>
          <p:nvPr/>
        </p:nvSpPr>
        <p:spPr>
          <a:xfrm>
            <a:off x="6547884" y="5641153"/>
            <a:ext cx="4531596" cy="369332"/>
          </a:xfrm>
          <a:prstGeom prst="rect">
            <a:avLst/>
          </a:prstGeom>
          <a:noFill/>
        </p:spPr>
        <p:txBody>
          <a:bodyPr wrap="square" rtlCol="0">
            <a:spAutoFit/>
          </a:bodyPr>
          <a:lstStyle/>
          <a:p>
            <a:pPr algn="ctr"/>
            <a:r>
              <a:rPr lang="en-US" dirty="0"/>
              <a:t>Dataset’s features percentage distribution</a:t>
            </a:r>
          </a:p>
        </p:txBody>
      </p:sp>
    </p:spTree>
    <p:extLst>
      <p:ext uri="{BB962C8B-B14F-4D97-AF65-F5344CB8AC3E}">
        <p14:creationId xmlns:p14="http://schemas.microsoft.com/office/powerpoint/2010/main" val="15315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normAutofit/>
          </a:bodyPr>
          <a:lstStyle/>
          <a:p>
            <a:pPr>
              <a:spcBef>
                <a:spcPts val="0"/>
              </a:spcBef>
            </a:pPr>
            <a:r>
              <a:rPr lang="en-US" dirty="0">
                <a:solidFill>
                  <a:schemeClr val="tx1"/>
                </a:solidFill>
                <a:latin typeface="+mn-lt"/>
                <a:ea typeface="+mn-ea"/>
                <a:cs typeface="+mn-cs"/>
              </a:rPr>
              <a:t>Dataset:</a:t>
            </a:r>
          </a:p>
        </p:txBody>
      </p:sp>
      <p:sp>
        <p:nvSpPr>
          <p:cNvPr id="10" name="TextBox 9">
            <a:extLst>
              <a:ext uri="{FF2B5EF4-FFF2-40B4-BE49-F238E27FC236}">
                <a16:creationId xmlns:a16="http://schemas.microsoft.com/office/drawing/2014/main" id="{2C98F57B-489D-23AF-DC91-E5215A13CEA8}"/>
              </a:ext>
            </a:extLst>
          </p:cNvPr>
          <p:cNvSpPr txBox="1"/>
          <p:nvPr/>
        </p:nvSpPr>
        <p:spPr>
          <a:xfrm>
            <a:off x="1762124" y="5974528"/>
            <a:ext cx="5013960" cy="369332"/>
          </a:xfrm>
          <a:prstGeom prst="rect">
            <a:avLst/>
          </a:prstGeom>
          <a:noFill/>
        </p:spPr>
        <p:txBody>
          <a:bodyPr wrap="square" rtlCol="0">
            <a:spAutoFit/>
          </a:bodyPr>
          <a:lstStyle/>
          <a:p>
            <a:pPr algn="ctr"/>
            <a:r>
              <a:rPr lang="en-US" dirty="0"/>
              <a:t>Random samples of malwares from different classes</a:t>
            </a:r>
          </a:p>
        </p:txBody>
      </p:sp>
      <p:pic>
        <p:nvPicPr>
          <p:cNvPr id="6" name="Picture 5">
            <a:extLst>
              <a:ext uri="{FF2B5EF4-FFF2-40B4-BE49-F238E27FC236}">
                <a16:creationId xmlns:a16="http://schemas.microsoft.com/office/drawing/2014/main" id="{594D64E7-066B-7B20-26A0-A2424F95F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48" y="1767066"/>
            <a:ext cx="6128313" cy="4284396"/>
          </a:xfrm>
          <a:prstGeom prst="rect">
            <a:avLst/>
          </a:prstGeom>
        </p:spPr>
      </p:pic>
      <p:graphicFrame>
        <p:nvGraphicFramePr>
          <p:cNvPr id="7" name="Table 10">
            <a:extLst>
              <a:ext uri="{FF2B5EF4-FFF2-40B4-BE49-F238E27FC236}">
                <a16:creationId xmlns:a16="http://schemas.microsoft.com/office/drawing/2014/main" id="{6BD37D6D-DD7D-2A8F-F02E-533574B61E36}"/>
              </a:ext>
            </a:extLst>
          </p:cNvPr>
          <p:cNvGraphicFramePr>
            <a:graphicFrameLocks noGrp="1"/>
          </p:cNvGraphicFramePr>
          <p:nvPr>
            <p:extLst>
              <p:ext uri="{D42A27DB-BD31-4B8C-83A1-F6EECF244321}">
                <p14:modId xmlns:p14="http://schemas.microsoft.com/office/powerpoint/2010/main" val="2296124446"/>
              </p:ext>
            </p:extLst>
          </p:nvPr>
        </p:nvGraphicFramePr>
        <p:xfrm>
          <a:off x="7448550" y="134203"/>
          <a:ext cx="4657796" cy="6117713"/>
        </p:xfrm>
        <a:graphic>
          <a:graphicData uri="http://schemas.openxmlformats.org/drawingml/2006/table">
            <a:tbl>
              <a:tblPr firstRow="1" bandRow="1">
                <a:tableStyleId>{5C22544A-7EE6-4342-B048-85BDC9FD1C3A}</a:tableStyleId>
              </a:tblPr>
              <a:tblGrid>
                <a:gridCol w="1164449">
                  <a:extLst>
                    <a:ext uri="{9D8B030D-6E8A-4147-A177-3AD203B41FA5}">
                      <a16:colId xmlns:a16="http://schemas.microsoft.com/office/drawing/2014/main" val="1822812785"/>
                    </a:ext>
                  </a:extLst>
                </a:gridCol>
                <a:gridCol w="1164449">
                  <a:extLst>
                    <a:ext uri="{9D8B030D-6E8A-4147-A177-3AD203B41FA5}">
                      <a16:colId xmlns:a16="http://schemas.microsoft.com/office/drawing/2014/main" val="561731241"/>
                    </a:ext>
                  </a:extLst>
                </a:gridCol>
                <a:gridCol w="1164449">
                  <a:extLst>
                    <a:ext uri="{9D8B030D-6E8A-4147-A177-3AD203B41FA5}">
                      <a16:colId xmlns:a16="http://schemas.microsoft.com/office/drawing/2014/main" val="692364116"/>
                    </a:ext>
                  </a:extLst>
                </a:gridCol>
                <a:gridCol w="1164449">
                  <a:extLst>
                    <a:ext uri="{9D8B030D-6E8A-4147-A177-3AD203B41FA5}">
                      <a16:colId xmlns:a16="http://schemas.microsoft.com/office/drawing/2014/main" val="1294594617"/>
                    </a:ext>
                  </a:extLst>
                </a:gridCol>
              </a:tblGrid>
              <a:tr h="405661">
                <a:tc>
                  <a:txBody>
                    <a:bodyPr/>
                    <a:lstStyle/>
                    <a:p>
                      <a:pPr algn="ctr"/>
                      <a:r>
                        <a:rPr lang="en-US" dirty="0"/>
                        <a:t>Family/</a:t>
                      </a:r>
                    </a:p>
                    <a:p>
                      <a:pPr algn="ctr"/>
                      <a:r>
                        <a:rPr lang="en-US" dirty="0"/>
                        <a:t>class</a:t>
                      </a:r>
                    </a:p>
                  </a:txBody>
                  <a:tcPr anchor="ctr"/>
                </a:tc>
                <a:tc>
                  <a:txBody>
                    <a:bodyPr/>
                    <a:lstStyle/>
                    <a:p>
                      <a:pPr algn="ctr"/>
                      <a:r>
                        <a:rPr lang="en-US" dirty="0"/>
                        <a:t>Type</a:t>
                      </a:r>
                    </a:p>
                  </a:txBody>
                  <a:tcPr anchor="ctr"/>
                </a:tc>
                <a:tc>
                  <a:txBody>
                    <a:bodyPr/>
                    <a:lstStyle/>
                    <a:p>
                      <a:pPr algn="ctr"/>
                      <a:r>
                        <a:rPr lang="en-US" dirty="0"/>
                        <a:t>Family/</a:t>
                      </a:r>
                    </a:p>
                    <a:p>
                      <a:pPr algn="ctr"/>
                      <a:r>
                        <a:rPr lang="en-US" dirty="0"/>
                        <a:t>class</a:t>
                      </a:r>
                    </a:p>
                  </a:txBody>
                  <a:tcPr anchor="ctr"/>
                </a:tc>
                <a:tc>
                  <a:txBody>
                    <a:bodyPr/>
                    <a:lstStyle/>
                    <a:p>
                      <a:pPr algn="ctr"/>
                      <a:r>
                        <a:rPr lang="en-US" dirty="0"/>
                        <a:t>Type</a:t>
                      </a:r>
                    </a:p>
                  </a:txBody>
                  <a:tcPr anchor="ctr"/>
                </a:tc>
                <a:extLst>
                  <a:ext uri="{0D108BD9-81ED-4DB2-BD59-A6C34878D82A}">
                    <a16:rowId xmlns:a16="http://schemas.microsoft.com/office/drawing/2014/main" val="8657325"/>
                  </a:ext>
                </a:extLst>
              </a:tr>
              <a:tr h="405661">
                <a:tc>
                  <a:txBody>
                    <a:bodyPr/>
                    <a:lstStyle/>
                    <a:p>
                      <a:pPr marL="0" marR="0" algn="ctr">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Arial" panose="020B0604020202020204" pitchFamily="34" charset="0"/>
                        </a:rPr>
                        <a:t>Adialer.C</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Dialer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Lolyda.AA2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PWS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82681290"/>
                  </a:ext>
                </a:extLst>
              </a:tr>
              <a:tr h="405661">
                <a:tc>
                  <a:txBody>
                    <a:bodyPr/>
                    <a:lstStyle/>
                    <a:p>
                      <a:pPr marL="0" marR="0" algn="ctr">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Arial" panose="020B0604020202020204" pitchFamily="34" charset="0"/>
                        </a:rPr>
                        <a:t>Agent.FYI</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Backdoor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Lolyda.AA3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PWS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88254448"/>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Allaple.A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worm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Lolyda.AT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PWS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59391794"/>
                  </a:ext>
                </a:extLst>
              </a:tr>
              <a:tr h="405661">
                <a:tc>
                  <a:txBody>
                    <a:bodyPr/>
                    <a:lstStyle/>
                    <a:p>
                      <a:pPr marL="0" marR="0" algn="ctr">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Arial" panose="020B0604020202020204" pitchFamily="34" charset="0"/>
                        </a:rPr>
                        <a:t>Allaple.L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Worm</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Malex.gen!J</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Trojan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9101896"/>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Alueron.gen!J</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worm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Obfuscator.AD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Trojan Downloader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68969610"/>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Autorun.K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Arial" panose="020B0604020202020204" pitchFamily="34" charset="0"/>
                        </a:rPr>
                        <a:t>Worm.AutoIT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Rbot!gen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Backdoor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23535850"/>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C2LOP.P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Trojan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Skinterm.N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Trojan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08113610"/>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C2LOP.gen!g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Trojan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Swizzor.gen!E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Trojan Downloader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4256520"/>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Dialplatform.B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Dialer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Arial" panose="020B0604020202020204" pitchFamily="34" charset="0"/>
                        </a:rPr>
                        <a:t>Swizzor.gen!I</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Trojan Downloader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32520627"/>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Dontovo.A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Trojan Downloader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VB.AT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worm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6847335"/>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Fakerean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Rogue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Arial" panose="020B0604020202020204" pitchFamily="34" charset="0"/>
                        </a:rPr>
                        <a:t>Wintrim.BX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Trojan Downloader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14696958"/>
                  </a:ext>
                </a:extLst>
              </a:tr>
              <a:tr h="405661">
                <a:tc>
                  <a:txBody>
                    <a:bodyPr/>
                    <a:lstStyle/>
                    <a:p>
                      <a:pPr marL="0" marR="0" algn="ctr">
                        <a:lnSpc>
                          <a:spcPct val="107000"/>
                        </a:lnSpc>
                        <a:spcBef>
                          <a:spcPts val="0"/>
                        </a:spcBef>
                        <a:spcAft>
                          <a:spcPts val="0"/>
                        </a:spcAft>
                        <a:tabLst>
                          <a:tab pos="920750" algn="ctr"/>
                        </a:tabLst>
                      </a:pPr>
                      <a:r>
                        <a:rPr lang="en-US" sz="1400">
                          <a:effectLst/>
                          <a:latin typeface="Calibri" panose="020F0502020204030204" pitchFamily="34" charset="0"/>
                          <a:ea typeface="Calibri" panose="020F0502020204030204" pitchFamily="34" charset="0"/>
                          <a:cs typeface="Arial" panose="020B0604020202020204" pitchFamily="34" charset="0"/>
                        </a:rPr>
                        <a:t>Instantaccess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Dialer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Yuner.A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worm</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53507961"/>
                  </a:ext>
                </a:extLst>
              </a:tr>
              <a:tr h="405661">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Lolyda.AA1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PWS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626458438"/>
                  </a:ext>
                </a:extLst>
              </a:tr>
            </a:tbl>
          </a:graphicData>
        </a:graphic>
      </p:graphicFrame>
    </p:spTree>
    <p:extLst>
      <p:ext uri="{BB962C8B-B14F-4D97-AF65-F5344CB8AC3E}">
        <p14:creationId xmlns:p14="http://schemas.microsoft.com/office/powerpoint/2010/main" val="72978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Methodology:</a:t>
            </a:r>
          </a:p>
        </p:txBody>
      </p:sp>
      <p:sp>
        <p:nvSpPr>
          <p:cNvPr id="44" name="TextBox 43">
            <a:extLst>
              <a:ext uri="{FF2B5EF4-FFF2-40B4-BE49-F238E27FC236}">
                <a16:creationId xmlns:a16="http://schemas.microsoft.com/office/drawing/2014/main" id="{6DBF9383-BDDA-81B4-2FF2-1BCA995BC734}"/>
              </a:ext>
            </a:extLst>
          </p:cNvPr>
          <p:cNvSpPr txBox="1"/>
          <p:nvPr/>
        </p:nvSpPr>
        <p:spPr>
          <a:xfrm>
            <a:off x="3691811" y="5964278"/>
            <a:ext cx="5013960" cy="400110"/>
          </a:xfrm>
          <a:prstGeom prst="rect">
            <a:avLst/>
          </a:prstGeom>
          <a:noFill/>
        </p:spPr>
        <p:txBody>
          <a:bodyPr wrap="square" rtlCol="0">
            <a:spAutoFit/>
          </a:bodyPr>
          <a:lstStyle/>
          <a:p>
            <a:pPr algn="ctr"/>
            <a:r>
              <a:rPr lang="en-US" sz="2000" dirty="0"/>
              <a:t>System’s Flowchart</a:t>
            </a:r>
          </a:p>
        </p:txBody>
      </p:sp>
      <p:pic>
        <p:nvPicPr>
          <p:cNvPr id="48" name="Picture 47">
            <a:extLst>
              <a:ext uri="{FF2B5EF4-FFF2-40B4-BE49-F238E27FC236}">
                <a16:creationId xmlns:a16="http://schemas.microsoft.com/office/drawing/2014/main" id="{4326D1A5-E852-DF74-B40F-0735F21AD630}"/>
              </a:ext>
            </a:extLst>
          </p:cNvPr>
          <p:cNvPicPr>
            <a:picLocks noChangeAspect="1"/>
          </p:cNvPicPr>
          <p:nvPr/>
        </p:nvPicPr>
        <p:blipFill>
          <a:blip r:embed="rId3"/>
          <a:stretch>
            <a:fillRect/>
          </a:stretch>
        </p:blipFill>
        <p:spPr>
          <a:xfrm>
            <a:off x="917119" y="1805281"/>
            <a:ext cx="10563343" cy="4158997"/>
          </a:xfrm>
          <a:prstGeom prst="rect">
            <a:avLst/>
          </a:prstGeom>
        </p:spPr>
      </p:pic>
    </p:spTree>
    <p:extLst>
      <p:ext uri="{BB962C8B-B14F-4D97-AF65-F5344CB8AC3E}">
        <p14:creationId xmlns:p14="http://schemas.microsoft.com/office/powerpoint/2010/main" val="26935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marL="0" indent="0">
              <a:buNone/>
            </a:pPr>
            <a:r>
              <a:rPr lang="en-US" dirty="0">
                <a:solidFill>
                  <a:schemeClr val="tx1"/>
                </a:solidFill>
                <a:latin typeface="+mn-lt"/>
                <a:ea typeface="+mn-ea"/>
                <a:cs typeface="+mn-cs"/>
              </a:rPr>
              <a:t>Methodology:</a:t>
            </a:r>
          </a:p>
        </p:txBody>
      </p:sp>
      <p:pic>
        <p:nvPicPr>
          <p:cNvPr id="45" name="Picture 44">
            <a:extLst>
              <a:ext uri="{FF2B5EF4-FFF2-40B4-BE49-F238E27FC236}">
                <a16:creationId xmlns:a16="http://schemas.microsoft.com/office/drawing/2014/main" id="{404A0BDF-51FB-FC76-59B3-AF7FDB68C78D}"/>
              </a:ext>
            </a:extLst>
          </p:cNvPr>
          <p:cNvPicPr>
            <a:picLocks noChangeAspect="1"/>
          </p:cNvPicPr>
          <p:nvPr/>
        </p:nvPicPr>
        <p:blipFill>
          <a:blip r:embed="rId3"/>
          <a:stretch>
            <a:fillRect/>
          </a:stretch>
        </p:blipFill>
        <p:spPr>
          <a:xfrm>
            <a:off x="666416" y="2048593"/>
            <a:ext cx="10859168" cy="3727173"/>
          </a:xfrm>
          <a:prstGeom prst="rect">
            <a:avLst/>
          </a:prstGeom>
        </p:spPr>
      </p:pic>
      <p:sp>
        <p:nvSpPr>
          <p:cNvPr id="46" name="TextBox 45">
            <a:extLst>
              <a:ext uri="{FF2B5EF4-FFF2-40B4-BE49-F238E27FC236}">
                <a16:creationId xmlns:a16="http://schemas.microsoft.com/office/drawing/2014/main" id="{454F4CC6-8CC0-2F76-1139-D7A0A546FF2E}"/>
              </a:ext>
            </a:extLst>
          </p:cNvPr>
          <p:cNvSpPr txBox="1"/>
          <p:nvPr/>
        </p:nvSpPr>
        <p:spPr>
          <a:xfrm>
            <a:off x="3619500" y="5902333"/>
            <a:ext cx="5013960" cy="369332"/>
          </a:xfrm>
          <a:prstGeom prst="rect">
            <a:avLst/>
          </a:prstGeom>
          <a:noFill/>
        </p:spPr>
        <p:txBody>
          <a:bodyPr wrap="square" rtlCol="0">
            <a:spAutoFit/>
          </a:bodyPr>
          <a:lstStyle/>
          <a:p>
            <a:pPr algn="ctr"/>
            <a:r>
              <a:rPr lang="en-US" dirty="0"/>
              <a:t>Modeling phase timeline</a:t>
            </a:r>
          </a:p>
        </p:txBody>
      </p:sp>
    </p:spTree>
    <p:extLst>
      <p:ext uri="{BB962C8B-B14F-4D97-AF65-F5344CB8AC3E}">
        <p14:creationId xmlns:p14="http://schemas.microsoft.com/office/powerpoint/2010/main" val="232921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2725</TotalTime>
  <Words>515</Words>
  <Application>Microsoft Office PowerPoint</Application>
  <PresentationFormat>Widescreen</PresentationFormat>
  <Paragraphs>143</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Fira Sans</vt:lpstr>
      <vt:lpstr>Wingdings</vt:lpstr>
      <vt:lpstr>Retrospect</vt:lpstr>
      <vt:lpstr>PowerPoint Presentation</vt:lpstr>
      <vt:lpstr>PowerPoint Presentation</vt:lpstr>
      <vt:lpstr>Table of contents</vt:lpstr>
      <vt:lpstr>Introduction:</vt:lpstr>
      <vt:lpstr>Problem Definition:</vt:lpstr>
      <vt:lpstr>Dataset:</vt:lpstr>
      <vt:lpstr>Dataset:</vt:lpstr>
      <vt:lpstr>Methodology:</vt:lpstr>
      <vt:lpstr>Methodology:</vt:lpstr>
      <vt:lpstr>Methodology(models’ structures):</vt:lpstr>
      <vt:lpstr>Evaluation:</vt:lpstr>
      <vt:lpstr>Evaluation:</vt:lpstr>
      <vt:lpstr>Evaluation:</vt:lpstr>
      <vt:lpstr>Evaluation:</vt:lpstr>
      <vt:lpstr>Evaluation:</vt:lpstr>
      <vt:lpstr>Evaluation:</vt:lpstr>
      <vt:lpstr>Evaluation:</vt:lpstr>
      <vt:lpstr>User Interface: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El-Sherif</dc:creator>
  <cp:lastModifiedBy>Ali Elsherif</cp:lastModifiedBy>
  <cp:revision>173</cp:revision>
  <dcterms:created xsi:type="dcterms:W3CDTF">2022-06-19T09:16:37Z</dcterms:created>
  <dcterms:modified xsi:type="dcterms:W3CDTF">2022-12-08T18:57:02Z</dcterms:modified>
</cp:coreProperties>
</file>