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8" r:id="rId2"/>
    <p:sldId id="261" r:id="rId3"/>
    <p:sldId id="257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22/06/2022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tumat.com/2020/06/23/matrices-especiales/" TargetMode="External"/><Relationship Id="rId2" Type="http://schemas.openxmlformats.org/officeDocument/2006/relationships/hyperlink" Target="https://totuma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NI" dirty="0" smtClean="0"/>
              <a:t>Matrices</a:t>
            </a:r>
            <a:br>
              <a:rPr lang="es-NI" dirty="0" smtClean="0"/>
            </a:br>
            <a:r>
              <a:rPr lang="es-NI" dirty="0" smtClean="0"/>
              <a:t> Especiales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s-MX" b="1" dirty="0" err="1">
                <a:hlinkClick r:id="rId2"/>
              </a:rPr>
              <a:t>totumat</a:t>
            </a:r>
            <a:r>
              <a:rPr lang="es-MX" b="1" dirty="0"/>
              <a:t/>
            </a:r>
            <a:br>
              <a:rPr lang="es-MX" b="1" dirty="0"/>
            </a:br>
            <a:r>
              <a:rPr lang="es-MX" b="1" cap="all" dirty="0"/>
              <a:t>¡TU GUÍA DE MATEMÁTICAS!</a:t>
            </a:r>
            <a:br>
              <a:rPr lang="es-MX" b="1" cap="all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https://totumat.com/2020/06/23/matrices-especiales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5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79268"/>
            <a:ext cx="6884126" cy="61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856" y="248195"/>
            <a:ext cx="7344218" cy="60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3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84" y="326572"/>
            <a:ext cx="7531320" cy="59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4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29" y="209006"/>
            <a:ext cx="7537721" cy="60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09" y="143692"/>
            <a:ext cx="7766870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5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6</Words>
  <Application>Microsoft Office PowerPoint</Application>
  <PresentationFormat>Panorámica</PresentationFormat>
  <Paragraphs>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Tema de Office</vt:lpstr>
      <vt:lpstr>Matrices  Especiales</vt:lpstr>
      <vt:lpstr>totumat ¡TU GUÍA DE MATEMÁTICAS!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Ivan_Arguello</cp:lastModifiedBy>
  <cp:revision>9</cp:revision>
  <dcterms:created xsi:type="dcterms:W3CDTF">2019-03-11T22:56:21Z</dcterms:created>
  <dcterms:modified xsi:type="dcterms:W3CDTF">2022-06-22T16:26:38Z</dcterms:modified>
</cp:coreProperties>
</file>