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8" r:id="rId2"/>
    <p:sldId id="261" r:id="rId3"/>
    <p:sldId id="257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25/06/2022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tuma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dirty="0" smtClean="0"/>
              <a:t>Matrices</a:t>
            </a:r>
            <a:br>
              <a:rPr lang="es-NI" dirty="0" smtClean="0"/>
            </a:br>
            <a:r>
              <a:rPr lang="es-NI" dirty="0" smtClean="0"/>
              <a:t> 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s-MX" b="1" dirty="0" err="1">
                <a:hlinkClick r:id="rId2"/>
              </a:rPr>
              <a:t>totumat</a:t>
            </a:r>
            <a:r>
              <a:rPr lang="es-MX" b="1" dirty="0"/>
              <a:t/>
            </a:r>
            <a:br>
              <a:rPr lang="es-MX" b="1" dirty="0"/>
            </a:br>
            <a:r>
              <a:rPr lang="es-MX" b="1" cap="all" dirty="0"/>
              <a:t>¡TU GUÍA DE MATEMÁTICAS!</a:t>
            </a:r>
            <a:br>
              <a:rPr lang="es-MX" b="1" cap="all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https://totumat.com/2020/06/10/matrices/</a:t>
            </a:r>
          </a:p>
        </p:txBody>
      </p:sp>
    </p:spTree>
    <p:extLst>
      <p:ext uri="{BB962C8B-B14F-4D97-AF65-F5344CB8AC3E}">
        <p14:creationId xmlns:p14="http://schemas.microsoft.com/office/powerpoint/2010/main" val="29465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/>
          </a:bodyPr>
          <a:lstStyle/>
          <a:p>
            <a:pPr algn="ctr"/>
            <a:r>
              <a:rPr lang="es-NI" sz="3600" dirty="0" smtClean="0"/>
              <a:t>Matrices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47278"/>
            <a:ext cx="10515600" cy="4929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Definimos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matriz como un arreglo rectangular de números reales encerrados entre paréntesis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(*),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dispuestos en filas y columnas de la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siguiente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números que componen la matriz serán llamados elementos o entradas de la matriz,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ordenados en filas y columnas.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En este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la matriz tiene tres filas y cuatro columnas, es por esto que diremos que es una matriz de tamaño 3 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( \ * \ 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-90488"/>
            <a:ext cx="276225" cy="1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970" y="2037805"/>
            <a:ext cx="6480176" cy="16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639" y="333155"/>
            <a:ext cx="5538651" cy="62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3509"/>
            <a:ext cx="10515600" cy="586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Podemos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identificar cada uno de los elementos de una matriz considerando la fila y la columna en que se encuentren, por ejemplo,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755876"/>
            <a:ext cx="4200525" cy="568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2697" y="326571"/>
            <a:ext cx="11273246" cy="6152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2000" dirty="0" smtClean="0"/>
              <a:t>Notación: 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38" y="326570"/>
            <a:ext cx="9120279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61" y="0"/>
            <a:ext cx="6646050" cy="626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5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106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Tema de Office</vt:lpstr>
      <vt:lpstr>Matrices  </vt:lpstr>
      <vt:lpstr>totumat ¡TU GUÍA DE MATEMÁTICAS! </vt:lpstr>
      <vt:lpstr>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Ivan_Arguello</cp:lastModifiedBy>
  <cp:revision>13</cp:revision>
  <dcterms:created xsi:type="dcterms:W3CDTF">2019-03-11T22:56:21Z</dcterms:created>
  <dcterms:modified xsi:type="dcterms:W3CDTF">2022-06-25T16:16:15Z</dcterms:modified>
</cp:coreProperties>
</file>