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0" r:id="rId2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11/08/2022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tumat.com/2020/11/13/operaciones-filas-columnas-matriz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tumat.com/2020/11/13/operaciones-filas-columnas-matriz/" TargetMode="External"/><Relationship Id="rId2" Type="http://schemas.openxmlformats.org/officeDocument/2006/relationships/hyperlink" Target="https://totuma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Operaciones entre filas y columnas de una matriz</a:t>
            </a:r>
            <a:br>
              <a:rPr lang="es-MX" b="1" dirty="0"/>
            </a:b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>
                <a:hlinkClick r:id="rId2"/>
              </a:rPr>
              <a:t>https://totumat.com/2020/11/13/operaciones-filas-columnas-matriz</a:t>
            </a:r>
            <a:r>
              <a:rPr lang="es-NI" dirty="0" smtClean="0">
                <a:hlinkClick r:id="rId2"/>
              </a:rPr>
              <a:t>/</a:t>
            </a:r>
            <a:endParaRPr lang="es-NI" dirty="0" smtClean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27" y="404949"/>
            <a:ext cx="8389828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3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66" y="274320"/>
            <a:ext cx="8185748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6" y="1397725"/>
            <a:ext cx="9701184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24" y="287383"/>
            <a:ext cx="8612156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7" y="2168435"/>
            <a:ext cx="10542412" cy="24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6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64" y="653143"/>
            <a:ext cx="8829443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62" y="461962"/>
            <a:ext cx="6887362" cy="62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6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1" y="613955"/>
            <a:ext cx="8506045" cy="57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2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03" y="226742"/>
            <a:ext cx="6726595" cy="66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40" y="561703"/>
            <a:ext cx="838531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9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s-MX" b="1" dirty="0" err="1">
                <a:hlinkClick r:id="rId2"/>
              </a:rPr>
              <a:t>totumat</a:t>
            </a:r>
            <a:r>
              <a:rPr lang="es-MX" b="1" dirty="0"/>
              <a:t/>
            </a:r>
            <a:br>
              <a:rPr lang="es-MX" b="1" dirty="0"/>
            </a:br>
            <a:r>
              <a:rPr lang="es-MX" b="1" cap="all" dirty="0"/>
              <a:t>¡TU GUÍA DE MATEMÁTICAS!</a:t>
            </a:r>
            <a:br>
              <a:rPr lang="es-MX" b="1" cap="all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https://totumat.com/2020/11/13/operaciones-filas-columnas-matriz/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13" y="313509"/>
            <a:ext cx="8280231" cy="62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25830"/>
            <a:ext cx="7641771" cy="65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46" y="483225"/>
            <a:ext cx="8056504" cy="5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5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41" y="627017"/>
            <a:ext cx="7896496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94" y="156754"/>
            <a:ext cx="7515651" cy="66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2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98617" y="1280160"/>
            <a:ext cx="66359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8000" b="1" i="0" dirty="0" smtClean="0">
                <a:solidFill>
                  <a:srgbClr val="5E5E5E"/>
                </a:solidFill>
                <a:effectLst/>
                <a:latin typeface="Roboto"/>
              </a:rPr>
              <a:t>Operaciones elementales por fila</a:t>
            </a:r>
            <a:endParaRPr lang="es-ES" sz="8000" b="1" i="0" dirty="0">
              <a:solidFill>
                <a:srgbClr val="5E5E5E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71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97" y="561703"/>
            <a:ext cx="9269013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31" y="274320"/>
            <a:ext cx="7237758" cy="65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41" y="574766"/>
            <a:ext cx="92451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75" y="156754"/>
            <a:ext cx="7060826" cy="67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56" y="457200"/>
            <a:ext cx="9476888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22" y="190449"/>
            <a:ext cx="7790266" cy="66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4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20</Words>
  <Application>Microsoft Office PowerPoint</Application>
  <PresentationFormat>Panorámica</PresentationFormat>
  <Paragraphs>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Franklin Gothic Book</vt:lpstr>
      <vt:lpstr>Franklin Gothic Medium</vt:lpstr>
      <vt:lpstr>Roboto</vt:lpstr>
      <vt:lpstr>Tema de Office</vt:lpstr>
      <vt:lpstr>Operaciones entre filas y columnas de una matriz </vt:lpstr>
      <vt:lpstr>totumat ¡TU GUÍA DE MATEMÁTICAS!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Ivan_Arguello</cp:lastModifiedBy>
  <cp:revision>9</cp:revision>
  <dcterms:created xsi:type="dcterms:W3CDTF">2019-03-11T22:56:21Z</dcterms:created>
  <dcterms:modified xsi:type="dcterms:W3CDTF">2022-08-11T16:31:27Z</dcterms:modified>
</cp:coreProperties>
</file>