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19/8/2024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Estadística II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b="1" dirty="0"/>
              <a:t>I UNIDAD: Distribución muestral de la media y proporciones, cálculo de la media, varianza y desviación estándar, para poblaciones finitas e infinitas.</a:t>
            </a:r>
            <a:endParaRPr lang="es-NI" sz="3200" b="1" dirty="0"/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816561"/>
          </a:xfrm>
        </p:spPr>
        <p:txBody>
          <a:bodyPr>
            <a:normAutofit/>
          </a:bodyPr>
          <a:lstStyle/>
          <a:p>
            <a:r>
              <a:rPr lang="es-NI" sz="3600" dirty="0"/>
              <a:t>Palabras claves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83211"/>
            <a:ext cx="3255498" cy="4881491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Muestreo,</a:t>
            </a:r>
          </a:p>
          <a:p>
            <a:pPr algn="just"/>
            <a:r>
              <a:rPr lang="es-MX" sz="2400" dirty="0"/>
              <a:t> Probabilidad,</a:t>
            </a:r>
          </a:p>
          <a:p>
            <a:pPr algn="just"/>
            <a:r>
              <a:rPr lang="es-MX" sz="2400" dirty="0"/>
              <a:t> Muestra, </a:t>
            </a:r>
          </a:p>
          <a:p>
            <a:pPr algn="just"/>
            <a:r>
              <a:rPr lang="es-MX" sz="2400" dirty="0"/>
              <a:t>Distribución de probabilidades, </a:t>
            </a:r>
          </a:p>
          <a:p>
            <a:pPr algn="just"/>
            <a:r>
              <a:rPr lang="es-MX" sz="2400" dirty="0"/>
              <a:t>Distribución normal, </a:t>
            </a:r>
          </a:p>
          <a:p>
            <a:pPr algn="just"/>
            <a:r>
              <a:rPr lang="es-MX" sz="2400" dirty="0"/>
              <a:t>Media, varianza, </a:t>
            </a:r>
          </a:p>
          <a:p>
            <a:pPr algn="just"/>
            <a:r>
              <a:rPr lang="es-MX" sz="2400" dirty="0"/>
              <a:t>Desviación estándar,</a:t>
            </a:r>
            <a:endParaRPr lang="es-NI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6346EB-0615-4AAE-E94E-58518404A0F7}"/>
              </a:ext>
            </a:extLst>
          </p:cNvPr>
          <p:cNvSpPr txBox="1"/>
          <p:nvPr/>
        </p:nvSpPr>
        <p:spPr>
          <a:xfrm>
            <a:off x="6588369" y="1397675"/>
            <a:ext cx="44407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 Error estándar,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Etapas de un estudio científico,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Proporción,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Pruebas de hipótesis,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 Parámetros,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 Estadísticos,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 Estimación de parámetros,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</a:t>
            </a:r>
            <a:r>
              <a:rPr lang="es-MX" sz="2400"/>
              <a:t>istribución </a:t>
            </a:r>
            <a:r>
              <a:rPr lang="es-MX" sz="2400" dirty="0"/>
              <a:t>muestral</a:t>
            </a: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33420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911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518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55891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82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Tema de Office</vt:lpstr>
      <vt:lpstr>Estadística II</vt:lpstr>
      <vt:lpstr>Palabras claves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Adiac Leon Canales Matute</cp:lastModifiedBy>
  <cp:revision>10</cp:revision>
  <dcterms:created xsi:type="dcterms:W3CDTF">2019-03-11T22:56:21Z</dcterms:created>
  <dcterms:modified xsi:type="dcterms:W3CDTF">2024-08-19T09:53:16Z</dcterms:modified>
</cp:coreProperties>
</file>