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73" r:id="rId4"/>
    <p:sldId id="26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  <p:embeddedFont>
      <p:font typeface="Libre Franklin Medium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ZACp3ZCHfl/ljlgx26BmqDDO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75849"/>
    <a:srgbClr val="7030A0"/>
    <a:srgbClr val="EB45DF"/>
    <a:srgbClr val="ED7D31"/>
    <a:srgbClr val="A5A5A5"/>
    <a:srgbClr val="F47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68984-0ABA-4050-B83E-899A23511209}">
  <a:tblStyle styleId="{0CF68984-0ABA-4050-B83E-899A23511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0de7d1a8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0" name="Google Shape;40;g70de7d1a8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480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90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/>
          <p:nvPr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5910"/>
            <a:ext cx="5306096" cy="141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Libre Franklin Medium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1054" y="6921"/>
            <a:ext cx="1040946" cy="5814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/>
          <p:nvPr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Franklin Medium"/>
              <a:buNone/>
              <a:defRPr sz="6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/>
          <p:nvPr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" name="Google Shape;2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2533" y="-36372"/>
            <a:ext cx="2139467" cy="119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Libre Franklin Medium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/>
          <p:nvPr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1054" y="6921"/>
            <a:ext cx="1040946" cy="58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2455" y="2253803"/>
            <a:ext cx="7187089" cy="19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Investigación de operaciones 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Luis Alejandro Jerez Murillo.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4;p8">
            <a:extLst>
              <a:ext uri="{FF2B5EF4-FFF2-40B4-BE49-F238E27FC236}">
                <a16:creationId xmlns:a16="http://schemas.microsoft.com/office/drawing/2014/main" id="{1FF5C1AF-9CDD-470D-8F52-0E31AB435258}"/>
              </a:ext>
            </a:extLst>
          </p:cNvPr>
          <p:cNvSpPr txBox="1"/>
          <p:nvPr/>
        </p:nvSpPr>
        <p:spPr>
          <a:xfrm>
            <a:off x="0" y="0"/>
            <a:ext cx="10156874" cy="11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s-MX" sz="3200" b="1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Unidad: Programación Lineal.</a:t>
            </a:r>
            <a:endParaRPr sz="3200" b="1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28EE928-CA31-4E35-AA9D-3CDAE0B8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21213"/>
              </p:ext>
            </p:extLst>
          </p:nvPr>
        </p:nvGraphicFramePr>
        <p:xfrm>
          <a:off x="211796" y="1740244"/>
          <a:ext cx="11768407" cy="28263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3078141872"/>
                    </a:ext>
                  </a:extLst>
                </a:gridCol>
                <a:gridCol w="5289452">
                  <a:extLst>
                    <a:ext uri="{9D8B030D-6E8A-4147-A177-3AD203B41FA5}">
                      <a16:colId xmlns:a16="http://schemas.microsoft.com/office/drawing/2014/main" val="217852798"/>
                    </a:ext>
                  </a:extLst>
                </a:gridCol>
                <a:gridCol w="5036234">
                  <a:extLst>
                    <a:ext uri="{9D8B030D-6E8A-4147-A177-3AD203B41FA5}">
                      <a16:colId xmlns:a16="http://schemas.microsoft.com/office/drawing/2014/main" val="2517998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NI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Agenda de la sesión.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C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53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Contenido.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Actividades de aprendizaje.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NI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NI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Aplicación de Excel Solver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NI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Cátedra: </a:t>
                      </a:r>
                      <a:r>
                        <a:rPr lang="es-NI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uso e instalación de Excel </a:t>
                      </a:r>
                      <a:r>
                        <a:rPr lang="es-NI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Solver</a:t>
                      </a:r>
                      <a:r>
                        <a:rPr lang="es-NI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MX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Actividad formativa: </a:t>
                      </a:r>
                      <a:r>
                        <a:rPr lang="es-MX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aplicación de Excel </a:t>
                      </a:r>
                      <a:r>
                        <a:rPr lang="es-MX" sz="20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Solver</a:t>
                      </a:r>
                      <a:r>
                        <a:rPr lang="es-MX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NI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Planificación de importaciones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8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57676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Ejemplos propuestos.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C67CE2-9BB9-4E5B-BF29-2AA3651CC07F}"/>
              </a:ext>
            </a:extLst>
          </p:cNvPr>
          <p:cNvSpPr txBox="1"/>
          <p:nvPr/>
        </p:nvSpPr>
        <p:spPr>
          <a:xfrm rot="10800000" flipV="1">
            <a:off x="-43962" y="8656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# 1: </a:t>
            </a:r>
            <a:r>
              <a:rPr lang="es-MX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encuentra actualmente al frente de una importante compañía importadora y 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tiene a disposición únicamente 3 contenedores de diferentes capacidades tanto en peso como en volumen. Se le solicita realizar un análisis de </a:t>
            </a:r>
            <a:r>
              <a:rPr lang="es-419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 traer un total de 4 cargas de distintas categorías que comercializa la empresa. Se desea analiza cuál es la combinación de cargas que mejor nos convenga. Se pueden traer cargas parciales y no toda la categoría debe de venir dentro del mismo contenedor.  El cliente ha solicitado que independientemente de la combinación se deben de traer 5 toneladas de insumos y 6 toneladas de chocolate.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1C74400-DA9B-4E39-BD97-ECCEB940A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26767"/>
              </p:ext>
            </p:extLst>
          </p:nvPr>
        </p:nvGraphicFramePr>
        <p:xfrm>
          <a:off x="329684" y="4084021"/>
          <a:ext cx="5505525" cy="1448816"/>
        </p:xfrm>
        <a:graphic>
          <a:graphicData uri="http://schemas.openxmlformats.org/drawingml/2006/table">
            <a:tbl>
              <a:tblPr firstRow="1" firstCol="1" bandRow="1"/>
              <a:tblGrid>
                <a:gridCol w="1835175">
                  <a:extLst>
                    <a:ext uri="{9D8B030D-6E8A-4147-A177-3AD203B41FA5}">
                      <a16:colId xmlns:a16="http://schemas.microsoft.com/office/drawing/2014/main" val="2006321398"/>
                    </a:ext>
                  </a:extLst>
                </a:gridCol>
                <a:gridCol w="1835175">
                  <a:extLst>
                    <a:ext uri="{9D8B030D-6E8A-4147-A177-3AD203B41FA5}">
                      <a16:colId xmlns:a16="http://schemas.microsoft.com/office/drawing/2014/main" val="3091342394"/>
                    </a:ext>
                  </a:extLst>
                </a:gridCol>
                <a:gridCol w="1835175">
                  <a:extLst>
                    <a:ext uri="{9D8B030D-6E8A-4147-A177-3AD203B41FA5}">
                      <a16:colId xmlns:a16="http://schemas.microsoft.com/office/drawing/2014/main" val="548680288"/>
                    </a:ext>
                  </a:extLst>
                </a:gridCol>
              </a:tblGrid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Contenedor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 Tons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 Ft3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48181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018953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71685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78625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64D4943-697A-4A12-9C6B-533D3898A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35350"/>
              </p:ext>
            </p:extLst>
          </p:nvPr>
        </p:nvGraphicFramePr>
        <p:xfrm>
          <a:off x="6356792" y="3543329"/>
          <a:ext cx="5251304" cy="2222500"/>
        </p:xfrm>
        <a:graphic>
          <a:graphicData uri="http://schemas.openxmlformats.org/drawingml/2006/table">
            <a:tbl>
              <a:tblPr firstRow="1" firstCol="1" bandRow="1"/>
              <a:tblGrid>
                <a:gridCol w="1312826">
                  <a:extLst>
                    <a:ext uri="{9D8B030D-6E8A-4147-A177-3AD203B41FA5}">
                      <a16:colId xmlns:a16="http://schemas.microsoft.com/office/drawing/2014/main" val="1566767889"/>
                    </a:ext>
                  </a:extLst>
                </a:gridCol>
                <a:gridCol w="1312826">
                  <a:extLst>
                    <a:ext uri="{9D8B030D-6E8A-4147-A177-3AD203B41FA5}">
                      <a16:colId xmlns:a16="http://schemas.microsoft.com/office/drawing/2014/main" val="3728667415"/>
                    </a:ext>
                  </a:extLst>
                </a:gridCol>
                <a:gridCol w="1312826">
                  <a:extLst>
                    <a:ext uri="{9D8B030D-6E8A-4147-A177-3AD203B41FA5}">
                      <a16:colId xmlns:a16="http://schemas.microsoft.com/office/drawing/2014/main" val="3485026161"/>
                    </a:ext>
                  </a:extLst>
                </a:gridCol>
                <a:gridCol w="1312826">
                  <a:extLst>
                    <a:ext uri="{9D8B030D-6E8A-4147-A177-3AD203B41FA5}">
                      <a16:colId xmlns:a16="http://schemas.microsoft.com/office/drawing/2014/main" val="936520464"/>
                    </a:ext>
                  </a:extLst>
                </a:gridCol>
              </a:tblGrid>
              <a:tr h="652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Categoría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Peso (ton)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 (ft3/ton)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Ganancia ($/ton)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215965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Cereales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125215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Chocolates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91492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Insumos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805087"/>
                  </a:ext>
                </a:extLst>
              </a:tr>
              <a:tr h="305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Jarabes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419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D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4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2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86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217</Words>
  <Application>Microsoft Office PowerPoint</Application>
  <PresentationFormat>Panorámica</PresentationFormat>
  <Paragraphs>46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Times New Roman</vt:lpstr>
      <vt:lpstr>Arial</vt:lpstr>
      <vt:lpstr>Symbol</vt:lpstr>
      <vt:lpstr>Libre Franklin</vt:lpstr>
      <vt:lpstr>Calibri</vt:lpstr>
      <vt:lpstr>Libre Franklin Medium</vt:lpstr>
      <vt:lpstr>Tema de Office</vt:lpstr>
      <vt:lpstr>Investigación de operaciones 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del trabajo</dc:title>
  <dc:creator>Gloria Cordero</dc:creator>
  <cp:lastModifiedBy>Luis Alejandro</cp:lastModifiedBy>
  <cp:revision>76</cp:revision>
  <dcterms:created xsi:type="dcterms:W3CDTF">2019-03-11T22:56:21Z</dcterms:created>
  <dcterms:modified xsi:type="dcterms:W3CDTF">2024-09-20T16:55:13Z</dcterms:modified>
</cp:coreProperties>
</file>