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9" r:id="rId6"/>
    <p:sldId id="260" r:id="rId7"/>
    <p:sldId id="272" r:id="rId8"/>
    <p:sldId id="273" r:id="rId9"/>
    <p:sldId id="276" r:id="rId10"/>
    <p:sldId id="274" r:id="rId11"/>
    <p:sldId id="262" r:id="rId12"/>
    <p:sldId id="264" r:id="rId13"/>
    <p:sldId id="277" r:id="rId14"/>
    <p:sldId id="278" r:id="rId15"/>
    <p:sldId id="271" r:id="rId16"/>
  </p:sldIdLst>
  <p:sldSz cx="12192000" cy="6858000"/>
  <p:notesSz cx="7772400" cy="10058400"/>
  <p:defaultTextStyle>
    <a:defPPr>
      <a:defRPr lang="es-N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768" autoAdjust="0"/>
  </p:normalViewPr>
  <p:slideViewPr>
    <p:cSldViewPr snapToGrid="0">
      <p:cViewPr varScale="1">
        <p:scale>
          <a:sx n="54" d="100"/>
          <a:sy n="54" d="100"/>
        </p:scale>
        <p:origin x="11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NI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NI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NI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NI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NI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NI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NI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NI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NI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NI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NI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NI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NI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NI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NI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NI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NI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NI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NI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NI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NI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NI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NI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NI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NI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NI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NI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NI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NI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NI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NI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6"/>
          <p:cNvSpPr/>
          <p:nvPr/>
        </p:nvSpPr>
        <p:spPr>
          <a:xfrm>
            <a:off x="0" y="1709640"/>
            <a:ext cx="12191400" cy="5147640"/>
          </a:xfrm>
          <a:prstGeom prst="rect">
            <a:avLst/>
          </a:prstGeom>
          <a:solidFill>
            <a:srgbClr val="F4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s-NI" sz="1800" b="0" strike="noStrike" spc="-1">
              <a:solidFill>
                <a:schemeClr val="lt1"/>
              </a:solidFill>
              <a:latin typeface="Franklin Gothic Book"/>
              <a:ea typeface="DejaVu Sans"/>
            </a:endParaRPr>
          </a:p>
        </p:txBody>
      </p:sp>
      <p:pic>
        <p:nvPicPr>
          <p:cNvPr id="5" name="Imagen 3"/>
          <p:cNvPicPr/>
          <p:nvPr/>
        </p:nvPicPr>
        <p:blipFill>
          <a:blip r:embed="rId14"/>
          <a:stretch/>
        </p:blipFill>
        <p:spPr>
          <a:xfrm>
            <a:off x="0" y="115920"/>
            <a:ext cx="5305320" cy="14158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s-NI" sz="4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NI" sz="32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NI" sz="28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NI" sz="24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NI" sz="20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NI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NI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NI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N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n 6"/>
          <p:cNvPicPr/>
          <p:nvPr/>
        </p:nvPicPr>
        <p:blipFill>
          <a:blip r:embed="rId14"/>
          <a:stretch/>
        </p:blipFill>
        <p:spPr>
          <a:xfrm>
            <a:off x="11151000" y="6840"/>
            <a:ext cx="1040400" cy="580680"/>
          </a:xfrm>
          <a:prstGeom prst="rect">
            <a:avLst/>
          </a:prstGeom>
          <a:ln w="0">
            <a:noFill/>
          </a:ln>
        </p:spPr>
      </p:pic>
      <p:sp>
        <p:nvSpPr>
          <p:cNvPr id="41" name="Rectángulo 7"/>
          <p:cNvSpPr/>
          <p:nvPr/>
        </p:nvSpPr>
        <p:spPr>
          <a:xfrm>
            <a:off x="0" y="6542640"/>
            <a:ext cx="12191400" cy="314640"/>
          </a:xfrm>
          <a:prstGeom prst="rect">
            <a:avLst/>
          </a:prstGeom>
          <a:solidFill>
            <a:srgbClr val="F4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s-NI" sz="1800" b="0" strike="noStrike" spc="-1">
              <a:solidFill>
                <a:schemeClr val="lt1"/>
              </a:solidFill>
              <a:latin typeface="Franklin Gothic Book"/>
              <a:ea typeface="DejaVu Sans"/>
            </a:endParaRPr>
          </a:p>
        </p:txBody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s-NI" sz="4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NI" sz="32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NI" sz="28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NI" sz="24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NI" sz="20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NI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NI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NI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N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ángulo 4"/>
          <p:cNvSpPr/>
          <p:nvPr/>
        </p:nvSpPr>
        <p:spPr>
          <a:xfrm>
            <a:off x="0" y="6349320"/>
            <a:ext cx="12191400" cy="507960"/>
          </a:xfrm>
          <a:prstGeom prst="rect">
            <a:avLst/>
          </a:prstGeom>
          <a:solidFill>
            <a:srgbClr val="F4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s-NI" sz="1800" b="0" strike="noStrike" spc="-1">
              <a:solidFill>
                <a:schemeClr val="lt1"/>
              </a:solidFill>
              <a:latin typeface="Franklin Gothic Book"/>
              <a:ea typeface="DejaVu Sans"/>
            </a:endParaRPr>
          </a:p>
        </p:txBody>
      </p:sp>
      <p:pic>
        <p:nvPicPr>
          <p:cNvPr id="81" name="Imagen 2"/>
          <p:cNvPicPr/>
          <p:nvPr/>
        </p:nvPicPr>
        <p:blipFill>
          <a:blip r:embed="rId14"/>
          <a:stretch/>
        </p:blipFill>
        <p:spPr>
          <a:xfrm>
            <a:off x="2502360" y="2253960"/>
            <a:ext cx="7186320" cy="1918080"/>
          </a:xfrm>
          <a:prstGeom prst="rect">
            <a:avLst/>
          </a:prstGeom>
          <a:ln w="0">
            <a:noFill/>
          </a:ln>
        </p:spPr>
      </p:pic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s-NI" sz="4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NI" sz="32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NI" sz="28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NI" sz="24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NI" sz="20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NI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NI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NI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N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4880" cy="2851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s-ES" sz="6000" spc="-1" dirty="0">
                <a:solidFill>
                  <a:srgbClr val="FFFFFF"/>
                </a:solidFill>
                <a:latin typeface="Franklin Gothic Medium"/>
              </a:rPr>
              <a:t>Sentencias de Control</a:t>
            </a:r>
            <a:endParaRPr lang="es-NI" sz="6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10514880" cy="1499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NI" sz="2400" b="0" strike="noStrike" spc="-1" dirty="0">
                <a:solidFill>
                  <a:srgbClr val="FFFFFF"/>
                </a:solidFill>
                <a:latin typeface="Franklin Gothic Book"/>
              </a:rPr>
              <a:t>Fundamentos de la Programación Orientada a Objetos.</a:t>
            </a:r>
            <a:endParaRPr lang="es-NI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s-ES" spc="-1" dirty="0">
                <a:solidFill>
                  <a:srgbClr val="404040"/>
                </a:solidFill>
                <a:latin typeface="Franklin Gothic Medium"/>
              </a:rPr>
              <a:t>Ejemplos</a:t>
            </a:r>
            <a:endParaRPr lang="es-NI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2E87A7E-9771-B705-C831-A43629CC2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039" y="1689840"/>
            <a:ext cx="7248055" cy="394030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s-ES" spc="-1" dirty="0">
                <a:solidFill>
                  <a:srgbClr val="404040"/>
                </a:solidFill>
                <a:latin typeface="Franklin Gothic Medium"/>
              </a:rPr>
              <a:t>Ejemplo</a:t>
            </a:r>
            <a:endParaRPr lang="es-NI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1B36D24-F51F-34F2-4715-3AAA5433C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194" y="1604675"/>
            <a:ext cx="8565253" cy="411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409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2C3EB-FAFB-1163-F7A9-880BAD54F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/>
              <a:t>Ejemplo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A6BF11C-67AF-7BAE-1114-3D80120D4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79" y="1690927"/>
            <a:ext cx="8357029" cy="114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659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s-NI" sz="4400" b="0" strike="noStrike" spc="-1">
                <a:solidFill>
                  <a:srgbClr val="404040"/>
                </a:solidFill>
                <a:latin typeface="Franklin Gothic Medium"/>
              </a:rPr>
              <a:t>Frase</a:t>
            </a:r>
            <a:endParaRPr lang="es-NI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MX" b="0" i="0" dirty="0">
                <a:solidFill>
                  <a:srgbClr val="1E1E1E"/>
                </a:solidFill>
                <a:effectLst/>
                <a:latin typeface="var(--font-secondary)"/>
              </a:rPr>
              <a:t>“Lo que con mucho trabajo se adquiere, más se ama”. Aristóteles.</a:t>
            </a: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s-NI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s-NI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pc="-1" dirty="0">
                <a:solidFill>
                  <a:srgbClr val="404040"/>
                </a:solidFill>
                <a:latin typeface="Franklin Gothic Medium"/>
              </a:rPr>
              <a:t> Agenda</a:t>
            </a:r>
            <a:endParaRPr lang="es-NI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s-NI" sz="2400" spc="-1" dirty="0">
                <a:solidFill>
                  <a:srgbClr val="000000"/>
                </a:solidFill>
                <a:latin typeface="Arial"/>
              </a:rPr>
              <a:t>Sentencias condicionales.</a:t>
            </a:r>
          </a:p>
          <a:p>
            <a:pPr indent="0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s-NI" sz="2400" spc="-1" dirty="0">
                <a:solidFill>
                  <a:srgbClr val="000000"/>
                </a:solidFill>
                <a:latin typeface="Arial"/>
              </a:rPr>
              <a:t>Bucle.</a:t>
            </a:r>
            <a:endParaRPr lang="es-NI" sz="2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s-NI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s-ES" sz="4400" b="0" strike="noStrike" spc="-1" dirty="0">
                <a:solidFill>
                  <a:srgbClr val="404040"/>
                </a:solidFill>
                <a:latin typeface="Franklin Gothic Medium"/>
              </a:rPr>
              <a:t>Sentencias condicionales.</a:t>
            </a:r>
            <a:endParaRPr lang="es-NI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241AF6B-9509-4474-C74F-460E55018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79" y="1974117"/>
            <a:ext cx="5920685" cy="27973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s-ES" spc="-1" dirty="0">
                <a:solidFill>
                  <a:srgbClr val="404040"/>
                </a:solidFill>
                <a:latin typeface="Franklin Gothic Medium"/>
              </a:rPr>
              <a:t>Sentencias condicionales.</a:t>
            </a:r>
            <a:endParaRPr lang="es-NI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C89C96B-29D4-9764-2D61-A28C16683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291" y="1689839"/>
            <a:ext cx="3998297" cy="436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043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s-ES" sz="4400" b="0" strike="noStrike" spc="-1" dirty="0">
                <a:solidFill>
                  <a:srgbClr val="404040"/>
                </a:solidFill>
                <a:latin typeface="Franklin Gothic Medium"/>
              </a:rPr>
              <a:t>Bucle</a:t>
            </a:r>
            <a:endParaRPr lang="es-NI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A8D8111-A763-809E-07E7-E3DD6AD09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668" y="1938569"/>
            <a:ext cx="6909310" cy="234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778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s-ES" sz="4400" b="0" strike="noStrike" spc="-1" dirty="0">
                <a:solidFill>
                  <a:srgbClr val="404040"/>
                </a:solidFill>
                <a:latin typeface="Franklin Gothic Medium"/>
              </a:rPr>
              <a:t>Bucle</a:t>
            </a:r>
            <a:endParaRPr lang="es-NI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37F1952-1C4F-3E7A-388D-B71141FC4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649" y="1871615"/>
            <a:ext cx="7070582" cy="241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187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s-NI" spc="-1" dirty="0">
                <a:solidFill>
                  <a:srgbClr val="404040"/>
                </a:solidFill>
                <a:latin typeface="Franklin Gothic Medium"/>
              </a:rPr>
              <a:t>Bucle</a:t>
            </a:r>
            <a:endParaRPr lang="es-NI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6387E9F-EECA-5D80-0BBB-4570F7AF5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256" y="2055402"/>
            <a:ext cx="8915896" cy="137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60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720000" y="365040"/>
            <a:ext cx="10514880" cy="71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s-NI" sz="4400" b="0" strike="noStrike" spc="-1" dirty="0">
                <a:solidFill>
                  <a:srgbClr val="404040"/>
                </a:solidFill>
                <a:latin typeface="Franklin Gothic Medium"/>
              </a:rPr>
              <a:t> Ejemplos</a:t>
            </a:r>
            <a:endParaRPr lang="es-NI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F490396-FE65-4155-83C5-59064C739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922" y="1495155"/>
            <a:ext cx="6613172" cy="356093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17740</TotalTime>
  <Words>48</Words>
  <Application>Microsoft Office PowerPoint</Application>
  <PresentationFormat>Panorámica</PresentationFormat>
  <Paragraphs>16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13</vt:i4>
      </vt:variant>
    </vt:vector>
  </HeadingPairs>
  <TitlesOfParts>
    <vt:vector size="22" baseType="lpstr">
      <vt:lpstr>Arial</vt:lpstr>
      <vt:lpstr>Franklin Gothic Book</vt:lpstr>
      <vt:lpstr>Franklin Gothic Medium</vt:lpstr>
      <vt:lpstr>Symbol</vt:lpstr>
      <vt:lpstr>var(--font-secondary)</vt:lpstr>
      <vt:lpstr>Wingdings</vt:lpstr>
      <vt:lpstr>Tema de Office</vt:lpstr>
      <vt:lpstr>Tema de Office</vt:lpstr>
      <vt:lpstr>Tema de Office</vt:lpstr>
      <vt:lpstr>Sentencias de Control</vt:lpstr>
      <vt:lpstr>Frase</vt:lpstr>
      <vt:lpstr> Agenda</vt:lpstr>
      <vt:lpstr>Sentencias condicionales.</vt:lpstr>
      <vt:lpstr>Sentencias condicionales.</vt:lpstr>
      <vt:lpstr>Bucle</vt:lpstr>
      <vt:lpstr>Bucle</vt:lpstr>
      <vt:lpstr>Bucle</vt:lpstr>
      <vt:lpstr> Ejemplos</vt:lpstr>
      <vt:lpstr>Ejemplos</vt:lpstr>
      <vt:lpstr>Ejemplo</vt:lpstr>
      <vt:lpstr>Ejemplo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Gloria Cordero</dc:creator>
  <dc:description/>
  <cp:lastModifiedBy>Jeremy Cash Silva</cp:lastModifiedBy>
  <cp:revision>107</cp:revision>
  <dcterms:created xsi:type="dcterms:W3CDTF">2019-03-11T22:56:21Z</dcterms:created>
  <dcterms:modified xsi:type="dcterms:W3CDTF">2024-09-02T22:24:45Z</dcterms:modified>
  <dc:language>es-NI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Panorámica</vt:lpwstr>
  </property>
  <property fmtid="{D5CDD505-2E9C-101B-9397-08002B2CF9AE}" pid="3" name="Slides">
    <vt:i4>48</vt:i4>
  </property>
</Properties>
</file>