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60" r:id="rId7"/>
    <p:sldId id="272" r:id="rId8"/>
    <p:sldId id="273" r:id="rId9"/>
    <p:sldId id="276" r:id="rId10"/>
    <p:sldId id="274" r:id="rId11"/>
    <p:sldId id="262" r:id="rId12"/>
    <p:sldId id="264" r:id="rId13"/>
    <p:sldId id="277" r:id="rId14"/>
    <p:sldId id="271" r:id="rId15"/>
  </p:sldIdLst>
  <p:sldSz cx="12192000" cy="6858000"/>
  <p:notesSz cx="7772400" cy="100584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>
            <a:off x="0" y="1709640"/>
            <a:ext cx="12191400" cy="5147640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NI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5" name="Imagen 3"/>
          <p:cNvPicPr/>
          <p:nvPr/>
        </p:nvPicPr>
        <p:blipFill>
          <a:blip r:embed="rId14"/>
          <a:stretch/>
        </p:blipFill>
        <p:spPr>
          <a:xfrm>
            <a:off x="0" y="115920"/>
            <a:ext cx="5305320" cy="1415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NI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3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6"/>
          <p:cNvPicPr/>
          <p:nvPr/>
        </p:nvPicPr>
        <p:blipFill>
          <a:blip r:embed="rId14"/>
          <a:stretch/>
        </p:blipFill>
        <p:spPr>
          <a:xfrm>
            <a:off x="11151000" y="6840"/>
            <a:ext cx="1040400" cy="580680"/>
          </a:xfrm>
          <a:prstGeom prst="rect">
            <a:avLst/>
          </a:prstGeom>
          <a:ln w="0">
            <a:noFill/>
          </a:ln>
        </p:spPr>
      </p:pic>
      <p:sp>
        <p:nvSpPr>
          <p:cNvPr id="41" name="Rectángulo 7"/>
          <p:cNvSpPr/>
          <p:nvPr/>
        </p:nvSpPr>
        <p:spPr>
          <a:xfrm>
            <a:off x="0" y="6542640"/>
            <a:ext cx="12191400" cy="314640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NI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NI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3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4"/>
          <p:cNvSpPr/>
          <p:nvPr/>
        </p:nvSpPr>
        <p:spPr>
          <a:xfrm>
            <a:off x="0" y="6349320"/>
            <a:ext cx="12191400" cy="507960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NI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81" name="Imagen 2"/>
          <p:cNvPicPr/>
          <p:nvPr/>
        </p:nvPicPr>
        <p:blipFill>
          <a:blip r:embed="rId14"/>
          <a:stretch/>
        </p:blipFill>
        <p:spPr>
          <a:xfrm>
            <a:off x="2502360" y="2253960"/>
            <a:ext cx="7186320" cy="19180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NI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3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6000" b="0" strike="noStrike" spc="-1" dirty="0">
                <a:solidFill>
                  <a:srgbClr val="FFFFFF"/>
                </a:solidFill>
                <a:latin typeface="Franklin Gothic Medium"/>
              </a:rPr>
              <a:t>Objeto</a:t>
            </a:r>
            <a:endParaRPr lang="es-NI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NI" sz="2400" b="0" strike="noStrike" spc="-1" dirty="0">
                <a:solidFill>
                  <a:srgbClr val="FFFFFF"/>
                </a:solidFill>
                <a:latin typeface="Franklin Gothic Book"/>
              </a:rPr>
              <a:t>Fundamentos de la Programación Orientada a Objetos.</a:t>
            </a:r>
            <a:endParaRPr lang="es-NI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pc="-1" dirty="0">
                <a:solidFill>
                  <a:srgbClr val="404040"/>
                </a:solidFill>
                <a:latin typeface="Franklin Gothic Medium"/>
              </a:rPr>
              <a:t>Definición de una clase en java.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N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[acceso] </a:t>
            </a:r>
            <a:r>
              <a:rPr lang="es-N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N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[nombre de la clase]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N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[atributos o variables de la clase]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N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[métodos o funciones de la clase]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N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[</a:t>
            </a:r>
            <a:r>
              <a:rPr lang="es-N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N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N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NI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</a:t>
            </a:r>
            <a:endParaRPr lang="es-N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s-NI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[acceso] [modificador]</a:t>
            </a:r>
            <a:r>
              <a:rPr lang="es-NI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tipoIdentidicador</a:t>
            </a:r>
            <a:r>
              <a:rPr lang="es-NI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nombre.</a:t>
            </a: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pc="-1" dirty="0">
                <a:solidFill>
                  <a:srgbClr val="404040"/>
                </a:solidFill>
                <a:latin typeface="Franklin Gothic Medium"/>
              </a:rPr>
              <a:t>Manos a la obra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NI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NI" sz="24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pizzería </a:t>
            </a:r>
            <a:r>
              <a:rPr lang="es-NI" sz="24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salvadorita</a:t>
            </a:r>
            <a:r>
              <a:rPr lang="es-NI" sz="24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está solicitando un sistema de ventas por una aplicación móvil. Todos los clientes guardan el teléfono del dueño y cuando quieren una pizza la solicitan por </a:t>
            </a:r>
            <a:r>
              <a:rPr lang="es-NI" sz="24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whatapps</a:t>
            </a:r>
            <a:r>
              <a:rPr lang="es-NI" sz="24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Cuando el dueño recibe la orden, este entra a la aplicación móvil y redacta la orden, tipo de pizza , tamaño. Las pizzas son de : pepperoni, jamón, hawaiana y tienen dos tamaños, de 11 pulgadas y de 14 pulgadas. En este momento la pizzería tiene solamente una sucursal, pero prevén aumentar la cantidad de sucursal en cualquier departamento. Además de esto pienso incluir un </a:t>
            </a:r>
            <a:r>
              <a:rPr lang="es-NI" sz="24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</a:t>
            </a:r>
            <a:r>
              <a:rPr lang="es-NI" sz="24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NI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40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NI" sz="4400" b="0" strike="noStrike" spc="-1">
                <a:solidFill>
                  <a:srgbClr val="404040"/>
                </a:solidFill>
                <a:latin typeface="Franklin Gothic Medium"/>
              </a:rPr>
              <a:t>Frase</a:t>
            </a: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s-NI" sz="2800" b="0" strike="noStrike" spc="-1">
                <a:solidFill>
                  <a:srgbClr val="404040"/>
                </a:solidFill>
                <a:latin typeface="Franklin Gothic Book"/>
              </a:rPr>
              <a:t>Persiste, si todo fuera fácil, cualquiera lo lograría.</a:t>
            </a:r>
            <a:endParaRPr lang="es-NI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NI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NI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pc="-1" dirty="0">
                <a:solidFill>
                  <a:srgbClr val="404040"/>
                </a:solidFill>
                <a:latin typeface="Franklin Gothic Medium"/>
              </a:rPr>
              <a:t> Agenda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NI" sz="2400" spc="-1" dirty="0">
                <a:solidFill>
                  <a:srgbClr val="000000"/>
                </a:solidFill>
                <a:latin typeface="Arial"/>
              </a:rPr>
              <a:t>Característica de Objeto.</a:t>
            </a:r>
            <a:endParaRPr lang="es-NI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NI" sz="2800" b="0" strike="noStrike" spc="-1" dirty="0">
                <a:solidFill>
                  <a:srgbClr val="000000"/>
                </a:solidFill>
                <a:latin typeface="Arial"/>
              </a:rPr>
              <a:t>Clase.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NI" spc="-1" dirty="0">
                <a:solidFill>
                  <a:srgbClr val="000000"/>
                </a:solidFill>
                <a:latin typeface="Arial"/>
              </a:rPr>
              <a:t>Objeto.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NI" sz="2800" b="0" strike="noStrike" spc="-1" dirty="0">
                <a:solidFill>
                  <a:srgbClr val="000000"/>
                </a:solidFill>
                <a:latin typeface="Arial"/>
              </a:rPr>
              <a:t>Definición de una clase en Java.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400" b="0" strike="noStrike" spc="-1" dirty="0">
                <a:solidFill>
                  <a:srgbClr val="404040"/>
                </a:solidFill>
                <a:latin typeface="Franklin Gothic Medium"/>
              </a:rPr>
              <a:t>Abstracción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Denota las características esenciales de un objeto, donde se capturan sus comportamientos. Cada objeto en el sistema sirve como modelo de un "agente" abstracto que puede realizar trabajo, informar y cambiar su estado, y "comunicarse" con otros objetos en el sistema sin revelar "cómo" se implementan estas características. </a:t>
            </a: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400" b="0" strike="noStrike" spc="-1" dirty="0">
                <a:solidFill>
                  <a:srgbClr val="404040"/>
                </a:solidFill>
                <a:latin typeface="Franklin Gothic Medium"/>
              </a:rPr>
              <a:t>Encapsulamiento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Significa reunir todos los elementos que pueden considerarse pertenecientes a una misma entidad, al mismo nivel de abstracción. Esto permite aumentar la cohesión de los componentes del sistema. </a:t>
            </a: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0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400" b="0" strike="noStrike" spc="-1" dirty="0">
                <a:solidFill>
                  <a:srgbClr val="404040"/>
                </a:solidFill>
                <a:latin typeface="Franklin Gothic Medium"/>
              </a:rPr>
              <a:t>Polimorfismo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Comportamientos diferentes, asociados a objetos distintos, pueden compartir el mismo nombre; al llamarlos por ese nombre se utilizará el comportamiento correspondiente al objeto que se esté usando</a:t>
            </a:r>
            <a:r>
              <a:rPr lang="es-NI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7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400" b="0" strike="noStrike" spc="-1" dirty="0">
                <a:solidFill>
                  <a:srgbClr val="404040"/>
                </a:solidFill>
                <a:latin typeface="Franklin Gothic Medium"/>
              </a:rPr>
              <a:t>Herencia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Las clases no se encuentran aisladas, sino que se relacionan entre sí, formando una jerarquía de clasificación. Los objetos heredan las propiedades y el comportamiento de todas las clases a las que pertenecen. La herencia organiza y facilita el polimorfismo y el encapsulamiento, permitiendo a los objetos ser definidos y creados como tipos especializados de objetos preexistentes. 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43018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pc="-1" dirty="0">
                <a:solidFill>
                  <a:srgbClr val="404040"/>
                </a:solidFill>
                <a:latin typeface="Franklin Gothic Medium"/>
              </a:rPr>
              <a:t>C</a:t>
            </a:r>
            <a:r>
              <a:rPr lang="es-NI" spc="-1" dirty="0">
                <a:solidFill>
                  <a:srgbClr val="404040"/>
                </a:solidFill>
                <a:latin typeface="Franklin Gothic Medium"/>
              </a:rPr>
              <a:t>lase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b="0" i="0" dirty="0">
                <a:solidFill>
                  <a:srgbClr val="474747"/>
                </a:solidFill>
                <a:effectLst/>
                <a:latin typeface="Google Sans"/>
              </a:rPr>
              <a:t>Las 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clases</a:t>
            </a:r>
            <a:r>
              <a:rPr lang="es-ES" b="0" i="0" dirty="0">
                <a:solidFill>
                  <a:srgbClr val="474747"/>
                </a:solidFill>
                <a:effectLst/>
                <a:latin typeface="Google Sans"/>
              </a:rPr>
              <a:t> son modelos o abstracciones de la realidad 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que</a:t>
            </a:r>
            <a:r>
              <a:rPr lang="es-ES" b="0" i="0" dirty="0">
                <a:solidFill>
                  <a:srgbClr val="474747"/>
                </a:solidFill>
                <a:effectLst/>
                <a:latin typeface="Google Sans"/>
              </a:rPr>
              <a:t> representan un elemento de un conjunto de objetos.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Una clase es una especie de "plantilla" en la que se definen los atributos y métodos predeterminados de un tipo de objeto. Esta plantilla se crea para poder crear objetos fácilmente.</a:t>
            </a:r>
            <a:r>
              <a:rPr lang="es-ES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6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5040"/>
            <a:ext cx="1051488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NI" sz="4400" b="0" strike="noStrike" spc="-1" dirty="0">
                <a:solidFill>
                  <a:srgbClr val="404040"/>
                </a:solidFill>
                <a:latin typeface="Franklin Gothic Medium"/>
              </a:rPr>
              <a:t> Objeto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Instancia de una clase. Entidad provista de un conjunto de propiedades o atributos (datos) y de comportamiento o funcionalidad (métodos), los mismos que consecuentemente reaccionan a eventos. </a:t>
            </a: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17709</TotalTime>
  <Words>484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Google Sans</vt:lpstr>
      <vt:lpstr>Symbol</vt:lpstr>
      <vt:lpstr>Wingdings</vt:lpstr>
      <vt:lpstr>Tema de Office</vt:lpstr>
      <vt:lpstr>Tema de Office</vt:lpstr>
      <vt:lpstr>Tema de Office</vt:lpstr>
      <vt:lpstr>Objeto</vt:lpstr>
      <vt:lpstr>Frase</vt:lpstr>
      <vt:lpstr> Agenda</vt:lpstr>
      <vt:lpstr>Abstracción</vt:lpstr>
      <vt:lpstr>Encapsulamiento</vt:lpstr>
      <vt:lpstr>Polimorfismo</vt:lpstr>
      <vt:lpstr>Herencia</vt:lpstr>
      <vt:lpstr>Clase</vt:lpstr>
      <vt:lpstr> Objeto</vt:lpstr>
      <vt:lpstr>Definición de una clase en java.</vt:lpstr>
      <vt:lpstr>Manos a la obra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Gloria Cordero</dc:creator>
  <dc:description/>
  <cp:lastModifiedBy>Jeremy Cash Silva</cp:lastModifiedBy>
  <cp:revision>104</cp:revision>
  <dcterms:created xsi:type="dcterms:W3CDTF">2019-03-11T22:56:21Z</dcterms:created>
  <dcterms:modified xsi:type="dcterms:W3CDTF">2024-08-26T22:47:32Z</dcterms:modified>
  <dc:language>es-NI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48</vt:i4>
  </property>
</Properties>
</file>