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A7D9"/>
    <a:srgbClr val="468DCE"/>
    <a:srgbClr val="DEEBF6"/>
    <a:srgbClr val="CE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5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1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8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6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0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5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8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7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1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E7392-00FF-4A5B-A4FB-CA939482D6BD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7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Elbow Connector 37"/>
          <p:cNvCxnSpPr/>
          <p:nvPr/>
        </p:nvCxnSpPr>
        <p:spPr>
          <a:xfrm>
            <a:off x="5094194" y="1531520"/>
            <a:ext cx="1660734" cy="192828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>
            <a:off x="5080000" y="1487055"/>
            <a:ext cx="116931" cy="678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H="1">
            <a:off x="3094182" y="1487055"/>
            <a:ext cx="794328" cy="607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37"/>
          <p:cNvCxnSpPr/>
          <p:nvPr/>
        </p:nvCxnSpPr>
        <p:spPr>
          <a:xfrm flipH="1" flipV="1">
            <a:off x="5495637" y="1487055"/>
            <a:ext cx="1357745" cy="854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37"/>
          <p:cNvCxnSpPr/>
          <p:nvPr/>
        </p:nvCxnSpPr>
        <p:spPr>
          <a:xfrm flipH="1">
            <a:off x="5403416" y="3075624"/>
            <a:ext cx="1976439" cy="720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H="1">
            <a:off x="5080000" y="2889629"/>
            <a:ext cx="134841" cy="651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37"/>
          <p:cNvCxnSpPr/>
          <p:nvPr/>
        </p:nvCxnSpPr>
        <p:spPr>
          <a:xfrm>
            <a:off x="3403239" y="2889629"/>
            <a:ext cx="345827" cy="643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37"/>
          <p:cNvCxnSpPr>
            <a:stCxn id="5" idx="3"/>
          </p:cNvCxnSpPr>
          <p:nvPr/>
        </p:nvCxnSpPr>
        <p:spPr>
          <a:xfrm>
            <a:off x="3526839" y="2631450"/>
            <a:ext cx="731559" cy="1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37"/>
          <p:cNvCxnSpPr>
            <a:stCxn id="8" idx="3"/>
          </p:cNvCxnSpPr>
          <p:nvPr/>
        </p:nvCxnSpPr>
        <p:spPr>
          <a:xfrm>
            <a:off x="5905585" y="2631450"/>
            <a:ext cx="731559" cy="1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37"/>
          <p:cNvCxnSpPr/>
          <p:nvPr/>
        </p:nvCxnSpPr>
        <p:spPr>
          <a:xfrm>
            <a:off x="3935291" y="1658210"/>
            <a:ext cx="2349" cy="1843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ounded Rectangle 19"/>
          <p:cNvSpPr/>
          <p:nvPr/>
        </p:nvSpPr>
        <p:spPr>
          <a:xfrm>
            <a:off x="2734710" y="4913162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Schedule</a:t>
            </a:r>
            <a:endParaRPr lang="en-AU" sz="1600" dirty="0"/>
          </a:p>
        </p:txBody>
      </p:sp>
      <p:sp>
        <p:nvSpPr>
          <p:cNvPr id="19" name="Rounded Rectangle 20"/>
          <p:cNvSpPr/>
          <p:nvPr/>
        </p:nvSpPr>
        <p:spPr>
          <a:xfrm>
            <a:off x="4423573" y="4913162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Referral Request</a:t>
            </a:r>
            <a:endParaRPr lang="en-AU" sz="1600" dirty="0"/>
          </a:p>
        </p:txBody>
      </p:sp>
      <p:sp>
        <p:nvSpPr>
          <p:cNvPr id="20" name="Rounded Rectangle 21"/>
          <p:cNvSpPr/>
          <p:nvPr/>
        </p:nvSpPr>
        <p:spPr>
          <a:xfrm>
            <a:off x="6112436" y="4913162"/>
            <a:ext cx="1468649" cy="7284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Care Plan</a:t>
            </a:r>
            <a:endParaRPr lang="en-AU" sz="1600" dirty="0"/>
          </a:p>
        </p:txBody>
      </p:sp>
      <p:sp>
        <p:nvSpPr>
          <p:cNvPr id="21" name="Rounded Rectangle 22"/>
          <p:cNvSpPr/>
          <p:nvPr/>
        </p:nvSpPr>
        <p:spPr>
          <a:xfrm>
            <a:off x="6295965" y="3643216"/>
            <a:ext cx="1468649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Endpoint</a:t>
            </a:r>
            <a:endParaRPr lang="en-AU" sz="1600" dirty="0"/>
          </a:p>
        </p:txBody>
      </p:sp>
      <p:sp>
        <p:nvSpPr>
          <p:cNvPr id="22" name="Rounded Rectangle 23"/>
          <p:cNvSpPr/>
          <p:nvPr/>
        </p:nvSpPr>
        <p:spPr>
          <a:xfrm>
            <a:off x="7801299" y="4913162"/>
            <a:ext cx="1468649" cy="7284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/>
              <a:t>Questionnaire</a:t>
            </a:r>
            <a:endParaRPr lang="en-AU" sz="1600" dirty="0"/>
          </a:p>
        </p:txBody>
      </p:sp>
      <p:sp>
        <p:nvSpPr>
          <p:cNvPr id="23" name="Rounded Rectangle 24"/>
          <p:cNvSpPr/>
          <p:nvPr/>
        </p:nvSpPr>
        <p:spPr>
          <a:xfrm>
            <a:off x="9490164" y="4913162"/>
            <a:ext cx="1468649" cy="7284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…</a:t>
            </a:r>
            <a:endParaRPr lang="en-AU" sz="1600" dirty="0"/>
          </a:p>
        </p:txBody>
      </p:sp>
      <p:sp>
        <p:nvSpPr>
          <p:cNvPr id="24" name="Rounded Rectangle 26"/>
          <p:cNvSpPr/>
          <p:nvPr/>
        </p:nvSpPr>
        <p:spPr>
          <a:xfrm>
            <a:off x="1045847" y="4913162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Document Reference</a:t>
            </a:r>
            <a:endParaRPr lang="en-AU" sz="1600" dirty="0"/>
          </a:p>
        </p:txBody>
      </p:sp>
      <p:sp>
        <p:nvSpPr>
          <p:cNvPr id="4" name="Rounded Rectangle 5"/>
          <p:cNvSpPr/>
          <p:nvPr/>
        </p:nvSpPr>
        <p:spPr>
          <a:xfrm>
            <a:off x="3753099" y="900016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Rounded Rectangle 6"/>
          <p:cNvSpPr/>
          <p:nvPr/>
        </p:nvSpPr>
        <p:spPr>
          <a:xfrm>
            <a:off x="2058190" y="2267202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Rounded Rectangle 7"/>
          <p:cNvSpPr/>
          <p:nvPr/>
        </p:nvSpPr>
        <p:spPr>
          <a:xfrm>
            <a:off x="6772838" y="2267202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Practitioner</a:t>
            </a:r>
          </a:p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Rounded Rectangle 8"/>
          <p:cNvSpPr/>
          <p:nvPr/>
        </p:nvSpPr>
        <p:spPr>
          <a:xfrm>
            <a:off x="3753099" y="3643216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Healthcare Service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4" name="Rounded Rectangle 36"/>
          <p:cNvSpPr/>
          <p:nvPr/>
        </p:nvSpPr>
        <p:spPr>
          <a:xfrm>
            <a:off x="7240021" y="2715487"/>
            <a:ext cx="909353" cy="405321"/>
          </a:xfrm>
          <a:prstGeom prst="roundRect">
            <a:avLst/>
          </a:prstGeom>
          <a:solidFill>
            <a:srgbClr val="71A7D9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Role</a:t>
            </a:r>
          </a:p>
        </p:txBody>
      </p:sp>
      <p:cxnSp>
        <p:nvCxnSpPr>
          <p:cNvPr id="68" name="Elbow Connector 37"/>
          <p:cNvCxnSpPr/>
          <p:nvPr/>
        </p:nvCxnSpPr>
        <p:spPr>
          <a:xfrm flipH="1">
            <a:off x="7379855" y="3021752"/>
            <a:ext cx="181668" cy="438057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Elbow Connector 37"/>
          <p:cNvCxnSpPr/>
          <p:nvPr/>
        </p:nvCxnSpPr>
        <p:spPr>
          <a:xfrm>
            <a:off x="5758857" y="2918147"/>
            <a:ext cx="415652" cy="46385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Elbow Connector 37"/>
          <p:cNvCxnSpPr/>
          <p:nvPr/>
        </p:nvCxnSpPr>
        <p:spPr>
          <a:xfrm>
            <a:off x="5080000" y="4007463"/>
            <a:ext cx="1094509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Elbow Connector 37"/>
          <p:cNvCxnSpPr/>
          <p:nvPr/>
        </p:nvCxnSpPr>
        <p:spPr>
          <a:xfrm>
            <a:off x="3491367" y="2800361"/>
            <a:ext cx="2475316" cy="91578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ounded Rectangle 9"/>
          <p:cNvSpPr/>
          <p:nvPr/>
        </p:nvSpPr>
        <p:spPr>
          <a:xfrm>
            <a:off x="4436936" y="2267202"/>
            <a:ext cx="1468649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Practitioner Role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99598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5"/>
          <p:cNvSpPr/>
          <p:nvPr/>
        </p:nvSpPr>
        <p:spPr>
          <a:xfrm>
            <a:off x="2843964" y="289931"/>
            <a:ext cx="5943198" cy="1458695"/>
          </a:xfrm>
          <a:prstGeom prst="roundRect">
            <a:avLst/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" name="Elbow Connector 37"/>
          <p:cNvCxnSpPr/>
          <p:nvPr/>
        </p:nvCxnSpPr>
        <p:spPr>
          <a:xfrm>
            <a:off x="3891648" y="2870742"/>
            <a:ext cx="858772" cy="4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37"/>
          <p:cNvCxnSpPr/>
          <p:nvPr/>
        </p:nvCxnSpPr>
        <p:spPr>
          <a:xfrm flipH="1" flipV="1">
            <a:off x="4346525" y="1450649"/>
            <a:ext cx="937592" cy="1164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37"/>
          <p:cNvCxnSpPr/>
          <p:nvPr/>
        </p:nvCxnSpPr>
        <p:spPr>
          <a:xfrm flipH="1" flipV="1">
            <a:off x="8359297" y="1930043"/>
            <a:ext cx="236142" cy="721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37"/>
          <p:cNvCxnSpPr/>
          <p:nvPr/>
        </p:nvCxnSpPr>
        <p:spPr>
          <a:xfrm flipH="1" flipV="1">
            <a:off x="6820776" y="3291899"/>
            <a:ext cx="881830" cy="623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 flipH="1" flipV="1">
            <a:off x="7895336" y="1966176"/>
            <a:ext cx="209687" cy="684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H="1" flipV="1">
            <a:off x="3304784" y="3363247"/>
            <a:ext cx="15391" cy="606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37"/>
          <p:cNvCxnSpPr/>
          <p:nvPr/>
        </p:nvCxnSpPr>
        <p:spPr>
          <a:xfrm flipV="1">
            <a:off x="4070870" y="3328951"/>
            <a:ext cx="710374" cy="608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37"/>
          <p:cNvCxnSpPr/>
          <p:nvPr/>
        </p:nvCxnSpPr>
        <p:spPr>
          <a:xfrm flipH="1" flipV="1">
            <a:off x="5833030" y="3384832"/>
            <a:ext cx="9536" cy="53134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V="1">
            <a:off x="8381802" y="3398361"/>
            <a:ext cx="0" cy="516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5"/>
          <p:cNvSpPr/>
          <p:nvPr/>
        </p:nvSpPr>
        <p:spPr>
          <a:xfrm>
            <a:off x="6868895" y="50748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3" name="Elbow Connector 37"/>
          <p:cNvCxnSpPr/>
          <p:nvPr/>
        </p:nvCxnSpPr>
        <p:spPr>
          <a:xfrm>
            <a:off x="6537417" y="4093236"/>
            <a:ext cx="809828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ounded Rectangle 9"/>
          <p:cNvSpPr/>
          <p:nvPr/>
        </p:nvSpPr>
        <p:spPr>
          <a:xfrm>
            <a:off x="4985812" y="3728989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* Billable Item</a:t>
            </a:r>
            <a:endParaRPr lang="en-AU" sz="1600" dirty="0"/>
          </a:p>
        </p:txBody>
      </p:sp>
      <p:sp>
        <p:nvSpPr>
          <p:cNvPr id="26" name="Rounded Rectangle 5"/>
          <p:cNvSpPr/>
          <p:nvPr/>
        </p:nvSpPr>
        <p:spPr>
          <a:xfrm>
            <a:off x="3055981" y="51439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Rounded Rectangle 5"/>
          <p:cNvSpPr/>
          <p:nvPr/>
        </p:nvSpPr>
        <p:spPr>
          <a:xfrm>
            <a:off x="4962438" y="506042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Rounded Rectangle 6"/>
          <p:cNvSpPr/>
          <p:nvPr/>
        </p:nvSpPr>
        <p:spPr>
          <a:xfrm>
            <a:off x="7534583" y="3717004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Claim</a:t>
            </a:r>
          </a:p>
        </p:txBody>
      </p:sp>
      <p:cxnSp>
        <p:nvCxnSpPr>
          <p:cNvPr id="36" name="Elbow Connector 37"/>
          <p:cNvCxnSpPr/>
          <p:nvPr/>
        </p:nvCxnSpPr>
        <p:spPr>
          <a:xfrm flipV="1">
            <a:off x="3306764" y="1382350"/>
            <a:ext cx="336031" cy="1106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243619" y="2027683"/>
            <a:ext cx="65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Payor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492311" y="2027683"/>
            <a:ext cx="1060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Subscriber</a:t>
            </a:r>
          </a:p>
        </p:txBody>
      </p:sp>
      <p:cxnSp>
        <p:nvCxnSpPr>
          <p:cNvPr id="75" name="Elbow Connector 37"/>
          <p:cNvCxnSpPr/>
          <p:nvPr/>
        </p:nvCxnSpPr>
        <p:spPr>
          <a:xfrm flipV="1">
            <a:off x="2211523" y="1400958"/>
            <a:ext cx="885554" cy="965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37"/>
          <p:cNvCxnSpPr/>
          <p:nvPr/>
        </p:nvCxnSpPr>
        <p:spPr>
          <a:xfrm flipV="1">
            <a:off x="6537417" y="2870742"/>
            <a:ext cx="706202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6"/>
          <p:cNvSpPr/>
          <p:nvPr/>
        </p:nvSpPr>
        <p:spPr>
          <a:xfrm>
            <a:off x="7454829" y="2488449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Coverage</a:t>
            </a:r>
          </a:p>
        </p:txBody>
      </p:sp>
      <p:sp>
        <p:nvSpPr>
          <p:cNvPr id="16" name="Rounded Rectangle 6"/>
          <p:cNvSpPr/>
          <p:nvPr/>
        </p:nvSpPr>
        <p:spPr>
          <a:xfrm>
            <a:off x="2467271" y="2495292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EpisodeOfCare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9" name="Elbow Connector 37"/>
          <p:cNvCxnSpPr/>
          <p:nvPr/>
        </p:nvCxnSpPr>
        <p:spPr>
          <a:xfrm flipH="1" flipV="1">
            <a:off x="2211523" y="2366237"/>
            <a:ext cx="46064" cy="173428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37"/>
          <p:cNvCxnSpPr/>
          <p:nvPr/>
        </p:nvCxnSpPr>
        <p:spPr>
          <a:xfrm flipH="1">
            <a:off x="2264691" y="4100525"/>
            <a:ext cx="337878" cy="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6"/>
          <p:cNvSpPr/>
          <p:nvPr/>
        </p:nvSpPr>
        <p:spPr>
          <a:xfrm>
            <a:off x="2467272" y="3736278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5" name="Elbow Connector 37"/>
          <p:cNvCxnSpPr/>
          <p:nvPr/>
        </p:nvCxnSpPr>
        <p:spPr>
          <a:xfrm flipH="1">
            <a:off x="4349931" y="4093236"/>
            <a:ext cx="82296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ounded Rectangle 6"/>
          <p:cNvSpPr/>
          <p:nvPr/>
        </p:nvSpPr>
        <p:spPr>
          <a:xfrm>
            <a:off x="4985811" y="250649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</p:spTree>
    <p:extLst>
      <p:ext uri="{BB962C8B-B14F-4D97-AF65-F5344CB8AC3E}">
        <p14:creationId xmlns:p14="http://schemas.microsoft.com/office/powerpoint/2010/main" val="134612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5"/>
          <p:cNvSpPr/>
          <p:nvPr/>
        </p:nvSpPr>
        <p:spPr>
          <a:xfrm>
            <a:off x="2843964" y="289931"/>
            <a:ext cx="5943198" cy="1458695"/>
          </a:xfrm>
          <a:prstGeom prst="roundRect">
            <a:avLst/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" name="Elbow Connector 37"/>
          <p:cNvCxnSpPr/>
          <p:nvPr/>
        </p:nvCxnSpPr>
        <p:spPr>
          <a:xfrm>
            <a:off x="3400442" y="2543188"/>
            <a:ext cx="1193979" cy="284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37"/>
          <p:cNvCxnSpPr/>
          <p:nvPr/>
        </p:nvCxnSpPr>
        <p:spPr>
          <a:xfrm flipH="1" flipV="1">
            <a:off x="4444392" y="1412373"/>
            <a:ext cx="539727" cy="1412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37"/>
          <p:cNvCxnSpPr/>
          <p:nvPr/>
        </p:nvCxnSpPr>
        <p:spPr>
          <a:xfrm flipH="1" flipV="1">
            <a:off x="8050246" y="1916083"/>
            <a:ext cx="309802" cy="909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37"/>
          <p:cNvCxnSpPr/>
          <p:nvPr/>
        </p:nvCxnSpPr>
        <p:spPr>
          <a:xfrm flipH="1" flipV="1">
            <a:off x="6585385" y="3466824"/>
            <a:ext cx="881830" cy="623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 flipH="1" flipV="1">
            <a:off x="7600341" y="1916083"/>
            <a:ext cx="269289" cy="909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H="1" flipV="1">
            <a:off x="3021024" y="3027622"/>
            <a:ext cx="183310" cy="694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37"/>
          <p:cNvCxnSpPr/>
          <p:nvPr/>
        </p:nvCxnSpPr>
        <p:spPr>
          <a:xfrm flipV="1">
            <a:off x="4015958" y="3280166"/>
            <a:ext cx="578463" cy="441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37"/>
          <p:cNvCxnSpPr/>
          <p:nvPr/>
        </p:nvCxnSpPr>
        <p:spPr>
          <a:xfrm flipH="1" flipV="1">
            <a:off x="5597639" y="3559757"/>
            <a:ext cx="9536" cy="53134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V="1">
            <a:off x="8146411" y="3573286"/>
            <a:ext cx="0" cy="516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5"/>
          <p:cNvSpPr/>
          <p:nvPr/>
        </p:nvSpPr>
        <p:spPr>
          <a:xfrm>
            <a:off x="6868895" y="50748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3" name="Elbow Connector 37"/>
          <p:cNvCxnSpPr/>
          <p:nvPr/>
        </p:nvCxnSpPr>
        <p:spPr>
          <a:xfrm>
            <a:off x="6302026" y="4268161"/>
            <a:ext cx="809828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ounded Rectangle 9"/>
          <p:cNvSpPr/>
          <p:nvPr/>
        </p:nvSpPr>
        <p:spPr>
          <a:xfrm>
            <a:off x="4750421" y="3903914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* Billable Item</a:t>
            </a:r>
            <a:endParaRPr lang="en-AU" sz="1600" dirty="0"/>
          </a:p>
        </p:txBody>
      </p:sp>
      <p:sp>
        <p:nvSpPr>
          <p:cNvPr id="26" name="Rounded Rectangle 5"/>
          <p:cNvSpPr/>
          <p:nvPr/>
        </p:nvSpPr>
        <p:spPr>
          <a:xfrm>
            <a:off x="3055981" y="51439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Rounded Rectangle 5"/>
          <p:cNvSpPr/>
          <p:nvPr/>
        </p:nvSpPr>
        <p:spPr>
          <a:xfrm>
            <a:off x="4962438" y="506042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Rounded Rectangle 6"/>
          <p:cNvSpPr/>
          <p:nvPr/>
        </p:nvSpPr>
        <p:spPr>
          <a:xfrm>
            <a:off x="4750420" y="2681420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30" name="Rounded Rectangle 6"/>
          <p:cNvSpPr/>
          <p:nvPr/>
        </p:nvSpPr>
        <p:spPr>
          <a:xfrm>
            <a:off x="7299192" y="3891929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Claim</a:t>
            </a:r>
          </a:p>
        </p:txBody>
      </p:sp>
      <p:cxnSp>
        <p:nvCxnSpPr>
          <p:cNvPr id="36" name="Elbow Connector 37"/>
          <p:cNvCxnSpPr/>
          <p:nvPr/>
        </p:nvCxnSpPr>
        <p:spPr>
          <a:xfrm flipV="1">
            <a:off x="3054979" y="1412373"/>
            <a:ext cx="345463" cy="758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ounded Rectangle 6"/>
          <p:cNvSpPr/>
          <p:nvPr/>
        </p:nvSpPr>
        <p:spPr>
          <a:xfrm>
            <a:off x="1862961" y="2096024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EpisodeOfCare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08228" y="2202608"/>
            <a:ext cx="65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Payor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256920" y="2202608"/>
            <a:ext cx="1060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Subscriber</a:t>
            </a:r>
          </a:p>
        </p:txBody>
      </p:sp>
      <p:cxnSp>
        <p:nvCxnSpPr>
          <p:cNvPr id="75" name="Elbow Connector 37"/>
          <p:cNvCxnSpPr/>
          <p:nvPr/>
        </p:nvCxnSpPr>
        <p:spPr>
          <a:xfrm flipV="1">
            <a:off x="3847956" y="1465963"/>
            <a:ext cx="55244" cy="2255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37"/>
          <p:cNvCxnSpPr/>
          <p:nvPr/>
        </p:nvCxnSpPr>
        <p:spPr>
          <a:xfrm flipH="1" flipV="1">
            <a:off x="6600858" y="3033596"/>
            <a:ext cx="805585" cy="5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6"/>
          <p:cNvSpPr/>
          <p:nvPr/>
        </p:nvSpPr>
        <p:spPr>
          <a:xfrm>
            <a:off x="7219438" y="2663374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Coverage</a:t>
            </a:r>
          </a:p>
        </p:txBody>
      </p:sp>
      <p:sp>
        <p:nvSpPr>
          <p:cNvPr id="29" name="Rounded Rectangle 6"/>
          <p:cNvSpPr/>
          <p:nvPr/>
        </p:nvSpPr>
        <p:spPr>
          <a:xfrm>
            <a:off x="2412360" y="3520884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01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5"/>
          <p:cNvSpPr/>
          <p:nvPr/>
        </p:nvSpPr>
        <p:spPr>
          <a:xfrm>
            <a:off x="2843964" y="289931"/>
            <a:ext cx="5943198" cy="1458695"/>
          </a:xfrm>
          <a:prstGeom prst="roundRect">
            <a:avLst/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" name="Elbow Connector 37"/>
          <p:cNvCxnSpPr/>
          <p:nvPr/>
        </p:nvCxnSpPr>
        <p:spPr>
          <a:xfrm>
            <a:off x="4435806" y="2633039"/>
            <a:ext cx="526632" cy="160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37"/>
          <p:cNvCxnSpPr/>
          <p:nvPr/>
        </p:nvCxnSpPr>
        <p:spPr>
          <a:xfrm flipH="1" flipV="1">
            <a:off x="4409614" y="1450648"/>
            <a:ext cx="918967" cy="1350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37"/>
          <p:cNvCxnSpPr/>
          <p:nvPr/>
        </p:nvCxnSpPr>
        <p:spPr>
          <a:xfrm flipH="1" flipV="1">
            <a:off x="8394707" y="1892899"/>
            <a:ext cx="309802" cy="909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37"/>
          <p:cNvCxnSpPr/>
          <p:nvPr/>
        </p:nvCxnSpPr>
        <p:spPr>
          <a:xfrm flipH="1" flipV="1">
            <a:off x="6929846" y="3443640"/>
            <a:ext cx="881830" cy="623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 flipH="1" flipV="1">
            <a:off x="7944802" y="1892899"/>
            <a:ext cx="269289" cy="909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V="1">
            <a:off x="3241379" y="3022484"/>
            <a:ext cx="136928" cy="682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37"/>
          <p:cNvCxnSpPr/>
          <p:nvPr/>
        </p:nvCxnSpPr>
        <p:spPr>
          <a:xfrm flipV="1">
            <a:off x="3654435" y="3273696"/>
            <a:ext cx="1147519" cy="404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37"/>
          <p:cNvCxnSpPr/>
          <p:nvPr/>
        </p:nvCxnSpPr>
        <p:spPr>
          <a:xfrm flipH="1" flipV="1">
            <a:off x="5942100" y="3536573"/>
            <a:ext cx="9536" cy="53134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V="1">
            <a:off x="8490872" y="3550102"/>
            <a:ext cx="0" cy="516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5"/>
          <p:cNvSpPr/>
          <p:nvPr/>
        </p:nvSpPr>
        <p:spPr>
          <a:xfrm>
            <a:off x="6868895" y="50748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3" name="Elbow Connector 37"/>
          <p:cNvCxnSpPr/>
          <p:nvPr/>
        </p:nvCxnSpPr>
        <p:spPr>
          <a:xfrm>
            <a:off x="6646487" y="4244977"/>
            <a:ext cx="809828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ounded Rectangle 9"/>
          <p:cNvSpPr/>
          <p:nvPr/>
        </p:nvSpPr>
        <p:spPr>
          <a:xfrm>
            <a:off x="5094882" y="3880730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* Billable Item</a:t>
            </a:r>
            <a:endParaRPr lang="en-AU" sz="1600" dirty="0"/>
          </a:p>
        </p:txBody>
      </p:sp>
      <p:sp>
        <p:nvSpPr>
          <p:cNvPr id="26" name="Rounded Rectangle 5"/>
          <p:cNvSpPr/>
          <p:nvPr/>
        </p:nvSpPr>
        <p:spPr>
          <a:xfrm>
            <a:off x="3055981" y="51439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Rounded Rectangle 5"/>
          <p:cNvSpPr/>
          <p:nvPr/>
        </p:nvSpPr>
        <p:spPr>
          <a:xfrm>
            <a:off x="4962438" y="506042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Rounded Rectangle 6"/>
          <p:cNvSpPr/>
          <p:nvPr/>
        </p:nvSpPr>
        <p:spPr>
          <a:xfrm>
            <a:off x="5094881" y="2658236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30" name="Rounded Rectangle 6"/>
          <p:cNvSpPr/>
          <p:nvPr/>
        </p:nvSpPr>
        <p:spPr>
          <a:xfrm>
            <a:off x="7643653" y="386874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Claim</a:t>
            </a:r>
          </a:p>
        </p:txBody>
      </p:sp>
      <p:cxnSp>
        <p:nvCxnSpPr>
          <p:cNvPr id="36" name="Elbow Connector 37"/>
          <p:cNvCxnSpPr/>
          <p:nvPr/>
        </p:nvCxnSpPr>
        <p:spPr>
          <a:xfrm flipV="1">
            <a:off x="3735198" y="1403286"/>
            <a:ext cx="112758" cy="944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ounded Rectangle 6"/>
          <p:cNvSpPr/>
          <p:nvPr/>
        </p:nvSpPr>
        <p:spPr>
          <a:xfrm>
            <a:off x="2898325" y="218587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EpisodeOfCare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52689" y="2179424"/>
            <a:ext cx="65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Payor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01381" y="2179424"/>
            <a:ext cx="1060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Subscriber</a:t>
            </a:r>
          </a:p>
        </p:txBody>
      </p:sp>
      <p:cxnSp>
        <p:nvCxnSpPr>
          <p:cNvPr id="75" name="Elbow Connector 37"/>
          <p:cNvCxnSpPr/>
          <p:nvPr/>
        </p:nvCxnSpPr>
        <p:spPr>
          <a:xfrm flipV="1">
            <a:off x="2390503" y="1403286"/>
            <a:ext cx="850876" cy="2040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37"/>
          <p:cNvCxnSpPr/>
          <p:nvPr/>
        </p:nvCxnSpPr>
        <p:spPr>
          <a:xfrm flipH="1" flipV="1">
            <a:off x="6945319" y="3010412"/>
            <a:ext cx="805585" cy="5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6"/>
          <p:cNvSpPr/>
          <p:nvPr/>
        </p:nvSpPr>
        <p:spPr>
          <a:xfrm>
            <a:off x="7563899" y="2640190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Coverage</a:t>
            </a:r>
          </a:p>
        </p:txBody>
      </p:sp>
      <p:sp>
        <p:nvSpPr>
          <p:cNvPr id="29" name="Rounded Rectangle 6"/>
          <p:cNvSpPr/>
          <p:nvPr/>
        </p:nvSpPr>
        <p:spPr>
          <a:xfrm>
            <a:off x="2113491" y="338673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959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57</Words>
  <Application>Microsoft Office PowerPoint</Application>
  <PresentationFormat>Widescreen</PresentationFormat>
  <Paragraphs>46</Paragraphs>
  <Slides>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Ewout Kramer</dc:creator>
  <cp:lastModifiedBy>Brian Postlethwaite</cp:lastModifiedBy>
  <cp:revision>17</cp:revision>
  <dcterms:created xsi:type="dcterms:W3CDTF">2016-07-18T10:08:32Z</dcterms:created>
  <dcterms:modified xsi:type="dcterms:W3CDTF">2016-08-01T12:11:29Z</dcterms:modified>
</cp:coreProperties>
</file>