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705" r:id="rId2"/>
  </p:sldMasterIdLst>
  <p:notesMasterIdLst>
    <p:notesMasterId r:id="rId4"/>
  </p:notesMasterIdLst>
  <p:handoutMasterIdLst>
    <p:handoutMasterId r:id="rId5"/>
  </p:handoutMasterIdLst>
  <p:sldIdLst>
    <p:sldId id="296" r:id="rId3"/>
  </p:sldIdLst>
  <p:sldSz cx="8869363" cy="4114800"/>
  <p:notesSz cx="6858000" cy="9144000"/>
  <p:defaultTextStyle>
    <a:defPPr>
      <a:defRPr lang="en-US"/>
    </a:defPPr>
    <a:lvl1pPr marL="0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27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55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682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10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37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365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592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819" algn="l" defTabSz="614455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7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CC3300"/>
    <a:srgbClr val="3891A7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3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176" y="832"/>
      </p:cViewPr>
      <p:guideLst>
        <p:guide orient="horz" pos="1296"/>
        <p:guide pos="2794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2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2018-12-13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5113" y="685800"/>
            <a:ext cx="73882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27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55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682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10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37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365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592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819" algn="l" defTabSz="614455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182F-07A9-AC44-B991-79773F53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671" y="673418"/>
            <a:ext cx="6652022" cy="143256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5BBC-5374-624B-BF1B-90C10677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671" y="2161225"/>
            <a:ext cx="6652022" cy="99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BA23-F651-1748-A00E-197C10DD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BE16-DFDC-884F-ADDE-67F914A4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EDBA2-E8F5-F74B-8D0C-124327DB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619-E5E1-CC4D-8CA2-10A3B7FD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70" y="219076"/>
            <a:ext cx="7649826" cy="795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9457-27BB-5B48-81B6-7F7024B9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770" y="1095376"/>
            <a:ext cx="7649826" cy="2610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ED66-25C7-FE40-94D2-00A4BD3F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7CB8-6C85-F54E-A658-6E386CC6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B4DE-76EC-6949-9215-D0D64FA9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9B294-F16F-8343-BA89-7174AFFB2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47139" y="219077"/>
            <a:ext cx="1912456" cy="348710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AE71-DEC4-3546-8DE8-D70330AC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770" y="219077"/>
            <a:ext cx="5626502" cy="34871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9C50-3343-7A4F-A56A-306920A0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8026-117A-5448-99F5-DA1E6BE5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190C-7338-9E4F-B664-312240AD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673418"/>
            <a:ext cx="665202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2161223"/>
            <a:ext cx="6652022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1025843"/>
            <a:ext cx="7649826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2753678"/>
            <a:ext cx="7649826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2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1095375"/>
            <a:ext cx="3769479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1095375"/>
            <a:ext cx="3769479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19075"/>
            <a:ext cx="7649826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1008698"/>
            <a:ext cx="375215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503045"/>
            <a:ext cx="375215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1008698"/>
            <a:ext cx="377063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503045"/>
            <a:ext cx="3770635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4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7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74320"/>
            <a:ext cx="286060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592455"/>
            <a:ext cx="449011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1234440"/>
            <a:ext cx="286060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003-91A8-7945-8F81-DD2D4B72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70" y="219076"/>
            <a:ext cx="7649826" cy="795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F6DB-FDE2-D14E-9D83-EE0C43D9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70" y="1095376"/>
            <a:ext cx="7649826" cy="2610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F044-D715-0E47-8EA2-77F3058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0E7-7490-9140-A3D6-38CB5B8E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078-B900-9643-BE86-DEBB9391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6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74320"/>
            <a:ext cx="286060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592455"/>
            <a:ext cx="449011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1234440"/>
            <a:ext cx="286060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1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219075"/>
            <a:ext cx="1912456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219075"/>
            <a:ext cx="5626502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FBC3-F17D-1046-8940-D0DD9FD1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50" y="1025845"/>
            <a:ext cx="7649826" cy="171164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30956-3560-3A43-85B0-1F48483D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150" y="2753679"/>
            <a:ext cx="7649826" cy="900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6F40-3139-8545-8671-AF3E7784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C288-DA83-2846-91AD-2C0190D6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B9F3-C42C-6440-8985-268525A6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8C7C-3014-9344-AE7D-1B6579C4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70" y="219076"/>
            <a:ext cx="7649826" cy="795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1F3B-C5B6-A04E-A9B9-25776CA68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769" y="1095376"/>
            <a:ext cx="3769479" cy="2610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6398-98D4-6B42-A0E5-E0382A2E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0116" y="1095376"/>
            <a:ext cx="3769479" cy="2610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9DEB-A1E1-8D48-8331-73DDBAD9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25CA-C90D-DB49-ADD6-944738CF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511FC-74B1-BE46-8983-F9292B42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EEB3-FD3F-4043-98CB-C70FC68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24" y="219076"/>
            <a:ext cx="7649826" cy="795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5F02-947C-6C4A-B298-FCFF24D4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925" y="1008698"/>
            <a:ext cx="3752156" cy="4943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B868-247C-2842-802C-3D78FF11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925" y="1503046"/>
            <a:ext cx="3752156" cy="22107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380C-38CF-B34C-97C1-1048E68E2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0116" y="1008698"/>
            <a:ext cx="3770634" cy="4943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91999-E6C2-D747-AF9F-5087BBCFD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0116" y="1503046"/>
            <a:ext cx="3770634" cy="22107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B6E38-3AD1-314A-AE07-ED2DDADD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DFD3-CAFB-7E48-9578-54586DE5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6FEF-D746-A64D-8D4E-C1FB725D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2933-4007-8547-88C9-6CDF2F46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70" y="219076"/>
            <a:ext cx="7649826" cy="795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EB09-EB16-B444-9A6E-BA76BFC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B7302-CEC5-4040-8A36-C4FD2538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3745-80DF-3E4E-BB76-31D250B2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F6471-4500-F843-B290-7A15EE32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FDE1E-41F5-654F-96CD-7E83DED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EEC0-5A04-5546-B8E9-5B550C85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FB22-53B5-E148-8182-81599D3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25" y="274320"/>
            <a:ext cx="2860600" cy="96012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95DF-3D25-C04A-8C05-98F67105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634" y="592457"/>
            <a:ext cx="4490116" cy="29241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A9723-6EF0-9D41-8D11-814BEB4F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925" y="1234442"/>
            <a:ext cx="2860600" cy="2286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B460-7CB5-B547-AB62-29ADE05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1C70-522C-B741-9BCD-F9CA6C76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957E3-F9EF-7648-9CAD-EFB0B343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9D2E-A91D-7445-94CB-86F37813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25" y="274320"/>
            <a:ext cx="2860600" cy="96012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9872-31CC-7F41-942E-28263D53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70634" y="592457"/>
            <a:ext cx="4490116" cy="292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F1058-D317-0C4B-AD90-73A18DA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925" y="1234442"/>
            <a:ext cx="2860600" cy="2286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9200-0192-DA4A-873E-09B8DF91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69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D87F77A1-31FB-DD4B-A95B-1A3ED477B6E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4CA0-D37F-B240-8962-4CC85FD3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7978" y="3813812"/>
            <a:ext cx="299341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60A2-B68B-D145-80F4-4B0F0E1A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3988" y="3813812"/>
            <a:ext cx="1995607" cy="219075"/>
          </a:xfrm>
          <a:prstGeom prst="rect">
            <a:avLst/>
          </a:prstGeom>
        </p:spPr>
        <p:txBody>
          <a:bodyPr/>
          <a:lstStyle/>
          <a:p>
            <a:fld id="{1A2A36CA-D447-904D-8FD2-5F8FBAEA0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0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219075"/>
            <a:ext cx="7649826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1095375"/>
            <a:ext cx="7649826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3813810"/>
            <a:ext cx="199560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3813810"/>
            <a:ext cx="29934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3813810"/>
            <a:ext cx="199560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7697" y="185192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62537" y="185192"/>
            <a:ext cx="1980220" cy="14581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Value Set:</a:t>
            </a:r>
          </a:p>
          <a:p>
            <a:pPr algn="ctr"/>
            <a:r>
              <a:rPr lang="en-AU" sz="1600" dirty="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>
            <a:off x="2267937" y="914273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2347853" y="749406"/>
            <a:ext cx="731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9000" y="587251"/>
            <a:ext cx="6110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08631" y="2422374"/>
            <a:ext cx="2268252" cy="15743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(instance):</a:t>
            </a:r>
          </a:p>
          <a:p>
            <a:pPr algn="ctr"/>
            <a:r>
              <a:rPr lang="en-AU" sz="1600"/>
              <a:t>Coded Data Type</a:t>
            </a:r>
            <a:r>
              <a:rPr lang="en-AU" sz="1350"/>
              <a:t> </a:t>
            </a:r>
            <a:br>
              <a:rPr lang="en-AU" sz="1350"/>
            </a:br>
            <a:r>
              <a:rPr lang="en-AU" sz="1400"/>
              <a:t>code/</a:t>
            </a:r>
            <a:br>
              <a:rPr lang="en-AU" sz="1400"/>
            </a:br>
            <a:r>
              <a:rPr lang="en-AU" sz="1400"/>
              <a:t>Coding/</a:t>
            </a:r>
            <a:br>
              <a:rPr lang="en-AU" sz="1400"/>
            </a:br>
            <a:r>
              <a:rPr lang="en-AU" sz="1400" err="1"/>
              <a:t>CodeableConcept</a:t>
            </a:r>
            <a:endParaRPr lang="en-AU" sz="1400"/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2267937" y="2758173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2867094" y="2596590"/>
            <a:ext cx="855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Refers</a:t>
            </a:r>
            <a:r>
              <a:rPr lang="en-AU" sz="1350" dirty="0"/>
              <a:t>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6376883" y="1600396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6263349" y="2027526"/>
            <a:ext cx="11267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/>
              <a:t>Conforms</a:t>
            </a:r>
            <a:r>
              <a:rPr lang="en-AU" sz="1350" dirty="0"/>
              <a:t>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6237357" y="221574"/>
            <a:ext cx="2461784" cy="1378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Element Definition: </a:t>
            </a:r>
            <a:br>
              <a:rPr lang="en-AU" sz="1600" dirty="0"/>
            </a:br>
            <a:r>
              <a:rPr lang="en-AU" sz="1600" dirty="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5242757" y="910985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37091</TotalTime>
  <Words>44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1_Custom 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Using Terminology in HL7 FHIR</dc:title>
  <dc:subject/>
  <dc:creator/>
  <cp:keywords/>
  <dc:description/>
  <cp:lastModifiedBy>Robert Hausam</cp:lastModifiedBy>
  <cp:revision>859</cp:revision>
  <dcterms:created xsi:type="dcterms:W3CDTF">2012-12-03T20:41:34Z</dcterms:created>
  <dcterms:modified xsi:type="dcterms:W3CDTF">2018-12-13T12:57:37Z</dcterms:modified>
  <cp:category/>
</cp:coreProperties>
</file>