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8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597639" y="3559757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302026" y="4268161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140457" y="1574545"/>
            <a:ext cx="8649148" cy="124095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01212" y="2925295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274368" y="4702537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26223" y="4367605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13190" y="5112355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12362" y="4366166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753992" y="4742698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1343956" y="180683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2971573" y="180414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600406" y="180055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228023" y="180055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36"/>
          <p:cNvSpPr/>
          <p:nvPr/>
        </p:nvSpPr>
        <p:spPr>
          <a:xfrm>
            <a:off x="5067589" y="2248837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836194" y="3822245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181139" y="3937299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273049" y="505567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66591" y="41692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366592" y="50542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245481" y="4169281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7855640" y="180894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07979" y="5055677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379052" y="382224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30100" y="5052193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128" y="3148031"/>
            <a:ext cx="122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5678" y="4690017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28217" y="3486585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13810" y="2997588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75438" y="3233524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225</Words>
  <Application>Microsoft Office PowerPoint</Application>
  <PresentationFormat>Widescreen</PresentationFormat>
  <Paragraphs>141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Directories</vt:lpstr>
      <vt:lpstr>Directories</vt:lpstr>
      <vt:lpstr>PowerPoint Presentation</vt:lpstr>
      <vt:lpstr>PowerPoint Presentation</vt:lpstr>
      <vt:lpstr>Scheduling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47</cp:revision>
  <dcterms:created xsi:type="dcterms:W3CDTF">2016-07-18T10:08:32Z</dcterms:created>
  <dcterms:modified xsi:type="dcterms:W3CDTF">2016-10-04T13:06:20Z</dcterms:modified>
</cp:coreProperties>
</file>