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8" r:id="rId8"/>
    <p:sldId id="269" r:id="rId9"/>
    <p:sldId id="267" r:id="rId10"/>
    <p:sldId id="263" r:id="rId11"/>
    <p:sldId id="266" r:id="rId12"/>
    <p:sldId id="270" r:id="rId13"/>
    <p:sldId id="264" r:id="rId14"/>
    <p:sldId id="265" r:id="rId1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BAC999-ECB6-49F7-113D-0DFB9C0F580B}" v="131" dt="2025-05-18T17:33:47.858"/>
    <p1510:client id="{9C9C6844-7DDB-8117-9FAB-D1678ADAC76E}" v="63" dt="2025-05-18T14:31:16.183"/>
    <p1510:client id="{DC1F2107-8FCE-35C7-1931-F0C8ADE00B57}" v="1369" dt="2025-05-18T15:29:39.608"/>
    <p1510:client id="{DF4DC606-F4BE-7D30-1939-E5E4FCCA087B}" v="200" dt="2025-05-18T14:40:47.142"/>
    <p1510:client id="{E64F9E90-C7FA-2C1C-ECC0-C5AB54D69888}" v="11" dt="2025-05-19T10:22:45.663"/>
    <p1510:client id="{FDE1B5B2-EE60-86BF-F069-955B91EB028A}" v="18" dt="2025-05-18T14:25:58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DE1B5B2-EE60-86BF-F069-955B91EB028A}"/>
    <pc:docChg chg="modSld">
      <pc:chgData name="" userId="" providerId="" clId="Web-{FDE1B5B2-EE60-86BF-F069-955B91EB028A}" dt="2025-05-18T14:25:48.723" v="13" actId="20577"/>
      <pc:docMkLst>
        <pc:docMk/>
      </pc:docMkLst>
      <pc:sldChg chg="modSp">
        <pc:chgData name="" userId="" providerId="" clId="Web-{FDE1B5B2-EE60-86BF-F069-955B91EB028A}" dt="2025-05-18T14:25:48.723" v="13" actId="20577"/>
        <pc:sldMkLst>
          <pc:docMk/>
          <pc:sldMk cId="2406273178" sldId="256"/>
        </pc:sldMkLst>
        <pc:spChg chg="mod">
          <ac:chgData name="" userId="" providerId="" clId="Web-{FDE1B5B2-EE60-86BF-F069-955B91EB028A}" dt="2025-05-18T14:25:32.722" v="4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" userId="" providerId="" clId="Web-{FDE1B5B2-EE60-86BF-F069-955B91EB028A}" dt="2025-05-18T14:25:48.723" v="13" actId="20577"/>
          <ac:spMkLst>
            <pc:docMk/>
            <pc:sldMk cId="2406273178" sldId="256"/>
            <ac:spMk id="3" creationId="{00000000-0000-0000-0000-000000000000}"/>
          </ac:spMkLst>
        </pc:spChg>
      </pc:sldChg>
    </pc:docChg>
  </pc:docChgLst>
  <pc:docChgLst>
    <pc:chgData name="Pablo Barriuso Cervera" userId="S::barriuso.140174@e.unavarra.es::97526dbd-8541-4fd2-bef1-73a367075f78" providerId="AD" clId="Web-{DF4DC606-F4BE-7D30-1939-E5E4FCCA087B}"/>
    <pc:docChg chg="addSld modSld">
      <pc:chgData name="Pablo Barriuso Cervera" userId="S::barriuso.140174@e.unavarra.es::97526dbd-8541-4fd2-bef1-73a367075f78" providerId="AD" clId="Web-{DF4DC606-F4BE-7D30-1939-E5E4FCCA087B}" dt="2025-05-18T14:40:47.142" v="190" actId="20577"/>
      <pc:docMkLst>
        <pc:docMk/>
      </pc:docMkLst>
      <pc:sldChg chg="addSp modSp">
        <pc:chgData name="Pablo Barriuso Cervera" userId="S::barriuso.140174@e.unavarra.es::97526dbd-8541-4fd2-bef1-73a367075f78" providerId="AD" clId="Web-{DF4DC606-F4BE-7D30-1939-E5E4FCCA087B}" dt="2025-05-18T14:36:12.897" v="96" actId="20577"/>
        <pc:sldMkLst>
          <pc:docMk/>
          <pc:sldMk cId="3169913270" sldId="257"/>
        </pc:sldMkLst>
        <pc:spChg chg="mod">
          <ac:chgData name="Pablo Barriuso Cervera" userId="S::barriuso.140174@e.unavarra.es::97526dbd-8541-4fd2-bef1-73a367075f78" providerId="AD" clId="Web-{DF4DC606-F4BE-7D30-1939-E5E4FCCA087B}" dt="2025-05-18T14:36:12.897" v="96" actId="20577"/>
          <ac:spMkLst>
            <pc:docMk/>
            <pc:sldMk cId="3169913270" sldId="257"/>
            <ac:spMk id="3" creationId="{E27632DC-F7B8-6482-ACB0-330B6497CB0C}"/>
          </ac:spMkLst>
        </pc:spChg>
        <pc:picChg chg="add mod">
          <ac:chgData name="Pablo Barriuso Cervera" userId="S::barriuso.140174@e.unavarra.es::97526dbd-8541-4fd2-bef1-73a367075f78" providerId="AD" clId="Web-{DF4DC606-F4BE-7D30-1939-E5E4FCCA087B}" dt="2025-05-18T14:34:46.596" v="63" actId="1076"/>
          <ac:picMkLst>
            <pc:docMk/>
            <pc:sldMk cId="3169913270" sldId="257"/>
            <ac:picMk id="4" creationId="{F9B92A44-5DC9-70AC-7C93-EA2218A9836D}"/>
          </ac:picMkLst>
        </pc:picChg>
      </pc:sldChg>
      <pc:sldChg chg="modSp new">
        <pc:chgData name="Pablo Barriuso Cervera" userId="S::barriuso.140174@e.unavarra.es::97526dbd-8541-4fd2-bef1-73a367075f78" providerId="AD" clId="Web-{DF4DC606-F4BE-7D30-1939-E5E4FCCA087B}" dt="2025-05-18T14:40:47.142" v="190" actId="20577"/>
        <pc:sldMkLst>
          <pc:docMk/>
          <pc:sldMk cId="3274271521" sldId="258"/>
        </pc:sldMkLst>
        <pc:spChg chg="mod">
          <ac:chgData name="Pablo Barriuso Cervera" userId="S::barriuso.140174@e.unavarra.es::97526dbd-8541-4fd2-bef1-73a367075f78" providerId="AD" clId="Web-{DF4DC606-F4BE-7D30-1939-E5E4FCCA087B}" dt="2025-05-18T14:36:33.976" v="111" actId="20577"/>
          <ac:spMkLst>
            <pc:docMk/>
            <pc:sldMk cId="3274271521" sldId="258"/>
            <ac:spMk id="2" creationId="{76C80D35-CCBB-AA62-5AFE-843AE86CAEB2}"/>
          </ac:spMkLst>
        </pc:spChg>
        <pc:spChg chg="mod">
          <ac:chgData name="Pablo Barriuso Cervera" userId="S::barriuso.140174@e.unavarra.es::97526dbd-8541-4fd2-bef1-73a367075f78" providerId="AD" clId="Web-{DF4DC606-F4BE-7D30-1939-E5E4FCCA087B}" dt="2025-05-18T14:40:47.142" v="190" actId="20577"/>
          <ac:spMkLst>
            <pc:docMk/>
            <pc:sldMk cId="3274271521" sldId="258"/>
            <ac:spMk id="3" creationId="{826D1C70-3F72-5023-C68E-2E64C5E49745}"/>
          </ac:spMkLst>
        </pc:spChg>
      </pc:sldChg>
    </pc:docChg>
  </pc:docChgLst>
  <pc:docChgLst>
    <pc:chgData clId="Web-{DC1F2107-8FCE-35C7-1931-F0C8ADE00B57}"/>
    <pc:docChg chg="modSld">
      <pc:chgData name="" userId="" providerId="" clId="Web-{DC1F2107-8FCE-35C7-1931-F0C8ADE00B57}" dt="2025-05-18T14:41:09.271" v="4"/>
      <pc:docMkLst>
        <pc:docMk/>
      </pc:docMkLst>
      <pc:sldChg chg="addSp modSp">
        <pc:chgData name="" userId="" providerId="" clId="Web-{DC1F2107-8FCE-35C7-1931-F0C8ADE00B57}" dt="2025-05-18T14:41:09.271" v="4"/>
        <pc:sldMkLst>
          <pc:docMk/>
          <pc:sldMk cId="3274271521" sldId="258"/>
        </pc:sldMkLst>
        <pc:spChg chg="mod">
          <ac:chgData name="" userId="" providerId="" clId="Web-{DC1F2107-8FCE-35C7-1931-F0C8ADE00B57}" dt="2025-05-18T14:41:02.208" v="3" actId="20577"/>
          <ac:spMkLst>
            <pc:docMk/>
            <pc:sldMk cId="3274271521" sldId="258"/>
            <ac:spMk id="3" creationId="{826D1C70-3F72-5023-C68E-2E64C5E49745}"/>
          </ac:spMkLst>
        </pc:spChg>
        <pc:picChg chg="add mod">
          <ac:chgData name="" userId="" providerId="" clId="Web-{DC1F2107-8FCE-35C7-1931-F0C8ADE00B57}" dt="2025-05-18T14:41:09.271" v="4"/>
          <ac:picMkLst>
            <pc:docMk/>
            <pc:sldMk cId="3274271521" sldId="258"/>
            <ac:picMk id="4" creationId="{F0172E84-8C7C-C24B-6A67-9FF7A09A8FC6}"/>
          </ac:picMkLst>
        </pc:picChg>
      </pc:sldChg>
    </pc:docChg>
  </pc:docChgLst>
  <pc:docChgLst>
    <pc:chgData name="Pablo Barriuso Cervera" userId="S::barriuso.140174@e.unavarra.es::97526dbd-8541-4fd2-bef1-73a367075f78" providerId="AD" clId="Web-{FDE1B5B2-EE60-86BF-F069-955B91EB028A}"/>
    <pc:docChg chg="addSld modSld">
      <pc:chgData name="Pablo Barriuso Cervera" userId="S::barriuso.140174@e.unavarra.es::97526dbd-8541-4fd2-bef1-73a367075f78" providerId="AD" clId="Web-{FDE1B5B2-EE60-86BF-F069-955B91EB028A}" dt="2025-05-18T14:25:56.676" v="1"/>
      <pc:docMkLst>
        <pc:docMk/>
      </pc:docMkLst>
      <pc:sldChg chg="modSp">
        <pc:chgData name="Pablo Barriuso Cervera" userId="S::barriuso.140174@e.unavarra.es::97526dbd-8541-4fd2-bef1-73a367075f78" providerId="AD" clId="Web-{FDE1B5B2-EE60-86BF-F069-955B91EB028A}" dt="2025-05-18T14:25:56.629" v="0" actId="20577"/>
        <pc:sldMkLst>
          <pc:docMk/>
          <pc:sldMk cId="2406273178" sldId="256"/>
        </pc:sldMkLst>
        <pc:spChg chg="mod">
          <ac:chgData name="Pablo Barriuso Cervera" userId="S::barriuso.140174@e.unavarra.es::97526dbd-8541-4fd2-bef1-73a367075f78" providerId="AD" clId="Web-{FDE1B5B2-EE60-86BF-F069-955B91EB028A}" dt="2025-05-18T14:25:56.629" v="0" actId="20577"/>
          <ac:spMkLst>
            <pc:docMk/>
            <pc:sldMk cId="2406273178" sldId="256"/>
            <ac:spMk id="3" creationId="{00000000-0000-0000-0000-000000000000}"/>
          </ac:spMkLst>
        </pc:spChg>
      </pc:sldChg>
      <pc:sldChg chg="new">
        <pc:chgData name="Pablo Barriuso Cervera" userId="S::barriuso.140174@e.unavarra.es::97526dbd-8541-4fd2-bef1-73a367075f78" providerId="AD" clId="Web-{FDE1B5B2-EE60-86BF-F069-955B91EB028A}" dt="2025-05-18T14:25:56.676" v="1"/>
        <pc:sldMkLst>
          <pc:docMk/>
          <pc:sldMk cId="3169913270" sldId="257"/>
        </pc:sldMkLst>
      </pc:sldChg>
    </pc:docChg>
  </pc:docChgLst>
  <pc:docChgLst>
    <pc:chgData name="Pablo Barriuso Cervera" userId="S::barriuso.140174@e.unavarra.es::97526dbd-8541-4fd2-bef1-73a367075f78" providerId="AD" clId="Web-{E64F9E90-C7FA-2C1C-ECC0-C5AB54D69888}"/>
    <pc:docChg chg="modSld">
      <pc:chgData name="Pablo Barriuso Cervera" userId="S::barriuso.140174@e.unavarra.es::97526dbd-8541-4fd2-bef1-73a367075f78" providerId="AD" clId="Web-{E64F9E90-C7FA-2C1C-ECC0-C5AB54D69888}" dt="2025-05-19T10:22:45.663" v="10"/>
      <pc:docMkLst>
        <pc:docMk/>
      </pc:docMkLst>
      <pc:sldChg chg="delSp modSp">
        <pc:chgData name="Pablo Barriuso Cervera" userId="S::barriuso.140174@e.unavarra.es::97526dbd-8541-4fd2-bef1-73a367075f78" providerId="AD" clId="Web-{E64F9E90-C7FA-2C1C-ECC0-C5AB54D69888}" dt="2025-05-19T10:21:44.395" v="4"/>
        <pc:sldMkLst>
          <pc:docMk/>
          <pc:sldMk cId="3169913270" sldId="257"/>
        </pc:sldMkLst>
        <pc:spChg chg="del">
          <ac:chgData name="Pablo Barriuso Cervera" userId="S::barriuso.140174@e.unavarra.es::97526dbd-8541-4fd2-bef1-73a367075f78" providerId="AD" clId="Web-{E64F9E90-C7FA-2C1C-ECC0-C5AB54D69888}" dt="2025-05-19T10:21:43.036" v="3"/>
          <ac:spMkLst>
            <pc:docMk/>
            <pc:sldMk cId="3169913270" sldId="257"/>
            <ac:spMk id="9" creationId="{8D1AA55E-40D5-461B-A5A8-4AE8AAB71B08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1:44.395" v="4"/>
          <ac:spMkLst>
            <pc:docMk/>
            <pc:sldMk cId="3169913270" sldId="257"/>
            <ac:spMk id="13" creationId="{6CB927A4-E432-4310-9CD5-E89FF5063179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1:43.036" v="2"/>
          <ac:spMkLst>
            <pc:docMk/>
            <pc:sldMk cId="3169913270" sldId="257"/>
            <ac:spMk id="15" creationId="{E3020543-B24B-4EC4-8FFC-8DD88EEA91A8}"/>
          </ac:spMkLst>
        </pc:spChg>
        <pc:picChg chg="mod modCrop">
          <ac:chgData name="Pablo Barriuso Cervera" userId="S::barriuso.140174@e.unavarra.es::97526dbd-8541-4fd2-bef1-73a367075f78" providerId="AD" clId="Web-{E64F9E90-C7FA-2C1C-ECC0-C5AB54D69888}" dt="2025-05-19T10:21:40.770" v="1"/>
          <ac:picMkLst>
            <pc:docMk/>
            <pc:sldMk cId="3169913270" sldId="257"/>
            <ac:picMk id="4" creationId="{F9B92A44-5DC9-70AC-7C93-EA2218A9836D}"/>
          </ac:picMkLst>
        </pc:picChg>
      </pc:sldChg>
      <pc:sldChg chg="delSp">
        <pc:chgData name="Pablo Barriuso Cervera" userId="S::barriuso.140174@e.unavarra.es::97526dbd-8541-4fd2-bef1-73a367075f78" providerId="AD" clId="Web-{E64F9E90-C7FA-2C1C-ECC0-C5AB54D69888}" dt="2025-05-19T10:21:50.161" v="7"/>
        <pc:sldMkLst>
          <pc:docMk/>
          <pc:sldMk cId="3274271521" sldId="258"/>
        </pc:sldMkLst>
        <pc:spChg chg="del">
          <ac:chgData name="Pablo Barriuso Cervera" userId="S::barriuso.140174@e.unavarra.es::97526dbd-8541-4fd2-bef1-73a367075f78" providerId="AD" clId="Web-{E64F9E90-C7FA-2C1C-ECC0-C5AB54D69888}" dt="2025-05-19T10:21:46.942" v="6"/>
          <ac:spMkLst>
            <pc:docMk/>
            <pc:sldMk cId="3274271521" sldId="258"/>
            <ac:spMk id="10" creationId="{8D1AA55E-40D5-461B-A5A8-4AE8AAB71B08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1:50.161" v="7"/>
          <ac:spMkLst>
            <pc:docMk/>
            <pc:sldMk cId="3274271521" sldId="258"/>
            <ac:spMk id="14" creationId="{6CB927A4-E432-4310-9CD5-E89FF5063179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1:46.942" v="5"/>
          <ac:spMkLst>
            <pc:docMk/>
            <pc:sldMk cId="3274271521" sldId="258"/>
            <ac:spMk id="16" creationId="{E3020543-B24B-4EC4-8FFC-8DD88EEA91A8}"/>
          </ac:spMkLst>
        </pc:spChg>
      </pc:sldChg>
      <pc:sldChg chg="delSp">
        <pc:chgData name="Pablo Barriuso Cervera" userId="S::barriuso.140174@e.unavarra.es::97526dbd-8541-4fd2-bef1-73a367075f78" providerId="AD" clId="Web-{E64F9E90-C7FA-2C1C-ECC0-C5AB54D69888}" dt="2025-05-19T10:22:45.663" v="10"/>
        <pc:sldMkLst>
          <pc:docMk/>
          <pc:sldMk cId="2854047841" sldId="266"/>
        </pc:sldMkLst>
        <pc:spChg chg="del">
          <ac:chgData name="Pablo Barriuso Cervera" userId="S::barriuso.140174@e.unavarra.es::97526dbd-8541-4fd2-bef1-73a367075f78" providerId="AD" clId="Web-{E64F9E90-C7FA-2C1C-ECC0-C5AB54D69888}" dt="2025-05-19T10:22:44.054" v="9"/>
          <ac:spMkLst>
            <pc:docMk/>
            <pc:sldMk cId="2854047841" sldId="266"/>
            <ac:spMk id="9" creationId="{C066E0F7-556D-43B5-CD43-1CA0961E9A5E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2:45.663" v="10"/>
          <ac:spMkLst>
            <pc:docMk/>
            <pc:sldMk cId="2854047841" sldId="266"/>
            <ac:spMk id="13" creationId="{FBE57DB7-C2E4-125E-5F8C-B53B481EEEF0}"/>
          </ac:spMkLst>
        </pc:spChg>
        <pc:spChg chg="del">
          <ac:chgData name="Pablo Barriuso Cervera" userId="S::barriuso.140174@e.unavarra.es::97526dbd-8541-4fd2-bef1-73a367075f78" providerId="AD" clId="Web-{E64F9E90-C7FA-2C1C-ECC0-C5AB54D69888}" dt="2025-05-19T10:22:44.054" v="8"/>
          <ac:spMkLst>
            <pc:docMk/>
            <pc:sldMk cId="2854047841" sldId="266"/>
            <ac:spMk id="15" creationId="{AC1ED363-F046-E72C-1890-758B7EE91B04}"/>
          </ac:spMkLst>
        </pc:spChg>
      </pc:sldChg>
    </pc:docChg>
  </pc:docChgLst>
  <pc:docChgLst>
    <pc:chgData name="Pablo Barriuso Cervera" userId="S::barriuso.140174@e.unavarra.es::97526dbd-8541-4fd2-bef1-73a367075f78" providerId="AD" clId="Web-{9C9C6844-7DDB-8117-9FAB-D1678ADAC76E}"/>
    <pc:docChg chg="modSld">
      <pc:chgData name="Pablo Barriuso Cervera" userId="S::barriuso.140174@e.unavarra.es::97526dbd-8541-4fd2-bef1-73a367075f78" providerId="AD" clId="Web-{9C9C6844-7DDB-8117-9FAB-D1678ADAC76E}" dt="2025-05-18T14:31:16.183" v="58" actId="20577"/>
      <pc:docMkLst>
        <pc:docMk/>
      </pc:docMkLst>
      <pc:sldChg chg="modSp">
        <pc:chgData name="Pablo Barriuso Cervera" userId="S::barriuso.140174@e.unavarra.es::97526dbd-8541-4fd2-bef1-73a367075f78" providerId="AD" clId="Web-{9C9C6844-7DDB-8117-9FAB-D1678ADAC76E}" dt="2025-05-18T14:29:24.710" v="19" actId="20577"/>
        <pc:sldMkLst>
          <pc:docMk/>
          <pc:sldMk cId="2406273178" sldId="256"/>
        </pc:sldMkLst>
        <pc:spChg chg="mod">
          <ac:chgData name="Pablo Barriuso Cervera" userId="S::barriuso.140174@e.unavarra.es::97526dbd-8541-4fd2-bef1-73a367075f78" providerId="AD" clId="Web-{9C9C6844-7DDB-8117-9FAB-D1678ADAC76E}" dt="2025-05-18T14:29:24.710" v="19" actId="20577"/>
          <ac:spMkLst>
            <pc:docMk/>
            <pc:sldMk cId="2406273178" sldId="256"/>
            <ac:spMk id="2" creationId="{00000000-0000-0000-0000-000000000000}"/>
          </ac:spMkLst>
        </pc:spChg>
      </pc:sldChg>
      <pc:sldChg chg="modSp">
        <pc:chgData name="Pablo Barriuso Cervera" userId="S::barriuso.140174@e.unavarra.es::97526dbd-8541-4fd2-bef1-73a367075f78" providerId="AD" clId="Web-{9C9C6844-7DDB-8117-9FAB-D1678ADAC76E}" dt="2025-05-18T14:31:16.183" v="58" actId="20577"/>
        <pc:sldMkLst>
          <pc:docMk/>
          <pc:sldMk cId="3169913270" sldId="257"/>
        </pc:sldMkLst>
        <pc:spChg chg="mod">
          <ac:chgData name="Pablo Barriuso Cervera" userId="S::barriuso.140174@e.unavarra.es::97526dbd-8541-4fd2-bef1-73a367075f78" providerId="AD" clId="Web-{9C9C6844-7DDB-8117-9FAB-D1678ADAC76E}" dt="2025-05-18T14:30:43.557" v="33" actId="20577"/>
          <ac:spMkLst>
            <pc:docMk/>
            <pc:sldMk cId="3169913270" sldId="257"/>
            <ac:spMk id="2" creationId="{7F358710-A50B-E82F-5AEA-E26553731311}"/>
          </ac:spMkLst>
        </pc:spChg>
        <pc:spChg chg="mod">
          <ac:chgData name="Pablo Barriuso Cervera" userId="S::barriuso.140174@e.unavarra.es::97526dbd-8541-4fd2-bef1-73a367075f78" providerId="AD" clId="Web-{9C9C6844-7DDB-8117-9FAB-D1678ADAC76E}" dt="2025-05-18T14:31:16.183" v="58" actId="20577"/>
          <ac:spMkLst>
            <pc:docMk/>
            <pc:sldMk cId="3169913270" sldId="257"/>
            <ac:spMk id="3" creationId="{E27632DC-F7B8-6482-ACB0-330B6497CB0C}"/>
          </ac:spMkLst>
        </pc:spChg>
      </pc:sldChg>
    </pc:docChg>
  </pc:docChgLst>
  <pc:docChgLst>
    <pc:chgData clId="Web-{DF4DC606-F4BE-7D30-1939-E5E4FCCA087B}"/>
    <pc:docChg chg="modSld">
      <pc:chgData name="" userId="" providerId="" clId="Web-{DF4DC606-F4BE-7D30-1939-E5E4FCCA087B}" dt="2025-05-18T14:31:29.276" v="3" actId="20577"/>
      <pc:docMkLst>
        <pc:docMk/>
      </pc:docMkLst>
      <pc:sldChg chg="modSp">
        <pc:chgData name="" userId="" providerId="" clId="Web-{DF4DC606-F4BE-7D30-1939-E5E4FCCA087B}" dt="2025-05-18T14:31:29.276" v="3" actId="20577"/>
        <pc:sldMkLst>
          <pc:docMk/>
          <pc:sldMk cId="3169913270" sldId="257"/>
        </pc:sldMkLst>
        <pc:spChg chg="mod">
          <ac:chgData name="" userId="" providerId="" clId="Web-{DF4DC606-F4BE-7D30-1939-E5E4FCCA087B}" dt="2025-05-18T14:31:29.276" v="3" actId="20577"/>
          <ac:spMkLst>
            <pc:docMk/>
            <pc:sldMk cId="3169913270" sldId="257"/>
            <ac:spMk id="3" creationId="{E27632DC-F7B8-6482-ACB0-330B6497CB0C}"/>
          </ac:spMkLst>
        </pc:spChg>
      </pc:sldChg>
    </pc:docChg>
  </pc:docChgLst>
  <pc:docChgLst>
    <pc:chgData name="Pablo Barriuso Cervera" userId="S::barriuso.140174@e.unavarra.es::97526dbd-8541-4fd2-bef1-73a367075f78" providerId="AD" clId="Web-{55BAC999-ECB6-49F7-113D-0DFB9C0F580B}"/>
    <pc:docChg chg="addSld delSld modSld">
      <pc:chgData name="Pablo Barriuso Cervera" userId="S::barriuso.140174@e.unavarra.es::97526dbd-8541-4fd2-bef1-73a367075f78" providerId="AD" clId="Web-{55BAC999-ECB6-49F7-113D-0DFB9C0F580B}" dt="2025-05-18T17:33:47.701" v="125" actId="20577"/>
      <pc:docMkLst>
        <pc:docMk/>
      </pc:docMkLst>
      <pc:sldChg chg="del">
        <pc:chgData name="Pablo Barriuso Cervera" userId="S::barriuso.140174@e.unavarra.es::97526dbd-8541-4fd2-bef1-73a367075f78" providerId="AD" clId="Web-{55BAC999-ECB6-49F7-113D-0DFB9C0F580B}" dt="2025-05-18T17:28:25.226" v="0"/>
        <pc:sldMkLst>
          <pc:docMk/>
          <pc:sldMk cId="566197772" sldId="260"/>
        </pc:sldMkLst>
      </pc:sldChg>
      <pc:sldChg chg="addSp delSp modSp add replId">
        <pc:chgData name="Pablo Barriuso Cervera" userId="S::barriuso.140174@e.unavarra.es::97526dbd-8541-4fd2-bef1-73a367075f78" providerId="AD" clId="Web-{55BAC999-ECB6-49F7-113D-0DFB9C0F580B}" dt="2025-05-18T17:33:47.701" v="125" actId="20577"/>
        <pc:sldMkLst>
          <pc:docMk/>
          <pc:sldMk cId="2083673218" sldId="270"/>
        </pc:sldMkLst>
        <pc:spChg chg="mod">
          <ac:chgData name="Pablo Barriuso Cervera" userId="S::barriuso.140174@e.unavarra.es::97526dbd-8541-4fd2-bef1-73a367075f78" providerId="AD" clId="Web-{55BAC999-ECB6-49F7-113D-0DFB9C0F580B}" dt="2025-05-18T17:29:14.195" v="9" actId="14100"/>
          <ac:spMkLst>
            <pc:docMk/>
            <pc:sldMk cId="2083673218" sldId="270"/>
            <ac:spMk id="2" creationId="{F7FA7339-E11E-AE9F-DCF7-1A13413C2726}"/>
          </ac:spMkLst>
        </pc:spChg>
        <pc:spChg chg="mod">
          <ac:chgData name="Pablo Barriuso Cervera" userId="S::barriuso.140174@e.unavarra.es::97526dbd-8541-4fd2-bef1-73a367075f78" providerId="AD" clId="Web-{55BAC999-ECB6-49F7-113D-0DFB9C0F580B}" dt="2025-05-18T17:33:47.701" v="125" actId="20577"/>
          <ac:spMkLst>
            <pc:docMk/>
            <pc:sldMk cId="2083673218" sldId="270"/>
            <ac:spMk id="3" creationId="{DD0582DE-9BC4-DEE2-B9AD-3E0CC65B63DA}"/>
          </ac:spMkLst>
        </pc:spChg>
        <pc:spChg chg="del">
          <ac:chgData name="Pablo Barriuso Cervera" userId="S::barriuso.140174@e.unavarra.es::97526dbd-8541-4fd2-bef1-73a367075f78" providerId="AD" clId="Web-{55BAC999-ECB6-49F7-113D-0DFB9C0F580B}" dt="2025-05-18T17:30:14.744" v="81"/>
          <ac:spMkLst>
            <pc:docMk/>
            <pc:sldMk cId="2083673218" sldId="270"/>
            <ac:spMk id="9" creationId="{D1440B4A-E9EA-F021-6964-C77AB99D2CA1}"/>
          </ac:spMkLst>
        </pc:spChg>
        <pc:spChg chg="del">
          <ac:chgData name="Pablo Barriuso Cervera" userId="S::barriuso.140174@e.unavarra.es::97526dbd-8541-4fd2-bef1-73a367075f78" providerId="AD" clId="Web-{55BAC999-ECB6-49F7-113D-0DFB9C0F580B}" dt="2025-05-18T17:30:14.744" v="80"/>
          <ac:spMkLst>
            <pc:docMk/>
            <pc:sldMk cId="2083673218" sldId="270"/>
            <ac:spMk id="13" creationId="{8A3403EC-CB8C-21AD-867A-46961C1F195F}"/>
          </ac:spMkLst>
        </pc:spChg>
        <pc:spChg chg="del">
          <ac:chgData name="Pablo Barriuso Cervera" userId="S::barriuso.140174@e.unavarra.es::97526dbd-8541-4fd2-bef1-73a367075f78" providerId="AD" clId="Web-{55BAC999-ECB6-49F7-113D-0DFB9C0F580B}" dt="2025-05-18T17:30:14.744" v="79"/>
          <ac:spMkLst>
            <pc:docMk/>
            <pc:sldMk cId="2083673218" sldId="270"/>
            <ac:spMk id="15" creationId="{3A134C31-8376-48AA-7634-F4B9BE266D6F}"/>
          </ac:spMkLst>
        </pc:spChg>
        <pc:picChg chg="del">
          <ac:chgData name="Pablo Barriuso Cervera" userId="S::barriuso.140174@e.unavarra.es::97526dbd-8541-4fd2-bef1-73a367075f78" providerId="AD" clId="Web-{55BAC999-ECB6-49F7-113D-0DFB9C0F580B}" dt="2025-05-18T17:30:14.197" v="78"/>
          <ac:picMkLst>
            <pc:docMk/>
            <pc:sldMk cId="2083673218" sldId="270"/>
            <ac:picMk id="4" creationId="{3C61DF2F-0F91-0658-2007-A6DDF7DEC3E1}"/>
          </ac:picMkLst>
        </pc:picChg>
        <pc:picChg chg="add del mod modCrop">
          <ac:chgData name="Pablo Barriuso Cervera" userId="S::barriuso.140174@e.unavarra.es::97526dbd-8541-4fd2-bef1-73a367075f78" providerId="AD" clId="Web-{55BAC999-ECB6-49F7-113D-0DFB9C0F580B}" dt="2025-05-18T17:33:19.388" v="89"/>
          <ac:picMkLst>
            <pc:docMk/>
            <pc:sldMk cId="2083673218" sldId="270"/>
            <ac:picMk id="5" creationId="{517744D0-4F73-E346-82BD-B054461344EF}"/>
          </ac:picMkLst>
        </pc:picChg>
        <pc:picChg chg="add mod">
          <ac:chgData name="Pablo Barriuso Cervera" userId="S::barriuso.140174@e.unavarra.es::97526dbd-8541-4fd2-bef1-73a367075f78" providerId="AD" clId="Web-{55BAC999-ECB6-49F7-113D-0DFB9C0F580B}" dt="2025-05-18T17:33:24.763" v="92" actId="1076"/>
          <ac:picMkLst>
            <pc:docMk/>
            <pc:sldMk cId="2083673218" sldId="270"/>
            <ac:picMk id="6" creationId="{802623F6-2BAA-87DB-9919-5382F3213D3E}"/>
          </ac:picMkLst>
        </pc:picChg>
      </pc:sldChg>
    </pc:docChg>
  </pc:docChgLst>
  <pc:docChgLst>
    <pc:chgData name="Pablo Barriuso Cervera" userId="S::barriuso.140174@e.unavarra.es::97526dbd-8541-4fd2-bef1-73a367075f78" providerId="AD" clId="Web-{DC1F2107-8FCE-35C7-1931-F0C8ADE00B57}"/>
    <pc:docChg chg="addSld delSld modSld sldOrd modMainMaster">
      <pc:chgData name="Pablo Barriuso Cervera" userId="S::barriuso.140174@e.unavarra.es::97526dbd-8541-4fd2-bef1-73a367075f78" providerId="AD" clId="Web-{DC1F2107-8FCE-35C7-1931-F0C8ADE00B57}" dt="2025-05-18T15:29:39.608" v="1264" actId="1076"/>
      <pc:docMkLst>
        <pc:docMk/>
      </pc:docMkLst>
      <pc:sldChg chg="addSp modSp mod setBg">
        <pc:chgData name="Pablo Barriuso Cervera" userId="S::barriuso.140174@e.unavarra.es::97526dbd-8541-4fd2-bef1-73a367075f78" providerId="AD" clId="Web-{DC1F2107-8FCE-35C7-1931-F0C8ADE00B57}" dt="2025-05-18T15:24:26.113" v="1177"/>
        <pc:sldMkLst>
          <pc:docMk/>
          <pc:sldMk cId="2406273178" sldId="256"/>
        </pc:sldMkLst>
        <pc:spChg chg="mo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2:30.452" v="1173" actId="20577"/>
          <ac:spMkLst>
            <pc:docMk/>
            <pc:sldMk cId="2406273178" sldId="256"/>
            <ac:spMk id="3" creationId="{00000000-0000-0000-0000-000000000000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8" creationId="{1A3C89F8-0D2F-47FF-B903-151248265F47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10" creationId="{C5CB530E-515E-412C-9DF1-5F8FFBD6F383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12" creationId="{712D4376-A578-4FF1-94FC-245E7A6A489F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14" creationId="{AEA7509D-F04F-40CB-A0B3-EEF16499CC9F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18" creationId="{508BEF50-7B1E-49A4-BC19-5F4F1D755E64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20" creationId="{3FBAD350-5664-4811-A208-657FB882D350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03.779" v="1167"/>
          <ac:spMkLst>
            <pc:docMk/>
            <pc:sldMk cId="2406273178" sldId="256"/>
            <ac:spMk id="22" creationId="{C39ADB8F-D187-49D7-BDCF-C1B6DC727068}"/>
          </ac:spMkLst>
        </pc:spChg>
        <pc:cxnChg chg="add">
          <ac:chgData name="Pablo Barriuso Cervera" userId="S::barriuso.140174@e.unavarra.es::97526dbd-8541-4fd2-bef1-73a367075f78" providerId="AD" clId="Web-{DC1F2107-8FCE-35C7-1931-F0C8ADE00B57}" dt="2025-05-18T15:22:03.779" v="1167"/>
          <ac:cxnSpMkLst>
            <pc:docMk/>
            <pc:sldMk cId="2406273178" sldId="256"/>
            <ac:cxnSpMk id="16" creationId="{56020367-4FD5-4596-8E10-C5F095CD8DBF}"/>
          </ac:cxnSpMkLst>
        </pc:cxnChg>
      </pc:sldChg>
      <pc:sldChg chg="addSp modSp mod setBg">
        <pc:chgData name="Pablo Barriuso Cervera" userId="S::barriuso.140174@e.unavarra.es::97526dbd-8541-4fd2-bef1-73a367075f78" providerId="AD" clId="Web-{DC1F2107-8FCE-35C7-1931-F0C8ADE00B57}" dt="2025-05-18T15:24:26.113" v="1177"/>
        <pc:sldMkLst>
          <pc:docMk/>
          <pc:sldMk cId="3169913270" sldId="257"/>
        </pc:sldMkLst>
        <pc:spChg chg="mod">
          <ac:chgData name="Pablo Barriuso Cervera" userId="S::barriuso.140174@e.unavarra.es::97526dbd-8541-4fd2-bef1-73a367075f78" providerId="AD" clId="Web-{DC1F2107-8FCE-35C7-1931-F0C8ADE00B57}" dt="2025-05-18T15:22:44.734" v="1174"/>
          <ac:spMkLst>
            <pc:docMk/>
            <pc:sldMk cId="3169913270" sldId="257"/>
            <ac:spMk id="2" creationId="{7F358710-A50B-E82F-5AEA-E26553731311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2:44.734" v="1174"/>
          <ac:spMkLst>
            <pc:docMk/>
            <pc:sldMk cId="3169913270" sldId="257"/>
            <ac:spMk id="3" creationId="{E27632DC-F7B8-6482-ACB0-330B6497CB0C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44.734" v="1174"/>
          <ac:spMkLst>
            <pc:docMk/>
            <pc:sldMk cId="3169913270" sldId="257"/>
            <ac:spMk id="9" creationId="{8D1AA55E-40D5-461B-A5A8-4AE8AAB71B08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44.734" v="1174"/>
          <ac:spMkLst>
            <pc:docMk/>
            <pc:sldMk cId="3169913270" sldId="257"/>
            <ac:spMk id="13" creationId="{6CB927A4-E432-4310-9CD5-E89FF5063179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44.734" v="1174"/>
          <ac:spMkLst>
            <pc:docMk/>
            <pc:sldMk cId="3169913270" sldId="257"/>
            <ac:spMk id="15" creationId="{E3020543-B24B-4EC4-8FFC-8DD88EEA91A8}"/>
          </ac:spMkLst>
        </pc:spChg>
        <pc:picChg chg="mod">
          <ac:chgData name="Pablo Barriuso Cervera" userId="S::barriuso.140174@e.unavarra.es::97526dbd-8541-4fd2-bef1-73a367075f78" providerId="AD" clId="Web-{DC1F2107-8FCE-35C7-1931-F0C8ADE00B57}" dt="2025-05-18T15:22:44.734" v="1174"/>
          <ac:picMkLst>
            <pc:docMk/>
            <pc:sldMk cId="3169913270" sldId="257"/>
            <ac:picMk id="4" creationId="{F9B92A44-5DC9-70AC-7C93-EA2218A9836D}"/>
          </ac:picMkLst>
        </pc:picChg>
        <pc:cxnChg chg="add">
          <ac:chgData name="Pablo Barriuso Cervera" userId="S::barriuso.140174@e.unavarra.es::97526dbd-8541-4fd2-bef1-73a367075f78" providerId="AD" clId="Web-{DC1F2107-8FCE-35C7-1931-F0C8ADE00B57}" dt="2025-05-18T15:22:44.734" v="1174"/>
          <ac:cxnSpMkLst>
            <pc:docMk/>
            <pc:sldMk cId="3169913270" sldId="257"/>
            <ac:cxnSpMk id="11" creationId="{7EB498BD-8089-4626-91EA-4978EBEF535E}"/>
          </ac:cxnSpMkLst>
        </pc:cxnChg>
      </pc:sldChg>
      <pc:sldChg chg="addSp delSp modSp mod setBg">
        <pc:chgData name="Pablo Barriuso Cervera" userId="S::barriuso.140174@e.unavarra.es::97526dbd-8541-4fd2-bef1-73a367075f78" providerId="AD" clId="Web-{DC1F2107-8FCE-35C7-1931-F0C8ADE00B57}" dt="2025-05-18T15:24:26.113" v="1177"/>
        <pc:sldMkLst>
          <pc:docMk/>
          <pc:sldMk cId="3274271521" sldId="258"/>
        </pc:sldMkLst>
        <pc:spChg chg="mod">
          <ac:chgData name="Pablo Barriuso Cervera" userId="S::barriuso.140174@e.unavarra.es::97526dbd-8541-4fd2-bef1-73a367075f78" providerId="AD" clId="Web-{DC1F2107-8FCE-35C7-1931-F0C8ADE00B57}" dt="2025-05-18T15:22:51.297" v="1175"/>
          <ac:spMkLst>
            <pc:docMk/>
            <pc:sldMk cId="3274271521" sldId="258"/>
            <ac:spMk id="2" creationId="{76C80D35-CCBB-AA62-5AFE-843AE86CAEB2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2:51.297" v="1175"/>
          <ac:spMkLst>
            <pc:docMk/>
            <pc:sldMk cId="3274271521" sldId="258"/>
            <ac:spMk id="3" creationId="{826D1C70-3F72-5023-C68E-2E64C5E49745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51.297" v="1175"/>
          <ac:spMkLst>
            <pc:docMk/>
            <pc:sldMk cId="3274271521" sldId="258"/>
            <ac:spMk id="10" creationId="{8D1AA55E-40D5-461B-A5A8-4AE8AAB71B08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51.297" v="1175"/>
          <ac:spMkLst>
            <pc:docMk/>
            <pc:sldMk cId="3274271521" sldId="258"/>
            <ac:spMk id="14" creationId="{6CB927A4-E432-4310-9CD5-E89FF5063179}"/>
          </ac:spMkLst>
        </pc:spChg>
        <pc:spChg chg="add">
          <ac:chgData name="Pablo Barriuso Cervera" userId="S::barriuso.140174@e.unavarra.es::97526dbd-8541-4fd2-bef1-73a367075f78" providerId="AD" clId="Web-{DC1F2107-8FCE-35C7-1931-F0C8ADE00B57}" dt="2025-05-18T15:22:51.297" v="1175"/>
          <ac:spMkLst>
            <pc:docMk/>
            <pc:sldMk cId="3274271521" sldId="258"/>
            <ac:spMk id="16" creationId="{E3020543-B24B-4EC4-8FFC-8DD88EEA91A8}"/>
          </ac:spMkLst>
        </pc:spChg>
        <pc:picChg chg="del mod">
          <ac:chgData name="Pablo Barriuso Cervera" userId="S::barriuso.140174@e.unavarra.es::97526dbd-8541-4fd2-bef1-73a367075f78" providerId="AD" clId="Web-{DC1F2107-8FCE-35C7-1931-F0C8ADE00B57}" dt="2025-05-18T14:42:21.836" v="5"/>
          <ac:picMkLst>
            <pc:docMk/>
            <pc:sldMk cId="3274271521" sldId="258"/>
            <ac:picMk id="4" creationId="{F0172E84-8C7C-C24B-6A67-9FF7A09A8FC6}"/>
          </ac:picMkLst>
        </pc:picChg>
        <pc:picChg chg="add mod">
          <ac:chgData name="Pablo Barriuso Cervera" userId="S::barriuso.140174@e.unavarra.es::97526dbd-8541-4fd2-bef1-73a367075f78" providerId="AD" clId="Web-{DC1F2107-8FCE-35C7-1931-F0C8ADE00B57}" dt="2025-05-18T15:22:51.297" v="1175"/>
          <ac:picMkLst>
            <pc:docMk/>
            <pc:sldMk cId="3274271521" sldId="258"/>
            <ac:picMk id="5" creationId="{360F2F25-4951-0159-8C70-8611C1A2C0B3}"/>
          </ac:picMkLst>
        </pc:picChg>
        <pc:cxnChg chg="add">
          <ac:chgData name="Pablo Barriuso Cervera" userId="S::barriuso.140174@e.unavarra.es::97526dbd-8541-4fd2-bef1-73a367075f78" providerId="AD" clId="Web-{DC1F2107-8FCE-35C7-1931-F0C8ADE00B57}" dt="2025-05-18T15:22:51.297" v="1175"/>
          <ac:cxnSpMkLst>
            <pc:docMk/>
            <pc:sldMk cId="3274271521" sldId="258"/>
            <ac:cxnSpMk id="12" creationId="{7EB498BD-8089-4626-91EA-4978EBEF535E}"/>
          </ac:cxnSpMkLst>
        </pc:cxnChg>
      </pc:sldChg>
      <pc:sldChg chg="addSp delSp modSp new del mod">
        <pc:chgData name="Pablo Barriuso Cervera" userId="S::barriuso.140174@e.unavarra.es::97526dbd-8541-4fd2-bef1-73a367075f78" providerId="AD" clId="Web-{DC1F2107-8FCE-35C7-1931-F0C8ADE00B57}" dt="2025-05-18T15:28:53.888" v="1244"/>
        <pc:sldMkLst>
          <pc:docMk/>
          <pc:sldMk cId="2759990638" sldId="259"/>
        </pc:sldMkLst>
        <pc:spChg chg="mod">
          <ac:chgData name="Pablo Barriuso Cervera" userId="S::barriuso.140174@e.unavarra.es::97526dbd-8541-4fd2-bef1-73a367075f78" providerId="AD" clId="Web-{DC1F2107-8FCE-35C7-1931-F0C8ADE00B57}" dt="2025-05-18T14:44:21.746" v="11" actId="20577"/>
          <ac:spMkLst>
            <pc:docMk/>
            <pc:sldMk cId="2759990638" sldId="259"/>
            <ac:spMk id="2" creationId="{CA5DFC15-6EFD-585E-60FC-43F864229531}"/>
          </ac:spMkLst>
        </pc:spChg>
        <pc:spChg chg="del">
          <ac:chgData name="Pablo Barriuso Cervera" userId="S::barriuso.140174@e.unavarra.es::97526dbd-8541-4fd2-bef1-73a367075f78" providerId="AD" clId="Web-{DC1F2107-8FCE-35C7-1931-F0C8ADE00B57}" dt="2025-05-18T14:47:02.408" v="12"/>
          <ac:spMkLst>
            <pc:docMk/>
            <pc:sldMk cId="2759990638" sldId="259"/>
            <ac:spMk id="3" creationId="{A2AFD258-C7BA-2E08-CE16-18F4F49CABAE}"/>
          </ac:spMkLst>
        </pc:spChg>
        <pc:spChg chg="add del mod">
          <ac:chgData name="Pablo Barriuso Cervera" userId="S::barriuso.140174@e.unavarra.es::97526dbd-8541-4fd2-bef1-73a367075f78" providerId="AD" clId="Web-{DC1F2107-8FCE-35C7-1931-F0C8ADE00B57}" dt="2025-05-18T14:48:03.879" v="15"/>
          <ac:spMkLst>
            <pc:docMk/>
            <pc:sldMk cId="2759990638" sldId="259"/>
            <ac:spMk id="4" creationId="{C3F795BB-5E42-E88F-893F-2A62B50E20FE}"/>
          </ac:spMkLst>
        </pc:spChg>
        <pc:graphicFrameChg chg="add del">
          <ac:chgData name="Pablo Barriuso Cervera" userId="S::barriuso.140174@e.unavarra.es::97526dbd-8541-4fd2-bef1-73a367075f78" providerId="AD" clId="Web-{DC1F2107-8FCE-35C7-1931-F0C8ADE00B57}" dt="2025-05-18T14:48:41.506" v="19"/>
          <ac:graphicFrameMkLst>
            <pc:docMk/>
            <pc:sldMk cId="2759990638" sldId="259"/>
            <ac:graphicFrameMk id="5" creationId="{9727114D-1675-7CAE-38F6-AE7287A35DDF}"/>
          </ac:graphicFrameMkLst>
        </pc:graphicFrameChg>
        <pc:graphicFrameChg chg="add mod modGraphic">
          <ac:chgData name="Pablo Barriuso Cervera" userId="S::barriuso.140174@e.unavarra.es::97526dbd-8541-4fd2-bef1-73a367075f78" providerId="AD" clId="Web-{DC1F2107-8FCE-35C7-1931-F0C8ADE00B57}" dt="2025-05-18T15:11:50.258" v="813"/>
          <ac:graphicFrameMkLst>
            <pc:docMk/>
            <pc:sldMk cId="2759990638" sldId="259"/>
            <ac:graphicFrameMk id="6" creationId="{1550B19B-DE06-1630-71D1-35AACA5C3B8B}"/>
          </ac:graphicFrameMkLst>
        </pc:graphicFrameChg>
      </pc:sldChg>
      <pc:sldChg chg="addSp delSp modSp new mod">
        <pc:chgData name="Pablo Barriuso Cervera" userId="S::barriuso.140174@e.unavarra.es::97526dbd-8541-4fd2-bef1-73a367075f78" providerId="AD" clId="Web-{DC1F2107-8FCE-35C7-1931-F0C8ADE00B57}" dt="2025-05-18T15:24:26.113" v="1177"/>
        <pc:sldMkLst>
          <pc:docMk/>
          <pc:sldMk cId="566197772" sldId="260"/>
        </pc:sldMkLst>
        <pc:spChg chg="mod">
          <ac:chgData name="Pablo Barriuso Cervera" userId="S::barriuso.140174@e.unavarra.es::97526dbd-8541-4fd2-bef1-73a367075f78" providerId="AD" clId="Web-{DC1F2107-8FCE-35C7-1931-F0C8ADE00B57}" dt="2025-05-18T14:56:21.506" v="199" actId="20577"/>
          <ac:spMkLst>
            <pc:docMk/>
            <pc:sldMk cId="566197772" sldId="260"/>
            <ac:spMk id="2" creationId="{FAB0532B-E218-2132-3529-BE67BF7F2A21}"/>
          </ac:spMkLst>
        </pc:spChg>
        <pc:spChg chg="del">
          <ac:chgData name="Pablo Barriuso Cervera" userId="S::barriuso.140174@e.unavarra.es::97526dbd-8541-4fd2-bef1-73a367075f78" providerId="AD" clId="Web-{DC1F2107-8FCE-35C7-1931-F0C8ADE00B57}" dt="2025-05-18T14:56:23.834" v="200"/>
          <ac:spMkLst>
            <pc:docMk/>
            <pc:sldMk cId="566197772" sldId="260"/>
            <ac:spMk id="3" creationId="{243BA043-4CC9-0D5B-C1BF-A4DC89A9B74C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4:58:09.838" v="233" actId="1076"/>
          <ac:spMkLst>
            <pc:docMk/>
            <pc:sldMk cId="566197772" sldId="260"/>
            <ac:spMk id="4" creationId="{06067DEC-AAE0-393B-8D5A-8F63BB8FB47C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4:58:15.807" v="234" actId="1076"/>
          <ac:spMkLst>
            <pc:docMk/>
            <pc:sldMk cId="566197772" sldId="260"/>
            <ac:spMk id="5" creationId="{8AD72167-42A1-9406-4871-0DFC230E333D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4:58:21.042" v="235" actId="1076"/>
          <ac:spMkLst>
            <pc:docMk/>
            <pc:sldMk cId="566197772" sldId="260"/>
            <ac:spMk id="6" creationId="{4AA5971F-D00F-AF2B-7C45-4D2789279849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00:02.436" v="250"/>
          <ac:spMkLst>
            <pc:docMk/>
            <pc:sldMk cId="566197772" sldId="260"/>
            <ac:spMk id="7" creationId="{FFADE08D-56E9-77D1-ADA4-4F55854B5F4A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4:59:13.997" v="248"/>
          <ac:spMkLst>
            <pc:docMk/>
            <pc:sldMk cId="566197772" sldId="260"/>
            <ac:spMk id="8" creationId="{46D49C6B-56AE-C45B-B175-EE68BB52C113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01:39.517" v="282" actId="20577"/>
          <ac:spMkLst>
            <pc:docMk/>
            <pc:sldMk cId="566197772" sldId="260"/>
            <ac:spMk id="11" creationId="{2584AC2E-6291-6DFE-2D25-66F89FE19591}"/>
          </ac:spMkLst>
        </pc:spChg>
        <pc:picChg chg="add mod">
          <ac:chgData name="Pablo Barriuso Cervera" userId="S::barriuso.140174@e.unavarra.es::97526dbd-8541-4fd2-bef1-73a367075f78" providerId="AD" clId="Web-{DC1F2107-8FCE-35C7-1931-F0C8ADE00B57}" dt="2025-05-18T15:00:27.156" v="253" actId="1076"/>
          <ac:picMkLst>
            <pc:docMk/>
            <pc:sldMk cId="566197772" sldId="260"/>
            <ac:picMk id="9" creationId="{0DAE63EC-221A-3B17-A18C-84A2C95E8188}"/>
          </ac:picMkLst>
        </pc:picChg>
        <pc:picChg chg="add mod modCrop">
          <ac:chgData name="Pablo Barriuso Cervera" userId="S::barriuso.140174@e.unavarra.es::97526dbd-8541-4fd2-bef1-73a367075f78" providerId="AD" clId="Web-{DC1F2107-8FCE-35C7-1931-F0C8ADE00B57}" dt="2025-05-18T15:01:17.876" v="262" actId="1076"/>
          <ac:picMkLst>
            <pc:docMk/>
            <pc:sldMk cId="566197772" sldId="260"/>
            <ac:picMk id="10" creationId="{07DE312C-B003-11F9-4A56-673671EB420F}"/>
          </ac:picMkLst>
        </pc:picChg>
      </pc:sldChg>
      <pc:sldChg chg="modSp new del mod">
        <pc:chgData name="Pablo Barriuso Cervera" userId="S::barriuso.140174@e.unavarra.es::97526dbd-8541-4fd2-bef1-73a367075f78" providerId="AD" clId="Web-{DC1F2107-8FCE-35C7-1931-F0C8ADE00B57}" dt="2025-05-18T15:27:51.635" v="1229"/>
        <pc:sldMkLst>
          <pc:docMk/>
          <pc:sldMk cId="3468089236" sldId="261"/>
        </pc:sldMkLst>
        <pc:spChg chg="mod">
          <ac:chgData name="Pablo Barriuso Cervera" userId="S::barriuso.140174@e.unavarra.es::97526dbd-8541-4fd2-bef1-73a367075f78" providerId="AD" clId="Web-{DC1F2107-8FCE-35C7-1931-F0C8ADE00B57}" dt="2025-05-18T15:02:04.112" v="301" actId="20577"/>
          <ac:spMkLst>
            <pc:docMk/>
            <pc:sldMk cId="3468089236" sldId="261"/>
            <ac:spMk id="2" creationId="{9B1C8D8A-639D-8CC6-9BEB-42D8297E6F68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14:19.466" v="931" actId="20577"/>
          <ac:spMkLst>
            <pc:docMk/>
            <pc:sldMk cId="3468089236" sldId="261"/>
            <ac:spMk id="3" creationId="{1A8FE00E-5C96-A2AA-E9D7-1DBCD9A5010F}"/>
          </ac:spMkLst>
        </pc:spChg>
      </pc:sldChg>
      <pc:sldChg chg="addSp modSp new del mod">
        <pc:chgData name="Pablo Barriuso Cervera" userId="S::barriuso.140174@e.unavarra.es::97526dbd-8541-4fd2-bef1-73a367075f78" providerId="AD" clId="Web-{DC1F2107-8FCE-35C7-1931-F0C8ADE00B57}" dt="2025-05-18T15:26:41.930" v="1212"/>
        <pc:sldMkLst>
          <pc:docMk/>
          <pc:sldMk cId="3461642895" sldId="262"/>
        </pc:sldMkLst>
        <pc:spChg chg="mod">
          <ac:chgData name="Pablo Barriuso Cervera" userId="S::barriuso.140174@e.unavarra.es::97526dbd-8541-4fd2-bef1-73a367075f78" providerId="AD" clId="Web-{DC1F2107-8FCE-35C7-1931-F0C8ADE00B57}" dt="2025-05-18T15:07:41.218" v="531" actId="20577"/>
          <ac:spMkLst>
            <pc:docMk/>
            <pc:sldMk cId="3461642895" sldId="262"/>
            <ac:spMk id="2" creationId="{98D80B98-FBEF-0C8F-37B2-436E57B5F475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08:28.610" v="575" actId="14100"/>
          <ac:spMkLst>
            <pc:docMk/>
            <pc:sldMk cId="3461642895" sldId="262"/>
            <ac:spMk id="3" creationId="{381F0D49-87BF-0909-5D4D-BA64D8D173A4}"/>
          </ac:spMkLst>
        </pc:spChg>
        <pc:graphicFrameChg chg="add mod modGraphic">
          <ac:chgData name="Pablo Barriuso Cervera" userId="S::barriuso.140174@e.unavarra.es::97526dbd-8541-4fd2-bef1-73a367075f78" providerId="AD" clId="Web-{DC1F2107-8FCE-35C7-1931-F0C8ADE00B57}" dt="2025-05-18T15:11:35.601" v="809"/>
          <ac:graphicFrameMkLst>
            <pc:docMk/>
            <pc:sldMk cId="3461642895" sldId="262"/>
            <ac:graphicFrameMk id="5" creationId="{1BF2BEC2-0982-95E7-3B31-E4F0DA572802}"/>
          </ac:graphicFrameMkLst>
        </pc:graphicFrameChg>
      </pc:sldChg>
      <pc:sldChg chg="addSp delSp modSp add mod replId setBg">
        <pc:chgData name="Pablo Barriuso Cervera" userId="S::barriuso.140174@e.unavarra.es::97526dbd-8541-4fd2-bef1-73a367075f78" providerId="AD" clId="Web-{DC1F2107-8FCE-35C7-1931-F0C8ADE00B57}" dt="2025-05-18T15:26:11.882" v="1209" actId="14100"/>
        <pc:sldMkLst>
          <pc:docMk/>
          <pc:sldMk cId="8297523" sldId="263"/>
        </pc:sldMkLst>
        <pc:spChg chg="mod">
          <ac:chgData name="Pablo Barriuso Cervera" userId="S::barriuso.140174@e.unavarra.es::97526dbd-8541-4fd2-bef1-73a367075f78" providerId="AD" clId="Web-{DC1F2107-8FCE-35C7-1931-F0C8ADE00B57}" dt="2025-05-18T15:26:11.882" v="1209" actId="14100"/>
          <ac:spMkLst>
            <pc:docMk/>
            <pc:sldMk cId="8297523" sldId="263"/>
            <ac:spMk id="2" creationId="{66BCB9D7-F9E6-CD68-8ACA-5B28CF071C10}"/>
          </ac:spMkLst>
        </pc:spChg>
        <pc:spChg chg="del mod">
          <ac:chgData name="Pablo Barriuso Cervera" userId="S::barriuso.140174@e.unavarra.es::97526dbd-8541-4fd2-bef1-73a367075f78" providerId="AD" clId="Web-{DC1F2107-8FCE-35C7-1931-F0C8ADE00B57}" dt="2025-05-18T15:25:44.178" v="1191"/>
          <ac:spMkLst>
            <pc:docMk/>
            <pc:sldMk cId="8297523" sldId="263"/>
            <ac:spMk id="3" creationId="{11C371BA-210D-96CB-2506-FD420061DFA1}"/>
          </ac:spMkLst>
        </pc:spChg>
        <pc:spChg chg="add del mod">
          <ac:chgData name="Pablo Barriuso Cervera" userId="S::barriuso.140174@e.unavarra.es::97526dbd-8541-4fd2-bef1-73a367075f78" providerId="AD" clId="Web-{DC1F2107-8FCE-35C7-1931-F0C8ADE00B57}" dt="2025-05-18T15:25:47.709" v="1192"/>
          <ac:spMkLst>
            <pc:docMk/>
            <pc:sldMk cId="8297523" sldId="263"/>
            <ac:spMk id="7" creationId="{D0EE733E-5B96-3CE2-62EF-9E3885310DAC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5:47.709" v="1195"/>
          <ac:spMkLst>
            <pc:docMk/>
            <pc:sldMk cId="8297523" sldId="263"/>
            <ac:spMk id="9" creationId="{8D1AA55E-40D5-461B-A5A8-4AE8AAB71B08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5:47.709" v="1194"/>
          <ac:spMkLst>
            <pc:docMk/>
            <pc:sldMk cId="8297523" sldId="263"/>
            <ac:spMk id="13" creationId="{6CB927A4-E432-4310-9CD5-E89FF5063179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5:47.709" v="1193"/>
          <ac:spMkLst>
            <pc:docMk/>
            <pc:sldMk cId="8297523" sldId="263"/>
            <ac:spMk id="15" creationId="{E3020543-B24B-4EC4-8FFC-8DD88EEA91A8}"/>
          </ac:spMkLst>
        </pc:spChg>
        <pc:graphicFrameChg chg="del">
          <ac:chgData name="Pablo Barriuso Cervera" userId="S::barriuso.140174@e.unavarra.es::97526dbd-8541-4fd2-bef1-73a367075f78" providerId="AD" clId="Web-{DC1F2107-8FCE-35C7-1931-F0C8ADE00B57}" dt="2025-05-18T15:12:15.165" v="815"/>
          <ac:graphicFrameMkLst>
            <pc:docMk/>
            <pc:sldMk cId="8297523" sldId="263"/>
            <ac:graphicFrameMk id="5" creationId="{4996C00F-AC68-9C95-B5F0-87F58D0E44D5}"/>
          </ac:graphicFrameMkLst>
        </pc:graphicFrameChg>
        <pc:graphicFrameChg chg="add modGraphic">
          <ac:chgData name="Pablo Barriuso Cervera" userId="S::barriuso.140174@e.unavarra.es::97526dbd-8541-4fd2-bef1-73a367075f78" providerId="AD" clId="Web-{DC1F2107-8FCE-35C7-1931-F0C8ADE00B57}" dt="2025-05-18T15:26:07.851" v="1208"/>
          <ac:graphicFrameMkLst>
            <pc:docMk/>
            <pc:sldMk cId="8297523" sldId="263"/>
            <ac:graphicFrameMk id="10" creationId="{4C24F4E5-AC1C-0EFF-F46E-3C7E9F20E397}"/>
          </ac:graphicFrameMkLst>
        </pc:graphicFrameChg>
        <pc:picChg chg="add del mod">
          <ac:chgData name="Pablo Barriuso Cervera" userId="S::barriuso.140174@e.unavarra.es::97526dbd-8541-4fd2-bef1-73a367075f78" providerId="AD" clId="Web-{DC1F2107-8FCE-35C7-1931-F0C8ADE00B57}" dt="2025-05-18T15:25:26.365" v="1187"/>
          <ac:picMkLst>
            <pc:docMk/>
            <pc:sldMk cId="8297523" sldId="263"/>
            <ac:picMk id="4" creationId="{291E7361-CB4B-E8FC-C98C-C65B39B654C0}"/>
          </ac:picMkLst>
        </pc:picChg>
        <pc:cxnChg chg="add">
          <ac:chgData name="Pablo Barriuso Cervera" userId="S::barriuso.140174@e.unavarra.es::97526dbd-8541-4fd2-bef1-73a367075f78" providerId="AD" clId="Web-{DC1F2107-8FCE-35C7-1931-F0C8ADE00B57}" dt="2025-05-18T15:24:52.004" v="1178"/>
          <ac:cxnSpMkLst>
            <pc:docMk/>
            <pc:sldMk cId="8297523" sldId="263"/>
            <ac:cxnSpMk id="11" creationId="{7EB498BD-8089-4626-91EA-4978EBEF535E}"/>
          </ac:cxnSpMkLst>
        </pc:cxnChg>
      </pc:sldChg>
      <pc:sldChg chg="addSp delSp modSp new mod setBg">
        <pc:chgData name="Pablo Barriuso Cervera" userId="S::barriuso.140174@e.unavarra.es::97526dbd-8541-4fd2-bef1-73a367075f78" providerId="AD" clId="Web-{DC1F2107-8FCE-35C7-1931-F0C8ADE00B57}" dt="2025-05-18T15:28:17.168" v="1235"/>
        <pc:sldMkLst>
          <pc:docMk/>
          <pc:sldMk cId="755275796" sldId="264"/>
        </pc:sldMkLst>
        <pc:spChg chg="mod">
          <ac:chgData name="Pablo Barriuso Cervera" userId="S::barriuso.140174@e.unavarra.es::97526dbd-8541-4fd2-bef1-73a367075f78" providerId="AD" clId="Web-{DC1F2107-8FCE-35C7-1931-F0C8ADE00B57}" dt="2025-05-18T15:25:00.192" v="1179"/>
          <ac:spMkLst>
            <pc:docMk/>
            <pc:sldMk cId="755275796" sldId="264"/>
            <ac:spMk id="2" creationId="{CCCE2EAC-ADAB-D5FD-9F6C-9344DEB24B1A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5:00.192" v="1179"/>
          <ac:spMkLst>
            <pc:docMk/>
            <pc:sldMk cId="755275796" sldId="264"/>
            <ac:spMk id="3" creationId="{B387A38F-7788-BD2D-D03B-67849CDD1E65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15.105" v="1234"/>
          <ac:spMkLst>
            <pc:docMk/>
            <pc:sldMk cId="755275796" sldId="264"/>
            <ac:spMk id="9" creationId="{8D1AA55E-40D5-461B-A5A8-4AE8AAB71B08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15.105" v="1233"/>
          <ac:spMkLst>
            <pc:docMk/>
            <pc:sldMk cId="755275796" sldId="264"/>
            <ac:spMk id="13" creationId="{6CB927A4-E432-4310-9CD5-E89FF5063179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17.168" v="1235"/>
          <ac:spMkLst>
            <pc:docMk/>
            <pc:sldMk cId="755275796" sldId="264"/>
            <ac:spMk id="15" creationId="{E3020543-B24B-4EC4-8FFC-8DD88EEA91A8}"/>
          </ac:spMkLst>
        </pc:spChg>
        <pc:picChg chg="add mod">
          <ac:chgData name="Pablo Barriuso Cervera" userId="S::barriuso.140174@e.unavarra.es::97526dbd-8541-4fd2-bef1-73a367075f78" providerId="AD" clId="Web-{DC1F2107-8FCE-35C7-1931-F0C8ADE00B57}" dt="2025-05-18T15:25:00.192" v="1179"/>
          <ac:picMkLst>
            <pc:docMk/>
            <pc:sldMk cId="755275796" sldId="264"/>
            <ac:picMk id="4" creationId="{58104492-9A58-C81B-059F-FAABA5D232C3}"/>
          </ac:picMkLst>
        </pc:picChg>
        <pc:cxnChg chg="add">
          <ac:chgData name="Pablo Barriuso Cervera" userId="S::barriuso.140174@e.unavarra.es::97526dbd-8541-4fd2-bef1-73a367075f78" providerId="AD" clId="Web-{DC1F2107-8FCE-35C7-1931-F0C8ADE00B57}" dt="2025-05-18T15:25:00.192" v="1179"/>
          <ac:cxnSpMkLst>
            <pc:docMk/>
            <pc:sldMk cId="755275796" sldId="264"/>
            <ac:cxnSpMk id="11" creationId="{7EB498BD-8089-4626-91EA-4978EBEF535E}"/>
          </ac:cxnSpMkLst>
        </pc:cxnChg>
      </pc:sldChg>
      <pc:sldChg chg="addSp delSp modSp new mod setBg">
        <pc:chgData name="Pablo Barriuso Cervera" userId="S::barriuso.140174@e.unavarra.es::97526dbd-8541-4fd2-bef1-73a367075f78" providerId="AD" clId="Web-{DC1F2107-8FCE-35C7-1931-F0C8ADE00B57}" dt="2025-05-18T15:28:04.558" v="1232"/>
        <pc:sldMkLst>
          <pc:docMk/>
          <pc:sldMk cId="3078257452" sldId="265"/>
        </pc:sldMkLst>
        <pc:spChg chg="mod">
          <ac:chgData name="Pablo Barriuso Cervera" userId="S::barriuso.140174@e.unavarra.es::97526dbd-8541-4fd2-bef1-73a367075f78" providerId="AD" clId="Web-{DC1F2107-8FCE-35C7-1931-F0C8ADE00B57}" dt="2025-05-18T15:26:26.742" v="1210"/>
          <ac:spMkLst>
            <pc:docMk/>
            <pc:sldMk cId="3078257452" sldId="265"/>
            <ac:spMk id="2" creationId="{D2C924FC-3FE1-F1F4-E712-D8E37CD96155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6:26.742" v="1210"/>
          <ac:spMkLst>
            <pc:docMk/>
            <pc:sldMk cId="3078257452" sldId="265"/>
            <ac:spMk id="3" creationId="{F905BDAC-6D31-EE5B-B430-2AD2DC9164A2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02.995" v="1231"/>
          <ac:spMkLst>
            <pc:docMk/>
            <pc:sldMk cId="3078257452" sldId="265"/>
            <ac:spMk id="10" creationId="{8D1AA55E-40D5-461B-A5A8-4AE8AAB71B08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04.558" v="1232"/>
          <ac:spMkLst>
            <pc:docMk/>
            <pc:sldMk cId="3078257452" sldId="265"/>
            <ac:spMk id="14" creationId="{6CB927A4-E432-4310-9CD5-E89FF5063179}"/>
          </ac:spMkLst>
        </pc:spChg>
        <pc:spChg chg="add del">
          <ac:chgData name="Pablo Barriuso Cervera" userId="S::barriuso.140174@e.unavarra.es::97526dbd-8541-4fd2-bef1-73a367075f78" providerId="AD" clId="Web-{DC1F2107-8FCE-35C7-1931-F0C8ADE00B57}" dt="2025-05-18T15:28:02.995" v="1230"/>
          <ac:spMkLst>
            <pc:docMk/>
            <pc:sldMk cId="3078257452" sldId="265"/>
            <ac:spMk id="16" creationId="{E3020543-B24B-4EC4-8FFC-8DD88EEA91A8}"/>
          </ac:spMkLst>
        </pc:spChg>
        <pc:picChg chg="add del">
          <ac:chgData name="Pablo Barriuso Cervera" userId="S::barriuso.140174@e.unavarra.es::97526dbd-8541-4fd2-bef1-73a367075f78" providerId="AD" clId="Web-{DC1F2107-8FCE-35C7-1931-F0C8ADE00B57}" dt="2025-05-18T15:26:28.851" v="1211"/>
          <ac:picMkLst>
            <pc:docMk/>
            <pc:sldMk cId="3078257452" sldId="265"/>
            <ac:picMk id="7" creationId="{7C489999-928B-8484-D60A-D1AAED857B41}"/>
          </ac:picMkLst>
        </pc:picChg>
        <pc:cxnChg chg="add">
          <ac:chgData name="Pablo Barriuso Cervera" userId="S::barriuso.140174@e.unavarra.es::97526dbd-8541-4fd2-bef1-73a367075f78" providerId="AD" clId="Web-{DC1F2107-8FCE-35C7-1931-F0C8ADE00B57}" dt="2025-05-18T15:26:26.742" v="1210"/>
          <ac:cxnSpMkLst>
            <pc:docMk/>
            <pc:sldMk cId="3078257452" sldId="265"/>
            <ac:cxnSpMk id="12" creationId="{7EB498BD-8089-4626-91EA-4978EBEF535E}"/>
          </ac:cxnSpMkLst>
        </pc:cxnChg>
      </pc:sldChg>
      <pc:sldChg chg="add replId">
        <pc:chgData name="Pablo Barriuso Cervera" userId="S::barriuso.140174@e.unavarra.es::97526dbd-8541-4fd2-bef1-73a367075f78" providerId="AD" clId="Web-{DC1F2107-8FCE-35C7-1931-F0C8ADE00B57}" dt="2025-05-18T15:25:17.146" v="1180"/>
        <pc:sldMkLst>
          <pc:docMk/>
          <pc:sldMk cId="2854047841" sldId="266"/>
        </pc:sldMkLst>
      </pc:sldChg>
      <pc:sldChg chg="delSp modSp add ord replId">
        <pc:chgData name="Pablo Barriuso Cervera" userId="S::barriuso.140174@e.unavarra.es::97526dbd-8541-4fd2-bef1-73a367075f78" providerId="AD" clId="Web-{DC1F2107-8FCE-35C7-1931-F0C8ADE00B57}" dt="2025-05-18T15:27:47.479" v="1228"/>
        <pc:sldMkLst>
          <pc:docMk/>
          <pc:sldMk cId="4251108550" sldId="267"/>
        </pc:sldMkLst>
        <pc:spChg chg="mod">
          <ac:chgData name="Pablo Barriuso Cervera" userId="S::barriuso.140174@e.unavarra.es::97526dbd-8541-4fd2-bef1-73a367075f78" providerId="AD" clId="Web-{DC1F2107-8FCE-35C7-1931-F0C8ADE00B57}" dt="2025-05-18T15:27:12.275" v="1219" actId="14100"/>
          <ac:spMkLst>
            <pc:docMk/>
            <pc:sldMk cId="4251108550" sldId="267"/>
            <ac:spMk id="2" creationId="{20E3AA19-4C73-7C7E-C142-0D9F8131662C}"/>
          </ac:spMkLst>
        </pc:spChg>
        <pc:spChg chg="mod">
          <ac:chgData name="Pablo Barriuso Cervera" userId="S::barriuso.140174@e.unavarra.es::97526dbd-8541-4fd2-bef1-73a367075f78" providerId="AD" clId="Web-{DC1F2107-8FCE-35C7-1931-F0C8ADE00B57}" dt="2025-05-18T15:27:38.276" v="1225" actId="14100"/>
          <ac:spMkLst>
            <pc:docMk/>
            <pc:sldMk cId="4251108550" sldId="267"/>
            <ac:spMk id="3" creationId="{EAC9D395-DD8B-29A3-B99F-BB9D60C44ACD}"/>
          </ac:spMkLst>
        </pc:spChg>
        <pc:spChg chg="del">
          <ac:chgData name="Pablo Barriuso Cervera" userId="S::barriuso.140174@e.unavarra.es::97526dbd-8541-4fd2-bef1-73a367075f78" providerId="AD" clId="Web-{DC1F2107-8FCE-35C7-1931-F0C8ADE00B57}" dt="2025-05-18T15:27:44.698" v="1227"/>
          <ac:spMkLst>
            <pc:docMk/>
            <pc:sldMk cId="4251108550" sldId="267"/>
            <ac:spMk id="9" creationId="{CB8F2E99-7C5D-6473-42E0-535556B5A9FE}"/>
          </ac:spMkLst>
        </pc:spChg>
        <pc:spChg chg="del">
          <ac:chgData name="Pablo Barriuso Cervera" userId="S::barriuso.140174@e.unavarra.es::97526dbd-8541-4fd2-bef1-73a367075f78" providerId="AD" clId="Web-{DC1F2107-8FCE-35C7-1931-F0C8ADE00B57}" dt="2025-05-18T15:27:44.698" v="1226"/>
          <ac:spMkLst>
            <pc:docMk/>
            <pc:sldMk cId="4251108550" sldId="267"/>
            <ac:spMk id="13" creationId="{D7433494-0955-F879-AB9C-170677E8330C}"/>
          </ac:spMkLst>
        </pc:spChg>
        <pc:spChg chg="del">
          <ac:chgData name="Pablo Barriuso Cervera" userId="S::barriuso.140174@e.unavarra.es::97526dbd-8541-4fd2-bef1-73a367075f78" providerId="AD" clId="Web-{DC1F2107-8FCE-35C7-1931-F0C8ADE00B57}" dt="2025-05-18T15:27:47.479" v="1228"/>
          <ac:spMkLst>
            <pc:docMk/>
            <pc:sldMk cId="4251108550" sldId="267"/>
            <ac:spMk id="15" creationId="{22D6B1ED-C729-EFF6-E79D-36291921461F}"/>
          </ac:spMkLst>
        </pc:spChg>
        <pc:picChg chg="del">
          <ac:chgData name="Pablo Barriuso Cervera" userId="S::barriuso.140174@e.unavarra.es::97526dbd-8541-4fd2-bef1-73a367075f78" providerId="AD" clId="Web-{DC1F2107-8FCE-35C7-1931-F0C8ADE00B57}" dt="2025-05-18T15:27:25.572" v="1221"/>
          <ac:picMkLst>
            <pc:docMk/>
            <pc:sldMk cId="4251108550" sldId="267"/>
            <ac:picMk id="4" creationId="{E237C773-086C-1FFC-22EF-31CDBC15DC8B}"/>
          </ac:picMkLst>
        </pc:picChg>
      </pc:sldChg>
      <pc:sldChg chg="addSp delSp modSp add replId">
        <pc:chgData name="Pablo Barriuso Cervera" userId="S::barriuso.140174@e.unavarra.es::97526dbd-8541-4fd2-bef1-73a367075f78" providerId="AD" clId="Web-{DC1F2107-8FCE-35C7-1931-F0C8ADE00B57}" dt="2025-05-18T15:28:51.434" v="1243" actId="1076"/>
        <pc:sldMkLst>
          <pc:docMk/>
          <pc:sldMk cId="2246270756" sldId="268"/>
        </pc:sldMkLst>
        <pc:spChg chg="mod">
          <ac:chgData name="Pablo Barriuso Cervera" userId="S::barriuso.140174@e.unavarra.es::97526dbd-8541-4fd2-bef1-73a367075f78" providerId="AD" clId="Web-{DC1F2107-8FCE-35C7-1931-F0C8ADE00B57}" dt="2025-05-18T15:28:38.950" v="1240" actId="14100"/>
          <ac:spMkLst>
            <pc:docMk/>
            <pc:sldMk cId="2246270756" sldId="268"/>
            <ac:spMk id="2" creationId="{C0FC9F69-3D29-EF63-1C5B-7E9469D1FD9D}"/>
          </ac:spMkLst>
        </pc:spChg>
        <pc:graphicFrameChg chg="add mod">
          <ac:chgData name="Pablo Barriuso Cervera" userId="S::barriuso.140174@e.unavarra.es::97526dbd-8541-4fd2-bef1-73a367075f78" providerId="AD" clId="Web-{DC1F2107-8FCE-35C7-1931-F0C8ADE00B57}" dt="2025-05-18T15:28:51.434" v="1243" actId="1076"/>
          <ac:graphicFrameMkLst>
            <pc:docMk/>
            <pc:sldMk cId="2246270756" sldId="268"/>
            <ac:graphicFrameMk id="4" creationId="{2F13B27A-3D51-F870-037D-2144977BB09E}"/>
          </ac:graphicFrameMkLst>
        </pc:graphicFrameChg>
        <pc:graphicFrameChg chg="del">
          <ac:chgData name="Pablo Barriuso Cervera" userId="S::barriuso.140174@e.unavarra.es::97526dbd-8541-4fd2-bef1-73a367075f78" providerId="AD" clId="Web-{DC1F2107-8FCE-35C7-1931-F0C8ADE00B57}" dt="2025-05-18T15:28:41.715" v="1241"/>
          <ac:graphicFrameMkLst>
            <pc:docMk/>
            <pc:sldMk cId="2246270756" sldId="268"/>
            <ac:graphicFrameMk id="10" creationId="{BC687672-289B-11C4-C5BA-BA0A0A52D1DC}"/>
          </ac:graphicFrameMkLst>
        </pc:graphicFrameChg>
      </pc:sldChg>
      <pc:sldChg chg="addSp delSp modSp add replId">
        <pc:chgData name="Pablo Barriuso Cervera" userId="S::barriuso.140174@e.unavarra.es::97526dbd-8541-4fd2-bef1-73a367075f78" providerId="AD" clId="Web-{DC1F2107-8FCE-35C7-1931-F0C8ADE00B57}" dt="2025-05-18T15:29:39.608" v="1264" actId="1076"/>
        <pc:sldMkLst>
          <pc:docMk/>
          <pc:sldMk cId="3560354727" sldId="269"/>
        </pc:sldMkLst>
        <pc:spChg chg="mod">
          <ac:chgData name="Pablo Barriuso Cervera" userId="S::barriuso.140174@e.unavarra.es::97526dbd-8541-4fd2-bef1-73a367075f78" providerId="AD" clId="Web-{DC1F2107-8FCE-35C7-1931-F0C8ADE00B57}" dt="2025-05-18T15:29:19.998" v="1247" actId="14100"/>
          <ac:spMkLst>
            <pc:docMk/>
            <pc:sldMk cId="3560354727" sldId="269"/>
            <ac:spMk id="2" creationId="{8D6FD549-F53B-EFEC-1C7E-CE3A591A05DA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561" v="1257" actId="1076"/>
          <ac:spMkLst>
            <pc:docMk/>
            <pc:sldMk cId="3560354727" sldId="269"/>
            <ac:spMk id="5" creationId="{B1DA7889-700D-0284-0D54-B3E7D50040C6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577" v="1258" actId="1076"/>
          <ac:spMkLst>
            <pc:docMk/>
            <pc:sldMk cId="3560354727" sldId="269"/>
            <ac:spMk id="7" creationId="{3B3FD9C9-8707-8CA2-6B24-8D8CE49F0ECA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577" v="1259" actId="1076"/>
          <ac:spMkLst>
            <pc:docMk/>
            <pc:sldMk cId="3560354727" sldId="269"/>
            <ac:spMk id="9" creationId="{E0D94550-A02B-F420-CEE2-61BE146CDC79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577" v="1260" actId="1076"/>
          <ac:spMkLst>
            <pc:docMk/>
            <pc:sldMk cId="3560354727" sldId="269"/>
            <ac:spMk id="12" creationId="{D6CB2C04-D37F-06C0-4C22-5CD603C2A7D7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592" v="1261" actId="1076"/>
          <ac:spMkLst>
            <pc:docMk/>
            <pc:sldMk cId="3560354727" sldId="269"/>
            <ac:spMk id="14" creationId="{D5D8674B-BB78-9C71-CBB0-43BECB16AC96}"/>
          </ac:spMkLst>
        </pc:spChg>
        <pc:spChg chg="add mod">
          <ac:chgData name="Pablo Barriuso Cervera" userId="S::barriuso.140174@e.unavarra.es::97526dbd-8541-4fd2-bef1-73a367075f78" providerId="AD" clId="Web-{DC1F2107-8FCE-35C7-1931-F0C8ADE00B57}" dt="2025-05-18T15:29:39.608" v="1264" actId="1076"/>
          <ac:spMkLst>
            <pc:docMk/>
            <pc:sldMk cId="3560354727" sldId="269"/>
            <ac:spMk id="20" creationId="{EB8384B4-C70B-095D-6B84-651A6B6987A9}"/>
          </ac:spMkLst>
        </pc:spChg>
        <pc:graphicFrameChg chg="del">
          <ac:chgData name="Pablo Barriuso Cervera" userId="S::barriuso.140174@e.unavarra.es::97526dbd-8541-4fd2-bef1-73a367075f78" providerId="AD" clId="Web-{DC1F2107-8FCE-35C7-1931-F0C8ADE00B57}" dt="2025-05-18T15:29:23.654" v="1248"/>
          <ac:graphicFrameMkLst>
            <pc:docMk/>
            <pc:sldMk cId="3560354727" sldId="269"/>
            <ac:graphicFrameMk id="4" creationId="{FA82FF56-3559-18D1-6F73-46AC78B95725}"/>
          </ac:graphicFrameMkLst>
        </pc:graphicFrameChg>
        <pc:picChg chg="add mod">
          <ac:chgData name="Pablo Barriuso Cervera" userId="S::barriuso.140174@e.unavarra.es::97526dbd-8541-4fd2-bef1-73a367075f78" providerId="AD" clId="Web-{DC1F2107-8FCE-35C7-1931-F0C8ADE00B57}" dt="2025-05-18T15:29:39.592" v="1262" actId="1076"/>
          <ac:picMkLst>
            <pc:docMk/>
            <pc:sldMk cId="3560354727" sldId="269"/>
            <ac:picMk id="16" creationId="{44D1C0B0-43FF-46D5-88D5-D9CBC73CBC52}"/>
          </ac:picMkLst>
        </pc:picChg>
        <pc:picChg chg="add mod">
          <ac:chgData name="Pablo Barriuso Cervera" userId="S::barriuso.140174@e.unavarra.es::97526dbd-8541-4fd2-bef1-73a367075f78" providerId="AD" clId="Web-{DC1F2107-8FCE-35C7-1931-F0C8ADE00B57}" dt="2025-05-18T15:29:39.608" v="1263" actId="1076"/>
          <ac:picMkLst>
            <pc:docMk/>
            <pc:sldMk cId="3560354727" sldId="269"/>
            <ac:picMk id="18" creationId="{90A40A21-8655-6D80-67F1-9A7533970606}"/>
          </ac:picMkLst>
        </pc:picChg>
      </pc:sldChg>
      <pc:sldMasterChg chg="mod setBg modSldLayout">
        <pc:chgData name="Pablo Barriuso Cervera" userId="S::barriuso.140174@e.unavarra.es::97526dbd-8541-4fd2-bef1-73a367075f78" providerId="AD" clId="Web-{DC1F2107-8FCE-35C7-1931-F0C8ADE00B57}" dt="2025-05-18T15:24:26.113" v="1177"/>
        <pc:sldMasterMkLst>
          <pc:docMk/>
          <pc:sldMasterMk cId="2933118997" sldId="2147483648"/>
        </pc:sldMasterMkLst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2288191458" sldId="2147483649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3398174421" sldId="2147483650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2339700568" sldId="2147483651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979029867" sldId="2147483652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1752394269" sldId="2147483653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3630658609" sldId="2147483654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3682375612" sldId="2147483655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1360449816" sldId="2147483656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383603595" sldId="2147483657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541863252" sldId="2147483658"/>
          </pc:sldLayoutMkLst>
        </pc:sldLayoutChg>
        <pc:sldLayoutChg chg="mod">
          <pc:chgData name="Pablo Barriuso Cervera" userId="S::barriuso.140174@e.unavarra.es::97526dbd-8541-4fd2-bef1-73a367075f78" providerId="AD" clId="Web-{DC1F2107-8FCE-35C7-1931-F0C8ADE00B57}" dt="2025-05-18T15:24:26.113" v="1177"/>
          <pc:sldLayoutMkLst>
            <pc:docMk/>
            <pc:sldMasterMk cId="2933118997" sldId="2147483648"/>
            <pc:sldLayoutMk cId="221509620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19/05/2025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s-ES" sz="8000">
                <a:solidFill>
                  <a:srgbClr val="FFFFFF"/>
                </a:solidFill>
              </a:rPr>
              <a:t>Localización y Generación de Tracks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208228" y="5418942"/>
            <a:ext cx="8578699" cy="10580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dirty="0">
                <a:solidFill>
                  <a:srgbClr val="FFFFFF"/>
                </a:solidFill>
              </a:rPr>
              <a:t>DSM 2025</a:t>
            </a:r>
          </a:p>
          <a:p>
            <a:pPr algn="l"/>
            <a:r>
              <a:rPr lang="es-ES" dirty="0">
                <a:solidFill>
                  <a:srgbClr val="FFFFFF"/>
                </a:solidFill>
              </a:rPr>
              <a:t>Pablo Barriuso Cervera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E2EAC-ADAB-D5FD-9F6C-9344DEB24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200"/>
              <a:t>Otras funcionalidades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87A38F-7788-BD2D-D03B-67849CDD1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Podemos transformar unas coordenadas en: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 1. País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 2. Ciudad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 3. Distrito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 4. Dirección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 5. Código postal</a:t>
            </a:r>
          </a:p>
          <a:p>
            <a:pPr marL="0" indent="0">
              <a:buNone/>
            </a:pPr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Para ello usamos </a:t>
            </a:r>
            <a:r>
              <a:rPr lang="es-ES" sz="2000" i="1">
                <a:solidFill>
                  <a:schemeClr val="tx1">
                    <a:alpha val="80000"/>
                  </a:schemeClr>
                </a:solidFill>
                <a:ea typeface="+mn-lt"/>
                <a:cs typeface="+mn-lt"/>
              </a:rPr>
              <a:t>LocationGeocodedAddress</a:t>
            </a:r>
            <a:endParaRPr lang="es-ES" sz="2000" i="1">
              <a:solidFill>
                <a:schemeClr val="tx1">
                  <a:alpha val="80000"/>
                </a:schemeClr>
              </a:solidFill>
            </a:endParaRPr>
          </a:p>
          <a:p>
            <a:pPr marL="0" indent="0">
              <a:buNone/>
            </a:pPr>
            <a:endParaRPr lang="es-ES" sz="200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4" name="Imagen 3" descr="Navigation geolocation icon | Premium Vector">
            <a:extLst>
              <a:ext uri="{FF2B5EF4-FFF2-40B4-BE49-F238E27FC236}">
                <a16:creationId xmlns:a16="http://schemas.microsoft.com/office/drawing/2014/main" id="{58104492-9A58-C81B-059F-FAABA5D2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5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C924FC-3FE1-F1F4-E712-D8E37CD96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Conclusión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05BDAC-6D31-EE5B-B430-2AD2DC916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Distintas maneras de obtener la localización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Expo-location 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Permisos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Diversas aplicaciones</a:t>
            </a:r>
          </a:p>
        </p:txBody>
      </p:sp>
    </p:spTree>
    <p:extLst>
      <p:ext uri="{BB962C8B-B14F-4D97-AF65-F5344CB8AC3E}">
        <p14:creationId xmlns:p14="http://schemas.microsoft.com/office/powerpoint/2010/main" val="307825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58710-A50B-E82F-5AEA-E26553731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Introducción 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7632DC-F7B8-6482-ACB0-330B6497CB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¿Qué es la localización?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¿Qué utilizan los móviles para determinar la localización?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Configuración con Expo</a:t>
            </a:r>
          </a:p>
        </p:txBody>
      </p:sp>
      <p:pic>
        <p:nvPicPr>
          <p:cNvPr id="4" name="Imagen 3" descr="Icono&#10;&#10;El contenido generado por IA puede ser incorrecto.">
            <a:extLst>
              <a:ext uri="{FF2B5EF4-FFF2-40B4-BE49-F238E27FC236}">
                <a16:creationId xmlns:a16="http://schemas.microsoft.com/office/drawing/2014/main" id="{F9B92A44-5DC9-70AC-7C93-EA2218A983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47" r="1376"/>
          <a:stretch>
            <a:fillRect/>
          </a:stretch>
        </p:blipFill>
        <p:spPr>
          <a:xfrm>
            <a:off x="7572653" y="1968586"/>
            <a:ext cx="3499568" cy="356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1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80D35-CCBB-AA62-5AFE-843AE86CA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5600"/>
              <a:t>Fundamentos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6D1C70-3F72-5023-C68E-2E64C5E49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La localización nos proporciona muchos datos: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 1. Latitud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      2. Longitud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      3. Altitud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      4. Rumbo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      5. Velocidad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 6. Tiempo</a:t>
            </a:r>
          </a:p>
          <a:p>
            <a:pPr marL="0" indent="0">
              <a:buNone/>
            </a:pPr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 </a:t>
            </a:r>
          </a:p>
        </p:txBody>
      </p:sp>
      <p:pic>
        <p:nvPicPr>
          <p:cNvPr id="5" name="Imagen 4" descr="Difference Between Latitude and Longitude (with Comparison Chart) - Key  Differences">
            <a:extLst>
              <a:ext uri="{FF2B5EF4-FFF2-40B4-BE49-F238E27FC236}">
                <a16:creationId xmlns:a16="http://schemas.microsoft.com/office/drawing/2014/main" id="{360F2F25-4951-0159-8C70-8611C1A2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947409"/>
            <a:ext cx="3548404" cy="3615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271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2A5B8D-73E3-EB0D-5B6A-95F71E2AF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C9F69-3D29-EF63-1C5B-7E9469D1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85" y="1336390"/>
            <a:ext cx="8410672" cy="1109859"/>
          </a:xfrm>
        </p:spPr>
        <p:txBody>
          <a:bodyPr anchor="b">
            <a:normAutofit/>
          </a:bodyPr>
          <a:lstStyle/>
          <a:p>
            <a:r>
              <a:rPr lang="es-ES" dirty="0"/>
              <a:t>Maneras de obtener la localización</a:t>
            </a:r>
            <a:endParaRPr lang="es-ES"/>
          </a:p>
          <a:p>
            <a:endParaRPr lang="es-ES" sz="3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54C026-670C-16B7-B61B-9161A75A8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F13B27A-3D51-F870-037D-2144977BB0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293097"/>
              </p:ext>
            </p:extLst>
          </p:nvPr>
        </p:nvGraphicFramePr>
        <p:xfrm>
          <a:off x="1017802" y="2443581"/>
          <a:ext cx="10141640" cy="3264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410">
                  <a:extLst>
                    <a:ext uri="{9D8B030D-6E8A-4147-A177-3AD203B41FA5}">
                      <a16:colId xmlns:a16="http://schemas.microsoft.com/office/drawing/2014/main" val="3020153118"/>
                    </a:ext>
                  </a:extLst>
                </a:gridCol>
                <a:gridCol w="2535410">
                  <a:extLst>
                    <a:ext uri="{9D8B030D-6E8A-4147-A177-3AD203B41FA5}">
                      <a16:colId xmlns:a16="http://schemas.microsoft.com/office/drawing/2014/main" val="928729385"/>
                    </a:ext>
                  </a:extLst>
                </a:gridCol>
                <a:gridCol w="2535410">
                  <a:extLst>
                    <a:ext uri="{9D8B030D-6E8A-4147-A177-3AD203B41FA5}">
                      <a16:colId xmlns:a16="http://schemas.microsoft.com/office/drawing/2014/main" val="3435688474"/>
                    </a:ext>
                  </a:extLst>
                </a:gridCol>
                <a:gridCol w="2535410">
                  <a:extLst>
                    <a:ext uri="{9D8B030D-6E8A-4147-A177-3AD203B41FA5}">
                      <a16:colId xmlns:a16="http://schemas.microsoft.com/office/drawing/2014/main" val="1358241551"/>
                    </a:ext>
                  </a:extLst>
                </a:gridCol>
              </a:tblGrid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Método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Precisión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Consumo Batería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Entorno ideal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38135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 1 a 10 metros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Alto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Exteriores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418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Wi</a:t>
                      </a:r>
                      <a:r>
                        <a:rPr lang="es-ES" dirty="0"/>
                        <a:t>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 15 a 100 metros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Medio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Urbano, interiores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0964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Redes móviles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 100 a 3000 metros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Urbano, rural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83704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Bluetooth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De 1 a 5 metros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Bajo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Interiores*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186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270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F519D-308D-A4E6-58D1-19020D1BD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6FD549-F53B-EFEC-1C7E-CE3A591A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85" y="1336390"/>
            <a:ext cx="8410672" cy="1642215"/>
          </a:xfrm>
        </p:spPr>
        <p:txBody>
          <a:bodyPr anchor="b">
            <a:normAutofit/>
          </a:bodyPr>
          <a:lstStyle/>
          <a:p>
            <a:r>
              <a:rPr lang="es-ES" dirty="0"/>
              <a:t>¿Cómo obtiene Expo los datos?</a:t>
            </a:r>
          </a:p>
          <a:p>
            <a:endParaRPr lang="es-ES" dirty="0"/>
          </a:p>
          <a:p>
            <a:endParaRPr lang="es-ES" sz="3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89636E-00AE-A430-4156-E980DC077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ángulo 4">
            <a:extLst>
              <a:ext uri="{FF2B5EF4-FFF2-40B4-BE49-F238E27FC236}">
                <a16:creationId xmlns:a16="http://schemas.microsoft.com/office/drawing/2014/main" id="{B1DA7889-700D-0284-0D54-B3E7D50040C6}"/>
              </a:ext>
            </a:extLst>
          </p:cNvPr>
          <p:cNvSpPr/>
          <p:nvPr/>
        </p:nvSpPr>
        <p:spPr>
          <a:xfrm>
            <a:off x="4179870" y="2044156"/>
            <a:ext cx="3841315" cy="5235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Aplicación Expo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3FD9C9-8707-8CA2-6B24-8D8CE49F0ECA}"/>
              </a:ext>
            </a:extLst>
          </p:cNvPr>
          <p:cNvSpPr/>
          <p:nvPr/>
        </p:nvSpPr>
        <p:spPr>
          <a:xfrm>
            <a:off x="4179869" y="2879602"/>
            <a:ext cx="3841315" cy="45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Expo </a:t>
            </a:r>
            <a:r>
              <a:rPr lang="es-ES" dirty="0" err="1"/>
              <a:t>Location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0D94550-A02B-F420-CEE2-61BE146CDC79}"/>
              </a:ext>
            </a:extLst>
          </p:cNvPr>
          <p:cNvSpPr/>
          <p:nvPr/>
        </p:nvSpPr>
        <p:spPr>
          <a:xfrm>
            <a:off x="4189049" y="3669143"/>
            <a:ext cx="3841315" cy="45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API Nativa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6CB2C04-D37F-06C0-4C22-5CD603C2A7D7}"/>
              </a:ext>
            </a:extLst>
          </p:cNvPr>
          <p:cNvSpPr/>
          <p:nvPr/>
        </p:nvSpPr>
        <p:spPr>
          <a:xfrm>
            <a:off x="1912229" y="4752468"/>
            <a:ext cx="3841315" cy="450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Core </a:t>
            </a:r>
            <a:r>
              <a:rPr lang="es-ES" dirty="0" err="1"/>
              <a:t>Location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5D8674B-BB78-9C71-CBB0-43BECB16AC96}"/>
              </a:ext>
            </a:extLst>
          </p:cNvPr>
          <p:cNvSpPr/>
          <p:nvPr/>
        </p:nvSpPr>
        <p:spPr>
          <a:xfrm>
            <a:off x="6713746" y="4752467"/>
            <a:ext cx="3841315" cy="450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 err="1"/>
              <a:t>Location</a:t>
            </a:r>
            <a:r>
              <a:rPr lang="es-ES" dirty="0"/>
              <a:t> Manager</a:t>
            </a:r>
          </a:p>
        </p:txBody>
      </p:sp>
      <p:pic>
        <p:nvPicPr>
          <p:cNvPr id="16" name="Gráfico 15" descr="Archivo:Apple logo black.svg - Wikipedia, la enciclopedia libre">
            <a:extLst>
              <a:ext uri="{FF2B5EF4-FFF2-40B4-BE49-F238E27FC236}">
                <a16:creationId xmlns:a16="http://schemas.microsoft.com/office/drawing/2014/main" id="{44D1C0B0-43FF-46D5-88D5-D9CBC73CB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8477" y="4373195"/>
            <a:ext cx="503104" cy="606627"/>
          </a:xfrm>
          <a:prstGeom prst="rect">
            <a:avLst/>
          </a:prstGeom>
        </p:spPr>
      </p:pic>
      <p:pic>
        <p:nvPicPr>
          <p:cNvPr id="18" name="Imagen 17" descr="Free Android Icon - Free Download Logos Icons | IconScout">
            <a:extLst>
              <a:ext uri="{FF2B5EF4-FFF2-40B4-BE49-F238E27FC236}">
                <a16:creationId xmlns:a16="http://schemas.microsoft.com/office/drawing/2014/main" id="{90A40A21-8655-6D80-67F1-9A753397060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51" r="-377" b="18045"/>
          <a:stretch>
            <a:fillRect/>
          </a:stretch>
        </p:blipFill>
        <p:spPr>
          <a:xfrm>
            <a:off x="10028443" y="4308947"/>
            <a:ext cx="896062" cy="738240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EB8384B4-C70B-095D-6B84-651A6B6987A9}"/>
              </a:ext>
            </a:extLst>
          </p:cNvPr>
          <p:cNvSpPr/>
          <p:nvPr/>
        </p:nvSpPr>
        <p:spPr>
          <a:xfrm>
            <a:off x="4189048" y="5799070"/>
            <a:ext cx="3841315" cy="4501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/>
              <a:t>Sensores dispositivo</a:t>
            </a:r>
          </a:p>
        </p:txBody>
      </p:sp>
    </p:spTree>
    <p:extLst>
      <p:ext uri="{BB962C8B-B14F-4D97-AF65-F5344CB8AC3E}">
        <p14:creationId xmlns:p14="http://schemas.microsoft.com/office/powerpoint/2010/main" val="3560354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AF7360-B008-800F-26B3-41F42FE08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3AA19-4C73-7C7E-C142-0D9F81316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dirty="0"/>
              <a:t>Localización en Expo</a:t>
            </a:r>
          </a:p>
          <a:p>
            <a:endParaRPr lang="es-ES" sz="3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C840E3-E04B-7D1B-EAAE-711D47E4E2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C9D395-DD8B-29A3-B99F-BB9D60C44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98" y="2269307"/>
            <a:ext cx="10395183" cy="390448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s-ES" sz="2400" dirty="0">
                <a:solidFill>
                  <a:srgbClr val="000000"/>
                </a:solidFill>
              </a:rPr>
              <a:t>Utilizamos </a:t>
            </a:r>
            <a:r>
              <a:rPr lang="es-ES" sz="2400" i="1" dirty="0">
                <a:solidFill>
                  <a:srgbClr val="000000"/>
                </a:solidFill>
              </a:rPr>
              <a:t>expo-</a:t>
            </a:r>
            <a:r>
              <a:rPr lang="es-ES" sz="2400" i="1" dirty="0" err="1">
                <a:solidFill>
                  <a:srgbClr val="000000"/>
                </a:solidFill>
              </a:rPr>
              <a:t>location</a:t>
            </a:r>
            <a:endParaRPr lang="es-ES" sz="2400" dirty="0" err="1">
              <a:solidFill>
                <a:srgbClr val="000000"/>
              </a:solidFill>
            </a:endParaRPr>
          </a:p>
          <a:p>
            <a:endParaRPr lang="es-ES" sz="2400" dirty="0">
              <a:solidFill>
                <a:srgbClr val="000000"/>
              </a:solidFill>
            </a:endParaRPr>
          </a:p>
          <a:p>
            <a:r>
              <a:rPr lang="es-ES" sz="2400" dirty="0">
                <a:solidFill>
                  <a:srgbClr val="000000"/>
                </a:solidFill>
              </a:rPr>
              <a:t>En iOS necesitaremos permiso explícito para acceder a la localización en segundo plano</a:t>
            </a:r>
            <a:endParaRPr lang="en-US" sz="2400" dirty="0">
              <a:solidFill>
                <a:srgbClr val="000000"/>
              </a:solidFill>
            </a:endParaRPr>
          </a:p>
          <a:p>
            <a:endParaRPr lang="es-ES" sz="2400" dirty="0">
              <a:solidFill>
                <a:srgbClr val="000000"/>
              </a:solidFill>
            </a:endParaRPr>
          </a:p>
          <a:p>
            <a:r>
              <a:rPr lang="es-ES" sz="2400" dirty="0">
                <a:solidFill>
                  <a:srgbClr val="000000"/>
                </a:solidFill>
              </a:rPr>
              <a:t>En Android podemos pedirla con </a:t>
            </a:r>
            <a:r>
              <a:rPr lang="es-ES" sz="2400" i="1" dirty="0" err="1">
                <a:solidFill>
                  <a:srgbClr val="000000"/>
                </a:solidFill>
              </a:rPr>
              <a:t>requestForegroundPermissionsAsync</a:t>
            </a:r>
            <a:r>
              <a:rPr lang="es-ES" sz="2400" i="1" dirty="0">
                <a:solidFill>
                  <a:srgbClr val="000000"/>
                </a:solidFill>
              </a:rPr>
              <a:t>()</a:t>
            </a:r>
            <a:endParaRPr lang="es-ES" sz="2400" dirty="0">
              <a:solidFill>
                <a:schemeClr val="tx1">
                  <a:alpha val="80000"/>
                </a:schemeClr>
              </a:solidFill>
            </a:endParaRPr>
          </a:p>
          <a:p>
            <a:endParaRPr lang="es-E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400" dirty="0">
                <a:solidFill>
                  <a:srgbClr val="000000"/>
                </a:solidFill>
              </a:rPr>
              <a:t>Podemos obtener la localización de 2 maneras:</a:t>
            </a:r>
            <a:endParaRPr lang="en-US" sz="2400" dirty="0">
              <a:solidFill>
                <a:srgbClr val="000000"/>
              </a:solidFill>
            </a:endParaRPr>
          </a:p>
          <a:p>
            <a:r>
              <a:rPr lang="es-ES" sz="2400" dirty="0">
                <a:solidFill>
                  <a:schemeClr val="tx1">
                    <a:alpha val="80000"/>
                  </a:schemeClr>
                </a:solidFill>
              </a:rPr>
              <a:t> 1. </a:t>
            </a:r>
            <a:r>
              <a:rPr lang="es-ES" sz="2400" i="1" dirty="0" err="1">
                <a:solidFill>
                  <a:srgbClr val="000000"/>
                </a:solidFill>
              </a:rPr>
              <a:t>getCurrentPositionAsync</a:t>
            </a:r>
            <a:r>
              <a:rPr lang="es-ES" sz="2400" i="1" dirty="0">
                <a:solidFill>
                  <a:srgbClr val="000000"/>
                </a:solidFill>
              </a:rPr>
              <a:t>()</a:t>
            </a:r>
            <a:endParaRPr lang="es-ES" sz="24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400" dirty="0">
                <a:solidFill>
                  <a:srgbClr val="000000"/>
                </a:solidFill>
              </a:rPr>
              <a:t> 2. </a:t>
            </a:r>
            <a:r>
              <a:rPr lang="es-ES" sz="2400" i="1" dirty="0" err="1">
                <a:solidFill>
                  <a:srgbClr val="000000"/>
                </a:solidFill>
              </a:rPr>
              <a:t>watchPositionAsync</a:t>
            </a:r>
            <a:r>
              <a:rPr lang="es-ES" sz="2400" dirty="0">
                <a:solidFill>
                  <a:srgbClr val="000000"/>
                </a:solidFill>
              </a:rPr>
              <a:t>()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51108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3A213-2833-9696-E951-ED92108B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CB9D7-F9E6-CD68-8ACA-5B28CF071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885" y="1336390"/>
            <a:ext cx="8410672" cy="661010"/>
          </a:xfrm>
        </p:spPr>
        <p:txBody>
          <a:bodyPr anchor="b">
            <a:normAutofit/>
          </a:bodyPr>
          <a:lstStyle/>
          <a:p>
            <a:r>
              <a:rPr lang="es-ES" sz="3900" dirty="0"/>
              <a:t>Opciones de localización (precisión)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4C24F4E5-AC1C-0EFF-F46E-3C7E9F20E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812681"/>
              </p:ext>
            </p:extLst>
          </p:nvPr>
        </p:nvGraphicFramePr>
        <p:xfrm>
          <a:off x="2291281" y="2443581"/>
          <a:ext cx="7606233" cy="3917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5411">
                  <a:extLst>
                    <a:ext uri="{9D8B030D-6E8A-4147-A177-3AD203B41FA5}">
                      <a16:colId xmlns:a16="http://schemas.microsoft.com/office/drawing/2014/main" val="3020153118"/>
                    </a:ext>
                  </a:extLst>
                </a:gridCol>
                <a:gridCol w="2535411">
                  <a:extLst>
                    <a:ext uri="{9D8B030D-6E8A-4147-A177-3AD203B41FA5}">
                      <a16:colId xmlns:a16="http://schemas.microsoft.com/office/drawing/2014/main" val="928729385"/>
                    </a:ext>
                  </a:extLst>
                </a:gridCol>
                <a:gridCol w="2535411">
                  <a:extLst>
                    <a:ext uri="{9D8B030D-6E8A-4147-A177-3AD203B41FA5}">
                      <a16:colId xmlns:a16="http://schemas.microsoft.com/office/drawing/2014/main" val="3435688474"/>
                    </a:ext>
                  </a:extLst>
                </a:gridCol>
              </a:tblGrid>
              <a:tr h="652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Nivel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Sensores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Precisión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38135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Redes o </a:t>
                      </a:r>
                      <a:r>
                        <a:rPr lang="es-ES" dirty="0" err="1"/>
                        <a:t>Wi</a:t>
                      </a:r>
                      <a:r>
                        <a:rPr lang="es-ES" dirty="0"/>
                        <a:t>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latin typeface="Aptos"/>
                        </a:rPr>
                        <a:t>± 3 Km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418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Redes + </a:t>
                      </a:r>
                      <a:r>
                        <a:rPr lang="es-ES" dirty="0" err="1"/>
                        <a:t>Wi</a:t>
                      </a:r>
                      <a:r>
                        <a:rPr lang="es-ES" dirty="0"/>
                        <a:t>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latin typeface="Aptos"/>
                        </a:rPr>
                        <a:t>± 1 Km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4209647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GPS o Redes + </a:t>
                      </a:r>
                      <a:r>
                        <a:rPr lang="es-ES" dirty="0" err="1"/>
                        <a:t>Wi</a:t>
                      </a:r>
                      <a:r>
                        <a:rPr lang="es-ES" dirty="0"/>
                        <a:t>-Fi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±100 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8283704"/>
                  </a:ext>
                </a:extLst>
              </a:tr>
              <a:tr h="65299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GPS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± 10 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1186008"/>
                  </a:ext>
                </a:extLst>
              </a:tr>
              <a:tr h="65299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dirty="0"/>
                        <a:t>GPS con prioridad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s-ES" sz="1800" b="0" i="0" u="none" strike="noStrike" noProof="0" dirty="0">
                          <a:solidFill>
                            <a:srgbClr val="000000"/>
                          </a:solidFill>
                          <a:latin typeface="Aptos"/>
                        </a:rPr>
                        <a:t>± 1 m</a:t>
                      </a:r>
                      <a:endParaRPr lang="es-E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9187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7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589FD-4D83-8751-3951-D6CB4DB97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8861C5-7CAE-D735-A289-AA80E8B68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s-ES" sz="3900"/>
              <a:t>Opciones de localización (watch)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4F5B15-7425-1A29-A12B-78C287AC0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13CA32-E1D9-A90E-079E-351489A14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Intervalo distancia: distancia mínima necesaria 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Intervalo de tiempo: tiempo mínimo necesario</a:t>
            </a:r>
          </a:p>
          <a:p>
            <a:endParaRPr lang="es-ES" sz="20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>
                <a:solidFill>
                  <a:schemeClr val="tx1">
                    <a:alpha val="80000"/>
                  </a:schemeClr>
                </a:solidFill>
              </a:rPr>
              <a:t>Puede variar según el tipo de precisión</a:t>
            </a:r>
          </a:p>
        </p:txBody>
      </p:sp>
      <p:pic>
        <p:nvPicPr>
          <p:cNvPr id="4" name="Imagen 3" descr="Distance meter - Apps on Google Play">
            <a:extLst>
              <a:ext uri="{FF2B5EF4-FFF2-40B4-BE49-F238E27FC236}">
                <a16:creationId xmlns:a16="http://schemas.microsoft.com/office/drawing/2014/main" id="{63FA8990-B4D2-AD94-917C-27C97A9BB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47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4D3A54-9E47-F296-64BF-4BA4F52C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A7339-E11E-AE9F-DCF7-1A13413C2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70" y="1336390"/>
            <a:ext cx="6189118" cy="708058"/>
          </a:xfrm>
        </p:spPr>
        <p:txBody>
          <a:bodyPr anchor="b">
            <a:normAutofit/>
          </a:bodyPr>
          <a:lstStyle/>
          <a:p>
            <a:r>
              <a:rPr lang="es-ES" sz="3900" dirty="0"/>
              <a:t>Generación de </a:t>
            </a:r>
            <a:r>
              <a:rPr lang="es-ES" sz="3900" dirty="0" err="1"/>
              <a:t>tracks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B860ED-A27E-2303-5FEA-F7FEBAB45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582DE-9BC4-DEE2-B9AD-3E0CC65B6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409678"/>
            <a:ext cx="6190412" cy="37641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Configuramos un </a:t>
            </a:r>
            <a:r>
              <a:rPr lang="es-ES" sz="2000" dirty="0" err="1">
                <a:solidFill>
                  <a:schemeClr val="tx1">
                    <a:alpha val="80000"/>
                  </a:schemeClr>
                </a:solidFill>
              </a:rPr>
              <a:t>watcher</a:t>
            </a:r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 de la posición</a:t>
            </a:r>
            <a:endParaRPr lang="es-ES" dirty="0" err="1">
              <a:solidFill>
                <a:schemeClr val="tx1">
                  <a:alpha val="80000"/>
                </a:schemeClr>
              </a:solidFill>
            </a:endParaRP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Cada actualización que recibamos la concatenamos con las anteriores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Podemos utilizar el </a:t>
            </a:r>
            <a:r>
              <a:rPr lang="es-ES" sz="2000" dirty="0" err="1">
                <a:solidFill>
                  <a:schemeClr val="tx1">
                    <a:alpha val="80000"/>
                  </a:schemeClr>
                </a:solidFill>
              </a:rPr>
              <a:t>timestamp</a:t>
            </a:r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 como índice</a:t>
            </a:r>
          </a:p>
          <a:p>
            <a:endParaRPr lang="es-ES" sz="20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s-ES" sz="2000" dirty="0">
                <a:solidFill>
                  <a:schemeClr val="tx1">
                    <a:alpha val="80000"/>
                  </a:schemeClr>
                </a:solidFill>
              </a:rPr>
              <a:t>Guardamos los puntos</a:t>
            </a:r>
          </a:p>
        </p:txBody>
      </p:sp>
      <p:pic>
        <p:nvPicPr>
          <p:cNvPr id="6" name="Imagen 5" descr="Point A Point B Iconpointer Trafficvector Illustration Stock Illustration -  Download Image Now - iStock">
            <a:extLst>
              <a:ext uri="{FF2B5EF4-FFF2-40B4-BE49-F238E27FC236}">
                <a16:creationId xmlns:a16="http://schemas.microsoft.com/office/drawing/2014/main" id="{802623F6-2BAA-87DB-9919-5382F3213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4277" y="1812146"/>
            <a:ext cx="3211620" cy="323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673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ABD98FD3843AF45A8801F47A774DAF6" ma:contentTypeVersion="3" ma:contentTypeDescription="Crear nuevo documento." ma:contentTypeScope="" ma:versionID="6acc051ee7c608a59a04fd47a838bf7b">
  <xsd:schema xmlns:xsd="http://www.w3.org/2001/XMLSchema" xmlns:xs="http://www.w3.org/2001/XMLSchema" xmlns:p="http://schemas.microsoft.com/office/2006/metadata/properties" xmlns:ns2="80be5949-4214-4edf-9824-d02f9f89d910" targetNamespace="http://schemas.microsoft.com/office/2006/metadata/properties" ma:root="true" ma:fieldsID="1d6a545ac0f530046b14ea11adae9507" ns2:_="">
    <xsd:import namespace="80be5949-4214-4edf-9824-d02f9f89d91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e5949-4214-4edf-9824-d02f9f89d9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CE64D-CA10-4AA4-996C-602E3116FEC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0E36D34-C31E-4129-8C8E-2CF5A9A321C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5210D5-FC1B-4C9F-8697-256C4F5DBD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be5949-4214-4edf-9824-d02f9f89d91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Tema de Office</vt:lpstr>
      <vt:lpstr>Localización y Generación de Tracks</vt:lpstr>
      <vt:lpstr>Introducción </vt:lpstr>
      <vt:lpstr>Fundamentos</vt:lpstr>
      <vt:lpstr>Maneras de obtener la localización </vt:lpstr>
      <vt:lpstr>¿Cómo obtiene Expo los datos?  </vt:lpstr>
      <vt:lpstr>Localización en Expo </vt:lpstr>
      <vt:lpstr>Opciones de localización (precisión)</vt:lpstr>
      <vt:lpstr>Opciones de localización (watch)</vt:lpstr>
      <vt:lpstr>Generación de tracks</vt:lpstr>
      <vt:lpstr>Otras funcionalidades</vt:lpstr>
      <vt:lpstr>Conclusión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312</cp:revision>
  <dcterms:created xsi:type="dcterms:W3CDTF">2025-05-18T14:24:58Z</dcterms:created>
  <dcterms:modified xsi:type="dcterms:W3CDTF">2025-05-19T10:22:54Z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0x010100BABD98FD3843AF45A8801F47A774DAF6</vt:lpwstr>
  </property>
</Properties>
</file>