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85f3ea00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85f3ea00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85f3ea00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85f3ea00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85f3ea00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85f3ea00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85f3ea00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85f3ea00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85f3ea00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85f3ea00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85f3ea00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85f3ea00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85f3ea00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85f3ea00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85f3ea00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85f3ea00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85f3ea00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85f3ea00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Species Delimitation Problems and Considerations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Adelhelm, phyloseminar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Species delimitation and relationships: The dance of the seven veils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392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solve this?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Fail at Species Delimitation (SD)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Ideal SD Model, what should it include?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Fail at Species Delimitation (SD)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Ideal SD Model, what should it include?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Popgen factors - Gene Flow and Pop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Phylo factors - Pattern and Timing of Diversification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Assignment Agnostic - Do you need to know which population/lineage a sample belongs to?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Fail at Species Delimitation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Simulation study? What should we keep in mind?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Fail at Species Delimitation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Simulation study? What should we keep in mind?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characteristics of the simulated populations are highly informative to the ultimate conclusions. Must be tailored to your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you using an extensive-enough set of models to test your hypothesis?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 assignment?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we dont know the assignments? What can we do?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Fail at Species Delimitation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MSC, what is it?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transition between cladogenesis and allelic coalescence?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RJMCMC?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Considerations?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SpedeSTEM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Discovery vs Validation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Fail at Species Delimitation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Strategies for Complex Invesitgations?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Shortcomings of Validation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SpedeSTEM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Incongruence across results?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methods or one?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Conservative or Relaxed SD?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Sample Sizes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Integrating genetic and nongenetic data?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Fail at Species Delimitation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572" y="1207500"/>
            <a:ext cx="4569576" cy="369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Species delimitation and relationships: The dance of the seven veils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392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Different Veils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NuPt/NuMt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Hybridization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Lineage Sorting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Genome Organization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Demography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Phylogeo Structure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Consequences?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