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37" r:id="rId2"/>
    <p:sldMasterId id="2147483851" r:id="rId3"/>
    <p:sldMasterId id="2147483875" r:id="rId4"/>
  </p:sldMasterIdLst>
  <p:notesMasterIdLst>
    <p:notesMasterId r:id="rId29"/>
  </p:notesMasterIdLst>
  <p:handoutMasterIdLst>
    <p:handoutMasterId r:id="rId30"/>
  </p:handoutMasterIdLst>
  <p:sldIdLst>
    <p:sldId id="570" r:id="rId5"/>
    <p:sldId id="571" r:id="rId6"/>
    <p:sldId id="854" r:id="rId7"/>
    <p:sldId id="856" r:id="rId8"/>
    <p:sldId id="855" r:id="rId9"/>
    <p:sldId id="857" r:id="rId10"/>
    <p:sldId id="858" r:id="rId11"/>
    <p:sldId id="859" r:id="rId12"/>
    <p:sldId id="860" r:id="rId13"/>
    <p:sldId id="861" r:id="rId14"/>
    <p:sldId id="862" r:id="rId15"/>
    <p:sldId id="863" r:id="rId16"/>
    <p:sldId id="864" r:id="rId17"/>
    <p:sldId id="865" r:id="rId18"/>
    <p:sldId id="866" r:id="rId19"/>
    <p:sldId id="867" r:id="rId20"/>
    <p:sldId id="868" r:id="rId21"/>
    <p:sldId id="869" r:id="rId22"/>
    <p:sldId id="870" r:id="rId23"/>
    <p:sldId id="871" r:id="rId24"/>
    <p:sldId id="872" r:id="rId25"/>
    <p:sldId id="873" r:id="rId26"/>
    <p:sldId id="874" r:id="rId27"/>
    <p:sldId id="853" r:id="rId28"/>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FB73F-1186-4A02-8AF0-0841E1E3A746}" v="2" dt="2023-06-12T09:28:37.580"/>
    <p1510:client id="{B1619E2A-C526-4844-A000-0D45203EE1AC}" v="7" dt="2022-11-02T16:58:42.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Sakthivel" userId="S::vishnu.sakthivel@mphasis.com::e2e4dddf-efd1-4dc7-abaf-c880a9a8f671" providerId="AD" clId="Web-{408FB73F-1186-4A02-8AF0-0841E1E3A746}"/>
    <pc:docChg chg="modSld">
      <pc:chgData name="Vishnu Sakthivel" userId="S::vishnu.sakthivel@mphasis.com::e2e4dddf-efd1-4dc7-abaf-c880a9a8f671" providerId="AD" clId="Web-{408FB73F-1186-4A02-8AF0-0841E1E3A746}" dt="2023-06-12T09:28:37.580" v="1" actId="1076"/>
      <pc:docMkLst>
        <pc:docMk/>
      </pc:docMkLst>
      <pc:sldChg chg="modSp">
        <pc:chgData name="Vishnu Sakthivel" userId="S::vishnu.sakthivel@mphasis.com::e2e4dddf-efd1-4dc7-abaf-c880a9a8f671" providerId="AD" clId="Web-{408FB73F-1186-4A02-8AF0-0841E1E3A746}" dt="2023-06-12T09:28:37.580" v="1" actId="1076"/>
        <pc:sldMkLst>
          <pc:docMk/>
          <pc:sldMk cId="3158149703" sldId="860"/>
        </pc:sldMkLst>
        <pc:picChg chg="mod">
          <ac:chgData name="Vishnu Sakthivel" userId="S::vishnu.sakthivel@mphasis.com::e2e4dddf-efd1-4dc7-abaf-c880a9a8f671" providerId="AD" clId="Web-{408FB73F-1186-4A02-8AF0-0841E1E3A746}" dt="2023-06-12T09:28:37.580" v="1" actId="1076"/>
          <ac:picMkLst>
            <pc:docMk/>
            <pc:sldMk cId="3158149703" sldId="860"/>
            <ac:picMk id="12290" creationId="{1FE57720-F0CE-43BE-844D-7A387F5B212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174336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p:nvSpPr>
        <p:spPr>
          <a:xfrm>
            <a:off x="4344531" y="167343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p:nvSpPr>
        <p:spPr>
          <a:xfrm>
            <a:off x="4344531" y="303455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p:nvSpPr>
        <p:spPr>
          <a:xfrm>
            <a:off x="4344531" y="4368472"/>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p:nvSpPr>
        <p:spPr>
          <a:xfrm>
            <a:off x="4138353" y="1895786"/>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p:nvSpPr>
        <p:spPr>
          <a:xfrm>
            <a:off x="4743137" y="260774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p:nvSpPr>
        <p:spPr>
          <a:xfrm>
            <a:off x="4138353" y="3256904"/>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p:nvSpPr>
        <p:spPr>
          <a:xfrm>
            <a:off x="4743137" y="3968860"/>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p:nvSpPr>
        <p:spPr>
          <a:xfrm>
            <a:off x="4138353" y="4590825"/>
            <a:ext cx="394196" cy="399020"/>
          </a:xfrm>
          <a:prstGeom prst="rect">
            <a:avLst/>
          </a:prstGeom>
          <a:noFill/>
        </p:spPr>
        <p:txBody>
          <a:bodyPr wrap="square" rtlCol="0" anchor="ctr">
            <a:spAutoFit/>
          </a:bodyPr>
          <a:lstStyle/>
          <a:p>
            <a:pPr algn="ctr"/>
            <a:r>
              <a:rPr lang="en-US" sz="1993">
                <a:solidFill>
                  <a:schemeClr val="bg1"/>
                </a:solidFill>
                <a:latin typeface="Calibri" panose="020F0502020204030204" pitchFamily="34" charset="0"/>
                <a:ea typeface="FontAwesome"/>
                <a:cs typeface="Calibri" panose="020F0502020204030204" pitchFamily="34" charset="0"/>
                <a:sym typeface="FontAwesome"/>
              </a:rPr>
              <a:t></a:t>
            </a:r>
            <a:endParaRPr lang="en-US" sz="1993">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err="1">
                <a:latin typeface="Calibri" panose="020F0502020204030204" pitchFamily="34" charset="0"/>
                <a:cs typeface="Calibri" panose="020F0502020204030204" pitchFamily="34" charset="0"/>
              </a:rPr>
              <a:t>Fusce</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diam</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tortor</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mattis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quis</a:t>
            </a:r>
            <a:r>
              <a:rPr lang="en-US" sz="996">
                <a:latin typeface="Calibri" panose="020F0502020204030204" pitchFamily="34" charset="0"/>
                <a:cs typeface="Calibri" panose="020F0502020204030204" pitchFamily="34" charset="0"/>
              </a:rPr>
              <a:t> </a:t>
            </a:r>
            <a:r>
              <a:rPr lang="en-US" sz="996" err="1">
                <a:latin typeface="Calibri" panose="020F0502020204030204" pitchFamily="34" charset="0"/>
                <a:cs typeface="Calibri" panose="020F0502020204030204" pitchFamily="34" charset="0"/>
              </a:rPr>
              <a:t>dapibus</a:t>
            </a:r>
            <a:r>
              <a:rPr lang="en-US" sz="996">
                <a:latin typeface="Calibri" panose="020F0502020204030204" pitchFamily="34" charset="0"/>
                <a:cs typeface="Calibri" panose="020F0502020204030204" pitchFamily="34" charset="0"/>
              </a:rPr>
              <a:t> vitae, </a:t>
            </a:r>
            <a:r>
              <a:rPr lang="en-US" sz="996" err="1">
                <a:latin typeface="Calibri" panose="020F0502020204030204" pitchFamily="34" charset="0"/>
                <a:cs typeface="Calibri" panose="020F0502020204030204" pitchFamily="34" charset="0"/>
              </a:rPr>
              <a:t>euismod</a:t>
            </a:r>
            <a:r>
              <a:rPr lang="en-US" sz="996">
                <a:latin typeface="Calibri" panose="020F0502020204030204" pitchFamily="34" charset="0"/>
                <a:cs typeface="Calibri" panose="020F0502020204030204" pitchFamily="34" charset="0"/>
              </a:rPr>
              <a:t> non </a:t>
            </a:r>
            <a:r>
              <a:rPr lang="en-US" sz="996" err="1">
                <a:latin typeface="Calibri" panose="020F0502020204030204" pitchFamily="34" charset="0"/>
                <a:cs typeface="Calibri" panose="020F0502020204030204" pitchFamily="34" charset="0"/>
              </a:rPr>
              <a:t>purus</a:t>
            </a:r>
            <a:r>
              <a:rPr lang="en-US" sz="996">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a:solidFill>
                  <a:schemeClr val="bg1"/>
                </a:solidFill>
                <a:latin typeface="Calibri" panose="020F0502020204030204" pitchFamily="34" charset="0"/>
                <a:cs typeface="Calibri" panose="020F0502020204030204" pitchFamily="34" charset="0"/>
              </a:rPr>
              <a:t>About </a:t>
            </a:r>
            <a:r>
              <a:rPr lang="en-GB" sz="900" b="1" err="1">
                <a:solidFill>
                  <a:schemeClr val="bg1"/>
                </a:solidFill>
                <a:latin typeface="Calibri" panose="020F0502020204030204" pitchFamily="34" charset="0"/>
                <a:cs typeface="Calibri" panose="020F0502020204030204" pitchFamily="34" charset="0"/>
              </a:rPr>
              <a:t>Mphasis</a:t>
            </a:r>
            <a:endParaRPr lang="en-GB" sz="900">
              <a:solidFill>
                <a:schemeClr val="bg1"/>
              </a:solidFill>
              <a:latin typeface="Calibri" panose="020F0502020204030204" pitchFamily="34" charset="0"/>
              <a:cs typeface="Calibri" panose="020F0502020204030204" pitchFamily="34" charset="0"/>
            </a:endParaRPr>
          </a:p>
          <a:p>
            <a:pPr algn="just"/>
            <a:r>
              <a:rPr lang="en-US" sz="900" u="sng" err="1">
                <a:latin typeface="Calibri" panose="020F0502020204030204" pitchFamily="34" charset="0"/>
                <a:cs typeface="Calibri" panose="020F0502020204030204" pitchFamily="34" charset="0"/>
                <a:hlinkClick r:id="rId2"/>
              </a:rPr>
              <a:t>Mphasis</a:t>
            </a:r>
            <a:r>
              <a:rPr lang="en-US"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and is reflected in the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3"/>
              </a:rPr>
              <a:t>Front2Back</a:t>
            </a:r>
            <a:r>
              <a:rPr lang="en-US" sz="900">
                <a:solidFill>
                  <a:schemeClr val="bg1"/>
                </a:solidFill>
                <a:latin typeface="Calibri" panose="020F0502020204030204" pitchFamily="34" charset="0"/>
                <a:cs typeface="Calibri" panose="020F0502020204030204" pitchFamily="34" charset="0"/>
              </a:rPr>
              <a:t>™ Transformation </a:t>
            </a:r>
            <a:r>
              <a:rPr lang="en-GB" sz="90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a:solidFill>
                  <a:schemeClr val="bg1"/>
                </a:solidFill>
                <a:latin typeface="Calibri" panose="020F0502020204030204" pitchFamily="34" charset="0"/>
                <a:cs typeface="Calibri" panose="020F0502020204030204" pitchFamily="34" charset="0"/>
              </a:rPr>
              <a:t>(C=</a:t>
            </a:r>
            <a:r>
              <a:rPr lang="en-GB" sz="900" u="sng">
                <a:latin typeface="Calibri" panose="020F0502020204030204" pitchFamily="34" charset="0"/>
                <a:cs typeface="Calibri" panose="020F0502020204030204" pitchFamily="34" charset="0"/>
                <a:hlinkClick r:id="rId3"/>
              </a:rPr>
              <a:t>X2C</a:t>
            </a:r>
            <a:r>
              <a:rPr lang="en-US" sz="900" u="sng" baseline="30000">
                <a:latin typeface="Calibri" panose="020F0502020204030204" pitchFamily="34" charset="0"/>
                <a:cs typeface="Calibri" panose="020F0502020204030204" pitchFamily="34" charset="0"/>
                <a:hlinkClick r:id="rId3"/>
              </a:rPr>
              <a:t>2 </a:t>
            </a:r>
            <a:r>
              <a:rPr lang="en-US" sz="900" u="sng" baseline="-25000">
                <a:latin typeface="Calibri" panose="020F0502020204030204" pitchFamily="34" charset="0"/>
                <a:cs typeface="Calibri" panose="020F0502020204030204" pitchFamily="34" charset="0"/>
                <a:hlinkClick r:id="rId3"/>
              </a:rPr>
              <a:t>TM</a:t>
            </a:r>
            <a:r>
              <a:rPr lang="en-GB" sz="900">
                <a:solidFill>
                  <a:schemeClr val="bg1"/>
                </a:solidFill>
                <a:latin typeface="Calibri" panose="020F0502020204030204" pitchFamily="34" charset="0"/>
                <a:cs typeface="Calibri" panose="020F0502020204030204" pitchFamily="34" charset="0"/>
              </a:rPr>
              <a:t>=1) digital experience to clients and their end customers.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err="1">
                <a:solidFill>
                  <a:schemeClr val="bg1"/>
                </a:solidFill>
                <a:latin typeface="Calibri" panose="020F0502020204030204" pitchFamily="34" charset="0"/>
                <a:cs typeface="Calibri" panose="020F0502020204030204" pitchFamily="34" charset="0"/>
              </a:rPr>
              <a:t>Mphasis</a:t>
            </a:r>
            <a:r>
              <a:rPr lang="en-GB" sz="90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a:latin typeface="Calibri" panose="020F0502020204030204" pitchFamily="34" charset="0"/>
                <a:cs typeface="Calibri" panose="020F0502020204030204" pitchFamily="34" charset="0"/>
              </a:rPr>
              <a:t> </a:t>
            </a:r>
            <a:r>
              <a:rPr lang="en-US" sz="900" u="sng">
                <a:latin typeface="Calibri" panose="020F0502020204030204" pitchFamily="34" charset="0"/>
                <a:cs typeface="Calibri" panose="020F0502020204030204" pitchFamily="34" charset="0"/>
                <a:hlinkClick r:id="rId2"/>
              </a:rPr>
              <a:t>here</a:t>
            </a:r>
            <a:r>
              <a:rPr lang="en-GB" sz="900">
                <a:latin typeface="Calibri" panose="020F0502020204030204" pitchFamily="34" charset="0"/>
                <a:cs typeface="Calibri" panose="020F0502020204030204" pitchFamily="34" charset="0"/>
              </a:rPr>
              <a:t> </a:t>
            </a:r>
            <a:r>
              <a:rPr lang="en-GB" sz="90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err="1">
                <a:solidFill>
                  <a:schemeClr val="bg1"/>
                </a:solidFill>
                <a:latin typeface="Calibri" panose="020F0502020204030204" pitchFamily="34" charset="0"/>
                <a:ea typeface="ヒラギノ角ゴ Pro W3" charset="0"/>
                <a:cs typeface="Calibri" panose="020F0502020204030204" pitchFamily="34" charset="0"/>
              </a:rPr>
              <a:t>Mphasis</a:t>
            </a:r>
            <a:r>
              <a:rPr lang="en-US" sz="825">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12 June 2023</a:t>
            </a:fld>
            <a:endParaRPr lang="en-US" sz="75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27837242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004430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a:t>DUMMY TEXT FOR SAMPLE - </a:t>
            </a:r>
            <a:r>
              <a:rPr lang="en-IN" err="1"/>
              <a:t>Editem</a:t>
            </a:r>
            <a:r>
              <a:rPr lang="en-IN"/>
              <a:t> </a:t>
            </a:r>
            <a:r>
              <a:rPr lang="en-IN" err="1"/>
              <a:t>resci</a:t>
            </a:r>
            <a:r>
              <a:rPr lang="en-IN"/>
              <a:t> </a:t>
            </a:r>
            <a:r>
              <a:rPr lang="en-IN" err="1"/>
              <a:t>corestint</a:t>
            </a:r>
            <a:r>
              <a:rPr lang="en-IN"/>
              <a:t> rem ipsum non nonet </a:t>
            </a:r>
            <a:r>
              <a:rPr lang="en-IN" err="1"/>
              <a:t>occum</a:t>
            </a:r>
            <a:r>
              <a:rPr lang="en-IN"/>
              <a:t> </a:t>
            </a:r>
            <a:r>
              <a:rPr lang="en-IN" err="1"/>
              <a:t>quaeraes</a:t>
            </a:r>
            <a:r>
              <a:rPr lang="en-IN"/>
              <a:t> que </a:t>
            </a:r>
            <a:r>
              <a:rPr lang="en-IN" err="1"/>
              <a:t>labo</a:t>
            </a:r>
            <a:r>
              <a:rPr lang="en-IN"/>
              <a:t>. </a:t>
            </a:r>
            <a:r>
              <a:rPr lang="en-IN" err="1"/>
              <a:t>Udant</a:t>
            </a:r>
            <a:r>
              <a:rPr lang="en-IN"/>
              <a:t> </a:t>
            </a:r>
            <a:r>
              <a:rPr lang="en-IN" err="1"/>
              <a:t>quati</a:t>
            </a:r>
            <a:r>
              <a:rPr lang="en-IN"/>
              <a:t> </a:t>
            </a:r>
            <a:r>
              <a:rPr lang="en-IN" err="1"/>
              <a:t>dollab</a:t>
            </a:r>
            <a:r>
              <a:rPr lang="en-IN"/>
              <a:t> </a:t>
            </a:r>
            <a:r>
              <a:rPr lang="en-IN" err="1"/>
              <a:t>invel</a:t>
            </a:r>
            <a:r>
              <a:rPr lang="en-IN"/>
              <a:t> </a:t>
            </a:r>
            <a:r>
              <a:rPr lang="en-IN" err="1"/>
              <a:t>iniendel</a:t>
            </a:r>
            <a:r>
              <a:rPr lang="en-IN"/>
              <a:t> </a:t>
            </a:r>
            <a:r>
              <a:rPr lang="en-IN" err="1"/>
              <a:t>ipiet</a:t>
            </a:r>
            <a:r>
              <a:rPr lang="en-IN"/>
              <a:t> </a:t>
            </a:r>
            <a:r>
              <a:rPr lang="en-IN" err="1"/>
              <a:t>lia</a:t>
            </a:r>
            <a:r>
              <a:rPr lang="en-IN"/>
              <a:t> </a:t>
            </a:r>
            <a:r>
              <a:rPr lang="en-IN" err="1"/>
              <a:t>etur</a:t>
            </a:r>
            <a:r>
              <a:rPr lang="en-IN"/>
              <a:t> </a:t>
            </a:r>
            <a:r>
              <a:rPr lang="en-IN" err="1"/>
              <a:t>adior</a:t>
            </a:r>
            <a:r>
              <a:rPr lang="en-IN"/>
              <a:t> </a:t>
            </a:r>
            <a:r>
              <a:rPr lang="en-IN" err="1"/>
              <a:t>sam</a:t>
            </a:r>
            <a:r>
              <a:rPr lang="en-IN"/>
              <a:t> </a:t>
            </a:r>
            <a:r>
              <a:rPr lang="en-IN" err="1"/>
              <a:t>ute</a:t>
            </a:r>
            <a:r>
              <a:rPr lang="en-IN"/>
              <a:t> </a:t>
            </a:r>
            <a:r>
              <a:rPr lang="en-IN" err="1"/>
              <a:t>voluptatur</a:t>
            </a:r>
            <a:r>
              <a:rPr lang="en-IN"/>
              <a:t> </a:t>
            </a:r>
            <a:r>
              <a:rPr lang="en-IN" err="1"/>
              <a:t>aspieni</a:t>
            </a:r>
            <a:r>
              <a:rPr lang="en-IN"/>
              <a:t> </a:t>
            </a:r>
            <a:r>
              <a:rPr lang="en-IN" err="1"/>
              <a:t>stemporio</a:t>
            </a:r>
            <a:r>
              <a:rPr lang="en-IN"/>
              <a:t> tem </a:t>
            </a:r>
            <a:r>
              <a:rPr lang="en-IN" err="1"/>
              <a:t>aut</a:t>
            </a:r>
            <a:r>
              <a:rPr lang="en-IN"/>
              <a:t> </a:t>
            </a:r>
            <a:r>
              <a:rPr lang="en-IN" err="1"/>
              <a:t>quiant</a:t>
            </a:r>
            <a:r>
              <a:rPr lang="en-IN"/>
              <a:t> </a:t>
            </a:r>
            <a:r>
              <a:rPr lang="en-IN" err="1"/>
              <a:t>alitio</a:t>
            </a:r>
            <a:r>
              <a:rPr lang="en-IN"/>
              <a:t> </a:t>
            </a:r>
            <a:r>
              <a:rPr lang="en-IN" err="1"/>
              <a:t>magnimp</a:t>
            </a:r>
            <a:r>
              <a:rPr lang="en-IN"/>
              <a:t> </a:t>
            </a:r>
            <a:r>
              <a:rPr lang="en-IN" err="1"/>
              <a:t>orpore</a:t>
            </a:r>
            <a:r>
              <a:rPr lang="en-IN"/>
              <a:t> </a:t>
            </a:r>
            <a:r>
              <a:rPr lang="en-IN" err="1"/>
              <a:t>ilitae</a:t>
            </a:r>
            <a:r>
              <a:rPr lang="en-IN"/>
              <a:t> </a:t>
            </a:r>
            <a:r>
              <a:rPr lang="en-IN" err="1"/>
              <a:t>aperaerspid</a:t>
            </a:r>
            <a:r>
              <a:rPr lang="en-IN"/>
              <a:t> </a:t>
            </a:r>
            <a:r>
              <a:rPr lang="en-IN" err="1"/>
              <a:t>ut</a:t>
            </a:r>
            <a:r>
              <a:rPr lang="en-IN"/>
              <a:t> </a:t>
            </a:r>
            <a:r>
              <a:rPr lang="en-IN" err="1"/>
              <a:t>dici</a:t>
            </a:r>
            <a:r>
              <a:rPr lang="en-IN"/>
              <a:t> </a:t>
            </a:r>
            <a:r>
              <a:rPr lang="en-IN" err="1"/>
              <a:t>sequi</a:t>
            </a:r>
            <a:r>
              <a:rPr lang="en-IN"/>
              <a:t> </a:t>
            </a:r>
            <a:r>
              <a:rPr lang="en-IN" err="1"/>
              <a:t>nonsequi</a:t>
            </a:r>
            <a:r>
              <a:rPr lang="en-IN"/>
              <a:t> </a:t>
            </a:r>
            <a:r>
              <a:rPr lang="en-IN" err="1"/>
              <a:t>dolorem</a:t>
            </a:r>
            <a:r>
              <a:rPr lang="en-IN"/>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err="1">
                <a:solidFill>
                  <a:srgbClr val="B51E6A"/>
                </a:solidFill>
                <a:latin typeface="Calibri" panose="020F0502020204030204" pitchFamily="34" charset="0"/>
                <a:cs typeface="Calibri" panose="020F0502020204030204" pitchFamily="34" charset="0"/>
              </a:rPr>
              <a:t>Subitle</a:t>
            </a:r>
            <a:r>
              <a:rPr lang="en-US">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err="1">
                <a:latin typeface="Calibri" panose="020F0502020204030204" pitchFamily="34" charset="0"/>
                <a:cs typeface="Calibri" panose="020F0502020204030204" pitchFamily="34" charset="0"/>
              </a:rPr>
              <a:t>Fusce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diam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tortor</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mattis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quis</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dapibus</a:t>
            </a:r>
            <a:r>
              <a:rPr lang="en-US">
                <a:latin typeface="Calibri" panose="020F0502020204030204" pitchFamily="34" charset="0"/>
                <a:cs typeface="Calibri" panose="020F0502020204030204" pitchFamily="34" charset="0"/>
              </a:rPr>
              <a:t> vitae, </a:t>
            </a:r>
            <a:r>
              <a:rPr lang="en-US" err="1">
                <a:latin typeface="Calibri" panose="020F0502020204030204" pitchFamily="34" charset="0"/>
                <a:cs typeface="Calibri" panose="020F0502020204030204" pitchFamily="34" charset="0"/>
              </a:rPr>
              <a:t>euismod</a:t>
            </a:r>
            <a:r>
              <a:rPr lang="en-US">
                <a:latin typeface="Calibri" panose="020F0502020204030204" pitchFamily="34" charset="0"/>
                <a:cs typeface="Calibri" panose="020F0502020204030204" pitchFamily="34" charset="0"/>
              </a:rPr>
              <a:t> non </a:t>
            </a:r>
            <a:r>
              <a:rPr lang="en-US" err="1">
                <a:latin typeface="Calibri" panose="020F0502020204030204" pitchFamily="34" charset="0"/>
                <a:cs typeface="Calibri" panose="020F0502020204030204" pitchFamily="34" charset="0"/>
              </a:rPr>
              <a:t>purus</a:t>
            </a:r>
            <a:r>
              <a:rPr lang="en-US">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a:solidFill>
                  <a:schemeClr val="bg1"/>
                </a:solidFill>
                <a:latin typeface="Calibri" panose="020F0502020204030204" pitchFamily="34" charset="0"/>
                <a:ea typeface="FontAwesome"/>
                <a:cs typeface="Calibri" panose="020F0502020204030204" pitchFamily="34" charset="0"/>
                <a:sym typeface="FontAwesome"/>
              </a:rPr>
              <a:t></a:t>
            </a:r>
            <a:endParaRPr lang="en-US" sz="1495">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err="1">
                <a:latin typeface="Calibri" panose="020F0502020204030204" pitchFamily="34" charset="0"/>
                <a:cs typeface="Calibri" panose="020F0502020204030204" pitchFamily="34" charset="0"/>
              </a:rPr>
              <a:t>Fusce</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diam</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tortor</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mattis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quis</a:t>
            </a:r>
            <a:r>
              <a:rPr lang="en-US" sz="747">
                <a:latin typeface="Calibri" panose="020F0502020204030204" pitchFamily="34" charset="0"/>
                <a:cs typeface="Calibri" panose="020F0502020204030204" pitchFamily="34" charset="0"/>
              </a:rPr>
              <a:t> </a:t>
            </a:r>
            <a:r>
              <a:rPr lang="en-US" sz="747" err="1">
                <a:latin typeface="Calibri" panose="020F0502020204030204" pitchFamily="34" charset="0"/>
                <a:cs typeface="Calibri" panose="020F0502020204030204" pitchFamily="34" charset="0"/>
              </a:rPr>
              <a:t>dapibus</a:t>
            </a:r>
            <a:r>
              <a:rPr lang="en-US" sz="747">
                <a:latin typeface="Calibri" panose="020F0502020204030204" pitchFamily="34" charset="0"/>
                <a:cs typeface="Calibri" panose="020F0502020204030204" pitchFamily="34" charset="0"/>
              </a:rPr>
              <a:t> vitae, </a:t>
            </a:r>
            <a:r>
              <a:rPr lang="en-US" sz="747" err="1">
                <a:latin typeface="Calibri" panose="020F0502020204030204" pitchFamily="34" charset="0"/>
                <a:cs typeface="Calibri" panose="020F0502020204030204" pitchFamily="34" charset="0"/>
              </a:rPr>
              <a:t>euismod</a:t>
            </a:r>
            <a:r>
              <a:rPr lang="en-US" sz="747">
                <a:latin typeface="Calibri" panose="020F0502020204030204" pitchFamily="34" charset="0"/>
                <a:cs typeface="Calibri" panose="020F0502020204030204" pitchFamily="34" charset="0"/>
              </a:rPr>
              <a:t> non </a:t>
            </a:r>
            <a:r>
              <a:rPr lang="en-US" sz="747" err="1">
                <a:latin typeface="Calibri" panose="020F0502020204030204" pitchFamily="34" charset="0"/>
                <a:cs typeface="Calibri" panose="020F0502020204030204" pitchFamily="34" charset="0"/>
              </a:rPr>
              <a:t>purus</a:t>
            </a:r>
            <a:r>
              <a:rPr lang="en-US" sz="747">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a:t>Address</a:t>
            </a:r>
            <a:endParaRPr lang="en-US"/>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pPr/>
              <a:t>12-06-2023</a:t>
            </a:fld>
            <a:r>
              <a:rPr lang="en-US"/>
              <a:t> </a:t>
            </a:r>
            <a:r>
              <a:rPr lang="en-US" altLang="en-US"/>
              <a:t>| </a:t>
            </a:r>
            <a:r>
              <a:rPr lang="en-IN" altLang="en-US"/>
              <a:t>© Mphasis 2021  Proprietary and confidential information</a:t>
            </a:r>
            <a:endParaRPr lang="en-US"/>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12 June 2023</a:t>
            </a:fld>
            <a:endParaRPr lang="en-US" sz="75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E1B-08D5-438E-9656-B354EAFFDE5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191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a:p>
        </p:txBody>
      </p:sp>
    </p:spTree>
    <p:extLst>
      <p:ext uri="{BB962C8B-B14F-4D97-AF65-F5344CB8AC3E}">
        <p14:creationId xmlns:p14="http://schemas.microsoft.com/office/powerpoint/2010/main" val="127609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7.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2.xml"/><Relationship Id="rId7"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7.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12-06-2023</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88"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p:nvPicPr>
        <p:blipFill>
          <a:blip r:embed="rId13"/>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12-06-2023</a:t>
            </a:fld>
            <a:r>
              <a:rPr lang="en-US" sz="797">
                <a:solidFill>
                  <a:schemeClr val="bg1"/>
                </a:solidFill>
              </a:rPr>
              <a:t> </a:t>
            </a:r>
            <a:r>
              <a:rPr lang="en-US" altLang="en-US" sz="797">
                <a:solidFill>
                  <a:schemeClr val="bg1"/>
                </a:solidFill>
              </a:rPr>
              <a:t>| </a:t>
            </a:r>
            <a:r>
              <a:rPr lang="en-IN" altLang="en-US" sz="797">
                <a:solidFill>
                  <a:schemeClr val="bg1"/>
                </a:solidFill>
              </a:rPr>
              <a:t>© Mphasis 2018  Proprietary and confidential information</a:t>
            </a:r>
            <a:endParaRPr lang="en-US" sz="797">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8"/>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9"/>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12-06-2023</a:t>
            </a:fld>
            <a:r>
              <a:rPr lang="en-US"/>
              <a:t> </a:t>
            </a:r>
            <a:r>
              <a:rPr lang="en-US" altLang="en-US"/>
              <a:t>| </a:t>
            </a:r>
            <a:r>
              <a:rPr lang="en-IN" altLang="en-US"/>
              <a:t>© Mphasis 2018  Proprietary and confidential information</a:t>
            </a:r>
            <a:endParaRPr lang="en-US"/>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3C0188DA-507C-49D8-93F9-9645DA485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25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6E000F3-DC3B-44CB-81B6-83664D6AB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0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11DA0AA1-FAE1-4B3E-8AC2-7CEF13A2B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47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178D3BDC-B632-4349-A3A3-6B0C3E156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9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3856A7B9-FF7C-4332-8586-DFBD2D61E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98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DEE715E6-2747-4B39-9018-8B5D6A0B5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95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F845E7BF-6DF4-4C6A-9737-4CE258F15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15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7C36D747-7BB7-495A-9B8C-0FD4AD9CE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15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DD0B265C-8288-4B66-A7AE-E320CA924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852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EC34520-A0AB-4BBC-9D21-A82423F52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51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fontScale="90000"/>
          </a:bodyPr>
          <a:lstStyle/>
          <a:p>
            <a:r>
              <a:rPr lang="en-US" altLang="en-US" sz="2400" b="1">
                <a:solidFill>
                  <a:schemeClr val="bg2"/>
                </a:solidFill>
              </a:rPr>
              <a:t>SPM – Structured PROGRAMMING MACROS</a:t>
            </a:r>
            <a:br>
              <a:rPr lang="en-US" altLang="en-US" sz="2400" b="1">
                <a:solidFill>
                  <a:schemeClr val="bg2"/>
                </a:solidFill>
              </a:rPr>
            </a:br>
            <a:endParaRPr lang="en-US" b="1">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1FD142D5-5720-4C4C-B9FF-D3D0B4197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54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F29CD4F1-97DE-414E-B78F-F13AF22B6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71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B0488617-B29E-4034-82A6-CDB7999EC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541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E4FE0666-646A-4AEB-9DE2-FD5F1CA9C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668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a:solidFill>
                  <a:schemeClr val="bg2"/>
                </a:solidFill>
              </a:rPr>
              <a:t>Questions!!?</a:t>
            </a:r>
            <a:endParaRPr lang="en-US" b="1">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EF3AFE6-B3CD-4FF0-A947-732B4AC2E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39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C250367-45EA-4E9D-ABAD-C5D2A7DC4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8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8AF87E5-2344-4621-8BC5-3CE9DB4C9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EDB4247-03EC-4064-984B-5FA676312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64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F0654FF-C6EF-4DEE-8D5C-7BDC254E7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5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D3EF7EA8-B128-4EEE-BD3E-961AA7268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09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1FE57720-F0CE-43BE-844D-7A387F5B2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6314"/>
            <a:ext cx="9144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149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24</Slides>
  <Notes>0</Notes>
  <HiddenSlides>0</HiddenSlide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Introduction Slide</vt:lpstr>
      <vt:lpstr>Custom Design</vt:lpstr>
      <vt:lpstr>1_Introduction Slide</vt:lpstr>
      <vt:lpstr>1_Custom Design</vt:lpstr>
      <vt:lpstr>PowerPoint Presentation</vt:lpstr>
      <vt:lpstr>SPM – Structured PROGRAMMING MACROS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revision>1</cp:revision>
  <cp:lastPrinted>2002-01-29T00:11:56Z</cp:lastPrinted>
  <dcterms:created xsi:type="dcterms:W3CDTF">1998-08-12T17:33:44Z</dcterms:created>
  <dcterms:modified xsi:type="dcterms:W3CDTF">2023-06-12T09:29:22Z</dcterms:modified>
</cp:coreProperties>
</file>