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9" r:id="rId1"/>
    <p:sldMasterId id="2147483837" r:id="rId2"/>
    <p:sldMasterId id="2147483851" r:id="rId3"/>
    <p:sldMasterId id="2147483875" r:id="rId4"/>
  </p:sldMasterIdLst>
  <p:notesMasterIdLst>
    <p:notesMasterId r:id="rId39"/>
  </p:notesMasterIdLst>
  <p:handoutMasterIdLst>
    <p:handoutMasterId r:id="rId40"/>
  </p:handoutMasterIdLst>
  <p:sldIdLst>
    <p:sldId id="570" r:id="rId5"/>
    <p:sldId id="571" r:id="rId6"/>
    <p:sldId id="854" r:id="rId7"/>
    <p:sldId id="855" r:id="rId8"/>
    <p:sldId id="856" r:id="rId9"/>
    <p:sldId id="857" r:id="rId10"/>
    <p:sldId id="858" r:id="rId11"/>
    <p:sldId id="859" r:id="rId12"/>
    <p:sldId id="860" r:id="rId13"/>
    <p:sldId id="861" r:id="rId14"/>
    <p:sldId id="862" r:id="rId15"/>
    <p:sldId id="863" r:id="rId16"/>
    <p:sldId id="864" r:id="rId17"/>
    <p:sldId id="865" r:id="rId18"/>
    <p:sldId id="866" r:id="rId19"/>
    <p:sldId id="867" r:id="rId20"/>
    <p:sldId id="868" r:id="rId21"/>
    <p:sldId id="869" r:id="rId22"/>
    <p:sldId id="870" r:id="rId23"/>
    <p:sldId id="871" r:id="rId24"/>
    <p:sldId id="872" r:id="rId25"/>
    <p:sldId id="873" r:id="rId26"/>
    <p:sldId id="874" r:id="rId27"/>
    <p:sldId id="875" r:id="rId28"/>
    <p:sldId id="876" r:id="rId29"/>
    <p:sldId id="877" r:id="rId30"/>
    <p:sldId id="878" r:id="rId31"/>
    <p:sldId id="879" r:id="rId32"/>
    <p:sldId id="880" r:id="rId33"/>
    <p:sldId id="881" r:id="rId34"/>
    <p:sldId id="882" r:id="rId35"/>
    <p:sldId id="883" r:id="rId36"/>
    <p:sldId id="884" r:id="rId37"/>
    <p:sldId id="853" r:id="rId38"/>
  </p:sldIdLst>
  <p:sldSz cx="9144000" cy="6858000" type="screen4x3"/>
  <p:notesSz cx="6997700" cy="9282113"/>
  <p:defaultTextStyle>
    <a:defPPr>
      <a:defRPr lang="en-US"/>
    </a:defPPr>
    <a:lvl1pPr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7C8DD"/>
    <a:srgbClr val="FEDDDA"/>
    <a:srgbClr val="BEDFDE"/>
    <a:srgbClr val="FCA4A2"/>
    <a:srgbClr val="FB674E"/>
    <a:srgbClr val="FCCEB1"/>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A64771-72F2-4352-9877-A7821A38E028}" v="4" dt="2022-11-02T17:44:45.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2" autoAdjust="0"/>
    <p:restoredTop sz="94599" autoAdjust="0"/>
  </p:normalViewPr>
  <p:slideViewPr>
    <p:cSldViewPr>
      <p:cViewPr varScale="1">
        <p:scale>
          <a:sx n="68" d="100"/>
          <a:sy n="68" d="100"/>
        </p:scale>
        <p:origin x="133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28575"/>
            <a:ext cx="3032125" cy="466725"/>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defTabSz="927100">
              <a:defRPr sz="1000" i="1"/>
            </a:lvl1pPr>
          </a:lstStyle>
          <a:p>
            <a:pPr>
              <a:defRPr/>
            </a:pPr>
            <a:endParaRPr lang="en-US"/>
          </a:p>
        </p:txBody>
      </p:sp>
      <p:sp>
        <p:nvSpPr>
          <p:cNvPr id="4099" name="Rectangle 3"/>
          <p:cNvSpPr>
            <a:spLocks noGrp="1" noChangeArrowheads="1"/>
          </p:cNvSpPr>
          <p:nvPr>
            <p:ph type="dt" sz="quarter" idx="1"/>
          </p:nvPr>
        </p:nvSpPr>
        <p:spPr bwMode="auto">
          <a:xfrm>
            <a:off x="3965575" y="-28575"/>
            <a:ext cx="3032125" cy="466725"/>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27100">
              <a:defRPr sz="1000" i="1"/>
            </a:lvl1pPr>
          </a:lstStyle>
          <a:p>
            <a:pPr>
              <a:defRPr/>
            </a:pPr>
            <a:endParaRPr lang="en-US"/>
          </a:p>
        </p:txBody>
      </p:sp>
      <p:sp>
        <p:nvSpPr>
          <p:cNvPr id="4100" name="Rectangle 4"/>
          <p:cNvSpPr>
            <a:spLocks noGrp="1" noChangeArrowheads="1"/>
          </p:cNvSpPr>
          <p:nvPr>
            <p:ph type="ftr" sz="quarter" idx="2"/>
          </p:nvPr>
        </p:nvSpPr>
        <p:spPr bwMode="auto">
          <a:xfrm>
            <a:off x="0" y="8842375"/>
            <a:ext cx="3032125" cy="466725"/>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defTabSz="927100">
              <a:defRPr sz="1000" i="1"/>
            </a:lvl1pPr>
          </a:lstStyle>
          <a:p>
            <a:pPr>
              <a:defRPr/>
            </a:pPr>
            <a:endParaRPr lang="en-US"/>
          </a:p>
        </p:txBody>
      </p:sp>
      <p:sp>
        <p:nvSpPr>
          <p:cNvPr id="4101" name="Rectangle 5"/>
          <p:cNvSpPr>
            <a:spLocks noGrp="1" noChangeArrowheads="1"/>
          </p:cNvSpPr>
          <p:nvPr>
            <p:ph type="sldNum" sz="quarter" idx="3"/>
          </p:nvPr>
        </p:nvSpPr>
        <p:spPr bwMode="auto">
          <a:xfrm>
            <a:off x="3965575" y="8842375"/>
            <a:ext cx="3032125" cy="466725"/>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27100">
              <a:defRPr sz="1000" i="1" smtClean="0"/>
            </a:lvl1pPr>
          </a:lstStyle>
          <a:p>
            <a:pPr>
              <a:defRPr/>
            </a:pPr>
            <a:fld id="{028FAA43-F4B2-4483-BB8B-8E11923A4014}" type="slidenum">
              <a:rPr lang="en-US"/>
              <a:pPr>
                <a:defRPr/>
              </a:pPr>
              <a:t>‹#›</a:t>
            </a:fld>
            <a:endParaRPr lang="en-US"/>
          </a:p>
        </p:txBody>
      </p:sp>
    </p:spTree>
    <p:extLst>
      <p:ext uri="{BB962C8B-B14F-4D97-AF65-F5344CB8AC3E}">
        <p14:creationId xmlns:p14="http://schemas.microsoft.com/office/powerpoint/2010/main" val="596233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30163"/>
            <a:ext cx="303212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defTabSz="927100">
              <a:defRPr sz="1000" i="1"/>
            </a:lvl1pPr>
          </a:lstStyle>
          <a:p>
            <a:pPr>
              <a:defRPr/>
            </a:pPr>
            <a:endParaRPr lang="en-US"/>
          </a:p>
        </p:txBody>
      </p:sp>
      <p:sp>
        <p:nvSpPr>
          <p:cNvPr id="2051" name="Rectangle 3"/>
          <p:cNvSpPr>
            <a:spLocks noGrp="1" noChangeArrowheads="1"/>
          </p:cNvSpPr>
          <p:nvPr>
            <p:ph type="dt" idx="1"/>
          </p:nvPr>
        </p:nvSpPr>
        <p:spPr bwMode="auto">
          <a:xfrm>
            <a:off x="3965575" y="-30163"/>
            <a:ext cx="303212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27100">
              <a:defRPr sz="1000" i="1"/>
            </a:lvl1pPr>
          </a:lstStyle>
          <a:p>
            <a:pPr>
              <a:defRPr/>
            </a:pPr>
            <a:endParaRPr lang="en-US"/>
          </a:p>
        </p:txBody>
      </p:sp>
      <p:sp>
        <p:nvSpPr>
          <p:cNvPr id="2052" name="Rectangle 4"/>
          <p:cNvSpPr>
            <a:spLocks noGrp="1" noChangeArrowheads="1"/>
          </p:cNvSpPr>
          <p:nvPr>
            <p:ph type="ftr" sz="quarter" idx="4"/>
          </p:nvPr>
        </p:nvSpPr>
        <p:spPr bwMode="auto">
          <a:xfrm>
            <a:off x="0" y="8842375"/>
            <a:ext cx="3032125" cy="468313"/>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defTabSz="927100">
              <a:defRPr sz="1000" i="1"/>
            </a:lvl1pPr>
          </a:lstStyle>
          <a:p>
            <a:pPr>
              <a:defRPr/>
            </a:pPr>
            <a:endParaRPr lang="en-US"/>
          </a:p>
        </p:txBody>
      </p:sp>
      <p:sp>
        <p:nvSpPr>
          <p:cNvPr id="2053" name="Rectangle 5"/>
          <p:cNvSpPr>
            <a:spLocks noGrp="1" noChangeArrowheads="1"/>
          </p:cNvSpPr>
          <p:nvPr>
            <p:ph type="sldNum" sz="quarter" idx="5"/>
          </p:nvPr>
        </p:nvSpPr>
        <p:spPr bwMode="auto">
          <a:xfrm>
            <a:off x="3965575" y="8842375"/>
            <a:ext cx="3032125" cy="468313"/>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27100">
              <a:defRPr sz="1000" i="1" smtClean="0"/>
            </a:lvl1pPr>
          </a:lstStyle>
          <a:p>
            <a:pPr>
              <a:defRPr/>
            </a:pPr>
            <a:fld id="{E95E53EC-4166-4AD6-86DB-E8F6463635FC}" type="slidenum">
              <a:rPr lang="en-US"/>
              <a:pPr>
                <a:defRPr/>
              </a:pPr>
              <a:t>‹#›</a:t>
            </a:fld>
            <a:endParaRPr lang="en-US"/>
          </a:p>
        </p:txBody>
      </p:sp>
      <p:sp>
        <p:nvSpPr>
          <p:cNvPr id="2054" name="Rectangle 6"/>
          <p:cNvSpPr>
            <a:spLocks noGrp="1" noChangeArrowheads="1"/>
          </p:cNvSpPr>
          <p:nvPr>
            <p:ph type="body" sz="quarter" idx="3"/>
          </p:nvPr>
        </p:nvSpPr>
        <p:spPr bwMode="auto">
          <a:xfrm>
            <a:off x="933450" y="4406900"/>
            <a:ext cx="5130800" cy="4202113"/>
          </a:xfrm>
          <a:prstGeom prst="rect">
            <a:avLst/>
          </a:prstGeom>
          <a:noFill/>
          <a:ln w="9525">
            <a:noFill/>
            <a:miter lim="800000"/>
            <a:headEnd/>
            <a:tailEnd/>
          </a:ln>
          <a:effectLst/>
        </p:spPr>
        <p:txBody>
          <a:bodyPr vert="horz" wrap="square" lIns="93401" tIns="46701" rIns="93401" bIns="46701"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3079" name="Rectangle 7"/>
          <p:cNvSpPr>
            <a:spLocks noGrp="1" noRot="1" noChangeAspect="1" noChangeArrowheads="1" noTextEdit="1"/>
          </p:cNvSpPr>
          <p:nvPr>
            <p:ph type="sldImg" idx="2"/>
          </p:nvPr>
        </p:nvSpPr>
        <p:spPr bwMode="auto">
          <a:xfrm>
            <a:off x="1162050" y="684213"/>
            <a:ext cx="4672013" cy="35036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0021391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4.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FBA07-6A6E-744F-A98E-E2878FED1770}"/>
              </a:ext>
            </a:extLst>
          </p:cNvPr>
          <p:cNvPicPr>
            <a:picLocks noChangeAspect="1"/>
          </p:cNvPicPr>
          <p:nvPr/>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11E1A643-2D32-0F4A-BE23-F473BD08D0EF}"/>
              </a:ext>
            </a:extLst>
          </p:cNvPr>
          <p:cNvSpPr>
            <a:spLocks noGrp="1"/>
          </p:cNvSpPr>
          <p:nvPr>
            <p:ph type="dt" sz="half" idx="14"/>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9527B977-A796-3243-B13E-87C8E3FEF07B}"/>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10" name="Straight Connector 9">
            <a:extLst>
              <a:ext uri="{FF2B5EF4-FFF2-40B4-BE49-F238E27FC236}">
                <a16:creationId xmlns:a16="http://schemas.microsoft.com/office/drawing/2014/main" id="{C6120B8A-EABF-2943-944B-0105DE5F97FB}"/>
              </a:ext>
            </a:extLst>
          </p:cNvPr>
          <p:cNvCxnSpPr>
            <a:cxnSpLocks/>
          </p:cNvCxnSpPr>
          <p:nvPr/>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E29BBF-7D29-9D48-971F-E080995C7AF1}"/>
              </a:ext>
            </a:extLst>
          </p:cNvPr>
          <p:cNvCxnSpPr>
            <a:cxnSpLocks/>
          </p:cNvCxnSpPr>
          <p:nvPr/>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ACD0F6B8-A2BC-794B-9F13-C3F4AC493A73}"/>
              </a:ext>
            </a:extLst>
          </p:cNvPr>
          <p:cNvSpPr>
            <a:spLocks noGrp="1"/>
          </p:cNvSpPr>
          <p:nvPr>
            <p:ph sz="quarter" idx="12" hasCustomPrompt="1"/>
          </p:nvPr>
        </p:nvSpPr>
        <p:spPr>
          <a:xfrm>
            <a:off x="2213770" y="2124136"/>
            <a:ext cx="2735263" cy="3655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sz="1575" b="1" cap="all" baseline="0">
                <a:solidFill>
                  <a:schemeClr val="bg1"/>
                </a:solidFill>
              </a:defRPr>
            </a:lvl1pPr>
            <a:lvl2pPr marL="455516" indent="0">
              <a:buNone/>
              <a:defRPr sz="897"/>
            </a:lvl2pPr>
            <a:lvl3pPr marL="911034" indent="0">
              <a:buNone/>
              <a:defRPr sz="897"/>
            </a:lvl3pPr>
            <a:lvl4pPr marL="1366551" indent="0">
              <a:buNone/>
              <a:defRPr sz="897"/>
            </a:lvl4pPr>
            <a:lvl5pPr marL="1822067" indent="0">
              <a:buNone/>
              <a:defRPr sz="897"/>
            </a:lvl5pPr>
          </a:lstStyle>
          <a:p>
            <a:pPr lvl="0"/>
            <a:r>
              <a:rPr lang="en-US" dirty="0"/>
              <a:t>Sub Header Content</a:t>
            </a:r>
          </a:p>
        </p:txBody>
      </p:sp>
      <p:sp>
        <p:nvSpPr>
          <p:cNvPr id="14" name="Content Placeholder 3">
            <a:extLst>
              <a:ext uri="{FF2B5EF4-FFF2-40B4-BE49-F238E27FC236}">
                <a16:creationId xmlns:a16="http://schemas.microsoft.com/office/drawing/2014/main" id="{0837C8F5-EB8F-3045-AF42-35D378806B74}"/>
              </a:ext>
            </a:extLst>
          </p:cNvPr>
          <p:cNvSpPr>
            <a:spLocks noGrp="1"/>
          </p:cNvSpPr>
          <p:nvPr>
            <p:ph sz="quarter" idx="16" hasCustomPrompt="1"/>
          </p:nvPr>
        </p:nvSpPr>
        <p:spPr>
          <a:xfrm>
            <a:off x="2213373" y="2671763"/>
            <a:ext cx="2736056" cy="2278062"/>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cap="all" baseline="0">
                <a:solidFill>
                  <a:schemeClr val="bg1"/>
                </a:solidFill>
              </a:defRPr>
            </a:lvl1pPr>
            <a:lvl2pPr marL="455516" indent="0">
              <a:buNone/>
              <a:defRPr sz="1050"/>
            </a:lvl2pPr>
            <a:lvl3pPr marL="911033" indent="0">
              <a:buNone/>
              <a:defRPr sz="1050"/>
            </a:lvl3pPr>
            <a:lvl4pPr marL="1366550" indent="0">
              <a:buNone/>
              <a:defRPr sz="1050"/>
            </a:lvl4pPr>
            <a:lvl5pPr marL="1822067" indent="0">
              <a:buNone/>
              <a:defRPr sz="1050"/>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548104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BED2DD2-EC9C-4B4D-B3AD-827B2DB71C85}"/>
              </a:ext>
            </a:extLst>
          </p:cNvPr>
          <p:cNvCxnSpPr>
            <a:cxnSpLocks/>
          </p:cNvCxnSpPr>
          <p:nvPr/>
        </p:nvCxnSpPr>
        <p:spPr bwMode="auto">
          <a:xfrm>
            <a:off x="4463276" y="1640200"/>
            <a:ext cx="0" cy="4472891"/>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18" name="Straight Connector 17">
            <a:extLst>
              <a:ext uri="{FF2B5EF4-FFF2-40B4-BE49-F238E27FC236}">
                <a16:creationId xmlns:a16="http://schemas.microsoft.com/office/drawing/2014/main" id="{1615DC50-9E94-244F-956B-97AE6C8A7876}"/>
              </a:ext>
            </a:extLst>
          </p:cNvPr>
          <p:cNvCxnSpPr>
            <a:cxnSpLocks/>
          </p:cNvCxnSpPr>
          <p:nvPr/>
        </p:nvCxnSpPr>
        <p:spPr bwMode="auto">
          <a:xfrm>
            <a:off x="3" y="3917744"/>
            <a:ext cx="9143999"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620" name="Chart Placeholder 619">
            <a:extLst>
              <a:ext uri="{FF2B5EF4-FFF2-40B4-BE49-F238E27FC236}">
                <a16:creationId xmlns:a16="http://schemas.microsoft.com/office/drawing/2014/main" id="{2EA8717B-227E-A347-9CB0-09314DF53A1F}"/>
              </a:ext>
            </a:extLst>
          </p:cNvPr>
          <p:cNvSpPr>
            <a:spLocks noGrp="1"/>
          </p:cNvSpPr>
          <p:nvPr>
            <p:ph type="chart" sz="quarter" idx="12" hasCustomPrompt="1"/>
          </p:nvPr>
        </p:nvSpPr>
        <p:spPr>
          <a:xfrm>
            <a:off x="628652" y="4222753"/>
            <a:ext cx="3732213" cy="1890183"/>
          </a:xfrm>
          <a:prstGeom prst="rect">
            <a:avLst/>
          </a:prstGeom>
        </p:spPr>
        <p:txBody>
          <a:bodyPr/>
          <a:lstStyle>
            <a:lvl1pPr marL="0" indent="0" algn="ctr">
              <a:buNone/>
              <a:defRPr sz="1793"/>
            </a:lvl1pPr>
          </a:lstStyle>
          <a:p>
            <a:r>
              <a:rPr lang="en-US" dirty="0"/>
              <a:t>chart</a:t>
            </a:r>
          </a:p>
        </p:txBody>
      </p:sp>
      <p:sp>
        <p:nvSpPr>
          <p:cNvPr id="1882" name="Chart Placeholder 1881">
            <a:extLst>
              <a:ext uri="{FF2B5EF4-FFF2-40B4-BE49-F238E27FC236}">
                <a16:creationId xmlns:a16="http://schemas.microsoft.com/office/drawing/2014/main" id="{0A8D4D48-7AAA-804E-AA80-79A3911BC8F3}"/>
              </a:ext>
            </a:extLst>
          </p:cNvPr>
          <p:cNvSpPr>
            <a:spLocks noGrp="1"/>
          </p:cNvSpPr>
          <p:nvPr>
            <p:ph type="chart" sz="quarter" idx="13" hasCustomPrompt="1"/>
          </p:nvPr>
        </p:nvSpPr>
        <p:spPr>
          <a:xfrm>
            <a:off x="4565650" y="4438653"/>
            <a:ext cx="2173648" cy="1631949"/>
          </a:xfrm>
          <a:prstGeom prst="rect">
            <a:avLst/>
          </a:prstGeom>
        </p:spPr>
        <p:txBody>
          <a:bodyPr/>
          <a:lstStyle>
            <a:lvl1pPr marL="0" indent="0" algn="ctr">
              <a:buNone/>
              <a:defRPr sz="1793"/>
            </a:lvl1pPr>
          </a:lstStyle>
          <a:p>
            <a:r>
              <a:rPr lang="en-US" dirty="0"/>
              <a:t>chart</a:t>
            </a:r>
          </a:p>
        </p:txBody>
      </p:sp>
      <p:sp>
        <p:nvSpPr>
          <p:cNvPr id="1883" name="Chart Placeholder 1881">
            <a:extLst>
              <a:ext uri="{FF2B5EF4-FFF2-40B4-BE49-F238E27FC236}">
                <a16:creationId xmlns:a16="http://schemas.microsoft.com/office/drawing/2014/main" id="{F30BF07E-A036-1843-BE24-18658F614995}"/>
              </a:ext>
            </a:extLst>
          </p:cNvPr>
          <p:cNvSpPr>
            <a:spLocks noGrp="1"/>
          </p:cNvSpPr>
          <p:nvPr>
            <p:ph type="chart" sz="quarter" idx="14" hasCustomPrompt="1"/>
          </p:nvPr>
        </p:nvSpPr>
        <p:spPr>
          <a:xfrm>
            <a:off x="6841711" y="4438653"/>
            <a:ext cx="2084840" cy="1631949"/>
          </a:xfrm>
          <a:prstGeom prst="rect">
            <a:avLst/>
          </a:prstGeom>
        </p:spPr>
        <p:txBody>
          <a:bodyPr/>
          <a:lstStyle>
            <a:lvl1pPr marL="0" indent="0" algn="ctr">
              <a:buNone/>
              <a:defRPr sz="1793"/>
            </a:lvl1pPr>
          </a:lstStyle>
          <a:p>
            <a:r>
              <a:rPr lang="en-US" dirty="0"/>
              <a:t>chart</a:t>
            </a:r>
          </a:p>
        </p:txBody>
      </p:sp>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1886" name="Straight Connector 1885">
            <a:extLst>
              <a:ext uri="{FF2B5EF4-FFF2-40B4-BE49-F238E27FC236}">
                <a16:creationId xmlns:a16="http://schemas.microsoft.com/office/drawing/2014/main" id="{789B49DE-222C-984E-8597-0191FF592F5A}"/>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422A392-31A2-8B4D-90EF-A198D5C6F7BE}"/>
              </a:ext>
            </a:extLst>
          </p:cNvPr>
          <p:cNvSpPr>
            <a:spLocks noGrp="1"/>
          </p:cNvSpPr>
          <p:nvPr>
            <p:ph type="dt" sz="half" idx="16"/>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3" name="Slide Number Placeholder 2">
            <a:extLst>
              <a:ext uri="{FF2B5EF4-FFF2-40B4-BE49-F238E27FC236}">
                <a16:creationId xmlns:a16="http://schemas.microsoft.com/office/drawing/2014/main" id="{F814B894-5EEE-3544-87E2-11DE2793BD0A}"/>
              </a:ext>
            </a:extLst>
          </p:cNvPr>
          <p:cNvSpPr>
            <a:spLocks noGrp="1"/>
          </p:cNvSpPr>
          <p:nvPr>
            <p:ph type="sldNum" sz="quarter" idx="17"/>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1743360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D92CC53-50F2-B24C-9117-53D06CDBC19C}"/>
              </a:ext>
            </a:extLst>
          </p:cNvPr>
          <p:cNvSpPr/>
          <p:nvPr/>
        </p:nvSpPr>
        <p:spPr>
          <a:xfrm>
            <a:off x="4541528" y="3998524"/>
            <a:ext cx="4275137" cy="219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24" name="Rectangle 23">
            <a:extLst>
              <a:ext uri="{FF2B5EF4-FFF2-40B4-BE49-F238E27FC236}">
                <a16:creationId xmlns:a16="http://schemas.microsoft.com/office/drawing/2014/main" id="{294EFACE-1EE1-AA4F-AE43-986E9E8887C7}"/>
              </a:ext>
            </a:extLst>
          </p:cNvPr>
          <p:cNvSpPr/>
          <p:nvPr/>
        </p:nvSpPr>
        <p:spPr>
          <a:xfrm>
            <a:off x="252481" y="868883"/>
            <a:ext cx="4190312" cy="258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13" name="Text Placeholder 6">
            <a:extLst>
              <a:ext uri="{FF2B5EF4-FFF2-40B4-BE49-F238E27FC236}">
                <a16:creationId xmlns:a16="http://schemas.microsoft.com/office/drawing/2014/main" id="{1693C7A5-79AF-7448-820D-95C998FA586D}"/>
              </a:ext>
            </a:extLst>
          </p:cNvPr>
          <p:cNvSpPr>
            <a:spLocks noGrp="1"/>
          </p:cNvSpPr>
          <p:nvPr>
            <p:ph type="body" sz="quarter" idx="12" hasCustomPrompt="1"/>
          </p:nvPr>
        </p:nvSpPr>
        <p:spPr>
          <a:xfrm>
            <a:off x="458391" y="882065"/>
            <a:ext cx="3710387" cy="1522737"/>
          </a:xfrm>
          <a:prstGeom prst="rect">
            <a:avLst/>
          </a:prstGeom>
        </p:spPr>
        <p:txBody>
          <a:bodyPr/>
          <a:lstStyle>
            <a:lvl1pPr>
              <a:defRPr sz="1050"/>
            </a:lvl1pPr>
          </a:lstStyle>
          <a:p>
            <a:r>
              <a:rPr lang="en-IN" dirty="0"/>
              <a:t>DUMMY TEXT FOR SAMPLE - </a:t>
            </a:r>
            <a:r>
              <a:rPr lang="en-IN" dirty="0" err="1"/>
              <a:t>Editem</a:t>
            </a:r>
            <a:r>
              <a:rPr lang="en-IN" dirty="0"/>
              <a:t> </a:t>
            </a:r>
            <a:r>
              <a:rPr lang="en-IN" dirty="0" err="1"/>
              <a:t>resci</a:t>
            </a:r>
            <a:r>
              <a:rPr lang="en-IN" dirty="0"/>
              <a:t> </a:t>
            </a:r>
            <a:r>
              <a:rPr lang="en-IN" dirty="0" err="1"/>
              <a:t>corestint</a:t>
            </a:r>
            <a:r>
              <a:rPr lang="en-IN" dirty="0"/>
              <a:t> rem ipsum non nonet </a:t>
            </a:r>
            <a:r>
              <a:rPr lang="en-IN" dirty="0" err="1"/>
              <a:t>occum</a:t>
            </a:r>
            <a:r>
              <a:rPr lang="en-IN" dirty="0"/>
              <a:t> </a:t>
            </a:r>
            <a:r>
              <a:rPr lang="en-IN" dirty="0" err="1"/>
              <a:t>quaeraes</a:t>
            </a:r>
            <a:r>
              <a:rPr lang="en-IN" dirty="0"/>
              <a:t> que </a:t>
            </a:r>
            <a:r>
              <a:rPr lang="en-IN" dirty="0" err="1"/>
              <a:t>labo</a:t>
            </a:r>
            <a:r>
              <a:rPr lang="en-IN" dirty="0"/>
              <a:t>. </a:t>
            </a:r>
            <a:r>
              <a:rPr lang="en-IN" dirty="0" err="1"/>
              <a:t>Udant</a:t>
            </a:r>
            <a:r>
              <a:rPr lang="en-IN" dirty="0"/>
              <a:t> </a:t>
            </a:r>
            <a:r>
              <a:rPr lang="en-IN" dirty="0" err="1"/>
              <a:t>quati</a:t>
            </a:r>
            <a:r>
              <a:rPr lang="en-IN" dirty="0"/>
              <a:t> </a:t>
            </a:r>
            <a:r>
              <a:rPr lang="en-IN" dirty="0" err="1"/>
              <a:t>dollab</a:t>
            </a:r>
            <a:r>
              <a:rPr lang="en-IN" dirty="0"/>
              <a:t> </a:t>
            </a:r>
            <a:r>
              <a:rPr lang="en-IN" dirty="0" err="1"/>
              <a:t>invel</a:t>
            </a:r>
            <a:r>
              <a:rPr lang="en-IN" dirty="0"/>
              <a:t> </a:t>
            </a:r>
            <a:r>
              <a:rPr lang="en-IN" dirty="0" err="1"/>
              <a:t>iniendel</a:t>
            </a:r>
            <a:r>
              <a:rPr lang="en-IN" dirty="0"/>
              <a:t> </a:t>
            </a:r>
            <a:r>
              <a:rPr lang="en-IN" dirty="0" err="1"/>
              <a:t>ipiet</a:t>
            </a:r>
            <a:r>
              <a:rPr lang="en-IN" dirty="0"/>
              <a:t> </a:t>
            </a:r>
            <a:r>
              <a:rPr lang="en-IN" dirty="0" err="1"/>
              <a:t>lia</a:t>
            </a:r>
            <a:r>
              <a:rPr lang="en-IN" dirty="0"/>
              <a:t> </a:t>
            </a:r>
            <a:r>
              <a:rPr lang="en-IN" dirty="0" err="1"/>
              <a:t>etur</a:t>
            </a:r>
            <a:r>
              <a:rPr lang="en-IN" dirty="0"/>
              <a:t> </a:t>
            </a:r>
            <a:r>
              <a:rPr lang="en-IN" dirty="0" err="1"/>
              <a:t>adior</a:t>
            </a:r>
            <a:r>
              <a:rPr lang="en-IN" dirty="0"/>
              <a:t> </a:t>
            </a:r>
            <a:r>
              <a:rPr lang="en-IN" dirty="0" err="1"/>
              <a:t>sam</a:t>
            </a:r>
            <a:r>
              <a:rPr lang="en-IN" dirty="0"/>
              <a:t> </a:t>
            </a:r>
            <a:r>
              <a:rPr lang="en-IN" dirty="0" err="1"/>
              <a:t>ute</a:t>
            </a:r>
            <a:r>
              <a:rPr lang="en-IN" dirty="0"/>
              <a:t> </a:t>
            </a:r>
            <a:r>
              <a:rPr lang="en-IN" dirty="0" err="1"/>
              <a:t>voluptatur</a:t>
            </a:r>
            <a:r>
              <a:rPr lang="en-IN" dirty="0"/>
              <a:t> </a:t>
            </a:r>
            <a:r>
              <a:rPr lang="en-IN" dirty="0" err="1"/>
              <a:t>aspieni</a:t>
            </a:r>
            <a:r>
              <a:rPr lang="en-IN" dirty="0"/>
              <a:t> </a:t>
            </a:r>
            <a:r>
              <a:rPr lang="en-IN" dirty="0" err="1"/>
              <a:t>stemporio</a:t>
            </a:r>
            <a:r>
              <a:rPr lang="en-IN" dirty="0"/>
              <a:t> tem </a:t>
            </a:r>
            <a:r>
              <a:rPr lang="en-IN" dirty="0" err="1"/>
              <a:t>aut</a:t>
            </a:r>
            <a:r>
              <a:rPr lang="en-IN" dirty="0"/>
              <a:t> </a:t>
            </a:r>
            <a:r>
              <a:rPr lang="en-IN" dirty="0" err="1"/>
              <a:t>quiant</a:t>
            </a:r>
            <a:r>
              <a:rPr lang="en-IN" dirty="0"/>
              <a:t> </a:t>
            </a:r>
            <a:r>
              <a:rPr lang="en-IN" dirty="0" err="1"/>
              <a:t>alitio</a:t>
            </a:r>
            <a:r>
              <a:rPr lang="en-IN" dirty="0"/>
              <a:t> </a:t>
            </a:r>
            <a:r>
              <a:rPr lang="en-IN" dirty="0" err="1"/>
              <a:t>magnimp</a:t>
            </a:r>
            <a:r>
              <a:rPr lang="en-IN" dirty="0"/>
              <a:t> </a:t>
            </a:r>
            <a:r>
              <a:rPr lang="en-IN" dirty="0" err="1"/>
              <a:t>orpore</a:t>
            </a:r>
            <a:r>
              <a:rPr lang="en-IN" dirty="0"/>
              <a:t> </a:t>
            </a:r>
            <a:r>
              <a:rPr lang="en-IN" dirty="0" err="1"/>
              <a:t>ilitae</a:t>
            </a:r>
            <a:r>
              <a:rPr lang="en-IN" dirty="0"/>
              <a:t> </a:t>
            </a:r>
            <a:r>
              <a:rPr lang="en-IN" dirty="0" err="1"/>
              <a:t>aperaerspid</a:t>
            </a:r>
            <a:r>
              <a:rPr lang="en-IN" dirty="0"/>
              <a:t> </a:t>
            </a:r>
            <a:r>
              <a:rPr lang="en-IN" dirty="0" err="1"/>
              <a:t>ut</a:t>
            </a:r>
            <a:r>
              <a:rPr lang="en-IN" dirty="0"/>
              <a:t> </a:t>
            </a:r>
            <a:r>
              <a:rPr lang="en-IN" dirty="0" err="1"/>
              <a:t>dici</a:t>
            </a:r>
            <a:r>
              <a:rPr lang="en-IN" dirty="0"/>
              <a:t> </a:t>
            </a:r>
            <a:r>
              <a:rPr lang="en-IN" dirty="0" err="1"/>
              <a:t>sequi</a:t>
            </a:r>
            <a:r>
              <a:rPr lang="en-IN" dirty="0"/>
              <a:t> </a:t>
            </a:r>
            <a:r>
              <a:rPr lang="en-IN" dirty="0" err="1"/>
              <a:t>nonsequi</a:t>
            </a:r>
            <a:r>
              <a:rPr lang="en-IN" dirty="0"/>
              <a:t> </a:t>
            </a:r>
            <a:r>
              <a:rPr lang="en-IN" dirty="0" err="1"/>
              <a:t>dolorem</a:t>
            </a:r>
            <a:r>
              <a:rPr lang="en-IN" dirty="0"/>
              <a:t> </a:t>
            </a:r>
          </a:p>
        </p:txBody>
      </p:sp>
      <p:sp>
        <p:nvSpPr>
          <p:cNvPr id="17" name="Picture Placeholder 16">
            <a:extLst>
              <a:ext uri="{FF2B5EF4-FFF2-40B4-BE49-F238E27FC236}">
                <a16:creationId xmlns:a16="http://schemas.microsoft.com/office/drawing/2014/main" id="{CF2ABA0A-3C51-B841-A147-6B1264C17026}"/>
              </a:ext>
            </a:extLst>
          </p:cNvPr>
          <p:cNvSpPr>
            <a:spLocks noGrp="1"/>
          </p:cNvSpPr>
          <p:nvPr>
            <p:ph type="pic" sz="quarter" idx="21"/>
          </p:nvPr>
        </p:nvSpPr>
        <p:spPr>
          <a:xfrm>
            <a:off x="4551364" y="882650"/>
            <a:ext cx="4275137" cy="2455334"/>
          </a:xfrm>
          <a:prstGeom prst="rect">
            <a:avLst/>
          </a:prstGeom>
        </p:spPr>
        <p:txBody>
          <a:bodyPr/>
          <a:lstStyle>
            <a:lvl1pPr marL="0" indent="0" algn="l">
              <a:buNone/>
              <a:defRPr sz="1050"/>
            </a:lvl1pPr>
          </a:lstStyle>
          <a:p>
            <a:endParaRPr lang="en-US" dirty="0"/>
          </a:p>
        </p:txBody>
      </p:sp>
      <p:sp>
        <p:nvSpPr>
          <p:cNvPr id="18" name="Rectangle 17">
            <a:extLst>
              <a:ext uri="{FF2B5EF4-FFF2-40B4-BE49-F238E27FC236}">
                <a16:creationId xmlns:a16="http://schemas.microsoft.com/office/drawing/2014/main" id="{7340D174-A266-A145-A5D0-E2FF9410FEBF}"/>
              </a:ext>
            </a:extLst>
          </p:cNvPr>
          <p:cNvSpPr/>
          <p:nvPr/>
        </p:nvSpPr>
        <p:spPr>
          <a:xfrm>
            <a:off x="4551364" y="3555234"/>
            <a:ext cx="4275137" cy="398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22" name="Table Placeholder 21">
            <a:extLst>
              <a:ext uri="{FF2B5EF4-FFF2-40B4-BE49-F238E27FC236}">
                <a16:creationId xmlns:a16="http://schemas.microsoft.com/office/drawing/2014/main" id="{8434B7C0-8ACB-5648-A181-725C8DBDF68E}"/>
              </a:ext>
            </a:extLst>
          </p:cNvPr>
          <p:cNvSpPr>
            <a:spLocks noGrp="1"/>
          </p:cNvSpPr>
          <p:nvPr>
            <p:ph type="tbl" sz="quarter" idx="22"/>
          </p:nvPr>
        </p:nvSpPr>
        <p:spPr>
          <a:xfrm>
            <a:off x="400128" y="3923435"/>
            <a:ext cx="3863975" cy="2215666"/>
          </a:xfrm>
          <a:prstGeom prst="rect">
            <a:avLst/>
          </a:prstGeom>
        </p:spPr>
        <p:txBody>
          <a:bodyPr/>
          <a:lstStyle>
            <a:lvl1pPr marL="0" indent="0">
              <a:buNone/>
              <a:defRPr sz="1050"/>
            </a:lvl1pPr>
          </a:lstStyle>
          <a:p>
            <a:endParaRPr lang="en-US" dirty="0"/>
          </a:p>
        </p:txBody>
      </p:sp>
      <p:sp>
        <p:nvSpPr>
          <p:cNvPr id="41" name="Text Placeholder 3">
            <a:extLst>
              <a:ext uri="{FF2B5EF4-FFF2-40B4-BE49-F238E27FC236}">
                <a16:creationId xmlns:a16="http://schemas.microsoft.com/office/drawing/2014/main" id="{5FA538D7-0122-C940-9E72-3B93E352D2D9}"/>
              </a:ext>
            </a:extLst>
          </p:cNvPr>
          <p:cNvSpPr>
            <a:spLocks noGrp="1"/>
          </p:cNvSpPr>
          <p:nvPr>
            <p:ph type="body" sz="quarter" idx="23"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3A3CA67F-58FE-974F-BD04-704D95B33FEA}"/>
              </a:ext>
            </a:extLst>
          </p:cNvPr>
          <p:cNvSpPr>
            <a:spLocks noGrp="1"/>
          </p:cNvSpPr>
          <p:nvPr>
            <p:ph type="chart" sz="quarter" idx="24"/>
          </p:nvPr>
        </p:nvSpPr>
        <p:spPr>
          <a:xfrm>
            <a:off x="4551364" y="3998385"/>
            <a:ext cx="2043112" cy="2139950"/>
          </a:xfrm>
          <a:prstGeom prst="rect">
            <a:avLst/>
          </a:prstGeom>
        </p:spPr>
        <p:txBody>
          <a:bodyPr/>
          <a:lstStyle>
            <a:lvl1pPr marL="0" indent="0">
              <a:buNone/>
              <a:defRPr sz="1050"/>
            </a:lvl1pPr>
          </a:lstStyle>
          <a:p>
            <a:endParaRPr lang="en-US" dirty="0"/>
          </a:p>
        </p:txBody>
      </p:sp>
      <p:sp>
        <p:nvSpPr>
          <p:cNvPr id="23" name="Chart Placeholder 4">
            <a:extLst>
              <a:ext uri="{FF2B5EF4-FFF2-40B4-BE49-F238E27FC236}">
                <a16:creationId xmlns:a16="http://schemas.microsoft.com/office/drawing/2014/main" id="{F75ABF98-AF8D-4142-8D01-0B086EEF0C5B}"/>
              </a:ext>
            </a:extLst>
          </p:cNvPr>
          <p:cNvSpPr>
            <a:spLocks noGrp="1"/>
          </p:cNvSpPr>
          <p:nvPr>
            <p:ph type="chart" sz="quarter" idx="25"/>
          </p:nvPr>
        </p:nvSpPr>
        <p:spPr>
          <a:xfrm>
            <a:off x="6758234" y="3998385"/>
            <a:ext cx="2043112" cy="2139950"/>
          </a:xfrm>
          <a:prstGeom prst="rect">
            <a:avLst/>
          </a:prstGeom>
        </p:spPr>
        <p:txBody>
          <a:bodyPr/>
          <a:lstStyle>
            <a:lvl1pPr marL="0" indent="0">
              <a:buNone/>
              <a:defRPr sz="1050"/>
            </a:lvl1pPr>
          </a:lstStyle>
          <a:p>
            <a:endParaRPr lang="en-US" dirty="0"/>
          </a:p>
        </p:txBody>
      </p:sp>
      <p:sp>
        <p:nvSpPr>
          <p:cNvPr id="4" name="Date Placeholder 3">
            <a:extLst>
              <a:ext uri="{FF2B5EF4-FFF2-40B4-BE49-F238E27FC236}">
                <a16:creationId xmlns:a16="http://schemas.microsoft.com/office/drawing/2014/main" id="{6F660188-DA78-394B-9273-28BF2EAED8B9}"/>
              </a:ext>
            </a:extLst>
          </p:cNvPr>
          <p:cNvSpPr>
            <a:spLocks noGrp="1"/>
          </p:cNvSpPr>
          <p:nvPr>
            <p:ph type="dt" sz="half" idx="26"/>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03B47C6D-E809-C642-9A76-2DB9DB1C6BF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19" name="Table Placeholder 18">
            <a:extLst>
              <a:ext uri="{FF2B5EF4-FFF2-40B4-BE49-F238E27FC236}">
                <a16:creationId xmlns:a16="http://schemas.microsoft.com/office/drawing/2014/main" id="{9364CE8E-C453-F94B-9DFB-7076F26DFC05}"/>
              </a:ext>
            </a:extLst>
          </p:cNvPr>
          <p:cNvSpPr>
            <a:spLocks noGrp="1"/>
          </p:cNvSpPr>
          <p:nvPr>
            <p:ph type="tbl" sz="quarter" idx="28"/>
          </p:nvPr>
        </p:nvSpPr>
        <p:spPr>
          <a:xfrm>
            <a:off x="458394" y="2404535"/>
            <a:ext cx="3710384" cy="933451"/>
          </a:xfrm>
          <a:prstGeom prst="rect">
            <a:avLst/>
          </a:prstGeom>
        </p:spPr>
        <p:txBody>
          <a:bodyPr/>
          <a:lstStyle>
            <a:lvl1pPr marL="0" indent="0">
              <a:buNone/>
              <a:defRPr sz="1050"/>
            </a:lvl1pPr>
          </a:lstStyle>
          <a:p>
            <a:endParaRPr lang="en-US" dirty="0"/>
          </a:p>
        </p:txBody>
      </p:sp>
      <p:sp>
        <p:nvSpPr>
          <p:cNvPr id="3" name="Content Placeholder 2">
            <a:extLst>
              <a:ext uri="{FF2B5EF4-FFF2-40B4-BE49-F238E27FC236}">
                <a16:creationId xmlns:a16="http://schemas.microsoft.com/office/drawing/2014/main" id="{C1002F35-C44B-B144-AD36-2163CCE00EFC}"/>
              </a:ext>
            </a:extLst>
          </p:cNvPr>
          <p:cNvSpPr>
            <a:spLocks noGrp="1"/>
          </p:cNvSpPr>
          <p:nvPr>
            <p:ph sz="quarter" idx="31" hasCustomPrompt="1"/>
          </p:nvPr>
        </p:nvSpPr>
        <p:spPr>
          <a:xfrm>
            <a:off x="400050" y="3648076"/>
            <a:ext cx="3863579" cy="207963"/>
          </a:xfrm>
          <a:prstGeom prst="rect">
            <a:avLst/>
          </a:prstGeom>
        </p:spPr>
        <p:txBody>
          <a:bodyPr/>
          <a:lstStyle>
            <a:lvl1pPr marL="0" indent="0" algn="ctr">
              <a:buNone/>
              <a:defRPr sz="1200" b="1">
                <a:solidFill>
                  <a:srgbClr val="B51E6A"/>
                </a:solidFill>
              </a:defRPr>
            </a:lvl1pPr>
          </a:lstStyle>
          <a:p>
            <a:pPr lvl="0"/>
            <a:r>
              <a:rPr lang="en-US" dirty="0"/>
              <a:t>Dummy Text for Sample</a:t>
            </a:r>
          </a:p>
        </p:txBody>
      </p:sp>
      <p:sp>
        <p:nvSpPr>
          <p:cNvPr id="20" name="Content Placeholder 2">
            <a:extLst>
              <a:ext uri="{FF2B5EF4-FFF2-40B4-BE49-F238E27FC236}">
                <a16:creationId xmlns:a16="http://schemas.microsoft.com/office/drawing/2014/main" id="{967701B0-3AC9-AB43-B777-C0840974D0A2}"/>
              </a:ext>
            </a:extLst>
          </p:cNvPr>
          <p:cNvSpPr>
            <a:spLocks noGrp="1"/>
          </p:cNvSpPr>
          <p:nvPr>
            <p:ph sz="quarter" idx="32" hasCustomPrompt="1"/>
          </p:nvPr>
        </p:nvSpPr>
        <p:spPr>
          <a:xfrm>
            <a:off x="4782045" y="3648076"/>
            <a:ext cx="3863579" cy="207963"/>
          </a:xfrm>
          <a:prstGeom prst="rect">
            <a:avLst/>
          </a:prstGeom>
        </p:spPr>
        <p:txBody>
          <a:bodyPr/>
          <a:lstStyle>
            <a:lvl1pPr marL="0" indent="0" algn="ctr">
              <a:buNone/>
              <a:defRPr sz="1200" b="1">
                <a:solidFill>
                  <a:srgbClr val="B51E6A"/>
                </a:solidFill>
              </a:defRPr>
            </a:lvl1pPr>
          </a:lstStyle>
          <a:p>
            <a:pPr lvl="0"/>
            <a:r>
              <a:rPr lang="en-US" dirty="0"/>
              <a:t>Dummy Text for Sample</a:t>
            </a:r>
          </a:p>
        </p:txBody>
      </p:sp>
      <p:sp>
        <p:nvSpPr>
          <p:cNvPr id="21" name="Content Placeholder 2">
            <a:extLst>
              <a:ext uri="{FF2B5EF4-FFF2-40B4-BE49-F238E27FC236}">
                <a16:creationId xmlns:a16="http://schemas.microsoft.com/office/drawing/2014/main" id="{1958F634-49B7-4341-87D8-EBE4D855E8D6}"/>
              </a:ext>
            </a:extLst>
          </p:cNvPr>
          <p:cNvSpPr>
            <a:spLocks noGrp="1"/>
          </p:cNvSpPr>
          <p:nvPr>
            <p:ph sz="quarter" idx="33" hasCustomPrompt="1"/>
          </p:nvPr>
        </p:nvSpPr>
        <p:spPr>
          <a:xfrm>
            <a:off x="458391" y="2175536"/>
            <a:ext cx="3805237" cy="228999"/>
          </a:xfrm>
          <a:prstGeom prst="rect">
            <a:avLst/>
          </a:prstGeom>
        </p:spPr>
        <p:txBody>
          <a:bodyPr/>
          <a:lstStyle>
            <a:lvl1pPr marL="0" indent="0" algn="l">
              <a:buNone/>
              <a:defRPr sz="1200" b="1" baseline="0">
                <a:solidFill>
                  <a:srgbClr val="B51E6A"/>
                </a:solidFill>
              </a:defRPr>
            </a:lvl1pPr>
          </a:lstStyle>
          <a:p>
            <a:pPr lvl="0"/>
            <a:r>
              <a:rPr lang="en-US" dirty="0"/>
              <a:t>Dummy Text for Sample</a:t>
            </a:r>
          </a:p>
        </p:txBody>
      </p:sp>
      <p:cxnSp>
        <p:nvCxnSpPr>
          <p:cNvPr id="25" name="Straight Connector 24">
            <a:extLst>
              <a:ext uri="{FF2B5EF4-FFF2-40B4-BE49-F238E27FC236}">
                <a16:creationId xmlns:a16="http://schemas.microsoft.com/office/drawing/2014/main" id="{E342C461-CD0C-9E4E-9D8F-8AAC8FE8746A}"/>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105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2" y="1102146"/>
            <a:ext cx="3867149" cy="4980744"/>
          </a:xfrm>
          <a:prstGeom prst="rect">
            <a:avLst/>
          </a:prstGeom>
        </p:spPr>
        <p:txBody>
          <a:bodyPr/>
          <a:lstStyle>
            <a:lvl1pPr>
              <a:defRPr sz="1200" b="1"/>
            </a:lvl1pPr>
            <a:lvl2pPr>
              <a:defRPr sz="1200"/>
            </a:lvl2pPr>
            <a:lvl3pPr>
              <a:defRPr sz="1050"/>
            </a:lvl3pPr>
            <a:lvl4pPr>
              <a:defRPr sz="1050"/>
            </a:lvl4pPr>
            <a:lvl5pPr>
              <a:defRPr sz="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1" y="1102146"/>
            <a:ext cx="3867149" cy="4980744"/>
          </a:xfrm>
          <a:prstGeom prst="rect">
            <a:avLst/>
          </a:prstGeom>
        </p:spPr>
        <p:txBody>
          <a:bodyPr/>
          <a:lstStyle>
            <a:lvl1pPr>
              <a:defRPr sz="1200" b="1"/>
            </a:lvl1pPr>
            <a:lvl2pPr>
              <a:defRPr sz="1200"/>
            </a:lvl2pPr>
            <a:lvl3pPr>
              <a:defRPr sz="1050"/>
            </a:lvl3pPr>
            <a:lvl4pPr>
              <a:defRPr sz="1050"/>
            </a:lvl4pPr>
            <a:lvl5pPr>
              <a:defRPr sz="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2" name="Date Placeholder 1">
            <a:extLst>
              <a:ext uri="{FF2B5EF4-FFF2-40B4-BE49-F238E27FC236}">
                <a16:creationId xmlns:a16="http://schemas.microsoft.com/office/drawing/2014/main" id="{6C879956-FC88-494E-93E0-181F2AC3AEAB}"/>
              </a:ext>
            </a:extLst>
          </p:cNvPr>
          <p:cNvSpPr>
            <a:spLocks noGrp="1"/>
          </p:cNvSpPr>
          <p:nvPr>
            <p:ph type="dt" sz="half" idx="13"/>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8E68E83D-4839-8B42-9381-4AF8CA4467FC}"/>
              </a:ext>
            </a:extLst>
          </p:cNvPr>
          <p:cNvSpPr>
            <a:spLocks noGrp="1"/>
          </p:cNvSpPr>
          <p:nvPr>
            <p:ph type="sldNum" sz="quarter" idx="14"/>
          </p:nvPr>
        </p:nvSpPr>
        <p:spPr/>
        <p:txBody>
          <a:bodyPr/>
          <a:lstStyle/>
          <a:p>
            <a:fld id="{1755F6D2-49A6-E64A-811B-3E9DE07970BF}" type="slidenum">
              <a:rPr lang="en-US" smtClean="0"/>
              <a:pPr/>
              <a:t>‹#›</a:t>
            </a:fld>
            <a:endParaRPr lang="en-US" dirty="0"/>
          </a:p>
        </p:txBody>
      </p:sp>
      <p:cxnSp>
        <p:nvCxnSpPr>
          <p:cNvPr id="9" name="Straight Connector 8">
            <a:extLst>
              <a:ext uri="{FF2B5EF4-FFF2-40B4-BE49-F238E27FC236}">
                <a16:creationId xmlns:a16="http://schemas.microsoft.com/office/drawing/2014/main" id="{44EA09A0-7CFA-5942-A8D0-FE074BFDA97B}"/>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472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2" y="4521459"/>
            <a:ext cx="3867149" cy="1541917"/>
          </a:xfrm>
          <a:prstGeom prst="rect">
            <a:avLst/>
          </a:prstGeom>
        </p:spPr>
        <p:txBody>
          <a:bodyPr/>
          <a:lstStyle>
            <a:lvl1pPr>
              <a:defRPr sz="996"/>
            </a:lvl1pPr>
            <a:lvl2pPr>
              <a:defRPr sz="996"/>
            </a:lvl2pPr>
            <a:lvl3pPr>
              <a:defRPr sz="996"/>
            </a:lvl3pPr>
            <a:lvl4pPr>
              <a:defRPr sz="996"/>
            </a:lvl4pPr>
            <a:lvl5pPr>
              <a:defRPr sz="996"/>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1" y="4518246"/>
            <a:ext cx="3867149" cy="1564646"/>
          </a:xfrm>
          <a:prstGeom prst="rect">
            <a:avLst/>
          </a:prstGeom>
        </p:spPr>
        <p:txBody>
          <a:bodyPr/>
          <a:lstStyle>
            <a:lvl1pPr>
              <a:defRPr sz="996"/>
            </a:lvl1pPr>
            <a:lvl2pPr>
              <a:defRPr sz="996"/>
            </a:lvl2pPr>
            <a:lvl3pPr>
              <a:defRPr sz="996"/>
            </a:lvl3pPr>
            <a:lvl4pPr>
              <a:defRPr sz="996"/>
            </a:lvl4pPr>
            <a:lvl5pPr>
              <a:defRPr sz="996"/>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16CB61CE-09DE-2842-A52D-579A86CDD6A5}"/>
              </a:ext>
            </a:extLst>
          </p:cNvPr>
          <p:cNvSpPr>
            <a:spLocks noGrp="1"/>
          </p:cNvSpPr>
          <p:nvPr>
            <p:ph type="chart" sz="quarter" idx="13"/>
          </p:nvPr>
        </p:nvSpPr>
        <p:spPr>
          <a:xfrm>
            <a:off x="628652" y="900725"/>
            <a:ext cx="3867149" cy="3707263"/>
          </a:xfrm>
          <a:prstGeom prst="rect">
            <a:avLst/>
          </a:prstGeom>
        </p:spPr>
        <p:txBody>
          <a:bodyPr/>
          <a:lstStyle>
            <a:lvl1pPr marL="0" indent="0">
              <a:buNone/>
              <a:defRPr sz="1200"/>
            </a:lvl1pPr>
          </a:lstStyle>
          <a:p>
            <a:endParaRPr lang="en-US" dirty="0"/>
          </a:p>
        </p:txBody>
      </p:sp>
      <p:sp>
        <p:nvSpPr>
          <p:cNvPr id="7" name="Table Placeholder 6">
            <a:extLst>
              <a:ext uri="{FF2B5EF4-FFF2-40B4-BE49-F238E27FC236}">
                <a16:creationId xmlns:a16="http://schemas.microsoft.com/office/drawing/2014/main" id="{CB4B4FD9-77FC-4141-9D1C-44E6D1E01285}"/>
              </a:ext>
            </a:extLst>
          </p:cNvPr>
          <p:cNvSpPr>
            <a:spLocks noGrp="1"/>
          </p:cNvSpPr>
          <p:nvPr>
            <p:ph type="tbl" sz="quarter" idx="14"/>
          </p:nvPr>
        </p:nvSpPr>
        <p:spPr>
          <a:xfrm>
            <a:off x="4648201" y="869431"/>
            <a:ext cx="3867149" cy="3763957"/>
          </a:xfrm>
          <a:prstGeom prst="rect">
            <a:avLst/>
          </a:prstGeom>
        </p:spPr>
        <p:txBody>
          <a:bodyPr/>
          <a:lstStyle>
            <a:lvl1pPr marL="0" indent="0">
              <a:buNone/>
              <a:defRPr sz="1200"/>
            </a:lvl1pPr>
          </a:lstStyle>
          <a:p>
            <a:endParaRPr lang="en-US" dirty="0"/>
          </a:p>
        </p:txBody>
      </p:sp>
      <p:sp>
        <p:nvSpPr>
          <p:cNvPr id="2" name="Date Placeholder 1">
            <a:extLst>
              <a:ext uri="{FF2B5EF4-FFF2-40B4-BE49-F238E27FC236}">
                <a16:creationId xmlns:a16="http://schemas.microsoft.com/office/drawing/2014/main" id="{07BC6779-AF31-7944-9692-A1722E9889C7}"/>
              </a:ext>
            </a:extLst>
          </p:cNvPr>
          <p:cNvSpPr>
            <a:spLocks noGrp="1"/>
          </p:cNvSpPr>
          <p:nvPr>
            <p:ph type="dt" sz="half" idx="15"/>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7BC4F04C-6FE3-254B-8665-A9AE07CEB566}"/>
              </a:ext>
            </a:extLst>
          </p:cNvPr>
          <p:cNvSpPr>
            <a:spLocks noGrp="1"/>
          </p:cNvSpPr>
          <p:nvPr>
            <p:ph type="sldNum" sz="quarter" idx="16"/>
          </p:nvPr>
        </p:nvSpPr>
        <p:spPr/>
        <p:txBody>
          <a:bodyPr/>
          <a:lstStyle/>
          <a:p>
            <a:fld id="{1755F6D2-49A6-E64A-811B-3E9DE07970BF}" type="slidenum">
              <a:rPr lang="en-US" smtClean="0"/>
              <a:pPr/>
              <a:t>‹#›</a:t>
            </a:fld>
            <a:endParaRPr lang="en-US" dirty="0"/>
          </a:p>
        </p:txBody>
      </p:sp>
      <p:cxnSp>
        <p:nvCxnSpPr>
          <p:cNvPr id="15" name="Straight Connector 14">
            <a:extLst>
              <a:ext uri="{FF2B5EF4-FFF2-40B4-BE49-F238E27FC236}">
                <a16:creationId xmlns:a16="http://schemas.microsoft.com/office/drawing/2014/main" id="{44A8AE45-E49E-B346-B3AE-4EC406E6743C}"/>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509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7" name="Chart Placeholder 1">
            <a:extLst>
              <a:ext uri="{FF2B5EF4-FFF2-40B4-BE49-F238E27FC236}">
                <a16:creationId xmlns:a16="http://schemas.microsoft.com/office/drawing/2014/main" id="{10F9E214-ECEC-B14E-8713-00B32B14C883}"/>
              </a:ext>
            </a:extLst>
          </p:cNvPr>
          <p:cNvSpPr>
            <a:spLocks noGrp="1"/>
          </p:cNvSpPr>
          <p:nvPr>
            <p:ph type="chart" sz="quarter" idx="13"/>
          </p:nvPr>
        </p:nvSpPr>
        <p:spPr>
          <a:xfrm>
            <a:off x="458392" y="4491158"/>
            <a:ext cx="8219027" cy="1565515"/>
          </a:xfrm>
          <a:prstGeom prst="rect">
            <a:avLst/>
          </a:prstGeom>
        </p:spPr>
      </p:sp>
      <p:sp>
        <p:nvSpPr>
          <p:cNvPr id="19" name="Text Placeholder 3">
            <a:extLst>
              <a:ext uri="{FF2B5EF4-FFF2-40B4-BE49-F238E27FC236}">
                <a16:creationId xmlns:a16="http://schemas.microsoft.com/office/drawing/2014/main" id="{1661F25F-D2FA-3B49-BEE6-E5C0D7C2B3B7}"/>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7" name="Content Placeholder 6">
            <a:extLst>
              <a:ext uri="{FF2B5EF4-FFF2-40B4-BE49-F238E27FC236}">
                <a16:creationId xmlns:a16="http://schemas.microsoft.com/office/drawing/2014/main" id="{7924AF30-FB32-F041-AFB9-F2E00E7F536C}"/>
              </a:ext>
            </a:extLst>
          </p:cNvPr>
          <p:cNvSpPr>
            <a:spLocks noGrp="1"/>
          </p:cNvSpPr>
          <p:nvPr>
            <p:ph sz="quarter" idx="29"/>
          </p:nvPr>
        </p:nvSpPr>
        <p:spPr>
          <a:xfrm>
            <a:off x="458392" y="1030649"/>
            <a:ext cx="3894137" cy="402167"/>
          </a:xfrm>
          <a:prstGeom prst="rect">
            <a:avLst/>
          </a:prstGeom>
        </p:spPr>
        <p:txBody>
          <a:bodyPr/>
          <a:lstStyle>
            <a:lvl1pPr marL="0" indent="0">
              <a:buNone/>
              <a:defRPr sz="1350" baseline="0"/>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dirty="0"/>
              <a:t>Edit Master text styles</a:t>
            </a:r>
          </a:p>
        </p:txBody>
      </p:sp>
      <p:sp>
        <p:nvSpPr>
          <p:cNvPr id="21" name="Content Placeholder 6">
            <a:extLst>
              <a:ext uri="{FF2B5EF4-FFF2-40B4-BE49-F238E27FC236}">
                <a16:creationId xmlns:a16="http://schemas.microsoft.com/office/drawing/2014/main" id="{F84FCB24-CC77-094A-8E56-8A87CD9122E2}"/>
              </a:ext>
            </a:extLst>
          </p:cNvPr>
          <p:cNvSpPr>
            <a:spLocks noGrp="1"/>
          </p:cNvSpPr>
          <p:nvPr>
            <p:ph sz="quarter" idx="30"/>
          </p:nvPr>
        </p:nvSpPr>
        <p:spPr>
          <a:xfrm>
            <a:off x="458392" y="1734032"/>
            <a:ext cx="3894137" cy="2629340"/>
          </a:xfrm>
          <a:prstGeom prst="rect">
            <a:avLst/>
          </a:prstGeom>
        </p:spPr>
        <p:txBody>
          <a:bodyPr/>
          <a:lstStyle>
            <a:lvl1pPr marL="0" indent="0">
              <a:buNone/>
              <a:defRPr sz="996"/>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dirty="0"/>
              <a:t>Edit Master text styles</a:t>
            </a:r>
          </a:p>
        </p:txBody>
      </p:sp>
      <p:cxnSp>
        <p:nvCxnSpPr>
          <p:cNvPr id="22" name="Straight Connector 21">
            <a:extLst>
              <a:ext uri="{FF2B5EF4-FFF2-40B4-BE49-F238E27FC236}">
                <a16:creationId xmlns:a16="http://schemas.microsoft.com/office/drawing/2014/main" id="{7D34C4BA-19A0-2848-92E0-D7ED3A344C78}"/>
              </a:ext>
            </a:extLst>
          </p:cNvPr>
          <p:cNvCxnSpPr>
            <a:cxnSpLocks/>
          </p:cNvCxnSpPr>
          <p:nvPr/>
        </p:nvCxnSpPr>
        <p:spPr>
          <a:xfrm>
            <a:off x="460434"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3999C078-8AD1-4F45-929D-9D8B4C964F08}"/>
              </a:ext>
            </a:extLst>
          </p:cNvPr>
          <p:cNvSpPr>
            <a:spLocks noGrp="1"/>
          </p:cNvSpPr>
          <p:nvPr>
            <p:ph sz="quarter" idx="31"/>
          </p:nvPr>
        </p:nvSpPr>
        <p:spPr>
          <a:xfrm>
            <a:off x="4775416" y="1030649"/>
            <a:ext cx="3894137" cy="402167"/>
          </a:xfrm>
          <a:prstGeom prst="rect">
            <a:avLst/>
          </a:prstGeom>
        </p:spPr>
        <p:txBody>
          <a:bodyPr/>
          <a:lstStyle>
            <a:lvl1pPr marL="0" indent="0">
              <a:buNone/>
              <a:defRPr sz="1350" baseline="0"/>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dirty="0"/>
              <a:t>Edit Master text styles</a:t>
            </a:r>
          </a:p>
        </p:txBody>
      </p:sp>
      <p:sp>
        <p:nvSpPr>
          <p:cNvPr id="24" name="Content Placeholder 6">
            <a:extLst>
              <a:ext uri="{FF2B5EF4-FFF2-40B4-BE49-F238E27FC236}">
                <a16:creationId xmlns:a16="http://schemas.microsoft.com/office/drawing/2014/main" id="{A84B4C46-BEBC-5D44-B429-31492886FBCD}"/>
              </a:ext>
            </a:extLst>
          </p:cNvPr>
          <p:cNvSpPr>
            <a:spLocks noGrp="1"/>
          </p:cNvSpPr>
          <p:nvPr>
            <p:ph sz="quarter" idx="32"/>
          </p:nvPr>
        </p:nvSpPr>
        <p:spPr>
          <a:xfrm>
            <a:off x="4775416" y="1734032"/>
            <a:ext cx="3894137" cy="2629340"/>
          </a:xfrm>
          <a:prstGeom prst="rect">
            <a:avLst/>
          </a:prstGeom>
        </p:spPr>
        <p:txBody>
          <a:bodyPr/>
          <a:lstStyle>
            <a:lvl1pPr marL="0" indent="0">
              <a:buNone/>
              <a:defRPr sz="996"/>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dirty="0"/>
              <a:t>Edit Master text styles</a:t>
            </a:r>
          </a:p>
        </p:txBody>
      </p:sp>
      <p:cxnSp>
        <p:nvCxnSpPr>
          <p:cNvPr id="25" name="Straight Connector 24">
            <a:extLst>
              <a:ext uri="{FF2B5EF4-FFF2-40B4-BE49-F238E27FC236}">
                <a16:creationId xmlns:a16="http://schemas.microsoft.com/office/drawing/2014/main" id="{4B3E27E5-5009-3742-AD77-4CA82408B423}"/>
              </a:ext>
            </a:extLst>
          </p:cNvPr>
          <p:cNvCxnSpPr>
            <a:cxnSpLocks/>
          </p:cNvCxnSpPr>
          <p:nvPr/>
        </p:nvCxnSpPr>
        <p:spPr>
          <a:xfrm>
            <a:off x="4777457"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DDDB2F7-F4F9-2C4E-A5A4-2EDCA170DAED}"/>
              </a:ext>
            </a:extLst>
          </p:cNvPr>
          <p:cNvSpPr>
            <a:spLocks noGrp="1"/>
          </p:cNvSpPr>
          <p:nvPr>
            <p:ph type="dt" sz="half" idx="33"/>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B444D45E-7CCE-9240-AC71-CC16AF6C5946}"/>
              </a:ext>
            </a:extLst>
          </p:cNvPr>
          <p:cNvSpPr>
            <a:spLocks noGrp="1"/>
          </p:cNvSpPr>
          <p:nvPr>
            <p:ph type="sldNum" sz="quarter" idx="34"/>
          </p:nvPr>
        </p:nvSpPr>
        <p:spPr/>
        <p:txBody>
          <a:bodyPr/>
          <a:lstStyle/>
          <a:p>
            <a:fld id="{1755F6D2-49A6-E64A-811B-3E9DE07970BF}" type="slidenum">
              <a:rPr lang="en-US" smtClean="0"/>
              <a:pPr/>
              <a:t>‹#›</a:t>
            </a:fld>
            <a:endParaRPr lang="en-US" dirty="0"/>
          </a:p>
        </p:txBody>
      </p:sp>
      <p:cxnSp>
        <p:nvCxnSpPr>
          <p:cNvPr id="14" name="Straight Connector 13">
            <a:extLst>
              <a:ext uri="{FF2B5EF4-FFF2-40B4-BE49-F238E27FC236}">
                <a16:creationId xmlns:a16="http://schemas.microsoft.com/office/drawing/2014/main" id="{F4FBDEE0-8698-DF4A-ACE8-EC4DC9155474}"/>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115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6490690E-5570-4241-BA6A-3BCB8E60451B}"/>
              </a:ext>
            </a:extLst>
          </p:cNvPr>
          <p:cNvSpPr/>
          <p:nvPr/>
        </p:nvSpPr>
        <p:spPr>
          <a:xfrm rot="18900000">
            <a:off x="4218235" y="4143592"/>
            <a:ext cx="652729" cy="870301"/>
          </a:xfrm>
          <a:prstGeom prst="roundRect">
            <a:avLst>
              <a:gd name="adj" fmla="val 24298"/>
            </a:avLst>
          </a:prstGeom>
          <a:solidFill>
            <a:srgbClr val="99C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1" name="Rounded Rectangle 30">
            <a:extLst>
              <a:ext uri="{FF2B5EF4-FFF2-40B4-BE49-F238E27FC236}">
                <a16:creationId xmlns:a16="http://schemas.microsoft.com/office/drawing/2014/main" id="{FCD47A51-5F31-6D41-8E5C-9F532C7233D1}"/>
              </a:ext>
            </a:extLst>
          </p:cNvPr>
          <p:cNvSpPr/>
          <p:nvPr/>
        </p:nvSpPr>
        <p:spPr>
          <a:xfrm rot="18900000">
            <a:off x="4218236" y="2813163"/>
            <a:ext cx="652729" cy="870301"/>
          </a:xfrm>
          <a:prstGeom prst="roundRect">
            <a:avLst>
              <a:gd name="adj" fmla="val 20519"/>
            </a:avLst>
          </a:prstGeom>
          <a:solidFill>
            <a:srgbClr val="2492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2" name="Rounded Rectangle 31">
            <a:extLst>
              <a:ext uri="{FF2B5EF4-FFF2-40B4-BE49-F238E27FC236}">
                <a16:creationId xmlns:a16="http://schemas.microsoft.com/office/drawing/2014/main" id="{B678C490-9D4D-5048-8F55-E727A805BF79}"/>
              </a:ext>
            </a:extLst>
          </p:cNvPr>
          <p:cNvSpPr/>
          <p:nvPr/>
        </p:nvSpPr>
        <p:spPr>
          <a:xfrm rot="18900000">
            <a:off x="4218237" y="1482729"/>
            <a:ext cx="652729" cy="870301"/>
          </a:xfrm>
          <a:prstGeom prst="roundRect">
            <a:avLst>
              <a:gd name="adj" fmla="val 25054"/>
            </a:avLst>
          </a:prstGeom>
          <a:solidFill>
            <a:srgbClr val="A7D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4" name="Text Placeholder 3">
            <a:extLst>
              <a:ext uri="{FF2B5EF4-FFF2-40B4-BE49-F238E27FC236}">
                <a16:creationId xmlns:a16="http://schemas.microsoft.com/office/drawing/2014/main" id="{90454143-743E-3840-9C37-C2A0F626D777}"/>
              </a:ext>
            </a:extLst>
          </p:cNvPr>
          <p:cNvSpPr>
            <a:spLocks noGrp="1"/>
          </p:cNvSpPr>
          <p:nvPr>
            <p:ph type="body" sz="quarter" idx="12" hasCustomPrompt="1"/>
          </p:nvPr>
        </p:nvSpPr>
        <p:spPr>
          <a:xfrm>
            <a:off x="413421" y="20230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37" name="TextBox 36">
            <a:extLst>
              <a:ext uri="{FF2B5EF4-FFF2-40B4-BE49-F238E27FC236}">
                <a16:creationId xmlns:a16="http://schemas.microsoft.com/office/drawing/2014/main" id="{0C8E0ACE-9D4B-4A4C-8143-4B928E30B7C0}"/>
              </a:ext>
            </a:extLst>
          </p:cNvPr>
          <p:cNvSpPr txBox="1"/>
          <p:nvPr/>
        </p:nvSpPr>
        <p:spPr>
          <a:xfrm>
            <a:off x="4344531" y="1673432"/>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2C56ED2C-2EBB-1C49-95A8-4B91409A4F0D}"/>
              </a:ext>
            </a:extLst>
          </p:cNvPr>
          <p:cNvSpPr txBox="1"/>
          <p:nvPr/>
        </p:nvSpPr>
        <p:spPr>
          <a:xfrm>
            <a:off x="4344531" y="3034552"/>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CF548B42-F21D-AC48-BE90-2DD48FDA152A}"/>
              </a:ext>
            </a:extLst>
          </p:cNvPr>
          <p:cNvSpPr txBox="1"/>
          <p:nvPr/>
        </p:nvSpPr>
        <p:spPr>
          <a:xfrm>
            <a:off x="4344531" y="4368472"/>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BB780E03-D84E-E24D-B379-7896B337122D}"/>
              </a:ext>
            </a:extLst>
          </p:cNvPr>
          <p:cNvSpPr>
            <a:spLocks noChangeArrowheads="1"/>
          </p:cNvSpPr>
          <p:nvPr/>
        </p:nvSpPr>
        <p:spPr bwMode="auto">
          <a:xfrm rot="2700000">
            <a:off x="3611923" y="1837856"/>
            <a:ext cx="232280" cy="175110"/>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1" name="Rectangle 5">
            <a:extLst>
              <a:ext uri="{FF2B5EF4-FFF2-40B4-BE49-F238E27FC236}">
                <a16:creationId xmlns:a16="http://schemas.microsoft.com/office/drawing/2014/main" id="{FD994AC2-125A-9C4E-A3B8-2A78F299D462}"/>
              </a:ext>
            </a:extLst>
          </p:cNvPr>
          <p:cNvSpPr>
            <a:spLocks noChangeArrowheads="1"/>
          </p:cNvSpPr>
          <p:nvPr/>
        </p:nvSpPr>
        <p:spPr bwMode="auto">
          <a:xfrm rot="2700000">
            <a:off x="5200201" y="1825460"/>
            <a:ext cx="232280" cy="175110"/>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2" name="Rectangle 5">
            <a:extLst>
              <a:ext uri="{FF2B5EF4-FFF2-40B4-BE49-F238E27FC236}">
                <a16:creationId xmlns:a16="http://schemas.microsoft.com/office/drawing/2014/main" id="{3547306C-30D6-E749-A060-1B8F078B1BCA}"/>
              </a:ext>
            </a:extLst>
          </p:cNvPr>
          <p:cNvSpPr>
            <a:spLocks noChangeArrowheads="1"/>
          </p:cNvSpPr>
          <p:nvPr/>
        </p:nvSpPr>
        <p:spPr bwMode="auto">
          <a:xfrm rot="2700000">
            <a:off x="3611924" y="4487995"/>
            <a:ext cx="232280" cy="175110"/>
          </a:xfrm>
          <a:prstGeom prst="rect">
            <a:avLst/>
          </a:prstGeom>
          <a:solidFill>
            <a:srgbClr val="99C64C"/>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3" name="Rectangle 5">
            <a:extLst>
              <a:ext uri="{FF2B5EF4-FFF2-40B4-BE49-F238E27FC236}">
                <a16:creationId xmlns:a16="http://schemas.microsoft.com/office/drawing/2014/main" id="{EED4CC86-2EF4-9244-A94E-372AE103951E}"/>
              </a:ext>
            </a:extLst>
          </p:cNvPr>
          <p:cNvSpPr>
            <a:spLocks noChangeArrowheads="1"/>
          </p:cNvSpPr>
          <p:nvPr/>
        </p:nvSpPr>
        <p:spPr bwMode="auto">
          <a:xfrm rot="2700000">
            <a:off x="5200202" y="3151039"/>
            <a:ext cx="232280" cy="175110"/>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4" name="Rectangle 5">
            <a:extLst>
              <a:ext uri="{FF2B5EF4-FFF2-40B4-BE49-F238E27FC236}">
                <a16:creationId xmlns:a16="http://schemas.microsoft.com/office/drawing/2014/main" id="{F4604B45-6656-864F-9E39-535BE8206528}"/>
              </a:ext>
            </a:extLst>
          </p:cNvPr>
          <p:cNvSpPr>
            <a:spLocks noChangeArrowheads="1"/>
          </p:cNvSpPr>
          <p:nvPr/>
        </p:nvSpPr>
        <p:spPr bwMode="auto">
          <a:xfrm rot="2700000">
            <a:off x="3611923" y="3154098"/>
            <a:ext cx="232280" cy="175110"/>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5" name="Rectangle 5">
            <a:extLst>
              <a:ext uri="{FF2B5EF4-FFF2-40B4-BE49-F238E27FC236}">
                <a16:creationId xmlns:a16="http://schemas.microsoft.com/office/drawing/2014/main" id="{1F6D6BB4-B7A7-F94E-9C06-E16BDCD8920A}"/>
              </a:ext>
            </a:extLst>
          </p:cNvPr>
          <p:cNvSpPr>
            <a:spLocks noChangeArrowheads="1"/>
          </p:cNvSpPr>
          <p:nvPr/>
        </p:nvSpPr>
        <p:spPr bwMode="auto">
          <a:xfrm rot="2700000">
            <a:off x="5200202" y="4467726"/>
            <a:ext cx="232280" cy="175110"/>
          </a:xfrm>
          <a:prstGeom prst="rect">
            <a:avLst/>
          </a:prstGeom>
          <a:solidFill>
            <a:srgbClr val="99C64C"/>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cxnSp>
        <p:nvCxnSpPr>
          <p:cNvPr id="56" name="Straight Connector 55">
            <a:extLst>
              <a:ext uri="{FF2B5EF4-FFF2-40B4-BE49-F238E27FC236}">
                <a16:creationId xmlns:a16="http://schemas.microsoft.com/office/drawing/2014/main" id="{B750586F-A620-0A44-85AC-CE1853EECCD6}"/>
              </a:ext>
            </a:extLst>
          </p:cNvPr>
          <p:cNvCxnSpPr>
            <a:cxnSpLocks/>
          </p:cNvCxnSpPr>
          <p:nvPr/>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D6D22AA-CE41-7E48-BCE4-29CB6F1CC6AB}"/>
              </a:ext>
            </a:extLst>
          </p:cNvPr>
          <p:cNvSpPr>
            <a:spLocks noGrp="1"/>
          </p:cNvSpPr>
          <p:nvPr>
            <p:ph sz="quarter" idx="13" hasCustomPrompt="1"/>
          </p:nvPr>
        </p:nvSpPr>
        <p:spPr>
          <a:xfrm>
            <a:off x="2093870" y="1737002"/>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7" name="Content Placeholder 6">
            <a:extLst>
              <a:ext uri="{FF2B5EF4-FFF2-40B4-BE49-F238E27FC236}">
                <a16:creationId xmlns:a16="http://schemas.microsoft.com/office/drawing/2014/main" id="{4EEBCEEC-16EE-CD45-95DC-F05EFCBDAD39}"/>
              </a:ext>
            </a:extLst>
          </p:cNvPr>
          <p:cNvSpPr>
            <a:spLocks noGrp="1"/>
          </p:cNvSpPr>
          <p:nvPr>
            <p:ph sz="quarter" idx="14" hasCustomPrompt="1"/>
          </p:nvPr>
        </p:nvSpPr>
        <p:spPr>
          <a:xfrm>
            <a:off x="1185586" y="2076968"/>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58" name="Content Placeholder 6">
            <a:extLst>
              <a:ext uri="{FF2B5EF4-FFF2-40B4-BE49-F238E27FC236}">
                <a16:creationId xmlns:a16="http://schemas.microsoft.com/office/drawing/2014/main" id="{D5B25988-3102-AE44-8BAD-3C49DBD26940}"/>
              </a:ext>
            </a:extLst>
          </p:cNvPr>
          <p:cNvSpPr>
            <a:spLocks noGrp="1"/>
          </p:cNvSpPr>
          <p:nvPr>
            <p:ph sz="quarter" idx="15" hasCustomPrompt="1"/>
          </p:nvPr>
        </p:nvSpPr>
        <p:spPr>
          <a:xfrm>
            <a:off x="2093870" y="3085156"/>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9" name="Content Placeholder 6">
            <a:extLst>
              <a:ext uri="{FF2B5EF4-FFF2-40B4-BE49-F238E27FC236}">
                <a16:creationId xmlns:a16="http://schemas.microsoft.com/office/drawing/2014/main" id="{6B37464F-187F-164C-BF82-22FECB1057BB}"/>
              </a:ext>
            </a:extLst>
          </p:cNvPr>
          <p:cNvSpPr>
            <a:spLocks noGrp="1"/>
          </p:cNvSpPr>
          <p:nvPr>
            <p:ph sz="quarter" idx="16" hasCustomPrompt="1"/>
          </p:nvPr>
        </p:nvSpPr>
        <p:spPr>
          <a:xfrm>
            <a:off x="1185586" y="3425122"/>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0" name="Content Placeholder 6">
            <a:extLst>
              <a:ext uri="{FF2B5EF4-FFF2-40B4-BE49-F238E27FC236}">
                <a16:creationId xmlns:a16="http://schemas.microsoft.com/office/drawing/2014/main" id="{7547D0E0-D5B7-CF49-A03E-B50806D011A0}"/>
              </a:ext>
            </a:extLst>
          </p:cNvPr>
          <p:cNvSpPr>
            <a:spLocks noGrp="1"/>
          </p:cNvSpPr>
          <p:nvPr>
            <p:ph sz="quarter" idx="17" hasCustomPrompt="1"/>
          </p:nvPr>
        </p:nvSpPr>
        <p:spPr>
          <a:xfrm>
            <a:off x="2093870" y="4398141"/>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1" name="Content Placeholder 6">
            <a:extLst>
              <a:ext uri="{FF2B5EF4-FFF2-40B4-BE49-F238E27FC236}">
                <a16:creationId xmlns:a16="http://schemas.microsoft.com/office/drawing/2014/main" id="{04757B18-0748-3745-8D38-B789D7047B96}"/>
              </a:ext>
            </a:extLst>
          </p:cNvPr>
          <p:cNvSpPr>
            <a:spLocks noGrp="1"/>
          </p:cNvSpPr>
          <p:nvPr>
            <p:ph sz="quarter" idx="18" hasCustomPrompt="1"/>
          </p:nvPr>
        </p:nvSpPr>
        <p:spPr>
          <a:xfrm>
            <a:off x="1185586" y="4738108"/>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2" name="Content Placeholder 6">
            <a:extLst>
              <a:ext uri="{FF2B5EF4-FFF2-40B4-BE49-F238E27FC236}">
                <a16:creationId xmlns:a16="http://schemas.microsoft.com/office/drawing/2014/main" id="{7FD6E3C8-9E36-6144-95FB-B5A38F319577}"/>
              </a:ext>
            </a:extLst>
          </p:cNvPr>
          <p:cNvSpPr>
            <a:spLocks noGrp="1"/>
          </p:cNvSpPr>
          <p:nvPr>
            <p:ph sz="quarter" idx="19" hasCustomPrompt="1"/>
          </p:nvPr>
        </p:nvSpPr>
        <p:spPr>
          <a:xfrm>
            <a:off x="5522870" y="4398141"/>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3" name="Content Placeholder 6">
            <a:extLst>
              <a:ext uri="{FF2B5EF4-FFF2-40B4-BE49-F238E27FC236}">
                <a16:creationId xmlns:a16="http://schemas.microsoft.com/office/drawing/2014/main" id="{03B7F016-337E-6048-882F-5B0BA8C6DADA}"/>
              </a:ext>
            </a:extLst>
          </p:cNvPr>
          <p:cNvSpPr>
            <a:spLocks noGrp="1"/>
          </p:cNvSpPr>
          <p:nvPr>
            <p:ph sz="quarter" idx="20" hasCustomPrompt="1"/>
          </p:nvPr>
        </p:nvSpPr>
        <p:spPr>
          <a:xfrm>
            <a:off x="5522869" y="4738108"/>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5" name="Content Placeholder 6">
            <a:extLst>
              <a:ext uri="{FF2B5EF4-FFF2-40B4-BE49-F238E27FC236}">
                <a16:creationId xmlns:a16="http://schemas.microsoft.com/office/drawing/2014/main" id="{6D3957CF-BC4F-E84E-ABBC-D41F287106AD}"/>
              </a:ext>
            </a:extLst>
          </p:cNvPr>
          <p:cNvSpPr>
            <a:spLocks noGrp="1"/>
          </p:cNvSpPr>
          <p:nvPr>
            <p:ph sz="quarter" idx="21" hasCustomPrompt="1"/>
          </p:nvPr>
        </p:nvSpPr>
        <p:spPr>
          <a:xfrm>
            <a:off x="5522870" y="3096880"/>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6" name="Content Placeholder 6">
            <a:extLst>
              <a:ext uri="{FF2B5EF4-FFF2-40B4-BE49-F238E27FC236}">
                <a16:creationId xmlns:a16="http://schemas.microsoft.com/office/drawing/2014/main" id="{5F6705C2-2D1E-C347-A1D4-4D8B8EE9A58E}"/>
              </a:ext>
            </a:extLst>
          </p:cNvPr>
          <p:cNvSpPr>
            <a:spLocks noGrp="1"/>
          </p:cNvSpPr>
          <p:nvPr>
            <p:ph sz="quarter" idx="22" hasCustomPrompt="1"/>
          </p:nvPr>
        </p:nvSpPr>
        <p:spPr>
          <a:xfrm>
            <a:off x="5522869" y="3436847"/>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7" name="Content Placeholder 6">
            <a:extLst>
              <a:ext uri="{FF2B5EF4-FFF2-40B4-BE49-F238E27FC236}">
                <a16:creationId xmlns:a16="http://schemas.microsoft.com/office/drawing/2014/main" id="{9B54AE79-BC06-DA48-8B6B-62A5A8A50083}"/>
              </a:ext>
            </a:extLst>
          </p:cNvPr>
          <p:cNvSpPr>
            <a:spLocks noGrp="1"/>
          </p:cNvSpPr>
          <p:nvPr>
            <p:ph sz="quarter" idx="23" hasCustomPrompt="1"/>
          </p:nvPr>
        </p:nvSpPr>
        <p:spPr>
          <a:xfrm>
            <a:off x="5522870" y="1783896"/>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8" name="Content Placeholder 6">
            <a:extLst>
              <a:ext uri="{FF2B5EF4-FFF2-40B4-BE49-F238E27FC236}">
                <a16:creationId xmlns:a16="http://schemas.microsoft.com/office/drawing/2014/main" id="{BDE2D835-B1A2-464D-99E0-00387EE394C4}"/>
              </a:ext>
            </a:extLst>
          </p:cNvPr>
          <p:cNvSpPr>
            <a:spLocks noGrp="1"/>
          </p:cNvSpPr>
          <p:nvPr>
            <p:ph sz="quarter" idx="24" hasCustomPrompt="1"/>
          </p:nvPr>
        </p:nvSpPr>
        <p:spPr>
          <a:xfrm>
            <a:off x="5522869" y="2123863"/>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2" name="Date Placeholder 1">
            <a:extLst>
              <a:ext uri="{FF2B5EF4-FFF2-40B4-BE49-F238E27FC236}">
                <a16:creationId xmlns:a16="http://schemas.microsoft.com/office/drawing/2014/main" id="{B72F4D90-CC46-3449-B4BE-B5371DB0DF74}"/>
              </a:ext>
            </a:extLst>
          </p:cNvPr>
          <p:cNvSpPr>
            <a:spLocks noGrp="1"/>
          </p:cNvSpPr>
          <p:nvPr>
            <p:ph type="dt" sz="half" idx="25"/>
          </p:nvPr>
        </p:nvSpPr>
        <p:spPr/>
        <p:txBody>
          <a:bodyPr/>
          <a:lstStyle/>
          <a:p>
            <a:fld id="{D97C9332-06A4-8741-8892-83C10379AC79}" type="datetime1">
              <a:rPr lang="en-IN" smtClean="0"/>
              <a:t>02-11-2022</a:t>
            </a:fld>
            <a:r>
              <a:rPr lang="en-US" dirty="0"/>
              <a:t> </a:t>
            </a:r>
            <a:r>
              <a:rPr lang="en-US" altLang="en-US" dirty="0"/>
              <a:t>| </a:t>
            </a:r>
            <a:r>
              <a:rPr lang="en-IN" altLang="en-US" dirty="0"/>
              <a:t>© Mphasis 2018  Proprietary and confidential information</a:t>
            </a:r>
            <a:endParaRPr lang="en-US" dirty="0"/>
          </a:p>
        </p:txBody>
      </p:sp>
      <p:sp>
        <p:nvSpPr>
          <p:cNvPr id="5" name="Slide Number Placeholder 4">
            <a:extLst>
              <a:ext uri="{FF2B5EF4-FFF2-40B4-BE49-F238E27FC236}">
                <a16:creationId xmlns:a16="http://schemas.microsoft.com/office/drawing/2014/main" id="{45BB25E4-B25A-3D46-8D4B-DCE38BAC63DD}"/>
              </a:ext>
            </a:extLst>
          </p:cNvPr>
          <p:cNvSpPr>
            <a:spLocks noGrp="1"/>
          </p:cNvSpPr>
          <p:nvPr>
            <p:ph type="sldNum" sz="quarter" idx="26"/>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99809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Effect transition="in" filter="fade">
                                      <p:cBhvr>
                                        <p:cTn id="9" dur="400"/>
                                        <p:tgtEl>
                                          <p:spTgt spid="37"/>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400" fill="hold"/>
                                        <p:tgtEl>
                                          <p:spTgt spid="42"/>
                                        </p:tgtEl>
                                        <p:attrNameLst>
                                          <p:attrName>ppt_w</p:attrName>
                                        </p:attrNameLst>
                                      </p:cBhvr>
                                      <p:tavLst>
                                        <p:tav tm="0">
                                          <p:val>
                                            <p:fltVal val="0"/>
                                          </p:val>
                                        </p:tav>
                                        <p:tav tm="100000">
                                          <p:val>
                                            <p:strVal val="#ppt_w"/>
                                          </p:val>
                                        </p:tav>
                                      </p:tavLst>
                                    </p:anim>
                                    <p:anim calcmode="lin" valueType="num">
                                      <p:cBhvr>
                                        <p:cTn id="13" dur="400" fill="hold"/>
                                        <p:tgtEl>
                                          <p:spTgt spid="42"/>
                                        </p:tgtEl>
                                        <p:attrNameLst>
                                          <p:attrName>ppt_h</p:attrName>
                                        </p:attrNameLst>
                                      </p:cBhvr>
                                      <p:tavLst>
                                        <p:tav tm="0">
                                          <p:val>
                                            <p:fltVal val="0"/>
                                          </p:val>
                                        </p:tav>
                                        <p:tav tm="100000">
                                          <p:val>
                                            <p:strVal val="#ppt_h"/>
                                          </p:val>
                                        </p:tav>
                                      </p:tavLst>
                                    </p:anim>
                                    <p:animEffect transition="in" filter="fade">
                                      <p:cBhvr>
                                        <p:cTn id="14" dur="400"/>
                                        <p:tgtEl>
                                          <p:spTgt spid="42"/>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400" fill="hold"/>
                                        <p:tgtEl>
                                          <p:spTgt spid="43"/>
                                        </p:tgtEl>
                                        <p:attrNameLst>
                                          <p:attrName>ppt_w</p:attrName>
                                        </p:attrNameLst>
                                      </p:cBhvr>
                                      <p:tavLst>
                                        <p:tav tm="0">
                                          <p:val>
                                            <p:fltVal val="0"/>
                                          </p:val>
                                        </p:tav>
                                        <p:tav tm="100000">
                                          <p:val>
                                            <p:strVal val="#ppt_w"/>
                                          </p:val>
                                        </p:tav>
                                      </p:tavLst>
                                    </p:anim>
                                    <p:anim calcmode="lin" valueType="num">
                                      <p:cBhvr>
                                        <p:cTn id="18" dur="400" fill="hold"/>
                                        <p:tgtEl>
                                          <p:spTgt spid="43"/>
                                        </p:tgtEl>
                                        <p:attrNameLst>
                                          <p:attrName>ppt_h</p:attrName>
                                        </p:attrNameLst>
                                      </p:cBhvr>
                                      <p:tavLst>
                                        <p:tav tm="0">
                                          <p:val>
                                            <p:fltVal val="0"/>
                                          </p:val>
                                        </p:tav>
                                        <p:tav tm="100000">
                                          <p:val>
                                            <p:strVal val="#ppt_h"/>
                                          </p:val>
                                        </p:tav>
                                      </p:tavLst>
                                    </p:anim>
                                    <p:animEffect transition="in" filter="fade">
                                      <p:cBhvr>
                                        <p:cTn id="19" dur="400"/>
                                        <p:tgtEl>
                                          <p:spTgt spid="4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900" fill="hold"/>
                                        <p:tgtEl>
                                          <p:spTgt spid="50"/>
                                        </p:tgtEl>
                                        <p:attrNameLst>
                                          <p:attrName>ppt_w</p:attrName>
                                        </p:attrNameLst>
                                      </p:cBhvr>
                                      <p:tavLst>
                                        <p:tav tm="0">
                                          <p:val>
                                            <p:fltVal val="0"/>
                                          </p:val>
                                        </p:tav>
                                        <p:tav tm="100000">
                                          <p:val>
                                            <p:strVal val="#ppt_w"/>
                                          </p:val>
                                        </p:tav>
                                      </p:tavLst>
                                    </p:anim>
                                    <p:anim calcmode="lin" valueType="num">
                                      <p:cBhvr>
                                        <p:cTn id="23" dur="900" fill="hold"/>
                                        <p:tgtEl>
                                          <p:spTgt spid="50"/>
                                        </p:tgtEl>
                                        <p:attrNameLst>
                                          <p:attrName>ppt_h</p:attrName>
                                        </p:attrNameLst>
                                      </p:cBhvr>
                                      <p:tavLst>
                                        <p:tav tm="0">
                                          <p:val>
                                            <p:fltVal val="0"/>
                                          </p:val>
                                        </p:tav>
                                        <p:tav tm="100000">
                                          <p:val>
                                            <p:strVal val="#ppt_h"/>
                                          </p:val>
                                        </p:tav>
                                      </p:tavLst>
                                    </p:anim>
                                    <p:animEffect transition="in" filter="fade">
                                      <p:cBhvr>
                                        <p:cTn id="24" dur="900"/>
                                        <p:tgtEl>
                                          <p:spTgt spid="5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2"/>
                                        </p:tgtEl>
                                        <p:attrNameLst>
                                          <p:attrName>style.visibility</p:attrName>
                                        </p:attrNameLst>
                                      </p:cBhvr>
                                      <p:to>
                                        <p:strVal val="visible"/>
                                      </p:to>
                                    </p:set>
                                    <p:anim calcmode="lin" valueType="num">
                                      <p:cBhvr>
                                        <p:cTn id="27" dur="900" fill="hold"/>
                                        <p:tgtEl>
                                          <p:spTgt spid="52"/>
                                        </p:tgtEl>
                                        <p:attrNameLst>
                                          <p:attrName>ppt_w</p:attrName>
                                        </p:attrNameLst>
                                      </p:cBhvr>
                                      <p:tavLst>
                                        <p:tav tm="0">
                                          <p:val>
                                            <p:fltVal val="0"/>
                                          </p:val>
                                        </p:tav>
                                        <p:tav tm="100000">
                                          <p:val>
                                            <p:strVal val="#ppt_w"/>
                                          </p:val>
                                        </p:tav>
                                      </p:tavLst>
                                    </p:anim>
                                    <p:anim calcmode="lin" valueType="num">
                                      <p:cBhvr>
                                        <p:cTn id="28" dur="900" fill="hold"/>
                                        <p:tgtEl>
                                          <p:spTgt spid="52"/>
                                        </p:tgtEl>
                                        <p:attrNameLst>
                                          <p:attrName>ppt_h</p:attrName>
                                        </p:attrNameLst>
                                      </p:cBhvr>
                                      <p:tavLst>
                                        <p:tav tm="0">
                                          <p:val>
                                            <p:fltVal val="0"/>
                                          </p:val>
                                        </p:tav>
                                        <p:tav tm="100000">
                                          <p:val>
                                            <p:strVal val="#ppt_h"/>
                                          </p:val>
                                        </p:tav>
                                      </p:tavLst>
                                    </p:anim>
                                    <p:animEffect transition="in" filter="fade">
                                      <p:cBhvr>
                                        <p:cTn id="29" dur="900"/>
                                        <p:tgtEl>
                                          <p:spTgt spid="5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900" fill="hold"/>
                                        <p:tgtEl>
                                          <p:spTgt spid="54"/>
                                        </p:tgtEl>
                                        <p:attrNameLst>
                                          <p:attrName>ppt_w</p:attrName>
                                        </p:attrNameLst>
                                      </p:cBhvr>
                                      <p:tavLst>
                                        <p:tav tm="0">
                                          <p:val>
                                            <p:fltVal val="0"/>
                                          </p:val>
                                        </p:tav>
                                        <p:tav tm="100000">
                                          <p:val>
                                            <p:strVal val="#ppt_w"/>
                                          </p:val>
                                        </p:tav>
                                      </p:tavLst>
                                    </p:anim>
                                    <p:anim calcmode="lin" valueType="num">
                                      <p:cBhvr>
                                        <p:cTn id="33" dur="900" fill="hold"/>
                                        <p:tgtEl>
                                          <p:spTgt spid="54"/>
                                        </p:tgtEl>
                                        <p:attrNameLst>
                                          <p:attrName>ppt_h</p:attrName>
                                        </p:attrNameLst>
                                      </p:cBhvr>
                                      <p:tavLst>
                                        <p:tav tm="0">
                                          <p:val>
                                            <p:fltVal val="0"/>
                                          </p:val>
                                        </p:tav>
                                        <p:tav tm="100000">
                                          <p:val>
                                            <p:strVal val="#ppt_h"/>
                                          </p:val>
                                        </p:tav>
                                      </p:tavLst>
                                    </p:anim>
                                    <p:animEffect transition="in" filter="fade">
                                      <p:cBhvr>
                                        <p:cTn id="34" dur="900"/>
                                        <p:tgtEl>
                                          <p:spTgt spid="5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 calcmode="lin" valueType="num">
                                      <p:cBhvr>
                                        <p:cTn id="37" dur="900" fill="hold"/>
                                        <p:tgtEl>
                                          <p:spTgt spid="51"/>
                                        </p:tgtEl>
                                        <p:attrNameLst>
                                          <p:attrName>ppt_w</p:attrName>
                                        </p:attrNameLst>
                                      </p:cBhvr>
                                      <p:tavLst>
                                        <p:tav tm="0">
                                          <p:val>
                                            <p:fltVal val="0"/>
                                          </p:val>
                                        </p:tav>
                                        <p:tav tm="100000">
                                          <p:val>
                                            <p:strVal val="#ppt_w"/>
                                          </p:val>
                                        </p:tav>
                                      </p:tavLst>
                                    </p:anim>
                                    <p:anim calcmode="lin" valueType="num">
                                      <p:cBhvr>
                                        <p:cTn id="38" dur="900" fill="hold"/>
                                        <p:tgtEl>
                                          <p:spTgt spid="51"/>
                                        </p:tgtEl>
                                        <p:attrNameLst>
                                          <p:attrName>ppt_h</p:attrName>
                                        </p:attrNameLst>
                                      </p:cBhvr>
                                      <p:tavLst>
                                        <p:tav tm="0">
                                          <p:val>
                                            <p:fltVal val="0"/>
                                          </p:val>
                                        </p:tav>
                                        <p:tav tm="100000">
                                          <p:val>
                                            <p:strVal val="#ppt_h"/>
                                          </p:val>
                                        </p:tav>
                                      </p:tavLst>
                                    </p:anim>
                                    <p:animEffect transition="in" filter="fade">
                                      <p:cBhvr>
                                        <p:cTn id="39" dur="900"/>
                                        <p:tgtEl>
                                          <p:spTgt spid="5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900" fill="hold"/>
                                        <p:tgtEl>
                                          <p:spTgt spid="53"/>
                                        </p:tgtEl>
                                        <p:attrNameLst>
                                          <p:attrName>ppt_w</p:attrName>
                                        </p:attrNameLst>
                                      </p:cBhvr>
                                      <p:tavLst>
                                        <p:tav tm="0">
                                          <p:val>
                                            <p:fltVal val="0"/>
                                          </p:val>
                                        </p:tav>
                                        <p:tav tm="100000">
                                          <p:val>
                                            <p:strVal val="#ppt_w"/>
                                          </p:val>
                                        </p:tav>
                                      </p:tavLst>
                                    </p:anim>
                                    <p:anim calcmode="lin" valueType="num">
                                      <p:cBhvr>
                                        <p:cTn id="43" dur="900" fill="hold"/>
                                        <p:tgtEl>
                                          <p:spTgt spid="53"/>
                                        </p:tgtEl>
                                        <p:attrNameLst>
                                          <p:attrName>ppt_h</p:attrName>
                                        </p:attrNameLst>
                                      </p:cBhvr>
                                      <p:tavLst>
                                        <p:tav tm="0">
                                          <p:val>
                                            <p:fltVal val="0"/>
                                          </p:val>
                                        </p:tav>
                                        <p:tav tm="100000">
                                          <p:val>
                                            <p:strVal val="#ppt_h"/>
                                          </p:val>
                                        </p:tav>
                                      </p:tavLst>
                                    </p:anim>
                                    <p:animEffect transition="in" filter="fade">
                                      <p:cBhvr>
                                        <p:cTn id="44" dur="900"/>
                                        <p:tgtEl>
                                          <p:spTgt spid="5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55"/>
                                        </p:tgtEl>
                                        <p:attrNameLst>
                                          <p:attrName>style.visibility</p:attrName>
                                        </p:attrNameLst>
                                      </p:cBhvr>
                                      <p:to>
                                        <p:strVal val="visible"/>
                                      </p:to>
                                    </p:set>
                                    <p:anim calcmode="lin" valueType="num">
                                      <p:cBhvr>
                                        <p:cTn id="47" dur="900" fill="hold"/>
                                        <p:tgtEl>
                                          <p:spTgt spid="55"/>
                                        </p:tgtEl>
                                        <p:attrNameLst>
                                          <p:attrName>ppt_w</p:attrName>
                                        </p:attrNameLst>
                                      </p:cBhvr>
                                      <p:tavLst>
                                        <p:tav tm="0">
                                          <p:val>
                                            <p:fltVal val="0"/>
                                          </p:val>
                                        </p:tav>
                                        <p:tav tm="100000">
                                          <p:val>
                                            <p:strVal val="#ppt_w"/>
                                          </p:val>
                                        </p:tav>
                                      </p:tavLst>
                                    </p:anim>
                                    <p:anim calcmode="lin" valueType="num">
                                      <p:cBhvr>
                                        <p:cTn id="48" dur="900" fill="hold"/>
                                        <p:tgtEl>
                                          <p:spTgt spid="55"/>
                                        </p:tgtEl>
                                        <p:attrNameLst>
                                          <p:attrName>ppt_h</p:attrName>
                                        </p:attrNameLst>
                                      </p:cBhvr>
                                      <p:tavLst>
                                        <p:tav tm="0">
                                          <p:val>
                                            <p:fltVal val="0"/>
                                          </p:val>
                                        </p:tav>
                                        <p:tav tm="100000">
                                          <p:val>
                                            <p:strVal val="#ppt_h"/>
                                          </p:val>
                                        </p:tav>
                                      </p:tavLst>
                                    </p:anim>
                                    <p:animEffect transition="in" filter="fade">
                                      <p:cBhvr>
                                        <p:cTn id="49" dur="9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900" fill="hold"/>
                                        <p:tgtEl>
                                          <p:spTgt spid="32"/>
                                        </p:tgtEl>
                                        <p:attrNameLst>
                                          <p:attrName>ppt_w</p:attrName>
                                        </p:attrNameLst>
                                      </p:cBhvr>
                                      <p:tavLst>
                                        <p:tav tm="0">
                                          <p:val>
                                            <p:fltVal val="0"/>
                                          </p:val>
                                        </p:tav>
                                        <p:tav tm="100000">
                                          <p:val>
                                            <p:strVal val="#ppt_w"/>
                                          </p:val>
                                        </p:tav>
                                      </p:tavLst>
                                    </p:anim>
                                    <p:anim calcmode="lin" valueType="num">
                                      <p:cBhvr>
                                        <p:cTn id="53" dur="900" fill="hold"/>
                                        <p:tgtEl>
                                          <p:spTgt spid="32"/>
                                        </p:tgtEl>
                                        <p:attrNameLst>
                                          <p:attrName>ppt_h</p:attrName>
                                        </p:attrNameLst>
                                      </p:cBhvr>
                                      <p:tavLst>
                                        <p:tav tm="0">
                                          <p:val>
                                            <p:fltVal val="0"/>
                                          </p:val>
                                        </p:tav>
                                        <p:tav tm="100000">
                                          <p:val>
                                            <p:strVal val="#ppt_h"/>
                                          </p:val>
                                        </p:tav>
                                      </p:tavLst>
                                    </p:anim>
                                    <p:animEffect transition="in" filter="fade">
                                      <p:cBhvr>
                                        <p:cTn id="54" dur="900"/>
                                        <p:tgtEl>
                                          <p:spTgt spid="32"/>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900" fill="hold"/>
                                        <p:tgtEl>
                                          <p:spTgt spid="31"/>
                                        </p:tgtEl>
                                        <p:attrNameLst>
                                          <p:attrName>ppt_w</p:attrName>
                                        </p:attrNameLst>
                                      </p:cBhvr>
                                      <p:tavLst>
                                        <p:tav tm="0">
                                          <p:val>
                                            <p:fltVal val="0"/>
                                          </p:val>
                                        </p:tav>
                                        <p:tav tm="100000">
                                          <p:val>
                                            <p:strVal val="#ppt_w"/>
                                          </p:val>
                                        </p:tav>
                                      </p:tavLst>
                                    </p:anim>
                                    <p:anim calcmode="lin" valueType="num">
                                      <p:cBhvr>
                                        <p:cTn id="58" dur="900" fill="hold"/>
                                        <p:tgtEl>
                                          <p:spTgt spid="31"/>
                                        </p:tgtEl>
                                        <p:attrNameLst>
                                          <p:attrName>ppt_h</p:attrName>
                                        </p:attrNameLst>
                                      </p:cBhvr>
                                      <p:tavLst>
                                        <p:tav tm="0">
                                          <p:val>
                                            <p:fltVal val="0"/>
                                          </p:val>
                                        </p:tav>
                                        <p:tav tm="100000">
                                          <p:val>
                                            <p:strVal val="#ppt_h"/>
                                          </p:val>
                                        </p:tav>
                                      </p:tavLst>
                                    </p:anim>
                                    <p:animEffect transition="in" filter="fade">
                                      <p:cBhvr>
                                        <p:cTn id="59" dur="9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900" fill="hold"/>
                                        <p:tgtEl>
                                          <p:spTgt spid="30"/>
                                        </p:tgtEl>
                                        <p:attrNameLst>
                                          <p:attrName>ppt_w</p:attrName>
                                        </p:attrNameLst>
                                      </p:cBhvr>
                                      <p:tavLst>
                                        <p:tav tm="0">
                                          <p:val>
                                            <p:fltVal val="0"/>
                                          </p:val>
                                        </p:tav>
                                        <p:tav tm="100000">
                                          <p:val>
                                            <p:strVal val="#ppt_w"/>
                                          </p:val>
                                        </p:tav>
                                      </p:tavLst>
                                    </p:anim>
                                    <p:anim calcmode="lin" valueType="num">
                                      <p:cBhvr>
                                        <p:cTn id="63" dur="900" fill="hold"/>
                                        <p:tgtEl>
                                          <p:spTgt spid="30"/>
                                        </p:tgtEl>
                                        <p:attrNameLst>
                                          <p:attrName>ppt_h</p:attrName>
                                        </p:attrNameLst>
                                      </p:cBhvr>
                                      <p:tavLst>
                                        <p:tav tm="0">
                                          <p:val>
                                            <p:fltVal val="0"/>
                                          </p:val>
                                        </p:tav>
                                        <p:tav tm="100000">
                                          <p:val>
                                            <p:strVal val="#ppt_h"/>
                                          </p:val>
                                        </p:tav>
                                      </p:tavLst>
                                    </p:anim>
                                    <p:animEffect transition="in" filter="fade">
                                      <p:cBhvr>
                                        <p:cTn id="64" dur="9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p:bldP spid="42" grpId="0"/>
      <p:bldP spid="43" grpId="0"/>
      <p:bldP spid="50" grpId="0" animBg="1"/>
      <p:bldP spid="51" grpId="0" animBg="1"/>
      <p:bldP spid="52" grpId="0" animBg="1"/>
      <p:bldP spid="53" grpId="0" animBg="1"/>
      <p:bldP spid="54" grpId="0" animBg="1"/>
      <p:bldP spid="55"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8CC11D-94B8-184B-A08B-3BC686314408}"/>
              </a:ext>
            </a:extLst>
          </p:cNvPr>
          <p:cNvCxnSpPr>
            <a:cxnSpLocks/>
          </p:cNvCxnSpPr>
          <p:nvPr>
            <p:custDataLst>
              <p:tags r:id="rId1"/>
            </p:custDataLst>
          </p:nvPr>
        </p:nvCxnSpPr>
        <p:spPr bwMode="auto">
          <a:xfrm>
            <a:off x="3240740"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12" name="Straight Connector 11">
            <a:extLst>
              <a:ext uri="{FF2B5EF4-FFF2-40B4-BE49-F238E27FC236}">
                <a16:creationId xmlns:a16="http://schemas.microsoft.com/office/drawing/2014/main" id="{4F42F15C-7EF4-DF43-B83C-7A4865DC088E}"/>
              </a:ext>
            </a:extLst>
          </p:cNvPr>
          <p:cNvCxnSpPr>
            <a:cxnSpLocks/>
          </p:cNvCxnSpPr>
          <p:nvPr>
            <p:custDataLst>
              <p:tags r:id="rId2"/>
            </p:custDataLst>
          </p:nvPr>
        </p:nvCxnSpPr>
        <p:spPr bwMode="auto">
          <a:xfrm>
            <a:off x="34666" y="3677180"/>
            <a:ext cx="8800991" cy="0"/>
          </a:xfrm>
          <a:prstGeom prst="line">
            <a:avLst/>
          </a:prstGeom>
          <a:solidFill>
            <a:schemeClr val="accent1"/>
          </a:solidFill>
          <a:ln w="9525" cap="flat" cmpd="sng" algn="ctr">
            <a:solidFill>
              <a:srgbClr val="A6A6A6"/>
            </a:solidFill>
            <a:prstDash val="sysDash"/>
            <a:round/>
            <a:headEnd type="none" w="lg" len="lg"/>
            <a:tailEnd type="none" w="lg" len="lg"/>
          </a:ln>
          <a:effectLst/>
        </p:spPr>
      </p:cxnSp>
      <p:sp>
        <p:nvSpPr>
          <p:cNvPr id="39" name="Text Placeholder 3">
            <a:extLst>
              <a:ext uri="{FF2B5EF4-FFF2-40B4-BE49-F238E27FC236}">
                <a16:creationId xmlns:a16="http://schemas.microsoft.com/office/drawing/2014/main" id="{2E10E23C-CC78-C345-9736-7CE9A2C03B55}"/>
              </a:ext>
            </a:extLst>
          </p:cNvPr>
          <p:cNvSpPr>
            <a:spLocks noGrp="1"/>
          </p:cNvSpPr>
          <p:nvPr>
            <p:ph type="body" sz="quarter" idx="13" hasCustomPrompt="1"/>
          </p:nvPr>
        </p:nvSpPr>
        <p:spPr>
          <a:xfrm>
            <a:off x="458392" y="204950"/>
            <a:ext cx="8319972" cy="297139"/>
          </a:xfrm>
          <a:prstGeom prst="rect">
            <a:avLst/>
          </a:prstGeom>
        </p:spPr>
        <p:txBody>
          <a:bodyPr/>
          <a:lstStyle>
            <a:lvl1pPr marL="0" indent="0" algn="ctr">
              <a:buNone/>
              <a:defRPr sz="180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40" name="Straight Connector 39">
            <a:extLst>
              <a:ext uri="{FF2B5EF4-FFF2-40B4-BE49-F238E27FC236}">
                <a16:creationId xmlns:a16="http://schemas.microsoft.com/office/drawing/2014/main" id="{B405EAF9-7BD9-2349-A06B-DD1269D16B4E}"/>
              </a:ext>
            </a:extLst>
          </p:cNvPr>
          <p:cNvCxnSpPr>
            <a:cxnSpLocks/>
          </p:cNvCxnSpPr>
          <p:nvPr/>
        </p:nvCxnSpPr>
        <p:spPr>
          <a:xfrm>
            <a:off x="3465871"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63DBD2-152C-0E4F-86CC-A3C0B2EC34D1}"/>
              </a:ext>
            </a:extLst>
          </p:cNvPr>
          <p:cNvCxnSpPr>
            <a:cxnSpLocks/>
          </p:cNvCxnSpPr>
          <p:nvPr>
            <p:custDataLst>
              <p:tags r:id="rId3"/>
            </p:custDataLst>
          </p:nvPr>
        </p:nvCxnSpPr>
        <p:spPr bwMode="auto">
          <a:xfrm>
            <a:off x="6419876"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46" name="Straight Connector 45">
            <a:extLst>
              <a:ext uri="{FF2B5EF4-FFF2-40B4-BE49-F238E27FC236}">
                <a16:creationId xmlns:a16="http://schemas.microsoft.com/office/drawing/2014/main" id="{2911918D-4102-8346-94C1-F81B96DA1F39}"/>
              </a:ext>
            </a:extLst>
          </p:cNvPr>
          <p:cNvCxnSpPr/>
          <p:nvPr/>
        </p:nvCxnSpPr>
        <p:spPr>
          <a:xfrm>
            <a:off x="458389"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342B45-8496-3143-AA7A-598D3D52955D}"/>
              </a:ext>
            </a:extLst>
          </p:cNvPr>
          <p:cNvCxnSpPr/>
          <p:nvPr/>
        </p:nvCxnSpPr>
        <p:spPr>
          <a:xfrm>
            <a:off x="458389"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015F51-600E-9343-97AC-5B6480B923AC}"/>
              </a:ext>
            </a:extLst>
          </p:cNvPr>
          <p:cNvCxnSpPr/>
          <p:nvPr/>
        </p:nvCxnSpPr>
        <p:spPr>
          <a:xfrm>
            <a:off x="3808258"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1A990A-CA75-F141-B6A0-A181556B25FD}"/>
              </a:ext>
            </a:extLst>
          </p:cNvPr>
          <p:cNvCxnSpPr/>
          <p:nvPr/>
        </p:nvCxnSpPr>
        <p:spPr>
          <a:xfrm>
            <a:off x="3808258"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A01A9F-F566-A44C-9D98-C900068CA2C1}"/>
              </a:ext>
            </a:extLst>
          </p:cNvPr>
          <p:cNvCxnSpPr/>
          <p:nvPr/>
        </p:nvCxnSpPr>
        <p:spPr>
          <a:xfrm>
            <a:off x="6630590"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820CC-464E-BA40-AD4D-99AC7ECFC644}"/>
              </a:ext>
            </a:extLst>
          </p:cNvPr>
          <p:cNvCxnSpPr/>
          <p:nvPr/>
        </p:nvCxnSpPr>
        <p:spPr>
          <a:xfrm>
            <a:off x="6630590"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272D8D6-3FE5-F549-A23E-A36AE6C522F4}"/>
              </a:ext>
            </a:extLst>
          </p:cNvPr>
          <p:cNvSpPr>
            <a:spLocks noGrp="1"/>
          </p:cNvSpPr>
          <p:nvPr>
            <p:ph type="dt" sz="half" idx="26"/>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55232D1C-1DFC-4243-9AED-A42DCDB9F13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3" name="TextBox 2">
            <a:extLst>
              <a:ext uri="{FF2B5EF4-FFF2-40B4-BE49-F238E27FC236}">
                <a16:creationId xmlns:a16="http://schemas.microsoft.com/office/drawing/2014/main" id="{F6EA2A5F-EE47-0F4B-8C9D-BE7297389568}"/>
              </a:ext>
            </a:extLst>
          </p:cNvPr>
          <p:cNvSpPr txBox="1"/>
          <p:nvPr/>
        </p:nvSpPr>
        <p:spPr>
          <a:xfrm>
            <a:off x="458390"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29" name="TextBox 28">
            <a:extLst>
              <a:ext uri="{FF2B5EF4-FFF2-40B4-BE49-F238E27FC236}">
                <a16:creationId xmlns:a16="http://schemas.microsoft.com/office/drawing/2014/main" id="{9A3D1390-8FF5-BE4C-A82B-02BD21E92A4D}"/>
              </a:ext>
            </a:extLst>
          </p:cNvPr>
          <p:cNvSpPr txBox="1"/>
          <p:nvPr/>
        </p:nvSpPr>
        <p:spPr>
          <a:xfrm>
            <a:off x="3774964"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0" name="TextBox 29">
            <a:extLst>
              <a:ext uri="{FF2B5EF4-FFF2-40B4-BE49-F238E27FC236}">
                <a16:creationId xmlns:a16="http://schemas.microsoft.com/office/drawing/2014/main" id="{09B3C086-EE58-C645-85B9-2FDB1A8B21C1}"/>
              </a:ext>
            </a:extLst>
          </p:cNvPr>
          <p:cNvSpPr txBox="1"/>
          <p:nvPr/>
        </p:nvSpPr>
        <p:spPr>
          <a:xfrm>
            <a:off x="6630591"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1" name="TextBox 30">
            <a:extLst>
              <a:ext uri="{FF2B5EF4-FFF2-40B4-BE49-F238E27FC236}">
                <a16:creationId xmlns:a16="http://schemas.microsoft.com/office/drawing/2014/main" id="{82330C83-3C88-AA41-98FE-21C25A480CA7}"/>
              </a:ext>
            </a:extLst>
          </p:cNvPr>
          <p:cNvSpPr txBox="1"/>
          <p:nvPr/>
        </p:nvSpPr>
        <p:spPr>
          <a:xfrm>
            <a:off x="458390"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2" name="TextBox 31">
            <a:extLst>
              <a:ext uri="{FF2B5EF4-FFF2-40B4-BE49-F238E27FC236}">
                <a16:creationId xmlns:a16="http://schemas.microsoft.com/office/drawing/2014/main" id="{A86875B3-03E4-9C49-BB67-41DBC102B9EA}"/>
              </a:ext>
            </a:extLst>
          </p:cNvPr>
          <p:cNvSpPr txBox="1"/>
          <p:nvPr/>
        </p:nvSpPr>
        <p:spPr>
          <a:xfrm>
            <a:off x="3797449"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3" name="TextBox 32">
            <a:extLst>
              <a:ext uri="{FF2B5EF4-FFF2-40B4-BE49-F238E27FC236}">
                <a16:creationId xmlns:a16="http://schemas.microsoft.com/office/drawing/2014/main" id="{D33C4047-84C8-EE41-8E3D-E0FF7734A605}"/>
              </a:ext>
            </a:extLst>
          </p:cNvPr>
          <p:cNvSpPr txBox="1"/>
          <p:nvPr/>
        </p:nvSpPr>
        <p:spPr>
          <a:xfrm>
            <a:off x="6630591"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47" name="Content Placeholder 8">
            <a:extLst>
              <a:ext uri="{FF2B5EF4-FFF2-40B4-BE49-F238E27FC236}">
                <a16:creationId xmlns:a16="http://schemas.microsoft.com/office/drawing/2014/main" id="{E3DBB0F0-8B81-344F-BD63-9BF7A94E2A00}"/>
              </a:ext>
            </a:extLst>
          </p:cNvPr>
          <p:cNvSpPr>
            <a:spLocks noGrp="1"/>
          </p:cNvSpPr>
          <p:nvPr>
            <p:ph sz="quarter" idx="29" hasCustomPrompt="1"/>
          </p:nvPr>
        </p:nvSpPr>
        <p:spPr>
          <a:xfrm>
            <a:off x="477854"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2" name="Content Placeholder 8">
            <a:extLst>
              <a:ext uri="{FF2B5EF4-FFF2-40B4-BE49-F238E27FC236}">
                <a16:creationId xmlns:a16="http://schemas.microsoft.com/office/drawing/2014/main" id="{1391AA59-15A4-B443-A153-3A47A0C9AC85}"/>
              </a:ext>
            </a:extLst>
          </p:cNvPr>
          <p:cNvSpPr>
            <a:spLocks noGrp="1"/>
          </p:cNvSpPr>
          <p:nvPr>
            <p:ph sz="quarter" idx="30" hasCustomPrompt="1"/>
          </p:nvPr>
        </p:nvSpPr>
        <p:spPr>
          <a:xfrm>
            <a:off x="3794428"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3" name="Content Placeholder 8">
            <a:extLst>
              <a:ext uri="{FF2B5EF4-FFF2-40B4-BE49-F238E27FC236}">
                <a16:creationId xmlns:a16="http://schemas.microsoft.com/office/drawing/2014/main" id="{5CEC4C9B-A723-AF41-A539-B3F6A3D78963}"/>
              </a:ext>
            </a:extLst>
          </p:cNvPr>
          <p:cNvSpPr>
            <a:spLocks noGrp="1"/>
          </p:cNvSpPr>
          <p:nvPr>
            <p:ph sz="quarter" idx="31" hasCustomPrompt="1"/>
          </p:nvPr>
        </p:nvSpPr>
        <p:spPr>
          <a:xfrm>
            <a:off x="6661297"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4" name="Content Placeholder 8">
            <a:extLst>
              <a:ext uri="{FF2B5EF4-FFF2-40B4-BE49-F238E27FC236}">
                <a16:creationId xmlns:a16="http://schemas.microsoft.com/office/drawing/2014/main" id="{E9D77E7A-79DC-7E4C-8956-C32BD8B4F1E3}"/>
              </a:ext>
            </a:extLst>
          </p:cNvPr>
          <p:cNvSpPr>
            <a:spLocks noGrp="1"/>
          </p:cNvSpPr>
          <p:nvPr>
            <p:ph sz="quarter" idx="32" hasCustomPrompt="1"/>
          </p:nvPr>
        </p:nvSpPr>
        <p:spPr>
          <a:xfrm>
            <a:off x="477854"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5" name="Content Placeholder 8">
            <a:extLst>
              <a:ext uri="{FF2B5EF4-FFF2-40B4-BE49-F238E27FC236}">
                <a16:creationId xmlns:a16="http://schemas.microsoft.com/office/drawing/2014/main" id="{57AFDABB-7755-9F4B-A3A7-9ABC370FE2A8}"/>
              </a:ext>
            </a:extLst>
          </p:cNvPr>
          <p:cNvSpPr>
            <a:spLocks noGrp="1"/>
          </p:cNvSpPr>
          <p:nvPr>
            <p:ph sz="quarter" idx="33" hasCustomPrompt="1"/>
          </p:nvPr>
        </p:nvSpPr>
        <p:spPr>
          <a:xfrm>
            <a:off x="3794428"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6" name="Content Placeholder 8">
            <a:extLst>
              <a:ext uri="{FF2B5EF4-FFF2-40B4-BE49-F238E27FC236}">
                <a16:creationId xmlns:a16="http://schemas.microsoft.com/office/drawing/2014/main" id="{E9910C9E-4171-7F48-A2EB-23066FCD67F5}"/>
              </a:ext>
            </a:extLst>
          </p:cNvPr>
          <p:cNvSpPr>
            <a:spLocks noGrp="1"/>
          </p:cNvSpPr>
          <p:nvPr>
            <p:ph sz="quarter" idx="34" hasCustomPrompt="1"/>
          </p:nvPr>
        </p:nvSpPr>
        <p:spPr>
          <a:xfrm>
            <a:off x="6661297"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Tree>
    <p:extLst>
      <p:ext uri="{BB962C8B-B14F-4D97-AF65-F5344CB8AC3E}">
        <p14:creationId xmlns:p14="http://schemas.microsoft.com/office/powerpoint/2010/main" val="3881915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FA0B44-0365-2445-A321-4BFC220DAD6F}"/>
              </a:ext>
            </a:extLst>
          </p:cNvPr>
          <p:cNvSpPr>
            <a:spLocks noChangeArrowheads="1"/>
          </p:cNvSpPr>
          <p:nvPr/>
        </p:nvSpPr>
        <p:spPr bwMode="auto">
          <a:xfrm rot="2700000">
            <a:off x="3865316" y="1790903"/>
            <a:ext cx="931324" cy="702092"/>
          </a:xfrm>
          <a:prstGeom prst="rect">
            <a:avLst/>
          </a:prstGeom>
          <a:solidFill>
            <a:srgbClr val="B51E6A"/>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8F70224A-4AFC-7B4A-8196-9E107F1CB278}"/>
              </a:ext>
            </a:extLst>
          </p:cNvPr>
          <p:cNvSpPr>
            <a:spLocks noChangeArrowheads="1"/>
          </p:cNvSpPr>
          <p:nvPr/>
        </p:nvSpPr>
        <p:spPr bwMode="auto">
          <a:xfrm rot="2700000">
            <a:off x="4471443" y="2451145"/>
            <a:ext cx="931324" cy="702092"/>
          </a:xfrm>
          <a:prstGeom prst="rect">
            <a:avLst/>
          </a:prstGeom>
          <a:solidFill>
            <a:srgbClr val="814C8D"/>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092C341F-157A-B949-ACFD-BBC827BCDCA7}"/>
              </a:ext>
            </a:extLst>
          </p:cNvPr>
          <p:cNvSpPr>
            <a:spLocks noChangeArrowheads="1"/>
          </p:cNvSpPr>
          <p:nvPr/>
        </p:nvSpPr>
        <p:spPr bwMode="auto">
          <a:xfrm rot="2700000">
            <a:off x="3865317" y="4450346"/>
            <a:ext cx="931325" cy="702092"/>
          </a:xfrm>
          <a:prstGeom prst="rect">
            <a:avLst/>
          </a:prstGeom>
          <a:solidFill>
            <a:srgbClr val="C61E57"/>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182B9A8B-F632-244A-8C11-0F55E88485A8}"/>
              </a:ext>
            </a:extLst>
          </p:cNvPr>
          <p:cNvSpPr>
            <a:spLocks noChangeArrowheads="1"/>
          </p:cNvSpPr>
          <p:nvPr/>
        </p:nvSpPr>
        <p:spPr bwMode="auto">
          <a:xfrm rot="2700000">
            <a:off x="3865316" y="3116447"/>
            <a:ext cx="931324" cy="702092"/>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4" name="Rectangle 5">
            <a:extLst>
              <a:ext uri="{FF2B5EF4-FFF2-40B4-BE49-F238E27FC236}">
                <a16:creationId xmlns:a16="http://schemas.microsoft.com/office/drawing/2014/main" id="{DDB73053-41DD-7446-8131-454FF848B829}"/>
              </a:ext>
            </a:extLst>
          </p:cNvPr>
          <p:cNvSpPr>
            <a:spLocks noChangeArrowheads="1"/>
          </p:cNvSpPr>
          <p:nvPr/>
        </p:nvSpPr>
        <p:spPr bwMode="auto">
          <a:xfrm rot="2700000">
            <a:off x="4471443" y="3781747"/>
            <a:ext cx="931324" cy="702092"/>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49D3857-AA50-4146-BDD5-533A3761C94F}"/>
              </a:ext>
            </a:extLst>
          </p:cNvPr>
          <p:cNvSpPr txBox="1"/>
          <p:nvPr/>
        </p:nvSpPr>
        <p:spPr>
          <a:xfrm>
            <a:off x="4138353" y="1895786"/>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43200C-6EDF-264D-B802-FDC5BA3B7A4C}"/>
              </a:ext>
            </a:extLst>
          </p:cNvPr>
          <p:cNvSpPr txBox="1"/>
          <p:nvPr/>
        </p:nvSpPr>
        <p:spPr>
          <a:xfrm>
            <a:off x="4743137" y="2607740"/>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FFE58C1-35B7-2246-BD2D-2FD4ABE7CB7D}"/>
              </a:ext>
            </a:extLst>
          </p:cNvPr>
          <p:cNvSpPr txBox="1"/>
          <p:nvPr/>
        </p:nvSpPr>
        <p:spPr>
          <a:xfrm>
            <a:off x="4138353" y="3256904"/>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95C128D-4AE7-9E4C-BC47-18730957C058}"/>
              </a:ext>
            </a:extLst>
          </p:cNvPr>
          <p:cNvSpPr txBox="1"/>
          <p:nvPr/>
        </p:nvSpPr>
        <p:spPr>
          <a:xfrm>
            <a:off x="4743137" y="3968860"/>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380E485-E6D4-A249-A198-07BBC672369C}"/>
              </a:ext>
            </a:extLst>
          </p:cNvPr>
          <p:cNvSpPr txBox="1"/>
          <p:nvPr/>
        </p:nvSpPr>
        <p:spPr>
          <a:xfrm>
            <a:off x="4138353" y="4590825"/>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9" name="Text Placeholder 3">
            <a:extLst>
              <a:ext uri="{FF2B5EF4-FFF2-40B4-BE49-F238E27FC236}">
                <a16:creationId xmlns:a16="http://schemas.microsoft.com/office/drawing/2014/main" id="{D345A7AF-B16F-C945-8CDC-148A483EDF63}"/>
              </a:ext>
            </a:extLst>
          </p:cNvPr>
          <p:cNvSpPr>
            <a:spLocks noGrp="1"/>
          </p:cNvSpPr>
          <p:nvPr>
            <p:ph type="body" sz="quarter" idx="13"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30" name="Straight Connector 29">
            <a:extLst>
              <a:ext uri="{FF2B5EF4-FFF2-40B4-BE49-F238E27FC236}">
                <a16:creationId xmlns:a16="http://schemas.microsoft.com/office/drawing/2014/main" id="{104CEB38-AA7D-4D47-862C-1F0A99179828}"/>
              </a:ext>
            </a:extLst>
          </p:cNvPr>
          <p:cNvCxnSpPr>
            <a:cxnSpLocks/>
          </p:cNvCxnSpPr>
          <p:nvPr/>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07B1E3E-037A-954A-8D9D-085D8B8F3643}"/>
              </a:ext>
            </a:extLst>
          </p:cNvPr>
          <p:cNvSpPr>
            <a:spLocks noGrp="1"/>
          </p:cNvSpPr>
          <p:nvPr>
            <p:ph sz="quarter" idx="14" hasCustomPrompt="1"/>
          </p:nvPr>
        </p:nvSpPr>
        <p:spPr>
          <a:xfrm>
            <a:off x="1740271" y="1907586"/>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dirty="0"/>
              <a:t>Sub title Example here</a:t>
            </a:r>
          </a:p>
        </p:txBody>
      </p:sp>
      <p:sp>
        <p:nvSpPr>
          <p:cNvPr id="32" name="Content Placeholder 5">
            <a:extLst>
              <a:ext uri="{FF2B5EF4-FFF2-40B4-BE49-F238E27FC236}">
                <a16:creationId xmlns:a16="http://schemas.microsoft.com/office/drawing/2014/main" id="{D17D6074-DFEF-554F-9C52-C5B76A4D55E4}"/>
              </a:ext>
            </a:extLst>
          </p:cNvPr>
          <p:cNvSpPr>
            <a:spLocks noGrp="1"/>
          </p:cNvSpPr>
          <p:nvPr>
            <p:ph sz="quarter" idx="16" hasCustomPrompt="1"/>
          </p:nvPr>
        </p:nvSpPr>
        <p:spPr>
          <a:xfrm>
            <a:off x="1740271" y="3197125"/>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dirty="0"/>
              <a:t>Sub title Example here</a:t>
            </a:r>
          </a:p>
        </p:txBody>
      </p:sp>
      <p:sp>
        <p:nvSpPr>
          <p:cNvPr id="33" name="Content Placeholder 5">
            <a:extLst>
              <a:ext uri="{FF2B5EF4-FFF2-40B4-BE49-F238E27FC236}">
                <a16:creationId xmlns:a16="http://schemas.microsoft.com/office/drawing/2014/main" id="{102D9749-C55C-6D41-8C75-16967D24A425}"/>
              </a:ext>
            </a:extLst>
          </p:cNvPr>
          <p:cNvSpPr>
            <a:spLocks noGrp="1"/>
          </p:cNvSpPr>
          <p:nvPr>
            <p:ph sz="quarter" idx="17" hasCustomPrompt="1"/>
          </p:nvPr>
        </p:nvSpPr>
        <p:spPr>
          <a:xfrm>
            <a:off x="1135506" y="3666047"/>
            <a:ext cx="2389116" cy="750702"/>
          </a:xfrm>
          <a:prstGeom prst="rect">
            <a:avLst/>
          </a:prstGeom>
        </p:spPr>
        <p:txBody>
          <a:bodyPr/>
          <a:lstStyle>
            <a:lvl1pPr marL="0" indent="0">
              <a:buNone/>
              <a:defRPr sz="1050" baseline="0">
                <a:solidFill>
                  <a:schemeClr val="bg1">
                    <a:lumMod val="50000"/>
                  </a:schemeClr>
                </a:solidFill>
              </a:defRPr>
            </a:lvl1pPr>
            <a:lvl2pPr>
              <a:defRPr sz="996"/>
            </a:lvl2pPr>
            <a:lvl3pPr>
              <a:defRPr sz="996"/>
            </a:lvl3pPr>
            <a:lvl4pPr>
              <a:defRPr sz="996"/>
            </a:lvl4pPr>
            <a:lvl5pPr>
              <a:defRPr sz="996"/>
            </a:lvl5pPr>
          </a:lstStyle>
          <a:p>
            <a:pPr algn="r"/>
            <a:r>
              <a:rPr lang="en-US" sz="996" dirty="0" err="1">
                <a:latin typeface="Calibri" panose="020F0502020204030204" pitchFamily="34" charset="0"/>
                <a:cs typeface="Calibri" panose="020F0502020204030204" pitchFamily="34" charset="0"/>
              </a:rPr>
              <a:t>Fusce</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diam</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tortor</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mattis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quis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dapibus</a:t>
            </a:r>
            <a:r>
              <a:rPr lang="en-US" sz="996" dirty="0">
                <a:latin typeface="Calibri" panose="020F0502020204030204" pitchFamily="34" charset="0"/>
                <a:cs typeface="Calibri" panose="020F0502020204030204" pitchFamily="34" charset="0"/>
              </a:rPr>
              <a:t> vitae, </a:t>
            </a:r>
            <a:r>
              <a:rPr lang="en-US" sz="996" dirty="0" err="1">
                <a:latin typeface="Calibri" panose="020F0502020204030204" pitchFamily="34" charset="0"/>
                <a:cs typeface="Calibri" panose="020F0502020204030204" pitchFamily="34" charset="0"/>
              </a:rPr>
              <a:t>euismod</a:t>
            </a:r>
            <a:r>
              <a:rPr lang="en-US" sz="996" dirty="0">
                <a:latin typeface="Calibri" panose="020F0502020204030204" pitchFamily="34" charset="0"/>
                <a:cs typeface="Calibri" panose="020F0502020204030204" pitchFamily="34" charset="0"/>
              </a:rPr>
              <a:t> non </a:t>
            </a:r>
            <a:r>
              <a:rPr lang="en-US" sz="996" dirty="0" err="1">
                <a:latin typeface="Calibri" panose="020F0502020204030204" pitchFamily="34" charset="0"/>
                <a:cs typeface="Calibri" panose="020F0502020204030204" pitchFamily="34" charset="0"/>
              </a:rPr>
              <a:t>purus</a:t>
            </a:r>
            <a:r>
              <a:rPr lang="en-US" sz="996" dirty="0">
                <a:latin typeface="Calibri" panose="020F0502020204030204" pitchFamily="34" charset="0"/>
                <a:cs typeface="Calibri" panose="020F0502020204030204" pitchFamily="34" charset="0"/>
              </a:rPr>
              <a:t>.</a:t>
            </a:r>
          </a:p>
        </p:txBody>
      </p:sp>
      <p:sp>
        <p:nvSpPr>
          <p:cNvPr id="34" name="Content Placeholder 5">
            <a:extLst>
              <a:ext uri="{FF2B5EF4-FFF2-40B4-BE49-F238E27FC236}">
                <a16:creationId xmlns:a16="http://schemas.microsoft.com/office/drawing/2014/main" id="{7F45DB05-D787-EA40-B8A9-9D834D31DA1F}"/>
              </a:ext>
            </a:extLst>
          </p:cNvPr>
          <p:cNvSpPr>
            <a:spLocks noGrp="1"/>
          </p:cNvSpPr>
          <p:nvPr>
            <p:ph sz="quarter" idx="18" hasCustomPrompt="1"/>
          </p:nvPr>
        </p:nvSpPr>
        <p:spPr>
          <a:xfrm>
            <a:off x="1740271" y="4662509"/>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dirty="0"/>
              <a:t>Sub title Example here</a:t>
            </a:r>
          </a:p>
        </p:txBody>
      </p:sp>
      <p:sp>
        <p:nvSpPr>
          <p:cNvPr id="35" name="Content Placeholder 5">
            <a:extLst>
              <a:ext uri="{FF2B5EF4-FFF2-40B4-BE49-F238E27FC236}">
                <a16:creationId xmlns:a16="http://schemas.microsoft.com/office/drawing/2014/main" id="{2424F5F2-A1E4-D448-82DB-2A9A88F5A8CE}"/>
              </a:ext>
            </a:extLst>
          </p:cNvPr>
          <p:cNvSpPr>
            <a:spLocks noGrp="1"/>
          </p:cNvSpPr>
          <p:nvPr>
            <p:ph sz="quarter" idx="19" hasCustomPrompt="1"/>
          </p:nvPr>
        </p:nvSpPr>
        <p:spPr>
          <a:xfrm>
            <a:off x="1475893" y="5131432"/>
            <a:ext cx="2048729" cy="347133"/>
          </a:xfrm>
          <a:prstGeom prst="rect">
            <a:avLst/>
          </a:prstGeom>
        </p:spPr>
        <p:txBody>
          <a:bodyPr/>
          <a:lstStyle>
            <a:lvl1pPr marL="0" indent="0">
              <a:buNone/>
              <a:defRPr sz="900" baseline="0">
                <a:solidFill>
                  <a:schemeClr val="bg1">
                    <a:lumMod val="50000"/>
                  </a:schemeClr>
                </a:solidFill>
              </a:defRPr>
            </a:lvl1pPr>
            <a:lvl2pPr>
              <a:defRPr sz="996"/>
            </a:lvl2pPr>
            <a:lvl3pPr>
              <a:defRPr sz="996"/>
            </a:lvl3pPr>
            <a:lvl4pPr>
              <a:defRPr sz="996"/>
            </a:lvl4pPr>
            <a:lvl5pPr>
              <a:defRPr sz="996"/>
            </a:lvl5pPr>
          </a:lstStyle>
          <a:p>
            <a:pPr algn="r"/>
            <a:r>
              <a:rPr lang="en-US" sz="996" dirty="0" err="1">
                <a:latin typeface="Calibri" panose="020F0502020204030204" pitchFamily="34" charset="0"/>
                <a:cs typeface="Calibri" panose="020F0502020204030204" pitchFamily="34" charset="0"/>
              </a:rPr>
              <a:t>Fusce</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diam</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tortor</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mattis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quis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dapibus</a:t>
            </a:r>
            <a:r>
              <a:rPr lang="en-US" sz="996" dirty="0">
                <a:latin typeface="Calibri" panose="020F0502020204030204" pitchFamily="34" charset="0"/>
                <a:cs typeface="Calibri" panose="020F0502020204030204" pitchFamily="34" charset="0"/>
              </a:rPr>
              <a:t> vitae, </a:t>
            </a:r>
            <a:r>
              <a:rPr lang="en-US" sz="996" dirty="0" err="1">
                <a:latin typeface="Calibri" panose="020F0502020204030204" pitchFamily="34" charset="0"/>
                <a:cs typeface="Calibri" panose="020F0502020204030204" pitchFamily="34" charset="0"/>
              </a:rPr>
              <a:t>euismod</a:t>
            </a:r>
            <a:r>
              <a:rPr lang="en-US" sz="996" dirty="0">
                <a:latin typeface="Calibri" panose="020F0502020204030204" pitchFamily="34" charset="0"/>
                <a:cs typeface="Calibri" panose="020F0502020204030204" pitchFamily="34" charset="0"/>
              </a:rPr>
              <a:t> non </a:t>
            </a:r>
            <a:r>
              <a:rPr lang="en-US" sz="996" dirty="0" err="1">
                <a:latin typeface="Calibri" panose="020F0502020204030204" pitchFamily="34" charset="0"/>
                <a:cs typeface="Calibri" panose="020F0502020204030204" pitchFamily="34" charset="0"/>
              </a:rPr>
              <a:t>purus</a:t>
            </a:r>
            <a:r>
              <a:rPr lang="en-US" sz="996" dirty="0">
                <a:latin typeface="Calibri" panose="020F0502020204030204" pitchFamily="34" charset="0"/>
                <a:cs typeface="Calibri" panose="020F0502020204030204" pitchFamily="34" charset="0"/>
              </a:rPr>
              <a:t>.</a:t>
            </a:r>
          </a:p>
        </p:txBody>
      </p:sp>
      <p:sp>
        <p:nvSpPr>
          <p:cNvPr id="44" name="Content Placeholder 43">
            <a:extLst>
              <a:ext uri="{FF2B5EF4-FFF2-40B4-BE49-F238E27FC236}">
                <a16:creationId xmlns:a16="http://schemas.microsoft.com/office/drawing/2014/main" id="{2D92B52D-60FD-C44C-A4AB-99149E97F034}"/>
              </a:ext>
            </a:extLst>
          </p:cNvPr>
          <p:cNvSpPr>
            <a:spLocks noGrp="1"/>
          </p:cNvSpPr>
          <p:nvPr>
            <p:ph sz="quarter" idx="20" hasCustomPrompt="1"/>
          </p:nvPr>
        </p:nvSpPr>
        <p:spPr>
          <a:xfrm>
            <a:off x="5538789" y="2540728"/>
            <a:ext cx="1846262" cy="533400"/>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lang="en-US" sz="1200" kern="1200" baseline="0" dirty="0">
                <a:solidFill>
                  <a:srgbClr val="B51E6A"/>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lvl="0"/>
            <a:r>
              <a:rPr lang="en-US" dirty="0"/>
              <a:t>Sub title Example here</a:t>
            </a:r>
          </a:p>
        </p:txBody>
      </p:sp>
      <p:sp>
        <p:nvSpPr>
          <p:cNvPr id="53" name="Content Placeholder 43">
            <a:extLst>
              <a:ext uri="{FF2B5EF4-FFF2-40B4-BE49-F238E27FC236}">
                <a16:creationId xmlns:a16="http://schemas.microsoft.com/office/drawing/2014/main" id="{B184FE40-BEBE-D144-AC3D-877B48DCE456}"/>
              </a:ext>
            </a:extLst>
          </p:cNvPr>
          <p:cNvSpPr>
            <a:spLocks noGrp="1"/>
          </p:cNvSpPr>
          <p:nvPr>
            <p:ph sz="quarter" idx="21" hasCustomPrompt="1"/>
          </p:nvPr>
        </p:nvSpPr>
        <p:spPr>
          <a:xfrm>
            <a:off x="5538789" y="2927589"/>
            <a:ext cx="1846262" cy="5334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lang="en-US" sz="9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a:t>
            </a:r>
          </a:p>
        </p:txBody>
      </p:sp>
      <p:sp>
        <p:nvSpPr>
          <p:cNvPr id="54" name="Content Placeholder 43">
            <a:extLst>
              <a:ext uri="{FF2B5EF4-FFF2-40B4-BE49-F238E27FC236}">
                <a16:creationId xmlns:a16="http://schemas.microsoft.com/office/drawing/2014/main" id="{C07AAE33-A8BC-E243-909E-ADEC0BDF61BC}"/>
              </a:ext>
            </a:extLst>
          </p:cNvPr>
          <p:cNvSpPr>
            <a:spLocks noGrp="1"/>
          </p:cNvSpPr>
          <p:nvPr>
            <p:ph sz="quarter" idx="22" hasCustomPrompt="1"/>
          </p:nvPr>
        </p:nvSpPr>
        <p:spPr>
          <a:xfrm>
            <a:off x="5538789" y="3947497"/>
            <a:ext cx="1846262" cy="533400"/>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lang="en-US" sz="1200" kern="1200" baseline="0" dirty="0">
                <a:solidFill>
                  <a:srgbClr val="B51E6A"/>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lvl="0"/>
            <a:r>
              <a:rPr lang="en-US" dirty="0"/>
              <a:t>Sub title Example here</a:t>
            </a:r>
          </a:p>
        </p:txBody>
      </p:sp>
      <p:sp>
        <p:nvSpPr>
          <p:cNvPr id="55" name="Content Placeholder 43">
            <a:extLst>
              <a:ext uri="{FF2B5EF4-FFF2-40B4-BE49-F238E27FC236}">
                <a16:creationId xmlns:a16="http://schemas.microsoft.com/office/drawing/2014/main" id="{80E5D62C-933B-A74A-8CC2-93E9C431849A}"/>
              </a:ext>
            </a:extLst>
          </p:cNvPr>
          <p:cNvSpPr>
            <a:spLocks noGrp="1"/>
          </p:cNvSpPr>
          <p:nvPr>
            <p:ph sz="quarter" idx="23" hasCustomPrompt="1"/>
          </p:nvPr>
        </p:nvSpPr>
        <p:spPr>
          <a:xfrm>
            <a:off x="5538789" y="4334358"/>
            <a:ext cx="1846262" cy="5334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lang="en-US" sz="9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a:t>
            </a:r>
          </a:p>
        </p:txBody>
      </p:sp>
      <p:sp>
        <p:nvSpPr>
          <p:cNvPr id="2" name="Date Placeholder 1">
            <a:extLst>
              <a:ext uri="{FF2B5EF4-FFF2-40B4-BE49-F238E27FC236}">
                <a16:creationId xmlns:a16="http://schemas.microsoft.com/office/drawing/2014/main" id="{1692F812-6FF9-6B4F-B4B9-FA2E642D24EF}"/>
              </a:ext>
            </a:extLst>
          </p:cNvPr>
          <p:cNvSpPr>
            <a:spLocks noGrp="1"/>
          </p:cNvSpPr>
          <p:nvPr>
            <p:ph type="dt" sz="half" idx="24"/>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7" name="Slide Number Placeholder 6">
            <a:extLst>
              <a:ext uri="{FF2B5EF4-FFF2-40B4-BE49-F238E27FC236}">
                <a16:creationId xmlns:a16="http://schemas.microsoft.com/office/drawing/2014/main" id="{42687A6F-A863-1847-8DFC-BABF85C70A7E}"/>
              </a:ext>
            </a:extLst>
          </p:cNvPr>
          <p:cNvSpPr>
            <a:spLocks noGrp="1"/>
          </p:cNvSpPr>
          <p:nvPr>
            <p:ph type="sldNum" sz="quarter" idx="25"/>
          </p:nvPr>
        </p:nvSpPr>
        <p:spPr/>
        <p:txBody>
          <a:bodyPr/>
          <a:lstStyle/>
          <a:p>
            <a:fld id="{1755F6D2-49A6-E64A-811B-3E9DE07970BF}" type="slidenum">
              <a:rPr lang="en-US" smtClean="0"/>
              <a:pPr/>
              <a:t>‹#›</a:t>
            </a:fld>
            <a:endParaRPr lang="en-US" dirty="0"/>
          </a:p>
        </p:txBody>
      </p:sp>
      <p:sp>
        <p:nvSpPr>
          <p:cNvPr id="36" name="Content Placeholder 5">
            <a:extLst>
              <a:ext uri="{FF2B5EF4-FFF2-40B4-BE49-F238E27FC236}">
                <a16:creationId xmlns:a16="http://schemas.microsoft.com/office/drawing/2014/main" id="{099EE972-B614-1049-BF33-2AF64E6400CA}"/>
              </a:ext>
            </a:extLst>
          </p:cNvPr>
          <p:cNvSpPr>
            <a:spLocks noGrp="1"/>
          </p:cNvSpPr>
          <p:nvPr>
            <p:ph sz="quarter" idx="26" hasCustomPrompt="1"/>
          </p:nvPr>
        </p:nvSpPr>
        <p:spPr>
          <a:xfrm>
            <a:off x="1135506" y="2361903"/>
            <a:ext cx="2389116" cy="750702"/>
          </a:xfrm>
          <a:prstGeom prst="rect">
            <a:avLst/>
          </a:prstGeom>
        </p:spPr>
        <p:txBody>
          <a:bodyPr/>
          <a:lstStyle>
            <a:lvl1pPr marL="0" indent="0">
              <a:buNone/>
              <a:defRPr sz="1050" baseline="0">
                <a:solidFill>
                  <a:schemeClr val="bg1">
                    <a:lumMod val="50000"/>
                  </a:schemeClr>
                </a:solidFill>
              </a:defRPr>
            </a:lvl1pPr>
            <a:lvl2pPr>
              <a:defRPr sz="996"/>
            </a:lvl2pPr>
            <a:lvl3pPr>
              <a:defRPr sz="996"/>
            </a:lvl3pPr>
            <a:lvl4pPr>
              <a:defRPr sz="996"/>
            </a:lvl4pPr>
            <a:lvl5pPr>
              <a:defRPr sz="996"/>
            </a:lvl5pPr>
          </a:lstStyle>
          <a:p>
            <a:pPr algn="r"/>
            <a:r>
              <a:rPr lang="en-US" sz="996" dirty="0" err="1">
                <a:latin typeface="Calibri" panose="020F0502020204030204" pitchFamily="34" charset="0"/>
                <a:cs typeface="Calibri" panose="020F0502020204030204" pitchFamily="34" charset="0"/>
              </a:rPr>
              <a:t>Fusce</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diam</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tortor</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mattis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quis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dapibus</a:t>
            </a:r>
            <a:r>
              <a:rPr lang="en-US" sz="996" dirty="0">
                <a:latin typeface="Calibri" panose="020F0502020204030204" pitchFamily="34" charset="0"/>
                <a:cs typeface="Calibri" panose="020F0502020204030204" pitchFamily="34" charset="0"/>
              </a:rPr>
              <a:t> vitae, </a:t>
            </a:r>
            <a:r>
              <a:rPr lang="en-US" sz="996" dirty="0" err="1">
                <a:latin typeface="Calibri" panose="020F0502020204030204" pitchFamily="34" charset="0"/>
                <a:cs typeface="Calibri" panose="020F0502020204030204" pitchFamily="34" charset="0"/>
              </a:rPr>
              <a:t>euismod</a:t>
            </a:r>
            <a:r>
              <a:rPr lang="en-US" sz="996" dirty="0">
                <a:latin typeface="Calibri" panose="020F0502020204030204" pitchFamily="34" charset="0"/>
                <a:cs typeface="Calibri" panose="020F0502020204030204" pitchFamily="34" charset="0"/>
              </a:rPr>
              <a:t> non </a:t>
            </a:r>
            <a:r>
              <a:rPr lang="en-US" sz="996" dirty="0" err="1">
                <a:latin typeface="Calibri" panose="020F0502020204030204" pitchFamily="34" charset="0"/>
                <a:cs typeface="Calibri" panose="020F0502020204030204" pitchFamily="34" charset="0"/>
              </a:rPr>
              <a:t>purus</a:t>
            </a:r>
            <a:r>
              <a:rPr lang="en-US" sz="996"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5982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 fill="hold"/>
                                        <p:tgtEl>
                                          <p:spTgt spid="15"/>
                                        </p:tgtEl>
                                        <p:attrNameLst>
                                          <p:attrName>ppt_w</p:attrName>
                                        </p:attrNameLst>
                                      </p:cBhvr>
                                      <p:tavLst>
                                        <p:tav tm="0">
                                          <p:val>
                                            <p:fltVal val="0"/>
                                          </p:val>
                                        </p:tav>
                                        <p:tav tm="100000">
                                          <p:val>
                                            <p:strVal val="#ppt_w"/>
                                          </p:val>
                                        </p:tav>
                                      </p:tavLst>
                                    </p:anim>
                                    <p:anim calcmode="lin" valueType="num">
                                      <p:cBhvr>
                                        <p:cTn id="8" dur="400" fill="hold"/>
                                        <p:tgtEl>
                                          <p:spTgt spid="15"/>
                                        </p:tgtEl>
                                        <p:attrNameLst>
                                          <p:attrName>ppt_h</p:attrName>
                                        </p:attrNameLst>
                                      </p:cBhvr>
                                      <p:tavLst>
                                        <p:tav tm="0">
                                          <p:val>
                                            <p:fltVal val="0"/>
                                          </p:val>
                                        </p:tav>
                                        <p:tav tm="100000">
                                          <p:val>
                                            <p:strVal val="#ppt_h"/>
                                          </p:val>
                                        </p:tav>
                                      </p:tavLst>
                                    </p:anim>
                                    <p:animEffect transition="in" filter="fade">
                                      <p:cBhvr>
                                        <p:cTn id="9" dur="400"/>
                                        <p:tgtEl>
                                          <p:spTgt spid="1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400" fill="hold"/>
                                        <p:tgtEl>
                                          <p:spTgt spid="24"/>
                                        </p:tgtEl>
                                        <p:attrNameLst>
                                          <p:attrName>ppt_w</p:attrName>
                                        </p:attrNameLst>
                                      </p:cBhvr>
                                      <p:tavLst>
                                        <p:tav tm="0">
                                          <p:val>
                                            <p:fltVal val="0"/>
                                          </p:val>
                                        </p:tav>
                                        <p:tav tm="100000">
                                          <p:val>
                                            <p:strVal val="#ppt_w"/>
                                          </p:val>
                                        </p:tav>
                                      </p:tavLst>
                                    </p:anim>
                                    <p:anim calcmode="lin" valueType="num">
                                      <p:cBhvr>
                                        <p:cTn id="13" dur="400" fill="hold"/>
                                        <p:tgtEl>
                                          <p:spTgt spid="24"/>
                                        </p:tgtEl>
                                        <p:attrNameLst>
                                          <p:attrName>ppt_h</p:attrName>
                                        </p:attrNameLst>
                                      </p:cBhvr>
                                      <p:tavLst>
                                        <p:tav tm="0">
                                          <p:val>
                                            <p:fltVal val="0"/>
                                          </p:val>
                                        </p:tav>
                                        <p:tav tm="100000">
                                          <p:val>
                                            <p:strVal val="#ppt_h"/>
                                          </p:val>
                                        </p:tav>
                                      </p:tavLst>
                                    </p:anim>
                                    <p:animEffect transition="in" filter="fade">
                                      <p:cBhvr>
                                        <p:cTn id="14" dur="400"/>
                                        <p:tgtEl>
                                          <p:spTgt spid="24"/>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400" fill="hold"/>
                                        <p:tgtEl>
                                          <p:spTgt spid="25"/>
                                        </p:tgtEl>
                                        <p:attrNameLst>
                                          <p:attrName>ppt_w</p:attrName>
                                        </p:attrNameLst>
                                      </p:cBhvr>
                                      <p:tavLst>
                                        <p:tav tm="0">
                                          <p:val>
                                            <p:fltVal val="0"/>
                                          </p:val>
                                        </p:tav>
                                        <p:tav tm="100000">
                                          <p:val>
                                            <p:strVal val="#ppt_w"/>
                                          </p:val>
                                        </p:tav>
                                      </p:tavLst>
                                    </p:anim>
                                    <p:anim calcmode="lin" valueType="num">
                                      <p:cBhvr>
                                        <p:cTn id="18" dur="400" fill="hold"/>
                                        <p:tgtEl>
                                          <p:spTgt spid="25"/>
                                        </p:tgtEl>
                                        <p:attrNameLst>
                                          <p:attrName>ppt_h</p:attrName>
                                        </p:attrNameLst>
                                      </p:cBhvr>
                                      <p:tavLst>
                                        <p:tav tm="0">
                                          <p:val>
                                            <p:fltVal val="0"/>
                                          </p:val>
                                        </p:tav>
                                        <p:tav tm="100000">
                                          <p:val>
                                            <p:strVal val="#ppt_h"/>
                                          </p:val>
                                        </p:tav>
                                      </p:tavLst>
                                    </p:anim>
                                    <p:animEffect transition="in" filter="fade">
                                      <p:cBhvr>
                                        <p:cTn id="19" dur="400"/>
                                        <p:tgtEl>
                                          <p:spTgt spid="2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400" fill="hold"/>
                                        <p:tgtEl>
                                          <p:spTgt spid="26"/>
                                        </p:tgtEl>
                                        <p:attrNameLst>
                                          <p:attrName>ppt_w</p:attrName>
                                        </p:attrNameLst>
                                      </p:cBhvr>
                                      <p:tavLst>
                                        <p:tav tm="0">
                                          <p:val>
                                            <p:fltVal val="0"/>
                                          </p:val>
                                        </p:tav>
                                        <p:tav tm="100000">
                                          <p:val>
                                            <p:strVal val="#ppt_w"/>
                                          </p:val>
                                        </p:tav>
                                      </p:tavLst>
                                    </p:anim>
                                    <p:anim calcmode="lin" valueType="num">
                                      <p:cBhvr>
                                        <p:cTn id="23" dur="400" fill="hold"/>
                                        <p:tgtEl>
                                          <p:spTgt spid="26"/>
                                        </p:tgtEl>
                                        <p:attrNameLst>
                                          <p:attrName>ppt_h</p:attrName>
                                        </p:attrNameLst>
                                      </p:cBhvr>
                                      <p:tavLst>
                                        <p:tav tm="0">
                                          <p:val>
                                            <p:fltVal val="0"/>
                                          </p:val>
                                        </p:tav>
                                        <p:tav tm="100000">
                                          <p:val>
                                            <p:strVal val="#ppt_h"/>
                                          </p:val>
                                        </p:tav>
                                      </p:tavLst>
                                    </p:anim>
                                    <p:animEffect transition="in" filter="fade">
                                      <p:cBhvr>
                                        <p:cTn id="24" dur="400"/>
                                        <p:tgtEl>
                                          <p:spTgt spid="2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800" fill="hold"/>
                                        <p:tgtEl>
                                          <p:spTgt spid="10"/>
                                        </p:tgtEl>
                                        <p:attrNameLst>
                                          <p:attrName>ppt_w</p:attrName>
                                        </p:attrNameLst>
                                      </p:cBhvr>
                                      <p:tavLst>
                                        <p:tav tm="0">
                                          <p:val>
                                            <p:fltVal val="0"/>
                                          </p:val>
                                        </p:tav>
                                        <p:tav tm="100000">
                                          <p:val>
                                            <p:strVal val="#ppt_w"/>
                                          </p:val>
                                        </p:tav>
                                      </p:tavLst>
                                    </p:anim>
                                    <p:anim calcmode="lin" valueType="num">
                                      <p:cBhvr>
                                        <p:cTn id="33" dur="800" fill="hold"/>
                                        <p:tgtEl>
                                          <p:spTgt spid="10"/>
                                        </p:tgtEl>
                                        <p:attrNameLst>
                                          <p:attrName>ppt_h</p:attrName>
                                        </p:attrNameLst>
                                      </p:cBhvr>
                                      <p:tavLst>
                                        <p:tav tm="0">
                                          <p:val>
                                            <p:fltVal val="0"/>
                                          </p:val>
                                        </p:tav>
                                        <p:tav tm="100000">
                                          <p:val>
                                            <p:strVal val="#ppt_h"/>
                                          </p:val>
                                        </p:tav>
                                      </p:tavLst>
                                    </p:anim>
                                    <p:animEffect transition="in" filter="fade">
                                      <p:cBhvr>
                                        <p:cTn id="34" dur="800"/>
                                        <p:tgtEl>
                                          <p:spTgt spid="1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800" fill="hold"/>
                                        <p:tgtEl>
                                          <p:spTgt spid="11"/>
                                        </p:tgtEl>
                                        <p:attrNameLst>
                                          <p:attrName>ppt_w</p:attrName>
                                        </p:attrNameLst>
                                      </p:cBhvr>
                                      <p:tavLst>
                                        <p:tav tm="0">
                                          <p:val>
                                            <p:fltVal val="0"/>
                                          </p:val>
                                        </p:tav>
                                        <p:tav tm="100000">
                                          <p:val>
                                            <p:strVal val="#ppt_w"/>
                                          </p:val>
                                        </p:tav>
                                      </p:tavLst>
                                    </p:anim>
                                    <p:anim calcmode="lin" valueType="num">
                                      <p:cBhvr>
                                        <p:cTn id="38" dur="800" fill="hold"/>
                                        <p:tgtEl>
                                          <p:spTgt spid="11"/>
                                        </p:tgtEl>
                                        <p:attrNameLst>
                                          <p:attrName>ppt_h</p:attrName>
                                        </p:attrNameLst>
                                      </p:cBhvr>
                                      <p:tavLst>
                                        <p:tav tm="0">
                                          <p:val>
                                            <p:fltVal val="0"/>
                                          </p:val>
                                        </p:tav>
                                        <p:tav tm="100000">
                                          <p:val>
                                            <p:strVal val="#ppt_h"/>
                                          </p:val>
                                        </p:tav>
                                      </p:tavLst>
                                    </p:anim>
                                    <p:animEffect transition="in" filter="fade">
                                      <p:cBhvr>
                                        <p:cTn id="39" dur="800"/>
                                        <p:tgtEl>
                                          <p:spTgt spid="11"/>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800" fill="hold"/>
                                        <p:tgtEl>
                                          <p:spTgt spid="13"/>
                                        </p:tgtEl>
                                        <p:attrNameLst>
                                          <p:attrName>ppt_w</p:attrName>
                                        </p:attrNameLst>
                                      </p:cBhvr>
                                      <p:tavLst>
                                        <p:tav tm="0">
                                          <p:val>
                                            <p:fltVal val="0"/>
                                          </p:val>
                                        </p:tav>
                                        <p:tav tm="100000">
                                          <p:val>
                                            <p:strVal val="#ppt_w"/>
                                          </p:val>
                                        </p:tav>
                                      </p:tavLst>
                                    </p:anim>
                                    <p:anim calcmode="lin" valueType="num">
                                      <p:cBhvr>
                                        <p:cTn id="43" dur="800" fill="hold"/>
                                        <p:tgtEl>
                                          <p:spTgt spid="13"/>
                                        </p:tgtEl>
                                        <p:attrNameLst>
                                          <p:attrName>ppt_h</p:attrName>
                                        </p:attrNameLst>
                                      </p:cBhvr>
                                      <p:tavLst>
                                        <p:tav tm="0">
                                          <p:val>
                                            <p:fltVal val="0"/>
                                          </p:val>
                                        </p:tav>
                                        <p:tav tm="100000">
                                          <p:val>
                                            <p:strVal val="#ppt_h"/>
                                          </p:val>
                                        </p:tav>
                                      </p:tavLst>
                                    </p:anim>
                                    <p:animEffect transition="in" filter="fade">
                                      <p:cBhvr>
                                        <p:cTn id="44" dur="800"/>
                                        <p:tgtEl>
                                          <p:spTgt spid="1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800" fill="hold"/>
                                        <p:tgtEl>
                                          <p:spTgt spid="14"/>
                                        </p:tgtEl>
                                        <p:attrNameLst>
                                          <p:attrName>ppt_w</p:attrName>
                                        </p:attrNameLst>
                                      </p:cBhvr>
                                      <p:tavLst>
                                        <p:tav tm="0">
                                          <p:val>
                                            <p:fltVal val="0"/>
                                          </p:val>
                                        </p:tav>
                                        <p:tav tm="100000">
                                          <p:val>
                                            <p:strVal val="#ppt_w"/>
                                          </p:val>
                                        </p:tav>
                                      </p:tavLst>
                                    </p:anim>
                                    <p:anim calcmode="lin" valueType="num">
                                      <p:cBhvr>
                                        <p:cTn id="48" dur="800" fill="hold"/>
                                        <p:tgtEl>
                                          <p:spTgt spid="14"/>
                                        </p:tgtEl>
                                        <p:attrNameLst>
                                          <p:attrName>ppt_h</p:attrName>
                                        </p:attrNameLst>
                                      </p:cBhvr>
                                      <p:tavLst>
                                        <p:tav tm="0">
                                          <p:val>
                                            <p:fltVal val="0"/>
                                          </p:val>
                                        </p:tav>
                                        <p:tav tm="100000">
                                          <p:val>
                                            <p:strVal val="#ppt_h"/>
                                          </p:val>
                                        </p:tav>
                                      </p:tavLst>
                                    </p:anim>
                                    <p:animEffect transition="in" filter="fade">
                                      <p:cBhvr>
                                        <p:cTn id="49" dur="800"/>
                                        <p:tgtEl>
                                          <p:spTgt spid="1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800" fill="hold"/>
                                        <p:tgtEl>
                                          <p:spTgt spid="12"/>
                                        </p:tgtEl>
                                        <p:attrNameLst>
                                          <p:attrName>ppt_w</p:attrName>
                                        </p:attrNameLst>
                                      </p:cBhvr>
                                      <p:tavLst>
                                        <p:tav tm="0">
                                          <p:val>
                                            <p:fltVal val="0"/>
                                          </p:val>
                                        </p:tav>
                                        <p:tav tm="100000">
                                          <p:val>
                                            <p:strVal val="#ppt_w"/>
                                          </p:val>
                                        </p:tav>
                                      </p:tavLst>
                                    </p:anim>
                                    <p:anim calcmode="lin" valueType="num">
                                      <p:cBhvr>
                                        <p:cTn id="53" dur="800" fill="hold"/>
                                        <p:tgtEl>
                                          <p:spTgt spid="12"/>
                                        </p:tgtEl>
                                        <p:attrNameLst>
                                          <p:attrName>ppt_h</p:attrName>
                                        </p:attrNameLst>
                                      </p:cBhvr>
                                      <p:tavLst>
                                        <p:tav tm="0">
                                          <p:val>
                                            <p:fltVal val="0"/>
                                          </p:val>
                                        </p:tav>
                                        <p:tav tm="100000">
                                          <p:val>
                                            <p:strVal val="#ppt_h"/>
                                          </p:val>
                                        </p:tav>
                                      </p:tavLst>
                                    </p:anim>
                                    <p:animEffect transition="in" filter="fade">
                                      <p:cBhvr>
                                        <p:cTn id="54" dur="8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24" grpId="0"/>
      <p:bldP spid="25" grpId="0"/>
      <p:bldP spid="26" grpId="0"/>
      <p:bldP spid="27"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3051383"/>
            <a:ext cx="1955536" cy="353913"/>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28" name="Rounded Rectangle 27">
            <a:extLst>
              <a:ext uri="{FF2B5EF4-FFF2-40B4-BE49-F238E27FC236}">
                <a16:creationId xmlns:a16="http://schemas.microsoft.com/office/drawing/2014/main" id="{C100A5BD-B1D8-6F40-867C-2FCDED8191FE}"/>
              </a:ext>
            </a:extLst>
          </p:cNvPr>
          <p:cNvSpPr/>
          <p:nvPr/>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214297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userDrawn="1"/>
        </p:nvSpPr>
        <p:spPr bwMode="auto">
          <a:xfrm>
            <a:off x="675986" y="2675313"/>
            <a:ext cx="403145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2400" b="1" dirty="0">
                <a:solidFill>
                  <a:schemeClr val="bg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userDrawn="1"/>
        </p:nvSpPr>
        <p:spPr>
          <a:xfrm>
            <a:off x="675986" y="3666084"/>
            <a:ext cx="8288400" cy="13716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a:r>
              <a:rPr lang="en-GB" sz="900" b="1" dirty="0">
                <a:solidFill>
                  <a:schemeClr val="bg1"/>
                </a:solidFill>
                <a:latin typeface="Calibri" panose="020F0502020204030204" pitchFamily="34" charset="0"/>
                <a:cs typeface="Calibri" panose="020F0502020204030204" pitchFamily="34" charset="0"/>
              </a:rPr>
              <a:t>About </a:t>
            </a:r>
            <a:r>
              <a:rPr lang="en-GB" sz="900" b="1" dirty="0" err="1">
                <a:solidFill>
                  <a:schemeClr val="bg1"/>
                </a:solidFill>
                <a:latin typeface="Calibri" panose="020F0502020204030204" pitchFamily="34" charset="0"/>
                <a:cs typeface="Calibri" panose="020F0502020204030204" pitchFamily="34" charset="0"/>
              </a:rPr>
              <a:t>Mphasis</a:t>
            </a:r>
            <a:endParaRPr lang="en-GB" sz="900" dirty="0">
              <a:solidFill>
                <a:schemeClr val="bg1"/>
              </a:solidFill>
              <a:latin typeface="Calibri" panose="020F0502020204030204" pitchFamily="34" charset="0"/>
              <a:cs typeface="Calibri" panose="020F0502020204030204" pitchFamily="34" charset="0"/>
            </a:endParaRPr>
          </a:p>
          <a:p>
            <a:pPr algn="just"/>
            <a:r>
              <a:rPr lang="en-US" sz="900" u="sng" dirty="0" err="1">
                <a:latin typeface="Calibri" panose="020F0502020204030204" pitchFamily="34" charset="0"/>
                <a:cs typeface="Calibri" panose="020F0502020204030204" pitchFamily="34" charset="0"/>
                <a:hlinkClick r:id="rId2"/>
              </a:rPr>
              <a:t>Mphasis</a:t>
            </a:r>
            <a:r>
              <a:rPr lang="en-US" sz="900" dirty="0">
                <a:latin typeface="Calibri" panose="020F0502020204030204" pitchFamily="34" charset="0"/>
                <a:cs typeface="Calibri" panose="020F0502020204030204" pitchFamily="34" charset="0"/>
              </a:rPr>
              <a:t> </a:t>
            </a:r>
            <a:r>
              <a:rPr lang="en-GB" sz="9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and is reflected in the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a:t>
            </a:r>
            <a:r>
              <a:rPr lang="en-US" sz="900" u="sng" dirty="0">
                <a:latin typeface="Calibri" panose="020F0502020204030204" pitchFamily="34" charset="0"/>
                <a:cs typeface="Calibri" panose="020F0502020204030204" pitchFamily="34" charset="0"/>
                <a:hlinkClick r:id="rId3"/>
              </a:rPr>
              <a:t>Front2Back</a:t>
            </a:r>
            <a:r>
              <a:rPr lang="en-US" sz="900" dirty="0">
                <a:solidFill>
                  <a:schemeClr val="bg1"/>
                </a:solidFill>
                <a:latin typeface="Calibri" panose="020F0502020204030204" pitchFamily="34" charset="0"/>
                <a:cs typeface="Calibri" panose="020F0502020204030204" pitchFamily="34" charset="0"/>
              </a:rPr>
              <a:t>™ Transformation </a:t>
            </a:r>
            <a:r>
              <a:rPr lang="en-GB" sz="9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a:r>
              <a:rPr lang="en-GB" sz="900" dirty="0">
                <a:solidFill>
                  <a:schemeClr val="bg1"/>
                </a:solidFill>
                <a:latin typeface="Calibri" panose="020F0502020204030204" pitchFamily="34" charset="0"/>
                <a:cs typeface="Calibri" panose="020F0502020204030204" pitchFamily="34" charset="0"/>
              </a:rPr>
              <a:t>(C=</a:t>
            </a:r>
            <a:r>
              <a:rPr lang="en-GB" sz="900" u="sng" dirty="0">
                <a:latin typeface="Calibri" panose="020F0502020204030204" pitchFamily="34" charset="0"/>
                <a:cs typeface="Calibri" panose="020F0502020204030204" pitchFamily="34" charset="0"/>
                <a:hlinkClick r:id="rId3"/>
              </a:rPr>
              <a:t>X2C</a:t>
            </a:r>
            <a:r>
              <a:rPr lang="en-US" sz="900" u="sng" baseline="30000" dirty="0">
                <a:latin typeface="Calibri" panose="020F0502020204030204" pitchFamily="34" charset="0"/>
                <a:cs typeface="Calibri" panose="020F0502020204030204" pitchFamily="34" charset="0"/>
                <a:hlinkClick r:id="rId3"/>
              </a:rPr>
              <a:t>2 </a:t>
            </a:r>
            <a:r>
              <a:rPr lang="en-US" sz="900" u="sng" baseline="-25000" dirty="0">
                <a:latin typeface="Calibri" panose="020F0502020204030204" pitchFamily="34" charset="0"/>
                <a:cs typeface="Calibri" panose="020F0502020204030204" pitchFamily="34" charset="0"/>
                <a:hlinkClick r:id="rId3"/>
              </a:rPr>
              <a:t>TM</a:t>
            </a:r>
            <a:r>
              <a:rPr lang="en-GB" sz="900" dirty="0">
                <a:solidFill>
                  <a:schemeClr val="bg1"/>
                </a:solidFill>
                <a:latin typeface="Calibri" panose="020F0502020204030204" pitchFamily="34" charset="0"/>
                <a:cs typeface="Calibri" panose="020F0502020204030204" pitchFamily="34" charset="0"/>
              </a:rPr>
              <a:t>=1) digital experience to clients and their end customers.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900" dirty="0">
                <a:latin typeface="Calibri" panose="020F0502020204030204" pitchFamily="34" charset="0"/>
                <a:cs typeface="Calibri" panose="020F0502020204030204" pitchFamily="34" charset="0"/>
              </a:rPr>
              <a:t> </a:t>
            </a:r>
            <a:r>
              <a:rPr lang="en-US" sz="900" u="sng" dirty="0">
                <a:latin typeface="Calibri" panose="020F0502020204030204" pitchFamily="34" charset="0"/>
                <a:cs typeface="Calibri" panose="020F0502020204030204" pitchFamily="34" charset="0"/>
                <a:hlinkClick r:id="rId2"/>
              </a:rPr>
              <a:t>here</a:t>
            </a:r>
            <a:r>
              <a:rPr lang="en-GB" sz="900" dirty="0">
                <a:latin typeface="Calibri" panose="020F0502020204030204" pitchFamily="34" charset="0"/>
                <a:cs typeface="Calibri" panose="020F0502020204030204" pitchFamily="34" charset="0"/>
              </a:rPr>
              <a:t> </a:t>
            </a:r>
            <a:r>
              <a:rPr lang="en-GB" sz="900" dirty="0">
                <a:solidFill>
                  <a:schemeClr val="bg1"/>
                </a:solidFill>
                <a:latin typeface="Calibri" panose="020F0502020204030204" pitchFamily="34" charset="0"/>
                <a:cs typeface="Calibri" panose="020F0502020204030204" pitchFamily="34" charset="0"/>
              </a:rPr>
              <a:t>to know</a:t>
            </a:r>
          </a:p>
          <a:p>
            <a:pPr algn="just" eaLnBrk="1" hangingPunct="1">
              <a:spcBef>
                <a:spcPct val="20000"/>
              </a:spcBef>
              <a:buFont typeface="Arial" charset="0"/>
              <a:buNone/>
              <a:defRPr/>
            </a:pPr>
            <a:endParaRPr lang="en-US" sz="900" dirty="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userDrawn="1"/>
        </p:nvSpPr>
        <p:spPr>
          <a:xfrm>
            <a:off x="675986" y="5157310"/>
            <a:ext cx="8288400" cy="11430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marL="0" marR="0" indent="0" algn="just" defTabSz="913897" rtl="0" eaLnBrk="1" fontAlgn="base" latinLnBrk="0" hangingPunct="1">
              <a:lnSpc>
                <a:spcPct val="100000"/>
              </a:lnSpc>
              <a:spcBef>
                <a:spcPct val="20000"/>
              </a:spcBef>
              <a:spcAft>
                <a:spcPct val="0"/>
              </a:spcAft>
              <a:buClrTx/>
              <a:buSzTx/>
              <a:buFont typeface="Arial" charset="0"/>
              <a:buNone/>
              <a:tabLst/>
              <a:defRPr/>
            </a:pPr>
            <a:r>
              <a:rPr lang="en-US" sz="9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9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825"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This document will be returned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1553658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314509"/>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p:nvSpPr>
        <p:spPr bwMode="auto">
          <a:xfrm>
            <a:off x="675986" y="2675313"/>
            <a:ext cx="403145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2400" b="1" dirty="0">
                <a:solidFill>
                  <a:schemeClr val="bg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p:nvSpPr>
        <p:spPr>
          <a:xfrm>
            <a:off x="675986" y="3666084"/>
            <a:ext cx="8288400" cy="13716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a:r>
              <a:rPr lang="en-GB" sz="900" b="1" dirty="0">
                <a:solidFill>
                  <a:schemeClr val="bg1"/>
                </a:solidFill>
                <a:latin typeface="Calibri" panose="020F0502020204030204" pitchFamily="34" charset="0"/>
                <a:cs typeface="Calibri" panose="020F0502020204030204" pitchFamily="34" charset="0"/>
              </a:rPr>
              <a:t>About </a:t>
            </a:r>
            <a:r>
              <a:rPr lang="en-GB" sz="900" b="1" dirty="0" err="1">
                <a:solidFill>
                  <a:schemeClr val="bg1"/>
                </a:solidFill>
                <a:latin typeface="Calibri" panose="020F0502020204030204" pitchFamily="34" charset="0"/>
                <a:cs typeface="Calibri" panose="020F0502020204030204" pitchFamily="34" charset="0"/>
              </a:rPr>
              <a:t>Mphasis</a:t>
            </a:r>
            <a:endParaRPr lang="en-GB" sz="900" dirty="0">
              <a:solidFill>
                <a:schemeClr val="bg1"/>
              </a:solidFill>
              <a:latin typeface="Calibri" panose="020F0502020204030204" pitchFamily="34" charset="0"/>
              <a:cs typeface="Calibri" panose="020F0502020204030204" pitchFamily="34" charset="0"/>
            </a:endParaRPr>
          </a:p>
          <a:p>
            <a:pPr algn="just"/>
            <a:r>
              <a:rPr lang="en-US" sz="900" u="sng" dirty="0" err="1">
                <a:latin typeface="Calibri" panose="020F0502020204030204" pitchFamily="34" charset="0"/>
                <a:cs typeface="Calibri" panose="020F0502020204030204" pitchFamily="34" charset="0"/>
                <a:hlinkClick r:id="rId2"/>
              </a:rPr>
              <a:t>Mphasis</a:t>
            </a:r>
            <a:r>
              <a:rPr lang="en-US" sz="900" dirty="0">
                <a:latin typeface="Calibri" panose="020F0502020204030204" pitchFamily="34" charset="0"/>
                <a:cs typeface="Calibri" panose="020F0502020204030204" pitchFamily="34" charset="0"/>
              </a:rPr>
              <a:t> </a:t>
            </a:r>
            <a:r>
              <a:rPr lang="en-GB" sz="9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and is reflected in the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a:t>
            </a:r>
            <a:r>
              <a:rPr lang="en-US" sz="900" u="sng" dirty="0">
                <a:latin typeface="Calibri" panose="020F0502020204030204" pitchFamily="34" charset="0"/>
                <a:cs typeface="Calibri" panose="020F0502020204030204" pitchFamily="34" charset="0"/>
                <a:hlinkClick r:id="rId3"/>
              </a:rPr>
              <a:t>Front2Back</a:t>
            </a:r>
            <a:r>
              <a:rPr lang="en-US" sz="900" dirty="0">
                <a:solidFill>
                  <a:schemeClr val="bg1"/>
                </a:solidFill>
                <a:latin typeface="Calibri" panose="020F0502020204030204" pitchFamily="34" charset="0"/>
                <a:cs typeface="Calibri" panose="020F0502020204030204" pitchFamily="34" charset="0"/>
              </a:rPr>
              <a:t>™ Transformation </a:t>
            </a:r>
            <a:r>
              <a:rPr lang="en-GB" sz="9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a:r>
              <a:rPr lang="en-GB" sz="900" dirty="0">
                <a:solidFill>
                  <a:schemeClr val="bg1"/>
                </a:solidFill>
                <a:latin typeface="Calibri" panose="020F0502020204030204" pitchFamily="34" charset="0"/>
                <a:cs typeface="Calibri" panose="020F0502020204030204" pitchFamily="34" charset="0"/>
              </a:rPr>
              <a:t>(C=</a:t>
            </a:r>
            <a:r>
              <a:rPr lang="en-GB" sz="900" u="sng" dirty="0">
                <a:latin typeface="Calibri" panose="020F0502020204030204" pitchFamily="34" charset="0"/>
                <a:cs typeface="Calibri" panose="020F0502020204030204" pitchFamily="34" charset="0"/>
                <a:hlinkClick r:id="rId3"/>
              </a:rPr>
              <a:t>X2C</a:t>
            </a:r>
            <a:r>
              <a:rPr lang="en-US" sz="900" u="sng" baseline="30000" dirty="0">
                <a:latin typeface="Calibri" panose="020F0502020204030204" pitchFamily="34" charset="0"/>
                <a:cs typeface="Calibri" panose="020F0502020204030204" pitchFamily="34" charset="0"/>
                <a:hlinkClick r:id="rId3"/>
              </a:rPr>
              <a:t>2 </a:t>
            </a:r>
            <a:r>
              <a:rPr lang="en-US" sz="900" u="sng" baseline="-25000" dirty="0">
                <a:latin typeface="Calibri" panose="020F0502020204030204" pitchFamily="34" charset="0"/>
                <a:cs typeface="Calibri" panose="020F0502020204030204" pitchFamily="34" charset="0"/>
                <a:hlinkClick r:id="rId3"/>
              </a:rPr>
              <a:t>TM</a:t>
            </a:r>
            <a:r>
              <a:rPr lang="en-GB" sz="900" dirty="0">
                <a:solidFill>
                  <a:schemeClr val="bg1"/>
                </a:solidFill>
                <a:latin typeface="Calibri" panose="020F0502020204030204" pitchFamily="34" charset="0"/>
                <a:cs typeface="Calibri" panose="020F0502020204030204" pitchFamily="34" charset="0"/>
              </a:rPr>
              <a:t>=1) digital experience to clients and their end customers.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900" dirty="0">
                <a:latin typeface="Calibri" panose="020F0502020204030204" pitchFamily="34" charset="0"/>
                <a:cs typeface="Calibri" panose="020F0502020204030204" pitchFamily="34" charset="0"/>
              </a:rPr>
              <a:t> </a:t>
            </a:r>
            <a:r>
              <a:rPr lang="en-US" sz="900" u="sng" dirty="0">
                <a:latin typeface="Calibri" panose="020F0502020204030204" pitchFamily="34" charset="0"/>
                <a:cs typeface="Calibri" panose="020F0502020204030204" pitchFamily="34" charset="0"/>
                <a:hlinkClick r:id="rId2"/>
              </a:rPr>
              <a:t>here</a:t>
            </a:r>
            <a:r>
              <a:rPr lang="en-GB" sz="900" dirty="0">
                <a:latin typeface="Calibri" panose="020F0502020204030204" pitchFamily="34" charset="0"/>
                <a:cs typeface="Calibri" panose="020F0502020204030204" pitchFamily="34" charset="0"/>
              </a:rPr>
              <a:t> </a:t>
            </a:r>
            <a:r>
              <a:rPr lang="en-GB" sz="900" dirty="0">
                <a:solidFill>
                  <a:schemeClr val="bg1"/>
                </a:solidFill>
                <a:latin typeface="Calibri" panose="020F0502020204030204" pitchFamily="34" charset="0"/>
                <a:cs typeface="Calibri" panose="020F0502020204030204" pitchFamily="34" charset="0"/>
              </a:rPr>
              <a:t>to know</a:t>
            </a:r>
          </a:p>
          <a:p>
            <a:pPr algn="just" eaLnBrk="1" hangingPunct="1">
              <a:spcBef>
                <a:spcPct val="20000"/>
              </a:spcBef>
              <a:buFont typeface="Arial" charset="0"/>
              <a:buNone/>
              <a:defRPr/>
            </a:pPr>
            <a:endParaRPr lang="en-US" sz="900" dirty="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p:nvSpPr>
        <p:spPr>
          <a:xfrm>
            <a:off x="675986" y="5157310"/>
            <a:ext cx="8288400" cy="11430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marL="0" marR="0" indent="0" algn="just" defTabSz="913897" rtl="0" eaLnBrk="1" fontAlgn="base" latinLnBrk="0" hangingPunct="1">
              <a:lnSpc>
                <a:spcPct val="100000"/>
              </a:lnSpc>
              <a:spcBef>
                <a:spcPct val="20000"/>
              </a:spcBef>
              <a:spcAft>
                <a:spcPct val="0"/>
              </a:spcAft>
              <a:buClrTx/>
              <a:buSzTx/>
              <a:buFont typeface="Arial" charset="0"/>
              <a:buNone/>
              <a:tabLst/>
              <a:defRPr/>
            </a:pPr>
            <a:r>
              <a:rPr lang="en-US" sz="9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9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825"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This document will be returned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4196267923"/>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5185317" y="2289720"/>
            <a:ext cx="2815684" cy="1219715"/>
          </a:xfrm>
        </p:spPr>
        <p:txBody>
          <a:bodyPr anchor="b">
            <a:normAutofit/>
          </a:bodyPr>
          <a:lstStyle>
            <a:lvl1pPr algn="l">
              <a:defRPr sz="2392" cap="all" baseline="0">
                <a:solidFill>
                  <a:schemeClr val="bg1"/>
                </a:solidFill>
                <a:latin typeface="+mn-lt"/>
              </a:defRPr>
            </a:lvl1pPr>
          </a:lstStyle>
          <a:p>
            <a:r>
              <a:rPr lang="en-US" dirty="0"/>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p:nvCxnSpPr>
        <p:spPr>
          <a:xfrm>
            <a:off x="4795024"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p:nvPicPr>
        <p:blipFill rotWithShape="1">
          <a:blip r:embed="rId2"/>
          <a:srcRect l="19132" t="26563" r="18876" b="28529"/>
          <a:stretch/>
        </p:blipFill>
        <p:spPr>
          <a:xfrm>
            <a:off x="1414943" y="2864799"/>
            <a:ext cx="2790332"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5297489" y="3509436"/>
            <a:ext cx="1671638" cy="1352551"/>
          </a:xfrm>
          <a:prstGeom prst="rect">
            <a:avLst/>
          </a:prstGeom>
        </p:spPr>
        <p:txBody>
          <a:bodyPr/>
          <a:lstStyle>
            <a:lvl1pPr marL="0" indent="0" algn="ctr">
              <a:buNone/>
              <a:defRPr sz="996"/>
            </a:lvl1pPr>
          </a:lstStyle>
          <a:p>
            <a:r>
              <a:rPr lang="en-US" dirty="0"/>
              <a:t>Client Logo</a:t>
            </a:r>
          </a:p>
        </p:txBody>
      </p:sp>
    </p:spTree>
    <p:extLst>
      <p:ext uri="{BB962C8B-B14F-4D97-AF65-F5344CB8AC3E}">
        <p14:creationId xmlns:p14="http://schemas.microsoft.com/office/powerpoint/2010/main" val="120928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3142824"/>
            <a:ext cx="1955536" cy="214729"/>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434360"/>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id="{0D31820A-DD73-7E4D-B283-9AB9C85B3AB6}"/>
              </a:ext>
            </a:extLst>
          </p:cNvPr>
          <p:cNvCxnSpPr/>
          <p:nvPr/>
        </p:nvCxnSpPr>
        <p:spPr>
          <a:xfrm>
            <a:off x="4211210"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p:nvCxnSpPr>
        <p:spPr>
          <a:xfrm>
            <a:off x="4871608"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3341" y="3648796"/>
            <a:ext cx="322675"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0243" y="3650167"/>
            <a:ext cx="3048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17259" y="3525514"/>
            <a:ext cx="478532"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75474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3876255"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2999130"/>
            <a:ext cx="1955536" cy="384514"/>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3901834" y="5107995"/>
            <a:ext cx="1355465" cy="446617"/>
          </a:xfrm>
          <a:prstGeom prst="rect">
            <a:avLst/>
          </a:prstGeom>
        </p:spPr>
        <p:txBody>
          <a:bodyPr/>
          <a:lstStyle>
            <a:lvl1pPr marL="0" indent="0">
              <a:buNone/>
              <a:defRPr sz="996">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pic>
        <p:nvPicPr>
          <p:cNvPr id="17" name="Picture Placeholder 6" descr="2.jpg">
            <a:extLst>
              <a:ext uri="{FF2B5EF4-FFF2-40B4-BE49-F238E27FC236}">
                <a16:creationId xmlns:a16="http://schemas.microsoft.com/office/drawing/2014/main" id="{688F9BC3-5FC1-4E4A-A3BE-3754B5A2F5D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18" name="Rounded Rectangle 6">
            <a:extLst>
              <a:ext uri="{FF2B5EF4-FFF2-40B4-BE49-F238E27FC236}">
                <a16:creationId xmlns:a16="http://schemas.microsoft.com/office/drawing/2014/main" id="{F299805D-91AE-4A4E-BD4E-AFFD1FFA3EB4}"/>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19" name="Rounded Rectangle 7">
            <a:extLst>
              <a:ext uri="{FF2B5EF4-FFF2-40B4-BE49-F238E27FC236}">
                <a16:creationId xmlns:a16="http://schemas.microsoft.com/office/drawing/2014/main" id="{CB89025E-27BA-4F57-9D07-D6378A02A47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8" name="Rounded Rectangle 8">
            <a:extLst>
              <a:ext uri="{FF2B5EF4-FFF2-40B4-BE49-F238E27FC236}">
                <a16:creationId xmlns:a16="http://schemas.microsoft.com/office/drawing/2014/main" id="{32A67C6A-A891-4EFD-9A7A-7ED9FFBC8800}"/>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9" name="Text Placeholder 5">
            <a:extLst>
              <a:ext uri="{FF2B5EF4-FFF2-40B4-BE49-F238E27FC236}">
                <a16:creationId xmlns:a16="http://schemas.microsoft.com/office/drawing/2014/main" id="{0222A9BD-3446-4EB5-A3A0-91CEC1DE7A2F}"/>
              </a:ext>
            </a:extLst>
          </p:cNvPr>
          <p:cNvSpPr txBox="1">
            <a:spLocks/>
          </p:cNvSpPr>
          <p:nvPr userDrawn="1"/>
        </p:nvSpPr>
        <p:spPr>
          <a:xfrm>
            <a:off x="3601798" y="3051383"/>
            <a:ext cx="1955536" cy="353913"/>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latin typeface="+mn-lt"/>
              </a:rPr>
              <a:t>FOLLOW US</a:t>
            </a:r>
          </a:p>
        </p:txBody>
      </p:sp>
      <p:pic>
        <p:nvPicPr>
          <p:cNvPr id="30" name="Picture 29">
            <a:extLst>
              <a:ext uri="{FF2B5EF4-FFF2-40B4-BE49-F238E27FC236}">
                <a16:creationId xmlns:a16="http://schemas.microsoft.com/office/drawing/2014/main" id="{6DFDADE7-3753-434E-86CE-DDEAE580190D}"/>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grpSp>
        <p:nvGrpSpPr>
          <p:cNvPr id="31" name="Group 30">
            <a:extLst>
              <a:ext uri="{FF2B5EF4-FFF2-40B4-BE49-F238E27FC236}">
                <a16:creationId xmlns:a16="http://schemas.microsoft.com/office/drawing/2014/main" id="{1BDBF60E-384B-4481-A075-75A4C57F6532}"/>
              </a:ext>
            </a:extLst>
          </p:cNvPr>
          <p:cNvGrpSpPr/>
          <p:nvPr userDrawn="1"/>
        </p:nvGrpSpPr>
        <p:grpSpPr>
          <a:xfrm>
            <a:off x="3763340" y="3487258"/>
            <a:ext cx="1632450" cy="638043"/>
            <a:chOff x="5043597" y="3487257"/>
            <a:chExt cx="2176600" cy="638043"/>
          </a:xfrm>
        </p:grpSpPr>
        <p:cxnSp>
          <p:nvCxnSpPr>
            <p:cNvPr id="32" name="Straight Connector 31">
              <a:extLst>
                <a:ext uri="{FF2B5EF4-FFF2-40B4-BE49-F238E27FC236}">
                  <a16:creationId xmlns:a16="http://schemas.microsoft.com/office/drawing/2014/main" id="{DA2834C1-D2F5-4B8B-83C7-D47835E0F0D2}"/>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1858698-AA4D-4E48-8663-362960BF9894}"/>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34" name="Picture 33">
              <a:hlinkClick r:id="rId4"/>
              <a:extLst>
                <a:ext uri="{FF2B5EF4-FFF2-40B4-BE49-F238E27FC236}">
                  <a16:creationId xmlns:a16="http://schemas.microsoft.com/office/drawing/2014/main" id="{7E4DEFBD-850C-4A21-BF84-0AD41139D68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35" name="Picture 34">
              <a:hlinkClick r:id="rId6"/>
              <a:extLst>
                <a:ext uri="{FF2B5EF4-FFF2-40B4-BE49-F238E27FC236}">
                  <a16:creationId xmlns:a16="http://schemas.microsoft.com/office/drawing/2014/main" id="{F21C9377-7A80-444B-BD95-8C04EA69F08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36" name="Picture 35">
              <a:hlinkClick r:id="rId8"/>
              <a:extLst>
                <a:ext uri="{FF2B5EF4-FFF2-40B4-BE49-F238E27FC236}">
                  <a16:creationId xmlns:a16="http://schemas.microsoft.com/office/drawing/2014/main" id="{196A08AA-513D-41EC-B703-BA228F132CD4}"/>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37" name="Rounded Rectangle 27">
            <a:extLst>
              <a:ext uri="{FF2B5EF4-FFF2-40B4-BE49-F238E27FC236}">
                <a16:creationId xmlns:a16="http://schemas.microsoft.com/office/drawing/2014/main" id="{E041F671-63D8-4260-944E-917F53014400}"/>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386192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40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fade">
                                      <p:cBhvr>
                                        <p:cTn id="13" dur="600"/>
                                        <p:tgtEl>
                                          <p:spTgt spid="29">
                                            <p:txEl>
                                              <p:pRg st="0" end="0"/>
                                            </p:txEl>
                                          </p:spTgt>
                                        </p:tgtEl>
                                      </p:cBhvr>
                                    </p:animEffect>
                                    <p:anim calcmode="lin" valueType="num">
                                      <p:cBhvr>
                                        <p:cTn id="14" dur="6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9">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9">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P spid="29" grpId="0" build="p">
        <p:tmplLst>
          <p:tmpl lvl="1">
            <p:tnLst>
              <p:par>
                <p:cTn presetID="37" presetClass="entr" presetSubtype="0" fill="hold" nodeType="withEffect">
                  <p:stCondLst>
                    <p:cond delay="300"/>
                  </p:stCondLst>
                  <p:childTnLst>
                    <p:set>
                      <p:cBhvr>
                        <p:cTn dur="1" fill="hold">
                          <p:stCondLst>
                            <p:cond delay="0"/>
                          </p:stCondLst>
                        </p:cTn>
                        <p:tgtEl>
                          <p:spTgt spid="29"/>
                        </p:tgtEl>
                        <p:attrNameLst>
                          <p:attrName>style.visibility</p:attrName>
                        </p:attrNameLst>
                      </p:cBhvr>
                      <p:to>
                        <p:strVal val="visible"/>
                      </p:to>
                    </p:set>
                    <p:animEffect transition="in" filter="fade">
                      <p:cBhvr>
                        <p:cTn dur="600"/>
                        <p:tgtEl>
                          <p:spTgt spid="29"/>
                        </p:tgtEl>
                      </p:cBhvr>
                    </p:animEffect>
                    <p:anim calcmode="lin" valueType="num">
                      <p:cBhvr>
                        <p:cTn dur="600" fill="hold"/>
                        <p:tgtEl>
                          <p:spTgt spid="29"/>
                        </p:tgtEl>
                        <p:attrNameLst>
                          <p:attrName>ppt_x</p:attrName>
                        </p:attrNameLst>
                      </p:cBhvr>
                      <p:tavLst>
                        <p:tav tm="0">
                          <p:val>
                            <p:strVal val="#ppt_x"/>
                          </p:val>
                        </p:tav>
                        <p:tav tm="100000">
                          <p:val>
                            <p:strVal val="#ppt_x"/>
                          </p:val>
                        </p:tav>
                      </p:tavLst>
                    </p:anim>
                    <p:anim calcmode="lin" valueType="num">
                      <p:cBhvr>
                        <p:cTn dur="540" decel="100000" fill="hold"/>
                        <p:tgtEl>
                          <p:spTgt spid="29"/>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9"/>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628650" y="-13647"/>
            <a:ext cx="7886700" cy="595539"/>
          </a:xfrm>
          <a:prstGeom prst="rect">
            <a:avLst/>
          </a:prstGeom>
        </p:spPr>
        <p:txBody>
          <a:bodyPr anchor="ctr">
            <a:noAutofit/>
          </a:bodyPr>
          <a:lstStyle>
            <a:lvl1pPr algn="ctr">
              <a:defRPr sz="1800" b="1">
                <a:solidFill>
                  <a:schemeClr val="accent1"/>
                </a:solidFill>
                <a:latin typeface="+mn-lt"/>
              </a:defRPr>
            </a:lvl1pPr>
          </a:lstStyle>
          <a:p>
            <a:r>
              <a:rPr lang="en-US" dirty="0"/>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p:nvSpPr>
        <p:spPr>
          <a:xfrm>
            <a:off x="204397" y="6554766"/>
            <a:ext cx="2403668" cy="323165"/>
          </a:xfrm>
          <a:prstGeom prst="rect">
            <a:avLst/>
          </a:prstGeom>
          <a:noFill/>
        </p:spPr>
        <p:txBody>
          <a:bodyPr wrap="square" rtlCol="0">
            <a:spAutoFit/>
          </a:bodyPr>
          <a:lstStyle/>
          <a:p>
            <a:r>
              <a:rPr lang="en-US" sz="750" dirty="0">
                <a:solidFill>
                  <a:schemeClr val="bg1"/>
                </a:solidFill>
              </a:rPr>
              <a:t>© Mphasis 2020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p:nvSpPr>
        <p:spPr>
          <a:xfrm>
            <a:off x="8022432" y="6554766"/>
            <a:ext cx="347057" cy="207749"/>
          </a:xfrm>
          <a:prstGeom prst="rect">
            <a:avLst/>
          </a:prstGeom>
          <a:noFill/>
        </p:spPr>
        <p:txBody>
          <a:bodyPr wrap="square" rtlCol="0">
            <a:spAutoFit/>
          </a:bodyPr>
          <a:lstStyle/>
          <a:p>
            <a:pPr algn="r"/>
            <a:fld id="{82F70C56-9CC2-43FD-A22E-F0925CD76F70}" type="slidenum">
              <a:rPr lang="en-GB" sz="750" smtClean="0">
                <a:solidFill>
                  <a:schemeClr val="bg1"/>
                </a:solidFill>
              </a:rPr>
              <a:t>‹#›</a:t>
            </a:fld>
            <a:endParaRPr lang="en-US" sz="750" dirty="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p:nvCxnSpPr>
        <p:spPr>
          <a:xfrm>
            <a:off x="1756064" y="581891"/>
            <a:ext cx="5631873"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p:nvSpPr>
        <p:spPr>
          <a:xfrm>
            <a:off x="6924676" y="6554766"/>
            <a:ext cx="890588" cy="207749"/>
          </a:xfrm>
          <a:prstGeom prst="rect">
            <a:avLst/>
          </a:prstGeom>
          <a:noFill/>
        </p:spPr>
        <p:txBody>
          <a:bodyPr wrap="square" rtlCol="0">
            <a:spAutoFit/>
          </a:bodyPr>
          <a:lstStyle/>
          <a:p>
            <a:pPr algn="ctr"/>
            <a:fld id="{6962E89B-16E8-4920-AE09-7BF9868788C3}" type="datetime4">
              <a:rPr lang="en-GB" sz="750" smtClean="0">
                <a:solidFill>
                  <a:schemeClr val="bg1"/>
                </a:solidFill>
              </a:rPr>
              <a:t>02 November 2022</a:t>
            </a:fld>
            <a:endParaRPr lang="en-US" sz="750" dirty="0">
              <a:solidFill>
                <a:schemeClr val="bg1"/>
              </a:solidFill>
            </a:endParaRPr>
          </a:p>
        </p:txBody>
      </p:sp>
    </p:spTree>
    <p:extLst>
      <p:ext uri="{BB962C8B-B14F-4D97-AF65-F5344CB8AC3E}">
        <p14:creationId xmlns:p14="http://schemas.microsoft.com/office/powerpoint/2010/main" val="1417847258"/>
      </p:ext>
    </p:extLst>
  </p:cSld>
  <p:clrMapOvr>
    <a:masterClrMapping/>
  </p:clrMapOvr>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221D40-1326-5F47-9F7B-A14BCA76802A}"/>
              </a:ext>
            </a:extLst>
          </p:cNvPr>
          <p:cNvPicPr>
            <a:picLocks noChangeAspect="1"/>
          </p:cNvPicPr>
          <p:nvPr userDrawn="1"/>
        </p:nvPicPr>
        <p:blipFill>
          <a:blip r:embed="rId2"/>
          <a:stretch>
            <a:fillRect/>
          </a:stretch>
        </p:blipFill>
        <p:spPr>
          <a:xfrm>
            <a:off x="1" y="0"/>
            <a:ext cx="9144000" cy="6858000"/>
          </a:xfrm>
          <a:prstGeom prst="rect">
            <a:avLst/>
          </a:prstGeom>
        </p:spPr>
      </p:pic>
      <p:sp>
        <p:nvSpPr>
          <p:cNvPr id="7" name="Date Placeholder 6">
            <a:extLst>
              <a:ext uri="{FF2B5EF4-FFF2-40B4-BE49-F238E27FC236}">
                <a16:creationId xmlns:a16="http://schemas.microsoft.com/office/drawing/2014/main" id="{49643496-82AF-0448-9330-2CD7348FE54F}"/>
              </a:ext>
            </a:extLst>
          </p:cNvPr>
          <p:cNvSpPr>
            <a:spLocks noGrp="1"/>
          </p:cNvSpPr>
          <p:nvPr>
            <p:ph type="dt" sz="half" idx="14"/>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8" name="Slide Number Placeholder 7">
            <a:extLst>
              <a:ext uri="{FF2B5EF4-FFF2-40B4-BE49-F238E27FC236}">
                <a16:creationId xmlns:a16="http://schemas.microsoft.com/office/drawing/2014/main" id="{4B9B7DAE-C69C-394A-9DAA-968B2477EC22}"/>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21" name="Straight Connector 20">
            <a:extLst>
              <a:ext uri="{FF2B5EF4-FFF2-40B4-BE49-F238E27FC236}">
                <a16:creationId xmlns:a16="http://schemas.microsoft.com/office/drawing/2014/main" id="{68B944DE-DE06-4B49-B994-B75840615CC2}"/>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94CD73-9149-4641-8F68-3FA263C232E3}"/>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3" name="Content Placeholder 4">
            <a:extLst>
              <a:ext uri="{FF2B5EF4-FFF2-40B4-BE49-F238E27FC236}">
                <a16:creationId xmlns:a16="http://schemas.microsoft.com/office/drawing/2014/main" id="{1FF231C8-CCB9-6446-A179-EB086D1CAE95}"/>
              </a:ext>
            </a:extLst>
          </p:cNvPr>
          <p:cNvSpPr>
            <a:spLocks noGrp="1"/>
          </p:cNvSpPr>
          <p:nvPr>
            <p:ph sz="quarter" idx="12" hasCustomPrompt="1"/>
          </p:nvPr>
        </p:nvSpPr>
        <p:spPr>
          <a:xfrm>
            <a:off x="2213771" y="2124136"/>
            <a:ext cx="2735263" cy="3655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sz="1181" b="1" cap="all" baseline="0">
                <a:solidFill>
                  <a:schemeClr val="bg1"/>
                </a:solidFill>
              </a:defRPr>
            </a:lvl1pPr>
            <a:lvl2pPr marL="341637" indent="0">
              <a:buNone/>
              <a:defRPr sz="673"/>
            </a:lvl2pPr>
            <a:lvl3pPr marL="683276" indent="0">
              <a:buNone/>
              <a:defRPr sz="673"/>
            </a:lvl3pPr>
            <a:lvl4pPr marL="1024913" indent="0">
              <a:buNone/>
              <a:defRPr sz="673"/>
            </a:lvl4pPr>
            <a:lvl5pPr marL="1366550" indent="0">
              <a:buNone/>
              <a:defRPr sz="673"/>
            </a:lvl5pPr>
          </a:lstStyle>
          <a:p>
            <a:pPr lvl="0"/>
            <a:r>
              <a:rPr lang="en-US" dirty="0"/>
              <a:t>SUBHEADLINE</a:t>
            </a:r>
          </a:p>
        </p:txBody>
      </p:sp>
      <p:sp>
        <p:nvSpPr>
          <p:cNvPr id="4" name="Content Placeholder 3">
            <a:extLst>
              <a:ext uri="{FF2B5EF4-FFF2-40B4-BE49-F238E27FC236}">
                <a16:creationId xmlns:a16="http://schemas.microsoft.com/office/drawing/2014/main" id="{E969B851-7E6C-224A-A414-944FC4E11DFD}"/>
              </a:ext>
            </a:extLst>
          </p:cNvPr>
          <p:cNvSpPr>
            <a:spLocks noGrp="1"/>
          </p:cNvSpPr>
          <p:nvPr>
            <p:ph sz="quarter" idx="16" hasCustomPrompt="1"/>
          </p:nvPr>
        </p:nvSpPr>
        <p:spPr>
          <a:xfrm>
            <a:off x="2213374" y="2671763"/>
            <a:ext cx="2736056" cy="2278062"/>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cap="all" baseline="0">
                <a:solidFill>
                  <a:schemeClr val="bg1"/>
                </a:solidFill>
              </a:defRPr>
            </a:lvl1pPr>
            <a:lvl2pPr marL="341637" indent="0">
              <a:buNone/>
              <a:defRPr sz="788"/>
            </a:lvl2pPr>
            <a:lvl3pPr marL="683275" indent="0">
              <a:buNone/>
              <a:defRPr sz="788"/>
            </a:lvl3pPr>
            <a:lvl4pPr marL="1024913" indent="0">
              <a:buNone/>
              <a:defRPr sz="788"/>
            </a:lvl4pPr>
            <a:lvl5pPr marL="1366550" indent="0">
              <a:buNone/>
              <a:defRPr sz="788"/>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7837242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FBA07-6A6E-744F-A98E-E2878FED1770}"/>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11E1A643-2D32-0F4A-BE23-F473BD08D0EF}"/>
              </a:ext>
            </a:extLst>
          </p:cNvPr>
          <p:cNvSpPr>
            <a:spLocks noGrp="1"/>
          </p:cNvSpPr>
          <p:nvPr>
            <p:ph type="dt" sz="half" idx="14"/>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9527B977-A796-3243-B13E-87C8E3FEF07B}"/>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10" name="Straight Connector 9">
            <a:extLst>
              <a:ext uri="{FF2B5EF4-FFF2-40B4-BE49-F238E27FC236}">
                <a16:creationId xmlns:a16="http://schemas.microsoft.com/office/drawing/2014/main" id="{C6120B8A-EABF-2943-944B-0105DE5F97FB}"/>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E29BBF-7D29-9D48-971F-E080995C7AF1}"/>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ACD0F6B8-A2BC-794B-9F13-C3F4AC493A73}"/>
              </a:ext>
            </a:extLst>
          </p:cNvPr>
          <p:cNvSpPr>
            <a:spLocks noGrp="1"/>
          </p:cNvSpPr>
          <p:nvPr>
            <p:ph sz="quarter" idx="12" hasCustomPrompt="1"/>
          </p:nvPr>
        </p:nvSpPr>
        <p:spPr>
          <a:xfrm>
            <a:off x="2213771" y="2124136"/>
            <a:ext cx="2735263" cy="3655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sz="1181" b="1" cap="all" baseline="0">
                <a:solidFill>
                  <a:schemeClr val="bg1"/>
                </a:solidFill>
              </a:defRPr>
            </a:lvl1pPr>
            <a:lvl2pPr marL="341637" indent="0">
              <a:buNone/>
              <a:defRPr sz="673"/>
            </a:lvl2pPr>
            <a:lvl3pPr marL="683276" indent="0">
              <a:buNone/>
              <a:defRPr sz="673"/>
            </a:lvl3pPr>
            <a:lvl4pPr marL="1024913" indent="0">
              <a:buNone/>
              <a:defRPr sz="673"/>
            </a:lvl4pPr>
            <a:lvl5pPr marL="1366550" indent="0">
              <a:buNone/>
              <a:defRPr sz="673"/>
            </a:lvl5pPr>
          </a:lstStyle>
          <a:p>
            <a:pPr lvl="0"/>
            <a:r>
              <a:rPr lang="en-US" dirty="0"/>
              <a:t>Sub Header Content</a:t>
            </a:r>
          </a:p>
        </p:txBody>
      </p:sp>
      <p:sp>
        <p:nvSpPr>
          <p:cNvPr id="14" name="Content Placeholder 3">
            <a:extLst>
              <a:ext uri="{FF2B5EF4-FFF2-40B4-BE49-F238E27FC236}">
                <a16:creationId xmlns:a16="http://schemas.microsoft.com/office/drawing/2014/main" id="{0837C8F5-EB8F-3045-AF42-35D378806B74}"/>
              </a:ext>
            </a:extLst>
          </p:cNvPr>
          <p:cNvSpPr>
            <a:spLocks noGrp="1"/>
          </p:cNvSpPr>
          <p:nvPr>
            <p:ph sz="quarter" idx="16" hasCustomPrompt="1"/>
          </p:nvPr>
        </p:nvSpPr>
        <p:spPr>
          <a:xfrm>
            <a:off x="2213374" y="2671763"/>
            <a:ext cx="2736056" cy="2278062"/>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cap="all" baseline="0">
                <a:solidFill>
                  <a:schemeClr val="bg1"/>
                </a:solidFill>
              </a:defRPr>
            </a:lvl1pPr>
            <a:lvl2pPr marL="341637" indent="0">
              <a:buNone/>
              <a:defRPr sz="788"/>
            </a:lvl2pPr>
            <a:lvl3pPr marL="683275" indent="0">
              <a:buNone/>
              <a:defRPr sz="788"/>
            </a:lvl3pPr>
            <a:lvl4pPr marL="1024913" indent="0">
              <a:buNone/>
              <a:defRPr sz="788"/>
            </a:lvl4pPr>
            <a:lvl5pPr marL="1366550" indent="0">
              <a:buNone/>
              <a:defRPr sz="788"/>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71031745"/>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BED2DD2-EC9C-4B4D-B3AD-827B2DB71C85}"/>
              </a:ext>
            </a:extLst>
          </p:cNvPr>
          <p:cNvCxnSpPr>
            <a:cxnSpLocks/>
          </p:cNvCxnSpPr>
          <p:nvPr userDrawn="1"/>
        </p:nvCxnSpPr>
        <p:spPr bwMode="auto">
          <a:xfrm>
            <a:off x="4463276" y="1640202"/>
            <a:ext cx="0" cy="4472891"/>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18" name="Straight Connector 17">
            <a:extLst>
              <a:ext uri="{FF2B5EF4-FFF2-40B4-BE49-F238E27FC236}">
                <a16:creationId xmlns:a16="http://schemas.microsoft.com/office/drawing/2014/main" id="{1615DC50-9E94-244F-956B-97AE6C8A7876}"/>
              </a:ext>
            </a:extLst>
          </p:cNvPr>
          <p:cNvCxnSpPr>
            <a:cxnSpLocks/>
          </p:cNvCxnSpPr>
          <p:nvPr userDrawn="1"/>
        </p:nvCxnSpPr>
        <p:spPr bwMode="auto">
          <a:xfrm>
            <a:off x="4" y="3917744"/>
            <a:ext cx="9143999"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620" name="Chart Placeholder 619">
            <a:extLst>
              <a:ext uri="{FF2B5EF4-FFF2-40B4-BE49-F238E27FC236}">
                <a16:creationId xmlns:a16="http://schemas.microsoft.com/office/drawing/2014/main" id="{2EA8717B-227E-A347-9CB0-09314DF53A1F}"/>
              </a:ext>
            </a:extLst>
          </p:cNvPr>
          <p:cNvSpPr>
            <a:spLocks noGrp="1"/>
          </p:cNvSpPr>
          <p:nvPr>
            <p:ph type="chart" sz="quarter" idx="12" hasCustomPrompt="1"/>
          </p:nvPr>
        </p:nvSpPr>
        <p:spPr>
          <a:xfrm>
            <a:off x="628652" y="4222755"/>
            <a:ext cx="3732213" cy="1890183"/>
          </a:xfrm>
          <a:prstGeom prst="rect">
            <a:avLst/>
          </a:prstGeom>
        </p:spPr>
        <p:txBody>
          <a:bodyPr/>
          <a:lstStyle>
            <a:lvl1pPr marL="0" indent="0" algn="ctr">
              <a:buNone/>
              <a:defRPr sz="1345"/>
            </a:lvl1pPr>
          </a:lstStyle>
          <a:p>
            <a:r>
              <a:rPr lang="en-US" dirty="0"/>
              <a:t>chart</a:t>
            </a:r>
          </a:p>
        </p:txBody>
      </p:sp>
      <p:sp>
        <p:nvSpPr>
          <p:cNvPr id="1882" name="Chart Placeholder 1881">
            <a:extLst>
              <a:ext uri="{FF2B5EF4-FFF2-40B4-BE49-F238E27FC236}">
                <a16:creationId xmlns:a16="http://schemas.microsoft.com/office/drawing/2014/main" id="{0A8D4D48-7AAA-804E-AA80-79A3911BC8F3}"/>
              </a:ext>
            </a:extLst>
          </p:cNvPr>
          <p:cNvSpPr>
            <a:spLocks noGrp="1"/>
          </p:cNvSpPr>
          <p:nvPr>
            <p:ph type="chart" sz="quarter" idx="13" hasCustomPrompt="1"/>
          </p:nvPr>
        </p:nvSpPr>
        <p:spPr>
          <a:xfrm>
            <a:off x="4565651" y="4438655"/>
            <a:ext cx="2173648" cy="1631949"/>
          </a:xfrm>
          <a:prstGeom prst="rect">
            <a:avLst/>
          </a:prstGeom>
        </p:spPr>
        <p:txBody>
          <a:bodyPr/>
          <a:lstStyle>
            <a:lvl1pPr marL="0" indent="0" algn="ctr">
              <a:buNone/>
              <a:defRPr sz="1345"/>
            </a:lvl1pPr>
          </a:lstStyle>
          <a:p>
            <a:r>
              <a:rPr lang="en-US" dirty="0"/>
              <a:t>chart</a:t>
            </a:r>
          </a:p>
        </p:txBody>
      </p:sp>
      <p:sp>
        <p:nvSpPr>
          <p:cNvPr id="1883" name="Chart Placeholder 1881">
            <a:extLst>
              <a:ext uri="{FF2B5EF4-FFF2-40B4-BE49-F238E27FC236}">
                <a16:creationId xmlns:a16="http://schemas.microsoft.com/office/drawing/2014/main" id="{F30BF07E-A036-1843-BE24-18658F614995}"/>
              </a:ext>
            </a:extLst>
          </p:cNvPr>
          <p:cNvSpPr>
            <a:spLocks noGrp="1"/>
          </p:cNvSpPr>
          <p:nvPr>
            <p:ph type="chart" sz="quarter" idx="14" hasCustomPrompt="1"/>
          </p:nvPr>
        </p:nvSpPr>
        <p:spPr>
          <a:xfrm>
            <a:off x="6841711" y="4438655"/>
            <a:ext cx="2084840" cy="1631949"/>
          </a:xfrm>
          <a:prstGeom prst="rect">
            <a:avLst/>
          </a:prstGeom>
        </p:spPr>
        <p:txBody>
          <a:bodyPr/>
          <a:lstStyle>
            <a:lvl1pPr marL="0" indent="0" algn="ctr">
              <a:buNone/>
              <a:defRPr sz="1345"/>
            </a:lvl1pPr>
          </a:lstStyle>
          <a:p>
            <a:r>
              <a:rPr lang="en-US" dirty="0"/>
              <a:t>chart</a:t>
            </a:r>
          </a:p>
        </p:txBody>
      </p:sp>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1886" name="Straight Connector 1885">
            <a:extLst>
              <a:ext uri="{FF2B5EF4-FFF2-40B4-BE49-F238E27FC236}">
                <a16:creationId xmlns:a16="http://schemas.microsoft.com/office/drawing/2014/main" id="{789B49DE-222C-984E-8597-0191FF592F5A}"/>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422A392-31A2-8B4D-90EF-A198D5C6F7BE}"/>
              </a:ext>
            </a:extLst>
          </p:cNvPr>
          <p:cNvSpPr>
            <a:spLocks noGrp="1"/>
          </p:cNvSpPr>
          <p:nvPr>
            <p:ph type="dt" sz="half" idx="16"/>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3" name="Slide Number Placeholder 2">
            <a:extLst>
              <a:ext uri="{FF2B5EF4-FFF2-40B4-BE49-F238E27FC236}">
                <a16:creationId xmlns:a16="http://schemas.microsoft.com/office/drawing/2014/main" id="{F814B894-5EEE-3544-87E2-11DE2793BD0A}"/>
              </a:ext>
            </a:extLst>
          </p:cNvPr>
          <p:cNvSpPr>
            <a:spLocks noGrp="1"/>
          </p:cNvSpPr>
          <p:nvPr>
            <p:ph type="sldNum" sz="quarter" idx="17"/>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30044303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D92CC53-50F2-B24C-9117-53D06CDBC19C}"/>
              </a:ext>
            </a:extLst>
          </p:cNvPr>
          <p:cNvSpPr/>
          <p:nvPr userDrawn="1"/>
        </p:nvSpPr>
        <p:spPr>
          <a:xfrm>
            <a:off x="4541529" y="3998524"/>
            <a:ext cx="4275137" cy="219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24" name="Rectangle 23">
            <a:extLst>
              <a:ext uri="{FF2B5EF4-FFF2-40B4-BE49-F238E27FC236}">
                <a16:creationId xmlns:a16="http://schemas.microsoft.com/office/drawing/2014/main" id="{294EFACE-1EE1-AA4F-AE43-986E9E8887C7}"/>
              </a:ext>
            </a:extLst>
          </p:cNvPr>
          <p:cNvSpPr/>
          <p:nvPr userDrawn="1"/>
        </p:nvSpPr>
        <p:spPr>
          <a:xfrm>
            <a:off x="252481" y="868885"/>
            <a:ext cx="4190312" cy="258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13" name="Text Placeholder 6">
            <a:extLst>
              <a:ext uri="{FF2B5EF4-FFF2-40B4-BE49-F238E27FC236}">
                <a16:creationId xmlns:a16="http://schemas.microsoft.com/office/drawing/2014/main" id="{1693C7A5-79AF-7448-820D-95C998FA586D}"/>
              </a:ext>
            </a:extLst>
          </p:cNvPr>
          <p:cNvSpPr>
            <a:spLocks noGrp="1"/>
          </p:cNvSpPr>
          <p:nvPr>
            <p:ph type="body" sz="quarter" idx="12" hasCustomPrompt="1"/>
          </p:nvPr>
        </p:nvSpPr>
        <p:spPr>
          <a:xfrm>
            <a:off x="458392" y="882067"/>
            <a:ext cx="3710387" cy="1522737"/>
          </a:xfrm>
          <a:prstGeom prst="rect">
            <a:avLst/>
          </a:prstGeom>
        </p:spPr>
        <p:txBody>
          <a:bodyPr/>
          <a:lstStyle>
            <a:lvl1pPr>
              <a:defRPr sz="788"/>
            </a:lvl1pPr>
          </a:lstStyle>
          <a:p>
            <a:r>
              <a:rPr lang="en-IN" dirty="0"/>
              <a:t>DUMMY TEXT FOR SAMPLE - </a:t>
            </a:r>
            <a:r>
              <a:rPr lang="en-IN" dirty="0" err="1"/>
              <a:t>Editem</a:t>
            </a:r>
            <a:r>
              <a:rPr lang="en-IN" dirty="0"/>
              <a:t> </a:t>
            </a:r>
            <a:r>
              <a:rPr lang="en-IN" dirty="0" err="1"/>
              <a:t>resci</a:t>
            </a:r>
            <a:r>
              <a:rPr lang="en-IN" dirty="0"/>
              <a:t> </a:t>
            </a:r>
            <a:r>
              <a:rPr lang="en-IN" dirty="0" err="1"/>
              <a:t>corestint</a:t>
            </a:r>
            <a:r>
              <a:rPr lang="en-IN" dirty="0"/>
              <a:t> rem ipsum non nonet </a:t>
            </a:r>
            <a:r>
              <a:rPr lang="en-IN" dirty="0" err="1"/>
              <a:t>occum</a:t>
            </a:r>
            <a:r>
              <a:rPr lang="en-IN" dirty="0"/>
              <a:t> </a:t>
            </a:r>
            <a:r>
              <a:rPr lang="en-IN" dirty="0" err="1"/>
              <a:t>quaeraes</a:t>
            </a:r>
            <a:r>
              <a:rPr lang="en-IN" dirty="0"/>
              <a:t> que </a:t>
            </a:r>
            <a:r>
              <a:rPr lang="en-IN" dirty="0" err="1"/>
              <a:t>labo</a:t>
            </a:r>
            <a:r>
              <a:rPr lang="en-IN" dirty="0"/>
              <a:t>. </a:t>
            </a:r>
            <a:r>
              <a:rPr lang="en-IN" dirty="0" err="1"/>
              <a:t>Udant</a:t>
            </a:r>
            <a:r>
              <a:rPr lang="en-IN" dirty="0"/>
              <a:t> </a:t>
            </a:r>
            <a:r>
              <a:rPr lang="en-IN" dirty="0" err="1"/>
              <a:t>quati</a:t>
            </a:r>
            <a:r>
              <a:rPr lang="en-IN" dirty="0"/>
              <a:t> </a:t>
            </a:r>
            <a:r>
              <a:rPr lang="en-IN" dirty="0" err="1"/>
              <a:t>dollab</a:t>
            </a:r>
            <a:r>
              <a:rPr lang="en-IN" dirty="0"/>
              <a:t> </a:t>
            </a:r>
            <a:r>
              <a:rPr lang="en-IN" dirty="0" err="1"/>
              <a:t>invel</a:t>
            </a:r>
            <a:r>
              <a:rPr lang="en-IN" dirty="0"/>
              <a:t> </a:t>
            </a:r>
            <a:r>
              <a:rPr lang="en-IN" dirty="0" err="1"/>
              <a:t>iniendel</a:t>
            </a:r>
            <a:r>
              <a:rPr lang="en-IN" dirty="0"/>
              <a:t> </a:t>
            </a:r>
            <a:r>
              <a:rPr lang="en-IN" dirty="0" err="1"/>
              <a:t>ipiet</a:t>
            </a:r>
            <a:r>
              <a:rPr lang="en-IN" dirty="0"/>
              <a:t> </a:t>
            </a:r>
            <a:r>
              <a:rPr lang="en-IN" dirty="0" err="1"/>
              <a:t>lia</a:t>
            </a:r>
            <a:r>
              <a:rPr lang="en-IN" dirty="0"/>
              <a:t> </a:t>
            </a:r>
            <a:r>
              <a:rPr lang="en-IN" dirty="0" err="1"/>
              <a:t>etur</a:t>
            </a:r>
            <a:r>
              <a:rPr lang="en-IN" dirty="0"/>
              <a:t> </a:t>
            </a:r>
            <a:r>
              <a:rPr lang="en-IN" dirty="0" err="1"/>
              <a:t>adior</a:t>
            </a:r>
            <a:r>
              <a:rPr lang="en-IN" dirty="0"/>
              <a:t> </a:t>
            </a:r>
            <a:r>
              <a:rPr lang="en-IN" dirty="0" err="1"/>
              <a:t>sam</a:t>
            </a:r>
            <a:r>
              <a:rPr lang="en-IN" dirty="0"/>
              <a:t> </a:t>
            </a:r>
            <a:r>
              <a:rPr lang="en-IN" dirty="0" err="1"/>
              <a:t>ute</a:t>
            </a:r>
            <a:r>
              <a:rPr lang="en-IN" dirty="0"/>
              <a:t> </a:t>
            </a:r>
            <a:r>
              <a:rPr lang="en-IN" dirty="0" err="1"/>
              <a:t>voluptatur</a:t>
            </a:r>
            <a:r>
              <a:rPr lang="en-IN" dirty="0"/>
              <a:t> </a:t>
            </a:r>
            <a:r>
              <a:rPr lang="en-IN" dirty="0" err="1"/>
              <a:t>aspieni</a:t>
            </a:r>
            <a:r>
              <a:rPr lang="en-IN" dirty="0"/>
              <a:t> </a:t>
            </a:r>
            <a:r>
              <a:rPr lang="en-IN" dirty="0" err="1"/>
              <a:t>stemporio</a:t>
            </a:r>
            <a:r>
              <a:rPr lang="en-IN" dirty="0"/>
              <a:t> tem </a:t>
            </a:r>
            <a:r>
              <a:rPr lang="en-IN" dirty="0" err="1"/>
              <a:t>aut</a:t>
            </a:r>
            <a:r>
              <a:rPr lang="en-IN" dirty="0"/>
              <a:t> </a:t>
            </a:r>
            <a:r>
              <a:rPr lang="en-IN" dirty="0" err="1"/>
              <a:t>quiant</a:t>
            </a:r>
            <a:r>
              <a:rPr lang="en-IN" dirty="0"/>
              <a:t> </a:t>
            </a:r>
            <a:r>
              <a:rPr lang="en-IN" dirty="0" err="1"/>
              <a:t>alitio</a:t>
            </a:r>
            <a:r>
              <a:rPr lang="en-IN" dirty="0"/>
              <a:t> </a:t>
            </a:r>
            <a:r>
              <a:rPr lang="en-IN" dirty="0" err="1"/>
              <a:t>magnimp</a:t>
            </a:r>
            <a:r>
              <a:rPr lang="en-IN" dirty="0"/>
              <a:t> </a:t>
            </a:r>
            <a:r>
              <a:rPr lang="en-IN" dirty="0" err="1"/>
              <a:t>orpore</a:t>
            </a:r>
            <a:r>
              <a:rPr lang="en-IN" dirty="0"/>
              <a:t> </a:t>
            </a:r>
            <a:r>
              <a:rPr lang="en-IN" dirty="0" err="1"/>
              <a:t>ilitae</a:t>
            </a:r>
            <a:r>
              <a:rPr lang="en-IN" dirty="0"/>
              <a:t> </a:t>
            </a:r>
            <a:r>
              <a:rPr lang="en-IN" dirty="0" err="1"/>
              <a:t>aperaerspid</a:t>
            </a:r>
            <a:r>
              <a:rPr lang="en-IN" dirty="0"/>
              <a:t> </a:t>
            </a:r>
            <a:r>
              <a:rPr lang="en-IN" dirty="0" err="1"/>
              <a:t>ut</a:t>
            </a:r>
            <a:r>
              <a:rPr lang="en-IN" dirty="0"/>
              <a:t> </a:t>
            </a:r>
            <a:r>
              <a:rPr lang="en-IN" dirty="0" err="1"/>
              <a:t>dici</a:t>
            </a:r>
            <a:r>
              <a:rPr lang="en-IN" dirty="0"/>
              <a:t> </a:t>
            </a:r>
            <a:r>
              <a:rPr lang="en-IN" dirty="0" err="1"/>
              <a:t>sequi</a:t>
            </a:r>
            <a:r>
              <a:rPr lang="en-IN" dirty="0"/>
              <a:t> </a:t>
            </a:r>
            <a:r>
              <a:rPr lang="en-IN" dirty="0" err="1"/>
              <a:t>nonsequi</a:t>
            </a:r>
            <a:r>
              <a:rPr lang="en-IN" dirty="0"/>
              <a:t> </a:t>
            </a:r>
            <a:r>
              <a:rPr lang="en-IN" dirty="0" err="1"/>
              <a:t>dolorem</a:t>
            </a:r>
            <a:r>
              <a:rPr lang="en-IN" dirty="0"/>
              <a:t> </a:t>
            </a:r>
          </a:p>
        </p:txBody>
      </p:sp>
      <p:sp>
        <p:nvSpPr>
          <p:cNvPr id="17" name="Picture Placeholder 16">
            <a:extLst>
              <a:ext uri="{FF2B5EF4-FFF2-40B4-BE49-F238E27FC236}">
                <a16:creationId xmlns:a16="http://schemas.microsoft.com/office/drawing/2014/main" id="{CF2ABA0A-3C51-B841-A147-6B1264C17026}"/>
              </a:ext>
            </a:extLst>
          </p:cNvPr>
          <p:cNvSpPr>
            <a:spLocks noGrp="1"/>
          </p:cNvSpPr>
          <p:nvPr>
            <p:ph type="pic" sz="quarter" idx="21"/>
          </p:nvPr>
        </p:nvSpPr>
        <p:spPr>
          <a:xfrm>
            <a:off x="4551365" y="882650"/>
            <a:ext cx="4275137" cy="2455334"/>
          </a:xfrm>
          <a:prstGeom prst="rect">
            <a:avLst/>
          </a:prstGeom>
        </p:spPr>
        <p:txBody>
          <a:bodyPr/>
          <a:lstStyle>
            <a:lvl1pPr marL="0" indent="0" algn="l">
              <a:buNone/>
              <a:defRPr sz="788"/>
            </a:lvl1pPr>
          </a:lstStyle>
          <a:p>
            <a:endParaRPr lang="en-US" dirty="0"/>
          </a:p>
        </p:txBody>
      </p:sp>
      <p:sp>
        <p:nvSpPr>
          <p:cNvPr id="18" name="Rectangle 17">
            <a:extLst>
              <a:ext uri="{FF2B5EF4-FFF2-40B4-BE49-F238E27FC236}">
                <a16:creationId xmlns:a16="http://schemas.microsoft.com/office/drawing/2014/main" id="{7340D174-A266-A145-A5D0-E2FF9410FEBF}"/>
              </a:ext>
            </a:extLst>
          </p:cNvPr>
          <p:cNvSpPr/>
          <p:nvPr userDrawn="1"/>
        </p:nvSpPr>
        <p:spPr>
          <a:xfrm>
            <a:off x="4551365" y="3555234"/>
            <a:ext cx="4275137" cy="398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22" name="Table Placeholder 21">
            <a:extLst>
              <a:ext uri="{FF2B5EF4-FFF2-40B4-BE49-F238E27FC236}">
                <a16:creationId xmlns:a16="http://schemas.microsoft.com/office/drawing/2014/main" id="{8434B7C0-8ACB-5648-A181-725C8DBDF68E}"/>
              </a:ext>
            </a:extLst>
          </p:cNvPr>
          <p:cNvSpPr>
            <a:spLocks noGrp="1"/>
          </p:cNvSpPr>
          <p:nvPr>
            <p:ph type="tbl" sz="quarter" idx="22"/>
          </p:nvPr>
        </p:nvSpPr>
        <p:spPr>
          <a:xfrm>
            <a:off x="400129" y="3923435"/>
            <a:ext cx="3863975" cy="2215666"/>
          </a:xfrm>
          <a:prstGeom prst="rect">
            <a:avLst/>
          </a:prstGeom>
        </p:spPr>
        <p:txBody>
          <a:bodyPr/>
          <a:lstStyle>
            <a:lvl1pPr marL="0" indent="0">
              <a:buNone/>
              <a:defRPr sz="788"/>
            </a:lvl1pPr>
          </a:lstStyle>
          <a:p>
            <a:endParaRPr lang="en-US" dirty="0"/>
          </a:p>
        </p:txBody>
      </p:sp>
      <p:sp>
        <p:nvSpPr>
          <p:cNvPr id="41" name="Text Placeholder 3">
            <a:extLst>
              <a:ext uri="{FF2B5EF4-FFF2-40B4-BE49-F238E27FC236}">
                <a16:creationId xmlns:a16="http://schemas.microsoft.com/office/drawing/2014/main" id="{5FA538D7-0122-C940-9E72-3B93E352D2D9}"/>
              </a:ext>
            </a:extLst>
          </p:cNvPr>
          <p:cNvSpPr>
            <a:spLocks noGrp="1"/>
          </p:cNvSpPr>
          <p:nvPr>
            <p:ph type="body" sz="quarter" idx="23"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3A3CA67F-58FE-974F-BD04-704D95B33FEA}"/>
              </a:ext>
            </a:extLst>
          </p:cNvPr>
          <p:cNvSpPr>
            <a:spLocks noGrp="1"/>
          </p:cNvSpPr>
          <p:nvPr>
            <p:ph type="chart" sz="quarter" idx="24"/>
          </p:nvPr>
        </p:nvSpPr>
        <p:spPr>
          <a:xfrm>
            <a:off x="4551365" y="3998385"/>
            <a:ext cx="2043112" cy="2139950"/>
          </a:xfrm>
          <a:prstGeom prst="rect">
            <a:avLst/>
          </a:prstGeom>
        </p:spPr>
        <p:txBody>
          <a:bodyPr/>
          <a:lstStyle>
            <a:lvl1pPr marL="0" indent="0">
              <a:buNone/>
              <a:defRPr sz="788"/>
            </a:lvl1pPr>
          </a:lstStyle>
          <a:p>
            <a:endParaRPr lang="en-US" dirty="0"/>
          </a:p>
        </p:txBody>
      </p:sp>
      <p:sp>
        <p:nvSpPr>
          <p:cNvPr id="23" name="Chart Placeholder 4">
            <a:extLst>
              <a:ext uri="{FF2B5EF4-FFF2-40B4-BE49-F238E27FC236}">
                <a16:creationId xmlns:a16="http://schemas.microsoft.com/office/drawing/2014/main" id="{F75ABF98-AF8D-4142-8D01-0B086EEF0C5B}"/>
              </a:ext>
            </a:extLst>
          </p:cNvPr>
          <p:cNvSpPr>
            <a:spLocks noGrp="1"/>
          </p:cNvSpPr>
          <p:nvPr>
            <p:ph type="chart" sz="quarter" idx="25"/>
          </p:nvPr>
        </p:nvSpPr>
        <p:spPr>
          <a:xfrm>
            <a:off x="6758235" y="3998385"/>
            <a:ext cx="2043112" cy="2139950"/>
          </a:xfrm>
          <a:prstGeom prst="rect">
            <a:avLst/>
          </a:prstGeom>
        </p:spPr>
        <p:txBody>
          <a:bodyPr/>
          <a:lstStyle>
            <a:lvl1pPr marL="0" indent="0">
              <a:buNone/>
              <a:defRPr sz="788"/>
            </a:lvl1pPr>
          </a:lstStyle>
          <a:p>
            <a:endParaRPr lang="en-US" dirty="0"/>
          </a:p>
        </p:txBody>
      </p:sp>
      <p:sp>
        <p:nvSpPr>
          <p:cNvPr id="4" name="Date Placeholder 3">
            <a:extLst>
              <a:ext uri="{FF2B5EF4-FFF2-40B4-BE49-F238E27FC236}">
                <a16:creationId xmlns:a16="http://schemas.microsoft.com/office/drawing/2014/main" id="{6F660188-DA78-394B-9273-28BF2EAED8B9}"/>
              </a:ext>
            </a:extLst>
          </p:cNvPr>
          <p:cNvSpPr>
            <a:spLocks noGrp="1"/>
          </p:cNvSpPr>
          <p:nvPr>
            <p:ph type="dt" sz="half" idx="26"/>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03B47C6D-E809-C642-9A76-2DB9DB1C6BF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19" name="Table Placeholder 18">
            <a:extLst>
              <a:ext uri="{FF2B5EF4-FFF2-40B4-BE49-F238E27FC236}">
                <a16:creationId xmlns:a16="http://schemas.microsoft.com/office/drawing/2014/main" id="{9364CE8E-C453-F94B-9DFB-7076F26DFC05}"/>
              </a:ext>
            </a:extLst>
          </p:cNvPr>
          <p:cNvSpPr>
            <a:spLocks noGrp="1"/>
          </p:cNvSpPr>
          <p:nvPr>
            <p:ph type="tbl" sz="quarter" idx="28"/>
          </p:nvPr>
        </p:nvSpPr>
        <p:spPr>
          <a:xfrm>
            <a:off x="458395" y="2404537"/>
            <a:ext cx="3710384" cy="933451"/>
          </a:xfrm>
          <a:prstGeom prst="rect">
            <a:avLst/>
          </a:prstGeom>
        </p:spPr>
        <p:txBody>
          <a:bodyPr/>
          <a:lstStyle>
            <a:lvl1pPr marL="0" indent="0">
              <a:buNone/>
              <a:defRPr sz="788"/>
            </a:lvl1pPr>
          </a:lstStyle>
          <a:p>
            <a:endParaRPr lang="en-US" dirty="0"/>
          </a:p>
        </p:txBody>
      </p:sp>
      <p:sp>
        <p:nvSpPr>
          <p:cNvPr id="3" name="Content Placeholder 2">
            <a:extLst>
              <a:ext uri="{FF2B5EF4-FFF2-40B4-BE49-F238E27FC236}">
                <a16:creationId xmlns:a16="http://schemas.microsoft.com/office/drawing/2014/main" id="{C1002F35-C44B-B144-AD36-2163CCE00EFC}"/>
              </a:ext>
            </a:extLst>
          </p:cNvPr>
          <p:cNvSpPr>
            <a:spLocks noGrp="1"/>
          </p:cNvSpPr>
          <p:nvPr>
            <p:ph sz="quarter" idx="31" hasCustomPrompt="1"/>
          </p:nvPr>
        </p:nvSpPr>
        <p:spPr>
          <a:xfrm>
            <a:off x="400051" y="3648078"/>
            <a:ext cx="3863579" cy="207963"/>
          </a:xfrm>
          <a:prstGeom prst="rect">
            <a:avLst/>
          </a:prstGeom>
        </p:spPr>
        <p:txBody>
          <a:bodyPr/>
          <a:lstStyle>
            <a:lvl1pPr marL="0" indent="0" algn="ctr">
              <a:buNone/>
              <a:defRPr sz="900" b="1">
                <a:solidFill>
                  <a:srgbClr val="B51E6A"/>
                </a:solidFill>
              </a:defRPr>
            </a:lvl1pPr>
          </a:lstStyle>
          <a:p>
            <a:pPr lvl="0"/>
            <a:r>
              <a:rPr lang="en-US" dirty="0"/>
              <a:t>Dummy Text for Sample</a:t>
            </a:r>
          </a:p>
        </p:txBody>
      </p:sp>
      <p:sp>
        <p:nvSpPr>
          <p:cNvPr id="20" name="Content Placeholder 2">
            <a:extLst>
              <a:ext uri="{FF2B5EF4-FFF2-40B4-BE49-F238E27FC236}">
                <a16:creationId xmlns:a16="http://schemas.microsoft.com/office/drawing/2014/main" id="{967701B0-3AC9-AB43-B777-C0840974D0A2}"/>
              </a:ext>
            </a:extLst>
          </p:cNvPr>
          <p:cNvSpPr>
            <a:spLocks noGrp="1"/>
          </p:cNvSpPr>
          <p:nvPr>
            <p:ph sz="quarter" idx="32" hasCustomPrompt="1"/>
          </p:nvPr>
        </p:nvSpPr>
        <p:spPr>
          <a:xfrm>
            <a:off x="4782046" y="3648078"/>
            <a:ext cx="3863579" cy="207963"/>
          </a:xfrm>
          <a:prstGeom prst="rect">
            <a:avLst/>
          </a:prstGeom>
        </p:spPr>
        <p:txBody>
          <a:bodyPr/>
          <a:lstStyle>
            <a:lvl1pPr marL="0" indent="0" algn="ctr">
              <a:buNone/>
              <a:defRPr sz="900" b="1">
                <a:solidFill>
                  <a:srgbClr val="B51E6A"/>
                </a:solidFill>
              </a:defRPr>
            </a:lvl1pPr>
          </a:lstStyle>
          <a:p>
            <a:pPr lvl="0"/>
            <a:r>
              <a:rPr lang="en-US" dirty="0"/>
              <a:t>Dummy Text for Sample</a:t>
            </a:r>
          </a:p>
        </p:txBody>
      </p:sp>
      <p:sp>
        <p:nvSpPr>
          <p:cNvPr id="21" name="Content Placeholder 2">
            <a:extLst>
              <a:ext uri="{FF2B5EF4-FFF2-40B4-BE49-F238E27FC236}">
                <a16:creationId xmlns:a16="http://schemas.microsoft.com/office/drawing/2014/main" id="{1958F634-49B7-4341-87D8-EBE4D855E8D6}"/>
              </a:ext>
            </a:extLst>
          </p:cNvPr>
          <p:cNvSpPr>
            <a:spLocks noGrp="1"/>
          </p:cNvSpPr>
          <p:nvPr>
            <p:ph sz="quarter" idx="33" hasCustomPrompt="1"/>
          </p:nvPr>
        </p:nvSpPr>
        <p:spPr>
          <a:xfrm>
            <a:off x="458392" y="2175538"/>
            <a:ext cx="3805237" cy="228999"/>
          </a:xfrm>
          <a:prstGeom prst="rect">
            <a:avLst/>
          </a:prstGeom>
        </p:spPr>
        <p:txBody>
          <a:bodyPr/>
          <a:lstStyle>
            <a:lvl1pPr marL="0" indent="0" algn="l">
              <a:buNone/>
              <a:defRPr sz="900" b="1" baseline="0">
                <a:solidFill>
                  <a:srgbClr val="B51E6A"/>
                </a:solidFill>
              </a:defRPr>
            </a:lvl1pPr>
          </a:lstStyle>
          <a:p>
            <a:pPr lvl="0"/>
            <a:r>
              <a:rPr lang="en-US" dirty="0"/>
              <a:t>Dummy Text for Sample</a:t>
            </a:r>
          </a:p>
        </p:txBody>
      </p:sp>
      <p:cxnSp>
        <p:nvCxnSpPr>
          <p:cNvPr id="25" name="Straight Connector 24">
            <a:extLst>
              <a:ext uri="{FF2B5EF4-FFF2-40B4-BE49-F238E27FC236}">
                <a16:creationId xmlns:a16="http://schemas.microsoft.com/office/drawing/2014/main" id="{E342C461-CD0C-9E4E-9D8F-8AAC8FE8746A}"/>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92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5185317" y="2289720"/>
            <a:ext cx="2815684" cy="1219715"/>
          </a:xfrm>
        </p:spPr>
        <p:txBody>
          <a:bodyPr anchor="b">
            <a:normAutofit/>
          </a:bodyPr>
          <a:lstStyle>
            <a:lvl1pPr algn="l">
              <a:defRPr sz="2392" cap="all" baseline="0">
                <a:solidFill>
                  <a:schemeClr val="bg1"/>
                </a:solidFill>
                <a:latin typeface="+mn-lt"/>
              </a:defRPr>
            </a:lvl1pPr>
          </a:lstStyle>
          <a:p>
            <a:r>
              <a:rPr lang="en-US" dirty="0"/>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userDrawn="1"/>
        </p:nvCxnSpPr>
        <p:spPr>
          <a:xfrm>
            <a:off x="4795024"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userDrawn="1"/>
        </p:nvPicPr>
        <p:blipFill rotWithShape="1">
          <a:blip r:embed="rId2"/>
          <a:srcRect l="19132" t="26563" r="18876" b="28529"/>
          <a:stretch/>
        </p:blipFill>
        <p:spPr>
          <a:xfrm>
            <a:off x="1414943" y="2864799"/>
            <a:ext cx="2790332"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5297489" y="3509436"/>
            <a:ext cx="1671638" cy="1352551"/>
          </a:xfrm>
          <a:prstGeom prst="rect">
            <a:avLst/>
          </a:prstGeom>
        </p:spPr>
        <p:txBody>
          <a:bodyPr/>
          <a:lstStyle>
            <a:lvl1pPr marL="0" indent="0" algn="ctr">
              <a:buNone/>
              <a:defRPr sz="996"/>
            </a:lvl1pPr>
          </a:lstStyle>
          <a:p>
            <a:r>
              <a:rPr lang="en-US" dirty="0"/>
              <a:t>Client Logo</a:t>
            </a:r>
          </a:p>
        </p:txBody>
      </p:sp>
    </p:spTree>
    <p:extLst>
      <p:ext uri="{BB962C8B-B14F-4D97-AF65-F5344CB8AC3E}">
        <p14:creationId xmlns:p14="http://schemas.microsoft.com/office/powerpoint/2010/main" val="249298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3" y="1102146"/>
            <a:ext cx="3867149" cy="4980744"/>
          </a:xfrm>
          <a:prstGeom prst="rect">
            <a:avLst/>
          </a:prstGeom>
        </p:spPr>
        <p:txBody>
          <a:bodyPr/>
          <a:lstStyle>
            <a:lvl1pPr>
              <a:defRPr sz="900" b="1"/>
            </a:lvl1pPr>
            <a:lvl2pPr>
              <a:defRPr sz="900"/>
            </a:lvl2pPr>
            <a:lvl3pPr>
              <a:defRPr sz="788"/>
            </a:lvl3pPr>
            <a:lvl4pPr>
              <a:defRPr sz="788"/>
            </a:lvl4pPr>
            <a:lvl5pPr>
              <a:defRPr sz="675"/>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2" y="1102146"/>
            <a:ext cx="3867149" cy="4980744"/>
          </a:xfrm>
          <a:prstGeom prst="rect">
            <a:avLst/>
          </a:prstGeom>
        </p:spPr>
        <p:txBody>
          <a:bodyPr/>
          <a:lstStyle>
            <a:lvl1pPr>
              <a:defRPr sz="900" b="1"/>
            </a:lvl1pPr>
            <a:lvl2pPr>
              <a:defRPr sz="900"/>
            </a:lvl2pPr>
            <a:lvl3pPr>
              <a:defRPr sz="788"/>
            </a:lvl3pPr>
            <a:lvl4pPr>
              <a:defRPr sz="788"/>
            </a:lvl4pPr>
            <a:lvl5pPr>
              <a:defRPr sz="675"/>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2" name="Date Placeholder 1">
            <a:extLst>
              <a:ext uri="{FF2B5EF4-FFF2-40B4-BE49-F238E27FC236}">
                <a16:creationId xmlns:a16="http://schemas.microsoft.com/office/drawing/2014/main" id="{6C879956-FC88-494E-93E0-181F2AC3AEAB}"/>
              </a:ext>
            </a:extLst>
          </p:cNvPr>
          <p:cNvSpPr>
            <a:spLocks noGrp="1"/>
          </p:cNvSpPr>
          <p:nvPr>
            <p:ph type="dt" sz="half" idx="13"/>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8E68E83D-4839-8B42-9381-4AF8CA4467FC}"/>
              </a:ext>
            </a:extLst>
          </p:cNvPr>
          <p:cNvSpPr>
            <a:spLocks noGrp="1"/>
          </p:cNvSpPr>
          <p:nvPr>
            <p:ph type="sldNum" sz="quarter" idx="14"/>
          </p:nvPr>
        </p:nvSpPr>
        <p:spPr/>
        <p:txBody>
          <a:bodyPr/>
          <a:lstStyle/>
          <a:p>
            <a:fld id="{1755F6D2-49A6-E64A-811B-3E9DE07970BF}" type="slidenum">
              <a:rPr lang="en-US" smtClean="0"/>
              <a:pPr/>
              <a:t>‹#›</a:t>
            </a:fld>
            <a:endParaRPr lang="en-US" dirty="0"/>
          </a:p>
        </p:txBody>
      </p:sp>
      <p:cxnSp>
        <p:nvCxnSpPr>
          <p:cNvPr id="9" name="Straight Connector 8">
            <a:extLst>
              <a:ext uri="{FF2B5EF4-FFF2-40B4-BE49-F238E27FC236}">
                <a16:creationId xmlns:a16="http://schemas.microsoft.com/office/drawing/2014/main" id="{44EA09A0-7CFA-5942-A8D0-FE074BFDA97B}"/>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2575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3" y="4521461"/>
            <a:ext cx="3867149" cy="1541917"/>
          </a:xfrm>
          <a:prstGeom prst="rect">
            <a:avLst/>
          </a:prstGeom>
        </p:spPr>
        <p:txBody>
          <a:bodyPr/>
          <a:lstStyle>
            <a:lvl1pPr>
              <a:defRPr sz="747"/>
            </a:lvl1pPr>
            <a:lvl2pPr>
              <a:defRPr sz="747"/>
            </a:lvl2pPr>
            <a:lvl3pPr>
              <a:defRPr sz="747"/>
            </a:lvl3pPr>
            <a:lvl4pPr>
              <a:defRPr sz="747"/>
            </a:lvl4pPr>
            <a:lvl5pPr>
              <a:defRPr sz="747"/>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2" y="4518246"/>
            <a:ext cx="3867149" cy="1564646"/>
          </a:xfrm>
          <a:prstGeom prst="rect">
            <a:avLst/>
          </a:prstGeom>
        </p:spPr>
        <p:txBody>
          <a:bodyPr/>
          <a:lstStyle>
            <a:lvl1pPr>
              <a:defRPr sz="747"/>
            </a:lvl1pPr>
            <a:lvl2pPr>
              <a:defRPr sz="747"/>
            </a:lvl2pPr>
            <a:lvl3pPr>
              <a:defRPr sz="747"/>
            </a:lvl3pPr>
            <a:lvl4pPr>
              <a:defRPr sz="747"/>
            </a:lvl4pPr>
            <a:lvl5pPr>
              <a:defRPr sz="747"/>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16CB61CE-09DE-2842-A52D-579A86CDD6A5}"/>
              </a:ext>
            </a:extLst>
          </p:cNvPr>
          <p:cNvSpPr>
            <a:spLocks noGrp="1"/>
          </p:cNvSpPr>
          <p:nvPr>
            <p:ph type="chart" sz="quarter" idx="13"/>
          </p:nvPr>
        </p:nvSpPr>
        <p:spPr>
          <a:xfrm>
            <a:off x="628653" y="900727"/>
            <a:ext cx="3867149" cy="3707263"/>
          </a:xfrm>
          <a:prstGeom prst="rect">
            <a:avLst/>
          </a:prstGeom>
        </p:spPr>
        <p:txBody>
          <a:bodyPr/>
          <a:lstStyle>
            <a:lvl1pPr marL="0" indent="0">
              <a:buNone/>
              <a:defRPr sz="900"/>
            </a:lvl1pPr>
          </a:lstStyle>
          <a:p>
            <a:endParaRPr lang="en-US" dirty="0"/>
          </a:p>
        </p:txBody>
      </p:sp>
      <p:sp>
        <p:nvSpPr>
          <p:cNvPr id="7" name="Table Placeholder 6">
            <a:extLst>
              <a:ext uri="{FF2B5EF4-FFF2-40B4-BE49-F238E27FC236}">
                <a16:creationId xmlns:a16="http://schemas.microsoft.com/office/drawing/2014/main" id="{CB4B4FD9-77FC-4141-9D1C-44E6D1E01285}"/>
              </a:ext>
            </a:extLst>
          </p:cNvPr>
          <p:cNvSpPr>
            <a:spLocks noGrp="1"/>
          </p:cNvSpPr>
          <p:nvPr>
            <p:ph type="tbl" sz="quarter" idx="14"/>
          </p:nvPr>
        </p:nvSpPr>
        <p:spPr>
          <a:xfrm>
            <a:off x="4648202" y="869433"/>
            <a:ext cx="3867149" cy="3763957"/>
          </a:xfrm>
          <a:prstGeom prst="rect">
            <a:avLst/>
          </a:prstGeom>
        </p:spPr>
        <p:txBody>
          <a:bodyPr/>
          <a:lstStyle>
            <a:lvl1pPr marL="0" indent="0">
              <a:buNone/>
              <a:defRPr sz="900"/>
            </a:lvl1pPr>
          </a:lstStyle>
          <a:p>
            <a:endParaRPr lang="en-US" dirty="0"/>
          </a:p>
        </p:txBody>
      </p:sp>
      <p:sp>
        <p:nvSpPr>
          <p:cNvPr id="2" name="Date Placeholder 1">
            <a:extLst>
              <a:ext uri="{FF2B5EF4-FFF2-40B4-BE49-F238E27FC236}">
                <a16:creationId xmlns:a16="http://schemas.microsoft.com/office/drawing/2014/main" id="{07BC6779-AF31-7944-9692-A1722E9889C7}"/>
              </a:ext>
            </a:extLst>
          </p:cNvPr>
          <p:cNvSpPr>
            <a:spLocks noGrp="1"/>
          </p:cNvSpPr>
          <p:nvPr>
            <p:ph type="dt" sz="half" idx="15"/>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7BC4F04C-6FE3-254B-8665-A9AE07CEB566}"/>
              </a:ext>
            </a:extLst>
          </p:cNvPr>
          <p:cNvSpPr>
            <a:spLocks noGrp="1"/>
          </p:cNvSpPr>
          <p:nvPr>
            <p:ph type="sldNum" sz="quarter" idx="16"/>
          </p:nvPr>
        </p:nvSpPr>
        <p:spPr/>
        <p:txBody>
          <a:bodyPr/>
          <a:lstStyle/>
          <a:p>
            <a:fld id="{1755F6D2-49A6-E64A-811B-3E9DE07970BF}" type="slidenum">
              <a:rPr lang="en-US" smtClean="0"/>
              <a:pPr/>
              <a:t>‹#›</a:t>
            </a:fld>
            <a:endParaRPr lang="en-US" dirty="0"/>
          </a:p>
        </p:txBody>
      </p:sp>
      <p:cxnSp>
        <p:nvCxnSpPr>
          <p:cNvPr id="15" name="Straight Connector 14">
            <a:extLst>
              <a:ext uri="{FF2B5EF4-FFF2-40B4-BE49-F238E27FC236}">
                <a16:creationId xmlns:a16="http://schemas.microsoft.com/office/drawing/2014/main" id="{44A8AE45-E49E-B346-B3AE-4EC406E6743C}"/>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9066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7" name="Chart Placeholder 1">
            <a:extLst>
              <a:ext uri="{FF2B5EF4-FFF2-40B4-BE49-F238E27FC236}">
                <a16:creationId xmlns:a16="http://schemas.microsoft.com/office/drawing/2014/main" id="{10F9E214-ECEC-B14E-8713-00B32B14C883}"/>
              </a:ext>
            </a:extLst>
          </p:cNvPr>
          <p:cNvSpPr>
            <a:spLocks noGrp="1"/>
          </p:cNvSpPr>
          <p:nvPr>
            <p:ph type="chart" sz="quarter" idx="13"/>
          </p:nvPr>
        </p:nvSpPr>
        <p:spPr>
          <a:xfrm>
            <a:off x="458393" y="4491160"/>
            <a:ext cx="8219027" cy="1565515"/>
          </a:xfrm>
          <a:prstGeom prst="rect">
            <a:avLst/>
          </a:prstGeom>
        </p:spPr>
      </p:sp>
      <p:sp>
        <p:nvSpPr>
          <p:cNvPr id="19" name="Text Placeholder 3">
            <a:extLst>
              <a:ext uri="{FF2B5EF4-FFF2-40B4-BE49-F238E27FC236}">
                <a16:creationId xmlns:a16="http://schemas.microsoft.com/office/drawing/2014/main" id="{1661F25F-D2FA-3B49-BEE6-E5C0D7C2B3B7}"/>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7" name="Content Placeholder 6">
            <a:extLst>
              <a:ext uri="{FF2B5EF4-FFF2-40B4-BE49-F238E27FC236}">
                <a16:creationId xmlns:a16="http://schemas.microsoft.com/office/drawing/2014/main" id="{7924AF30-FB32-F041-AFB9-F2E00E7F536C}"/>
              </a:ext>
            </a:extLst>
          </p:cNvPr>
          <p:cNvSpPr>
            <a:spLocks noGrp="1"/>
          </p:cNvSpPr>
          <p:nvPr>
            <p:ph sz="quarter" idx="29"/>
          </p:nvPr>
        </p:nvSpPr>
        <p:spPr>
          <a:xfrm>
            <a:off x="458393" y="1030651"/>
            <a:ext cx="3894137" cy="402167"/>
          </a:xfrm>
          <a:prstGeom prst="rect">
            <a:avLst/>
          </a:prstGeom>
        </p:spPr>
        <p:txBody>
          <a:bodyPr/>
          <a:lstStyle>
            <a:lvl1pPr marL="0" indent="0">
              <a:buNone/>
              <a:defRPr sz="1013" baseline="0"/>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dirty="0"/>
              <a:t>Edit Master text styles</a:t>
            </a:r>
          </a:p>
        </p:txBody>
      </p:sp>
      <p:sp>
        <p:nvSpPr>
          <p:cNvPr id="21" name="Content Placeholder 6">
            <a:extLst>
              <a:ext uri="{FF2B5EF4-FFF2-40B4-BE49-F238E27FC236}">
                <a16:creationId xmlns:a16="http://schemas.microsoft.com/office/drawing/2014/main" id="{F84FCB24-CC77-094A-8E56-8A87CD9122E2}"/>
              </a:ext>
            </a:extLst>
          </p:cNvPr>
          <p:cNvSpPr>
            <a:spLocks noGrp="1"/>
          </p:cNvSpPr>
          <p:nvPr>
            <p:ph sz="quarter" idx="30"/>
          </p:nvPr>
        </p:nvSpPr>
        <p:spPr>
          <a:xfrm>
            <a:off x="458393" y="1734032"/>
            <a:ext cx="3894137" cy="2629340"/>
          </a:xfrm>
          <a:prstGeom prst="rect">
            <a:avLst/>
          </a:prstGeom>
        </p:spPr>
        <p:txBody>
          <a:bodyPr/>
          <a:lstStyle>
            <a:lvl1pPr marL="0" indent="0">
              <a:buNone/>
              <a:defRPr sz="747"/>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dirty="0"/>
              <a:t>Edit Master text styles</a:t>
            </a:r>
          </a:p>
        </p:txBody>
      </p:sp>
      <p:cxnSp>
        <p:nvCxnSpPr>
          <p:cNvPr id="22" name="Straight Connector 21">
            <a:extLst>
              <a:ext uri="{FF2B5EF4-FFF2-40B4-BE49-F238E27FC236}">
                <a16:creationId xmlns:a16="http://schemas.microsoft.com/office/drawing/2014/main" id="{7D34C4BA-19A0-2848-92E0-D7ED3A344C78}"/>
              </a:ext>
            </a:extLst>
          </p:cNvPr>
          <p:cNvCxnSpPr>
            <a:cxnSpLocks/>
          </p:cNvCxnSpPr>
          <p:nvPr userDrawn="1"/>
        </p:nvCxnSpPr>
        <p:spPr>
          <a:xfrm>
            <a:off x="460435"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3999C078-8AD1-4F45-929D-9D8B4C964F08}"/>
              </a:ext>
            </a:extLst>
          </p:cNvPr>
          <p:cNvSpPr>
            <a:spLocks noGrp="1"/>
          </p:cNvSpPr>
          <p:nvPr>
            <p:ph sz="quarter" idx="31"/>
          </p:nvPr>
        </p:nvSpPr>
        <p:spPr>
          <a:xfrm>
            <a:off x="4775417" y="1030651"/>
            <a:ext cx="3894137" cy="402167"/>
          </a:xfrm>
          <a:prstGeom prst="rect">
            <a:avLst/>
          </a:prstGeom>
        </p:spPr>
        <p:txBody>
          <a:bodyPr/>
          <a:lstStyle>
            <a:lvl1pPr marL="0" indent="0">
              <a:buNone/>
              <a:defRPr sz="1013" baseline="0"/>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dirty="0"/>
              <a:t>Edit Master text styles</a:t>
            </a:r>
          </a:p>
        </p:txBody>
      </p:sp>
      <p:sp>
        <p:nvSpPr>
          <p:cNvPr id="24" name="Content Placeholder 6">
            <a:extLst>
              <a:ext uri="{FF2B5EF4-FFF2-40B4-BE49-F238E27FC236}">
                <a16:creationId xmlns:a16="http://schemas.microsoft.com/office/drawing/2014/main" id="{A84B4C46-BEBC-5D44-B429-31492886FBCD}"/>
              </a:ext>
            </a:extLst>
          </p:cNvPr>
          <p:cNvSpPr>
            <a:spLocks noGrp="1"/>
          </p:cNvSpPr>
          <p:nvPr>
            <p:ph sz="quarter" idx="32"/>
          </p:nvPr>
        </p:nvSpPr>
        <p:spPr>
          <a:xfrm>
            <a:off x="4775417" y="1734032"/>
            <a:ext cx="3894137" cy="2629340"/>
          </a:xfrm>
          <a:prstGeom prst="rect">
            <a:avLst/>
          </a:prstGeom>
        </p:spPr>
        <p:txBody>
          <a:bodyPr/>
          <a:lstStyle>
            <a:lvl1pPr marL="0" indent="0">
              <a:buNone/>
              <a:defRPr sz="747"/>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dirty="0"/>
              <a:t>Edit Master text styles</a:t>
            </a:r>
          </a:p>
        </p:txBody>
      </p:sp>
      <p:cxnSp>
        <p:nvCxnSpPr>
          <p:cNvPr id="25" name="Straight Connector 24">
            <a:extLst>
              <a:ext uri="{FF2B5EF4-FFF2-40B4-BE49-F238E27FC236}">
                <a16:creationId xmlns:a16="http://schemas.microsoft.com/office/drawing/2014/main" id="{4B3E27E5-5009-3742-AD77-4CA82408B423}"/>
              </a:ext>
            </a:extLst>
          </p:cNvPr>
          <p:cNvCxnSpPr>
            <a:cxnSpLocks/>
          </p:cNvCxnSpPr>
          <p:nvPr userDrawn="1"/>
        </p:nvCxnSpPr>
        <p:spPr>
          <a:xfrm>
            <a:off x="4777458"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DDDB2F7-F4F9-2C4E-A5A4-2EDCA170DAED}"/>
              </a:ext>
            </a:extLst>
          </p:cNvPr>
          <p:cNvSpPr>
            <a:spLocks noGrp="1"/>
          </p:cNvSpPr>
          <p:nvPr>
            <p:ph type="dt" sz="half" idx="33"/>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B444D45E-7CCE-9240-AC71-CC16AF6C5946}"/>
              </a:ext>
            </a:extLst>
          </p:cNvPr>
          <p:cNvSpPr>
            <a:spLocks noGrp="1"/>
          </p:cNvSpPr>
          <p:nvPr>
            <p:ph type="sldNum" sz="quarter" idx="34"/>
          </p:nvPr>
        </p:nvSpPr>
        <p:spPr/>
        <p:txBody>
          <a:bodyPr/>
          <a:lstStyle/>
          <a:p>
            <a:fld id="{1755F6D2-49A6-E64A-811B-3E9DE07970BF}" type="slidenum">
              <a:rPr lang="en-US" smtClean="0"/>
              <a:pPr/>
              <a:t>‹#›</a:t>
            </a:fld>
            <a:endParaRPr lang="en-US" dirty="0"/>
          </a:p>
        </p:txBody>
      </p:sp>
      <p:cxnSp>
        <p:nvCxnSpPr>
          <p:cNvPr id="14" name="Straight Connector 13">
            <a:extLst>
              <a:ext uri="{FF2B5EF4-FFF2-40B4-BE49-F238E27FC236}">
                <a16:creationId xmlns:a16="http://schemas.microsoft.com/office/drawing/2014/main" id="{F4FBDEE0-8698-DF4A-ACE8-EC4DC9155474}"/>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3608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6490690E-5570-4241-BA6A-3BCB8E60451B}"/>
              </a:ext>
            </a:extLst>
          </p:cNvPr>
          <p:cNvSpPr/>
          <p:nvPr userDrawn="1"/>
        </p:nvSpPr>
        <p:spPr>
          <a:xfrm rot="18900000">
            <a:off x="4218236" y="4143594"/>
            <a:ext cx="652729" cy="870301"/>
          </a:xfrm>
          <a:prstGeom prst="roundRect">
            <a:avLst>
              <a:gd name="adj" fmla="val 24298"/>
            </a:avLst>
          </a:prstGeom>
          <a:solidFill>
            <a:srgbClr val="99C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1" name="Rounded Rectangle 30">
            <a:extLst>
              <a:ext uri="{FF2B5EF4-FFF2-40B4-BE49-F238E27FC236}">
                <a16:creationId xmlns:a16="http://schemas.microsoft.com/office/drawing/2014/main" id="{FCD47A51-5F31-6D41-8E5C-9F532C7233D1}"/>
              </a:ext>
            </a:extLst>
          </p:cNvPr>
          <p:cNvSpPr/>
          <p:nvPr userDrawn="1"/>
        </p:nvSpPr>
        <p:spPr>
          <a:xfrm rot="18900000">
            <a:off x="4218237" y="2813165"/>
            <a:ext cx="652729" cy="870301"/>
          </a:xfrm>
          <a:prstGeom prst="roundRect">
            <a:avLst>
              <a:gd name="adj" fmla="val 20519"/>
            </a:avLst>
          </a:prstGeom>
          <a:solidFill>
            <a:srgbClr val="2492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2" name="Rounded Rectangle 31">
            <a:extLst>
              <a:ext uri="{FF2B5EF4-FFF2-40B4-BE49-F238E27FC236}">
                <a16:creationId xmlns:a16="http://schemas.microsoft.com/office/drawing/2014/main" id="{B678C490-9D4D-5048-8F55-E727A805BF79}"/>
              </a:ext>
            </a:extLst>
          </p:cNvPr>
          <p:cNvSpPr/>
          <p:nvPr userDrawn="1"/>
        </p:nvSpPr>
        <p:spPr>
          <a:xfrm rot="18900000">
            <a:off x="4218238" y="1482731"/>
            <a:ext cx="652729" cy="870301"/>
          </a:xfrm>
          <a:prstGeom prst="roundRect">
            <a:avLst>
              <a:gd name="adj" fmla="val 25054"/>
            </a:avLst>
          </a:prstGeom>
          <a:solidFill>
            <a:srgbClr val="A7D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4" name="Text Placeholder 3">
            <a:extLst>
              <a:ext uri="{FF2B5EF4-FFF2-40B4-BE49-F238E27FC236}">
                <a16:creationId xmlns:a16="http://schemas.microsoft.com/office/drawing/2014/main" id="{90454143-743E-3840-9C37-C2A0F626D777}"/>
              </a:ext>
            </a:extLst>
          </p:cNvPr>
          <p:cNvSpPr>
            <a:spLocks noGrp="1"/>
          </p:cNvSpPr>
          <p:nvPr>
            <p:ph type="body" sz="quarter" idx="12" hasCustomPrompt="1"/>
          </p:nvPr>
        </p:nvSpPr>
        <p:spPr>
          <a:xfrm>
            <a:off x="413422" y="20230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37" name="TextBox 36">
            <a:extLst>
              <a:ext uri="{FF2B5EF4-FFF2-40B4-BE49-F238E27FC236}">
                <a16:creationId xmlns:a16="http://schemas.microsoft.com/office/drawing/2014/main" id="{0C8E0ACE-9D4B-4A4C-8143-4B928E30B7C0}"/>
              </a:ext>
            </a:extLst>
          </p:cNvPr>
          <p:cNvSpPr txBox="1"/>
          <p:nvPr userDrawn="1"/>
        </p:nvSpPr>
        <p:spPr>
          <a:xfrm>
            <a:off x="4344532" y="1711744"/>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2C56ED2C-2EBB-1C49-95A8-4B91409A4F0D}"/>
              </a:ext>
            </a:extLst>
          </p:cNvPr>
          <p:cNvSpPr txBox="1"/>
          <p:nvPr userDrawn="1"/>
        </p:nvSpPr>
        <p:spPr>
          <a:xfrm>
            <a:off x="4344532" y="3072864"/>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CF548B42-F21D-AC48-BE90-2DD48FDA152A}"/>
              </a:ext>
            </a:extLst>
          </p:cNvPr>
          <p:cNvSpPr txBox="1"/>
          <p:nvPr userDrawn="1"/>
        </p:nvSpPr>
        <p:spPr>
          <a:xfrm>
            <a:off x="4344532" y="4406784"/>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BB780E03-D84E-E24D-B379-7896B337122D}"/>
              </a:ext>
            </a:extLst>
          </p:cNvPr>
          <p:cNvSpPr>
            <a:spLocks noChangeArrowheads="1"/>
          </p:cNvSpPr>
          <p:nvPr userDrawn="1"/>
        </p:nvSpPr>
        <p:spPr bwMode="auto">
          <a:xfrm rot="2700000">
            <a:off x="3611923" y="1837856"/>
            <a:ext cx="232280" cy="175110"/>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1" name="Rectangle 5">
            <a:extLst>
              <a:ext uri="{FF2B5EF4-FFF2-40B4-BE49-F238E27FC236}">
                <a16:creationId xmlns:a16="http://schemas.microsoft.com/office/drawing/2014/main" id="{FD994AC2-125A-9C4E-A3B8-2A78F299D462}"/>
              </a:ext>
            </a:extLst>
          </p:cNvPr>
          <p:cNvSpPr>
            <a:spLocks noChangeArrowheads="1"/>
          </p:cNvSpPr>
          <p:nvPr userDrawn="1"/>
        </p:nvSpPr>
        <p:spPr bwMode="auto">
          <a:xfrm rot="2700000">
            <a:off x="5200201" y="1825460"/>
            <a:ext cx="232280" cy="175110"/>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2" name="Rectangle 5">
            <a:extLst>
              <a:ext uri="{FF2B5EF4-FFF2-40B4-BE49-F238E27FC236}">
                <a16:creationId xmlns:a16="http://schemas.microsoft.com/office/drawing/2014/main" id="{3547306C-30D6-E749-A060-1B8F078B1BCA}"/>
              </a:ext>
            </a:extLst>
          </p:cNvPr>
          <p:cNvSpPr>
            <a:spLocks noChangeArrowheads="1"/>
          </p:cNvSpPr>
          <p:nvPr userDrawn="1"/>
        </p:nvSpPr>
        <p:spPr bwMode="auto">
          <a:xfrm rot="2700000">
            <a:off x="3611924" y="4487995"/>
            <a:ext cx="232280" cy="175110"/>
          </a:xfrm>
          <a:prstGeom prst="rect">
            <a:avLst/>
          </a:prstGeom>
          <a:solidFill>
            <a:srgbClr val="99C64C"/>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3" name="Rectangle 5">
            <a:extLst>
              <a:ext uri="{FF2B5EF4-FFF2-40B4-BE49-F238E27FC236}">
                <a16:creationId xmlns:a16="http://schemas.microsoft.com/office/drawing/2014/main" id="{EED4CC86-2EF4-9244-A94E-372AE103951E}"/>
              </a:ext>
            </a:extLst>
          </p:cNvPr>
          <p:cNvSpPr>
            <a:spLocks noChangeArrowheads="1"/>
          </p:cNvSpPr>
          <p:nvPr userDrawn="1"/>
        </p:nvSpPr>
        <p:spPr bwMode="auto">
          <a:xfrm rot="2700000">
            <a:off x="5200202" y="3151039"/>
            <a:ext cx="232280" cy="175110"/>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4" name="Rectangle 5">
            <a:extLst>
              <a:ext uri="{FF2B5EF4-FFF2-40B4-BE49-F238E27FC236}">
                <a16:creationId xmlns:a16="http://schemas.microsoft.com/office/drawing/2014/main" id="{F4604B45-6656-864F-9E39-535BE8206528}"/>
              </a:ext>
            </a:extLst>
          </p:cNvPr>
          <p:cNvSpPr>
            <a:spLocks noChangeArrowheads="1"/>
          </p:cNvSpPr>
          <p:nvPr userDrawn="1"/>
        </p:nvSpPr>
        <p:spPr bwMode="auto">
          <a:xfrm rot="2700000">
            <a:off x="3611923" y="3154098"/>
            <a:ext cx="232280" cy="175110"/>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5" name="Rectangle 5">
            <a:extLst>
              <a:ext uri="{FF2B5EF4-FFF2-40B4-BE49-F238E27FC236}">
                <a16:creationId xmlns:a16="http://schemas.microsoft.com/office/drawing/2014/main" id="{1F6D6BB4-B7A7-F94E-9C06-E16BDCD8920A}"/>
              </a:ext>
            </a:extLst>
          </p:cNvPr>
          <p:cNvSpPr>
            <a:spLocks noChangeArrowheads="1"/>
          </p:cNvSpPr>
          <p:nvPr userDrawn="1"/>
        </p:nvSpPr>
        <p:spPr bwMode="auto">
          <a:xfrm rot="2700000">
            <a:off x="5200202" y="4467726"/>
            <a:ext cx="232280" cy="175110"/>
          </a:xfrm>
          <a:prstGeom prst="rect">
            <a:avLst/>
          </a:prstGeom>
          <a:solidFill>
            <a:srgbClr val="99C64C"/>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cxnSp>
        <p:nvCxnSpPr>
          <p:cNvPr id="56" name="Straight Connector 55">
            <a:extLst>
              <a:ext uri="{FF2B5EF4-FFF2-40B4-BE49-F238E27FC236}">
                <a16:creationId xmlns:a16="http://schemas.microsoft.com/office/drawing/2014/main" id="{B750586F-A620-0A44-85AC-CE1853EECCD6}"/>
              </a:ext>
            </a:extLst>
          </p:cNvPr>
          <p:cNvCxnSpPr>
            <a:cxnSpLocks/>
          </p:cNvCxnSpPr>
          <p:nvPr userDrawn="1"/>
        </p:nvCxnSpPr>
        <p:spPr>
          <a:xfrm>
            <a:off x="3411794"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D6D22AA-CE41-7E48-BCE4-29CB6F1CC6AB}"/>
              </a:ext>
            </a:extLst>
          </p:cNvPr>
          <p:cNvSpPr>
            <a:spLocks noGrp="1"/>
          </p:cNvSpPr>
          <p:nvPr>
            <p:ph sz="quarter" idx="13" hasCustomPrompt="1"/>
          </p:nvPr>
        </p:nvSpPr>
        <p:spPr>
          <a:xfrm>
            <a:off x="2093870" y="1737003"/>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7" name="Content Placeholder 6">
            <a:extLst>
              <a:ext uri="{FF2B5EF4-FFF2-40B4-BE49-F238E27FC236}">
                <a16:creationId xmlns:a16="http://schemas.microsoft.com/office/drawing/2014/main" id="{4EEBCEEC-16EE-CD45-95DC-F05EFCBDAD39}"/>
              </a:ext>
            </a:extLst>
          </p:cNvPr>
          <p:cNvSpPr>
            <a:spLocks noGrp="1"/>
          </p:cNvSpPr>
          <p:nvPr>
            <p:ph sz="quarter" idx="14" hasCustomPrompt="1"/>
          </p:nvPr>
        </p:nvSpPr>
        <p:spPr>
          <a:xfrm>
            <a:off x="1185586" y="2076968"/>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58" name="Content Placeholder 6">
            <a:extLst>
              <a:ext uri="{FF2B5EF4-FFF2-40B4-BE49-F238E27FC236}">
                <a16:creationId xmlns:a16="http://schemas.microsoft.com/office/drawing/2014/main" id="{D5B25988-3102-AE44-8BAD-3C49DBD26940}"/>
              </a:ext>
            </a:extLst>
          </p:cNvPr>
          <p:cNvSpPr>
            <a:spLocks noGrp="1"/>
          </p:cNvSpPr>
          <p:nvPr>
            <p:ph sz="quarter" idx="15" hasCustomPrompt="1"/>
          </p:nvPr>
        </p:nvSpPr>
        <p:spPr>
          <a:xfrm>
            <a:off x="2093870" y="3085158"/>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9" name="Content Placeholder 6">
            <a:extLst>
              <a:ext uri="{FF2B5EF4-FFF2-40B4-BE49-F238E27FC236}">
                <a16:creationId xmlns:a16="http://schemas.microsoft.com/office/drawing/2014/main" id="{6B37464F-187F-164C-BF82-22FECB1057BB}"/>
              </a:ext>
            </a:extLst>
          </p:cNvPr>
          <p:cNvSpPr>
            <a:spLocks noGrp="1"/>
          </p:cNvSpPr>
          <p:nvPr>
            <p:ph sz="quarter" idx="16" hasCustomPrompt="1"/>
          </p:nvPr>
        </p:nvSpPr>
        <p:spPr>
          <a:xfrm>
            <a:off x="1185586" y="3425122"/>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0" name="Content Placeholder 6">
            <a:extLst>
              <a:ext uri="{FF2B5EF4-FFF2-40B4-BE49-F238E27FC236}">
                <a16:creationId xmlns:a16="http://schemas.microsoft.com/office/drawing/2014/main" id="{7547D0E0-D5B7-CF49-A03E-B50806D011A0}"/>
              </a:ext>
            </a:extLst>
          </p:cNvPr>
          <p:cNvSpPr>
            <a:spLocks noGrp="1"/>
          </p:cNvSpPr>
          <p:nvPr>
            <p:ph sz="quarter" idx="17" hasCustomPrompt="1"/>
          </p:nvPr>
        </p:nvSpPr>
        <p:spPr>
          <a:xfrm>
            <a:off x="2093870" y="4398143"/>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1" name="Content Placeholder 6">
            <a:extLst>
              <a:ext uri="{FF2B5EF4-FFF2-40B4-BE49-F238E27FC236}">
                <a16:creationId xmlns:a16="http://schemas.microsoft.com/office/drawing/2014/main" id="{04757B18-0748-3745-8D38-B789D7047B96}"/>
              </a:ext>
            </a:extLst>
          </p:cNvPr>
          <p:cNvSpPr>
            <a:spLocks noGrp="1"/>
          </p:cNvSpPr>
          <p:nvPr>
            <p:ph sz="quarter" idx="18" hasCustomPrompt="1"/>
          </p:nvPr>
        </p:nvSpPr>
        <p:spPr>
          <a:xfrm>
            <a:off x="1185586" y="4738108"/>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2" name="Content Placeholder 6">
            <a:extLst>
              <a:ext uri="{FF2B5EF4-FFF2-40B4-BE49-F238E27FC236}">
                <a16:creationId xmlns:a16="http://schemas.microsoft.com/office/drawing/2014/main" id="{7FD6E3C8-9E36-6144-95FB-B5A38F319577}"/>
              </a:ext>
            </a:extLst>
          </p:cNvPr>
          <p:cNvSpPr>
            <a:spLocks noGrp="1"/>
          </p:cNvSpPr>
          <p:nvPr>
            <p:ph sz="quarter" idx="19" hasCustomPrompt="1"/>
          </p:nvPr>
        </p:nvSpPr>
        <p:spPr>
          <a:xfrm>
            <a:off x="5522870" y="4398143"/>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3" name="Content Placeholder 6">
            <a:extLst>
              <a:ext uri="{FF2B5EF4-FFF2-40B4-BE49-F238E27FC236}">
                <a16:creationId xmlns:a16="http://schemas.microsoft.com/office/drawing/2014/main" id="{03B7F016-337E-6048-882F-5B0BA8C6DADA}"/>
              </a:ext>
            </a:extLst>
          </p:cNvPr>
          <p:cNvSpPr>
            <a:spLocks noGrp="1"/>
          </p:cNvSpPr>
          <p:nvPr>
            <p:ph sz="quarter" idx="20" hasCustomPrompt="1"/>
          </p:nvPr>
        </p:nvSpPr>
        <p:spPr>
          <a:xfrm>
            <a:off x="5522869" y="4738108"/>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5" name="Content Placeholder 6">
            <a:extLst>
              <a:ext uri="{FF2B5EF4-FFF2-40B4-BE49-F238E27FC236}">
                <a16:creationId xmlns:a16="http://schemas.microsoft.com/office/drawing/2014/main" id="{6D3957CF-BC4F-E84E-ABBC-D41F287106AD}"/>
              </a:ext>
            </a:extLst>
          </p:cNvPr>
          <p:cNvSpPr>
            <a:spLocks noGrp="1"/>
          </p:cNvSpPr>
          <p:nvPr>
            <p:ph sz="quarter" idx="21" hasCustomPrompt="1"/>
          </p:nvPr>
        </p:nvSpPr>
        <p:spPr>
          <a:xfrm>
            <a:off x="5522870" y="3096882"/>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6" name="Content Placeholder 6">
            <a:extLst>
              <a:ext uri="{FF2B5EF4-FFF2-40B4-BE49-F238E27FC236}">
                <a16:creationId xmlns:a16="http://schemas.microsoft.com/office/drawing/2014/main" id="{5F6705C2-2D1E-C347-A1D4-4D8B8EE9A58E}"/>
              </a:ext>
            </a:extLst>
          </p:cNvPr>
          <p:cNvSpPr>
            <a:spLocks noGrp="1"/>
          </p:cNvSpPr>
          <p:nvPr>
            <p:ph sz="quarter" idx="22" hasCustomPrompt="1"/>
          </p:nvPr>
        </p:nvSpPr>
        <p:spPr>
          <a:xfrm>
            <a:off x="5522869" y="3436847"/>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7" name="Content Placeholder 6">
            <a:extLst>
              <a:ext uri="{FF2B5EF4-FFF2-40B4-BE49-F238E27FC236}">
                <a16:creationId xmlns:a16="http://schemas.microsoft.com/office/drawing/2014/main" id="{9B54AE79-BC06-DA48-8B6B-62A5A8A50083}"/>
              </a:ext>
            </a:extLst>
          </p:cNvPr>
          <p:cNvSpPr>
            <a:spLocks noGrp="1"/>
          </p:cNvSpPr>
          <p:nvPr>
            <p:ph sz="quarter" idx="23" hasCustomPrompt="1"/>
          </p:nvPr>
        </p:nvSpPr>
        <p:spPr>
          <a:xfrm>
            <a:off x="5522870" y="1783897"/>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8" name="Content Placeholder 6">
            <a:extLst>
              <a:ext uri="{FF2B5EF4-FFF2-40B4-BE49-F238E27FC236}">
                <a16:creationId xmlns:a16="http://schemas.microsoft.com/office/drawing/2014/main" id="{BDE2D835-B1A2-464D-99E0-00387EE394C4}"/>
              </a:ext>
            </a:extLst>
          </p:cNvPr>
          <p:cNvSpPr>
            <a:spLocks noGrp="1"/>
          </p:cNvSpPr>
          <p:nvPr>
            <p:ph sz="quarter" idx="24" hasCustomPrompt="1"/>
          </p:nvPr>
        </p:nvSpPr>
        <p:spPr>
          <a:xfrm>
            <a:off x="5522869" y="2123863"/>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2" name="Date Placeholder 1">
            <a:extLst>
              <a:ext uri="{FF2B5EF4-FFF2-40B4-BE49-F238E27FC236}">
                <a16:creationId xmlns:a16="http://schemas.microsoft.com/office/drawing/2014/main" id="{B72F4D90-CC46-3449-B4BE-B5371DB0DF74}"/>
              </a:ext>
            </a:extLst>
          </p:cNvPr>
          <p:cNvSpPr>
            <a:spLocks noGrp="1"/>
          </p:cNvSpPr>
          <p:nvPr>
            <p:ph type="dt" sz="half" idx="25"/>
          </p:nvPr>
        </p:nvSpPr>
        <p:spPr/>
        <p:txBody>
          <a:bodyPr/>
          <a:lstStyle/>
          <a:p>
            <a:fld id="{D97C9332-06A4-8741-8892-83C10379AC79}" type="datetime1">
              <a:rPr lang="en-IN" smtClean="0"/>
              <a:t>02-11-2022</a:t>
            </a:fld>
            <a:r>
              <a:rPr lang="en-US" dirty="0"/>
              <a:t> </a:t>
            </a:r>
            <a:r>
              <a:rPr lang="en-US" altLang="en-US" dirty="0"/>
              <a:t>| </a:t>
            </a:r>
            <a:r>
              <a:rPr lang="en-IN" altLang="en-US" dirty="0"/>
              <a:t>© Mphasis 2018  Proprietary and confidential information</a:t>
            </a:r>
            <a:endParaRPr lang="en-US" dirty="0"/>
          </a:p>
        </p:txBody>
      </p:sp>
      <p:sp>
        <p:nvSpPr>
          <p:cNvPr id="5" name="Slide Number Placeholder 4">
            <a:extLst>
              <a:ext uri="{FF2B5EF4-FFF2-40B4-BE49-F238E27FC236}">
                <a16:creationId xmlns:a16="http://schemas.microsoft.com/office/drawing/2014/main" id="{45BB25E4-B25A-3D46-8D4B-DCE38BAC63DD}"/>
              </a:ext>
            </a:extLst>
          </p:cNvPr>
          <p:cNvSpPr>
            <a:spLocks noGrp="1"/>
          </p:cNvSpPr>
          <p:nvPr>
            <p:ph type="sldNum" sz="quarter" idx="26"/>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399991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Effect transition="in" filter="fade">
                                      <p:cBhvr>
                                        <p:cTn id="9" dur="400"/>
                                        <p:tgtEl>
                                          <p:spTgt spid="37"/>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400" fill="hold"/>
                                        <p:tgtEl>
                                          <p:spTgt spid="42"/>
                                        </p:tgtEl>
                                        <p:attrNameLst>
                                          <p:attrName>ppt_w</p:attrName>
                                        </p:attrNameLst>
                                      </p:cBhvr>
                                      <p:tavLst>
                                        <p:tav tm="0">
                                          <p:val>
                                            <p:fltVal val="0"/>
                                          </p:val>
                                        </p:tav>
                                        <p:tav tm="100000">
                                          <p:val>
                                            <p:strVal val="#ppt_w"/>
                                          </p:val>
                                        </p:tav>
                                      </p:tavLst>
                                    </p:anim>
                                    <p:anim calcmode="lin" valueType="num">
                                      <p:cBhvr>
                                        <p:cTn id="13" dur="400" fill="hold"/>
                                        <p:tgtEl>
                                          <p:spTgt spid="42"/>
                                        </p:tgtEl>
                                        <p:attrNameLst>
                                          <p:attrName>ppt_h</p:attrName>
                                        </p:attrNameLst>
                                      </p:cBhvr>
                                      <p:tavLst>
                                        <p:tav tm="0">
                                          <p:val>
                                            <p:fltVal val="0"/>
                                          </p:val>
                                        </p:tav>
                                        <p:tav tm="100000">
                                          <p:val>
                                            <p:strVal val="#ppt_h"/>
                                          </p:val>
                                        </p:tav>
                                      </p:tavLst>
                                    </p:anim>
                                    <p:animEffect transition="in" filter="fade">
                                      <p:cBhvr>
                                        <p:cTn id="14" dur="400"/>
                                        <p:tgtEl>
                                          <p:spTgt spid="42"/>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400" fill="hold"/>
                                        <p:tgtEl>
                                          <p:spTgt spid="43"/>
                                        </p:tgtEl>
                                        <p:attrNameLst>
                                          <p:attrName>ppt_w</p:attrName>
                                        </p:attrNameLst>
                                      </p:cBhvr>
                                      <p:tavLst>
                                        <p:tav tm="0">
                                          <p:val>
                                            <p:fltVal val="0"/>
                                          </p:val>
                                        </p:tav>
                                        <p:tav tm="100000">
                                          <p:val>
                                            <p:strVal val="#ppt_w"/>
                                          </p:val>
                                        </p:tav>
                                      </p:tavLst>
                                    </p:anim>
                                    <p:anim calcmode="lin" valueType="num">
                                      <p:cBhvr>
                                        <p:cTn id="18" dur="400" fill="hold"/>
                                        <p:tgtEl>
                                          <p:spTgt spid="43"/>
                                        </p:tgtEl>
                                        <p:attrNameLst>
                                          <p:attrName>ppt_h</p:attrName>
                                        </p:attrNameLst>
                                      </p:cBhvr>
                                      <p:tavLst>
                                        <p:tav tm="0">
                                          <p:val>
                                            <p:fltVal val="0"/>
                                          </p:val>
                                        </p:tav>
                                        <p:tav tm="100000">
                                          <p:val>
                                            <p:strVal val="#ppt_h"/>
                                          </p:val>
                                        </p:tav>
                                      </p:tavLst>
                                    </p:anim>
                                    <p:animEffect transition="in" filter="fade">
                                      <p:cBhvr>
                                        <p:cTn id="19" dur="400"/>
                                        <p:tgtEl>
                                          <p:spTgt spid="4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900" fill="hold"/>
                                        <p:tgtEl>
                                          <p:spTgt spid="50"/>
                                        </p:tgtEl>
                                        <p:attrNameLst>
                                          <p:attrName>ppt_w</p:attrName>
                                        </p:attrNameLst>
                                      </p:cBhvr>
                                      <p:tavLst>
                                        <p:tav tm="0">
                                          <p:val>
                                            <p:fltVal val="0"/>
                                          </p:val>
                                        </p:tav>
                                        <p:tav tm="100000">
                                          <p:val>
                                            <p:strVal val="#ppt_w"/>
                                          </p:val>
                                        </p:tav>
                                      </p:tavLst>
                                    </p:anim>
                                    <p:anim calcmode="lin" valueType="num">
                                      <p:cBhvr>
                                        <p:cTn id="23" dur="900" fill="hold"/>
                                        <p:tgtEl>
                                          <p:spTgt spid="50"/>
                                        </p:tgtEl>
                                        <p:attrNameLst>
                                          <p:attrName>ppt_h</p:attrName>
                                        </p:attrNameLst>
                                      </p:cBhvr>
                                      <p:tavLst>
                                        <p:tav tm="0">
                                          <p:val>
                                            <p:fltVal val="0"/>
                                          </p:val>
                                        </p:tav>
                                        <p:tav tm="100000">
                                          <p:val>
                                            <p:strVal val="#ppt_h"/>
                                          </p:val>
                                        </p:tav>
                                      </p:tavLst>
                                    </p:anim>
                                    <p:animEffect transition="in" filter="fade">
                                      <p:cBhvr>
                                        <p:cTn id="24" dur="900"/>
                                        <p:tgtEl>
                                          <p:spTgt spid="5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2"/>
                                        </p:tgtEl>
                                        <p:attrNameLst>
                                          <p:attrName>style.visibility</p:attrName>
                                        </p:attrNameLst>
                                      </p:cBhvr>
                                      <p:to>
                                        <p:strVal val="visible"/>
                                      </p:to>
                                    </p:set>
                                    <p:anim calcmode="lin" valueType="num">
                                      <p:cBhvr>
                                        <p:cTn id="27" dur="900" fill="hold"/>
                                        <p:tgtEl>
                                          <p:spTgt spid="52"/>
                                        </p:tgtEl>
                                        <p:attrNameLst>
                                          <p:attrName>ppt_w</p:attrName>
                                        </p:attrNameLst>
                                      </p:cBhvr>
                                      <p:tavLst>
                                        <p:tav tm="0">
                                          <p:val>
                                            <p:fltVal val="0"/>
                                          </p:val>
                                        </p:tav>
                                        <p:tav tm="100000">
                                          <p:val>
                                            <p:strVal val="#ppt_w"/>
                                          </p:val>
                                        </p:tav>
                                      </p:tavLst>
                                    </p:anim>
                                    <p:anim calcmode="lin" valueType="num">
                                      <p:cBhvr>
                                        <p:cTn id="28" dur="900" fill="hold"/>
                                        <p:tgtEl>
                                          <p:spTgt spid="52"/>
                                        </p:tgtEl>
                                        <p:attrNameLst>
                                          <p:attrName>ppt_h</p:attrName>
                                        </p:attrNameLst>
                                      </p:cBhvr>
                                      <p:tavLst>
                                        <p:tav tm="0">
                                          <p:val>
                                            <p:fltVal val="0"/>
                                          </p:val>
                                        </p:tav>
                                        <p:tav tm="100000">
                                          <p:val>
                                            <p:strVal val="#ppt_h"/>
                                          </p:val>
                                        </p:tav>
                                      </p:tavLst>
                                    </p:anim>
                                    <p:animEffect transition="in" filter="fade">
                                      <p:cBhvr>
                                        <p:cTn id="29" dur="900"/>
                                        <p:tgtEl>
                                          <p:spTgt spid="5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900" fill="hold"/>
                                        <p:tgtEl>
                                          <p:spTgt spid="54"/>
                                        </p:tgtEl>
                                        <p:attrNameLst>
                                          <p:attrName>ppt_w</p:attrName>
                                        </p:attrNameLst>
                                      </p:cBhvr>
                                      <p:tavLst>
                                        <p:tav tm="0">
                                          <p:val>
                                            <p:fltVal val="0"/>
                                          </p:val>
                                        </p:tav>
                                        <p:tav tm="100000">
                                          <p:val>
                                            <p:strVal val="#ppt_w"/>
                                          </p:val>
                                        </p:tav>
                                      </p:tavLst>
                                    </p:anim>
                                    <p:anim calcmode="lin" valueType="num">
                                      <p:cBhvr>
                                        <p:cTn id="33" dur="900" fill="hold"/>
                                        <p:tgtEl>
                                          <p:spTgt spid="54"/>
                                        </p:tgtEl>
                                        <p:attrNameLst>
                                          <p:attrName>ppt_h</p:attrName>
                                        </p:attrNameLst>
                                      </p:cBhvr>
                                      <p:tavLst>
                                        <p:tav tm="0">
                                          <p:val>
                                            <p:fltVal val="0"/>
                                          </p:val>
                                        </p:tav>
                                        <p:tav tm="100000">
                                          <p:val>
                                            <p:strVal val="#ppt_h"/>
                                          </p:val>
                                        </p:tav>
                                      </p:tavLst>
                                    </p:anim>
                                    <p:animEffect transition="in" filter="fade">
                                      <p:cBhvr>
                                        <p:cTn id="34" dur="900"/>
                                        <p:tgtEl>
                                          <p:spTgt spid="5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 calcmode="lin" valueType="num">
                                      <p:cBhvr>
                                        <p:cTn id="37" dur="900" fill="hold"/>
                                        <p:tgtEl>
                                          <p:spTgt spid="51"/>
                                        </p:tgtEl>
                                        <p:attrNameLst>
                                          <p:attrName>ppt_w</p:attrName>
                                        </p:attrNameLst>
                                      </p:cBhvr>
                                      <p:tavLst>
                                        <p:tav tm="0">
                                          <p:val>
                                            <p:fltVal val="0"/>
                                          </p:val>
                                        </p:tav>
                                        <p:tav tm="100000">
                                          <p:val>
                                            <p:strVal val="#ppt_w"/>
                                          </p:val>
                                        </p:tav>
                                      </p:tavLst>
                                    </p:anim>
                                    <p:anim calcmode="lin" valueType="num">
                                      <p:cBhvr>
                                        <p:cTn id="38" dur="900" fill="hold"/>
                                        <p:tgtEl>
                                          <p:spTgt spid="51"/>
                                        </p:tgtEl>
                                        <p:attrNameLst>
                                          <p:attrName>ppt_h</p:attrName>
                                        </p:attrNameLst>
                                      </p:cBhvr>
                                      <p:tavLst>
                                        <p:tav tm="0">
                                          <p:val>
                                            <p:fltVal val="0"/>
                                          </p:val>
                                        </p:tav>
                                        <p:tav tm="100000">
                                          <p:val>
                                            <p:strVal val="#ppt_h"/>
                                          </p:val>
                                        </p:tav>
                                      </p:tavLst>
                                    </p:anim>
                                    <p:animEffect transition="in" filter="fade">
                                      <p:cBhvr>
                                        <p:cTn id="39" dur="900"/>
                                        <p:tgtEl>
                                          <p:spTgt spid="5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900" fill="hold"/>
                                        <p:tgtEl>
                                          <p:spTgt spid="53"/>
                                        </p:tgtEl>
                                        <p:attrNameLst>
                                          <p:attrName>ppt_w</p:attrName>
                                        </p:attrNameLst>
                                      </p:cBhvr>
                                      <p:tavLst>
                                        <p:tav tm="0">
                                          <p:val>
                                            <p:fltVal val="0"/>
                                          </p:val>
                                        </p:tav>
                                        <p:tav tm="100000">
                                          <p:val>
                                            <p:strVal val="#ppt_w"/>
                                          </p:val>
                                        </p:tav>
                                      </p:tavLst>
                                    </p:anim>
                                    <p:anim calcmode="lin" valueType="num">
                                      <p:cBhvr>
                                        <p:cTn id="43" dur="900" fill="hold"/>
                                        <p:tgtEl>
                                          <p:spTgt spid="53"/>
                                        </p:tgtEl>
                                        <p:attrNameLst>
                                          <p:attrName>ppt_h</p:attrName>
                                        </p:attrNameLst>
                                      </p:cBhvr>
                                      <p:tavLst>
                                        <p:tav tm="0">
                                          <p:val>
                                            <p:fltVal val="0"/>
                                          </p:val>
                                        </p:tav>
                                        <p:tav tm="100000">
                                          <p:val>
                                            <p:strVal val="#ppt_h"/>
                                          </p:val>
                                        </p:tav>
                                      </p:tavLst>
                                    </p:anim>
                                    <p:animEffect transition="in" filter="fade">
                                      <p:cBhvr>
                                        <p:cTn id="44" dur="900"/>
                                        <p:tgtEl>
                                          <p:spTgt spid="5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55"/>
                                        </p:tgtEl>
                                        <p:attrNameLst>
                                          <p:attrName>style.visibility</p:attrName>
                                        </p:attrNameLst>
                                      </p:cBhvr>
                                      <p:to>
                                        <p:strVal val="visible"/>
                                      </p:to>
                                    </p:set>
                                    <p:anim calcmode="lin" valueType="num">
                                      <p:cBhvr>
                                        <p:cTn id="47" dur="900" fill="hold"/>
                                        <p:tgtEl>
                                          <p:spTgt spid="55"/>
                                        </p:tgtEl>
                                        <p:attrNameLst>
                                          <p:attrName>ppt_w</p:attrName>
                                        </p:attrNameLst>
                                      </p:cBhvr>
                                      <p:tavLst>
                                        <p:tav tm="0">
                                          <p:val>
                                            <p:fltVal val="0"/>
                                          </p:val>
                                        </p:tav>
                                        <p:tav tm="100000">
                                          <p:val>
                                            <p:strVal val="#ppt_w"/>
                                          </p:val>
                                        </p:tav>
                                      </p:tavLst>
                                    </p:anim>
                                    <p:anim calcmode="lin" valueType="num">
                                      <p:cBhvr>
                                        <p:cTn id="48" dur="900" fill="hold"/>
                                        <p:tgtEl>
                                          <p:spTgt spid="55"/>
                                        </p:tgtEl>
                                        <p:attrNameLst>
                                          <p:attrName>ppt_h</p:attrName>
                                        </p:attrNameLst>
                                      </p:cBhvr>
                                      <p:tavLst>
                                        <p:tav tm="0">
                                          <p:val>
                                            <p:fltVal val="0"/>
                                          </p:val>
                                        </p:tav>
                                        <p:tav tm="100000">
                                          <p:val>
                                            <p:strVal val="#ppt_h"/>
                                          </p:val>
                                        </p:tav>
                                      </p:tavLst>
                                    </p:anim>
                                    <p:animEffect transition="in" filter="fade">
                                      <p:cBhvr>
                                        <p:cTn id="49" dur="9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900" fill="hold"/>
                                        <p:tgtEl>
                                          <p:spTgt spid="32"/>
                                        </p:tgtEl>
                                        <p:attrNameLst>
                                          <p:attrName>ppt_w</p:attrName>
                                        </p:attrNameLst>
                                      </p:cBhvr>
                                      <p:tavLst>
                                        <p:tav tm="0">
                                          <p:val>
                                            <p:fltVal val="0"/>
                                          </p:val>
                                        </p:tav>
                                        <p:tav tm="100000">
                                          <p:val>
                                            <p:strVal val="#ppt_w"/>
                                          </p:val>
                                        </p:tav>
                                      </p:tavLst>
                                    </p:anim>
                                    <p:anim calcmode="lin" valueType="num">
                                      <p:cBhvr>
                                        <p:cTn id="53" dur="900" fill="hold"/>
                                        <p:tgtEl>
                                          <p:spTgt spid="32"/>
                                        </p:tgtEl>
                                        <p:attrNameLst>
                                          <p:attrName>ppt_h</p:attrName>
                                        </p:attrNameLst>
                                      </p:cBhvr>
                                      <p:tavLst>
                                        <p:tav tm="0">
                                          <p:val>
                                            <p:fltVal val="0"/>
                                          </p:val>
                                        </p:tav>
                                        <p:tav tm="100000">
                                          <p:val>
                                            <p:strVal val="#ppt_h"/>
                                          </p:val>
                                        </p:tav>
                                      </p:tavLst>
                                    </p:anim>
                                    <p:animEffect transition="in" filter="fade">
                                      <p:cBhvr>
                                        <p:cTn id="54" dur="900"/>
                                        <p:tgtEl>
                                          <p:spTgt spid="32"/>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900" fill="hold"/>
                                        <p:tgtEl>
                                          <p:spTgt spid="31"/>
                                        </p:tgtEl>
                                        <p:attrNameLst>
                                          <p:attrName>ppt_w</p:attrName>
                                        </p:attrNameLst>
                                      </p:cBhvr>
                                      <p:tavLst>
                                        <p:tav tm="0">
                                          <p:val>
                                            <p:fltVal val="0"/>
                                          </p:val>
                                        </p:tav>
                                        <p:tav tm="100000">
                                          <p:val>
                                            <p:strVal val="#ppt_w"/>
                                          </p:val>
                                        </p:tav>
                                      </p:tavLst>
                                    </p:anim>
                                    <p:anim calcmode="lin" valueType="num">
                                      <p:cBhvr>
                                        <p:cTn id="58" dur="900" fill="hold"/>
                                        <p:tgtEl>
                                          <p:spTgt spid="31"/>
                                        </p:tgtEl>
                                        <p:attrNameLst>
                                          <p:attrName>ppt_h</p:attrName>
                                        </p:attrNameLst>
                                      </p:cBhvr>
                                      <p:tavLst>
                                        <p:tav tm="0">
                                          <p:val>
                                            <p:fltVal val="0"/>
                                          </p:val>
                                        </p:tav>
                                        <p:tav tm="100000">
                                          <p:val>
                                            <p:strVal val="#ppt_h"/>
                                          </p:val>
                                        </p:tav>
                                      </p:tavLst>
                                    </p:anim>
                                    <p:animEffect transition="in" filter="fade">
                                      <p:cBhvr>
                                        <p:cTn id="59" dur="9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900" fill="hold"/>
                                        <p:tgtEl>
                                          <p:spTgt spid="30"/>
                                        </p:tgtEl>
                                        <p:attrNameLst>
                                          <p:attrName>ppt_w</p:attrName>
                                        </p:attrNameLst>
                                      </p:cBhvr>
                                      <p:tavLst>
                                        <p:tav tm="0">
                                          <p:val>
                                            <p:fltVal val="0"/>
                                          </p:val>
                                        </p:tav>
                                        <p:tav tm="100000">
                                          <p:val>
                                            <p:strVal val="#ppt_w"/>
                                          </p:val>
                                        </p:tav>
                                      </p:tavLst>
                                    </p:anim>
                                    <p:anim calcmode="lin" valueType="num">
                                      <p:cBhvr>
                                        <p:cTn id="63" dur="900" fill="hold"/>
                                        <p:tgtEl>
                                          <p:spTgt spid="30"/>
                                        </p:tgtEl>
                                        <p:attrNameLst>
                                          <p:attrName>ppt_h</p:attrName>
                                        </p:attrNameLst>
                                      </p:cBhvr>
                                      <p:tavLst>
                                        <p:tav tm="0">
                                          <p:val>
                                            <p:fltVal val="0"/>
                                          </p:val>
                                        </p:tav>
                                        <p:tav tm="100000">
                                          <p:val>
                                            <p:strVal val="#ppt_h"/>
                                          </p:val>
                                        </p:tav>
                                      </p:tavLst>
                                    </p:anim>
                                    <p:animEffect transition="in" filter="fade">
                                      <p:cBhvr>
                                        <p:cTn id="64" dur="9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p:bldP spid="42" grpId="0"/>
      <p:bldP spid="43" grpId="0"/>
      <p:bldP spid="50" grpId="0" animBg="1"/>
      <p:bldP spid="51" grpId="0" animBg="1"/>
      <p:bldP spid="52" grpId="0" animBg="1"/>
      <p:bldP spid="53" grpId="0" animBg="1"/>
      <p:bldP spid="54" grpId="0" animBg="1"/>
      <p:bldP spid="55"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8CC11D-94B8-184B-A08B-3BC686314408}"/>
              </a:ext>
            </a:extLst>
          </p:cNvPr>
          <p:cNvCxnSpPr>
            <a:cxnSpLocks/>
          </p:cNvCxnSpPr>
          <p:nvPr userDrawn="1">
            <p:custDataLst>
              <p:tags r:id="rId1"/>
            </p:custDataLst>
          </p:nvPr>
        </p:nvCxnSpPr>
        <p:spPr bwMode="auto">
          <a:xfrm>
            <a:off x="3240740"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12" name="Straight Connector 11">
            <a:extLst>
              <a:ext uri="{FF2B5EF4-FFF2-40B4-BE49-F238E27FC236}">
                <a16:creationId xmlns:a16="http://schemas.microsoft.com/office/drawing/2014/main" id="{4F42F15C-7EF4-DF43-B83C-7A4865DC088E}"/>
              </a:ext>
            </a:extLst>
          </p:cNvPr>
          <p:cNvCxnSpPr>
            <a:cxnSpLocks/>
          </p:cNvCxnSpPr>
          <p:nvPr userDrawn="1">
            <p:custDataLst>
              <p:tags r:id="rId2"/>
            </p:custDataLst>
          </p:nvPr>
        </p:nvCxnSpPr>
        <p:spPr bwMode="auto">
          <a:xfrm>
            <a:off x="34667" y="3677180"/>
            <a:ext cx="8800991" cy="0"/>
          </a:xfrm>
          <a:prstGeom prst="line">
            <a:avLst/>
          </a:prstGeom>
          <a:solidFill>
            <a:schemeClr val="accent1"/>
          </a:solidFill>
          <a:ln w="9525" cap="flat" cmpd="sng" algn="ctr">
            <a:solidFill>
              <a:srgbClr val="A6A6A6"/>
            </a:solidFill>
            <a:prstDash val="sysDash"/>
            <a:round/>
            <a:headEnd type="none" w="lg" len="lg"/>
            <a:tailEnd type="none" w="lg" len="lg"/>
          </a:ln>
          <a:effectLst/>
        </p:spPr>
      </p:cxnSp>
      <p:sp>
        <p:nvSpPr>
          <p:cNvPr id="39" name="Text Placeholder 3">
            <a:extLst>
              <a:ext uri="{FF2B5EF4-FFF2-40B4-BE49-F238E27FC236}">
                <a16:creationId xmlns:a16="http://schemas.microsoft.com/office/drawing/2014/main" id="{2E10E23C-CC78-C345-9736-7CE9A2C03B55}"/>
              </a:ext>
            </a:extLst>
          </p:cNvPr>
          <p:cNvSpPr>
            <a:spLocks noGrp="1"/>
          </p:cNvSpPr>
          <p:nvPr>
            <p:ph type="body" sz="quarter" idx="13" hasCustomPrompt="1"/>
          </p:nvPr>
        </p:nvSpPr>
        <p:spPr>
          <a:xfrm>
            <a:off x="458392" y="204952"/>
            <a:ext cx="8319972" cy="297139"/>
          </a:xfrm>
          <a:prstGeom prst="rect">
            <a:avLst/>
          </a:prstGeom>
        </p:spPr>
        <p:txBody>
          <a:bodyPr/>
          <a:lstStyle>
            <a:lvl1pPr marL="0" indent="0" algn="ctr">
              <a:buNone/>
              <a:defRPr sz="135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40" name="Straight Connector 39">
            <a:extLst>
              <a:ext uri="{FF2B5EF4-FFF2-40B4-BE49-F238E27FC236}">
                <a16:creationId xmlns:a16="http://schemas.microsoft.com/office/drawing/2014/main" id="{B405EAF9-7BD9-2349-A06B-DD1269D16B4E}"/>
              </a:ext>
            </a:extLst>
          </p:cNvPr>
          <p:cNvCxnSpPr>
            <a:cxnSpLocks/>
          </p:cNvCxnSpPr>
          <p:nvPr userDrawn="1"/>
        </p:nvCxnSpPr>
        <p:spPr>
          <a:xfrm>
            <a:off x="3465872"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63DBD2-152C-0E4F-86CC-A3C0B2EC34D1}"/>
              </a:ext>
            </a:extLst>
          </p:cNvPr>
          <p:cNvCxnSpPr>
            <a:cxnSpLocks/>
          </p:cNvCxnSpPr>
          <p:nvPr userDrawn="1">
            <p:custDataLst>
              <p:tags r:id="rId3"/>
            </p:custDataLst>
          </p:nvPr>
        </p:nvCxnSpPr>
        <p:spPr bwMode="auto">
          <a:xfrm>
            <a:off x="6419876"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46" name="Straight Connector 45">
            <a:extLst>
              <a:ext uri="{FF2B5EF4-FFF2-40B4-BE49-F238E27FC236}">
                <a16:creationId xmlns:a16="http://schemas.microsoft.com/office/drawing/2014/main" id="{2911918D-4102-8346-94C1-F81B96DA1F39}"/>
              </a:ext>
            </a:extLst>
          </p:cNvPr>
          <p:cNvCxnSpPr/>
          <p:nvPr userDrawn="1"/>
        </p:nvCxnSpPr>
        <p:spPr>
          <a:xfrm>
            <a:off x="458390"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342B45-8496-3143-AA7A-598D3D52955D}"/>
              </a:ext>
            </a:extLst>
          </p:cNvPr>
          <p:cNvCxnSpPr/>
          <p:nvPr userDrawn="1"/>
        </p:nvCxnSpPr>
        <p:spPr>
          <a:xfrm>
            <a:off x="458390"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015F51-600E-9343-97AC-5B6480B923AC}"/>
              </a:ext>
            </a:extLst>
          </p:cNvPr>
          <p:cNvCxnSpPr/>
          <p:nvPr userDrawn="1"/>
        </p:nvCxnSpPr>
        <p:spPr>
          <a:xfrm>
            <a:off x="3808259"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1A990A-CA75-F141-B6A0-A181556B25FD}"/>
              </a:ext>
            </a:extLst>
          </p:cNvPr>
          <p:cNvCxnSpPr/>
          <p:nvPr userDrawn="1"/>
        </p:nvCxnSpPr>
        <p:spPr>
          <a:xfrm>
            <a:off x="3808259"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A01A9F-F566-A44C-9D98-C900068CA2C1}"/>
              </a:ext>
            </a:extLst>
          </p:cNvPr>
          <p:cNvCxnSpPr/>
          <p:nvPr userDrawn="1"/>
        </p:nvCxnSpPr>
        <p:spPr>
          <a:xfrm>
            <a:off x="6630591"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820CC-464E-BA40-AD4D-99AC7ECFC644}"/>
              </a:ext>
            </a:extLst>
          </p:cNvPr>
          <p:cNvCxnSpPr/>
          <p:nvPr userDrawn="1"/>
        </p:nvCxnSpPr>
        <p:spPr>
          <a:xfrm>
            <a:off x="6630591"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272D8D6-3FE5-F549-A23E-A36AE6C522F4}"/>
              </a:ext>
            </a:extLst>
          </p:cNvPr>
          <p:cNvSpPr>
            <a:spLocks noGrp="1"/>
          </p:cNvSpPr>
          <p:nvPr>
            <p:ph type="dt" sz="half" idx="26"/>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55232D1C-1DFC-4243-9AED-A42DCDB9F13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3" name="TextBox 2">
            <a:extLst>
              <a:ext uri="{FF2B5EF4-FFF2-40B4-BE49-F238E27FC236}">
                <a16:creationId xmlns:a16="http://schemas.microsoft.com/office/drawing/2014/main" id="{F6EA2A5F-EE47-0F4B-8C9D-BE7297389568}"/>
              </a:ext>
            </a:extLst>
          </p:cNvPr>
          <p:cNvSpPr txBox="1"/>
          <p:nvPr userDrawn="1"/>
        </p:nvSpPr>
        <p:spPr>
          <a:xfrm>
            <a:off x="458391"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29" name="TextBox 28">
            <a:extLst>
              <a:ext uri="{FF2B5EF4-FFF2-40B4-BE49-F238E27FC236}">
                <a16:creationId xmlns:a16="http://schemas.microsoft.com/office/drawing/2014/main" id="{9A3D1390-8FF5-BE4C-A82B-02BD21E92A4D}"/>
              </a:ext>
            </a:extLst>
          </p:cNvPr>
          <p:cNvSpPr txBox="1"/>
          <p:nvPr userDrawn="1"/>
        </p:nvSpPr>
        <p:spPr>
          <a:xfrm>
            <a:off x="3774965"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0" name="TextBox 29">
            <a:extLst>
              <a:ext uri="{FF2B5EF4-FFF2-40B4-BE49-F238E27FC236}">
                <a16:creationId xmlns:a16="http://schemas.microsoft.com/office/drawing/2014/main" id="{09B3C086-EE58-C645-85B9-2FDB1A8B21C1}"/>
              </a:ext>
            </a:extLst>
          </p:cNvPr>
          <p:cNvSpPr txBox="1"/>
          <p:nvPr userDrawn="1"/>
        </p:nvSpPr>
        <p:spPr>
          <a:xfrm>
            <a:off x="6630591"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1" name="TextBox 30">
            <a:extLst>
              <a:ext uri="{FF2B5EF4-FFF2-40B4-BE49-F238E27FC236}">
                <a16:creationId xmlns:a16="http://schemas.microsoft.com/office/drawing/2014/main" id="{82330C83-3C88-AA41-98FE-21C25A480CA7}"/>
              </a:ext>
            </a:extLst>
          </p:cNvPr>
          <p:cNvSpPr txBox="1"/>
          <p:nvPr userDrawn="1"/>
        </p:nvSpPr>
        <p:spPr>
          <a:xfrm>
            <a:off x="458391"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2" name="TextBox 31">
            <a:extLst>
              <a:ext uri="{FF2B5EF4-FFF2-40B4-BE49-F238E27FC236}">
                <a16:creationId xmlns:a16="http://schemas.microsoft.com/office/drawing/2014/main" id="{A86875B3-03E4-9C49-BB67-41DBC102B9EA}"/>
              </a:ext>
            </a:extLst>
          </p:cNvPr>
          <p:cNvSpPr txBox="1"/>
          <p:nvPr userDrawn="1"/>
        </p:nvSpPr>
        <p:spPr>
          <a:xfrm>
            <a:off x="3797450"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3" name="TextBox 32">
            <a:extLst>
              <a:ext uri="{FF2B5EF4-FFF2-40B4-BE49-F238E27FC236}">
                <a16:creationId xmlns:a16="http://schemas.microsoft.com/office/drawing/2014/main" id="{D33C4047-84C8-EE41-8E3D-E0FF7734A605}"/>
              </a:ext>
            </a:extLst>
          </p:cNvPr>
          <p:cNvSpPr txBox="1"/>
          <p:nvPr userDrawn="1"/>
        </p:nvSpPr>
        <p:spPr>
          <a:xfrm>
            <a:off x="6630591"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47" name="Content Placeholder 8">
            <a:extLst>
              <a:ext uri="{FF2B5EF4-FFF2-40B4-BE49-F238E27FC236}">
                <a16:creationId xmlns:a16="http://schemas.microsoft.com/office/drawing/2014/main" id="{E3DBB0F0-8B81-344F-BD63-9BF7A94E2A00}"/>
              </a:ext>
            </a:extLst>
          </p:cNvPr>
          <p:cNvSpPr>
            <a:spLocks noGrp="1"/>
          </p:cNvSpPr>
          <p:nvPr>
            <p:ph sz="quarter" idx="29" hasCustomPrompt="1"/>
          </p:nvPr>
        </p:nvSpPr>
        <p:spPr>
          <a:xfrm>
            <a:off x="477855"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2" name="Content Placeholder 8">
            <a:extLst>
              <a:ext uri="{FF2B5EF4-FFF2-40B4-BE49-F238E27FC236}">
                <a16:creationId xmlns:a16="http://schemas.microsoft.com/office/drawing/2014/main" id="{1391AA59-15A4-B443-A153-3A47A0C9AC85}"/>
              </a:ext>
            </a:extLst>
          </p:cNvPr>
          <p:cNvSpPr>
            <a:spLocks noGrp="1"/>
          </p:cNvSpPr>
          <p:nvPr>
            <p:ph sz="quarter" idx="30" hasCustomPrompt="1"/>
          </p:nvPr>
        </p:nvSpPr>
        <p:spPr>
          <a:xfrm>
            <a:off x="3794429"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3" name="Content Placeholder 8">
            <a:extLst>
              <a:ext uri="{FF2B5EF4-FFF2-40B4-BE49-F238E27FC236}">
                <a16:creationId xmlns:a16="http://schemas.microsoft.com/office/drawing/2014/main" id="{5CEC4C9B-A723-AF41-A539-B3F6A3D78963}"/>
              </a:ext>
            </a:extLst>
          </p:cNvPr>
          <p:cNvSpPr>
            <a:spLocks noGrp="1"/>
          </p:cNvSpPr>
          <p:nvPr>
            <p:ph sz="quarter" idx="31" hasCustomPrompt="1"/>
          </p:nvPr>
        </p:nvSpPr>
        <p:spPr>
          <a:xfrm>
            <a:off x="6661298"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4" name="Content Placeholder 8">
            <a:extLst>
              <a:ext uri="{FF2B5EF4-FFF2-40B4-BE49-F238E27FC236}">
                <a16:creationId xmlns:a16="http://schemas.microsoft.com/office/drawing/2014/main" id="{E9D77E7A-79DC-7E4C-8956-C32BD8B4F1E3}"/>
              </a:ext>
            </a:extLst>
          </p:cNvPr>
          <p:cNvSpPr>
            <a:spLocks noGrp="1"/>
          </p:cNvSpPr>
          <p:nvPr>
            <p:ph sz="quarter" idx="32" hasCustomPrompt="1"/>
          </p:nvPr>
        </p:nvSpPr>
        <p:spPr>
          <a:xfrm>
            <a:off x="477855"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5" name="Content Placeholder 8">
            <a:extLst>
              <a:ext uri="{FF2B5EF4-FFF2-40B4-BE49-F238E27FC236}">
                <a16:creationId xmlns:a16="http://schemas.microsoft.com/office/drawing/2014/main" id="{57AFDABB-7755-9F4B-A3A7-9ABC370FE2A8}"/>
              </a:ext>
            </a:extLst>
          </p:cNvPr>
          <p:cNvSpPr>
            <a:spLocks noGrp="1"/>
          </p:cNvSpPr>
          <p:nvPr>
            <p:ph sz="quarter" idx="33" hasCustomPrompt="1"/>
          </p:nvPr>
        </p:nvSpPr>
        <p:spPr>
          <a:xfrm>
            <a:off x="3794429"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6" name="Content Placeholder 8">
            <a:extLst>
              <a:ext uri="{FF2B5EF4-FFF2-40B4-BE49-F238E27FC236}">
                <a16:creationId xmlns:a16="http://schemas.microsoft.com/office/drawing/2014/main" id="{E9910C9E-4171-7F48-A2EB-23066FCD67F5}"/>
              </a:ext>
            </a:extLst>
          </p:cNvPr>
          <p:cNvSpPr>
            <a:spLocks noGrp="1"/>
          </p:cNvSpPr>
          <p:nvPr>
            <p:ph sz="quarter" idx="34" hasCustomPrompt="1"/>
          </p:nvPr>
        </p:nvSpPr>
        <p:spPr>
          <a:xfrm>
            <a:off x="6661298"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Tree>
    <p:extLst>
      <p:ext uri="{BB962C8B-B14F-4D97-AF65-F5344CB8AC3E}">
        <p14:creationId xmlns:p14="http://schemas.microsoft.com/office/powerpoint/2010/main" val="2247671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FA0B44-0365-2445-A321-4BFC220DAD6F}"/>
              </a:ext>
            </a:extLst>
          </p:cNvPr>
          <p:cNvSpPr>
            <a:spLocks noChangeArrowheads="1"/>
          </p:cNvSpPr>
          <p:nvPr userDrawn="1"/>
        </p:nvSpPr>
        <p:spPr bwMode="auto">
          <a:xfrm rot="2700000">
            <a:off x="3865316" y="1790904"/>
            <a:ext cx="931324" cy="702092"/>
          </a:xfrm>
          <a:prstGeom prst="rect">
            <a:avLst/>
          </a:prstGeom>
          <a:solidFill>
            <a:srgbClr val="B51E6A"/>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8F70224A-4AFC-7B4A-8196-9E107F1CB278}"/>
              </a:ext>
            </a:extLst>
          </p:cNvPr>
          <p:cNvSpPr>
            <a:spLocks noChangeArrowheads="1"/>
          </p:cNvSpPr>
          <p:nvPr userDrawn="1"/>
        </p:nvSpPr>
        <p:spPr bwMode="auto">
          <a:xfrm rot="2700000">
            <a:off x="4471443" y="2451146"/>
            <a:ext cx="931324" cy="702092"/>
          </a:xfrm>
          <a:prstGeom prst="rect">
            <a:avLst/>
          </a:prstGeom>
          <a:solidFill>
            <a:srgbClr val="814C8D"/>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092C341F-157A-B949-ACFD-BBC827BCDCA7}"/>
              </a:ext>
            </a:extLst>
          </p:cNvPr>
          <p:cNvSpPr>
            <a:spLocks noChangeArrowheads="1"/>
          </p:cNvSpPr>
          <p:nvPr userDrawn="1"/>
        </p:nvSpPr>
        <p:spPr bwMode="auto">
          <a:xfrm rot="2700000">
            <a:off x="3865318" y="4450347"/>
            <a:ext cx="931325" cy="702092"/>
          </a:xfrm>
          <a:prstGeom prst="rect">
            <a:avLst/>
          </a:prstGeom>
          <a:solidFill>
            <a:srgbClr val="C61E57"/>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182B9A8B-F632-244A-8C11-0F55E88485A8}"/>
              </a:ext>
            </a:extLst>
          </p:cNvPr>
          <p:cNvSpPr>
            <a:spLocks noChangeArrowheads="1"/>
          </p:cNvSpPr>
          <p:nvPr userDrawn="1"/>
        </p:nvSpPr>
        <p:spPr bwMode="auto">
          <a:xfrm rot="2700000">
            <a:off x="3865316" y="3116448"/>
            <a:ext cx="931324" cy="702092"/>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4" name="Rectangle 5">
            <a:extLst>
              <a:ext uri="{FF2B5EF4-FFF2-40B4-BE49-F238E27FC236}">
                <a16:creationId xmlns:a16="http://schemas.microsoft.com/office/drawing/2014/main" id="{DDB73053-41DD-7446-8131-454FF848B829}"/>
              </a:ext>
            </a:extLst>
          </p:cNvPr>
          <p:cNvSpPr>
            <a:spLocks noChangeArrowheads="1"/>
          </p:cNvSpPr>
          <p:nvPr userDrawn="1"/>
        </p:nvSpPr>
        <p:spPr bwMode="auto">
          <a:xfrm rot="2700000">
            <a:off x="4471443" y="3781748"/>
            <a:ext cx="931324" cy="702092"/>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49D3857-AA50-4146-BDD5-533A3761C94F}"/>
              </a:ext>
            </a:extLst>
          </p:cNvPr>
          <p:cNvSpPr txBox="1"/>
          <p:nvPr userDrawn="1"/>
        </p:nvSpPr>
        <p:spPr>
          <a:xfrm>
            <a:off x="4138354" y="1934098"/>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43200C-6EDF-264D-B802-FDC5BA3B7A4C}"/>
              </a:ext>
            </a:extLst>
          </p:cNvPr>
          <p:cNvSpPr txBox="1"/>
          <p:nvPr userDrawn="1"/>
        </p:nvSpPr>
        <p:spPr>
          <a:xfrm>
            <a:off x="4743138" y="2646052"/>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FFE58C1-35B7-2246-BD2D-2FD4ABE7CB7D}"/>
              </a:ext>
            </a:extLst>
          </p:cNvPr>
          <p:cNvSpPr txBox="1"/>
          <p:nvPr userDrawn="1"/>
        </p:nvSpPr>
        <p:spPr>
          <a:xfrm>
            <a:off x="4138354" y="3295216"/>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95C128D-4AE7-9E4C-BC47-18730957C058}"/>
              </a:ext>
            </a:extLst>
          </p:cNvPr>
          <p:cNvSpPr txBox="1"/>
          <p:nvPr userDrawn="1"/>
        </p:nvSpPr>
        <p:spPr>
          <a:xfrm>
            <a:off x="4743138" y="4007172"/>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380E485-E6D4-A249-A198-07BBC672369C}"/>
              </a:ext>
            </a:extLst>
          </p:cNvPr>
          <p:cNvSpPr txBox="1"/>
          <p:nvPr userDrawn="1"/>
        </p:nvSpPr>
        <p:spPr>
          <a:xfrm>
            <a:off x="4138354" y="4629137"/>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9" name="Text Placeholder 3">
            <a:extLst>
              <a:ext uri="{FF2B5EF4-FFF2-40B4-BE49-F238E27FC236}">
                <a16:creationId xmlns:a16="http://schemas.microsoft.com/office/drawing/2014/main" id="{D345A7AF-B16F-C945-8CDC-148A483EDF63}"/>
              </a:ext>
            </a:extLst>
          </p:cNvPr>
          <p:cNvSpPr>
            <a:spLocks noGrp="1"/>
          </p:cNvSpPr>
          <p:nvPr>
            <p:ph type="body" sz="quarter" idx="13"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30" name="Straight Connector 29">
            <a:extLst>
              <a:ext uri="{FF2B5EF4-FFF2-40B4-BE49-F238E27FC236}">
                <a16:creationId xmlns:a16="http://schemas.microsoft.com/office/drawing/2014/main" id="{104CEB38-AA7D-4D47-862C-1F0A99179828}"/>
              </a:ext>
            </a:extLst>
          </p:cNvPr>
          <p:cNvCxnSpPr>
            <a:cxnSpLocks/>
          </p:cNvCxnSpPr>
          <p:nvPr userDrawn="1"/>
        </p:nvCxnSpPr>
        <p:spPr>
          <a:xfrm>
            <a:off x="3411794"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07B1E3E-037A-954A-8D9D-085D8B8F3643}"/>
              </a:ext>
            </a:extLst>
          </p:cNvPr>
          <p:cNvSpPr>
            <a:spLocks noGrp="1"/>
          </p:cNvSpPr>
          <p:nvPr>
            <p:ph sz="quarter" idx="14" hasCustomPrompt="1"/>
          </p:nvPr>
        </p:nvSpPr>
        <p:spPr>
          <a:xfrm>
            <a:off x="1740272" y="1907586"/>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dirty="0"/>
              <a:t>Sub title Example here</a:t>
            </a:r>
          </a:p>
        </p:txBody>
      </p:sp>
      <p:sp>
        <p:nvSpPr>
          <p:cNvPr id="32" name="Content Placeholder 5">
            <a:extLst>
              <a:ext uri="{FF2B5EF4-FFF2-40B4-BE49-F238E27FC236}">
                <a16:creationId xmlns:a16="http://schemas.microsoft.com/office/drawing/2014/main" id="{D17D6074-DFEF-554F-9C52-C5B76A4D55E4}"/>
              </a:ext>
            </a:extLst>
          </p:cNvPr>
          <p:cNvSpPr>
            <a:spLocks noGrp="1"/>
          </p:cNvSpPr>
          <p:nvPr>
            <p:ph sz="quarter" idx="16" hasCustomPrompt="1"/>
          </p:nvPr>
        </p:nvSpPr>
        <p:spPr>
          <a:xfrm>
            <a:off x="1740272" y="3197127"/>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dirty="0"/>
              <a:t>Sub title Example here</a:t>
            </a:r>
          </a:p>
        </p:txBody>
      </p:sp>
      <p:sp>
        <p:nvSpPr>
          <p:cNvPr id="33" name="Content Placeholder 5">
            <a:extLst>
              <a:ext uri="{FF2B5EF4-FFF2-40B4-BE49-F238E27FC236}">
                <a16:creationId xmlns:a16="http://schemas.microsoft.com/office/drawing/2014/main" id="{102D9749-C55C-6D41-8C75-16967D24A425}"/>
              </a:ext>
            </a:extLst>
          </p:cNvPr>
          <p:cNvSpPr>
            <a:spLocks noGrp="1"/>
          </p:cNvSpPr>
          <p:nvPr>
            <p:ph sz="quarter" idx="17" hasCustomPrompt="1"/>
          </p:nvPr>
        </p:nvSpPr>
        <p:spPr>
          <a:xfrm>
            <a:off x="1135506" y="3666047"/>
            <a:ext cx="2389116" cy="750702"/>
          </a:xfrm>
          <a:prstGeom prst="rect">
            <a:avLst/>
          </a:prstGeom>
        </p:spPr>
        <p:txBody>
          <a:bodyPr/>
          <a:lstStyle>
            <a:lvl1pPr marL="0" indent="0">
              <a:buNone/>
              <a:defRPr sz="788" baseline="0">
                <a:solidFill>
                  <a:schemeClr val="bg1">
                    <a:lumMod val="50000"/>
                  </a:schemeClr>
                </a:solidFill>
              </a:defRPr>
            </a:lvl1pPr>
            <a:lvl2pPr>
              <a:defRPr sz="747"/>
            </a:lvl2pPr>
            <a:lvl3pPr>
              <a:defRPr sz="747"/>
            </a:lvl3pPr>
            <a:lvl4pPr>
              <a:defRPr sz="747"/>
            </a:lvl4pPr>
            <a:lvl5pPr>
              <a:defRPr sz="747"/>
            </a:lvl5pPr>
          </a:lstStyle>
          <a:p>
            <a:pPr algn="r"/>
            <a:r>
              <a:rPr lang="en-US" sz="747" dirty="0" err="1">
                <a:latin typeface="Calibri" panose="020F0502020204030204" pitchFamily="34" charset="0"/>
                <a:cs typeface="Calibri" panose="020F0502020204030204" pitchFamily="34" charset="0"/>
              </a:rPr>
              <a:t>Fusce</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diam</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tortor</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mattis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quis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dapibus</a:t>
            </a:r>
            <a:r>
              <a:rPr lang="en-US" sz="747" dirty="0">
                <a:latin typeface="Calibri" panose="020F0502020204030204" pitchFamily="34" charset="0"/>
                <a:cs typeface="Calibri" panose="020F0502020204030204" pitchFamily="34" charset="0"/>
              </a:rPr>
              <a:t> vitae, </a:t>
            </a:r>
            <a:r>
              <a:rPr lang="en-US" sz="747" dirty="0" err="1">
                <a:latin typeface="Calibri" panose="020F0502020204030204" pitchFamily="34" charset="0"/>
                <a:cs typeface="Calibri" panose="020F0502020204030204" pitchFamily="34" charset="0"/>
              </a:rPr>
              <a:t>euismod</a:t>
            </a:r>
            <a:r>
              <a:rPr lang="en-US" sz="747" dirty="0">
                <a:latin typeface="Calibri" panose="020F0502020204030204" pitchFamily="34" charset="0"/>
                <a:cs typeface="Calibri" panose="020F0502020204030204" pitchFamily="34" charset="0"/>
              </a:rPr>
              <a:t> non </a:t>
            </a:r>
            <a:r>
              <a:rPr lang="en-US" sz="747" dirty="0" err="1">
                <a:latin typeface="Calibri" panose="020F0502020204030204" pitchFamily="34" charset="0"/>
                <a:cs typeface="Calibri" panose="020F0502020204030204" pitchFamily="34" charset="0"/>
              </a:rPr>
              <a:t>purus</a:t>
            </a:r>
            <a:r>
              <a:rPr lang="en-US" sz="747" dirty="0">
                <a:latin typeface="Calibri" panose="020F0502020204030204" pitchFamily="34" charset="0"/>
                <a:cs typeface="Calibri" panose="020F0502020204030204" pitchFamily="34" charset="0"/>
              </a:rPr>
              <a:t>.</a:t>
            </a:r>
          </a:p>
        </p:txBody>
      </p:sp>
      <p:sp>
        <p:nvSpPr>
          <p:cNvPr id="34" name="Content Placeholder 5">
            <a:extLst>
              <a:ext uri="{FF2B5EF4-FFF2-40B4-BE49-F238E27FC236}">
                <a16:creationId xmlns:a16="http://schemas.microsoft.com/office/drawing/2014/main" id="{7F45DB05-D787-EA40-B8A9-9D834D31DA1F}"/>
              </a:ext>
            </a:extLst>
          </p:cNvPr>
          <p:cNvSpPr>
            <a:spLocks noGrp="1"/>
          </p:cNvSpPr>
          <p:nvPr>
            <p:ph sz="quarter" idx="18" hasCustomPrompt="1"/>
          </p:nvPr>
        </p:nvSpPr>
        <p:spPr>
          <a:xfrm>
            <a:off x="1740272" y="4662511"/>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dirty="0"/>
              <a:t>Sub title Example here</a:t>
            </a:r>
          </a:p>
        </p:txBody>
      </p:sp>
      <p:sp>
        <p:nvSpPr>
          <p:cNvPr id="35" name="Content Placeholder 5">
            <a:extLst>
              <a:ext uri="{FF2B5EF4-FFF2-40B4-BE49-F238E27FC236}">
                <a16:creationId xmlns:a16="http://schemas.microsoft.com/office/drawing/2014/main" id="{2424F5F2-A1E4-D448-82DB-2A9A88F5A8CE}"/>
              </a:ext>
            </a:extLst>
          </p:cNvPr>
          <p:cNvSpPr>
            <a:spLocks noGrp="1"/>
          </p:cNvSpPr>
          <p:nvPr>
            <p:ph sz="quarter" idx="19" hasCustomPrompt="1"/>
          </p:nvPr>
        </p:nvSpPr>
        <p:spPr>
          <a:xfrm>
            <a:off x="1475894" y="5131434"/>
            <a:ext cx="2048729" cy="347133"/>
          </a:xfrm>
          <a:prstGeom prst="rect">
            <a:avLst/>
          </a:prstGeom>
        </p:spPr>
        <p:txBody>
          <a:bodyPr/>
          <a:lstStyle>
            <a:lvl1pPr marL="0" indent="0">
              <a:buNone/>
              <a:defRPr sz="675" baseline="0">
                <a:solidFill>
                  <a:schemeClr val="bg1">
                    <a:lumMod val="50000"/>
                  </a:schemeClr>
                </a:solidFill>
              </a:defRPr>
            </a:lvl1pPr>
            <a:lvl2pPr>
              <a:defRPr sz="747"/>
            </a:lvl2pPr>
            <a:lvl3pPr>
              <a:defRPr sz="747"/>
            </a:lvl3pPr>
            <a:lvl4pPr>
              <a:defRPr sz="747"/>
            </a:lvl4pPr>
            <a:lvl5pPr>
              <a:defRPr sz="747"/>
            </a:lvl5pPr>
          </a:lstStyle>
          <a:p>
            <a:pPr algn="r"/>
            <a:r>
              <a:rPr lang="en-US" sz="747" dirty="0" err="1">
                <a:latin typeface="Calibri" panose="020F0502020204030204" pitchFamily="34" charset="0"/>
                <a:cs typeface="Calibri" panose="020F0502020204030204" pitchFamily="34" charset="0"/>
              </a:rPr>
              <a:t>Fusce</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diam</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tortor</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mattis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quis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dapibus</a:t>
            </a:r>
            <a:r>
              <a:rPr lang="en-US" sz="747" dirty="0">
                <a:latin typeface="Calibri" panose="020F0502020204030204" pitchFamily="34" charset="0"/>
                <a:cs typeface="Calibri" panose="020F0502020204030204" pitchFamily="34" charset="0"/>
              </a:rPr>
              <a:t> vitae, </a:t>
            </a:r>
            <a:r>
              <a:rPr lang="en-US" sz="747" dirty="0" err="1">
                <a:latin typeface="Calibri" panose="020F0502020204030204" pitchFamily="34" charset="0"/>
                <a:cs typeface="Calibri" panose="020F0502020204030204" pitchFamily="34" charset="0"/>
              </a:rPr>
              <a:t>euismod</a:t>
            </a:r>
            <a:r>
              <a:rPr lang="en-US" sz="747" dirty="0">
                <a:latin typeface="Calibri" panose="020F0502020204030204" pitchFamily="34" charset="0"/>
                <a:cs typeface="Calibri" panose="020F0502020204030204" pitchFamily="34" charset="0"/>
              </a:rPr>
              <a:t> non </a:t>
            </a:r>
            <a:r>
              <a:rPr lang="en-US" sz="747" dirty="0" err="1">
                <a:latin typeface="Calibri" panose="020F0502020204030204" pitchFamily="34" charset="0"/>
                <a:cs typeface="Calibri" panose="020F0502020204030204" pitchFamily="34" charset="0"/>
              </a:rPr>
              <a:t>purus</a:t>
            </a:r>
            <a:r>
              <a:rPr lang="en-US" sz="747" dirty="0">
                <a:latin typeface="Calibri" panose="020F0502020204030204" pitchFamily="34" charset="0"/>
                <a:cs typeface="Calibri" panose="020F0502020204030204" pitchFamily="34" charset="0"/>
              </a:rPr>
              <a:t>.</a:t>
            </a:r>
          </a:p>
        </p:txBody>
      </p:sp>
      <p:sp>
        <p:nvSpPr>
          <p:cNvPr id="44" name="Content Placeholder 43">
            <a:extLst>
              <a:ext uri="{FF2B5EF4-FFF2-40B4-BE49-F238E27FC236}">
                <a16:creationId xmlns:a16="http://schemas.microsoft.com/office/drawing/2014/main" id="{2D92B52D-60FD-C44C-A4AB-99149E97F034}"/>
              </a:ext>
            </a:extLst>
          </p:cNvPr>
          <p:cNvSpPr>
            <a:spLocks noGrp="1"/>
          </p:cNvSpPr>
          <p:nvPr>
            <p:ph sz="quarter" idx="20" hasCustomPrompt="1"/>
          </p:nvPr>
        </p:nvSpPr>
        <p:spPr>
          <a:xfrm>
            <a:off x="5538789" y="2540728"/>
            <a:ext cx="1846262" cy="533400"/>
          </a:xfrm>
          <a:prstGeom prst="rect">
            <a:avLst/>
          </a:prstGeom>
        </p:spPr>
        <p:txBody>
          <a:bodyPr/>
          <a:lstStyle>
            <a:lvl1pPr marL="0" indent="0" algn="l" defTabSz="683276" rtl="0" eaLnBrk="1" latinLnBrk="0" hangingPunct="1">
              <a:lnSpc>
                <a:spcPct val="90000"/>
              </a:lnSpc>
              <a:spcBef>
                <a:spcPts val="747"/>
              </a:spcBef>
              <a:buFont typeface="Arial" panose="020B0604020202020204" pitchFamily="34" charset="0"/>
              <a:buNone/>
              <a:defRPr lang="en-US" sz="900" kern="1200" baseline="0" dirty="0">
                <a:solidFill>
                  <a:srgbClr val="B51E6A"/>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lvl="0"/>
            <a:r>
              <a:rPr lang="en-US" dirty="0"/>
              <a:t>Sub title Example here</a:t>
            </a:r>
          </a:p>
        </p:txBody>
      </p:sp>
      <p:sp>
        <p:nvSpPr>
          <p:cNvPr id="53" name="Content Placeholder 43">
            <a:extLst>
              <a:ext uri="{FF2B5EF4-FFF2-40B4-BE49-F238E27FC236}">
                <a16:creationId xmlns:a16="http://schemas.microsoft.com/office/drawing/2014/main" id="{B184FE40-BEBE-D144-AC3D-877B48DCE456}"/>
              </a:ext>
            </a:extLst>
          </p:cNvPr>
          <p:cNvSpPr>
            <a:spLocks noGrp="1"/>
          </p:cNvSpPr>
          <p:nvPr>
            <p:ph sz="quarter" idx="21" hasCustomPrompt="1"/>
          </p:nvPr>
        </p:nvSpPr>
        <p:spPr>
          <a:xfrm>
            <a:off x="5538789" y="2927589"/>
            <a:ext cx="1846262" cy="5334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lang="en-US" sz="675"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a:t>
            </a:r>
          </a:p>
        </p:txBody>
      </p:sp>
      <p:sp>
        <p:nvSpPr>
          <p:cNvPr id="54" name="Content Placeholder 43">
            <a:extLst>
              <a:ext uri="{FF2B5EF4-FFF2-40B4-BE49-F238E27FC236}">
                <a16:creationId xmlns:a16="http://schemas.microsoft.com/office/drawing/2014/main" id="{C07AAE33-A8BC-E243-909E-ADEC0BDF61BC}"/>
              </a:ext>
            </a:extLst>
          </p:cNvPr>
          <p:cNvSpPr>
            <a:spLocks noGrp="1"/>
          </p:cNvSpPr>
          <p:nvPr>
            <p:ph sz="quarter" idx="22" hasCustomPrompt="1"/>
          </p:nvPr>
        </p:nvSpPr>
        <p:spPr>
          <a:xfrm>
            <a:off x="5538789" y="3947497"/>
            <a:ext cx="1846262" cy="533400"/>
          </a:xfrm>
          <a:prstGeom prst="rect">
            <a:avLst/>
          </a:prstGeom>
        </p:spPr>
        <p:txBody>
          <a:bodyPr/>
          <a:lstStyle>
            <a:lvl1pPr marL="0" indent="0" algn="l" defTabSz="683276" rtl="0" eaLnBrk="1" latinLnBrk="0" hangingPunct="1">
              <a:lnSpc>
                <a:spcPct val="90000"/>
              </a:lnSpc>
              <a:spcBef>
                <a:spcPts val="747"/>
              </a:spcBef>
              <a:buFont typeface="Arial" panose="020B0604020202020204" pitchFamily="34" charset="0"/>
              <a:buNone/>
              <a:defRPr lang="en-US" sz="900" kern="1200" baseline="0" dirty="0">
                <a:solidFill>
                  <a:srgbClr val="B51E6A"/>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lvl="0"/>
            <a:r>
              <a:rPr lang="en-US" dirty="0"/>
              <a:t>Sub title Example here</a:t>
            </a:r>
          </a:p>
        </p:txBody>
      </p:sp>
      <p:sp>
        <p:nvSpPr>
          <p:cNvPr id="55" name="Content Placeholder 43">
            <a:extLst>
              <a:ext uri="{FF2B5EF4-FFF2-40B4-BE49-F238E27FC236}">
                <a16:creationId xmlns:a16="http://schemas.microsoft.com/office/drawing/2014/main" id="{80E5D62C-933B-A74A-8CC2-93E9C431849A}"/>
              </a:ext>
            </a:extLst>
          </p:cNvPr>
          <p:cNvSpPr>
            <a:spLocks noGrp="1"/>
          </p:cNvSpPr>
          <p:nvPr>
            <p:ph sz="quarter" idx="23" hasCustomPrompt="1"/>
          </p:nvPr>
        </p:nvSpPr>
        <p:spPr>
          <a:xfrm>
            <a:off x="5538789" y="4334358"/>
            <a:ext cx="1846262" cy="5334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lang="en-US" sz="675"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a:t>
            </a:r>
          </a:p>
        </p:txBody>
      </p:sp>
      <p:sp>
        <p:nvSpPr>
          <p:cNvPr id="2" name="Date Placeholder 1">
            <a:extLst>
              <a:ext uri="{FF2B5EF4-FFF2-40B4-BE49-F238E27FC236}">
                <a16:creationId xmlns:a16="http://schemas.microsoft.com/office/drawing/2014/main" id="{1692F812-6FF9-6B4F-B4B9-FA2E642D24EF}"/>
              </a:ext>
            </a:extLst>
          </p:cNvPr>
          <p:cNvSpPr>
            <a:spLocks noGrp="1"/>
          </p:cNvSpPr>
          <p:nvPr>
            <p:ph type="dt" sz="half" idx="24"/>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7" name="Slide Number Placeholder 6">
            <a:extLst>
              <a:ext uri="{FF2B5EF4-FFF2-40B4-BE49-F238E27FC236}">
                <a16:creationId xmlns:a16="http://schemas.microsoft.com/office/drawing/2014/main" id="{42687A6F-A863-1847-8DFC-BABF85C70A7E}"/>
              </a:ext>
            </a:extLst>
          </p:cNvPr>
          <p:cNvSpPr>
            <a:spLocks noGrp="1"/>
          </p:cNvSpPr>
          <p:nvPr>
            <p:ph type="sldNum" sz="quarter" idx="25"/>
          </p:nvPr>
        </p:nvSpPr>
        <p:spPr/>
        <p:txBody>
          <a:bodyPr/>
          <a:lstStyle/>
          <a:p>
            <a:fld id="{1755F6D2-49A6-E64A-811B-3E9DE07970BF}" type="slidenum">
              <a:rPr lang="en-US" smtClean="0"/>
              <a:pPr/>
              <a:t>‹#›</a:t>
            </a:fld>
            <a:endParaRPr lang="en-US" dirty="0"/>
          </a:p>
        </p:txBody>
      </p:sp>
      <p:sp>
        <p:nvSpPr>
          <p:cNvPr id="36" name="Content Placeholder 5">
            <a:extLst>
              <a:ext uri="{FF2B5EF4-FFF2-40B4-BE49-F238E27FC236}">
                <a16:creationId xmlns:a16="http://schemas.microsoft.com/office/drawing/2014/main" id="{099EE972-B614-1049-BF33-2AF64E6400CA}"/>
              </a:ext>
            </a:extLst>
          </p:cNvPr>
          <p:cNvSpPr>
            <a:spLocks noGrp="1"/>
          </p:cNvSpPr>
          <p:nvPr>
            <p:ph sz="quarter" idx="26" hasCustomPrompt="1"/>
          </p:nvPr>
        </p:nvSpPr>
        <p:spPr>
          <a:xfrm>
            <a:off x="1135506" y="2361903"/>
            <a:ext cx="2389116" cy="750702"/>
          </a:xfrm>
          <a:prstGeom prst="rect">
            <a:avLst/>
          </a:prstGeom>
        </p:spPr>
        <p:txBody>
          <a:bodyPr/>
          <a:lstStyle>
            <a:lvl1pPr marL="0" indent="0">
              <a:buNone/>
              <a:defRPr sz="788" baseline="0">
                <a:solidFill>
                  <a:schemeClr val="bg1">
                    <a:lumMod val="50000"/>
                  </a:schemeClr>
                </a:solidFill>
              </a:defRPr>
            </a:lvl1pPr>
            <a:lvl2pPr>
              <a:defRPr sz="747"/>
            </a:lvl2pPr>
            <a:lvl3pPr>
              <a:defRPr sz="747"/>
            </a:lvl3pPr>
            <a:lvl4pPr>
              <a:defRPr sz="747"/>
            </a:lvl4pPr>
            <a:lvl5pPr>
              <a:defRPr sz="747"/>
            </a:lvl5pPr>
          </a:lstStyle>
          <a:p>
            <a:pPr algn="r"/>
            <a:r>
              <a:rPr lang="en-US" sz="747" dirty="0" err="1">
                <a:latin typeface="Calibri" panose="020F0502020204030204" pitchFamily="34" charset="0"/>
                <a:cs typeface="Calibri" panose="020F0502020204030204" pitchFamily="34" charset="0"/>
              </a:rPr>
              <a:t>Fusce</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diam</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tortor</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mattis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quis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dapibus</a:t>
            </a:r>
            <a:r>
              <a:rPr lang="en-US" sz="747" dirty="0">
                <a:latin typeface="Calibri" panose="020F0502020204030204" pitchFamily="34" charset="0"/>
                <a:cs typeface="Calibri" panose="020F0502020204030204" pitchFamily="34" charset="0"/>
              </a:rPr>
              <a:t> vitae, </a:t>
            </a:r>
            <a:r>
              <a:rPr lang="en-US" sz="747" dirty="0" err="1">
                <a:latin typeface="Calibri" panose="020F0502020204030204" pitchFamily="34" charset="0"/>
                <a:cs typeface="Calibri" panose="020F0502020204030204" pitchFamily="34" charset="0"/>
              </a:rPr>
              <a:t>euismod</a:t>
            </a:r>
            <a:r>
              <a:rPr lang="en-US" sz="747" dirty="0">
                <a:latin typeface="Calibri" panose="020F0502020204030204" pitchFamily="34" charset="0"/>
                <a:cs typeface="Calibri" panose="020F0502020204030204" pitchFamily="34" charset="0"/>
              </a:rPr>
              <a:t> non </a:t>
            </a:r>
            <a:r>
              <a:rPr lang="en-US" sz="747" dirty="0" err="1">
                <a:latin typeface="Calibri" panose="020F0502020204030204" pitchFamily="34" charset="0"/>
                <a:cs typeface="Calibri" panose="020F0502020204030204" pitchFamily="34" charset="0"/>
              </a:rPr>
              <a:t>purus</a:t>
            </a:r>
            <a:r>
              <a:rPr lang="en-US" sz="747"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88594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 fill="hold"/>
                                        <p:tgtEl>
                                          <p:spTgt spid="15"/>
                                        </p:tgtEl>
                                        <p:attrNameLst>
                                          <p:attrName>ppt_w</p:attrName>
                                        </p:attrNameLst>
                                      </p:cBhvr>
                                      <p:tavLst>
                                        <p:tav tm="0">
                                          <p:val>
                                            <p:fltVal val="0"/>
                                          </p:val>
                                        </p:tav>
                                        <p:tav tm="100000">
                                          <p:val>
                                            <p:strVal val="#ppt_w"/>
                                          </p:val>
                                        </p:tav>
                                      </p:tavLst>
                                    </p:anim>
                                    <p:anim calcmode="lin" valueType="num">
                                      <p:cBhvr>
                                        <p:cTn id="8" dur="400" fill="hold"/>
                                        <p:tgtEl>
                                          <p:spTgt spid="15"/>
                                        </p:tgtEl>
                                        <p:attrNameLst>
                                          <p:attrName>ppt_h</p:attrName>
                                        </p:attrNameLst>
                                      </p:cBhvr>
                                      <p:tavLst>
                                        <p:tav tm="0">
                                          <p:val>
                                            <p:fltVal val="0"/>
                                          </p:val>
                                        </p:tav>
                                        <p:tav tm="100000">
                                          <p:val>
                                            <p:strVal val="#ppt_h"/>
                                          </p:val>
                                        </p:tav>
                                      </p:tavLst>
                                    </p:anim>
                                    <p:animEffect transition="in" filter="fade">
                                      <p:cBhvr>
                                        <p:cTn id="9" dur="400"/>
                                        <p:tgtEl>
                                          <p:spTgt spid="1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400" fill="hold"/>
                                        <p:tgtEl>
                                          <p:spTgt spid="24"/>
                                        </p:tgtEl>
                                        <p:attrNameLst>
                                          <p:attrName>ppt_w</p:attrName>
                                        </p:attrNameLst>
                                      </p:cBhvr>
                                      <p:tavLst>
                                        <p:tav tm="0">
                                          <p:val>
                                            <p:fltVal val="0"/>
                                          </p:val>
                                        </p:tav>
                                        <p:tav tm="100000">
                                          <p:val>
                                            <p:strVal val="#ppt_w"/>
                                          </p:val>
                                        </p:tav>
                                      </p:tavLst>
                                    </p:anim>
                                    <p:anim calcmode="lin" valueType="num">
                                      <p:cBhvr>
                                        <p:cTn id="13" dur="400" fill="hold"/>
                                        <p:tgtEl>
                                          <p:spTgt spid="24"/>
                                        </p:tgtEl>
                                        <p:attrNameLst>
                                          <p:attrName>ppt_h</p:attrName>
                                        </p:attrNameLst>
                                      </p:cBhvr>
                                      <p:tavLst>
                                        <p:tav tm="0">
                                          <p:val>
                                            <p:fltVal val="0"/>
                                          </p:val>
                                        </p:tav>
                                        <p:tav tm="100000">
                                          <p:val>
                                            <p:strVal val="#ppt_h"/>
                                          </p:val>
                                        </p:tav>
                                      </p:tavLst>
                                    </p:anim>
                                    <p:animEffect transition="in" filter="fade">
                                      <p:cBhvr>
                                        <p:cTn id="14" dur="400"/>
                                        <p:tgtEl>
                                          <p:spTgt spid="24"/>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400" fill="hold"/>
                                        <p:tgtEl>
                                          <p:spTgt spid="25"/>
                                        </p:tgtEl>
                                        <p:attrNameLst>
                                          <p:attrName>ppt_w</p:attrName>
                                        </p:attrNameLst>
                                      </p:cBhvr>
                                      <p:tavLst>
                                        <p:tav tm="0">
                                          <p:val>
                                            <p:fltVal val="0"/>
                                          </p:val>
                                        </p:tav>
                                        <p:tav tm="100000">
                                          <p:val>
                                            <p:strVal val="#ppt_w"/>
                                          </p:val>
                                        </p:tav>
                                      </p:tavLst>
                                    </p:anim>
                                    <p:anim calcmode="lin" valueType="num">
                                      <p:cBhvr>
                                        <p:cTn id="18" dur="400" fill="hold"/>
                                        <p:tgtEl>
                                          <p:spTgt spid="25"/>
                                        </p:tgtEl>
                                        <p:attrNameLst>
                                          <p:attrName>ppt_h</p:attrName>
                                        </p:attrNameLst>
                                      </p:cBhvr>
                                      <p:tavLst>
                                        <p:tav tm="0">
                                          <p:val>
                                            <p:fltVal val="0"/>
                                          </p:val>
                                        </p:tav>
                                        <p:tav tm="100000">
                                          <p:val>
                                            <p:strVal val="#ppt_h"/>
                                          </p:val>
                                        </p:tav>
                                      </p:tavLst>
                                    </p:anim>
                                    <p:animEffect transition="in" filter="fade">
                                      <p:cBhvr>
                                        <p:cTn id="19" dur="400"/>
                                        <p:tgtEl>
                                          <p:spTgt spid="2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400" fill="hold"/>
                                        <p:tgtEl>
                                          <p:spTgt spid="26"/>
                                        </p:tgtEl>
                                        <p:attrNameLst>
                                          <p:attrName>ppt_w</p:attrName>
                                        </p:attrNameLst>
                                      </p:cBhvr>
                                      <p:tavLst>
                                        <p:tav tm="0">
                                          <p:val>
                                            <p:fltVal val="0"/>
                                          </p:val>
                                        </p:tav>
                                        <p:tav tm="100000">
                                          <p:val>
                                            <p:strVal val="#ppt_w"/>
                                          </p:val>
                                        </p:tav>
                                      </p:tavLst>
                                    </p:anim>
                                    <p:anim calcmode="lin" valueType="num">
                                      <p:cBhvr>
                                        <p:cTn id="23" dur="400" fill="hold"/>
                                        <p:tgtEl>
                                          <p:spTgt spid="26"/>
                                        </p:tgtEl>
                                        <p:attrNameLst>
                                          <p:attrName>ppt_h</p:attrName>
                                        </p:attrNameLst>
                                      </p:cBhvr>
                                      <p:tavLst>
                                        <p:tav tm="0">
                                          <p:val>
                                            <p:fltVal val="0"/>
                                          </p:val>
                                        </p:tav>
                                        <p:tav tm="100000">
                                          <p:val>
                                            <p:strVal val="#ppt_h"/>
                                          </p:val>
                                        </p:tav>
                                      </p:tavLst>
                                    </p:anim>
                                    <p:animEffect transition="in" filter="fade">
                                      <p:cBhvr>
                                        <p:cTn id="24" dur="400"/>
                                        <p:tgtEl>
                                          <p:spTgt spid="2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800" fill="hold"/>
                                        <p:tgtEl>
                                          <p:spTgt spid="10"/>
                                        </p:tgtEl>
                                        <p:attrNameLst>
                                          <p:attrName>ppt_w</p:attrName>
                                        </p:attrNameLst>
                                      </p:cBhvr>
                                      <p:tavLst>
                                        <p:tav tm="0">
                                          <p:val>
                                            <p:fltVal val="0"/>
                                          </p:val>
                                        </p:tav>
                                        <p:tav tm="100000">
                                          <p:val>
                                            <p:strVal val="#ppt_w"/>
                                          </p:val>
                                        </p:tav>
                                      </p:tavLst>
                                    </p:anim>
                                    <p:anim calcmode="lin" valueType="num">
                                      <p:cBhvr>
                                        <p:cTn id="33" dur="800" fill="hold"/>
                                        <p:tgtEl>
                                          <p:spTgt spid="10"/>
                                        </p:tgtEl>
                                        <p:attrNameLst>
                                          <p:attrName>ppt_h</p:attrName>
                                        </p:attrNameLst>
                                      </p:cBhvr>
                                      <p:tavLst>
                                        <p:tav tm="0">
                                          <p:val>
                                            <p:fltVal val="0"/>
                                          </p:val>
                                        </p:tav>
                                        <p:tav tm="100000">
                                          <p:val>
                                            <p:strVal val="#ppt_h"/>
                                          </p:val>
                                        </p:tav>
                                      </p:tavLst>
                                    </p:anim>
                                    <p:animEffect transition="in" filter="fade">
                                      <p:cBhvr>
                                        <p:cTn id="34" dur="800"/>
                                        <p:tgtEl>
                                          <p:spTgt spid="1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800" fill="hold"/>
                                        <p:tgtEl>
                                          <p:spTgt spid="11"/>
                                        </p:tgtEl>
                                        <p:attrNameLst>
                                          <p:attrName>ppt_w</p:attrName>
                                        </p:attrNameLst>
                                      </p:cBhvr>
                                      <p:tavLst>
                                        <p:tav tm="0">
                                          <p:val>
                                            <p:fltVal val="0"/>
                                          </p:val>
                                        </p:tav>
                                        <p:tav tm="100000">
                                          <p:val>
                                            <p:strVal val="#ppt_w"/>
                                          </p:val>
                                        </p:tav>
                                      </p:tavLst>
                                    </p:anim>
                                    <p:anim calcmode="lin" valueType="num">
                                      <p:cBhvr>
                                        <p:cTn id="38" dur="800" fill="hold"/>
                                        <p:tgtEl>
                                          <p:spTgt spid="11"/>
                                        </p:tgtEl>
                                        <p:attrNameLst>
                                          <p:attrName>ppt_h</p:attrName>
                                        </p:attrNameLst>
                                      </p:cBhvr>
                                      <p:tavLst>
                                        <p:tav tm="0">
                                          <p:val>
                                            <p:fltVal val="0"/>
                                          </p:val>
                                        </p:tav>
                                        <p:tav tm="100000">
                                          <p:val>
                                            <p:strVal val="#ppt_h"/>
                                          </p:val>
                                        </p:tav>
                                      </p:tavLst>
                                    </p:anim>
                                    <p:animEffect transition="in" filter="fade">
                                      <p:cBhvr>
                                        <p:cTn id="39" dur="800"/>
                                        <p:tgtEl>
                                          <p:spTgt spid="11"/>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800" fill="hold"/>
                                        <p:tgtEl>
                                          <p:spTgt spid="13"/>
                                        </p:tgtEl>
                                        <p:attrNameLst>
                                          <p:attrName>ppt_w</p:attrName>
                                        </p:attrNameLst>
                                      </p:cBhvr>
                                      <p:tavLst>
                                        <p:tav tm="0">
                                          <p:val>
                                            <p:fltVal val="0"/>
                                          </p:val>
                                        </p:tav>
                                        <p:tav tm="100000">
                                          <p:val>
                                            <p:strVal val="#ppt_w"/>
                                          </p:val>
                                        </p:tav>
                                      </p:tavLst>
                                    </p:anim>
                                    <p:anim calcmode="lin" valueType="num">
                                      <p:cBhvr>
                                        <p:cTn id="43" dur="800" fill="hold"/>
                                        <p:tgtEl>
                                          <p:spTgt spid="13"/>
                                        </p:tgtEl>
                                        <p:attrNameLst>
                                          <p:attrName>ppt_h</p:attrName>
                                        </p:attrNameLst>
                                      </p:cBhvr>
                                      <p:tavLst>
                                        <p:tav tm="0">
                                          <p:val>
                                            <p:fltVal val="0"/>
                                          </p:val>
                                        </p:tav>
                                        <p:tav tm="100000">
                                          <p:val>
                                            <p:strVal val="#ppt_h"/>
                                          </p:val>
                                        </p:tav>
                                      </p:tavLst>
                                    </p:anim>
                                    <p:animEffect transition="in" filter="fade">
                                      <p:cBhvr>
                                        <p:cTn id="44" dur="800"/>
                                        <p:tgtEl>
                                          <p:spTgt spid="1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800" fill="hold"/>
                                        <p:tgtEl>
                                          <p:spTgt spid="14"/>
                                        </p:tgtEl>
                                        <p:attrNameLst>
                                          <p:attrName>ppt_w</p:attrName>
                                        </p:attrNameLst>
                                      </p:cBhvr>
                                      <p:tavLst>
                                        <p:tav tm="0">
                                          <p:val>
                                            <p:fltVal val="0"/>
                                          </p:val>
                                        </p:tav>
                                        <p:tav tm="100000">
                                          <p:val>
                                            <p:strVal val="#ppt_w"/>
                                          </p:val>
                                        </p:tav>
                                      </p:tavLst>
                                    </p:anim>
                                    <p:anim calcmode="lin" valueType="num">
                                      <p:cBhvr>
                                        <p:cTn id="48" dur="800" fill="hold"/>
                                        <p:tgtEl>
                                          <p:spTgt spid="14"/>
                                        </p:tgtEl>
                                        <p:attrNameLst>
                                          <p:attrName>ppt_h</p:attrName>
                                        </p:attrNameLst>
                                      </p:cBhvr>
                                      <p:tavLst>
                                        <p:tav tm="0">
                                          <p:val>
                                            <p:fltVal val="0"/>
                                          </p:val>
                                        </p:tav>
                                        <p:tav tm="100000">
                                          <p:val>
                                            <p:strVal val="#ppt_h"/>
                                          </p:val>
                                        </p:tav>
                                      </p:tavLst>
                                    </p:anim>
                                    <p:animEffect transition="in" filter="fade">
                                      <p:cBhvr>
                                        <p:cTn id="49" dur="800"/>
                                        <p:tgtEl>
                                          <p:spTgt spid="1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800" fill="hold"/>
                                        <p:tgtEl>
                                          <p:spTgt spid="12"/>
                                        </p:tgtEl>
                                        <p:attrNameLst>
                                          <p:attrName>ppt_w</p:attrName>
                                        </p:attrNameLst>
                                      </p:cBhvr>
                                      <p:tavLst>
                                        <p:tav tm="0">
                                          <p:val>
                                            <p:fltVal val="0"/>
                                          </p:val>
                                        </p:tav>
                                        <p:tav tm="100000">
                                          <p:val>
                                            <p:strVal val="#ppt_w"/>
                                          </p:val>
                                        </p:tav>
                                      </p:tavLst>
                                    </p:anim>
                                    <p:anim calcmode="lin" valueType="num">
                                      <p:cBhvr>
                                        <p:cTn id="53" dur="800" fill="hold"/>
                                        <p:tgtEl>
                                          <p:spTgt spid="12"/>
                                        </p:tgtEl>
                                        <p:attrNameLst>
                                          <p:attrName>ppt_h</p:attrName>
                                        </p:attrNameLst>
                                      </p:cBhvr>
                                      <p:tavLst>
                                        <p:tav tm="0">
                                          <p:val>
                                            <p:fltVal val="0"/>
                                          </p:val>
                                        </p:tav>
                                        <p:tav tm="100000">
                                          <p:val>
                                            <p:strVal val="#ppt_h"/>
                                          </p:val>
                                        </p:tav>
                                      </p:tavLst>
                                    </p:anim>
                                    <p:animEffect transition="in" filter="fade">
                                      <p:cBhvr>
                                        <p:cTn id="54" dur="8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24" grpId="0"/>
      <p:bldP spid="25" grpId="0"/>
      <p:bldP spid="26" grpId="0"/>
      <p:bldP spid="27"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7"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3" y="5063086"/>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8" y="5063086"/>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9" y="3051385"/>
            <a:ext cx="1955536" cy="353913"/>
          </a:xfrm>
          <a:prstGeom prst="rect">
            <a:avLst/>
          </a:prstGeom>
        </p:spPr>
        <p:txBody>
          <a:bodyPr lIns="51241" tIns="25621" rIns="51241" bIns="2562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747"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6" y="420562"/>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9" y="1957969"/>
            <a:ext cx="1796595" cy="446617"/>
          </a:xfrm>
          <a:prstGeom prst="rect">
            <a:avLst/>
          </a:prstGeom>
        </p:spPr>
        <p:txBody>
          <a:bodyPr/>
          <a:lstStyle>
            <a:lvl1pPr marL="0" indent="0" algn="ctr">
              <a:buNone/>
              <a:defRPr sz="1345" baseline="0">
                <a:solidFill>
                  <a:schemeClr val="bg1">
                    <a:lumMod val="50000"/>
                  </a:schemeClr>
                </a:solidFill>
              </a:defRPr>
            </a:lvl1pPr>
            <a:lvl2pPr marL="341637" indent="0">
              <a:buNone/>
              <a:defRPr sz="747"/>
            </a:lvl2pPr>
            <a:lvl3pPr marL="683276" indent="0">
              <a:buNone/>
              <a:defRPr sz="747"/>
            </a:lvl3pPr>
            <a:lvl4pPr marL="1024913" indent="0">
              <a:buNone/>
              <a:defRPr sz="747"/>
            </a:lvl4pPr>
            <a:lvl5pPr marL="1366550" indent="0">
              <a:buNone/>
              <a:defRPr sz="747"/>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40" y="5107997"/>
            <a:ext cx="1355465" cy="446617"/>
          </a:xfrm>
          <a:prstGeom prst="rect">
            <a:avLst/>
          </a:prstGeom>
        </p:spPr>
        <p:txBody>
          <a:bodyPr/>
          <a:lstStyle>
            <a:lvl1pPr marL="0" indent="0">
              <a:buNone/>
              <a:defRPr sz="747">
                <a:solidFill>
                  <a:schemeClr val="bg1">
                    <a:lumMod val="50000"/>
                  </a:schemeClr>
                </a:solidFill>
                <a:latin typeface="+mn-lt"/>
              </a:defRPr>
            </a:lvl1pPr>
            <a:lvl2pPr marL="341637" indent="0">
              <a:buNone/>
              <a:defRPr sz="747"/>
            </a:lvl2pPr>
            <a:lvl3pPr marL="683276" indent="0">
              <a:buNone/>
              <a:defRPr sz="747"/>
            </a:lvl3pPr>
            <a:lvl4pPr marL="1024913" indent="0">
              <a:buNone/>
              <a:defRPr sz="747"/>
            </a:lvl4pPr>
            <a:lvl5pPr marL="1366550" indent="0">
              <a:buNone/>
              <a:defRPr sz="747"/>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5" y="4243969"/>
            <a:ext cx="2007965" cy="446617"/>
          </a:xfrm>
          <a:prstGeom prst="rect">
            <a:avLst/>
          </a:prstGeom>
        </p:spPr>
        <p:txBody>
          <a:bodyPr/>
          <a:lstStyle>
            <a:lvl1pPr marL="0" indent="0">
              <a:buNone/>
              <a:defRPr sz="675" baseline="0">
                <a:solidFill>
                  <a:schemeClr val="bg1">
                    <a:lumMod val="50000"/>
                  </a:schemeClr>
                </a:solidFill>
              </a:defRPr>
            </a:lvl1pPr>
            <a:lvl2pPr marL="341637" indent="0">
              <a:buNone/>
              <a:defRPr sz="747"/>
            </a:lvl2pPr>
            <a:lvl3pPr marL="683276" indent="0">
              <a:buNone/>
              <a:defRPr sz="747"/>
            </a:lvl3pPr>
            <a:lvl4pPr marL="1024913" indent="0">
              <a:buNone/>
              <a:defRPr sz="747"/>
            </a:lvl4pPr>
            <a:lvl5pPr marL="1366550" indent="0">
              <a:buNone/>
              <a:defRPr sz="747"/>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60"/>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28" name="Rounded Rectangle 27">
            <a:extLst>
              <a:ext uri="{FF2B5EF4-FFF2-40B4-BE49-F238E27FC236}">
                <a16:creationId xmlns:a16="http://schemas.microsoft.com/office/drawing/2014/main" id="{C100A5BD-B1D8-6F40-867C-2FCDED8191FE}"/>
              </a:ext>
            </a:extLst>
          </p:cNvPr>
          <p:cNvSpPr/>
          <p:nvPr userDrawn="1"/>
        </p:nvSpPr>
        <p:spPr>
          <a:xfrm>
            <a:off x="3601799" y="5063085"/>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Tree>
    <p:extLst>
      <p:ext uri="{BB962C8B-B14F-4D97-AF65-F5344CB8AC3E}">
        <p14:creationId xmlns:p14="http://schemas.microsoft.com/office/powerpoint/2010/main" val="76944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3142824"/>
            <a:ext cx="1955536" cy="214729"/>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434360"/>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4211210"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4871608"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763341" y="3648796"/>
            <a:ext cx="322675"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400243" y="3650167"/>
            <a:ext cx="3048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917259" y="3525514"/>
            <a:ext cx="478532"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103731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3876255"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2999130"/>
            <a:ext cx="1955536" cy="384514"/>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3901834" y="5107995"/>
            <a:ext cx="1355465" cy="446617"/>
          </a:xfrm>
          <a:prstGeom prst="rect">
            <a:avLst/>
          </a:prstGeom>
        </p:spPr>
        <p:txBody>
          <a:bodyPr/>
          <a:lstStyle>
            <a:lvl1pPr marL="0" indent="0">
              <a:buNone/>
              <a:defRPr sz="996">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Tree>
    <p:extLst>
      <p:ext uri="{BB962C8B-B14F-4D97-AF65-F5344CB8AC3E}">
        <p14:creationId xmlns:p14="http://schemas.microsoft.com/office/powerpoint/2010/main" val="118907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0625F-F259-40A5-BD48-B4CB9B0AF9DE}"/>
              </a:ext>
            </a:extLst>
          </p:cNvPr>
          <p:cNvSpPr/>
          <p:nvPr userDrawn="1"/>
        </p:nvSpPr>
        <p:spPr>
          <a:xfrm>
            <a:off x="1" y="0"/>
            <a:ext cx="91463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Title Placeholder 1"/>
          <p:cNvSpPr txBox="1">
            <a:spLocks/>
          </p:cNvSpPr>
          <p:nvPr userDrawn="1"/>
        </p:nvSpPr>
        <p:spPr>
          <a:xfrm>
            <a:off x="628650" y="727976"/>
            <a:ext cx="7886700" cy="3587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400" kern="1200">
                <a:solidFill>
                  <a:schemeClr val="tx1"/>
                </a:solidFill>
                <a:latin typeface="Corbel" panose="020B0503020204020204" pitchFamily="34" charset="0"/>
                <a:ea typeface="+mj-ea"/>
                <a:cs typeface="+mj-cs"/>
              </a:defRPr>
            </a:lvl1pPr>
          </a:lstStyle>
          <a:p>
            <a:endParaRPr lang="en-US" sz="1200" dirty="0">
              <a:solidFill>
                <a:schemeClr val="bg1"/>
              </a:solidFill>
            </a:endParaRPr>
          </a:p>
        </p:txBody>
      </p:sp>
      <p:pic>
        <p:nvPicPr>
          <p:cNvPr id="9" name="Picture 8">
            <a:extLst>
              <a:ext uri="{FF2B5EF4-FFF2-40B4-BE49-F238E27FC236}">
                <a16:creationId xmlns:a16="http://schemas.microsoft.com/office/drawing/2014/main" id="{E03A9E43-E59F-E241-85D0-F48AF25BDC82}"/>
              </a:ext>
            </a:extLst>
          </p:cNvPr>
          <p:cNvPicPr>
            <a:picLocks noChangeAspect="1"/>
          </p:cNvPicPr>
          <p:nvPr userDrawn="1"/>
        </p:nvPicPr>
        <p:blipFill>
          <a:blip r:embed="rId2"/>
          <a:stretch>
            <a:fillRect/>
          </a:stretch>
        </p:blipFill>
        <p:spPr>
          <a:xfrm>
            <a:off x="2" y="6311901"/>
            <a:ext cx="8515349" cy="546098"/>
          </a:xfrm>
          <a:prstGeom prst="rect">
            <a:avLst/>
          </a:prstGeom>
        </p:spPr>
      </p:pic>
      <p:pic>
        <p:nvPicPr>
          <p:cNvPr id="11" name="Picture 10">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3"/>
          <a:srcRect l="40266" t="17921" r="39881" b="19160"/>
          <a:stretch/>
        </p:blipFill>
        <p:spPr>
          <a:xfrm>
            <a:off x="8727998" y="6356352"/>
            <a:ext cx="215283" cy="435196"/>
          </a:xfrm>
          <a:prstGeom prst="rect">
            <a:avLst/>
          </a:prstGeom>
        </p:spPr>
      </p:pic>
      <p:sp>
        <p:nvSpPr>
          <p:cNvPr id="12"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pPr/>
              <a:t>02-11-2022</a:t>
            </a:fld>
            <a:r>
              <a:rPr lang="en-US" dirty="0"/>
              <a:t> </a:t>
            </a:r>
            <a:r>
              <a:rPr lang="en-US" altLang="en-US" dirty="0"/>
              <a:t>| </a:t>
            </a:r>
            <a:r>
              <a:rPr lang="en-IN" altLang="en-US" dirty="0"/>
              <a:t>© Mphasis 2021  Proprietary and confidential information</a:t>
            </a:r>
            <a:endParaRPr lang="en-US" dirty="0"/>
          </a:p>
        </p:txBody>
      </p:sp>
      <p:sp>
        <p:nvSpPr>
          <p:cNvPr id="13"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dirty="0"/>
          </a:p>
        </p:txBody>
      </p:sp>
      <p:sp>
        <p:nvSpPr>
          <p:cNvPr id="8" name="Text Placeholder 3">
            <a:extLst>
              <a:ext uri="{FF2B5EF4-FFF2-40B4-BE49-F238E27FC236}">
                <a16:creationId xmlns:a16="http://schemas.microsoft.com/office/drawing/2014/main" id="{F69003F4-E17E-3949-B560-6EDEEDA88835}"/>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none"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10" name="Straight Connector 9">
            <a:extLst>
              <a:ext uri="{FF2B5EF4-FFF2-40B4-BE49-F238E27FC236}">
                <a16:creationId xmlns:a16="http://schemas.microsoft.com/office/drawing/2014/main" id="{DFBE4022-A206-6443-8C6B-43FD88A928A0}"/>
              </a:ext>
            </a:extLst>
          </p:cNvPr>
          <p:cNvCxnSpPr>
            <a:cxnSpLocks/>
          </p:cNvCxnSpPr>
          <p:nvPr userDrawn="1"/>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53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628650" y="-13647"/>
            <a:ext cx="7886700" cy="595539"/>
          </a:xfrm>
          <a:prstGeom prst="rect">
            <a:avLst/>
          </a:prstGeom>
        </p:spPr>
        <p:txBody>
          <a:bodyPr anchor="ctr">
            <a:noAutofit/>
          </a:bodyPr>
          <a:lstStyle>
            <a:lvl1pPr algn="ctr">
              <a:defRPr sz="1800" b="1">
                <a:solidFill>
                  <a:schemeClr val="accent1"/>
                </a:solidFill>
                <a:latin typeface="+mn-lt"/>
              </a:defRPr>
            </a:lvl1pPr>
          </a:lstStyle>
          <a:p>
            <a:r>
              <a:rPr lang="en-US" dirty="0"/>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userDrawn="1"/>
        </p:nvSpPr>
        <p:spPr>
          <a:xfrm>
            <a:off x="204397" y="6554766"/>
            <a:ext cx="2403668" cy="323165"/>
          </a:xfrm>
          <a:prstGeom prst="rect">
            <a:avLst/>
          </a:prstGeom>
          <a:noFill/>
        </p:spPr>
        <p:txBody>
          <a:bodyPr wrap="square" rtlCol="0">
            <a:spAutoFit/>
          </a:bodyPr>
          <a:lstStyle/>
          <a:p>
            <a:r>
              <a:rPr lang="en-US" sz="750" dirty="0">
                <a:solidFill>
                  <a:schemeClr val="bg1"/>
                </a:solidFill>
              </a:rPr>
              <a:t>© Mphasis 2020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userDrawn="1"/>
        </p:nvSpPr>
        <p:spPr>
          <a:xfrm>
            <a:off x="8022432" y="6554766"/>
            <a:ext cx="347057" cy="207749"/>
          </a:xfrm>
          <a:prstGeom prst="rect">
            <a:avLst/>
          </a:prstGeom>
          <a:noFill/>
        </p:spPr>
        <p:txBody>
          <a:bodyPr wrap="square" rtlCol="0">
            <a:spAutoFit/>
          </a:bodyPr>
          <a:lstStyle/>
          <a:p>
            <a:pPr algn="r"/>
            <a:fld id="{82F70C56-9CC2-43FD-A22E-F0925CD76F70}" type="slidenum">
              <a:rPr lang="en-GB" sz="750" smtClean="0">
                <a:solidFill>
                  <a:schemeClr val="bg1"/>
                </a:solidFill>
              </a:rPr>
              <a:t>‹#›</a:t>
            </a:fld>
            <a:endParaRPr lang="en-US" sz="750" dirty="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userDrawn="1"/>
        </p:nvCxnSpPr>
        <p:spPr>
          <a:xfrm>
            <a:off x="1756064" y="581891"/>
            <a:ext cx="5631873"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userDrawn="1"/>
        </p:nvSpPr>
        <p:spPr>
          <a:xfrm>
            <a:off x="6924676" y="6554766"/>
            <a:ext cx="890588" cy="207749"/>
          </a:xfrm>
          <a:prstGeom prst="rect">
            <a:avLst/>
          </a:prstGeom>
          <a:noFill/>
        </p:spPr>
        <p:txBody>
          <a:bodyPr wrap="square" rtlCol="0">
            <a:spAutoFit/>
          </a:bodyPr>
          <a:lstStyle/>
          <a:p>
            <a:pPr algn="ctr"/>
            <a:fld id="{6962E89B-16E8-4920-AE09-7BF9868788C3}" type="datetime4">
              <a:rPr lang="en-GB" sz="750" smtClean="0">
                <a:solidFill>
                  <a:schemeClr val="bg1"/>
                </a:solidFill>
              </a:rPr>
              <a:t>02 November 2022</a:t>
            </a:fld>
            <a:endParaRPr lang="en-US" sz="750" dirty="0">
              <a:solidFill>
                <a:schemeClr val="bg1"/>
              </a:solidFill>
            </a:endParaRPr>
          </a:p>
        </p:txBody>
      </p:sp>
    </p:spTree>
    <p:extLst>
      <p:ext uri="{BB962C8B-B14F-4D97-AF65-F5344CB8AC3E}">
        <p14:creationId xmlns:p14="http://schemas.microsoft.com/office/powerpoint/2010/main" val="214173092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4E1B-08D5-438E-9656-B354EAFFDE5D}"/>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02191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221D40-1326-5F47-9F7B-A14BCA76802A}"/>
              </a:ext>
            </a:extLst>
          </p:cNvPr>
          <p:cNvPicPr>
            <a:picLocks noChangeAspect="1"/>
          </p:cNvPicPr>
          <p:nvPr/>
        </p:nvPicPr>
        <p:blipFill>
          <a:blip r:embed="rId2"/>
          <a:stretch>
            <a:fillRect/>
          </a:stretch>
        </p:blipFill>
        <p:spPr>
          <a:xfrm>
            <a:off x="1" y="0"/>
            <a:ext cx="9144000" cy="6858000"/>
          </a:xfrm>
          <a:prstGeom prst="rect">
            <a:avLst/>
          </a:prstGeom>
        </p:spPr>
      </p:pic>
      <p:sp>
        <p:nvSpPr>
          <p:cNvPr id="7" name="Date Placeholder 6">
            <a:extLst>
              <a:ext uri="{FF2B5EF4-FFF2-40B4-BE49-F238E27FC236}">
                <a16:creationId xmlns:a16="http://schemas.microsoft.com/office/drawing/2014/main" id="{49643496-82AF-0448-9330-2CD7348FE54F}"/>
              </a:ext>
            </a:extLst>
          </p:cNvPr>
          <p:cNvSpPr>
            <a:spLocks noGrp="1"/>
          </p:cNvSpPr>
          <p:nvPr>
            <p:ph type="dt" sz="half" idx="14"/>
          </p:nvPr>
        </p:nvSpPr>
        <p:spPr/>
        <p:txBody>
          <a:bodyPr/>
          <a:lstStyle/>
          <a:p>
            <a:fld id="{D97C9332-06A4-8741-8892-83C10379AC79}" type="datetime1">
              <a:rPr lang="en-IN" smtClean="0"/>
              <a:t>02-11-2022</a:t>
            </a:fld>
            <a:r>
              <a:rPr lang="en-US"/>
              <a:t> </a:t>
            </a:r>
            <a:r>
              <a:rPr lang="en-US" altLang="en-US"/>
              <a:t>| </a:t>
            </a:r>
            <a:r>
              <a:rPr lang="en-IN" altLang="en-US"/>
              <a:t>© Mphasis 2018  Proprietary and confidential information</a:t>
            </a:r>
            <a:endParaRPr lang="en-US" dirty="0"/>
          </a:p>
        </p:txBody>
      </p:sp>
      <p:sp>
        <p:nvSpPr>
          <p:cNvPr id="8" name="Slide Number Placeholder 7">
            <a:extLst>
              <a:ext uri="{FF2B5EF4-FFF2-40B4-BE49-F238E27FC236}">
                <a16:creationId xmlns:a16="http://schemas.microsoft.com/office/drawing/2014/main" id="{4B9B7DAE-C69C-394A-9DAA-968B2477EC22}"/>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21" name="Straight Connector 20">
            <a:extLst>
              <a:ext uri="{FF2B5EF4-FFF2-40B4-BE49-F238E27FC236}">
                <a16:creationId xmlns:a16="http://schemas.microsoft.com/office/drawing/2014/main" id="{68B944DE-DE06-4B49-B994-B75840615CC2}"/>
              </a:ext>
            </a:extLst>
          </p:cNvPr>
          <p:cNvCxnSpPr>
            <a:cxnSpLocks/>
          </p:cNvCxnSpPr>
          <p:nvPr/>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94CD73-9149-4641-8F68-3FA263C232E3}"/>
              </a:ext>
            </a:extLst>
          </p:cNvPr>
          <p:cNvCxnSpPr>
            <a:cxnSpLocks/>
          </p:cNvCxnSpPr>
          <p:nvPr/>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3" name="Content Placeholder 4">
            <a:extLst>
              <a:ext uri="{FF2B5EF4-FFF2-40B4-BE49-F238E27FC236}">
                <a16:creationId xmlns:a16="http://schemas.microsoft.com/office/drawing/2014/main" id="{1FF231C8-CCB9-6446-A179-EB086D1CAE95}"/>
              </a:ext>
            </a:extLst>
          </p:cNvPr>
          <p:cNvSpPr>
            <a:spLocks noGrp="1"/>
          </p:cNvSpPr>
          <p:nvPr>
            <p:ph sz="quarter" idx="12" hasCustomPrompt="1"/>
          </p:nvPr>
        </p:nvSpPr>
        <p:spPr>
          <a:xfrm>
            <a:off x="2213770" y="2124136"/>
            <a:ext cx="2735263" cy="3655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sz="1575" b="1" cap="all" baseline="0">
                <a:solidFill>
                  <a:schemeClr val="bg1"/>
                </a:solidFill>
              </a:defRPr>
            </a:lvl1pPr>
            <a:lvl2pPr marL="455516" indent="0">
              <a:buNone/>
              <a:defRPr sz="897"/>
            </a:lvl2pPr>
            <a:lvl3pPr marL="911034" indent="0">
              <a:buNone/>
              <a:defRPr sz="897"/>
            </a:lvl3pPr>
            <a:lvl4pPr marL="1366551" indent="0">
              <a:buNone/>
              <a:defRPr sz="897"/>
            </a:lvl4pPr>
            <a:lvl5pPr marL="1822067" indent="0">
              <a:buNone/>
              <a:defRPr sz="897"/>
            </a:lvl5pPr>
          </a:lstStyle>
          <a:p>
            <a:pPr lvl="0"/>
            <a:r>
              <a:rPr lang="en-US" dirty="0"/>
              <a:t>SUBHEADLINE</a:t>
            </a:r>
          </a:p>
        </p:txBody>
      </p:sp>
      <p:sp>
        <p:nvSpPr>
          <p:cNvPr id="4" name="Content Placeholder 3">
            <a:extLst>
              <a:ext uri="{FF2B5EF4-FFF2-40B4-BE49-F238E27FC236}">
                <a16:creationId xmlns:a16="http://schemas.microsoft.com/office/drawing/2014/main" id="{E969B851-7E6C-224A-A414-944FC4E11DFD}"/>
              </a:ext>
            </a:extLst>
          </p:cNvPr>
          <p:cNvSpPr>
            <a:spLocks noGrp="1"/>
          </p:cNvSpPr>
          <p:nvPr>
            <p:ph sz="quarter" idx="16" hasCustomPrompt="1"/>
          </p:nvPr>
        </p:nvSpPr>
        <p:spPr>
          <a:xfrm>
            <a:off x="2213373" y="2671763"/>
            <a:ext cx="2736056" cy="2278062"/>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cap="all" baseline="0">
                <a:solidFill>
                  <a:schemeClr val="bg1"/>
                </a:solidFill>
              </a:defRPr>
            </a:lvl1pPr>
            <a:lvl2pPr marL="455516" indent="0">
              <a:buNone/>
              <a:defRPr sz="1050"/>
            </a:lvl2pPr>
            <a:lvl3pPr marL="911033" indent="0">
              <a:buNone/>
              <a:defRPr sz="1050"/>
            </a:lvl3pPr>
            <a:lvl4pPr marL="1366550" indent="0">
              <a:buNone/>
              <a:defRPr sz="1050"/>
            </a:lvl4pPr>
            <a:lvl5pPr marL="1822067" indent="0">
              <a:buNone/>
              <a:defRPr sz="1050"/>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127609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7.emf"/><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22.xml"/><Relationship Id="rId7"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7.emf"/><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userDrawn="1"/>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7" name="Rectangle 6">
            <a:extLst>
              <a:ext uri="{FF2B5EF4-FFF2-40B4-BE49-F238E27FC236}">
                <a16:creationId xmlns:a16="http://schemas.microsoft.com/office/drawing/2014/main" id="{B5950C54-5C3F-E04E-B4E2-E463BC3E8ADC}"/>
              </a:ext>
            </a:extLst>
          </p:cNvPr>
          <p:cNvSpPr>
            <a:spLocks noChangeArrowheads="1"/>
          </p:cNvSpPr>
          <p:nvPr userDrawn="1"/>
        </p:nvSpPr>
        <p:spPr bwMode="auto">
          <a:xfrm>
            <a:off x="5211765" y="6388287"/>
            <a:ext cx="371856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D97C9332-06A4-8741-8892-83C10379AC79}" type="datetime1">
              <a:rPr lang="en-IN" sz="797" smtClean="0">
                <a:solidFill>
                  <a:schemeClr val="bg1"/>
                </a:solidFill>
              </a:rPr>
              <a:pPr/>
              <a:t>02-11-2022</a:t>
            </a:fld>
            <a:r>
              <a:rPr lang="en-US" sz="797" dirty="0">
                <a:solidFill>
                  <a:schemeClr val="bg1"/>
                </a:solidFill>
              </a:rPr>
              <a:t> </a:t>
            </a:r>
            <a:r>
              <a:rPr lang="en-US" altLang="en-US" sz="797" dirty="0">
                <a:solidFill>
                  <a:schemeClr val="bg1"/>
                </a:solidFill>
              </a:rPr>
              <a:t>| </a:t>
            </a:r>
            <a:r>
              <a:rPr lang="en-IN" altLang="en-US" sz="797" dirty="0">
                <a:solidFill>
                  <a:schemeClr val="bg1"/>
                </a:solidFill>
              </a:rPr>
              <a:t>© Mphasis 2018  Proprietary and confidential information</a:t>
            </a:r>
            <a:endParaRPr lang="en-US" sz="797" dirty="0">
              <a:solidFill>
                <a:schemeClr val="bg1"/>
              </a:solidFill>
            </a:endParaRPr>
          </a:p>
        </p:txBody>
      </p:sp>
      <p:sp>
        <p:nvSpPr>
          <p:cNvPr id="5" name="Rectangle 4">
            <a:extLst>
              <a:ext uri="{FF2B5EF4-FFF2-40B4-BE49-F238E27FC236}">
                <a16:creationId xmlns:a16="http://schemas.microsoft.com/office/drawing/2014/main" id="{45B15319-C92C-BF45-ACF9-9B20AF7F7F01}"/>
              </a:ext>
            </a:extLst>
          </p:cNvPr>
          <p:cNvSpPr/>
          <p:nvPr userDrawn="1"/>
        </p:nvSpPr>
        <p:spPr>
          <a:xfrm>
            <a:off x="0" y="0"/>
            <a:ext cx="9144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100730299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88"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p:txStyles>
    <p:titleStyle>
      <a:lvl1pPr algn="ctr" defTabSz="455516" rtl="0" eaLnBrk="1" latinLnBrk="0" hangingPunct="1">
        <a:spcBef>
          <a:spcPct val="0"/>
        </a:spcBef>
        <a:buNone/>
        <a:defRPr sz="4384" kern="1200">
          <a:solidFill>
            <a:schemeClr val="tx1"/>
          </a:solidFill>
          <a:latin typeface="+mj-lt"/>
          <a:ea typeface="+mj-ea"/>
          <a:cs typeface="+mj-cs"/>
        </a:defRPr>
      </a:lvl1pPr>
    </p:titleStyle>
    <p:body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p:bodyStyle>
    <p:otherStyle>
      <a:defPPr>
        <a:defRPr lang="en-US"/>
      </a:defPPr>
      <a:lvl1pPr marL="0" algn="l" defTabSz="455516" rtl="0" eaLnBrk="1" latinLnBrk="0" hangingPunct="1">
        <a:defRPr sz="1793" kern="1200">
          <a:solidFill>
            <a:schemeClr val="tx1"/>
          </a:solidFill>
          <a:latin typeface="+mn-lt"/>
          <a:ea typeface="+mn-ea"/>
          <a:cs typeface="+mn-cs"/>
        </a:defRPr>
      </a:lvl1pPr>
      <a:lvl2pPr marL="455516" algn="l" defTabSz="455516" rtl="0" eaLnBrk="1" latinLnBrk="0" hangingPunct="1">
        <a:defRPr sz="1793" kern="1200">
          <a:solidFill>
            <a:schemeClr val="tx1"/>
          </a:solidFill>
          <a:latin typeface="+mn-lt"/>
          <a:ea typeface="+mn-ea"/>
          <a:cs typeface="+mn-cs"/>
        </a:defRPr>
      </a:lvl2pPr>
      <a:lvl3pPr marL="911034" algn="l" defTabSz="455516" rtl="0" eaLnBrk="1" latinLnBrk="0" hangingPunct="1">
        <a:defRPr sz="1793" kern="1200">
          <a:solidFill>
            <a:schemeClr val="tx1"/>
          </a:solidFill>
          <a:latin typeface="+mn-lt"/>
          <a:ea typeface="+mn-ea"/>
          <a:cs typeface="+mn-cs"/>
        </a:defRPr>
      </a:lvl3pPr>
      <a:lvl4pPr marL="1366551" algn="l" defTabSz="455516" rtl="0" eaLnBrk="1" latinLnBrk="0" hangingPunct="1">
        <a:defRPr sz="1793" kern="1200">
          <a:solidFill>
            <a:schemeClr val="tx1"/>
          </a:solidFill>
          <a:latin typeface="+mn-lt"/>
          <a:ea typeface="+mn-ea"/>
          <a:cs typeface="+mn-cs"/>
        </a:defRPr>
      </a:lvl4pPr>
      <a:lvl5pPr marL="1822067" algn="l" defTabSz="455516" rtl="0" eaLnBrk="1" latinLnBrk="0" hangingPunct="1">
        <a:defRPr sz="1793" kern="1200">
          <a:solidFill>
            <a:schemeClr val="tx1"/>
          </a:solidFill>
          <a:latin typeface="+mn-lt"/>
          <a:ea typeface="+mn-ea"/>
          <a:cs typeface="+mn-cs"/>
        </a:defRPr>
      </a:lvl5pPr>
      <a:lvl6pPr marL="2277584" algn="l" defTabSz="455516" rtl="0" eaLnBrk="1" latinLnBrk="0" hangingPunct="1">
        <a:defRPr sz="1793" kern="1200">
          <a:solidFill>
            <a:schemeClr val="tx1"/>
          </a:solidFill>
          <a:latin typeface="+mn-lt"/>
          <a:ea typeface="+mn-ea"/>
          <a:cs typeface="+mn-cs"/>
        </a:defRPr>
      </a:lvl6pPr>
      <a:lvl7pPr marL="2733102" algn="l" defTabSz="455516" rtl="0" eaLnBrk="1" latinLnBrk="0" hangingPunct="1">
        <a:defRPr sz="1793" kern="1200">
          <a:solidFill>
            <a:schemeClr val="tx1"/>
          </a:solidFill>
          <a:latin typeface="+mn-lt"/>
          <a:ea typeface="+mn-ea"/>
          <a:cs typeface="+mn-cs"/>
        </a:defRPr>
      </a:lvl7pPr>
      <a:lvl8pPr marL="3188618" algn="l" defTabSz="455516" rtl="0" eaLnBrk="1" latinLnBrk="0" hangingPunct="1">
        <a:defRPr sz="1793" kern="1200">
          <a:solidFill>
            <a:schemeClr val="tx1"/>
          </a:solidFill>
          <a:latin typeface="+mn-lt"/>
          <a:ea typeface="+mn-ea"/>
          <a:cs typeface="+mn-cs"/>
        </a:defRPr>
      </a:lvl8pPr>
      <a:lvl9pPr marL="3644135" algn="l" defTabSz="455516" rtl="0" eaLnBrk="1" latinLnBrk="0" hangingPunct="1">
        <a:defRPr sz="179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3A9E43-E59F-E241-85D0-F48AF25BDC82}"/>
              </a:ext>
            </a:extLst>
          </p:cNvPr>
          <p:cNvPicPr>
            <a:picLocks noChangeAspect="1"/>
          </p:cNvPicPr>
          <p:nvPr/>
        </p:nvPicPr>
        <p:blipFill>
          <a:blip r:embed="rId13"/>
          <a:stretch>
            <a:fillRect/>
          </a:stretch>
        </p:blipFill>
        <p:spPr>
          <a:xfrm>
            <a:off x="2" y="6311901"/>
            <a:ext cx="8515349" cy="546098"/>
          </a:xfrm>
          <a:prstGeom prst="rect">
            <a:avLst/>
          </a:prstGeom>
        </p:spPr>
      </p:pic>
      <p:pic>
        <p:nvPicPr>
          <p:cNvPr id="8" name="Picture 7">
            <a:extLst>
              <a:ext uri="{FF2B5EF4-FFF2-40B4-BE49-F238E27FC236}">
                <a16:creationId xmlns:a16="http://schemas.microsoft.com/office/drawing/2014/main" id="{533131F7-980B-C14E-94DE-D732D4082E1B}"/>
              </a:ext>
            </a:extLst>
          </p:cNvPr>
          <p:cNvPicPr>
            <a:picLocks noChangeAspect="1"/>
          </p:cNvPicPr>
          <p:nvPr/>
        </p:nvPicPr>
        <p:blipFill rotWithShape="1">
          <a:blip r:embed="rId14"/>
          <a:srcRect l="40266" t="17921" r="39881" b="19160"/>
          <a:stretch/>
        </p:blipFill>
        <p:spPr>
          <a:xfrm>
            <a:off x="8727998" y="6356352"/>
            <a:ext cx="215283" cy="435196"/>
          </a:xfrm>
          <a:prstGeom prst="rect">
            <a:avLst/>
          </a:prstGeom>
        </p:spPr>
      </p:pic>
      <p:sp>
        <p:nvSpPr>
          <p:cNvPr id="14"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t>02-11-2022</a:t>
            </a:fld>
            <a:r>
              <a:rPr lang="en-US" dirty="0"/>
              <a:t> </a:t>
            </a:r>
            <a:r>
              <a:rPr lang="en-US" altLang="en-US" dirty="0"/>
              <a:t>| </a:t>
            </a:r>
            <a:r>
              <a:rPr lang="en-IN" altLang="en-US" dirty="0"/>
              <a:t>© Mphasis 2018  Proprietary and confidential information</a:t>
            </a:r>
            <a:endParaRPr lang="en-US" dirty="0"/>
          </a:p>
        </p:txBody>
      </p:sp>
      <p:sp>
        <p:nvSpPr>
          <p:cNvPr id="15" name="Title Placeholder 14">
            <a:extLst>
              <a:ext uri="{FF2B5EF4-FFF2-40B4-BE49-F238E27FC236}">
                <a16:creationId xmlns:a16="http://schemas.microsoft.com/office/drawing/2014/main" id="{41D3EAA3-69B1-1B4B-AAAB-89AB17A2C327}"/>
              </a:ext>
            </a:extLst>
          </p:cNvPr>
          <p:cNvSpPr>
            <a:spLocks noGrp="1"/>
          </p:cNvSpPr>
          <p:nvPr>
            <p:ph type="title"/>
          </p:nvPr>
        </p:nvSpPr>
        <p:spPr>
          <a:xfrm>
            <a:off x="628650" y="366184"/>
            <a:ext cx="7886700" cy="1325034"/>
          </a:xfrm>
          <a:prstGeom prst="rect">
            <a:avLst/>
          </a:prstGeom>
        </p:spPr>
        <p:txBody>
          <a:bodyPr vert="horz" lIns="91440" tIns="45720" rIns="91440" bIns="45720" rtlCol="0" anchor="ctr">
            <a:normAutofit/>
          </a:bodyPr>
          <a:lstStyle/>
          <a:p>
            <a:r>
              <a:rPr lang="en-US" dirty="0"/>
              <a:t>Click to edit Master title style</a:t>
            </a:r>
          </a:p>
        </p:txBody>
      </p:sp>
      <p:sp>
        <p:nvSpPr>
          <p:cNvPr id="16"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45203442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hf hdr="0" ftr="0"/>
  <p:txStyles>
    <p:titleStyle>
      <a:lvl1pPr algn="l" defTabSz="911034" rtl="0" eaLnBrk="1" latinLnBrk="0" hangingPunct="1">
        <a:lnSpc>
          <a:spcPct val="90000"/>
        </a:lnSpc>
        <a:spcBef>
          <a:spcPct val="0"/>
        </a:spcBef>
        <a:buNone/>
        <a:defRPr sz="4384" kern="1200">
          <a:solidFill>
            <a:schemeClr val="tx1"/>
          </a:solidFill>
          <a:latin typeface="+mj-lt"/>
          <a:ea typeface="+mj-ea"/>
          <a:cs typeface="+mj-cs"/>
        </a:defRPr>
      </a:lvl1pPr>
    </p:titleStyle>
    <p:body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p:bodyStyle>
    <p:otherStyle>
      <a:defPPr>
        <a:defRPr lang="en-US"/>
      </a:defPPr>
      <a:lvl1pPr marL="0" algn="l" defTabSz="911034" rtl="0" eaLnBrk="1" latinLnBrk="0" hangingPunct="1">
        <a:defRPr sz="1793" kern="1200">
          <a:solidFill>
            <a:schemeClr val="tx1"/>
          </a:solidFill>
          <a:latin typeface="+mn-lt"/>
          <a:ea typeface="+mn-ea"/>
          <a:cs typeface="+mn-cs"/>
        </a:defRPr>
      </a:lvl1pPr>
      <a:lvl2pPr marL="455516" algn="l" defTabSz="911034" rtl="0" eaLnBrk="1" latinLnBrk="0" hangingPunct="1">
        <a:defRPr sz="1793" kern="1200">
          <a:solidFill>
            <a:schemeClr val="tx1"/>
          </a:solidFill>
          <a:latin typeface="+mn-lt"/>
          <a:ea typeface="+mn-ea"/>
          <a:cs typeface="+mn-cs"/>
        </a:defRPr>
      </a:lvl2pPr>
      <a:lvl3pPr marL="911034" algn="l" defTabSz="911034" rtl="0" eaLnBrk="1" latinLnBrk="0" hangingPunct="1">
        <a:defRPr sz="1793" kern="1200">
          <a:solidFill>
            <a:schemeClr val="tx1"/>
          </a:solidFill>
          <a:latin typeface="+mn-lt"/>
          <a:ea typeface="+mn-ea"/>
          <a:cs typeface="+mn-cs"/>
        </a:defRPr>
      </a:lvl3pPr>
      <a:lvl4pPr marL="1366551" algn="l" defTabSz="911034" rtl="0" eaLnBrk="1" latinLnBrk="0" hangingPunct="1">
        <a:defRPr sz="1793" kern="1200">
          <a:solidFill>
            <a:schemeClr val="tx1"/>
          </a:solidFill>
          <a:latin typeface="+mn-lt"/>
          <a:ea typeface="+mn-ea"/>
          <a:cs typeface="+mn-cs"/>
        </a:defRPr>
      </a:lvl4pPr>
      <a:lvl5pPr marL="1822067" algn="l" defTabSz="911034" rtl="0" eaLnBrk="1" latinLnBrk="0" hangingPunct="1">
        <a:defRPr sz="1793" kern="1200">
          <a:solidFill>
            <a:schemeClr val="tx1"/>
          </a:solidFill>
          <a:latin typeface="+mn-lt"/>
          <a:ea typeface="+mn-ea"/>
          <a:cs typeface="+mn-cs"/>
        </a:defRPr>
      </a:lvl5pPr>
      <a:lvl6pPr marL="2277584" algn="l" defTabSz="911034" rtl="0" eaLnBrk="1" latinLnBrk="0" hangingPunct="1">
        <a:defRPr sz="1793" kern="1200">
          <a:solidFill>
            <a:schemeClr val="tx1"/>
          </a:solidFill>
          <a:latin typeface="+mn-lt"/>
          <a:ea typeface="+mn-ea"/>
          <a:cs typeface="+mn-cs"/>
        </a:defRPr>
      </a:lvl6pPr>
      <a:lvl7pPr marL="2733102" algn="l" defTabSz="911034" rtl="0" eaLnBrk="1" latinLnBrk="0" hangingPunct="1">
        <a:defRPr sz="1793" kern="1200">
          <a:solidFill>
            <a:schemeClr val="tx1"/>
          </a:solidFill>
          <a:latin typeface="+mn-lt"/>
          <a:ea typeface="+mn-ea"/>
          <a:cs typeface="+mn-cs"/>
        </a:defRPr>
      </a:lvl7pPr>
      <a:lvl8pPr marL="3188618" algn="l" defTabSz="911034" rtl="0" eaLnBrk="1" latinLnBrk="0" hangingPunct="1">
        <a:defRPr sz="1793" kern="1200">
          <a:solidFill>
            <a:schemeClr val="tx1"/>
          </a:solidFill>
          <a:latin typeface="+mn-lt"/>
          <a:ea typeface="+mn-ea"/>
          <a:cs typeface="+mn-cs"/>
        </a:defRPr>
      </a:lvl8pPr>
      <a:lvl9pPr marL="3644135" algn="l" defTabSz="911034" rtl="0" eaLnBrk="1" latinLnBrk="0" hangingPunct="1">
        <a:defRPr sz="179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7" name="Rectangle 6">
            <a:extLst>
              <a:ext uri="{FF2B5EF4-FFF2-40B4-BE49-F238E27FC236}">
                <a16:creationId xmlns:a16="http://schemas.microsoft.com/office/drawing/2014/main" id="{B5950C54-5C3F-E04E-B4E2-E463BC3E8ADC}"/>
              </a:ext>
            </a:extLst>
          </p:cNvPr>
          <p:cNvSpPr>
            <a:spLocks noChangeArrowheads="1"/>
          </p:cNvSpPr>
          <p:nvPr/>
        </p:nvSpPr>
        <p:spPr bwMode="auto">
          <a:xfrm>
            <a:off x="5211765" y="6388287"/>
            <a:ext cx="371856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D97C9332-06A4-8741-8892-83C10379AC79}" type="datetime1">
              <a:rPr lang="en-IN" sz="797" smtClean="0">
                <a:solidFill>
                  <a:schemeClr val="bg1"/>
                </a:solidFill>
              </a:rPr>
              <a:pPr/>
              <a:t>02-11-2022</a:t>
            </a:fld>
            <a:r>
              <a:rPr lang="en-US" sz="797" dirty="0">
                <a:solidFill>
                  <a:schemeClr val="bg1"/>
                </a:solidFill>
              </a:rPr>
              <a:t> </a:t>
            </a:r>
            <a:r>
              <a:rPr lang="en-US" altLang="en-US" sz="797" dirty="0">
                <a:solidFill>
                  <a:schemeClr val="bg1"/>
                </a:solidFill>
              </a:rPr>
              <a:t>| </a:t>
            </a:r>
            <a:r>
              <a:rPr lang="en-IN" altLang="en-US" sz="797" dirty="0">
                <a:solidFill>
                  <a:schemeClr val="bg1"/>
                </a:solidFill>
              </a:rPr>
              <a:t>© Mphasis 2018  Proprietary and confidential information</a:t>
            </a:r>
            <a:endParaRPr lang="en-US" sz="797" dirty="0">
              <a:solidFill>
                <a:schemeClr val="bg1"/>
              </a:solidFill>
            </a:endParaRPr>
          </a:p>
        </p:txBody>
      </p:sp>
      <p:sp>
        <p:nvSpPr>
          <p:cNvPr id="5" name="Rectangle 4">
            <a:extLst>
              <a:ext uri="{FF2B5EF4-FFF2-40B4-BE49-F238E27FC236}">
                <a16:creationId xmlns:a16="http://schemas.microsoft.com/office/drawing/2014/main" id="{45B15319-C92C-BF45-ACF9-9B20AF7F7F01}"/>
              </a:ext>
            </a:extLst>
          </p:cNvPr>
          <p:cNvSpPr/>
          <p:nvPr/>
        </p:nvSpPr>
        <p:spPr>
          <a:xfrm>
            <a:off x="0" y="0"/>
            <a:ext cx="9144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pic>
        <p:nvPicPr>
          <p:cNvPr id="6" name="Picture 5">
            <a:extLst>
              <a:ext uri="{FF2B5EF4-FFF2-40B4-BE49-F238E27FC236}">
                <a16:creationId xmlns:a16="http://schemas.microsoft.com/office/drawing/2014/main" id="{202C732E-8698-4B28-83E1-18A44680EEC4}"/>
              </a:ext>
            </a:extLst>
          </p:cNvPr>
          <p:cNvPicPr>
            <a:picLocks noChangeAspect="1"/>
          </p:cNvPicPr>
          <p:nvPr userDrawn="1"/>
        </p:nvPicPr>
        <p:blipFill>
          <a:blip r:embed="rId8"/>
          <a:stretch>
            <a:fillRect/>
          </a:stretch>
        </p:blipFill>
        <p:spPr>
          <a:xfrm>
            <a:off x="2" y="6311901"/>
            <a:ext cx="8515349" cy="546098"/>
          </a:xfrm>
          <a:prstGeom prst="rect">
            <a:avLst/>
          </a:prstGeom>
        </p:spPr>
      </p:pic>
      <p:pic>
        <p:nvPicPr>
          <p:cNvPr id="8" name="Picture 7">
            <a:extLst>
              <a:ext uri="{FF2B5EF4-FFF2-40B4-BE49-F238E27FC236}">
                <a16:creationId xmlns:a16="http://schemas.microsoft.com/office/drawing/2014/main" id="{10BC5DCD-EDEA-4976-ACC3-95D5EF3DDA34}"/>
              </a:ext>
            </a:extLst>
          </p:cNvPr>
          <p:cNvPicPr>
            <a:picLocks noChangeAspect="1"/>
          </p:cNvPicPr>
          <p:nvPr userDrawn="1"/>
        </p:nvPicPr>
        <p:blipFill rotWithShape="1">
          <a:blip r:embed="rId9"/>
          <a:srcRect l="40266" t="17921" r="39881" b="19160"/>
          <a:stretch/>
        </p:blipFill>
        <p:spPr>
          <a:xfrm>
            <a:off x="8727998" y="6356352"/>
            <a:ext cx="215283" cy="435196"/>
          </a:xfrm>
          <a:prstGeom prst="rect">
            <a:avLst/>
          </a:prstGeom>
        </p:spPr>
      </p:pic>
    </p:spTree>
    <p:extLst>
      <p:ext uri="{BB962C8B-B14F-4D97-AF65-F5344CB8AC3E}">
        <p14:creationId xmlns:p14="http://schemas.microsoft.com/office/powerpoint/2010/main" val="1064820226"/>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8"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txStyles>
    <p:titleStyle>
      <a:lvl1pPr algn="ctr" defTabSz="455516" rtl="0" eaLnBrk="1" latinLnBrk="0" hangingPunct="1">
        <a:spcBef>
          <a:spcPct val="0"/>
        </a:spcBef>
        <a:buNone/>
        <a:defRPr sz="4384" kern="1200">
          <a:solidFill>
            <a:schemeClr val="tx1"/>
          </a:solidFill>
          <a:latin typeface="+mj-lt"/>
          <a:ea typeface="+mj-ea"/>
          <a:cs typeface="+mj-cs"/>
        </a:defRPr>
      </a:lvl1pPr>
    </p:titleStyle>
    <p:body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p:bodyStyle>
    <p:otherStyle>
      <a:defPPr>
        <a:defRPr lang="en-US"/>
      </a:defPPr>
      <a:lvl1pPr marL="0" algn="l" defTabSz="455516" rtl="0" eaLnBrk="1" latinLnBrk="0" hangingPunct="1">
        <a:defRPr sz="1793" kern="1200">
          <a:solidFill>
            <a:schemeClr val="tx1"/>
          </a:solidFill>
          <a:latin typeface="+mn-lt"/>
          <a:ea typeface="+mn-ea"/>
          <a:cs typeface="+mn-cs"/>
        </a:defRPr>
      </a:lvl1pPr>
      <a:lvl2pPr marL="455516" algn="l" defTabSz="455516" rtl="0" eaLnBrk="1" latinLnBrk="0" hangingPunct="1">
        <a:defRPr sz="1793" kern="1200">
          <a:solidFill>
            <a:schemeClr val="tx1"/>
          </a:solidFill>
          <a:latin typeface="+mn-lt"/>
          <a:ea typeface="+mn-ea"/>
          <a:cs typeface="+mn-cs"/>
        </a:defRPr>
      </a:lvl2pPr>
      <a:lvl3pPr marL="911034" algn="l" defTabSz="455516" rtl="0" eaLnBrk="1" latinLnBrk="0" hangingPunct="1">
        <a:defRPr sz="1793" kern="1200">
          <a:solidFill>
            <a:schemeClr val="tx1"/>
          </a:solidFill>
          <a:latin typeface="+mn-lt"/>
          <a:ea typeface="+mn-ea"/>
          <a:cs typeface="+mn-cs"/>
        </a:defRPr>
      </a:lvl3pPr>
      <a:lvl4pPr marL="1366551" algn="l" defTabSz="455516" rtl="0" eaLnBrk="1" latinLnBrk="0" hangingPunct="1">
        <a:defRPr sz="1793" kern="1200">
          <a:solidFill>
            <a:schemeClr val="tx1"/>
          </a:solidFill>
          <a:latin typeface="+mn-lt"/>
          <a:ea typeface="+mn-ea"/>
          <a:cs typeface="+mn-cs"/>
        </a:defRPr>
      </a:lvl4pPr>
      <a:lvl5pPr marL="1822067" algn="l" defTabSz="455516" rtl="0" eaLnBrk="1" latinLnBrk="0" hangingPunct="1">
        <a:defRPr sz="1793" kern="1200">
          <a:solidFill>
            <a:schemeClr val="tx1"/>
          </a:solidFill>
          <a:latin typeface="+mn-lt"/>
          <a:ea typeface="+mn-ea"/>
          <a:cs typeface="+mn-cs"/>
        </a:defRPr>
      </a:lvl5pPr>
      <a:lvl6pPr marL="2277584" algn="l" defTabSz="455516" rtl="0" eaLnBrk="1" latinLnBrk="0" hangingPunct="1">
        <a:defRPr sz="1793" kern="1200">
          <a:solidFill>
            <a:schemeClr val="tx1"/>
          </a:solidFill>
          <a:latin typeface="+mn-lt"/>
          <a:ea typeface="+mn-ea"/>
          <a:cs typeface="+mn-cs"/>
        </a:defRPr>
      </a:lvl6pPr>
      <a:lvl7pPr marL="2733102" algn="l" defTabSz="455516" rtl="0" eaLnBrk="1" latinLnBrk="0" hangingPunct="1">
        <a:defRPr sz="1793" kern="1200">
          <a:solidFill>
            <a:schemeClr val="tx1"/>
          </a:solidFill>
          <a:latin typeface="+mn-lt"/>
          <a:ea typeface="+mn-ea"/>
          <a:cs typeface="+mn-cs"/>
        </a:defRPr>
      </a:lvl7pPr>
      <a:lvl8pPr marL="3188618" algn="l" defTabSz="455516" rtl="0" eaLnBrk="1" latinLnBrk="0" hangingPunct="1">
        <a:defRPr sz="1793" kern="1200">
          <a:solidFill>
            <a:schemeClr val="tx1"/>
          </a:solidFill>
          <a:latin typeface="+mn-lt"/>
          <a:ea typeface="+mn-ea"/>
          <a:cs typeface="+mn-cs"/>
        </a:defRPr>
      </a:lvl8pPr>
      <a:lvl9pPr marL="3644135" algn="l" defTabSz="455516" rtl="0" eaLnBrk="1" latinLnBrk="0" hangingPunct="1">
        <a:defRPr sz="179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3A9E43-E59F-E241-85D0-F48AF25BDC82}"/>
              </a:ext>
            </a:extLst>
          </p:cNvPr>
          <p:cNvPicPr>
            <a:picLocks noChangeAspect="1"/>
          </p:cNvPicPr>
          <p:nvPr userDrawn="1"/>
        </p:nvPicPr>
        <p:blipFill>
          <a:blip r:embed="rId13"/>
          <a:stretch>
            <a:fillRect/>
          </a:stretch>
        </p:blipFill>
        <p:spPr>
          <a:xfrm>
            <a:off x="3" y="6311901"/>
            <a:ext cx="8515349" cy="546098"/>
          </a:xfrm>
          <a:prstGeom prst="rect">
            <a:avLst/>
          </a:prstGeom>
        </p:spPr>
      </p:pic>
      <p:pic>
        <p:nvPicPr>
          <p:cNvPr id="8" name="Picture 7">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14"/>
          <a:srcRect l="40266" t="17921" r="39881" b="19160"/>
          <a:stretch/>
        </p:blipFill>
        <p:spPr>
          <a:xfrm>
            <a:off x="8727998" y="6356352"/>
            <a:ext cx="215283" cy="435196"/>
          </a:xfrm>
          <a:prstGeom prst="rect">
            <a:avLst/>
          </a:prstGeom>
        </p:spPr>
      </p:pic>
      <p:sp>
        <p:nvSpPr>
          <p:cNvPr id="14"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2" y="6334130"/>
            <a:ext cx="4712785" cy="501649"/>
          </a:xfrm>
          <a:prstGeom prst="rect">
            <a:avLst/>
          </a:prstGeom>
        </p:spPr>
        <p:txBody>
          <a:bodyPr vert="horz" lIns="91440" tIns="45720" rIns="91440" bIns="45720" rtlCol="0" anchor="ctr"/>
          <a:lstStyle>
            <a:lvl1pPr algn="l">
              <a:defRPr sz="747">
                <a:solidFill>
                  <a:schemeClr val="bg1"/>
                </a:solidFill>
              </a:defRPr>
            </a:lvl1pPr>
          </a:lstStyle>
          <a:p>
            <a:fld id="{D97C9332-06A4-8741-8892-83C10379AC79}" type="datetime1">
              <a:rPr lang="en-IN" smtClean="0"/>
              <a:t>02-11-2022</a:t>
            </a:fld>
            <a:r>
              <a:rPr lang="en-US" dirty="0"/>
              <a:t> </a:t>
            </a:r>
            <a:r>
              <a:rPr lang="en-US" altLang="en-US" dirty="0"/>
              <a:t>| </a:t>
            </a:r>
            <a:r>
              <a:rPr lang="en-IN" altLang="en-US" dirty="0"/>
              <a:t>© Mphasis 2018  Proprietary and confidential information</a:t>
            </a:r>
            <a:endParaRPr lang="en-US" dirty="0"/>
          </a:p>
        </p:txBody>
      </p:sp>
      <p:sp>
        <p:nvSpPr>
          <p:cNvPr id="15" name="Title Placeholder 14">
            <a:extLst>
              <a:ext uri="{FF2B5EF4-FFF2-40B4-BE49-F238E27FC236}">
                <a16:creationId xmlns:a16="http://schemas.microsoft.com/office/drawing/2014/main" id="{41D3EAA3-69B1-1B4B-AAAB-89AB17A2C327}"/>
              </a:ext>
            </a:extLst>
          </p:cNvPr>
          <p:cNvSpPr>
            <a:spLocks noGrp="1"/>
          </p:cNvSpPr>
          <p:nvPr>
            <p:ph type="title"/>
          </p:nvPr>
        </p:nvSpPr>
        <p:spPr>
          <a:xfrm>
            <a:off x="628650" y="366184"/>
            <a:ext cx="7886700" cy="1325034"/>
          </a:xfrm>
          <a:prstGeom prst="rect">
            <a:avLst/>
          </a:prstGeom>
        </p:spPr>
        <p:txBody>
          <a:bodyPr vert="horz" lIns="91440" tIns="45720" rIns="91440" bIns="45720" rtlCol="0" anchor="ctr">
            <a:normAutofit/>
          </a:bodyPr>
          <a:lstStyle/>
          <a:p>
            <a:r>
              <a:rPr lang="en-US" dirty="0"/>
              <a:t>Click to edit Master title style</a:t>
            </a:r>
          </a:p>
        </p:txBody>
      </p:sp>
      <p:sp>
        <p:nvSpPr>
          <p:cNvPr id="16"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1" y="6401860"/>
            <a:ext cx="2057401" cy="366182"/>
          </a:xfrm>
          <a:prstGeom prst="rect">
            <a:avLst/>
          </a:prstGeom>
        </p:spPr>
        <p:txBody>
          <a:bodyPr vert="horz" lIns="91440" tIns="45720" rIns="91440" bIns="45720" rtlCol="0" anchor="ctr"/>
          <a:lstStyle>
            <a:lvl1pPr algn="r">
              <a:defRPr sz="747">
                <a:solidFill>
                  <a:schemeClr val="bg1"/>
                </a:solidFill>
              </a:defRPr>
            </a:lvl1p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308702341"/>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ftr="0"/>
  <p:txStyles>
    <p:titleStyle>
      <a:lvl1pPr algn="l" defTabSz="683276" rtl="0" eaLnBrk="1" latinLnBrk="0" hangingPunct="1">
        <a:lnSpc>
          <a:spcPct val="90000"/>
        </a:lnSpc>
        <a:spcBef>
          <a:spcPct val="0"/>
        </a:spcBef>
        <a:buNone/>
        <a:defRPr sz="3288" kern="1200">
          <a:solidFill>
            <a:schemeClr val="tx1"/>
          </a:solidFill>
          <a:latin typeface="+mj-lt"/>
          <a:ea typeface="+mj-ea"/>
          <a:cs typeface="+mj-cs"/>
        </a:defRPr>
      </a:lvl1pPr>
    </p:titleStyle>
    <p:bodyStyle>
      <a:lvl1pPr marL="170819" indent="-170819" algn="l" defTabSz="683276" rtl="0" eaLnBrk="1" latinLnBrk="0" hangingPunct="1">
        <a:lnSpc>
          <a:spcPct val="90000"/>
        </a:lnSpc>
        <a:spcBef>
          <a:spcPts val="747"/>
        </a:spcBef>
        <a:buFont typeface="Arial" panose="020B0604020202020204" pitchFamily="34" charset="0"/>
        <a:buChar char="•"/>
        <a:defRPr sz="2093" kern="1200">
          <a:solidFill>
            <a:schemeClr val="tx1"/>
          </a:solidFill>
          <a:latin typeface="+mn-lt"/>
          <a:ea typeface="+mn-ea"/>
          <a:cs typeface="+mn-cs"/>
        </a:defRPr>
      </a:lvl1pPr>
      <a:lvl2pPr marL="512457" indent="-170819" algn="l" defTabSz="683276" rtl="0" eaLnBrk="1" latinLnBrk="0" hangingPunct="1">
        <a:lnSpc>
          <a:spcPct val="90000"/>
        </a:lnSpc>
        <a:spcBef>
          <a:spcPts val="374"/>
        </a:spcBef>
        <a:buFont typeface="Arial" panose="020B0604020202020204" pitchFamily="34" charset="0"/>
        <a:buChar char="•"/>
        <a:defRPr sz="1794" kern="1200">
          <a:solidFill>
            <a:schemeClr val="tx1"/>
          </a:solidFill>
          <a:latin typeface="+mn-lt"/>
          <a:ea typeface="+mn-ea"/>
          <a:cs typeface="+mn-cs"/>
        </a:defRPr>
      </a:lvl2pPr>
      <a:lvl3pPr marL="854095" indent="-170819" algn="l" defTabSz="683276" rtl="0" eaLnBrk="1" latinLnBrk="0" hangingPunct="1">
        <a:lnSpc>
          <a:spcPct val="90000"/>
        </a:lnSpc>
        <a:spcBef>
          <a:spcPts val="374"/>
        </a:spcBef>
        <a:buFont typeface="Arial" panose="020B0604020202020204" pitchFamily="34" charset="0"/>
        <a:buChar char="•"/>
        <a:defRPr sz="1495" kern="1200">
          <a:solidFill>
            <a:schemeClr val="tx1"/>
          </a:solidFill>
          <a:latin typeface="+mn-lt"/>
          <a:ea typeface="+mn-ea"/>
          <a:cs typeface="+mn-cs"/>
        </a:defRPr>
      </a:lvl3pPr>
      <a:lvl4pPr marL="1195732"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4pPr>
      <a:lvl5pPr marL="1537370"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5pPr>
      <a:lvl6pPr marL="1879008"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6pPr>
      <a:lvl7pPr marL="2220645"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7pPr>
      <a:lvl8pPr marL="2562282"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8pPr>
      <a:lvl9pPr marL="2903920"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9pPr>
    </p:bodyStyle>
    <p:otherStyle>
      <a:defPPr>
        <a:defRPr lang="en-US"/>
      </a:defPPr>
      <a:lvl1pPr marL="0" algn="l" defTabSz="683276" rtl="0" eaLnBrk="1" latinLnBrk="0" hangingPunct="1">
        <a:defRPr sz="1345" kern="1200">
          <a:solidFill>
            <a:schemeClr val="tx1"/>
          </a:solidFill>
          <a:latin typeface="+mn-lt"/>
          <a:ea typeface="+mn-ea"/>
          <a:cs typeface="+mn-cs"/>
        </a:defRPr>
      </a:lvl1pPr>
      <a:lvl2pPr marL="341637" algn="l" defTabSz="683276" rtl="0" eaLnBrk="1" latinLnBrk="0" hangingPunct="1">
        <a:defRPr sz="1345" kern="1200">
          <a:solidFill>
            <a:schemeClr val="tx1"/>
          </a:solidFill>
          <a:latin typeface="+mn-lt"/>
          <a:ea typeface="+mn-ea"/>
          <a:cs typeface="+mn-cs"/>
        </a:defRPr>
      </a:lvl2pPr>
      <a:lvl3pPr marL="683276" algn="l" defTabSz="683276" rtl="0" eaLnBrk="1" latinLnBrk="0" hangingPunct="1">
        <a:defRPr sz="1345" kern="1200">
          <a:solidFill>
            <a:schemeClr val="tx1"/>
          </a:solidFill>
          <a:latin typeface="+mn-lt"/>
          <a:ea typeface="+mn-ea"/>
          <a:cs typeface="+mn-cs"/>
        </a:defRPr>
      </a:lvl3pPr>
      <a:lvl4pPr marL="1024913" algn="l" defTabSz="683276" rtl="0" eaLnBrk="1" latinLnBrk="0" hangingPunct="1">
        <a:defRPr sz="1345" kern="1200">
          <a:solidFill>
            <a:schemeClr val="tx1"/>
          </a:solidFill>
          <a:latin typeface="+mn-lt"/>
          <a:ea typeface="+mn-ea"/>
          <a:cs typeface="+mn-cs"/>
        </a:defRPr>
      </a:lvl4pPr>
      <a:lvl5pPr marL="1366550" algn="l" defTabSz="683276" rtl="0" eaLnBrk="1" latinLnBrk="0" hangingPunct="1">
        <a:defRPr sz="1345" kern="1200">
          <a:solidFill>
            <a:schemeClr val="tx1"/>
          </a:solidFill>
          <a:latin typeface="+mn-lt"/>
          <a:ea typeface="+mn-ea"/>
          <a:cs typeface="+mn-cs"/>
        </a:defRPr>
      </a:lvl5pPr>
      <a:lvl6pPr marL="1708188" algn="l" defTabSz="683276" rtl="0" eaLnBrk="1" latinLnBrk="0" hangingPunct="1">
        <a:defRPr sz="1345" kern="1200">
          <a:solidFill>
            <a:schemeClr val="tx1"/>
          </a:solidFill>
          <a:latin typeface="+mn-lt"/>
          <a:ea typeface="+mn-ea"/>
          <a:cs typeface="+mn-cs"/>
        </a:defRPr>
      </a:lvl6pPr>
      <a:lvl7pPr marL="2049827" algn="l" defTabSz="683276" rtl="0" eaLnBrk="1" latinLnBrk="0" hangingPunct="1">
        <a:defRPr sz="1345" kern="1200">
          <a:solidFill>
            <a:schemeClr val="tx1"/>
          </a:solidFill>
          <a:latin typeface="+mn-lt"/>
          <a:ea typeface="+mn-ea"/>
          <a:cs typeface="+mn-cs"/>
        </a:defRPr>
      </a:lvl7pPr>
      <a:lvl8pPr marL="2391464" algn="l" defTabSz="683276" rtl="0" eaLnBrk="1" latinLnBrk="0" hangingPunct="1">
        <a:defRPr sz="1345" kern="1200">
          <a:solidFill>
            <a:schemeClr val="tx1"/>
          </a:solidFill>
          <a:latin typeface="+mn-lt"/>
          <a:ea typeface="+mn-ea"/>
          <a:cs typeface="+mn-cs"/>
        </a:defRPr>
      </a:lvl8pPr>
      <a:lvl9pPr marL="2733101" algn="l" defTabSz="683276"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897905-B324-DC45-9A36-521E919CCC6B}"/>
              </a:ext>
            </a:extLst>
          </p:cNvPr>
          <p:cNvPicPr>
            <a:picLocks noChangeAspect="1"/>
          </p:cNvPicPr>
          <p:nvPr/>
        </p:nvPicPr>
        <p:blipFill rotWithShape="1">
          <a:blip r:embed="rId2"/>
          <a:srcRect l="19132" t="26563" r="18876" b="28529"/>
          <a:stretch/>
        </p:blipFill>
        <p:spPr>
          <a:xfrm>
            <a:off x="2926202" y="2834755"/>
            <a:ext cx="2779808" cy="963305"/>
          </a:xfrm>
          <a:prstGeom prst="rect">
            <a:avLst/>
          </a:prstGeom>
        </p:spPr>
      </p:pic>
    </p:spTree>
    <p:extLst>
      <p:ext uri="{BB962C8B-B14F-4D97-AF65-F5344CB8AC3E}">
        <p14:creationId xmlns:p14="http://schemas.microsoft.com/office/powerpoint/2010/main" val="54030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56E801E8-B626-4061-907A-35A5DF204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28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D0CDC88-939F-4447-BB3C-B5B17428D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941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5A220262-E758-4684-B6EE-404590749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26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26C71AF4-803F-4C35-B6D5-3CFE812E1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523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2CF15441-7D67-4E89-A3D6-B0F2A7AA0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068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4BA64B56-2410-44B7-A51D-64DF6E5C5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139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C8D91152-A7F8-481B-97B0-47AFBDB1C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308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D97DEF9B-02AC-49A3-A71C-09AC5188A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362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EB8A64DD-6984-4AD8-9F13-799DC024F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92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C5B8E974-F806-42BF-9EFF-C40797292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23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953000" y="2743200"/>
            <a:ext cx="3471004" cy="859009"/>
          </a:xfrm>
        </p:spPr>
        <p:txBody>
          <a:bodyPr>
            <a:normAutofit fontScale="90000"/>
          </a:bodyPr>
          <a:lstStyle/>
          <a:p>
            <a:r>
              <a:rPr lang="en-US" altLang="en-US" sz="2400" b="1" dirty="0">
                <a:solidFill>
                  <a:schemeClr val="bg2"/>
                </a:solidFill>
              </a:rPr>
              <a:t>SPM – Structured PROGRAMMING MACROS</a:t>
            </a:r>
            <a:br>
              <a:rPr lang="en-US" altLang="en-US" sz="2400" b="1" dirty="0">
                <a:solidFill>
                  <a:schemeClr val="bg2"/>
                </a:solidFill>
              </a:rPr>
            </a:br>
            <a:endParaRPr lang="en-US" b="1" dirty="0">
              <a:solidFill>
                <a:schemeClr val="bg2"/>
              </a:solidFill>
            </a:endParaRPr>
          </a:p>
        </p:txBody>
      </p:sp>
    </p:spTree>
    <p:extLst>
      <p:ext uri="{BB962C8B-B14F-4D97-AF65-F5344CB8AC3E}">
        <p14:creationId xmlns:p14="http://schemas.microsoft.com/office/powerpoint/2010/main" val="189463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FA094E05-A431-48FB-9B78-0FE5FAEF6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380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19B92FB8-0B20-4EE8-B9E2-626B7F098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080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00F36871-7801-4444-962D-9E1A6D7E4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660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073B1071-479B-4215-A634-57455F4A0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931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F2914358-43B2-4358-839E-5B9EFB71B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872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E19CB232-DB69-432D-A1B2-4443206A3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408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5CF416DD-35BA-413A-B800-3B352E6AB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41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4300CF37-64FD-4A1D-A36A-29E6BB75E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59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9DDEDA51-BB49-4DE9-A4CB-6849AA5C3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430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746EC0A2-2197-4A55-A624-87132994E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73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EF3AFE6-B3CD-4FF0-A947-732B4AC2E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395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E3082F1F-E111-4CCB-B69E-666AD3E54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947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0824B7ED-939F-47FB-AEB3-B289D3BA2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858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3B8A4A6D-4F08-4107-82D5-82F67A206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001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2230D493-67BE-4C94-A2B4-A0196ACEA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70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800600" y="2895600"/>
            <a:ext cx="3242404" cy="782809"/>
          </a:xfrm>
        </p:spPr>
        <p:txBody>
          <a:bodyPr>
            <a:normAutofit/>
          </a:bodyPr>
          <a:lstStyle/>
          <a:p>
            <a:r>
              <a:rPr lang="en-US" sz="2400" b="1" dirty="0">
                <a:solidFill>
                  <a:schemeClr val="bg2"/>
                </a:solidFill>
              </a:rPr>
              <a:t>Questions!!?</a:t>
            </a:r>
            <a:endParaRPr lang="en-US" b="1" dirty="0">
              <a:solidFill>
                <a:schemeClr val="bg2"/>
              </a:solidFill>
            </a:endParaRPr>
          </a:p>
        </p:txBody>
      </p:sp>
    </p:spTree>
    <p:extLst>
      <p:ext uri="{BB962C8B-B14F-4D97-AF65-F5344CB8AC3E}">
        <p14:creationId xmlns:p14="http://schemas.microsoft.com/office/powerpoint/2010/main" val="407132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23492BD-A342-46E2-979F-5E261CEBD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00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7B93CA0-40CC-465A-934A-261EE1BD2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98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630CC9F-6FA1-416A-BD81-F4DB40877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21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BA18AF5-0128-4A7B-9BC1-7ECB217E4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82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EF30C632-C1AF-4324-8354-A47AF8A0E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63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33C6E7F-65FB-4D85-967D-17738A3E5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9959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heme/theme1.xml><?xml version="1.0" encoding="utf-8"?>
<a:theme xmlns:a="http://schemas.openxmlformats.org/drawingml/2006/main" name="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12395</TotalTime>
  <Pages>29</Pages>
  <Words>8</Words>
  <Application>Microsoft Office PowerPoint</Application>
  <PresentationFormat>On-screen Show (4:3)</PresentationFormat>
  <Paragraphs>2</Paragraphs>
  <Slides>34</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34</vt:i4>
      </vt:variant>
    </vt:vector>
  </HeadingPairs>
  <TitlesOfParts>
    <vt:vector size="45" baseType="lpstr">
      <vt:lpstr>Arial</vt:lpstr>
      <vt:lpstr>Calibri</vt:lpstr>
      <vt:lpstr>Calibri Light</vt:lpstr>
      <vt:lpstr>Corbel</vt:lpstr>
      <vt:lpstr>Lato Black</vt:lpstr>
      <vt:lpstr>Lato Bold</vt:lpstr>
      <vt:lpstr>Times New Roman</vt:lpstr>
      <vt:lpstr>Introduction Slide</vt:lpstr>
      <vt:lpstr>Custom Design</vt:lpstr>
      <vt:lpstr>1_Introduction Slide</vt:lpstr>
      <vt:lpstr>1_Custom Design</vt:lpstr>
      <vt:lpstr>PowerPoint Presentation</vt:lpstr>
      <vt:lpstr>SPM – Structured PROGRAMMING MACROS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Carol A. Broome</dc:creator>
  <cp:lastModifiedBy>Divyashree S</cp:lastModifiedBy>
  <cp:revision>632</cp:revision>
  <cp:lastPrinted>2002-01-29T00:11:56Z</cp:lastPrinted>
  <dcterms:created xsi:type="dcterms:W3CDTF">1998-08-12T17:33:44Z</dcterms:created>
  <dcterms:modified xsi:type="dcterms:W3CDTF">2022-11-02T17:44:48Z</dcterms:modified>
</cp:coreProperties>
</file>