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1"/>
    <p:sldMasterId id="2147483837" r:id="rId2"/>
    <p:sldMasterId id="2147483851" r:id="rId3"/>
    <p:sldMasterId id="2147483875" r:id="rId4"/>
  </p:sldMasterIdLst>
  <p:notesMasterIdLst>
    <p:notesMasterId r:id="rId31"/>
  </p:notesMasterIdLst>
  <p:handoutMasterIdLst>
    <p:handoutMasterId r:id="rId32"/>
  </p:handoutMasterIdLst>
  <p:sldIdLst>
    <p:sldId id="570" r:id="rId5"/>
    <p:sldId id="571" r:id="rId6"/>
    <p:sldId id="572" r:id="rId7"/>
    <p:sldId id="864" r:id="rId8"/>
    <p:sldId id="867" r:id="rId9"/>
    <p:sldId id="517" r:id="rId10"/>
    <p:sldId id="861" r:id="rId11"/>
    <p:sldId id="862" r:id="rId12"/>
    <p:sldId id="863" r:id="rId13"/>
    <p:sldId id="865" r:id="rId14"/>
    <p:sldId id="866" r:id="rId15"/>
    <p:sldId id="868" r:id="rId16"/>
    <p:sldId id="869" r:id="rId17"/>
    <p:sldId id="870" r:id="rId18"/>
    <p:sldId id="871" r:id="rId19"/>
    <p:sldId id="872" r:id="rId20"/>
    <p:sldId id="873" r:id="rId21"/>
    <p:sldId id="874" r:id="rId22"/>
    <p:sldId id="880" r:id="rId23"/>
    <p:sldId id="881" r:id="rId24"/>
    <p:sldId id="875" r:id="rId25"/>
    <p:sldId id="876" r:id="rId26"/>
    <p:sldId id="877" r:id="rId27"/>
    <p:sldId id="878" r:id="rId28"/>
    <p:sldId id="879" r:id="rId29"/>
    <p:sldId id="853" r:id="rId30"/>
  </p:sldIdLst>
  <p:sldSz cx="9144000" cy="6858000" type="screen4x3"/>
  <p:notesSz cx="6997700" cy="9282113"/>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C8DD"/>
    <a:srgbClr val="FEDDDA"/>
    <a:srgbClr val="BEDFDE"/>
    <a:srgbClr val="FCA4A2"/>
    <a:srgbClr val="FB674E"/>
    <a:srgbClr val="FCCEB1"/>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968717-B349-4534-996D-02E9D770415F}" v="4" dt="2023-06-09T05:50:16.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4099" name="Rectangle 3"/>
          <p:cNvSpPr>
            <a:spLocks noGrp="1" noChangeArrowheads="1"/>
          </p:cNvSpPr>
          <p:nvPr>
            <p:ph type="dt" sz="quarter" idx="1"/>
          </p:nvPr>
        </p:nvSpPr>
        <p:spPr bwMode="auto">
          <a:xfrm>
            <a:off x="3965575"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4100" name="Rectangle 4"/>
          <p:cNvSpPr>
            <a:spLocks noGrp="1" noChangeArrowheads="1"/>
          </p:cNvSpPr>
          <p:nvPr>
            <p:ph type="ftr" sz="quarter" idx="2"/>
          </p:nvPr>
        </p:nvSpPr>
        <p:spPr bwMode="auto">
          <a:xfrm>
            <a:off x="0"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4101" name="Rectangle 5"/>
          <p:cNvSpPr>
            <a:spLocks noGrp="1" noChangeArrowheads="1"/>
          </p:cNvSpPr>
          <p:nvPr>
            <p:ph type="sldNum" sz="quarter" idx="3"/>
          </p:nvPr>
        </p:nvSpPr>
        <p:spPr bwMode="auto">
          <a:xfrm>
            <a:off x="3965575"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028FAA43-F4B2-4483-BB8B-8E11923A4014}" type="slidenum">
              <a:rPr lang="en-US"/>
              <a:pPr>
                <a:defRPr/>
              </a:pPr>
              <a:t>‹#›</a:t>
            </a:fld>
            <a:endParaRPr lang="en-US"/>
          </a:p>
        </p:txBody>
      </p:sp>
    </p:spTree>
    <p:extLst>
      <p:ext uri="{BB962C8B-B14F-4D97-AF65-F5344CB8AC3E}">
        <p14:creationId xmlns:p14="http://schemas.microsoft.com/office/powerpoint/2010/main" val="596233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2051" name="Rectangle 3"/>
          <p:cNvSpPr>
            <a:spLocks noGrp="1" noChangeArrowheads="1"/>
          </p:cNvSpPr>
          <p:nvPr>
            <p:ph type="dt" idx="1"/>
          </p:nvPr>
        </p:nvSpPr>
        <p:spPr bwMode="auto">
          <a:xfrm>
            <a:off x="3965575"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2052" name="Rectangle 4"/>
          <p:cNvSpPr>
            <a:spLocks noGrp="1" noChangeArrowheads="1"/>
          </p:cNvSpPr>
          <p:nvPr>
            <p:ph type="ftr" sz="quarter" idx="4"/>
          </p:nvPr>
        </p:nvSpPr>
        <p:spPr bwMode="auto">
          <a:xfrm>
            <a:off x="0"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2053" name="Rectangle 5"/>
          <p:cNvSpPr>
            <a:spLocks noGrp="1" noChangeArrowheads="1"/>
          </p:cNvSpPr>
          <p:nvPr>
            <p:ph type="sldNum" sz="quarter" idx="5"/>
          </p:nvPr>
        </p:nvSpPr>
        <p:spPr bwMode="auto">
          <a:xfrm>
            <a:off x="3965575"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E95E53EC-4166-4AD6-86DB-E8F6463635FC}" type="slidenum">
              <a:rPr lang="en-US"/>
              <a:pPr>
                <a:defRPr/>
              </a:pPr>
              <a:t>‹#›</a:t>
            </a:fld>
            <a:endParaRPr lang="en-US"/>
          </a:p>
        </p:txBody>
      </p:sp>
      <p:sp>
        <p:nvSpPr>
          <p:cNvPr id="2054" name="Rectangle 6"/>
          <p:cNvSpPr>
            <a:spLocks noGrp="1" noChangeArrowheads="1"/>
          </p:cNvSpPr>
          <p:nvPr>
            <p:ph type="body" sz="quarter" idx="3"/>
          </p:nvPr>
        </p:nvSpPr>
        <p:spPr bwMode="auto">
          <a:xfrm>
            <a:off x="933450" y="4406900"/>
            <a:ext cx="5130800" cy="4202113"/>
          </a:xfrm>
          <a:prstGeom prst="rect">
            <a:avLst/>
          </a:prstGeom>
          <a:noFill/>
          <a:ln w="9525">
            <a:noFill/>
            <a:miter lim="800000"/>
            <a:headEnd/>
            <a:tailEnd/>
          </a:ln>
          <a:effectLst/>
        </p:spPr>
        <p:txBody>
          <a:bodyPr vert="horz" wrap="square" lIns="93401" tIns="46701" rIns="93401" bIns="4670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9" name="Rectangle 7"/>
          <p:cNvSpPr>
            <a:spLocks noGrp="1" noRot="1" noChangeAspect="1" noChangeArrowheads="1" noTextEdit="1"/>
          </p:cNvSpPr>
          <p:nvPr>
            <p:ph type="sldImg" idx="2"/>
          </p:nvPr>
        </p:nvSpPr>
        <p:spPr bwMode="auto">
          <a:xfrm>
            <a:off x="1162050" y="684213"/>
            <a:ext cx="4672013" cy="35036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02139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03EEA02-139F-436A-A8C6-6AA854F6E5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4F493F86-9F6C-49C1-BCDE-C326897E05AE}"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134147" name="Rectangle 2">
            <a:extLst>
              <a:ext uri="{FF2B5EF4-FFF2-40B4-BE49-F238E27FC236}">
                <a16:creationId xmlns:a16="http://schemas.microsoft.com/office/drawing/2014/main" id="{16CE8D30-9D44-4D98-A202-3D5E04C1BDC0}"/>
              </a:ext>
            </a:extLst>
          </p:cNvPr>
          <p:cNvSpPr>
            <a:spLocks noGrp="1" noRot="1" noChangeAspect="1" noChangeArrowheads="1" noTextEdit="1"/>
          </p:cNvSpPr>
          <p:nvPr>
            <p:ph type="sldImg"/>
          </p:nvPr>
        </p:nvSpPr>
        <p:spPr>
          <a:solidFill>
            <a:srgbClr val="FFFFFF"/>
          </a:solidFill>
          <a:ln/>
        </p:spPr>
      </p:sp>
      <p:sp>
        <p:nvSpPr>
          <p:cNvPr id="134148" name="Rectangle 3">
            <a:extLst>
              <a:ext uri="{FF2B5EF4-FFF2-40B4-BE49-F238E27FC236}">
                <a16:creationId xmlns:a16="http://schemas.microsoft.com/office/drawing/2014/main" id="{9BF04F8C-25BC-45BA-808E-2259CFFB1D74}"/>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03EEA02-139F-436A-A8C6-6AA854F6E5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4F493F86-9F6C-49C1-BCDE-C326897E05AE}"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134147" name="Rectangle 2">
            <a:extLst>
              <a:ext uri="{FF2B5EF4-FFF2-40B4-BE49-F238E27FC236}">
                <a16:creationId xmlns:a16="http://schemas.microsoft.com/office/drawing/2014/main" id="{16CE8D30-9D44-4D98-A202-3D5E04C1BDC0}"/>
              </a:ext>
            </a:extLst>
          </p:cNvPr>
          <p:cNvSpPr>
            <a:spLocks noGrp="1" noRot="1" noChangeAspect="1" noChangeArrowheads="1" noTextEdit="1"/>
          </p:cNvSpPr>
          <p:nvPr>
            <p:ph type="sldImg"/>
          </p:nvPr>
        </p:nvSpPr>
        <p:spPr>
          <a:solidFill>
            <a:srgbClr val="FFFFFF"/>
          </a:solidFill>
          <a:ln/>
        </p:spPr>
      </p:sp>
      <p:sp>
        <p:nvSpPr>
          <p:cNvPr id="134148" name="Rectangle 3">
            <a:extLst>
              <a:ext uri="{FF2B5EF4-FFF2-40B4-BE49-F238E27FC236}">
                <a16:creationId xmlns:a16="http://schemas.microsoft.com/office/drawing/2014/main" id="{9BF04F8C-25BC-45BA-808E-2259CFFB1D74}"/>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extLst>
      <p:ext uri="{BB962C8B-B14F-4D97-AF65-F5344CB8AC3E}">
        <p14:creationId xmlns:p14="http://schemas.microsoft.com/office/powerpoint/2010/main" val="3289011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95E53EC-4166-4AD6-86DB-E8F6463635FC}" type="slidenum">
              <a:rPr lang="en-US" smtClean="0"/>
              <a:pPr>
                <a:defRPr/>
              </a:pPr>
              <a:t>26</a:t>
            </a:fld>
            <a:endParaRPr lang="en-US"/>
          </a:p>
        </p:txBody>
      </p:sp>
    </p:spTree>
    <p:extLst>
      <p:ext uri="{BB962C8B-B14F-4D97-AF65-F5344CB8AC3E}">
        <p14:creationId xmlns:p14="http://schemas.microsoft.com/office/powerpoint/2010/main" val="19064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4.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2548104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p:nvCxnSpPr>
        <p:spPr bwMode="auto">
          <a:xfrm>
            <a:off x="4463276" y="1640200"/>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p:nvCxnSpPr>
        <p:spPr bwMode="auto">
          <a:xfrm>
            <a:off x="3"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3"/>
            <a:ext cx="3732213" cy="1890183"/>
          </a:xfrm>
          <a:prstGeom prst="rect">
            <a:avLst/>
          </a:prstGeom>
        </p:spPr>
        <p:txBody>
          <a:bodyPr/>
          <a:lstStyle>
            <a:lvl1pPr marL="0" indent="0" algn="ctr">
              <a:buNone/>
              <a:defRPr sz="1793"/>
            </a:lvl1pPr>
          </a:lstStyle>
          <a:p>
            <a:r>
              <a:rPr lang="en-US"/>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0" y="4438653"/>
            <a:ext cx="2173648" cy="1631949"/>
          </a:xfrm>
          <a:prstGeom prst="rect">
            <a:avLst/>
          </a:prstGeom>
        </p:spPr>
        <p:txBody>
          <a:bodyPr/>
          <a:lstStyle>
            <a:lvl1pPr marL="0" indent="0" algn="ctr">
              <a:buNone/>
              <a:defRPr sz="1793"/>
            </a:lvl1pPr>
          </a:lstStyle>
          <a:p>
            <a:r>
              <a:rPr lang="en-US"/>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3"/>
            <a:ext cx="2084840" cy="1631949"/>
          </a:xfrm>
          <a:prstGeom prst="rect">
            <a:avLst/>
          </a:prstGeom>
        </p:spPr>
        <p:txBody>
          <a:bodyPr/>
          <a:lstStyle>
            <a:lvl1pPr marL="0" indent="0" algn="ctr">
              <a:buNone/>
              <a:defRPr sz="1793"/>
            </a:lvl1pPr>
          </a:lstStyle>
          <a:p>
            <a:r>
              <a:rPr lang="en-US"/>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174336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p:nvSpPr>
        <p:spPr>
          <a:xfrm>
            <a:off x="4541528"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4" name="Rectangle 23">
            <a:extLst>
              <a:ext uri="{FF2B5EF4-FFF2-40B4-BE49-F238E27FC236}">
                <a16:creationId xmlns:a16="http://schemas.microsoft.com/office/drawing/2014/main" id="{294EFACE-1EE1-AA4F-AE43-986E9E8887C7}"/>
              </a:ext>
            </a:extLst>
          </p:cNvPr>
          <p:cNvSpPr/>
          <p:nvPr/>
        </p:nvSpPr>
        <p:spPr>
          <a:xfrm>
            <a:off x="252481" y="868883"/>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1" y="882065"/>
            <a:ext cx="3710387" cy="1522737"/>
          </a:xfrm>
          <a:prstGeom prst="rect">
            <a:avLst/>
          </a:prstGeom>
        </p:spPr>
        <p:txBody>
          <a:bodyPr/>
          <a:lstStyle>
            <a:lvl1pPr>
              <a:defRPr sz="1050"/>
            </a:lvl1pPr>
          </a:lstStyle>
          <a:p>
            <a:r>
              <a:rPr lang="en-IN"/>
              <a:t>DUMMY TEXT FOR SAMPLE - </a:t>
            </a:r>
            <a:r>
              <a:rPr lang="en-IN" err="1"/>
              <a:t>Editem</a:t>
            </a:r>
            <a:r>
              <a:rPr lang="en-IN"/>
              <a:t> </a:t>
            </a:r>
            <a:r>
              <a:rPr lang="en-IN" err="1"/>
              <a:t>resci</a:t>
            </a:r>
            <a:r>
              <a:rPr lang="en-IN"/>
              <a:t> </a:t>
            </a:r>
            <a:r>
              <a:rPr lang="en-IN" err="1"/>
              <a:t>corestint</a:t>
            </a:r>
            <a:r>
              <a:rPr lang="en-IN"/>
              <a:t> rem ipsum non nonet </a:t>
            </a:r>
            <a:r>
              <a:rPr lang="en-IN" err="1"/>
              <a:t>occum</a:t>
            </a:r>
            <a:r>
              <a:rPr lang="en-IN"/>
              <a:t> </a:t>
            </a:r>
            <a:r>
              <a:rPr lang="en-IN" err="1"/>
              <a:t>quaeraes</a:t>
            </a:r>
            <a:r>
              <a:rPr lang="en-IN"/>
              <a:t> que </a:t>
            </a:r>
            <a:r>
              <a:rPr lang="en-IN" err="1"/>
              <a:t>labo</a:t>
            </a:r>
            <a:r>
              <a:rPr lang="en-IN"/>
              <a:t>. </a:t>
            </a:r>
            <a:r>
              <a:rPr lang="en-IN" err="1"/>
              <a:t>Udant</a:t>
            </a:r>
            <a:r>
              <a:rPr lang="en-IN"/>
              <a:t> </a:t>
            </a:r>
            <a:r>
              <a:rPr lang="en-IN" err="1"/>
              <a:t>quati</a:t>
            </a:r>
            <a:r>
              <a:rPr lang="en-IN"/>
              <a:t> </a:t>
            </a:r>
            <a:r>
              <a:rPr lang="en-IN" err="1"/>
              <a:t>dollab</a:t>
            </a:r>
            <a:r>
              <a:rPr lang="en-IN"/>
              <a:t> </a:t>
            </a:r>
            <a:r>
              <a:rPr lang="en-IN" err="1"/>
              <a:t>invel</a:t>
            </a:r>
            <a:r>
              <a:rPr lang="en-IN"/>
              <a:t> </a:t>
            </a:r>
            <a:r>
              <a:rPr lang="en-IN" err="1"/>
              <a:t>iniendel</a:t>
            </a:r>
            <a:r>
              <a:rPr lang="en-IN"/>
              <a:t> </a:t>
            </a:r>
            <a:r>
              <a:rPr lang="en-IN" err="1"/>
              <a:t>ipiet</a:t>
            </a:r>
            <a:r>
              <a:rPr lang="en-IN"/>
              <a:t> </a:t>
            </a:r>
            <a:r>
              <a:rPr lang="en-IN" err="1"/>
              <a:t>lia</a:t>
            </a:r>
            <a:r>
              <a:rPr lang="en-IN"/>
              <a:t> </a:t>
            </a:r>
            <a:r>
              <a:rPr lang="en-IN" err="1"/>
              <a:t>etur</a:t>
            </a:r>
            <a:r>
              <a:rPr lang="en-IN"/>
              <a:t> </a:t>
            </a:r>
            <a:r>
              <a:rPr lang="en-IN" err="1"/>
              <a:t>adior</a:t>
            </a:r>
            <a:r>
              <a:rPr lang="en-IN"/>
              <a:t> </a:t>
            </a:r>
            <a:r>
              <a:rPr lang="en-IN" err="1"/>
              <a:t>sam</a:t>
            </a:r>
            <a:r>
              <a:rPr lang="en-IN"/>
              <a:t> </a:t>
            </a:r>
            <a:r>
              <a:rPr lang="en-IN" err="1"/>
              <a:t>ute</a:t>
            </a:r>
            <a:r>
              <a:rPr lang="en-IN"/>
              <a:t> </a:t>
            </a:r>
            <a:r>
              <a:rPr lang="en-IN" err="1"/>
              <a:t>voluptatur</a:t>
            </a:r>
            <a:r>
              <a:rPr lang="en-IN"/>
              <a:t> </a:t>
            </a:r>
            <a:r>
              <a:rPr lang="en-IN" err="1"/>
              <a:t>aspieni</a:t>
            </a:r>
            <a:r>
              <a:rPr lang="en-IN"/>
              <a:t> </a:t>
            </a:r>
            <a:r>
              <a:rPr lang="en-IN" err="1"/>
              <a:t>stemporio</a:t>
            </a:r>
            <a:r>
              <a:rPr lang="en-IN"/>
              <a:t> tem </a:t>
            </a:r>
            <a:r>
              <a:rPr lang="en-IN" err="1"/>
              <a:t>aut</a:t>
            </a:r>
            <a:r>
              <a:rPr lang="en-IN"/>
              <a:t> </a:t>
            </a:r>
            <a:r>
              <a:rPr lang="en-IN" err="1"/>
              <a:t>quiant</a:t>
            </a:r>
            <a:r>
              <a:rPr lang="en-IN"/>
              <a:t> </a:t>
            </a:r>
            <a:r>
              <a:rPr lang="en-IN" err="1"/>
              <a:t>alitio</a:t>
            </a:r>
            <a:r>
              <a:rPr lang="en-IN"/>
              <a:t> </a:t>
            </a:r>
            <a:r>
              <a:rPr lang="en-IN" err="1"/>
              <a:t>magnimp</a:t>
            </a:r>
            <a:r>
              <a:rPr lang="en-IN"/>
              <a:t> </a:t>
            </a:r>
            <a:r>
              <a:rPr lang="en-IN" err="1"/>
              <a:t>orpore</a:t>
            </a:r>
            <a:r>
              <a:rPr lang="en-IN"/>
              <a:t> </a:t>
            </a:r>
            <a:r>
              <a:rPr lang="en-IN" err="1"/>
              <a:t>ilitae</a:t>
            </a:r>
            <a:r>
              <a:rPr lang="en-IN"/>
              <a:t> </a:t>
            </a:r>
            <a:r>
              <a:rPr lang="en-IN" err="1"/>
              <a:t>aperaerspid</a:t>
            </a:r>
            <a:r>
              <a:rPr lang="en-IN"/>
              <a:t> </a:t>
            </a:r>
            <a:r>
              <a:rPr lang="en-IN" err="1"/>
              <a:t>ut</a:t>
            </a:r>
            <a:r>
              <a:rPr lang="en-IN"/>
              <a:t> </a:t>
            </a:r>
            <a:r>
              <a:rPr lang="en-IN" err="1"/>
              <a:t>dici</a:t>
            </a:r>
            <a:r>
              <a:rPr lang="en-IN"/>
              <a:t> </a:t>
            </a:r>
            <a:r>
              <a:rPr lang="en-IN" err="1"/>
              <a:t>sequi</a:t>
            </a:r>
            <a:r>
              <a:rPr lang="en-IN"/>
              <a:t> </a:t>
            </a:r>
            <a:r>
              <a:rPr lang="en-IN" err="1"/>
              <a:t>nonsequi</a:t>
            </a:r>
            <a:r>
              <a:rPr lang="en-IN"/>
              <a:t> </a:t>
            </a:r>
            <a:r>
              <a:rPr lang="en-IN" err="1"/>
              <a:t>dolorem</a:t>
            </a:r>
            <a:r>
              <a:rPr lang="en-IN"/>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4" y="882650"/>
            <a:ext cx="4275137" cy="2455334"/>
          </a:xfrm>
          <a:prstGeom prst="rect">
            <a:avLst/>
          </a:prstGeom>
        </p:spPr>
        <p:txBody>
          <a:bodyPr/>
          <a:lstStyle>
            <a:lvl1pPr marL="0" indent="0" algn="l">
              <a:buNone/>
              <a:defRPr sz="1050"/>
            </a:lvl1pPr>
          </a:lstStyle>
          <a:p>
            <a:endParaRPr lang="en-US"/>
          </a:p>
        </p:txBody>
      </p:sp>
      <p:sp>
        <p:nvSpPr>
          <p:cNvPr id="18" name="Rectangle 17">
            <a:extLst>
              <a:ext uri="{FF2B5EF4-FFF2-40B4-BE49-F238E27FC236}">
                <a16:creationId xmlns:a16="http://schemas.microsoft.com/office/drawing/2014/main" id="{7340D174-A266-A145-A5D0-E2FF9410FEBF}"/>
              </a:ext>
            </a:extLst>
          </p:cNvPr>
          <p:cNvSpPr/>
          <p:nvPr/>
        </p:nvSpPr>
        <p:spPr>
          <a:xfrm>
            <a:off x="4551364"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8" y="3923435"/>
            <a:ext cx="3863975" cy="2215666"/>
          </a:xfrm>
          <a:prstGeom prst="rect">
            <a:avLst/>
          </a:prstGeom>
        </p:spPr>
        <p:txBody>
          <a:bodyPr/>
          <a:lstStyle>
            <a:lvl1pPr marL="0" indent="0">
              <a:buNone/>
              <a:defRPr sz="1050"/>
            </a:lvl1pPr>
          </a:lstStyle>
          <a:p>
            <a:endParaRPr lang="en-US"/>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4" y="3998385"/>
            <a:ext cx="2043112" cy="2139950"/>
          </a:xfrm>
          <a:prstGeom prst="rect">
            <a:avLst/>
          </a:prstGeom>
        </p:spPr>
        <p:txBody>
          <a:bodyPr/>
          <a:lstStyle>
            <a:lvl1pPr marL="0" indent="0">
              <a:buNone/>
              <a:defRPr sz="1050"/>
            </a:lvl1pPr>
          </a:lstStyle>
          <a:p>
            <a:endParaRPr lang="en-US"/>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4" y="3998385"/>
            <a:ext cx="2043112" cy="2139950"/>
          </a:xfrm>
          <a:prstGeom prst="rect">
            <a:avLst/>
          </a:prstGeom>
        </p:spPr>
        <p:txBody>
          <a:bodyPr/>
          <a:lstStyle>
            <a:lvl1pPr marL="0" indent="0">
              <a:buNone/>
              <a:defRPr sz="1050"/>
            </a:lvl1pPr>
          </a:lstStyle>
          <a:p>
            <a:endParaRPr lang="en-US"/>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4" y="2404535"/>
            <a:ext cx="3710384" cy="933451"/>
          </a:xfrm>
          <a:prstGeom prst="rect">
            <a:avLst/>
          </a:prstGeom>
        </p:spPr>
        <p:txBody>
          <a:bodyPr/>
          <a:lstStyle>
            <a:lvl1pPr marL="0" indent="0">
              <a:buNone/>
              <a:defRPr sz="1050"/>
            </a:lvl1pPr>
          </a:lstStyle>
          <a:p>
            <a:endParaRPr lang="en-US"/>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0" y="3648076"/>
            <a:ext cx="3863579" cy="207963"/>
          </a:xfrm>
          <a:prstGeom prst="rect">
            <a:avLst/>
          </a:prstGeom>
        </p:spPr>
        <p:txBody>
          <a:bodyPr/>
          <a:lstStyle>
            <a:lvl1pPr marL="0" indent="0" algn="ctr">
              <a:buNone/>
              <a:defRPr sz="1200" b="1">
                <a:solidFill>
                  <a:srgbClr val="B51E6A"/>
                </a:solidFill>
              </a:defRPr>
            </a:lvl1pPr>
          </a:lstStyle>
          <a:p>
            <a:pPr lvl="0"/>
            <a:r>
              <a:rPr lang="en-US"/>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5" y="3648076"/>
            <a:ext cx="3863579" cy="207963"/>
          </a:xfrm>
          <a:prstGeom prst="rect">
            <a:avLst/>
          </a:prstGeom>
        </p:spPr>
        <p:txBody>
          <a:bodyPr/>
          <a:lstStyle>
            <a:lvl1pPr marL="0" indent="0" algn="ctr">
              <a:buNone/>
              <a:defRPr sz="1200" b="1">
                <a:solidFill>
                  <a:srgbClr val="B51E6A"/>
                </a:solidFill>
              </a:defRPr>
            </a:lvl1pPr>
          </a:lstStyle>
          <a:p>
            <a:pPr lvl="0"/>
            <a:r>
              <a:rPr lang="en-US"/>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1" y="2175536"/>
            <a:ext cx="3805237" cy="228999"/>
          </a:xfrm>
          <a:prstGeom prst="rect">
            <a:avLst/>
          </a:prstGeom>
        </p:spPr>
        <p:txBody>
          <a:bodyPr/>
          <a:lstStyle>
            <a:lvl1pPr marL="0" indent="0" algn="l">
              <a:buNone/>
              <a:defRPr sz="1200" b="1" baseline="0">
                <a:solidFill>
                  <a:srgbClr val="B51E6A"/>
                </a:solidFill>
              </a:defRPr>
            </a:lvl1pPr>
          </a:lstStyle>
          <a:p>
            <a:pPr lvl="0"/>
            <a:r>
              <a:rPr lang="en-US"/>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10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7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4521459"/>
            <a:ext cx="3867149" cy="1541917"/>
          </a:xfrm>
          <a:prstGeom prst="rect">
            <a:avLst/>
          </a:prstGeom>
        </p:spPr>
        <p:txBody>
          <a:bodyPr/>
          <a:lstStyle>
            <a:lvl1pPr>
              <a:defRPr sz="996"/>
            </a:lvl1pPr>
            <a:lvl2pPr>
              <a:defRPr sz="996"/>
            </a:lvl2pPr>
            <a:lvl3pPr>
              <a:defRPr sz="996"/>
            </a:lvl3pPr>
            <a:lvl4pPr>
              <a:defRPr sz="996"/>
            </a:lvl4pPr>
            <a:lvl5pPr>
              <a:defRPr sz="99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4518246"/>
            <a:ext cx="3867149" cy="1564646"/>
          </a:xfrm>
          <a:prstGeom prst="rect">
            <a:avLst/>
          </a:prstGeom>
        </p:spPr>
        <p:txBody>
          <a:bodyPr/>
          <a:lstStyle>
            <a:lvl1pPr>
              <a:defRPr sz="996"/>
            </a:lvl1pPr>
            <a:lvl2pPr>
              <a:defRPr sz="996"/>
            </a:lvl2pPr>
            <a:lvl3pPr>
              <a:defRPr sz="996"/>
            </a:lvl3pPr>
            <a:lvl4pPr>
              <a:defRPr sz="996"/>
            </a:lvl4pPr>
            <a:lvl5pPr>
              <a:defRPr sz="99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2" y="900725"/>
            <a:ext cx="3867149" cy="3707263"/>
          </a:xfrm>
          <a:prstGeom prst="rect">
            <a:avLst/>
          </a:prstGeom>
        </p:spPr>
        <p:txBody>
          <a:bodyPr/>
          <a:lstStyle>
            <a:lvl1pPr marL="0" indent="0">
              <a:buNone/>
              <a:defRPr sz="1200"/>
            </a:lvl1pPr>
          </a:lstStyle>
          <a:p>
            <a:endParaRPr lang="en-US"/>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1" y="869431"/>
            <a:ext cx="3867149" cy="3763957"/>
          </a:xfrm>
          <a:prstGeom prst="rect">
            <a:avLst/>
          </a:prstGeom>
        </p:spPr>
        <p:txBody>
          <a:bodyPr/>
          <a:lstStyle>
            <a:lvl1pPr marL="0" indent="0">
              <a:buNone/>
              <a:defRPr sz="1200"/>
            </a:lvl1pPr>
          </a:lstStyle>
          <a:p>
            <a:endParaRPr lang="en-US"/>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0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2" y="4491158"/>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2"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2"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p:nvCxnSpPr>
        <p:spPr>
          <a:xfrm>
            <a:off x="460434"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6"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6"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p:nvCxnSpPr>
        <p:spPr>
          <a:xfrm>
            <a:off x="4777457"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1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p:nvSpPr>
        <p:spPr>
          <a:xfrm rot="18900000">
            <a:off x="4218235" y="4143592"/>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p:nvSpPr>
        <p:spPr>
          <a:xfrm rot="18900000">
            <a:off x="4218236" y="2813163"/>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p:nvSpPr>
        <p:spPr>
          <a:xfrm rot="18900000">
            <a:off x="4218237" y="1482729"/>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1" y="20230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37" name="TextBox 36">
            <a:extLst>
              <a:ext uri="{FF2B5EF4-FFF2-40B4-BE49-F238E27FC236}">
                <a16:creationId xmlns:a16="http://schemas.microsoft.com/office/drawing/2014/main" id="{0C8E0ACE-9D4B-4A4C-8143-4B928E30B7C0}"/>
              </a:ext>
            </a:extLst>
          </p:cNvPr>
          <p:cNvSpPr txBox="1"/>
          <p:nvPr/>
        </p:nvSpPr>
        <p:spPr>
          <a:xfrm>
            <a:off x="4344531" y="167343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p:nvSpPr>
        <p:spPr>
          <a:xfrm>
            <a:off x="4344531" y="303455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p:nvSpPr>
        <p:spPr>
          <a:xfrm>
            <a:off x="4344531" y="436847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p:nvSpPr>
        <p:spPr bwMode="auto">
          <a:xfrm rot="2700000">
            <a:off x="3611923" y="1837856"/>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p:nvSpPr>
        <p:spPr bwMode="auto">
          <a:xfrm rot="2700000">
            <a:off x="5200201" y="1825460"/>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p:nvSpPr>
        <p:spPr bwMode="auto">
          <a:xfrm rot="2700000">
            <a:off x="3611924" y="4487995"/>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p:nvSpPr>
        <p:spPr bwMode="auto">
          <a:xfrm rot="2700000">
            <a:off x="5200202" y="3151039"/>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p:nvSpPr>
        <p:spPr bwMode="auto">
          <a:xfrm rot="2700000">
            <a:off x="3611923" y="3154098"/>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p:nvSpPr>
        <p:spPr bwMode="auto">
          <a:xfrm rot="2700000">
            <a:off x="5200202" y="4467726"/>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2"/>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6"/>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1"/>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1"/>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0"/>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6"/>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99809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p:custDataLst>
              <p:tags r:id="rId2"/>
            </p:custDataLst>
          </p:nvPr>
        </p:nvCxnSpPr>
        <p:spPr bwMode="auto">
          <a:xfrm>
            <a:off x="34666"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0"/>
            <a:ext cx="8319972" cy="297139"/>
          </a:xfrm>
          <a:prstGeom prst="rect">
            <a:avLst/>
          </a:prstGeom>
        </p:spPr>
        <p:txBody>
          <a:bodyPr/>
          <a:lstStyle>
            <a:lvl1pPr marL="0" indent="0" algn="ctr">
              <a:buNone/>
              <a:defRPr sz="180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p:nvCxnSpPr>
        <p:spPr>
          <a:xfrm>
            <a:off x="3465871"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p:nvCxnSpPr>
        <p:spPr>
          <a:xfrm>
            <a:off x="45838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p:nvCxnSpPr>
        <p:spPr>
          <a:xfrm>
            <a:off x="45838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p:nvCxnSpPr>
        <p:spPr>
          <a:xfrm>
            <a:off x="3808258"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p:nvCxnSpPr>
        <p:spPr>
          <a:xfrm>
            <a:off x="3808258"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p:nvCxnSpPr>
        <p:spPr>
          <a:xfrm>
            <a:off x="66305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p:nvCxnSpPr>
        <p:spPr>
          <a:xfrm>
            <a:off x="66305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3" name="TextBox 2">
            <a:extLst>
              <a:ext uri="{FF2B5EF4-FFF2-40B4-BE49-F238E27FC236}">
                <a16:creationId xmlns:a16="http://schemas.microsoft.com/office/drawing/2014/main" id="{F6EA2A5F-EE47-0F4B-8C9D-BE7297389568}"/>
              </a:ext>
            </a:extLst>
          </p:cNvPr>
          <p:cNvSpPr txBox="1"/>
          <p:nvPr/>
        </p:nvSpPr>
        <p:spPr>
          <a:xfrm>
            <a:off x="458390"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p:nvSpPr>
        <p:spPr>
          <a:xfrm>
            <a:off x="3774964"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p:nvSpPr>
        <p:spPr>
          <a:xfrm>
            <a:off x="6630591"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p:nvSpPr>
        <p:spPr>
          <a:xfrm>
            <a:off x="458390"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p:nvSpPr>
        <p:spPr>
          <a:xfrm>
            <a:off x="3797449"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p:nvSpPr>
        <p:spPr>
          <a:xfrm>
            <a:off x="6630591"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4"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8"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7"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4"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8"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7"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Tree>
    <p:extLst>
      <p:ext uri="{BB962C8B-B14F-4D97-AF65-F5344CB8AC3E}">
        <p14:creationId xmlns:p14="http://schemas.microsoft.com/office/powerpoint/2010/main" val="3881915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p:nvSpPr>
        <p:spPr bwMode="auto">
          <a:xfrm rot="2700000">
            <a:off x="3865316" y="1790903"/>
            <a:ext cx="931324" cy="702092"/>
          </a:xfrm>
          <a:prstGeom prst="rect">
            <a:avLst/>
          </a:prstGeom>
          <a:solidFill>
            <a:srgbClr val="B51E6A"/>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p:nvSpPr>
        <p:spPr bwMode="auto">
          <a:xfrm rot="2700000">
            <a:off x="4471443" y="2451145"/>
            <a:ext cx="931324" cy="702092"/>
          </a:xfrm>
          <a:prstGeom prst="rect">
            <a:avLst/>
          </a:prstGeom>
          <a:solidFill>
            <a:srgbClr val="814C8D"/>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p:nvSpPr>
        <p:spPr bwMode="auto">
          <a:xfrm rot="2700000">
            <a:off x="3865317" y="4450346"/>
            <a:ext cx="931325" cy="702092"/>
          </a:xfrm>
          <a:prstGeom prst="rect">
            <a:avLst/>
          </a:prstGeom>
          <a:solidFill>
            <a:srgbClr val="C61E57"/>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p:nvSpPr>
        <p:spPr bwMode="auto">
          <a:xfrm rot="2700000">
            <a:off x="3865316" y="3116447"/>
            <a:ext cx="931324" cy="702092"/>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p:nvSpPr>
        <p:spPr bwMode="auto">
          <a:xfrm rot="2700000">
            <a:off x="4471443" y="3781747"/>
            <a:ext cx="931324" cy="702092"/>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p:nvSpPr>
        <p:spPr>
          <a:xfrm>
            <a:off x="4138353" y="1895786"/>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p:nvSpPr>
        <p:spPr>
          <a:xfrm>
            <a:off x="4743137" y="2607740"/>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p:nvSpPr>
        <p:spPr>
          <a:xfrm>
            <a:off x="4138353" y="3256904"/>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p:nvSpPr>
        <p:spPr>
          <a:xfrm>
            <a:off x="4743137" y="3968860"/>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p:nvSpPr>
        <p:spPr>
          <a:xfrm>
            <a:off x="4138353" y="4590825"/>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1" y="1907586"/>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1" y="3197125"/>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1" y="4662509"/>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3" y="5131432"/>
            <a:ext cx="2048729" cy="347133"/>
          </a:xfrm>
          <a:prstGeom prst="rect">
            <a:avLst/>
          </a:prstGeom>
        </p:spPr>
        <p:txBody>
          <a:bodyPr/>
          <a:lstStyle>
            <a:lvl1pPr marL="0" indent="0">
              <a:buNone/>
              <a:defRPr sz="90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9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21429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a:solidFill>
                  <a:schemeClr val="bg1"/>
                </a:solidFill>
                <a:latin typeface="Calibri" panose="020F0502020204030204" pitchFamily="34" charset="0"/>
                <a:cs typeface="Calibri" panose="020F0502020204030204" pitchFamily="34" charset="0"/>
              </a:rPr>
              <a:t>About </a:t>
            </a:r>
            <a:r>
              <a:rPr lang="en-GB" sz="900" b="1" err="1">
                <a:solidFill>
                  <a:schemeClr val="bg1"/>
                </a:solidFill>
                <a:latin typeface="Calibri" panose="020F0502020204030204" pitchFamily="34" charset="0"/>
                <a:cs typeface="Calibri" panose="020F0502020204030204" pitchFamily="34" charset="0"/>
              </a:rPr>
              <a:t>Mphasis</a:t>
            </a:r>
            <a:endParaRPr lang="en-GB" sz="900">
              <a:solidFill>
                <a:schemeClr val="bg1"/>
              </a:solidFill>
              <a:latin typeface="Calibri" panose="020F0502020204030204" pitchFamily="34" charset="0"/>
              <a:cs typeface="Calibri" panose="020F0502020204030204" pitchFamily="34" charset="0"/>
            </a:endParaRPr>
          </a:p>
          <a:p>
            <a:pPr algn="just"/>
            <a:r>
              <a:rPr lang="en-US" sz="900" u="sng" err="1">
                <a:latin typeface="Calibri" panose="020F0502020204030204" pitchFamily="34" charset="0"/>
                <a:cs typeface="Calibri" panose="020F0502020204030204" pitchFamily="34" charset="0"/>
                <a:hlinkClick r:id="rId2"/>
              </a:rPr>
              <a:t>Mphasis</a:t>
            </a:r>
            <a:r>
              <a:rPr lang="en-US"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and is reflected in the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3"/>
              </a:rPr>
              <a:t>Front2Back</a:t>
            </a:r>
            <a:r>
              <a:rPr lang="en-US" sz="900">
                <a:solidFill>
                  <a:schemeClr val="bg1"/>
                </a:solidFill>
                <a:latin typeface="Calibri" panose="020F0502020204030204" pitchFamily="34" charset="0"/>
                <a:cs typeface="Calibri" panose="020F0502020204030204" pitchFamily="34" charset="0"/>
              </a:rPr>
              <a:t>™ Transformation </a:t>
            </a:r>
            <a:r>
              <a:rPr lang="en-GB" sz="90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a:solidFill>
                  <a:schemeClr val="bg1"/>
                </a:solidFill>
                <a:latin typeface="Calibri" panose="020F0502020204030204" pitchFamily="34" charset="0"/>
                <a:cs typeface="Calibri" panose="020F0502020204030204" pitchFamily="34" charset="0"/>
              </a:rPr>
              <a:t>(C=</a:t>
            </a:r>
            <a:r>
              <a:rPr lang="en-GB" sz="900" u="sng">
                <a:latin typeface="Calibri" panose="020F0502020204030204" pitchFamily="34" charset="0"/>
                <a:cs typeface="Calibri" panose="020F0502020204030204" pitchFamily="34" charset="0"/>
                <a:hlinkClick r:id="rId3"/>
              </a:rPr>
              <a:t>X2C</a:t>
            </a:r>
            <a:r>
              <a:rPr lang="en-US" sz="900" u="sng" baseline="30000">
                <a:latin typeface="Calibri" panose="020F0502020204030204" pitchFamily="34" charset="0"/>
                <a:cs typeface="Calibri" panose="020F0502020204030204" pitchFamily="34" charset="0"/>
                <a:hlinkClick r:id="rId3"/>
              </a:rPr>
              <a:t>2 </a:t>
            </a:r>
            <a:r>
              <a:rPr lang="en-US" sz="900" u="sng" baseline="-25000">
                <a:latin typeface="Calibri" panose="020F0502020204030204" pitchFamily="34" charset="0"/>
                <a:cs typeface="Calibri" panose="020F0502020204030204" pitchFamily="34" charset="0"/>
                <a:hlinkClick r:id="rId3"/>
              </a:rPr>
              <a:t>TM</a:t>
            </a:r>
            <a:r>
              <a:rPr lang="en-GB" sz="900">
                <a:solidFill>
                  <a:schemeClr val="bg1"/>
                </a:solidFill>
                <a:latin typeface="Calibri" panose="020F0502020204030204" pitchFamily="34" charset="0"/>
                <a:cs typeface="Calibri" panose="020F0502020204030204" pitchFamily="34" charset="0"/>
              </a:rPr>
              <a:t>=1) digital experience to clients and their end customers.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2"/>
              </a:rPr>
              <a:t>here</a:t>
            </a:r>
            <a:r>
              <a:rPr lang="en-GB"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1553658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F5C58DD-A8AA-4E91-AADF-60B4990CD8F2}"/>
              </a:ext>
            </a:extLst>
          </p:cNvPr>
          <p:cNvSpPr>
            <a:spLocks/>
          </p:cNvSpPr>
          <p:nvPr/>
        </p:nvSpPr>
        <p:spPr bwMode="auto">
          <a:xfrm flipH="1">
            <a:off x="36513" y="6553200"/>
            <a:ext cx="304800" cy="276225"/>
          </a:xfrm>
          <a:prstGeom prst="rect">
            <a:avLst/>
          </a:prstGeom>
          <a:noFill/>
          <a:ln>
            <a:noFill/>
          </a:ln>
        </p:spPr>
        <p:txBody>
          <a:bodyPr lIns="45720" rIns="45720">
            <a:spAutoFit/>
          </a:bodyPr>
          <a:lstStyle>
            <a:lvl1pPr marL="92075" indent="-342900">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pPr algn="ctr" eaLnBrk="1" hangingPunct="1">
              <a:buFont typeface="Wingdings" panose="05000000000000000000" pitchFamily="2" charset="2"/>
              <a:buNone/>
              <a:defRPr/>
            </a:pPr>
            <a:fld id="{BD16660C-B3B9-4396-837C-12332A525B27}" type="slidenum">
              <a:rPr lang="en-US" altLang="en-US" sz="1200" smtClean="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defRPr/>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cxnSp>
        <p:nvCxnSpPr>
          <p:cNvPr id="7" name="Straight Connector 6">
            <a:extLst>
              <a:ext uri="{FF2B5EF4-FFF2-40B4-BE49-F238E27FC236}">
                <a16:creationId xmlns:a16="http://schemas.microsoft.com/office/drawing/2014/main" id="{EF58E557-EDAA-47D2-AD91-2EAF0BB2D2C2}"/>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608400" y="1285860"/>
            <a:ext cx="8229600" cy="4840303"/>
          </a:xfrm>
          <a:prstGeom prst="rect">
            <a:avLst/>
          </a:prstGeom>
        </p:spPr>
        <p:txBody>
          <a:bodyPr>
            <a:normAutofit/>
          </a:bodyPr>
          <a:lstStyle>
            <a:lvl1pPr marL="0" indent="-176400">
              <a:lnSpc>
                <a:spcPct val="200000"/>
              </a:lnSpc>
              <a:spcBef>
                <a:spcPts val="0"/>
              </a:spcBef>
              <a:defRPr sz="2000" baseline="0">
                <a:solidFill>
                  <a:srgbClr val="000000"/>
                </a:solidFill>
                <a:latin typeface="+mn-lt"/>
              </a:defRPr>
            </a:lvl1pPr>
            <a:lvl2pPr marL="355600" indent="-190500">
              <a:buFont typeface="Wingdings" pitchFamily="2" charset="2"/>
              <a:buChar char="§"/>
              <a:tabLst>
                <a:tab pos="355600" algn="l"/>
              </a:tabLst>
              <a:defRPr sz="2000" baseline="0">
                <a:solidFill>
                  <a:srgbClr val="000000"/>
                </a:solidFill>
                <a:latin typeface="+mn-lt"/>
              </a:defRPr>
            </a:lvl2pPr>
            <a:lvl3pPr marL="622300" indent="-228600">
              <a:buFont typeface="Calibri" pitchFamily="34" charset="0"/>
              <a:buChar char="‒"/>
              <a:tabLst>
                <a:tab pos="622300" algn="l"/>
              </a:tabLst>
              <a:defRPr sz="2000"/>
            </a:lvl3pPr>
            <a:lvl4pPr marL="533400" indent="-228600">
              <a:buFont typeface="Wingdings" pitchFamily="2" charset="2"/>
              <a:buChar char="§"/>
              <a:defRPr/>
            </a:lvl4pPr>
          </a:lstStyle>
          <a:p>
            <a:pPr lvl="0"/>
            <a:r>
              <a:rPr lang="en-US"/>
              <a:t>Click to edit Master text styles</a:t>
            </a:r>
          </a:p>
          <a:p>
            <a:pPr lvl="1"/>
            <a:r>
              <a:rPr lang="en-US"/>
              <a:t>Second level</a:t>
            </a:r>
          </a:p>
          <a:p>
            <a:pPr lvl="2"/>
            <a:r>
              <a:rPr lang="en-US"/>
              <a:t>Third level</a:t>
            </a:r>
          </a:p>
        </p:txBody>
      </p:sp>
      <p:sp>
        <p:nvSpPr>
          <p:cNvPr id="6" name="Title 14"/>
          <p:cNvSpPr>
            <a:spLocks noGrp="1" noChangeAspect="1"/>
          </p:cNvSpPr>
          <p:nvPr>
            <p:ph type="title"/>
          </p:nvPr>
        </p:nvSpPr>
        <p:spPr>
          <a:xfrm>
            <a:off x="608400" y="116632"/>
            <a:ext cx="6392492" cy="948580"/>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a:p>
        </p:txBody>
      </p:sp>
    </p:spTree>
    <p:extLst>
      <p:ext uri="{BB962C8B-B14F-4D97-AF65-F5344CB8AC3E}">
        <p14:creationId xmlns:p14="http://schemas.microsoft.com/office/powerpoint/2010/main" val="55024040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314509"/>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a:solidFill>
                  <a:schemeClr val="bg1"/>
                </a:solidFill>
                <a:latin typeface="Calibri" panose="020F0502020204030204" pitchFamily="34" charset="0"/>
                <a:cs typeface="Calibri" panose="020F0502020204030204" pitchFamily="34" charset="0"/>
              </a:rPr>
              <a:t>About </a:t>
            </a:r>
            <a:r>
              <a:rPr lang="en-GB" sz="900" b="1" err="1">
                <a:solidFill>
                  <a:schemeClr val="bg1"/>
                </a:solidFill>
                <a:latin typeface="Calibri" panose="020F0502020204030204" pitchFamily="34" charset="0"/>
                <a:cs typeface="Calibri" panose="020F0502020204030204" pitchFamily="34" charset="0"/>
              </a:rPr>
              <a:t>Mphasis</a:t>
            </a:r>
            <a:endParaRPr lang="en-GB" sz="900">
              <a:solidFill>
                <a:schemeClr val="bg1"/>
              </a:solidFill>
              <a:latin typeface="Calibri" panose="020F0502020204030204" pitchFamily="34" charset="0"/>
              <a:cs typeface="Calibri" panose="020F0502020204030204" pitchFamily="34" charset="0"/>
            </a:endParaRPr>
          </a:p>
          <a:p>
            <a:pPr algn="just"/>
            <a:r>
              <a:rPr lang="en-US" sz="900" u="sng" err="1">
                <a:latin typeface="Calibri" panose="020F0502020204030204" pitchFamily="34" charset="0"/>
                <a:cs typeface="Calibri" panose="020F0502020204030204" pitchFamily="34" charset="0"/>
                <a:hlinkClick r:id="rId2"/>
              </a:rPr>
              <a:t>Mphasis</a:t>
            </a:r>
            <a:r>
              <a:rPr lang="en-US"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and is reflected in the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3"/>
              </a:rPr>
              <a:t>Front2Back</a:t>
            </a:r>
            <a:r>
              <a:rPr lang="en-US" sz="900">
                <a:solidFill>
                  <a:schemeClr val="bg1"/>
                </a:solidFill>
                <a:latin typeface="Calibri" panose="020F0502020204030204" pitchFamily="34" charset="0"/>
                <a:cs typeface="Calibri" panose="020F0502020204030204" pitchFamily="34" charset="0"/>
              </a:rPr>
              <a:t>™ Transformation </a:t>
            </a:r>
            <a:r>
              <a:rPr lang="en-GB" sz="90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a:solidFill>
                  <a:schemeClr val="bg1"/>
                </a:solidFill>
                <a:latin typeface="Calibri" panose="020F0502020204030204" pitchFamily="34" charset="0"/>
                <a:cs typeface="Calibri" panose="020F0502020204030204" pitchFamily="34" charset="0"/>
              </a:rPr>
              <a:t>(C=</a:t>
            </a:r>
            <a:r>
              <a:rPr lang="en-GB" sz="900" u="sng">
                <a:latin typeface="Calibri" panose="020F0502020204030204" pitchFamily="34" charset="0"/>
                <a:cs typeface="Calibri" panose="020F0502020204030204" pitchFamily="34" charset="0"/>
                <a:hlinkClick r:id="rId3"/>
              </a:rPr>
              <a:t>X2C</a:t>
            </a:r>
            <a:r>
              <a:rPr lang="en-US" sz="900" u="sng" baseline="30000">
                <a:latin typeface="Calibri" panose="020F0502020204030204" pitchFamily="34" charset="0"/>
                <a:cs typeface="Calibri" panose="020F0502020204030204" pitchFamily="34" charset="0"/>
                <a:hlinkClick r:id="rId3"/>
              </a:rPr>
              <a:t>2 </a:t>
            </a:r>
            <a:r>
              <a:rPr lang="en-US" sz="900" u="sng" baseline="-25000">
                <a:latin typeface="Calibri" panose="020F0502020204030204" pitchFamily="34" charset="0"/>
                <a:cs typeface="Calibri" panose="020F0502020204030204" pitchFamily="34" charset="0"/>
                <a:hlinkClick r:id="rId3"/>
              </a:rPr>
              <a:t>TM</a:t>
            </a:r>
            <a:r>
              <a:rPr lang="en-GB" sz="900">
                <a:solidFill>
                  <a:schemeClr val="bg1"/>
                </a:solidFill>
                <a:latin typeface="Calibri" panose="020F0502020204030204" pitchFamily="34" charset="0"/>
                <a:cs typeface="Calibri" panose="020F0502020204030204" pitchFamily="34" charset="0"/>
              </a:rPr>
              <a:t>=1) digital experience to clients and their end customers.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2"/>
              </a:rPr>
              <a:t>here</a:t>
            </a:r>
            <a:r>
              <a:rPr lang="en-GB"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4196267923"/>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a:t>Client Logo</a:t>
            </a:r>
          </a:p>
        </p:txBody>
      </p:sp>
    </p:spTree>
    <p:extLst>
      <p:ext uri="{BB962C8B-B14F-4D97-AF65-F5344CB8AC3E}">
        <p14:creationId xmlns:p14="http://schemas.microsoft.com/office/powerpoint/2010/main" val="120928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cxnSp>
        <p:nvCxnSpPr>
          <p:cNvPr id="10" name="Straight Connector 9">
            <a:extLst>
              <a:ext uri="{FF2B5EF4-FFF2-40B4-BE49-F238E27FC236}">
                <a16:creationId xmlns:a16="http://schemas.microsoft.com/office/drawing/2014/main" id="{0D31820A-DD73-7E4D-B283-9AB9C85B3AB6}"/>
              </a:ext>
            </a:extLst>
          </p:cNvPr>
          <p:cNvCxnSpPr/>
          <p:nvPr/>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75474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pic>
        <p:nvPicPr>
          <p:cNvPr id="17" name="Picture Placeholder 6" descr="2.jpg">
            <a:extLst>
              <a:ext uri="{FF2B5EF4-FFF2-40B4-BE49-F238E27FC236}">
                <a16:creationId xmlns:a16="http://schemas.microsoft.com/office/drawing/2014/main" id="{688F9BC3-5FC1-4E4A-A3BE-3754B5A2F5D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18" name="Rounded Rectangle 6">
            <a:extLst>
              <a:ext uri="{FF2B5EF4-FFF2-40B4-BE49-F238E27FC236}">
                <a16:creationId xmlns:a16="http://schemas.microsoft.com/office/drawing/2014/main" id="{F299805D-91AE-4A4E-BD4E-AFFD1FFA3EB4}"/>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19" name="Rounded Rectangle 7">
            <a:extLst>
              <a:ext uri="{FF2B5EF4-FFF2-40B4-BE49-F238E27FC236}">
                <a16:creationId xmlns:a16="http://schemas.microsoft.com/office/drawing/2014/main" id="{CB89025E-27BA-4F57-9D07-D6378A02A47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8" name="Rounded Rectangle 8">
            <a:extLst>
              <a:ext uri="{FF2B5EF4-FFF2-40B4-BE49-F238E27FC236}">
                <a16:creationId xmlns:a16="http://schemas.microsoft.com/office/drawing/2014/main" id="{32A67C6A-A891-4EFD-9A7A-7ED9FFBC8800}"/>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9" name="Text Placeholder 5">
            <a:extLst>
              <a:ext uri="{FF2B5EF4-FFF2-40B4-BE49-F238E27FC236}">
                <a16:creationId xmlns:a16="http://schemas.microsoft.com/office/drawing/2014/main" id="{0222A9BD-3446-4EB5-A3A0-91CEC1DE7A2F}"/>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30" name="Picture 29">
            <a:extLst>
              <a:ext uri="{FF2B5EF4-FFF2-40B4-BE49-F238E27FC236}">
                <a16:creationId xmlns:a16="http://schemas.microsoft.com/office/drawing/2014/main" id="{6DFDADE7-3753-434E-86CE-DDEAE580190D}"/>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grpSp>
        <p:nvGrpSpPr>
          <p:cNvPr id="31" name="Group 30">
            <a:extLst>
              <a:ext uri="{FF2B5EF4-FFF2-40B4-BE49-F238E27FC236}">
                <a16:creationId xmlns:a16="http://schemas.microsoft.com/office/drawing/2014/main" id="{1BDBF60E-384B-4481-A075-75A4C57F6532}"/>
              </a:ext>
            </a:extLst>
          </p:cNvPr>
          <p:cNvGrpSpPr/>
          <p:nvPr userDrawn="1"/>
        </p:nvGrpSpPr>
        <p:grpSpPr>
          <a:xfrm>
            <a:off x="3763340" y="3487258"/>
            <a:ext cx="1632450" cy="638043"/>
            <a:chOff x="5043597" y="3487257"/>
            <a:chExt cx="2176600" cy="638043"/>
          </a:xfrm>
        </p:grpSpPr>
        <p:cxnSp>
          <p:nvCxnSpPr>
            <p:cNvPr id="32" name="Straight Connector 31">
              <a:extLst>
                <a:ext uri="{FF2B5EF4-FFF2-40B4-BE49-F238E27FC236}">
                  <a16:creationId xmlns:a16="http://schemas.microsoft.com/office/drawing/2014/main" id="{DA2834C1-D2F5-4B8B-83C7-D47835E0F0D2}"/>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1858698-AA4D-4E48-8663-362960BF9894}"/>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a:hlinkClick r:id="rId4"/>
              <a:extLst>
                <a:ext uri="{FF2B5EF4-FFF2-40B4-BE49-F238E27FC236}">
                  <a16:creationId xmlns:a16="http://schemas.microsoft.com/office/drawing/2014/main" id="{7E4DEFBD-850C-4A21-BF84-0AD41139D6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35" name="Picture 34">
              <a:hlinkClick r:id="rId6"/>
              <a:extLst>
                <a:ext uri="{FF2B5EF4-FFF2-40B4-BE49-F238E27FC236}">
                  <a16:creationId xmlns:a16="http://schemas.microsoft.com/office/drawing/2014/main" id="{F21C9377-7A80-444B-BD95-8C04EA69F08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36" name="Picture 35">
              <a:hlinkClick r:id="rId8"/>
              <a:extLst>
                <a:ext uri="{FF2B5EF4-FFF2-40B4-BE49-F238E27FC236}">
                  <a16:creationId xmlns:a16="http://schemas.microsoft.com/office/drawing/2014/main" id="{196A08AA-513D-41EC-B703-BA228F132CD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37" name="Rounded Rectangle 27">
            <a:extLst>
              <a:ext uri="{FF2B5EF4-FFF2-40B4-BE49-F238E27FC236}">
                <a16:creationId xmlns:a16="http://schemas.microsoft.com/office/drawing/2014/main" id="{E041F671-63D8-4260-944E-917F53014400}"/>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38619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600"/>
                                        <p:tgtEl>
                                          <p:spTgt spid="29">
                                            <p:txEl>
                                              <p:pRg st="0" end="0"/>
                                            </p:txEl>
                                          </p:spTgt>
                                        </p:tgtEl>
                                      </p:cBhvr>
                                    </p:animEffect>
                                    <p:anim calcmode="lin" valueType="num">
                                      <p:cBhvr>
                                        <p:cTn id="14" dur="6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9">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9">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P spid="29" grpId="0" build="p">
        <p:tmplLst>
          <p:tmpl lvl="1">
            <p:tnLst>
              <p:par>
                <p:cTn presetID="37" presetClass="entr" presetSubtype="0" fill="hold" nodeType="withEffect">
                  <p:stCondLst>
                    <p:cond delay="300"/>
                  </p:stCondLst>
                  <p:childTnLst>
                    <p:set>
                      <p:cBhvr>
                        <p:cTn dur="1" fill="hold">
                          <p:stCondLst>
                            <p:cond delay="0"/>
                          </p:stCondLst>
                        </p:cTn>
                        <p:tgtEl>
                          <p:spTgt spid="29"/>
                        </p:tgtEl>
                        <p:attrNameLst>
                          <p:attrName>style.visibility</p:attrName>
                        </p:attrNameLst>
                      </p:cBhvr>
                      <p:to>
                        <p:strVal val="visible"/>
                      </p:to>
                    </p:set>
                    <p:animEffect transition="in" filter="fade">
                      <p:cBhvr>
                        <p:cTn dur="600"/>
                        <p:tgtEl>
                          <p:spTgt spid="29"/>
                        </p:tgtEl>
                      </p:cBhvr>
                    </p:animEffect>
                    <p:anim calcmode="lin" valueType="num">
                      <p:cBhvr>
                        <p:cTn dur="600" fill="hold"/>
                        <p:tgtEl>
                          <p:spTgt spid="29"/>
                        </p:tgtEl>
                        <p:attrNameLst>
                          <p:attrName>ppt_x</p:attrName>
                        </p:attrNameLst>
                      </p:cBhvr>
                      <p:tavLst>
                        <p:tav tm="0">
                          <p:val>
                            <p:strVal val="#ppt_x"/>
                          </p:val>
                        </p:tav>
                        <p:tav tm="100000">
                          <p:val>
                            <p:strVal val="#ppt_x"/>
                          </p:val>
                        </p:tav>
                      </p:tavLst>
                    </p:anim>
                    <p:anim calcmode="lin" valueType="num">
                      <p:cBhvr>
                        <p:cTn dur="540" decel="100000" fill="hold"/>
                        <p:tgtEl>
                          <p:spTgt spid="2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p:nvSpPr>
        <p:spPr>
          <a:xfrm>
            <a:off x="204397" y="6554766"/>
            <a:ext cx="2403668" cy="323165"/>
          </a:xfrm>
          <a:prstGeom prst="rect">
            <a:avLst/>
          </a:prstGeom>
          <a:noFill/>
        </p:spPr>
        <p:txBody>
          <a:bodyPr wrap="square" rtlCol="0">
            <a:spAutoFit/>
          </a:bodyPr>
          <a:lstStyle/>
          <a:p>
            <a:r>
              <a:rPr lang="en-US" sz="75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11 June 2023</a:t>
            </a:fld>
            <a:endParaRPr lang="en-US" sz="750">
              <a:solidFill>
                <a:schemeClr val="bg1"/>
              </a:solidFill>
            </a:endParaRPr>
          </a:p>
        </p:txBody>
      </p:sp>
    </p:spTree>
    <p:extLst>
      <p:ext uri="{BB962C8B-B14F-4D97-AF65-F5344CB8AC3E}">
        <p14:creationId xmlns:p14="http://schemas.microsoft.com/office/powerpoint/2010/main" val="1417847258"/>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27837242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37103174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2"/>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4"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5"/>
            <a:ext cx="3732213" cy="1890183"/>
          </a:xfrm>
          <a:prstGeom prst="rect">
            <a:avLst/>
          </a:prstGeom>
        </p:spPr>
        <p:txBody>
          <a:bodyPr/>
          <a:lstStyle>
            <a:lvl1pPr marL="0" indent="0" algn="ctr">
              <a:buNone/>
              <a:defRPr sz="1345"/>
            </a:lvl1pPr>
          </a:lstStyle>
          <a:p>
            <a:r>
              <a:rPr lang="en-US"/>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1" y="4438655"/>
            <a:ext cx="2173648" cy="1631949"/>
          </a:xfrm>
          <a:prstGeom prst="rect">
            <a:avLst/>
          </a:prstGeom>
        </p:spPr>
        <p:txBody>
          <a:bodyPr/>
          <a:lstStyle>
            <a:lvl1pPr marL="0" indent="0" algn="ctr">
              <a:buNone/>
              <a:defRPr sz="1345"/>
            </a:lvl1pPr>
          </a:lstStyle>
          <a:p>
            <a:r>
              <a:rPr lang="en-US"/>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5"/>
            <a:ext cx="2084840" cy="1631949"/>
          </a:xfrm>
          <a:prstGeom prst="rect">
            <a:avLst/>
          </a:prstGeom>
        </p:spPr>
        <p:txBody>
          <a:bodyPr/>
          <a:lstStyle>
            <a:lvl1pPr marL="0" indent="0" algn="ctr">
              <a:buNone/>
              <a:defRPr sz="1345"/>
            </a:lvl1pPr>
          </a:lstStyle>
          <a:p>
            <a:r>
              <a:rPr lang="en-US"/>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300443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a:t>Client Logo</a:t>
            </a:r>
          </a:p>
        </p:txBody>
      </p:sp>
    </p:spTree>
    <p:extLst>
      <p:ext uri="{BB962C8B-B14F-4D97-AF65-F5344CB8AC3E}">
        <p14:creationId xmlns:p14="http://schemas.microsoft.com/office/powerpoint/2010/main" val="249298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9"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5"/>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2" y="882067"/>
            <a:ext cx="3710387" cy="1522737"/>
          </a:xfrm>
          <a:prstGeom prst="rect">
            <a:avLst/>
          </a:prstGeom>
        </p:spPr>
        <p:txBody>
          <a:bodyPr/>
          <a:lstStyle>
            <a:lvl1pPr>
              <a:defRPr sz="788"/>
            </a:lvl1pPr>
          </a:lstStyle>
          <a:p>
            <a:r>
              <a:rPr lang="en-IN"/>
              <a:t>DUMMY TEXT FOR SAMPLE - </a:t>
            </a:r>
            <a:r>
              <a:rPr lang="en-IN" err="1"/>
              <a:t>Editem</a:t>
            </a:r>
            <a:r>
              <a:rPr lang="en-IN"/>
              <a:t> </a:t>
            </a:r>
            <a:r>
              <a:rPr lang="en-IN" err="1"/>
              <a:t>resci</a:t>
            </a:r>
            <a:r>
              <a:rPr lang="en-IN"/>
              <a:t> </a:t>
            </a:r>
            <a:r>
              <a:rPr lang="en-IN" err="1"/>
              <a:t>corestint</a:t>
            </a:r>
            <a:r>
              <a:rPr lang="en-IN"/>
              <a:t> rem ipsum non nonet </a:t>
            </a:r>
            <a:r>
              <a:rPr lang="en-IN" err="1"/>
              <a:t>occum</a:t>
            </a:r>
            <a:r>
              <a:rPr lang="en-IN"/>
              <a:t> </a:t>
            </a:r>
            <a:r>
              <a:rPr lang="en-IN" err="1"/>
              <a:t>quaeraes</a:t>
            </a:r>
            <a:r>
              <a:rPr lang="en-IN"/>
              <a:t> que </a:t>
            </a:r>
            <a:r>
              <a:rPr lang="en-IN" err="1"/>
              <a:t>labo</a:t>
            </a:r>
            <a:r>
              <a:rPr lang="en-IN"/>
              <a:t>. </a:t>
            </a:r>
            <a:r>
              <a:rPr lang="en-IN" err="1"/>
              <a:t>Udant</a:t>
            </a:r>
            <a:r>
              <a:rPr lang="en-IN"/>
              <a:t> </a:t>
            </a:r>
            <a:r>
              <a:rPr lang="en-IN" err="1"/>
              <a:t>quati</a:t>
            </a:r>
            <a:r>
              <a:rPr lang="en-IN"/>
              <a:t> </a:t>
            </a:r>
            <a:r>
              <a:rPr lang="en-IN" err="1"/>
              <a:t>dollab</a:t>
            </a:r>
            <a:r>
              <a:rPr lang="en-IN"/>
              <a:t> </a:t>
            </a:r>
            <a:r>
              <a:rPr lang="en-IN" err="1"/>
              <a:t>invel</a:t>
            </a:r>
            <a:r>
              <a:rPr lang="en-IN"/>
              <a:t> </a:t>
            </a:r>
            <a:r>
              <a:rPr lang="en-IN" err="1"/>
              <a:t>iniendel</a:t>
            </a:r>
            <a:r>
              <a:rPr lang="en-IN"/>
              <a:t> </a:t>
            </a:r>
            <a:r>
              <a:rPr lang="en-IN" err="1"/>
              <a:t>ipiet</a:t>
            </a:r>
            <a:r>
              <a:rPr lang="en-IN"/>
              <a:t> </a:t>
            </a:r>
            <a:r>
              <a:rPr lang="en-IN" err="1"/>
              <a:t>lia</a:t>
            </a:r>
            <a:r>
              <a:rPr lang="en-IN"/>
              <a:t> </a:t>
            </a:r>
            <a:r>
              <a:rPr lang="en-IN" err="1"/>
              <a:t>etur</a:t>
            </a:r>
            <a:r>
              <a:rPr lang="en-IN"/>
              <a:t> </a:t>
            </a:r>
            <a:r>
              <a:rPr lang="en-IN" err="1"/>
              <a:t>adior</a:t>
            </a:r>
            <a:r>
              <a:rPr lang="en-IN"/>
              <a:t> </a:t>
            </a:r>
            <a:r>
              <a:rPr lang="en-IN" err="1"/>
              <a:t>sam</a:t>
            </a:r>
            <a:r>
              <a:rPr lang="en-IN"/>
              <a:t> </a:t>
            </a:r>
            <a:r>
              <a:rPr lang="en-IN" err="1"/>
              <a:t>ute</a:t>
            </a:r>
            <a:r>
              <a:rPr lang="en-IN"/>
              <a:t> </a:t>
            </a:r>
            <a:r>
              <a:rPr lang="en-IN" err="1"/>
              <a:t>voluptatur</a:t>
            </a:r>
            <a:r>
              <a:rPr lang="en-IN"/>
              <a:t> </a:t>
            </a:r>
            <a:r>
              <a:rPr lang="en-IN" err="1"/>
              <a:t>aspieni</a:t>
            </a:r>
            <a:r>
              <a:rPr lang="en-IN"/>
              <a:t> </a:t>
            </a:r>
            <a:r>
              <a:rPr lang="en-IN" err="1"/>
              <a:t>stemporio</a:t>
            </a:r>
            <a:r>
              <a:rPr lang="en-IN"/>
              <a:t> tem </a:t>
            </a:r>
            <a:r>
              <a:rPr lang="en-IN" err="1"/>
              <a:t>aut</a:t>
            </a:r>
            <a:r>
              <a:rPr lang="en-IN"/>
              <a:t> </a:t>
            </a:r>
            <a:r>
              <a:rPr lang="en-IN" err="1"/>
              <a:t>quiant</a:t>
            </a:r>
            <a:r>
              <a:rPr lang="en-IN"/>
              <a:t> </a:t>
            </a:r>
            <a:r>
              <a:rPr lang="en-IN" err="1"/>
              <a:t>alitio</a:t>
            </a:r>
            <a:r>
              <a:rPr lang="en-IN"/>
              <a:t> </a:t>
            </a:r>
            <a:r>
              <a:rPr lang="en-IN" err="1"/>
              <a:t>magnimp</a:t>
            </a:r>
            <a:r>
              <a:rPr lang="en-IN"/>
              <a:t> </a:t>
            </a:r>
            <a:r>
              <a:rPr lang="en-IN" err="1"/>
              <a:t>orpore</a:t>
            </a:r>
            <a:r>
              <a:rPr lang="en-IN"/>
              <a:t> </a:t>
            </a:r>
            <a:r>
              <a:rPr lang="en-IN" err="1"/>
              <a:t>ilitae</a:t>
            </a:r>
            <a:r>
              <a:rPr lang="en-IN"/>
              <a:t> </a:t>
            </a:r>
            <a:r>
              <a:rPr lang="en-IN" err="1"/>
              <a:t>aperaerspid</a:t>
            </a:r>
            <a:r>
              <a:rPr lang="en-IN"/>
              <a:t> </a:t>
            </a:r>
            <a:r>
              <a:rPr lang="en-IN" err="1"/>
              <a:t>ut</a:t>
            </a:r>
            <a:r>
              <a:rPr lang="en-IN"/>
              <a:t> </a:t>
            </a:r>
            <a:r>
              <a:rPr lang="en-IN" err="1"/>
              <a:t>dici</a:t>
            </a:r>
            <a:r>
              <a:rPr lang="en-IN"/>
              <a:t> </a:t>
            </a:r>
            <a:r>
              <a:rPr lang="en-IN" err="1"/>
              <a:t>sequi</a:t>
            </a:r>
            <a:r>
              <a:rPr lang="en-IN"/>
              <a:t> </a:t>
            </a:r>
            <a:r>
              <a:rPr lang="en-IN" err="1"/>
              <a:t>nonsequi</a:t>
            </a:r>
            <a:r>
              <a:rPr lang="en-IN"/>
              <a:t> </a:t>
            </a:r>
            <a:r>
              <a:rPr lang="en-IN" err="1"/>
              <a:t>dolorem</a:t>
            </a:r>
            <a:r>
              <a:rPr lang="en-IN"/>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5" y="882650"/>
            <a:ext cx="4275137" cy="2455334"/>
          </a:xfrm>
          <a:prstGeom prst="rect">
            <a:avLst/>
          </a:prstGeom>
        </p:spPr>
        <p:txBody>
          <a:bodyPr/>
          <a:lstStyle>
            <a:lvl1pPr marL="0" indent="0" algn="l">
              <a:buNone/>
              <a:defRPr sz="788"/>
            </a:lvl1pPr>
          </a:lstStyle>
          <a:p>
            <a:endParaRPr lang="en-US"/>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5"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9" y="3923435"/>
            <a:ext cx="3863975" cy="2215666"/>
          </a:xfrm>
          <a:prstGeom prst="rect">
            <a:avLst/>
          </a:prstGeom>
        </p:spPr>
        <p:txBody>
          <a:bodyPr/>
          <a:lstStyle>
            <a:lvl1pPr marL="0" indent="0">
              <a:buNone/>
              <a:defRPr sz="788"/>
            </a:lvl1pPr>
          </a:lstStyle>
          <a:p>
            <a:endParaRPr lang="en-US"/>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5" y="3998385"/>
            <a:ext cx="2043112" cy="2139950"/>
          </a:xfrm>
          <a:prstGeom prst="rect">
            <a:avLst/>
          </a:prstGeom>
        </p:spPr>
        <p:txBody>
          <a:bodyPr/>
          <a:lstStyle>
            <a:lvl1pPr marL="0" indent="0">
              <a:buNone/>
              <a:defRPr sz="788"/>
            </a:lvl1pPr>
          </a:lstStyle>
          <a:p>
            <a:endParaRPr lang="en-US"/>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5" y="3998385"/>
            <a:ext cx="2043112" cy="2139950"/>
          </a:xfrm>
          <a:prstGeom prst="rect">
            <a:avLst/>
          </a:prstGeom>
        </p:spPr>
        <p:txBody>
          <a:bodyPr/>
          <a:lstStyle>
            <a:lvl1pPr marL="0" indent="0">
              <a:buNone/>
              <a:defRPr sz="788"/>
            </a:lvl1pPr>
          </a:lstStyle>
          <a:p>
            <a:endParaRPr lang="en-US"/>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5" y="2404537"/>
            <a:ext cx="3710384" cy="933451"/>
          </a:xfrm>
          <a:prstGeom prst="rect">
            <a:avLst/>
          </a:prstGeom>
        </p:spPr>
        <p:txBody>
          <a:bodyPr/>
          <a:lstStyle>
            <a:lvl1pPr marL="0" indent="0">
              <a:buNone/>
              <a:defRPr sz="788"/>
            </a:lvl1pPr>
          </a:lstStyle>
          <a:p>
            <a:endParaRPr lang="en-US"/>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1" y="3648078"/>
            <a:ext cx="3863579" cy="207963"/>
          </a:xfrm>
          <a:prstGeom prst="rect">
            <a:avLst/>
          </a:prstGeom>
        </p:spPr>
        <p:txBody>
          <a:bodyPr/>
          <a:lstStyle>
            <a:lvl1pPr marL="0" indent="0" algn="ctr">
              <a:buNone/>
              <a:defRPr sz="900" b="1">
                <a:solidFill>
                  <a:srgbClr val="B51E6A"/>
                </a:solidFill>
              </a:defRPr>
            </a:lvl1pPr>
          </a:lstStyle>
          <a:p>
            <a:pPr lvl="0"/>
            <a:r>
              <a:rPr lang="en-US"/>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6" y="3648078"/>
            <a:ext cx="3863579" cy="207963"/>
          </a:xfrm>
          <a:prstGeom prst="rect">
            <a:avLst/>
          </a:prstGeom>
        </p:spPr>
        <p:txBody>
          <a:bodyPr/>
          <a:lstStyle>
            <a:lvl1pPr marL="0" indent="0" algn="ctr">
              <a:buNone/>
              <a:defRPr sz="900" b="1">
                <a:solidFill>
                  <a:srgbClr val="B51E6A"/>
                </a:solidFill>
              </a:defRPr>
            </a:lvl1pPr>
          </a:lstStyle>
          <a:p>
            <a:pPr lvl="0"/>
            <a:r>
              <a:rPr lang="en-US"/>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2" y="2175538"/>
            <a:ext cx="3805237" cy="228999"/>
          </a:xfrm>
          <a:prstGeom prst="rect">
            <a:avLst/>
          </a:prstGeom>
        </p:spPr>
        <p:txBody>
          <a:bodyPr/>
          <a:lstStyle>
            <a:lvl1pPr marL="0" indent="0" algn="l">
              <a:buNone/>
              <a:defRPr sz="900" b="1" baseline="0">
                <a:solidFill>
                  <a:srgbClr val="B51E6A"/>
                </a:solidFill>
              </a:defRPr>
            </a:lvl1pPr>
          </a:lstStyle>
          <a:p>
            <a:pPr lvl="0"/>
            <a:r>
              <a:rPr lang="en-US"/>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9263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575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4521461"/>
            <a:ext cx="3867149" cy="1541917"/>
          </a:xfrm>
          <a:prstGeom prst="rect">
            <a:avLst/>
          </a:prstGeom>
        </p:spPr>
        <p:txBody>
          <a:bodyPr/>
          <a:lstStyle>
            <a:lvl1pPr>
              <a:defRPr sz="747"/>
            </a:lvl1pPr>
            <a:lvl2pPr>
              <a:defRPr sz="747"/>
            </a:lvl2pPr>
            <a:lvl3pPr>
              <a:defRPr sz="747"/>
            </a:lvl3pPr>
            <a:lvl4pPr>
              <a:defRPr sz="747"/>
            </a:lvl4pPr>
            <a:lvl5pPr>
              <a:defRPr sz="74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4518246"/>
            <a:ext cx="3867149" cy="1564646"/>
          </a:xfrm>
          <a:prstGeom prst="rect">
            <a:avLst/>
          </a:prstGeom>
        </p:spPr>
        <p:txBody>
          <a:bodyPr/>
          <a:lstStyle>
            <a:lvl1pPr>
              <a:defRPr sz="747"/>
            </a:lvl1pPr>
            <a:lvl2pPr>
              <a:defRPr sz="747"/>
            </a:lvl2pPr>
            <a:lvl3pPr>
              <a:defRPr sz="747"/>
            </a:lvl3pPr>
            <a:lvl4pPr>
              <a:defRPr sz="747"/>
            </a:lvl4pPr>
            <a:lvl5pPr>
              <a:defRPr sz="74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3" y="900727"/>
            <a:ext cx="3867149" cy="3707263"/>
          </a:xfrm>
          <a:prstGeom prst="rect">
            <a:avLst/>
          </a:prstGeom>
        </p:spPr>
        <p:txBody>
          <a:bodyPr/>
          <a:lstStyle>
            <a:lvl1pPr marL="0" indent="0">
              <a:buNone/>
              <a:defRPr sz="900"/>
            </a:lvl1pPr>
          </a:lstStyle>
          <a:p>
            <a:endParaRPr lang="en-US"/>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2" y="869433"/>
            <a:ext cx="3867149" cy="3763957"/>
          </a:xfrm>
          <a:prstGeom prst="rect">
            <a:avLst/>
          </a:prstGeom>
        </p:spPr>
        <p:txBody>
          <a:bodyPr/>
          <a:lstStyle>
            <a:lvl1pPr marL="0" indent="0">
              <a:buNone/>
              <a:defRPr sz="900"/>
            </a:lvl1pPr>
          </a:lstStyle>
          <a:p>
            <a:endParaRPr lang="en-US"/>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066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3" y="4491160"/>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3"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3"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5"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7"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7"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8"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60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6" y="4143594"/>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7" y="2813165"/>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8" y="1482731"/>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2" y="20230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2" y="171174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2" y="307286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2" y="440678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8"/>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3"/>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2"/>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7"/>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39999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7"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2"/>
            <a:ext cx="8319972" cy="297139"/>
          </a:xfrm>
          <a:prstGeom prst="rect">
            <a:avLst/>
          </a:prstGeom>
        </p:spPr>
        <p:txBody>
          <a:bodyPr/>
          <a:lstStyle>
            <a:lvl1pPr marL="0" indent="0" algn="ctr">
              <a:buNone/>
              <a:defRPr sz="135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2"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1"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1"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5"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50"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5"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9"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8"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5"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9"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8"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Tree>
    <p:extLst>
      <p:ext uri="{BB962C8B-B14F-4D97-AF65-F5344CB8AC3E}">
        <p14:creationId xmlns:p14="http://schemas.microsoft.com/office/powerpoint/2010/main" val="2247671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4"/>
            <a:ext cx="931324" cy="702092"/>
          </a:xfrm>
          <a:prstGeom prst="rect">
            <a:avLst/>
          </a:prstGeom>
          <a:solidFill>
            <a:srgbClr val="B51E6A"/>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6"/>
            <a:ext cx="931324" cy="702092"/>
          </a:xfrm>
          <a:prstGeom prst="rect">
            <a:avLst/>
          </a:prstGeom>
          <a:solidFill>
            <a:srgbClr val="814C8D"/>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8" y="4450347"/>
            <a:ext cx="931325" cy="702092"/>
          </a:xfrm>
          <a:prstGeom prst="rect">
            <a:avLst/>
          </a:prstGeom>
          <a:solidFill>
            <a:srgbClr val="C61E57"/>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8"/>
            <a:ext cx="931324" cy="702092"/>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8"/>
            <a:ext cx="931324" cy="702092"/>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4" y="1934098"/>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8" y="2646052"/>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4" y="3295216"/>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8" y="4007172"/>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4" y="4629137"/>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2" y="1907586"/>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2" y="3197127"/>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2" y="4662511"/>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4" y="5131434"/>
            <a:ext cx="2048729" cy="347133"/>
          </a:xfrm>
          <a:prstGeom prst="rect">
            <a:avLst/>
          </a:prstGeom>
        </p:spPr>
        <p:txBody>
          <a:bodyPr/>
          <a:lstStyle>
            <a:lvl1pPr marL="0" indent="0">
              <a:buNone/>
              <a:defRPr sz="675"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859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7"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3" y="5063086"/>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8" y="5063086"/>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9" y="3051385"/>
            <a:ext cx="1955536" cy="353913"/>
          </a:xfrm>
          <a:prstGeom prst="rect">
            <a:avLst/>
          </a:prstGeom>
        </p:spPr>
        <p:txBody>
          <a:bodyPr lIns="51241" tIns="25621" rIns="51241" bIns="2562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747">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6" y="420562"/>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9" y="1957969"/>
            <a:ext cx="1796595" cy="446617"/>
          </a:xfrm>
          <a:prstGeom prst="rect">
            <a:avLst/>
          </a:prstGeom>
        </p:spPr>
        <p:txBody>
          <a:bodyPr/>
          <a:lstStyle>
            <a:lvl1pPr marL="0" indent="0" algn="ctr">
              <a:buNone/>
              <a:defRPr sz="134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40" y="5107997"/>
            <a:ext cx="1355465" cy="446617"/>
          </a:xfrm>
          <a:prstGeom prst="rect">
            <a:avLst/>
          </a:prstGeom>
        </p:spPr>
        <p:txBody>
          <a:bodyPr/>
          <a:lstStyle>
            <a:lvl1pPr marL="0" indent="0">
              <a:buNone/>
              <a:defRPr sz="747">
                <a:solidFill>
                  <a:schemeClr val="bg1">
                    <a:lumMod val="50000"/>
                  </a:schemeClr>
                </a:solidFill>
                <a:latin typeface="+mn-lt"/>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5" y="4243969"/>
            <a:ext cx="2007965" cy="446617"/>
          </a:xfrm>
          <a:prstGeom prst="rect">
            <a:avLst/>
          </a:prstGeom>
        </p:spPr>
        <p:txBody>
          <a:bodyPr/>
          <a:lstStyle>
            <a:lvl1pPr marL="0" indent="0">
              <a:buNone/>
              <a:defRPr sz="67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60"/>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9" y="5063085"/>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Tree>
    <p:extLst>
      <p:ext uri="{BB962C8B-B14F-4D97-AF65-F5344CB8AC3E}">
        <p14:creationId xmlns:p14="http://schemas.microsoft.com/office/powerpoint/2010/main" val="7694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373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11890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pPr/>
              <a:t>11-06-2023</a:t>
            </a:fld>
            <a:r>
              <a:rPr lang="en-US"/>
              <a:t> </a:t>
            </a:r>
            <a:r>
              <a:rPr lang="en-US" altLang="en-US"/>
              <a:t>| </a:t>
            </a:r>
            <a:r>
              <a:rPr lang="en-IN" altLang="en-US"/>
              <a:t>© Mphasis 2021  Proprietary and confidential information</a:t>
            </a:r>
            <a:endParaRPr lang="en-US"/>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5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04397" y="6554766"/>
            <a:ext cx="2403668" cy="323165"/>
          </a:xfrm>
          <a:prstGeom prst="rect">
            <a:avLst/>
          </a:prstGeom>
          <a:noFill/>
        </p:spPr>
        <p:txBody>
          <a:bodyPr wrap="square" rtlCol="0">
            <a:spAutoFit/>
          </a:bodyPr>
          <a:lstStyle/>
          <a:p>
            <a:r>
              <a:rPr lang="en-US" sz="75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11 June 2023</a:t>
            </a:fld>
            <a:endParaRPr lang="en-US" sz="750">
              <a:solidFill>
                <a:schemeClr val="bg1"/>
              </a:solidFill>
            </a:endParaRPr>
          </a:p>
        </p:txBody>
      </p:sp>
    </p:spTree>
    <p:extLst>
      <p:ext uri="{BB962C8B-B14F-4D97-AF65-F5344CB8AC3E}">
        <p14:creationId xmlns:p14="http://schemas.microsoft.com/office/powerpoint/2010/main" val="21417309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4E1B-08D5-438E-9656-B354EAFFDE5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2191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127609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3.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7.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7.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11-06-2023</a:t>
            </a:fld>
            <a:r>
              <a:rPr lang="en-US" sz="797">
                <a:solidFill>
                  <a:schemeClr val="bg1"/>
                </a:solidFill>
              </a:rPr>
              <a:t> </a:t>
            </a:r>
            <a:r>
              <a:rPr lang="en-US" altLang="en-US" sz="797">
                <a:solidFill>
                  <a:schemeClr val="bg1"/>
                </a:solidFill>
              </a:rPr>
              <a:t>| </a:t>
            </a:r>
            <a:r>
              <a:rPr lang="en-IN" altLang="en-US" sz="797">
                <a:solidFill>
                  <a:schemeClr val="bg1"/>
                </a:solidFill>
              </a:rPr>
              <a:t>© Mphasis 2018  Proprietary and confidential information</a:t>
            </a:r>
            <a:endParaRPr lang="en-US" sz="797">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073029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88"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p:nvPicPr>
        <p:blipFill>
          <a:blip r:embed="rId14"/>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p:nvPicPr>
        <p:blipFill rotWithShape="1">
          <a:blip r:embed="rId15"/>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Tree>
    <p:extLst>
      <p:ext uri="{BB962C8B-B14F-4D97-AF65-F5344CB8AC3E}">
        <p14:creationId xmlns:p14="http://schemas.microsoft.com/office/powerpoint/2010/main" val="45203442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87" r:id="rId12"/>
  </p:sldLayoutIdLst>
  <p:hf hdr="0" ftr="0"/>
  <p:txStyles>
    <p:titleStyle>
      <a:lvl1pPr algn="l" defTabSz="911034" rtl="0" eaLnBrk="1" latinLnBrk="0" hangingPunct="1">
        <a:lnSpc>
          <a:spcPct val="90000"/>
        </a:lnSpc>
        <a:spcBef>
          <a:spcPct val="0"/>
        </a:spcBef>
        <a:buNone/>
        <a:defRPr sz="4384" kern="1200">
          <a:solidFill>
            <a:schemeClr val="tx1"/>
          </a:solidFill>
          <a:latin typeface="+mj-lt"/>
          <a:ea typeface="+mj-ea"/>
          <a:cs typeface="+mj-cs"/>
        </a:defRPr>
      </a:lvl1pPr>
    </p:titleStyle>
    <p:body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p:bodyStyle>
    <p:otherStyle>
      <a:defPPr>
        <a:defRPr lang="en-US"/>
      </a:defPPr>
      <a:lvl1pPr marL="0" algn="l" defTabSz="911034" rtl="0" eaLnBrk="1" latinLnBrk="0" hangingPunct="1">
        <a:defRPr sz="1793" kern="1200">
          <a:solidFill>
            <a:schemeClr val="tx1"/>
          </a:solidFill>
          <a:latin typeface="+mn-lt"/>
          <a:ea typeface="+mn-ea"/>
          <a:cs typeface="+mn-cs"/>
        </a:defRPr>
      </a:lvl1pPr>
      <a:lvl2pPr marL="455516" algn="l" defTabSz="911034" rtl="0" eaLnBrk="1" latinLnBrk="0" hangingPunct="1">
        <a:defRPr sz="1793" kern="1200">
          <a:solidFill>
            <a:schemeClr val="tx1"/>
          </a:solidFill>
          <a:latin typeface="+mn-lt"/>
          <a:ea typeface="+mn-ea"/>
          <a:cs typeface="+mn-cs"/>
        </a:defRPr>
      </a:lvl2pPr>
      <a:lvl3pPr marL="911034" algn="l" defTabSz="911034" rtl="0" eaLnBrk="1" latinLnBrk="0" hangingPunct="1">
        <a:defRPr sz="1793" kern="1200">
          <a:solidFill>
            <a:schemeClr val="tx1"/>
          </a:solidFill>
          <a:latin typeface="+mn-lt"/>
          <a:ea typeface="+mn-ea"/>
          <a:cs typeface="+mn-cs"/>
        </a:defRPr>
      </a:lvl3pPr>
      <a:lvl4pPr marL="1366551" algn="l" defTabSz="911034" rtl="0" eaLnBrk="1" latinLnBrk="0" hangingPunct="1">
        <a:defRPr sz="1793" kern="1200">
          <a:solidFill>
            <a:schemeClr val="tx1"/>
          </a:solidFill>
          <a:latin typeface="+mn-lt"/>
          <a:ea typeface="+mn-ea"/>
          <a:cs typeface="+mn-cs"/>
        </a:defRPr>
      </a:lvl4pPr>
      <a:lvl5pPr marL="1822067" algn="l" defTabSz="911034" rtl="0" eaLnBrk="1" latinLnBrk="0" hangingPunct="1">
        <a:defRPr sz="1793" kern="1200">
          <a:solidFill>
            <a:schemeClr val="tx1"/>
          </a:solidFill>
          <a:latin typeface="+mn-lt"/>
          <a:ea typeface="+mn-ea"/>
          <a:cs typeface="+mn-cs"/>
        </a:defRPr>
      </a:lvl5pPr>
      <a:lvl6pPr marL="2277584" algn="l" defTabSz="911034" rtl="0" eaLnBrk="1" latinLnBrk="0" hangingPunct="1">
        <a:defRPr sz="1793" kern="1200">
          <a:solidFill>
            <a:schemeClr val="tx1"/>
          </a:solidFill>
          <a:latin typeface="+mn-lt"/>
          <a:ea typeface="+mn-ea"/>
          <a:cs typeface="+mn-cs"/>
        </a:defRPr>
      </a:lvl6pPr>
      <a:lvl7pPr marL="2733102" algn="l" defTabSz="911034" rtl="0" eaLnBrk="1" latinLnBrk="0" hangingPunct="1">
        <a:defRPr sz="1793" kern="1200">
          <a:solidFill>
            <a:schemeClr val="tx1"/>
          </a:solidFill>
          <a:latin typeface="+mn-lt"/>
          <a:ea typeface="+mn-ea"/>
          <a:cs typeface="+mn-cs"/>
        </a:defRPr>
      </a:lvl7pPr>
      <a:lvl8pPr marL="3188618" algn="l" defTabSz="911034" rtl="0" eaLnBrk="1" latinLnBrk="0" hangingPunct="1">
        <a:defRPr sz="1793" kern="1200">
          <a:solidFill>
            <a:schemeClr val="tx1"/>
          </a:solidFill>
          <a:latin typeface="+mn-lt"/>
          <a:ea typeface="+mn-ea"/>
          <a:cs typeface="+mn-cs"/>
        </a:defRPr>
      </a:lvl8pPr>
      <a:lvl9pPr marL="3644135" algn="l" defTabSz="911034" rtl="0" eaLnBrk="1" latinLnBrk="0" hangingPunct="1">
        <a:defRPr sz="179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11-06-2023</a:t>
            </a:fld>
            <a:r>
              <a:rPr lang="en-US" sz="797">
                <a:solidFill>
                  <a:schemeClr val="bg1"/>
                </a:solidFill>
              </a:rPr>
              <a:t> </a:t>
            </a:r>
            <a:r>
              <a:rPr lang="en-US" altLang="en-US" sz="797">
                <a:solidFill>
                  <a:schemeClr val="bg1"/>
                </a:solidFill>
              </a:rPr>
              <a:t>| </a:t>
            </a:r>
            <a:r>
              <a:rPr lang="en-IN" altLang="en-US" sz="797">
                <a:solidFill>
                  <a:schemeClr val="bg1"/>
                </a:solidFill>
              </a:rPr>
              <a:t>© Mphasis 2018  Proprietary and confidential information</a:t>
            </a:r>
            <a:endParaRPr lang="en-US" sz="797">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pic>
        <p:nvPicPr>
          <p:cNvPr id="6" name="Picture 5">
            <a:extLst>
              <a:ext uri="{FF2B5EF4-FFF2-40B4-BE49-F238E27FC236}">
                <a16:creationId xmlns:a16="http://schemas.microsoft.com/office/drawing/2014/main" id="{202C732E-8698-4B28-83E1-18A44680EEC4}"/>
              </a:ext>
            </a:extLst>
          </p:cNvPr>
          <p:cNvPicPr>
            <a:picLocks noChangeAspect="1"/>
          </p:cNvPicPr>
          <p:nvPr userDrawn="1"/>
        </p:nvPicPr>
        <p:blipFill>
          <a:blip r:embed="rId8"/>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10BC5DCD-EDEA-4976-ACC3-95D5EF3DDA34}"/>
              </a:ext>
            </a:extLst>
          </p:cNvPr>
          <p:cNvPicPr>
            <a:picLocks noChangeAspect="1"/>
          </p:cNvPicPr>
          <p:nvPr userDrawn="1"/>
        </p:nvPicPr>
        <p:blipFill rotWithShape="1">
          <a:blip r:embed="rId9"/>
          <a:srcRect l="40266" t="17921" r="39881" b="19160"/>
          <a:stretch/>
        </p:blipFill>
        <p:spPr>
          <a:xfrm>
            <a:off x="8727998" y="6356352"/>
            <a:ext cx="215283" cy="435196"/>
          </a:xfrm>
          <a:prstGeom prst="rect">
            <a:avLst/>
          </a:prstGeom>
        </p:spPr>
      </p:pic>
    </p:spTree>
    <p:extLst>
      <p:ext uri="{BB962C8B-B14F-4D97-AF65-F5344CB8AC3E}">
        <p14:creationId xmlns:p14="http://schemas.microsoft.com/office/powerpoint/2010/main" val="106482022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8"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3"/>
          <a:stretch>
            <a:fillRect/>
          </a:stretch>
        </p:blipFill>
        <p:spPr>
          <a:xfrm>
            <a:off x="3"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2" y="6334130"/>
            <a:ext cx="4712785" cy="501649"/>
          </a:xfrm>
          <a:prstGeom prst="rect">
            <a:avLst/>
          </a:prstGeom>
        </p:spPr>
        <p:txBody>
          <a:bodyPr vert="horz" lIns="91440" tIns="45720" rIns="91440" bIns="45720" rtlCol="0" anchor="ctr"/>
          <a:lstStyle>
            <a:lvl1pPr algn="l">
              <a:defRPr sz="747">
                <a:solidFill>
                  <a:schemeClr val="bg1"/>
                </a:solidFill>
              </a:defRPr>
            </a:lvl1pPr>
          </a:lstStyle>
          <a:p>
            <a:fld id="{D97C9332-06A4-8741-8892-83C10379AC79}" type="datetime1">
              <a:rPr lang="en-IN" smtClean="0"/>
              <a:t>11-06-2023</a:t>
            </a:fld>
            <a:r>
              <a:rPr lang="en-US"/>
              <a:t> </a:t>
            </a:r>
            <a:r>
              <a:rPr lang="en-US" altLang="en-US"/>
              <a:t>| </a:t>
            </a:r>
            <a:r>
              <a:rPr lang="en-IN" altLang="en-US"/>
              <a:t>© Mphasis 2018  Proprietary and confidential information</a:t>
            </a:r>
            <a:endParaRPr lang="en-US"/>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1" y="6401860"/>
            <a:ext cx="2057401" cy="366182"/>
          </a:xfrm>
          <a:prstGeom prst="rect">
            <a:avLst/>
          </a:prstGeom>
        </p:spPr>
        <p:txBody>
          <a:bodyPr vert="horz" lIns="91440" tIns="45720" rIns="91440" bIns="45720" rtlCol="0" anchor="ctr"/>
          <a:lstStyle>
            <a:lvl1pPr algn="r">
              <a:defRPr sz="747">
                <a:solidFill>
                  <a:schemeClr val="bg1"/>
                </a:solidFill>
              </a:defRPr>
            </a:lvl1pPr>
          </a:lstStyle>
          <a:p>
            <a:fld id="{1755F6D2-49A6-E64A-811B-3E9DE07970BF}" type="slidenum">
              <a:rPr lang="en-US" smtClean="0"/>
              <a:pPr/>
              <a:t>‹#›</a:t>
            </a:fld>
            <a:endParaRPr lang="en-US"/>
          </a:p>
        </p:txBody>
      </p:sp>
    </p:spTree>
    <p:extLst>
      <p:ext uri="{BB962C8B-B14F-4D97-AF65-F5344CB8AC3E}">
        <p14:creationId xmlns:p14="http://schemas.microsoft.com/office/powerpoint/2010/main" val="30870234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p:txStyles>
    <p:titleStyle>
      <a:lvl1pPr algn="l" defTabSz="683276" rtl="0" eaLnBrk="1" latinLnBrk="0" hangingPunct="1">
        <a:lnSpc>
          <a:spcPct val="90000"/>
        </a:lnSpc>
        <a:spcBef>
          <a:spcPct val="0"/>
        </a:spcBef>
        <a:buNone/>
        <a:defRPr sz="3288" kern="1200">
          <a:solidFill>
            <a:schemeClr val="tx1"/>
          </a:solidFill>
          <a:latin typeface="+mj-lt"/>
          <a:ea typeface="+mj-ea"/>
          <a:cs typeface="+mj-cs"/>
        </a:defRPr>
      </a:lvl1pPr>
    </p:titleStyle>
    <p:bodyStyle>
      <a:lvl1pPr marL="170819" indent="-170819" algn="l" defTabSz="683276" rtl="0" eaLnBrk="1" latinLnBrk="0" hangingPunct="1">
        <a:lnSpc>
          <a:spcPct val="90000"/>
        </a:lnSpc>
        <a:spcBef>
          <a:spcPts val="747"/>
        </a:spcBef>
        <a:buFont typeface="Arial" panose="020B0604020202020204" pitchFamily="34" charset="0"/>
        <a:buChar char="•"/>
        <a:defRPr sz="2093" kern="1200">
          <a:solidFill>
            <a:schemeClr val="tx1"/>
          </a:solidFill>
          <a:latin typeface="+mn-lt"/>
          <a:ea typeface="+mn-ea"/>
          <a:cs typeface="+mn-cs"/>
        </a:defRPr>
      </a:lvl1pPr>
      <a:lvl2pPr marL="512457" indent="-170819" algn="l" defTabSz="683276" rtl="0" eaLnBrk="1" latinLnBrk="0" hangingPunct="1">
        <a:lnSpc>
          <a:spcPct val="90000"/>
        </a:lnSpc>
        <a:spcBef>
          <a:spcPts val="374"/>
        </a:spcBef>
        <a:buFont typeface="Arial" panose="020B0604020202020204" pitchFamily="34" charset="0"/>
        <a:buChar char="•"/>
        <a:defRPr sz="1794" kern="1200">
          <a:solidFill>
            <a:schemeClr val="tx1"/>
          </a:solidFill>
          <a:latin typeface="+mn-lt"/>
          <a:ea typeface="+mn-ea"/>
          <a:cs typeface="+mn-cs"/>
        </a:defRPr>
      </a:lvl2pPr>
      <a:lvl3pPr marL="854095" indent="-170819" algn="l" defTabSz="683276" rtl="0" eaLnBrk="1" latinLnBrk="0" hangingPunct="1">
        <a:lnSpc>
          <a:spcPct val="90000"/>
        </a:lnSpc>
        <a:spcBef>
          <a:spcPts val="374"/>
        </a:spcBef>
        <a:buFont typeface="Arial" panose="020B0604020202020204" pitchFamily="34" charset="0"/>
        <a:buChar char="•"/>
        <a:defRPr sz="1495" kern="1200">
          <a:solidFill>
            <a:schemeClr val="tx1"/>
          </a:solidFill>
          <a:latin typeface="+mn-lt"/>
          <a:ea typeface="+mn-ea"/>
          <a:cs typeface="+mn-cs"/>
        </a:defRPr>
      </a:lvl3pPr>
      <a:lvl4pPr marL="119573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4pPr>
      <a:lvl5pPr marL="153737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5pPr>
      <a:lvl6pPr marL="1879008"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6pPr>
      <a:lvl7pPr marL="2220645"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7pPr>
      <a:lvl8pPr marL="256228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8pPr>
      <a:lvl9pPr marL="290392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9pPr>
    </p:bodyStyle>
    <p:otherStyle>
      <a:defPPr>
        <a:defRPr lang="en-US"/>
      </a:defPPr>
      <a:lvl1pPr marL="0" algn="l" defTabSz="683276" rtl="0" eaLnBrk="1" latinLnBrk="0" hangingPunct="1">
        <a:defRPr sz="1345" kern="1200">
          <a:solidFill>
            <a:schemeClr val="tx1"/>
          </a:solidFill>
          <a:latin typeface="+mn-lt"/>
          <a:ea typeface="+mn-ea"/>
          <a:cs typeface="+mn-cs"/>
        </a:defRPr>
      </a:lvl1pPr>
      <a:lvl2pPr marL="341637" algn="l" defTabSz="683276" rtl="0" eaLnBrk="1" latinLnBrk="0" hangingPunct="1">
        <a:defRPr sz="1345" kern="1200">
          <a:solidFill>
            <a:schemeClr val="tx1"/>
          </a:solidFill>
          <a:latin typeface="+mn-lt"/>
          <a:ea typeface="+mn-ea"/>
          <a:cs typeface="+mn-cs"/>
        </a:defRPr>
      </a:lvl2pPr>
      <a:lvl3pPr marL="683276" algn="l" defTabSz="683276" rtl="0" eaLnBrk="1" latinLnBrk="0" hangingPunct="1">
        <a:defRPr sz="1345" kern="1200">
          <a:solidFill>
            <a:schemeClr val="tx1"/>
          </a:solidFill>
          <a:latin typeface="+mn-lt"/>
          <a:ea typeface="+mn-ea"/>
          <a:cs typeface="+mn-cs"/>
        </a:defRPr>
      </a:lvl3pPr>
      <a:lvl4pPr marL="1024913" algn="l" defTabSz="683276" rtl="0" eaLnBrk="1" latinLnBrk="0" hangingPunct="1">
        <a:defRPr sz="1345" kern="1200">
          <a:solidFill>
            <a:schemeClr val="tx1"/>
          </a:solidFill>
          <a:latin typeface="+mn-lt"/>
          <a:ea typeface="+mn-ea"/>
          <a:cs typeface="+mn-cs"/>
        </a:defRPr>
      </a:lvl4pPr>
      <a:lvl5pPr marL="1366550" algn="l" defTabSz="683276" rtl="0" eaLnBrk="1" latinLnBrk="0" hangingPunct="1">
        <a:defRPr sz="1345" kern="1200">
          <a:solidFill>
            <a:schemeClr val="tx1"/>
          </a:solidFill>
          <a:latin typeface="+mn-lt"/>
          <a:ea typeface="+mn-ea"/>
          <a:cs typeface="+mn-cs"/>
        </a:defRPr>
      </a:lvl5pPr>
      <a:lvl6pPr marL="1708188" algn="l" defTabSz="683276" rtl="0" eaLnBrk="1" latinLnBrk="0" hangingPunct="1">
        <a:defRPr sz="1345" kern="1200">
          <a:solidFill>
            <a:schemeClr val="tx1"/>
          </a:solidFill>
          <a:latin typeface="+mn-lt"/>
          <a:ea typeface="+mn-ea"/>
          <a:cs typeface="+mn-cs"/>
        </a:defRPr>
      </a:lvl6pPr>
      <a:lvl7pPr marL="2049827" algn="l" defTabSz="683276" rtl="0" eaLnBrk="1" latinLnBrk="0" hangingPunct="1">
        <a:defRPr sz="1345" kern="1200">
          <a:solidFill>
            <a:schemeClr val="tx1"/>
          </a:solidFill>
          <a:latin typeface="+mn-lt"/>
          <a:ea typeface="+mn-ea"/>
          <a:cs typeface="+mn-cs"/>
        </a:defRPr>
      </a:lvl7pPr>
      <a:lvl8pPr marL="2391464" algn="l" defTabSz="683276" rtl="0" eaLnBrk="1" latinLnBrk="0" hangingPunct="1">
        <a:defRPr sz="1345" kern="1200">
          <a:solidFill>
            <a:schemeClr val="tx1"/>
          </a:solidFill>
          <a:latin typeface="+mn-lt"/>
          <a:ea typeface="+mn-ea"/>
          <a:cs typeface="+mn-cs"/>
        </a:defRPr>
      </a:lvl8pPr>
      <a:lvl9pPr marL="2733101" algn="l" defTabSz="683276"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26.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27.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28.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29.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3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31.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31.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31.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32.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33.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34.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3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36.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2926202" y="2834755"/>
            <a:ext cx="2779808" cy="963305"/>
          </a:xfrm>
          <a:prstGeom prst="rect">
            <a:avLst/>
          </a:prstGeom>
        </p:spPr>
      </p:pic>
    </p:spTree>
    <p:extLst>
      <p:ext uri="{BB962C8B-B14F-4D97-AF65-F5344CB8AC3E}">
        <p14:creationId xmlns:p14="http://schemas.microsoft.com/office/powerpoint/2010/main" val="5403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p:txBody>
          <a:bodyPr>
            <a:normAutofit lnSpcReduction="10000"/>
          </a:bodyPr>
          <a:lstStyle/>
          <a:p>
            <a:r>
              <a:rPr lang="en-US"/>
              <a:t>First Operand is replaced by the second operand.</a:t>
            </a:r>
          </a:p>
          <a:p>
            <a:r>
              <a:rPr lang="en-US"/>
              <a:t>Only Leftmost 4 bits of every byte of the first operand is replaced by the leftmost 4 bits of every byte of the second operand. </a:t>
            </a:r>
          </a:p>
          <a:p>
            <a:r>
              <a:rPr lang="en-US"/>
              <a:t>MVZ		D1(L1,B1),D2(B2)</a:t>
            </a:r>
          </a:p>
          <a:p>
            <a:endParaRPr lang="en-US"/>
          </a:p>
          <a:p>
            <a:r>
              <a:rPr lang="en-US"/>
              <a:t>Format – SS</a:t>
            </a:r>
          </a:p>
          <a:p>
            <a:r>
              <a:rPr lang="en-US"/>
              <a:t>Condition Code – Not Changed</a:t>
            </a:r>
          </a:p>
          <a:p>
            <a:r>
              <a:rPr lang="en-US"/>
              <a:t>Exceptions – Access - Fetch 2</a:t>
            </a:r>
            <a:r>
              <a:rPr lang="en-US" baseline="30000"/>
              <a:t>nd</a:t>
            </a:r>
            <a:r>
              <a:rPr lang="en-US"/>
              <a:t>, Store 1</a:t>
            </a:r>
            <a:r>
              <a:rPr lang="en-US" baseline="30000"/>
              <a:t>st</a:t>
            </a:r>
            <a:r>
              <a:rPr lang="en-US"/>
              <a:t> </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graphicFrame>
        <p:nvGraphicFramePr>
          <p:cNvPr id="4" name="Table 4">
            <a:extLst>
              <a:ext uri="{FF2B5EF4-FFF2-40B4-BE49-F238E27FC236}">
                <a16:creationId xmlns:a16="http://schemas.microsoft.com/office/drawing/2014/main" id="{8B3280F0-C5B5-479B-86D6-5E952CBFBB96}"/>
              </a:ext>
            </a:extLst>
          </p:cNvPr>
          <p:cNvGraphicFramePr>
            <a:graphicFrameLocks noGrp="1"/>
          </p:cNvGraphicFramePr>
          <p:nvPr>
            <p:extLst>
              <p:ext uri="{D42A27DB-BD31-4B8C-83A1-F6EECF244321}">
                <p14:modId xmlns:p14="http://schemas.microsoft.com/office/powerpoint/2010/main" val="3194336844"/>
              </p:ext>
            </p:extLst>
          </p:nvPr>
        </p:nvGraphicFramePr>
        <p:xfrm>
          <a:off x="1524000" y="3706011"/>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58927061"/>
                    </a:ext>
                  </a:extLst>
                </a:gridCol>
                <a:gridCol w="1016000">
                  <a:extLst>
                    <a:ext uri="{9D8B030D-6E8A-4147-A177-3AD203B41FA5}">
                      <a16:colId xmlns:a16="http://schemas.microsoft.com/office/drawing/2014/main" val="4207263685"/>
                    </a:ext>
                  </a:extLst>
                </a:gridCol>
                <a:gridCol w="1016000">
                  <a:extLst>
                    <a:ext uri="{9D8B030D-6E8A-4147-A177-3AD203B41FA5}">
                      <a16:colId xmlns:a16="http://schemas.microsoft.com/office/drawing/2014/main" val="1985523510"/>
                    </a:ext>
                  </a:extLst>
                </a:gridCol>
                <a:gridCol w="1016000">
                  <a:extLst>
                    <a:ext uri="{9D8B030D-6E8A-4147-A177-3AD203B41FA5}">
                      <a16:colId xmlns:a16="http://schemas.microsoft.com/office/drawing/2014/main" val="61505866"/>
                    </a:ext>
                  </a:extLst>
                </a:gridCol>
                <a:gridCol w="1016000">
                  <a:extLst>
                    <a:ext uri="{9D8B030D-6E8A-4147-A177-3AD203B41FA5}">
                      <a16:colId xmlns:a16="http://schemas.microsoft.com/office/drawing/2014/main" val="3896788011"/>
                    </a:ext>
                  </a:extLst>
                </a:gridCol>
                <a:gridCol w="1016000">
                  <a:extLst>
                    <a:ext uri="{9D8B030D-6E8A-4147-A177-3AD203B41FA5}">
                      <a16:colId xmlns:a16="http://schemas.microsoft.com/office/drawing/2014/main" val="3421043169"/>
                    </a:ext>
                  </a:extLst>
                </a:gridCol>
              </a:tblGrid>
              <a:tr h="370840">
                <a:tc>
                  <a:txBody>
                    <a:bodyPr/>
                    <a:lstStyle/>
                    <a:p>
                      <a:pPr algn="ctr"/>
                      <a:r>
                        <a:rPr lang="en-US"/>
                        <a:t>D3</a:t>
                      </a:r>
                    </a:p>
                  </a:txBody>
                  <a:tcPr/>
                </a:tc>
                <a:tc>
                  <a:txBody>
                    <a:bodyPr/>
                    <a:lstStyle/>
                    <a:p>
                      <a:pPr algn="ctr"/>
                      <a:r>
                        <a:rPr lang="en-US"/>
                        <a:t>L</a:t>
                      </a:r>
                    </a:p>
                  </a:txBody>
                  <a:tcPr/>
                </a:tc>
                <a:tc>
                  <a:txBody>
                    <a:bodyPr/>
                    <a:lstStyle/>
                    <a:p>
                      <a:pPr algn="ctr"/>
                      <a:r>
                        <a:rPr lang="en-US"/>
                        <a:t>B1</a:t>
                      </a:r>
                    </a:p>
                  </a:txBody>
                  <a:tcPr/>
                </a:tc>
                <a:tc>
                  <a:txBody>
                    <a:bodyPr/>
                    <a:lstStyle/>
                    <a:p>
                      <a:pPr algn="ctr"/>
                      <a:r>
                        <a:rPr lang="en-US"/>
                        <a:t>D1</a:t>
                      </a:r>
                    </a:p>
                  </a:txBody>
                  <a:tcPr/>
                </a:tc>
                <a:tc>
                  <a:txBody>
                    <a:bodyPr/>
                    <a:lstStyle/>
                    <a:p>
                      <a:pPr algn="ctr"/>
                      <a:r>
                        <a:rPr lang="en-US"/>
                        <a:t>B2</a:t>
                      </a:r>
                    </a:p>
                  </a:txBody>
                  <a:tcPr/>
                </a:tc>
                <a:tc>
                  <a:txBody>
                    <a:bodyPr/>
                    <a:lstStyle/>
                    <a:p>
                      <a:pPr algn="ctr"/>
                      <a:r>
                        <a:rPr lang="en-US"/>
                        <a:t>D2</a:t>
                      </a:r>
                    </a:p>
                  </a:txBody>
                  <a:tcPr/>
                </a:tc>
                <a:extLst>
                  <a:ext uri="{0D108BD9-81ED-4DB2-BD59-A6C34878D82A}">
                    <a16:rowId xmlns:a16="http://schemas.microsoft.com/office/drawing/2014/main" val="2246806160"/>
                  </a:ext>
                </a:extLst>
              </a:tr>
            </a:tbl>
          </a:graphicData>
        </a:graphic>
      </p:graphicFrame>
      <p:pic>
        <p:nvPicPr>
          <p:cNvPr id="8194" name="Picture 2">
            <a:extLst>
              <a:ext uri="{FF2B5EF4-FFF2-40B4-BE49-F238E27FC236}">
                <a16:creationId xmlns:a16="http://schemas.microsoft.com/office/drawing/2014/main" id="{845EBBCD-1471-4BE7-893E-AE044EC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78039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01897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a:extLst>
              <a:ext uri="{FF2B5EF4-FFF2-40B4-BE49-F238E27FC236}">
                <a16:creationId xmlns:a16="http://schemas.microsoft.com/office/drawing/2014/main" id="{8B05054B-C46D-4687-9AE0-5B07BC5DD9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37340"/>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a:extLst>
              <a:ext uri="{FF2B5EF4-FFF2-40B4-BE49-F238E27FC236}">
                <a16:creationId xmlns:a16="http://schemas.microsoft.com/office/drawing/2014/main" id="{EF9B089C-CF23-4F8B-BB2D-4D76E2C370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356097"/>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a:extLst>
              <a:ext uri="{FF2B5EF4-FFF2-40B4-BE49-F238E27FC236}">
                <a16:creationId xmlns:a16="http://schemas.microsoft.com/office/drawing/2014/main" id="{6A25D15B-11EE-4B9C-9D9F-953972098A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522561"/>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83E4FD4F-46E8-4BEE-97A7-8D18831EB2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2500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1D78054A-0EF0-4DAB-B638-C5A9D67C0D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0445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7313D61F-4855-4BC7-9CDF-6008C3BF14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1385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7B6BB343-3FE3-460C-B1A3-D8DF3216F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648159"/>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7B6BB343-3FE3-460C-B1A3-D8DF3216F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5456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953000" y="2743200"/>
            <a:ext cx="3471004" cy="859009"/>
          </a:xfrm>
        </p:spPr>
        <p:txBody>
          <a:bodyPr>
            <a:normAutofit/>
          </a:bodyPr>
          <a:lstStyle/>
          <a:p>
            <a:r>
              <a:rPr lang="en-US" altLang="en-US" sz="2400" b="1">
                <a:solidFill>
                  <a:schemeClr val="bg2"/>
                </a:solidFill>
              </a:rPr>
              <a:t>FIND and FILE macros</a:t>
            </a:r>
            <a:br>
              <a:rPr lang="en-US" altLang="en-US" sz="2400" b="1">
                <a:solidFill>
                  <a:schemeClr val="bg2"/>
                </a:solidFill>
              </a:rPr>
            </a:br>
            <a:endParaRPr lang="en-US" b="1">
              <a:solidFill>
                <a:schemeClr val="bg2"/>
              </a:solidFill>
            </a:endParaRPr>
          </a:p>
        </p:txBody>
      </p:sp>
    </p:spTree>
    <p:extLst>
      <p:ext uri="{BB962C8B-B14F-4D97-AF65-F5344CB8AC3E}">
        <p14:creationId xmlns:p14="http://schemas.microsoft.com/office/powerpoint/2010/main" val="189463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7B6BB343-3FE3-460C-B1A3-D8DF3216F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269694"/>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AFDD97D5-BB44-4520-8E6E-4D5D3C10C5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709451"/>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B58976D2-FC07-4964-AAE2-99AC5420C9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34938"/>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6DA1F56E-FD2A-4B87-A4A4-689E0FDB64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33807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AC2FDD6F-1FD0-4FF0-99DD-B5BC11D71A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6074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err="1"/>
              <a:t>Eg.</a:t>
            </a:r>
            <a:r>
              <a:rPr lang="en-US"/>
              <a:t>, MVZ		0(3,R1),10(R1)</a:t>
            </a:r>
          </a:p>
          <a:p>
            <a:r>
              <a:rPr lang="en-US"/>
              <a:t>Op code – D3 02 10 00 10 0A</a:t>
            </a:r>
          </a:p>
          <a:p>
            <a:endParaRPr lang="en-US"/>
          </a:p>
          <a:p>
            <a:endParaRPr lang="en-US"/>
          </a:p>
          <a:p>
            <a:r>
              <a:rPr lang="en-US" err="1"/>
              <a:t>Eg.</a:t>
            </a:r>
            <a:r>
              <a:rPr lang="en-US"/>
              <a:t>, MVZ		2(1,R1),10(R1)</a:t>
            </a:r>
          </a:p>
          <a:p>
            <a:r>
              <a:rPr lang="en-US"/>
              <a:t>Op code – D3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pic>
        <p:nvPicPr>
          <p:cNvPr id="9218" name="Picture 2">
            <a:extLst>
              <a:ext uri="{FF2B5EF4-FFF2-40B4-BE49-F238E27FC236}">
                <a16:creationId xmlns:a16="http://schemas.microsoft.com/office/drawing/2014/main" id="{310C68BD-0A3F-4962-9967-CDB2C2FE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7D3DEBF5-7F99-48BE-9F14-E35104C094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191367"/>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sz="2400" b="1">
                <a:solidFill>
                  <a:schemeClr val="bg2"/>
                </a:solidFill>
              </a:rPr>
              <a:t>Questions!!?</a:t>
            </a:r>
            <a:endParaRPr lang="en-US" b="1">
              <a:solidFill>
                <a:schemeClr val="bg2"/>
              </a:solidFill>
            </a:endParaRPr>
          </a:p>
        </p:txBody>
      </p:sp>
    </p:spTree>
    <p:extLst>
      <p:ext uri="{BB962C8B-B14F-4D97-AF65-F5344CB8AC3E}">
        <p14:creationId xmlns:p14="http://schemas.microsoft.com/office/powerpoint/2010/main" val="407132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a:t>ADVANCED </a:t>
            </a:r>
            <a:r>
              <a:rPr lang="en-US" err="1"/>
              <a:t>instructionS</a:t>
            </a:r>
            <a:endParaRPr lang="en-US"/>
          </a:p>
        </p:txBody>
      </p:sp>
      <p:sp>
        <p:nvSpPr>
          <p:cNvPr id="6" name="Content Placeholder 2">
            <a:extLst>
              <a:ext uri="{FF2B5EF4-FFF2-40B4-BE49-F238E27FC236}">
                <a16:creationId xmlns:a16="http://schemas.microsoft.com/office/drawing/2014/main" id="{044CB9EB-70E2-4740-9A3B-FB9051D78D5F}"/>
              </a:ext>
            </a:extLst>
          </p:cNvPr>
          <p:cNvSpPr txBox="1">
            <a:spLocks/>
          </p:cNvSpPr>
          <p:nvPr/>
        </p:nvSpPr>
        <p:spPr>
          <a:xfrm>
            <a:off x="914400" y="1166019"/>
            <a:ext cx="7010400" cy="4472782"/>
          </a:xfrm>
          <a:prstGeom prst="rect">
            <a:avLst/>
          </a:prstGeom>
        </p:spPr>
        <p:txBody>
          <a:bodyPr>
            <a:normAutofit/>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0" indent="0" fontAlgn="auto">
              <a:spcAft>
                <a:spcPts val="0"/>
              </a:spcAft>
              <a:buNone/>
            </a:pPr>
            <a:endParaRPr lang="en-US"/>
          </a:p>
        </p:txBody>
      </p:sp>
      <p:sp>
        <p:nvSpPr>
          <p:cNvPr id="7" name="TextBox 6">
            <a:extLst>
              <a:ext uri="{FF2B5EF4-FFF2-40B4-BE49-F238E27FC236}">
                <a16:creationId xmlns:a16="http://schemas.microsoft.com/office/drawing/2014/main" id="{F67056BE-6D59-4797-BB1F-9A4E857E9690}"/>
              </a:ext>
            </a:extLst>
          </p:cNvPr>
          <p:cNvSpPr txBox="1"/>
          <p:nvPr/>
        </p:nvSpPr>
        <p:spPr>
          <a:xfrm>
            <a:off x="2236763" y="3102318"/>
            <a:ext cx="4670474" cy="646331"/>
          </a:xfrm>
          <a:prstGeom prst="rect">
            <a:avLst/>
          </a:prstGeom>
          <a:noFill/>
        </p:spPr>
        <p:txBody>
          <a:bodyPr wrap="square">
            <a:spAutoFit/>
          </a:bodyPr>
          <a:lstStyle/>
          <a:p>
            <a:r>
              <a:rPr lang="en-US"/>
              <a:t> </a:t>
            </a:r>
          </a:p>
        </p:txBody>
      </p:sp>
      <p:pic>
        <p:nvPicPr>
          <p:cNvPr id="1030" name="Picture 6">
            <a:extLst>
              <a:ext uri="{FF2B5EF4-FFF2-40B4-BE49-F238E27FC236}">
                <a16:creationId xmlns:a16="http://schemas.microsoft.com/office/drawing/2014/main" id="{18F4D9A6-EE9E-4942-9961-1E6F45A42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08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7F486F-9142-4173-BE98-7870D87F73F2}"/>
              </a:ext>
            </a:extLst>
          </p:cNvPr>
          <p:cNvSpPr>
            <a:spLocks noGrp="1"/>
          </p:cNvSpPr>
          <p:nvPr>
            <p:ph idx="1"/>
          </p:nvPr>
        </p:nvSpPr>
        <p:spPr>
          <a:xfrm>
            <a:off x="600379" y="1065212"/>
            <a:ext cx="8229600" cy="4840303"/>
          </a:xfrm>
        </p:spPr>
        <p:txBody>
          <a:bodyPr>
            <a:normAutofit fontScale="85000" lnSpcReduction="20000"/>
          </a:bodyPr>
          <a:lstStyle/>
          <a:p>
            <a:r>
              <a:rPr lang="en-US" sz="2000"/>
              <a:t>Replaces 8 bit quantities with other 8 bit quantities that are determined according to a translation table.</a:t>
            </a:r>
          </a:p>
          <a:p>
            <a:r>
              <a:rPr lang="en-US" sz="2000"/>
              <a:t>Each byte in the first operand is used as an 8 bit index into the translation table addressed by the second operand.</a:t>
            </a:r>
          </a:p>
          <a:p>
            <a:r>
              <a:rPr lang="en-US" sz="2000"/>
              <a:t>TR		D1(L,B1),D2(B2)</a:t>
            </a:r>
          </a:p>
          <a:p>
            <a:pPr indent="0">
              <a:buNone/>
            </a:pPr>
            <a:endParaRPr lang="en-US" sz="2000"/>
          </a:p>
          <a:p>
            <a:pPr indent="0">
              <a:buNone/>
            </a:pPr>
            <a:endParaRPr lang="en-US" sz="2000"/>
          </a:p>
          <a:p>
            <a:r>
              <a:rPr lang="en-US" sz="2000"/>
              <a:t>Format – SS</a:t>
            </a:r>
          </a:p>
          <a:p>
            <a:r>
              <a:rPr lang="en-US" sz="2000"/>
              <a:t>Condition Code – Not Changed</a:t>
            </a:r>
          </a:p>
          <a:p>
            <a:r>
              <a:rPr lang="en-US" sz="2000"/>
              <a:t>Exceptions – Access - Fetch 2</a:t>
            </a:r>
            <a:r>
              <a:rPr lang="en-US" sz="2000" baseline="30000"/>
              <a:t>nd</a:t>
            </a:r>
            <a:r>
              <a:rPr lang="en-US" sz="2000"/>
              <a:t>, Store 1</a:t>
            </a:r>
            <a:r>
              <a:rPr lang="en-US" sz="2000" baseline="30000"/>
              <a:t>st</a:t>
            </a:r>
            <a:r>
              <a:rPr lang="en-US" sz="2000"/>
              <a:t> </a:t>
            </a:r>
          </a:p>
          <a:p>
            <a:endParaRPr lang="en-US"/>
          </a:p>
        </p:txBody>
      </p:sp>
      <p:sp>
        <p:nvSpPr>
          <p:cNvPr id="3" name="Title 2">
            <a:extLst>
              <a:ext uri="{FF2B5EF4-FFF2-40B4-BE49-F238E27FC236}">
                <a16:creationId xmlns:a16="http://schemas.microsoft.com/office/drawing/2014/main" id="{40501267-51FD-46CD-88CD-FF6661F6F0C8}"/>
              </a:ext>
            </a:extLst>
          </p:cNvPr>
          <p:cNvSpPr>
            <a:spLocks noGrp="1"/>
          </p:cNvSpPr>
          <p:nvPr>
            <p:ph type="title"/>
          </p:nvPr>
        </p:nvSpPr>
        <p:spPr/>
        <p:txBody>
          <a:bodyPr/>
          <a:lstStyle/>
          <a:p>
            <a:r>
              <a:rPr lang="en-US"/>
              <a:t>FINDC- Find a File Record</a:t>
            </a:r>
          </a:p>
        </p:txBody>
      </p:sp>
      <p:graphicFrame>
        <p:nvGraphicFramePr>
          <p:cNvPr id="6" name="Table 5">
            <a:extLst>
              <a:ext uri="{FF2B5EF4-FFF2-40B4-BE49-F238E27FC236}">
                <a16:creationId xmlns:a16="http://schemas.microsoft.com/office/drawing/2014/main" id="{E1E7552D-1BF6-4C7F-9C7C-B666BE7F8AA5}"/>
              </a:ext>
            </a:extLst>
          </p:cNvPr>
          <p:cNvGraphicFramePr>
            <a:graphicFrameLocks noGrp="1"/>
          </p:cNvGraphicFramePr>
          <p:nvPr>
            <p:extLst>
              <p:ext uri="{D42A27DB-BD31-4B8C-83A1-F6EECF244321}">
                <p14:modId xmlns:p14="http://schemas.microsoft.com/office/powerpoint/2010/main" val="429767846"/>
              </p:ext>
            </p:extLst>
          </p:nvPr>
        </p:nvGraphicFramePr>
        <p:xfrm>
          <a:off x="1371600"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610838614"/>
                    </a:ext>
                  </a:extLst>
                </a:gridCol>
                <a:gridCol w="1016000">
                  <a:extLst>
                    <a:ext uri="{9D8B030D-6E8A-4147-A177-3AD203B41FA5}">
                      <a16:colId xmlns:a16="http://schemas.microsoft.com/office/drawing/2014/main" val="1618101500"/>
                    </a:ext>
                  </a:extLst>
                </a:gridCol>
                <a:gridCol w="1016000">
                  <a:extLst>
                    <a:ext uri="{9D8B030D-6E8A-4147-A177-3AD203B41FA5}">
                      <a16:colId xmlns:a16="http://schemas.microsoft.com/office/drawing/2014/main" val="88760720"/>
                    </a:ext>
                  </a:extLst>
                </a:gridCol>
                <a:gridCol w="1016000">
                  <a:extLst>
                    <a:ext uri="{9D8B030D-6E8A-4147-A177-3AD203B41FA5}">
                      <a16:colId xmlns:a16="http://schemas.microsoft.com/office/drawing/2014/main" val="3122714444"/>
                    </a:ext>
                  </a:extLst>
                </a:gridCol>
                <a:gridCol w="1016000">
                  <a:extLst>
                    <a:ext uri="{9D8B030D-6E8A-4147-A177-3AD203B41FA5}">
                      <a16:colId xmlns:a16="http://schemas.microsoft.com/office/drawing/2014/main" val="102270353"/>
                    </a:ext>
                  </a:extLst>
                </a:gridCol>
                <a:gridCol w="1016000">
                  <a:extLst>
                    <a:ext uri="{9D8B030D-6E8A-4147-A177-3AD203B41FA5}">
                      <a16:colId xmlns:a16="http://schemas.microsoft.com/office/drawing/2014/main" val="360397850"/>
                    </a:ext>
                  </a:extLst>
                </a:gridCol>
              </a:tblGrid>
              <a:tr h="370840">
                <a:tc>
                  <a:txBody>
                    <a:bodyPr/>
                    <a:lstStyle/>
                    <a:p>
                      <a:pPr algn="ctr"/>
                      <a:r>
                        <a:rPr lang="en-US"/>
                        <a:t>DC</a:t>
                      </a:r>
                    </a:p>
                  </a:txBody>
                  <a:tcPr/>
                </a:tc>
                <a:tc>
                  <a:txBody>
                    <a:bodyPr/>
                    <a:lstStyle/>
                    <a:p>
                      <a:pPr algn="ctr"/>
                      <a:r>
                        <a:rPr lang="en-US"/>
                        <a:t>L</a:t>
                      </a:r>
                    </a:p>
                  </a:txBody>
                  <a:tcPr/>
                </a:tc>
                <a:tc>
                  <a:txBody>
                    <a:bodyPr/>
                    <a:lstStyle/>
                    <a:p>
                      <a:pPr algn="ctr"/>
                      <a:r>
                        <a:rPr lang="en-US"/>
                        <a:t>B1</a:t>
                      </a:r>
                    </a:p>
                  </a:txBody>
                  <a:tcPr/>
                </a:tc>
                <a:tc>
                  <a:txBody>
                    <a:bodyPr/>
                    <a:lstStyle/>
                    <a:p>
                      <a:pPr algn="ctr"/>
                      <a:r>
                        <a:rPr lang="en-US"/>
                        <a:t>D1</a:t>
                      </a:r>
                    </a:p>
                  </a:txBody>
                  <a:tcPr/>
                </a:tc>
                <a:tc>
                  <a:txBody>
                    <a:bodyPr/>
                    <a:lstStyle/>
                    <a:p>
                      <a:pPr algn="ctr"/>
                      <a:r>
                        <a:rPr lang="en-US"/>
                        <a:t>B2</a:t>
                      </a:r>
                    </a:p>
                  </a:txBody>
                  <a:tcPr/>
                </a:tc>
                <a:tc>
                  <a:txBody>
                    <a:bodyPr/>
                    <a:lstStyle/>
                    <a:p>
                      <a:pPr algn="ctr"/>
                      <a:r>
                        <a:rPr lang="en-US"/>
                        <a:t>D2</a:t>
                      </a:r>
                    </a:p>
                  </a:txBody>
                  <a:tcPr/>
                </a:tc>
                <a:extLst>
                  <a:ext uri="{0D108BD9-81ED-4DB2-BD59-A6C34878D82A}">
                    <a16:rowId xmlns:a16="http://schemas.microsoft.com/office/drawing/2014/main" val="2207642682"/>
                  </a:ext>
                </a:extLst>
              </a:tr>
            </a:tbl>
          </a:graphicData>
        </a:graphic>
      </p:graphicFrame>
      <p:pic>
        <p:nvPicPr>
          <p:cNvPr id="2050" name="Picture 2">
            <a:extLst>
              <a:ext uri="{FF2B5EF4-FFF2-40B4-BE49-F238E27FC236}">
                <a16:creationId xmlns:a16="http://schemas.microsoft.com/office/drawing/2014/main" id="{41D9083E-2B99-498E-8040-2FA792139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582655"/>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7F486F-9142-4173-BE98-7870D87F73F2}"/>
              </a:ext>
            </a:extLst>
          </p:cNvPr>
          <p:cNvSpPr>
            <a:spLocks noGrp="1"/>
          </p:cNvSpPr>
          <p:nvPr>
            <p:ph idx="1"/>
          </p:nvPr>
        </p:nvSpPr>
        <p:spPr>
          <a:xfrm>
            <a:off x="600379" y="1065212"/>
            <a:ext cx="8229600" cy="4840303"/>
          </a:xfrm>
        </p:spPr>
        <p:txBody>
          <a:bodyPr>
            <a:normAutofit/>
          </a:bodyPr>
          <a:lstStyle/>
          <a:p>
            <a:r>
              <a:rPr lang="en-US" err="1"/>
              <a:t>Eg.</a:t>
            </a:r>
            <a:r>
              <a:rPr lang="en-US"/>
              <a:t>, TR	0(5,R1),10(R1)</a:t>
            </a:r>
          </a:p>
          <a:p>
            <a:r>
              <a:rPr lang="en-US"/>
              <a:t>Op code – DC 04 10 00 10 0A</a:t>
            </a:r>
          </a:p>
          <a:p>
            <a:endParaRPr lang="en-US"/>
          </a:p>
        </p:txBody>
      </p:sp>
      <p:sp>
        <p:nvSpPr>
          <p:cNvPr id="3" name="Title 2">
            <a:extLst>
              <a:ext uri="{FF2B5EF4-FFF2-40B4-BE49-F238E27FC236}">
                <a16:creationId xmlns:a16="http://schemas.microsoft.com/office/drawing/2014/main" id="{40501267-51FD-46CD-88CD-FF6661F6F0C8}"/>
              </a:ext>
            </a:extLst>
          </p:cNvPr>
          <p:cNvSpPr>
            <a:spLocks noGrp="1"/>
          </p:cNvSpPr>
          <p:nvPr>
            <p:ph type="title"/>
          </p:nvPr>
        </p:nvSpPr>
        <p:spPr/>
        <p:txBody>
          <a:bodyPr/>
          <a:lstStyle/>
          <a:p>
            <a:r>
              <a:rPr lang="en-US"/>
              <a:t>Translate</a:t>
            </a:r>
          </a:p>
        </p:txBody>
      </p:sp>
      <p:pic>
        <p:nvPicPr>
          <p:cNvPr id="4" name="Picture 3">
            <a:extLst>
              <a:ext uri="{FF2B5EF4-FFF2-40B4-BE49-F238E27FC236}">
                <a16:creationId xmlns:a16="http://schemas.microsoft.com/office/drawing/2014/main" id="{F8751411-DBA6-4EA4-8278-E79276E5ADB0}"/>
              </a:ext>
            </a:extLst>
          </p:cNvPr>
          <p:cNvPicPr>
            <a:picLocks noChangeAspect="1"/>
          </p:cNvPicPr>
          <p:nvPr/>
        </p:nvPicPr>
        <p:blipFill>
          <a:blip r:embed="rId2"/>
          <a:stretch>
            <a:fillRect/>
          </a:stretch>
        </p:blipFill>
        <p:spPr>
          <a:xfrm>
            <a:off x="1456674" y="2541955"/>
            <a:ext cx="6239526" cy="1774090"/>
          </a:xfrm>
          <a:prstGeom prst="rect">
            <a:avLst/>
          </a:prstGeom>
        </p:spPr>
      </p:pic>
      <p:pic>
        <p:nvPicPr>
          <p:cNvPr id="3074" name="Picture 2">
            <a:extLst>
              <a:ext uri="{FF2B5EF4-FFF2-40B4-BE49-F238E27FC236}">
                <a16:creationId xmlns:a16="http://schemas.microsoft.com/office/drawing/2014/main" id="{DA20A284-F52D-4A2A-B13A-951779F97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06310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a:extLst>
              <a:ext uri="{FF2B5EF4-FFF2-40B4-BE49-F238E27FC236}">
                <a16:creationId xmlns:a16="http://schemas.microsoft.com/office/drawing/2014/main" id="{07AE1EF9-8631-4197-996E-81A7C26140F1}"/>
              </a:ext>
            </a:extLst>
          </p:cNvPr>
          <p:cNvSpPr>
            <a:spLocks noGrp="1" noChangeArrowheads="1"/>
          </p:cNvSpPr>
          <p:nvPr>
            <p:ph idx="1"/>
          </p:nvPr>
        </p:nvSpPr>
        <p:spPr bwMode="auto">
          <a:xfrm>
            <a:off x="762000" y="1219200"/>
            <a:ext cx="74676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r>
              <a:rPr lang="en-US" sz="2000"/>
              <a:t>First Operand is replaced by the second operand.</a:t>
            </a:r>
          </a:p>
          <a:p>
            <a:r>
              <a:rPr lang="en-US" sz="2000"/>
              <a:t>Rightmost 4 bits of the first operand remain unchanged.</a:t>
            </a:r>
          </a:p>
          <a:p>
            <a:r>
              <a:rPr lang="en-US" sz="2000"/>
              <a:t>If first operand is longer the instruction pads the result on the left with zeros, else if first operand is short, the result is truncated on the left without warning.</a:t>
            </a:r>
          </a:p>
          <a:p>
            <a:r>
              <a:rPr lang="en-US" sz="2000"/>
              <a:t>MVO	D1(L1,B1),D2(L2,B2)</a:t>
            </a:r>
          </a:p>
          <a:p>
            <a:pPr indent="0">
              <a:buNone/>
            </a:pPr>
            <a:endParaRPr lang="en-US" sz="2000"/>
          </a:p>
          <a:p>
            <a:endParaRPr lang="en-US" sz="2000"/>
          </a:p>
          <a:p>
            <a:r>
              <a:rPr lang="en-US" sz="2000"/>
              <a:t>Format – SS</a:t>
            </a:r>
          </a:p>
          <a:p>
            <a:r>
              <a:rPr lang="en-US" sz="2000"/>
              <a:t>Condition Code – Not Changed</a:t>
            </a:r>
          </a:p>
          <a:p>
            <a:r>
              <a:rPr lang="en-US" sz="2000"/>
              <a:t>Exceptions – Access - Fetch 2</a:t>
            </a:r>
            <a:r>
              <a:rPr lang="en-US" sz="2000" baseline="30000"/>
              <a:t>nd</a:t>
            </a:r>
            <a:r>
              <a:rPr lang="en-US" sz="2000"/>
              <a:t>, Store 1</a:t>
            </a:r>
            <a:r>
              <a:rPr lang="en-US" sz="2000" baseline="30000"/>
              <a:t>st</a:t>
            </a:r>
            <a:r>
              <a:rPr lang="en-US" sz="2000"/>
              <a:t> </a:t>
            </a:r>
          </a:p>
          <a:p>
            <a:pPr indent="-176213">
              <a:spcBef>
                <a:spcPct val="0"/>
              </a:spcBef>
              <a:buNone/>
            </a:pPr>
            <a:endParaRPr lang="en-US" altLang="en-US"/>
          </a:p>
        </p:txBody>
      </p:sp>
      <p:sp>
        <p:nvSpPr>
          <p:cNvPr id="119810" name="Rectangle 2">
            <a:extLst>
              <a:ext uri="{FF2B5EF4-FFF2-40B4-BE49-F238E27FC236}">
                <a16:creationId xmlns:a16="http://schemas.microsoft.com/office/drawing/2014/main" id="{F2256C7A-5CC6-4A96-95D9-C2EC9B053682}"/>
              </a:ext>
            </a:extLst>
          </p:cNvPr>
          <p:cNvSpPr>
            <a:spLocks noGrp="1" noChangeArrowheads="1"/>
          </p:cNvSpPr>
          <p:nvPr>
            <p:ph type="title"/>
          </p:nvPr>
        </p:nvSpPr>
        <p:spPr>
          <a:xfrm>
            <a:off x="608013" y="115888"/>
            <a:ext cx="6392862" cy="949325"/>
          </a:xfrm>
        </p:spPr>
        <p:txBody>
          <a:bodyPr/>
          <a:lstStyle/>
          <a:p>
            <a:pPr indent="0" eaLnBrk="1" hangingPunct="1">
              <a:defRPr/>
            </a:pPr>
            <a:r>
              <a:rPr lang="en-US"/>
              <a:t>Move with Offset</a:t>
            </a:r>
            <a:endParaRPr lang="en-US" sz="1800"/>
          </a:p>
        </p:txBody>
      </p:sp>
      <p:graphicFrame>
        <p:nvGraphicFramePr>
          <p:cNvPr id="2" name="Table 2">
            <a:extLst>
              <a:ext uri="{FF2B5EF4-FFF2-40B4-BE49-F238E27FC236}">
                <a16:creationId xmlns:a16="http://schemas.microsoft.com/office/drawing/2014/main" id="{32AA5F21-DCAA-4460-A098-5F3CBC341669}"/>
              </a:ext>
            </a:extLst>
          </p:cNvPr>
          <p:cNvGraphicFramePr>
            <a:graphicFrameLocks noGrp="1"/>
          </p:cNvGraphicFramePr>
          <p:nvPr>
            <p:extLst>
              <p:ext uri="{D42A27DB-BD31-4B8C-83A1-F6EECF244321}">
                <p14:modId xmlns:p14="http://schemas.microsoft.com/office/powerpoint/2010/main" val="3295911416"/>
              </p:ext>
            </p:extLst>
          </p:nvPr>
        </p:nvGraphicFramePr>
        <p:xfrm>
          <a:off x="1447800" y="3733800"/>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4099111748"/>
                    </a:ext>
                  </a:extLst>
                </a:gridCol>
                <a:gridCol w="870857">
                  <a:extLst>
                    <a:ext uri="{9D8B030D-6E8A-4147-A177-3AD203B41FA5}">
                      <a16:colId xmlns:a16="http://schemas.microsoft.com/office/drawing/2014/main" val="506814796"/>
                    </a:ext>
                  </a:extLst>
                </a:gridCol>
                <a:gridCol w="870857">
                  <a:extLst>
                    <a:ext uri="{9D8B030D-6E8A-4147-A177-3AD203B41FA5}">
                      <a16:colId xmlns:a16="http://schemas.microsoft.com/office/drawing/2014/main" val="943583065"/>
                    </a:ext>
                  </a:extLst>
                </a:gridCol>
                <a:gridCol w="870857">
                  <a:extLst>
                    <a:ext uri="{9D8B030D-6E8A-4147-A177-3AD203B41FA5}">
                      <a16:colId xmlns:a16="http://schemas.microsoft.com/office/drawing/2014/main" val="1245414649"/>
                    </a:ext>
                  </a:extLst>
                </a:gridCol>
                <a:gridCol w="870857">
                  <a:extLst>
                    <a:ext uri="{9D8B030D-6E8A-4147-A177-3AD203B41FA5}">
                      <a16:colId xmlns:a16="http://schemas.microsoft.com/office/drawing/2014/main" val="3314685958"/>
                    </a:ext>
                  </a:extLst>
                </a:gridCol>
                <a:gridCol w="870857">
                  <a:extLst>
                    <a:ext uri="{9D8B030D-6E8A-4147-A177-3AD203B41FA5}">
                      <a16:colId xmlns:a16="http://schemas.microsoft.com/office/drawing/2014/main" val="598108107"/>
                    </a:ext>
                  </a:extLst>
                </a:gridCol>
                <a:gridCol w="870857">
                  <a:extLst>
                    <a:ext uri="{9D8B030D-6E8A-4147-A177-3AD203B41FA5}">
                      <a16:colId xmlns:a16="http://schemas.microsoft.com/office/drawing/2014/main" val="1778146188"/>
                    </a:ext>
                  </a:extLst>
                </a:gridCol>
              </a:tblGrid>
              <a:tr h="370840">
                <a:tc>
                  <a:txBody>
                    <a:bodyPr/>
                    <a:lstStyle/>
                    <a:p>
                      <a:pPr algn="ctr"/>
                      <a:r>
                        <a:rPr lang="en-US"/>
                        <a:t>F1</a:t>
                      </a:r>
                    </a:p>
                  </a:txBody>
                  <a:tcPr/>
                </a:tc>
                <a:tc>
                  <a:txBody>
                    <a:bodyPr/>
                    <a:lstStyle/>
                    <a:p>
                      <a:pPr algn="ctr"/>
                      <a:r>
                        <a:rPr lang="en-US"/>
                        <a:t>L1</a:t>
                      </a:r>
                    </a:p>
                  </a:txBody>
                  <a:tcPr/>
                </a:tc>
                <a:tc>
                  <a:txBody>
                    <a:bodyPr/>
                    <a:lstStyle/>
                    <a:p>
                      <a:pPr algn="ctr"/>
                      <a:r>
                        <a:rPr lang="en-US"/>
                        <a:t>L2</a:t>
                      </a:r>
                    </a:p>
                  </a:txBody>
                  <a:tcPr/>
                </a:tc>
                <a:tc>
                  <a:txBody>
                    <a:bodyPr/>
                    <a:lstStyle/>
                    <a:p>
                      <a:pPr algn="ctr"/>
                      <a:r>
                        <a:rPr lang="en-US"/>
                        <a:t>B1</a:t>
                      </a:r>
                    </a:p>
                  </a:txBody>
                  <a:tcPr/>
                </a:tc>
                <a:tc>
                  <a:txBody>
                    <a:bodyPr/>
                    <a:lstStyle/>
                    <a:p>
                      <a:pPr algn="ctr"/>
                      <a:r>
                        <a:rPr lang="en-US"/>
                        <a:t>D1</a:t>
                      </a:r>
                    </a:p>
                  </a:txBody>
                  <a:tcPr/>
                </a:tc>
                <a:tc>
                  <a:txBody>
                    <a:bodyPr/>
                    <a:lstStyle/>
                    <a:p>
                      <a:pPr algn="ctr"/>
                      <a:r>
                        <a:rPr lang="en-US"/>
                        <a:t>B2</a:t>
                      </a:r>
                    </a:p>
                  </a:txBody>
                  <a:tcPr/>
                </a:tc>
                <a:tc>
                  <a:txBody>
                    <a:bodyPr/>
                    <a:lstStyle/>
                    <a:p>
                      <a:pPr algn="ctr"/>
                      <a:r>
                        <a:rPr lang="en-US"/>
                        <a:t>D2</a:t>
                      </a:r>
                    </a:p>
                  </a:txBody>
                  <a:tcPr/>
                </a:tc>
                <a:extLst>
                  <a:ext uri="{0D108BD9-81ED-4DB2-BD59-A6C34878D82A}">
                    <a16:rowId xmlns:a16="http://schemas.microsoft.com/office/drawing/2014/main" val="1847304920"/>
                  </a:ext>
                </a:extLst>
              </a:tr>
            </a:tbl>
          </a:graphicData>
        </a:graphic>
      </p:graphicFrame>
      <p:pic>
        <p:nvPicPr>
          <p:cNvPr id="4098" name="Picture 2">
            <a:extLst>
              <a:ext uri="{FF2B5EF4-FFF2-40B4-BE49-F238E27FC236}">
                <a16:creationId xmlns:a16="http://schemas.microsoft.com/office/drawing/2014/main" id="{A95AF716-343C-4A39-A1A7-EA36675DA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a:extLst>
              <a:ext uri="{FF2B5EF4-FFF2-40B4-BE49-F238E27FC236}">
                <a16:creationId xmlns:a16="http://schemas.microsoft.com/office/drawing/2014/main" id="{07AE1EF9-8631-4197-996E-81A7C26140F1}"/>
              </a:ext>
            </a:extLst>
          </p:cNvPr>
          <p:cNvSpPr>
            <a:spLocks noGrp="1" noChangeArrowheads="1"/>
          </p:cNvSpPr>
          <p:nvPr>
            <p:ph idx="1"/>
          </p:nvPr>
        </p:nvSpPr>
        <p:spPr bwMode="auto">
          <a:xfrm>
            <a:off x="762000" y="1065213"/>
            <a:ext cx="74676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err="1"/>
              <a:t>Eg.</a:t>
            </a:r>
            <a:r>
              <a:rPr lang="en-US"/>
              <a:t>,   MVO     0(4,R1),10(3,R1)</a:t>
            </a:r>
          </a:p>
          <a:p>
            <a:r>
              <a:rPr lang="en-US"/>
              <a:t>Op code – F1 32 10 00 10 0A</a:t>
            </a:r>
          </a:p>
          <a:p>
            <a:endParaRPr lang="en-US"/>
          </a:p>
          <a:p>
            <a:endParaRPr lang="en-US"/>
          </a:p>
          <a:p>
            <a:r>
              <a:rPr lang="en-US" err="1"/>
              <a:t>Eg.</a:t>
            </a:r>
            <a:r>
              <a:rPr lang="en-US"/>
              <a:t>, MVO		0(4,R1),1(3,R1)</a:t>
            </a:r>
          </a:p>
          <a:p>
            <a:r>
              <a:rPr lang="en-US"/>
              <a:t>Op code – F1 32 10 00 10 01</a:t>
            </a:r>
          </a:p>
          <a:p>
            <a:endParaRPr lang="en-US"/>
          </a:p>
          <a:p>
            <a:pPr indent="-176213">
              <a:spcBef>
                <a:spcPct val="0"/>
              </a:spcBef>
              <a:buNone/>
            </a:pPr>
            <a:endParaRPr lang="en-US" altLang="en-US"/>
          </a:p>
        </p:txBody>
      </p:sp>
      <p:sp>
        <p:nvSpPr>
          <p:cNvPr id="119810" name="Rectangle 2">
            <a:extLst>
              <a:ext uri="{FF2B5EF4-FFF2-40B4-BE49-F238E27FC236}">
                <a16:creationId xmlns:a16="http://schemas.microsoft.com/office/drawing/2014/main" id="{F2256C7A-5CC6-4A96-95D9-C2EC9B053682}"/>
              </a:ext>
            </a:extLst>
          </p:cNvPr>
          <p:cNvSpPr>
            <a:spLocks noGrp="1" noChangeArrowheads="1"/>
          </p:cNvSpPr>
          <p:nvPr>
            <p:ph type="title"/>
          </p:nvPr>
        </p:nvSpPr>
        <p:spPr>
          <a:xfrm>
            <a:off x="608013" y="115888"/>
            <a:ext cx="6392862" cy="949325"/>
          </a:xfrm>
        </p:spPr>
        <p:txBody>
          <a:bodyPr/>
          <a:lstStyle/>
          <a:p>
            <a:pPr indent="0" eaLnBrk="1" hangingPunct="1">
              <a:defRPr/>
            </a:pPr>
            <a:r>
              <a:rPr lang="en-US"/>
              <a:t>Move with Offset</a:t>
            </a:r>
            <a:endParaRPr lang="en-US" sz="1800"/>
          </a:p>
        </p:txBody>
      </p:sp>
      <p:pic>
        <p:nvPicPr>
          <p:cNvPr id="8" name="Picture 7">
            <a:extLst>
              <a:ext uri="{FF2B5EF4-FFF2-40B4-BE49-F238E27FC236}">
                <a16:creationId xmlns:a16="http://schemas.microsoft.com/office/drawing/2014/main" id="{C7301561-5B5C-49B6-88D1-9436A068AEA1}"/>
              </a:ext>
            </a:extLst>
          </p:cNvPr>
          <p:cNvPicPr>
            <a:picLocks noChangeAspect="1"/>
          </p:cNvPicPr>
          <p:nvPr/>
        </p:nvPicPr>
        <p:blipFill>
          <a:blip r:embed="rId3"/>
          <a:stretch>
            <a:fillRect/>
          </a:stretch>
        </p:blipFill>
        <p:spPr>
          <a:xfrm>
            <a:off x="942474" y="2362200"/>
            <a:ext cx="6230652" cy="1469263"/>
          </a:xfrm>
          <a:prstGeom prst="rect">
            <a:avLst/>
          </a:prstGeom>
        </p:spPr>
      </p:pic>
      <p:pic>
        <p:nvPicPr>
          <p:cNvPr id="10" name="Picture 9">
            <a:extLst>
              <a:ext uri="{FF2B5EF4-FFF2-40B4-BE49-F238E27FC236}">
                <a16:creationId xmlns:a16="http://schemas.microsoft.com/office/drawing/2014/main" id="{5CFDDC6B-E1E0-418C-8D28-83013D77C904}"/>
              </a:ext>
            </a:extLst>
          </p:cNvPr>
          <p:cNvPicPr>
            <a:picLocks noChangeAspect="1"/>
          </p:cNvPicPr>
          <p:nvPr/>
        </p:nvPicPr>
        <p:blipFill>
          <a:blip r:embed="rId4"/>
          <a:stretch>
            <a:fillRect/>
          </a:stretch>
        </p:blipFill>
        <p:spPr>
          <a:xfrm>
            <a:off x="904590" y="4784671"/>
            <a:ext cx="6392862" cy="1072989"/>
          </a:xfrm>
          <a:prstGeom prst="rect">
            <a:avLst/>
          </a:prstGeom>
        </p:spPr>
      </p:pic>
      <p:pic>
        <p:nvPicPr>
          <p:cNvPr id="5122" name="Picture 2">
            <a:extLst>
              <a:ext uri="{FF2B5EF4-FFF2-40B4-BE49-F238E27FC236}">
                <a16:creationId xmlns:a16="http://schemas.microsoft.com/office/drawing/2014/main" id="{270EAA7A-051F-48CB-A3BE-6A98E8DA9C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27275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p:txBody>
          <a:bodyPr>
            <a:normAutofit lnSpcReduction="10000"/>
          </a:bodyPr>
          <a:lstStyle/>
          <a:p>
            <a:r>
              <a:rPr lang="en-US"/>
              <a:t>First Operand is replaced by the second operand.</a:t>
            </a:r>
          </a:p>
          <a:p>
            <a:r>
              <a:rPr lang="en-US"/>
              <a:t>Only Rightmost 4 bits of every byte of the first operand is replaced by the rightmost 4 bits of every byte of the second operand. </a:t>
            </a:r>
          </a:p>
          <a:p>
            <a:r>
              <a:rPr lang="en-US"/>
              <a:t>MVN		D1(L,B1),D2(B2)</a:t>
            </a:r>
          </a:p>
          <a:p>
            <a:endParaRPr lang="en-US"/>
          </a:p>
          <a:p>
            <a:r>
              <a:rPr lang="en-US"/>
              <a:t>Format – SS</a:t>
            </a:r>
          </a:p>
          <a:p>
            <a:r>
              <a:rPr lang="en-US"/>
              <a:t>Condition Code – Not Changed</a:t>
            </a:r>
          </a:p>
          <a:p>
            <a:r>
              <a:rPr lang="en-US"/>
              <a:t>Exceptions – Access - Fetch 2</a:t>
            </a:r>
            <a:r>
              <a:rPr lang="en-US" baseline="30000"/>
              <a:t>nd</a:t>
            </a:r>
            <a:r>
              <a:rPr lang="en-US"/>
              <a:t>, Store 1</a:t>
            </a:r>
            <a:r>
              <a:rPr lang="en-US" baseline="30000"/>
              <a:t>st</a:t>
            </a:r>
            <a:r>
              <a:rPr lang="en-US"/>
              <a:t> </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Numerics</a:t>
            </a:r>
          </a:p>
        </p:txBody>
      </p:sp>
      <p:graphicFrame>
        <p:nvGraphicFramePr>
          <p:cNvPr id="4" name="Table 4">
            <a:extLst>
              <a:ext uri="{FF2B5EF4-FFF2-40B4-BE49-F238E27FC236}">
                <a16:creationId xmlns:a16="http://schemas.microsoft.com/office/drawing/2014/main" id="{8B3280F0-C5B5-479B-86D6-5E952CBFBB96}"/>
              </a:ext>
            </a:extLst>
          </p:cNvPr>
          <p:cNvGraphicFramePr>
            <a:graphicFrameLocks noGrp="1"/>
          </p:cNvGraphicFramePr>
          <p:nvPr>
            <p:extLst>
              <p:ext uri="{D42A27DB-BD31-4B8C-83A1-F6EECF244321}">
                <p14:modId xmlns:p14="http://schemas.microsoft.com/office/powerpoint/2010/main" val="2592699953"/>
              </p:ext>
            </p:extLst>
          </p:nvPr>
        </p:nvGraphicFramePr>
        <p:xfrm>
          <a:off x="1524000" y="3706011"/>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58927061"/>
                    </a:ext>
                  </a:extLst>
                </a:gridCol>
                <a:gridCol w="1016000">
                  <a:extLst>
                    <a:ext uri="{9D8B030D-6E8A-4147-A177-3AD203B41FA5}">
                      <a16:colId xmlns:a16="http://schemas.microsoft.com/office/drawing/2014/main" val="4207263685"/>
                    </a:ext>
                  </a:extLst>
                </a:gridCol>
                <a:gridCol w="1016000">
                  <a:extLst>
                    <a:ext uri="{9D8B030D-6E8A-4147-A177-3AD203B41FA5}">
                      <a16:colId xmlns:a16="http://schemas.microsoft.com/office/drawing/2014/main" val="1985523510"/>
                    </a:ext>
                  </a:extLst>
                </a:gridCol>
                <a:gridCol w="1016000">
                  <a:extLst>
                    <a:ext uri="{9D8B030D-6E8A-4147-A177-3AD203B41FA5}">
                      <a16:colId xmlns:a16="http://schemas.microsoft.com/office/drawing/2014/main" val="61505866"/>
                    </a:ext>
                  </a:extLst>
                </a:gridCol>
                <a:gridCol w="1016000">
                  <a:extLst>
                    <a:ext uri="{9D8B030D-6E8A-4147-A177-3AD203B41FA5}">
                      <a16:colId xmlns:a16="http://schemas.microsoft.com/office/drawing/2014/main" val="3896788011"/>
                    </a:ext>
                  </a:extLst>
                </a:gridCol>
                <a:gridCol w="1016000">
                  <a:extLst>
                    <a:ext uri="{9D8B030D-6E8A-4147-A177-3AD203B41FA5}">
                      <a16:colId xmlns:a16="http://schemas.microsoft.com/office/drawing/2014/main" val="3421043169"/>
                    </a:ext>
                  </a:extLst>
                </a:gridCol>
              </a:tblGrid>
              <a:tr h="370840">
                <a:tc>
                  <a:txBody>
                    <a:bodyPr/>
                    <a:lstStyle/>
                    <a:p>
                      <a:pPr algn="ctr"/>
                      <a:r>
                        <a:rPr lang="en-US"/>
                        <a:t>D1</a:t>
                      </a:r>
                    </a:p>
                  </a:txBody>
                  <a:tcPr/>
                </a:tc>
                <a:tc>
                  <a:txBody>
                    <a:bodyPr/>
                    <a:lstStyle/>
                    <a:p>
                      <a:pPr algn="ctr"/>
                      <a:r>
                        <a:rPr lang="en-US"/>
                        <a:t>L</a:t>
                      </a:r>
                    </a:p>
                  </a:txBody>
                  <a:tcPr/>
                </a:tc>
                <a:tc>
                  <a:txBody>
                    <a:bodyPr/>
                    <a:lstStyle/>
                    <a:p>
                      <a:pPr algn="ctr"/>
                      <a:r>
                        <a:rPr lang="en-US"/>
                        <a:t>B1</a:t>
                      </a:r>
                    </a:p>
                  </a:txBody>
                  <a:tcPr/>
                </a:tc>
                <a:tc>
                  <a:txBody>
                    <a:bodyPr/>
                    <a:lstStyle/>
                    <a:p>
                      <a:pPr algn="ctr"/>
                      <a:r>
                        <a:rPr lang="en-US"/>
                        <a:t>D1</a:t>
                      </a:r>
                    </a:p>
                  </a:txBody>
                  <a:tcPr/>
                </a:tc>
                <a:tc>
                  <a:txBody>
                    <a:bodyPr/>
                    <a:lstStyle/>
                    <a:p>
                      <a:pPr algn="ctr"/>
                      <a:r>
                        <a:rPr lang="en-US"/>
                        <a:t>B2</a:t>
                      </a:r>
                    </a:p>
                  </a:txBody>
                  <a:tcPr/>
                </a:tc>
                <a:tc>
                  <a:txBody>
                    <a:bodyPr/>
                    <a:lstStyle/>
                    <a:p>
                      <a:pPr algn="ctr"/>
                      <a:r>
                        <a:rPr lang="en-US"/>
                        <a:t>D2</a:t>
                      </a:r>
                    </a:p>
                  </a:txBody>
                  <a:tcPr/>
                </a:tc>
                <a:extLst>
                  <a:ext uri="{0D108BD9-81ED-4DB2-BD59-A6C34878D82A}">
                    <a16:rowId xmlns:a16="http://schemas.microsoft.com/office/drawing/2014/main" val="2246806160"/>
                  </a:ext>
                </a:extLst>
              </a:tr>
            </a:tbl>
          </a:graphicData>
        </a:graphic>
      </p:graphicFrame>
      <p:pic>
        <p:nvPicPr>
          <p:cNvPr id="6146" name="Picture 2">
            <a:extLst>
              <a:ext uri="{FF2B5EF4-FFF2-40B4-BE49-F238E27FC236}">
                <a16:creationId xmlns:a16="http://schemas.microsoft.com/office/drawing/2014/main" id="{C006D670-F3C5-4276-9FE4-A1A5D1B6A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09322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p:txBody>
          <a:bodyPr>
            <a:normAutofit/>
          </a:bodyPr>
          <a:lstStyle/>
          <a:p>
            <a:r>
              <a:rPr lang="en-US" err="1"/>
              <a:t>Eg.</a:t>
            </a:r>
            <a:r>
              <a:rPr lang="en-US"/>
              <a:t>, MVN		0(3,R1),10(R1)</a:t>
            </a:r>
          </a:p>
          <a:p>
            <a:r>
              <a:rPr lang="en-US"/>
              <a:t>Op code – D1 02 10 00 10 0A</a:t>
            </a:r>
          </a:p>
          <a:p>
            <a:endParaRPr lang="en-US"/>
          </a:p>
          <a:p>
            <a:endParaRPr lang="en-US"/>
          </a:p>
          <a:p>
            <a:r>
              <a:rPr lang="en-US" err="1"/>
              <a:t>Eg.</a:t>
            </a:r>
            <a:r>
              <a:rPr lang="en-US"/>
              <a:t>, MVN		2(1,R1),10(R1)</a:t>
            </a:r>
          </a:p>
          <a:p>
            <a:r>
              <a:rPr lang="en-US"/>
              <a:t>Op code – D1 00 10 02 10 0A</a:t>
            </a:r>
          </a:p>
          <a:p>
            <a:endParaRPr lang="en-US"/>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a:t>Move Numerics</a:t>
            </a:r>
          </a:p>
        </p:txBody>
      </p:sp>
      <p:pic>
        <p:nvPicPr>
          <p:cNvPr id="7" name="Picture 6">
            <a:extLst>
              <a:ext uri="{FF2B5EF4-FFF2-40B4-BE49-F238E27FC236}">
                <a16:creationId xmlns:a16="http://schemas.microsoft.com/office/drawing/2014/main" id="{058A8660-A8B7-4309-88FC-3091A23C9526}"/>
              </a:ext>
            </a:extLst>
          </p:cNvPr>
          <p:cNvPicPr>
            <a:picLocks noChangeAspect="1"/>
          </p:cNvPicPr>
          <p:nvPr/>
        </p:nvPicPr>
        <p:blipFill>
          <a:blip r:embed="rId2"/>
          <a:stretch>
            <a:fillRect/>
          </a:stretch>
        </p:blipFill>
        <p:spPr>
          <a:xfrm>
            <a:off x="1066800" y="2436935"/>
            <a:ext cx="6230652" cy="1469263"/>
          </a:xfrm>
          <a:prstGeom prst="rect">
            <a:avLst/>
          </a:prstGeom>
        </p:spPr>
      </p:pic>
      <p:pic>
        <p:nvPicPr>
          <p:cNvPr id="9" name="Picture 8">
            <a:extLst>
              <a:ext uri="{FF2B5EF4-FFF2-40B4-BE49-F238E27FC236}">
                <a16:creationId xmlns:a16="http://schemas.microsoft.com/office/drawing/2014/main" id="{7C28D455-DBA1-4BBB-A4BC-22FCBE6BE23F}"/>
              </a:ext>
            </a:extLst>
          </p:cNvPr>
          <p:cNvPicPr>
            <a:picLocks noChangeAspect="1"/>
          </p:cNvPicPr>
          <p:nvPr/>
        </p:nvPicPr>
        <p:blipFill>
          <a:blip r:embed="rId3"/>
          <a:stretch>
            <a:fillRect/>
          </a:stretch>
        </p:blipFill>
        <p:spPr>
          <a:xfrm>
            <a:off x="1069467" y="4877548"/>
            <a:ext cx="6230652" cy="1469263"/>
          </a:xfrm>
          <a:prstGeom prst="rect">
            <a:avLst/>
          </a:prstGeom>
        </p:spPr>
      </p:pic>
      <p:pic>
        <p:nvPicPr>
          <p:cNvPr id="7170" name="Picture 2">
            <a:extLst>
              <a:ext uri="{FF2B5EF4-FFF2-40B4-BE49-F238E27FC236}">
                <a16:creationId xmlns:a16="http://schemas.microsoft.com/office/drawing/2014/main" id="{55550B6E-7C00-47CD-B269-F6E970D43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145019"/>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26</Slides>
  <Notes>3</Notes>
  <HiddenSlides>0</HiddenSlide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Introduction Slide</vt:lpstr>
      <vt:lpstr>Custom Design</vt:lpstr>
      <vt:lpstr>1_Introduction Slide</vt:lpstr>
      <vt:lpstr>1_Custom Design</vt:lpstr>
      <vt:lpstr>PowerPoint Presentation</vt:lpstr>
      <vt:lpstr>FIND and FILE macros </vt:lpstr>
      <vt:lpstr>PowerPoint Presentation</vt:lpstr>
      <vt:lpstr>FINDC- Find a File Record</vt:lpstr>
      <vt:lpstr>Translate</vt:lpstr>
      <vt:lpstr>Move with Offset</vt:lpstr>
      <vt:lpstr>Move with Offset</vt:lpstr>
      <vt:lpstr>Move Numerics</vt:lpstr>
      <vt:lpstr>Move Numerics</vt:lpstr>
      <vt:lpstr>Move Zones</vt:lpstr>
      <vt:lpstr>Move Zones</vt:lpstr>
      <vt:lpstr>Move Zones</vt:lpstr>
      <vt:lpstr>Move Zones</vt:lpstr>
      <vt:lpstr>Move Zones</vt:lpstr>
      <vt:lpstr>Move Zones</vt:lpstr>
      <vt:lpstr>Move Zones</vt:lpstr>
      <vt:lpstr>Move Zones</vt:lpstr>
      <vt:lpstr>Move Zones</vt:lpstr>
      <vt:lpstr>Move Zones</vt:lpstr>
      <vt:lpstr>Move Zones</vt:lpstr>
      <vt:lpstr>Move Zones</vt:lpstr>
      <vt:lpstr>Move Zones</vt:lpstr>
      <vt:lpstr>Move Zones</vt:lpstr>
      <vt:lpstr>Move Zones</vt:lpstr>
      <vt:lpstr>Move Zones</vt:lpstr>
      <vt:lpstr>Questions!!?</vt:lpstr>
    </vt:vector>
  </TitlesOfParts>
  <Company>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Carol A. Broome</dc:creator>
  <cp:revision>2</cp:revision>
  <cp:lastPrinted>2002-01-29T00:11:56Z</cp:lastPrinted>
  <dcterms:created xsi:type="dcterms:W3CDTF">1998-08-12T17:33:44Z</dcterms:created>
  <dcterms:modified xsi:type="dcterms:W3CDTF">2023-06-12T05:30:03Z</dcterms:modified>
</cp:coreProperties>
</file>