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6" r:id="rId3"/>
  </p:sldMasterIdLst>
  <p:notesMasterIdLst>
    <p:notesMasterId r:id="rId13"/>
  </p:notesMasterIdLst>
  <p:handoutMasterIdLst>
    <p:handoutMasterId r:id="rId14"/>
  </p:handoutMasterIdLst>
  <p:sldIdLst>
    <p:sldId id="356" r:id="rId4"/>
    <p:sldId id="256" r:id="rId5"/>
    <p:sldId id="273" r:id="rId6"/>
    <p:sldId id="302" r:id="rId7"/>
    <p:sldId id="326" r:id="rId8"/>
    <p:sldId id="355" r:id="rId9"/>
    <p:sldId id="339" r:id="rId10"/>
    <p:sldId id="344" r:id="rId11"/>
    <p:sldId id="340" r:id="rId12"/>
  </p:sldIdLst>
  <p:sldSz cx="9144000" cy="6858000" type="screen4x3"/>
  <p:notesSz cx="6997700" cy="93091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8787"/>
    <a:srgbClr val="CAD704"/>
    <a:srgbClr val="89A5C7"/>
    <a:srgbClr val="9ED67D"/>
    <a:srgbClr val="99CCCC"/>
    <a:srgbClr val="F0F076"/>
    <a:srgbClr val="FCCEB1"/>
    <a:srgbClr val="1347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9ED13-2B27-F73D-C927-713C34FE2371}" v="10" dt="2022-01-20T07:21:26.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106" d="100"/>
          <a:sy n="106" d="100"/>
        </p:scale>
        <p:origin x="78"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garajan S1" userId="S::rengarajan.s1@mphasis.com::82b79d8b-5e92-4986-ba33-80d9d45f57b1" providerId="AD" clId="Web-{B879ED13-2B27-F73D-C927-713C34FE2371}"/>
    <pc:docChg chg="modSld">
      <pc:chgData name="Rengarajan S1" userId="S::rengarajan.s1@mphasis.com::82b79d8b-5e92-4986-ba33-80d9d45f57b1" providerId="AD" clId="Web-{B879ED13-2B27-F73D-C927-713C34FE2371}" dt="2022-01-20T07:21:25.407" v="7" actId="20577"/>
      <pc:docMkLst>
        <pc:docMk/>
      </pc:docMkLst>
      <pc:sldChg chg="modSp">
        <pc:chgData name="Rengarajan S1" userId="S::rengarajan.s1@mphasis.com::82b79d8b-5e92-4986-ba33-80d9d45f57b1" providerId="AD" clId="Web-{B879ED13-2B27-F73D-C927-713C34FE2371}" dt="2022-01-20T07:21:25.407" v="7" actId="20577"/>
        <pc:sldMkLst>
          <pc:docMk/>
          <pc:sldMk cId="0" sldId="356"/>
        </pc:sldMkLst>
        <pc:spChg chg="mod">
          <ac:chgData name="Rengarajan S1" userId="S::rengarajan.s1@mphasis.com::82b79d8b-5e92-4986-ba33-80d9d45f57b1" providerId="AD" clId="Web-{B879ED13-2B27-F73D-C927-713C34FE2371}" dt="2022-01-20T07:21:25.407" v="7" actId="20577"/>
          <ac:spMkLst>
            <pc:docMk/>
            <pc:sldMk cId="0" sldId="356"/>
            <ac:spMk id="15362" creationId="{1507CCC3-C098-47B7-B62A-B0236250AA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F2919AA-BE35-4DF9-AF80-EEFCA57A80F1}"/>
              </a:ext>
            </a:extLst>
          </p:cNvPr>
          <p:cNvSpPr>
            <a:spLocks noGrp="1" noChangeArrowheads="1"/>
          </p:cNvSpPr>
          <p:nvPr>
            <p:ph type="hdr" sz="quarter"/>
          </p:nvPr>
        </p:nvSpPr>
        <p:spPr bwMode="auto">
          <a:xfrm>
            <a:off x="0" y="0"/>
            <a:ext cx="30527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defTabSz="917575">
              <a:defRPr sz="1200">
                <a:latin typeface="Times New Roman" panose="02020603050405020304" pitchFamily="18" charset="0"/>
              </a:defRPr>
            </a:lvl1pPr>
          </a:lstStyle>
          <a:p>
            <a:pPr>
              <a:defRPr/>
            </a:pPr>
            <a:endParaRPr lang="en-US"/>
          </a:p>
        </p:txBody>
      </p:sp>
      <p:sp>
        <p:nvSpPr>
          <p:cNvPr id="27651" name="Rectangle 3">
            <a:extLst>
              <a:ext uri="{FF2B5EF4-FFF2-40B4-BE49-F238E27FC236}">
                <a16:creationId xmlns:a16="http://schemas.microsoft.com/office/drawing/2014/main" id="{DD5917A9-A0E7-40A4-AD64-A15B79757B6E}"/>
              </a:ext>
            </a:extLst>
          </p:cNvPr>
          <p:cNvSpPr>
            <a:spLocks noGrp="1" noChangeArrowheads="1"/>
          </p:cNvSpPr>
          <p:nvPr>
            <p:ph type="dt" sz="quarter" idx="1"/>
          </p:nvPr>
        </p:nvSpPr>
        <p:spPr bwMode="auto">
          <a:xfrm>
            <a:off x="3970338" y="0"/>
            <a:ext cx="30527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algn="r" defTabSz="917575">
              <a:defRPr sz="1200">
                <a:latin typeface="Times New Roman" panose="02020603050405020304" pitchFamily="18" charset="0"/>
              </a:defRPr>
            </a:lvl1pPr>
          </a:lstStyle>
          <a:p>
            <a:pPr>
              <a:defRPr/>
            </a:pPr>
            <a:endParaRPr lang="en-US"/>
          </a:p>
        </p:txBody>
      </p:sp>
      <p:sp>
        <p:nvSpPr>
          <p:cNvPr id="27652" name="Rectangle 4">
            <a:extLst>
              <a:ext uri="{FF2B5EF4-FFF2-40B4-BE49-F238E27FC236}">
                <a16:creationId xmlns:a16="http://schemas.microsoft.com/office/drawing/2014/main" id="{59805E99-AE30-45EE-94B9-5C400F22B91E}"/>
              </a:ext>
            </a:extLst>
          </p:cNvPr>
          <p:cNvSpPr>
            <a:spLocks noGrp="1" noChangeArrowheads="1"/>
          </p:cNvSpPr>
          <p:nvPr>
            <p:ph type="ftr" sz="quarter" idx="2"/>
          </p:nvPr>
        </p:nvSpPr>
        <p:spPr bwMode="auto">
          <a:xfrm>
            <a:off x="0" y="8875713"/>
            <a:ext cx="30527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defTabSz="917575">
              <a:defRPr sz="1200">
                <a:latin typeface="Times New Roman" panose="02020603050405020304" pitchFamily="18" charset="0"/>
              </a:defRPr>
            </a:lvl1pPr>
          </a:lstStyle>
          <a:p>
            <a:pPr>
              <a:defRPr/>
            </a:pPr>
            <a:endParaRPr lang="en-US"/>
          </a:p>
        </p:txBody>
      </p:sp>
      <p:sp>
        <p:nvSpPr>
          <p:cNvPr id="27653" name="Rectangle 5">
            <a:extLst>
              <a:ext uri="{FF2B5EF4-FFF2-40B4-BE49-F238E27FC236}">
                <a16:creationId xmlns:a16="http://schemas.microsoft.com/office/drawing/2014/main" id="{189146D2-DF13-4D30-993C-A484FA58C008}"/>
              </a:ext>
            </a:extLst>
          </p:cNvPr>
          <p:cNvSpPr>
            <a:spLocks noGrp="1" noChangeArrowheads="1"/>
          </p:cNvSpPr>
          <p:nvPr>
            <p:ph type="sldNum" sz="quarter" idx="3"/>
          </p:nvPr>
        </p:nvSpPr>
        <p:spPr bwMode="auto">
          <a:xfrm>
            <a:off x="3970338" y="8875713"/>
            <a:ext cx="30527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algn="r" defTabSz="917575">
              <a:defRPr sz="1200">
                <a:latin typeface="Times New Roman" panose="02020603050405020304" pitchFamily="18" charset="0"/>
              </a:defRPr>
            </a:lvl1pPr>
          </a:lstStyle>
          <a:p>
            <a:fld id="{DA68F1D2-3E74-4F22-A1CE-769B5832BB0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a:extLst>
              <a:ext uri="{FF2B5EF4-FFF2-40B4-BE49-F238E27FC236}">
                <a16:creationId xmlns:a16="http://schemas.microsoft.com/office/drawing/2014/main" id="{ABE5537E-F6BF-455D-A391-0DB09E8CC706}"/>
              </a:ext>
            </a:extLst>
          </p:cNvPr>
          <p:cNvSpPr>
            <a:spLocks noGrp="1" noChangeArrowheads="1"/>
          </p:cNvSpPr>
          <p:nvPr>
            <p:ph type="hdr" sz="quarter"/>
          </p:nvPr>
        </p:nvSpPr>
        <p:spPr bwMode="auto">
          <a:xfrm>
            <a:off x="0" y="0"/>
            <a:ext cx="30527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defTabSz="917575">
              <a:defRPr sz="1200"/>
            </a:lvl1pPr>
          </a:lstStyle>
          <a:p>
            <a:pPr>
              <a:defRPr/>
            </a:pPr>
            <a:endParaRPr lang="en-US"/>
          </a:p>
        </p:txBody>
      </p:sp>
      <p:sp>
        <p:nvSpPr>
          <p:cNvPr id="33795" name="Rectangle 1027">
            <a:extLst>
              <a:ext uri="{FF2B5EF4-FFF2-40B4-BE49-F238E27FC236}">
                <a16:creationId xmlns:a16="http://schemas.microsoft.com/office/drawing/2014/main" id="{016196E7-97AD-406F-B1C9-255F8AF308CC}"/>
              </a:ext>
            </a:extLst>
          </p:cNvPr>
          <p:cNvSpPr>
            <a:spLocks noGrp="1" noChangeArrowheads="1"/>
          </p:cNvSpPr>
          <p:nvPr>
            <p:ph type="dt" idx="1"/>
          </p:nvPr>
        </p:nvSpPr>
        <p:spPr bwMode="auto">
          <a:xfrm>
            <a:off x="3970338" y="0"/>
            <a:ext cx="30527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lvl1pPr algn="r" defTabSz="917575">
              <a:defRPr sz="1200"/>
            </a:lvl1pPr>
          </a:lstStyle>
          <a:p>
            <a:pPr>
              <a:defRPr/>
            </a:pPr>
            <a:endParaRPr lang="en-US"/>
          </a:p>
        </p:txBody>
      </p:sp>
      <p:sp>
        <p:nvSpPr>
          <p:cNvPr id="13316" name="Rectangle 1028">
            <a:extLst>
              <a:ext uri="{FF2B5EF4-FFF2-40B4-BE49-F238E27FC236}">
                <a16:creationId xmlns:a16="http://schemas.microsoft.com/office/drawing/2014/main" id="{E6C4A8C0-050A-415A-BA11-8616F9C8D646}"/>
              </a:ext>
            </a:extLst>
          </p:cNvPr>
          <p:cNvSpPr>
            <a:spLocks noGrp="1" noRot="1" noChangeAspect="1" noChangeArrowheads="1" noTextEdit="1"/>
          </p:cNvSpPr>
          <p:nvPr>
            <p:ph type="sldImg" idx="2"/>
          </p:nvPr>
        </p:nvSpPr>
        <p:spPr bwMode="auto">
          <a:xfrm>
            <a:off x="1127125" y="688975"/>
            <a:ext cx="4692650" cy="35194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1029">
            <a:extLst>
              <a:ext uri="{FF2B5EF4-FFF2-40B4-BE49-F238E27FC236}">
                <a16:creationId xmlns:a16="http://schemas.microsoft.com/office/drawing/2014/main" id="{A4AC0D08-C39C-4792-9639-8DEDDA5AB49E}"/>
              </a:ext>
            </a:extLst>
          </p:cNvPr>
          <p:cNvSpPr>
            <a:spLocks noGrp="1" noChangeArrowheads="1"/>
          </p:cNvSpPr>
          <p:nvPr>
            <p:ph type="body" sz="quarter" idx="3"/>
          </p:nvPr>
        </p:nvSpPr>
        <p:spPr bwMode="auto">
          <a:xfrm>
            <a:off x="915988" y="4437063"/>
            <a:ext cx="5114925" cy="420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1030">
            <a:extLst>
              <a:ext uri="{FF2B5EF4-FFF2-40B4-BE49-F238E27FC236}">
                <a16:creationId xmlns:a16="http://schemas.microsoft.com/office/drawing/2014/main" id="{3A469FC0-73B7-484F-8BFF-6019A79B340B}"/>
              </a:ext>
            </a:extLst>
          </p:cNvPr>
          <p:cNvSpPr>
            <a:spLocks noGrp="1" noChangeArrowheads="1"/>
          </p:cNvSpPr>
          <p:nvPr>
            <p:ph type="ftr" sz="quarter" idx="4"/>
          </p:nvPr>
        </p:nvSpPr>
        <p:spPr bwMode="auto">
          <a:xfrm>
            <a:off x="0" y="8875713"/>
            <a:ext cx="3052763"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defTabSz="917575">
              <a:defRPr sz="1200"/>
            </a:lvl1pPr>
          </a:lstStyle>
          <a:p>
            <a:pPr>
              <a:defRPr/>
            </a:pPr>
            <a:endParaRPr lang="en-US"/>
          </a:p>
        </p:txBody>
      </p:sp>
      <p:sp>
        <p:nvSpPr>
          <p:cNvPr id="33799" name="Rectangle 1031">
            <a:extLst>
              <a:ext uri="{FF2B5EF4-FFF2-40B4-BE49-F238E27FC236}">
                <a16:creationId xmlns:a16="http://schemas.microsoft.com/office/drawing/2014/main" id="{F9B45583-B873-4779-9DD4-88318AFEFA16}"/>
              </a:ext>
            </a:extLst>
          </p:cNvPr>
          <p:cNvSpPr>
            <a:spLocks noGrp="1" noChangeArrowheads="1"/>
          </p:cNvSpPr>
          <p:nvPr>
            <p:ph type="sldNum" sz="quarter" idx="5"/>
          </p:nvPr>
        </p:nvSpPr>
        <p:spPr bwMode="auto">
          <a:xfrm>
            <a:off x="3970338" y="8875713"/>
            <a:ext cx="30527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23" tIns="45862" rIns="91723" bIns="45862" numCol="1" anchor="b" anchorCtr="0" compatLnSpc="1">
            <a:prstTxWarp prst="textNoShape">
              <a:avLst/>
            </a:prstTxWarp>
          </a:bodyPr>
          <a:lstStyle>
            <a:lvl1pPr algn="r" defTabSz="917575">
              <a:defRPr sz="1200"/>
            </a:lvl1pPr>
          </a:lstStyle>
          <a:p>
            <a:fld id="{BEEA3D90-CC0D-4AAD-B2C4-49EDDD2082F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a:extLst>
              <a:ext uri="{FF2B5EF4-FFF2-40B4-BE49-F238E27FC236}">
                <a16:creationId xmlns:a16="http://schemas.microsoft.com/office/drawing/2014/main" id="{327BB81D-5B8C-4195-847D-ED4F3419C84E}"/>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6F02C133-7350-487B-93C5-D995C9868D8D}" type="slidenum">
              <a:rPr lang="en-US" altLang="en-US" sz="1200"/>
              <a:pPr/>
              <a:t>2</a:t>
            </a:fld>
            <a:endParaRPr lang="en-US" altLang="en-US" sz="1200"/>
          </a:p>
        </p:txBody>
      </p:sp>
      <p:sp>
        <p:nvSpPr>
          <p:cNvPr id="17411" name="Rectangle 4">
            <a:extLst>
              <a:ext uri="{FF2B5EF4-FFF2-40B4-BE49-F238E27FC236}">
                <a16:creationId xmlns:a16="http://schemas.microsoft.com/office/drawing/2014/main" id="{5D8E7CAD-A21B-4696-82CE-8485A290F76D}"/>
              </a:ext>
            </a:extLst>
          </p:cNvPr>
          <p:cNvSpPr>
            <a:spLocks noGrp="1" noRot="1" noChangeAspect="1" noChangeArrowheads="1" noTextEdit="1"/>
          </p:cNvSpPr>
          <p:nvPr>
            <p:ph type="sldImg"/>
          </p:nvPr>
        </p:nvSpPr>
        <p:spPr>
          <a:ln/>
        </p:spPr>
      </p:sp>
      <p:sp>
        <p:nvSpPr>
          <p:cNvPr id="17412" name="Rectangle 5">
            <a:extLst>
              <a:ext uri="{FF2B5EF4-FFF2-40B4-BE49-F238E27FC236}">
                <a16:creationId xmlns:a16="http://schemas.microsoft.com/office/drawing/2014/main" id="{E5BCB410-4761-48A7-9458-460B1BF92973}"/>
              </a:ext>
            </a:extLst>
          </p:cNvPr>
          <p:cNvSpPr>
            <a:spLocks noGrp="1" noChangeArrowheads="1"/>
          </p:cNvSpPr>
          <p:nvPr>
            <p:ph type="body" idx="1"/>
          </p:nvPr>
        </p:nvSpPr>
        <p:spPr>
          <a:noFill/>
        </p:spPr>
        <p:txBody>
          <a:bodyPr/>
          <a:lstStyle/>
          <a:p>
            <a:pPr>
              <a:buFontTx/>
              <a:buNone/>
            </a:pPr>
            <a:r>
              <a:rPr lang="en-US" altLang="en-US"/>
              <a:t>Title Slide</a:t>
            </a:r>
          </a:p>
          <a:p>
            <a:r>
              <a:rPr lang="en-US" altLang="en-US"/>
              <a:t>Title is 28 pt. Arial.</a:t>
            </a:r>
          </a:p>
          <a:p>
            <a:r>
              <a:rPr lang="en-US" altLang="en-US"/>
              <a:t>Subtitle and speaker’s name are 18 pt. Arial.</a:t>
            </a:r>
          </a:p>
          <a:p>
            <a:r>
              <a:rPr lang="en-US" altLang="en-US"/>
              <a:t>Photo may be customized for your purpose.</a:t>
            </a:r>
          </a:p>
          <a:p>
            <a:pPr lvl="1"/>
            <a:r>
              <a:rPr lang="en-US" altLang="en-US"/>
              <a:t>Photos depict interesting points of view.</a:t>
            </a:r>
          </a:p>
          <a:p>
            <a:pPr lvl="1"/>
            <a:r>
              <a:rPr lang="en-US" altLang="en-US"/>
              <a:t>Photo colors are desaturated for a subtle effect.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D4230178-0667-47B3-955A-099E41D99A22}"/>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296371DB-F3A7-4CF2-9C15-8688F02C5373}" type="slidenum">
              <a:rPr lang="en-US" altLang="en-US" sz="1200"/>
              <a:pPr/>
              <a:t>3</a:t>
            </a:fld>
            <a:endParaRPr lang="en-US" altLang="en-US" sz="1200"/>
          </a:p>
        </p:txBody>
      </p:sp>
      <p:sp>
        <p:nvSpPr>
          <p:cNvPr id="19459" name="Rectangle 2">
            <a:extLst>
              <a:ext uri="{FF2B5EF4-FFF2-40B4-BE49-F238E27FC236}">
                <a16:creationId xmlns:a16="http://schemas.microsoft.com/office/drawing/2014/main" id="{2C2D7B8F-80F9-4350-AB56-BE208CC10D0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377EF3A5-C917-4F73-9BAB-E020EC0A9EC1}"/>
              </a:ext>
            </a:extLst>
          </p:cNvPr>
          <p:cNvSpPr>
            <a:spLocks noGrp="1" noChangeArrowheads="1"/>
          </p:cNvSpPr>
          <p:nvPr>
            <p:ph type="body" idx="1"/>
          </p:nvPr>
        </p:nvSpPr>
        <p:spPr>
          <a:noFill/>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a:extLst>
              <a:ext uri="{FF2B5EF4-FFF2-40B4-BE49-F238E27FC236}">
                <a16:creationId xmlns:a16="http://schemas.microsoft.com/office/drawing/2014/main" id="{5F41EDB1-BF17-42CB-BEE6-725B5CC44001}"/>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E5810FDF-2F0F-42F5-9C11-7A2D858C0E9E}" type="slidenum">
              <a:rPr lang="en-US" altLang="en-US" sz="1200"/>
              <a:pPr/>
              <a:t>4</a:t>
            </a:fld>
            <a:endParaRPr lang="en-US" altLang="en-US" sz="1200"/>
          </a:p>
        </p:txBody>
      </p:sp>
      <p:sp>
        <p:nvSpPr>
          <p:cNvPr id="21507" name="Rectangle 2">
            <a:extLst>
              <a:ext uri="{FF2B5EF4-FFF2-40B4-BE49-F238E27FC236}">
                <a16:creationId xmlns:a16="http://schemas.microsoft.com/office/drawing/2014/main" id="{B7EB53EA-C45F-492B-B6A3-203D8BA9F7C1}"/>
              </a:ext>
            </a:extLst>
          </p:cNvPr>
          <p:cNvSpPr>
            <a:spLocks noGrp="1" noRot="1" noChangeAspect="1" noChangeArrowheads="1" noTextEdit="1"/>
          </p:cNvSpPr>
          <p:nvPr>
            <p:ph type="sldImg"/>
          </p:nvPr>
        </p:nvSpPr>
        <p:spPr>
          <a:solidFill>
            <a:srgbClr val="FFFFFF"/>
          </a:solidFill>
          <a:ln/>
        </p:spPr>
      </p:sp>
      <p:sp>
        <p:nvSpPr>
          <p:cNvPr id="21508" name="Rectangle 3">
            <a:extLst>
              <a:ext uri="{FF2B5EF4-FFF2-40B4-BE49-F238E27FC236}">
                <a16:creationId xmlns:a16="http://schemas.microsoft.com/office/drawing/2014/main" id="{E36D5D70-45C3-4363-A0BE-87B8A14BEC74}"/>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a:extLst>
              <a:ext uri="{FF2B5EF4-FFF2-40B4-BE49-F238E27FC236}">
                <a16:creationId xmlns:a16="http://schemas.microsoft.com/office/drawing/2014/main" id="{D796A001-1034-4C51-A428-B872F4156B19}"/>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C656EEBB-25CF-44D0-967D-583139543B9C}" type="slidenum">
              <a:rPr lang="en-US" altLang="en-US" sz="1200"/>
              <a:pPr/>
              <a:t>5</a:t>
            </a:fld>
            <a:endParaRPr lang="en-US" altLang="en-US" sz="1200"/>
          </a:p>
        </p:txBody>
      </p:sp>
      <p:sp>
        <p:nvSpPr>
          <p:cNvPr id="23555" name="Rectangle 2">
            <a:extLst>
              <a:ext uri="{FF2B5EF4-FFF2-40B4-BE49-F238E27FC236}">
                <a16:creationId xmlns:a16="http://schemas.microsoft.com/office/drawing/2014/main" id="{53AE9E4E-E3AA-4D4C-9938-432C716AD4FA}"/>
              </a:ext>
            </a:extLst>
          </p:cNvPr>
          <p:cNvSpPr>
            <a:spLocks noGrp="1" noRot="1" noChangeAspect="1" noChangeArrowheads="1" noTextEdit="1"/>
          </p:cNvSpPr>
          <p:nvPr>
            <p:ph type="sldImg"/>
          </p:nvPr>
        </p:nvSpPr>
        <p:spPr>
          <a:solidFill>
            <a:srgbClr val="FFFFFF"/>
          </a:solidFill>
          <a:ln/>
        </p:spPr>
      </p:sp>
      <p:sp>
        <p:nvSpPr>
          <p:cNvPr id="23556" name="Rectangle 3">
            <a:extLst>
              <a:ext uri="{FF2B5EF4-FFF2-40B4-BE49-F238E27FC236}">
                <a16:creationId xmlns:a16="http://schemas.microsoft.com/office/drawing/2014/main" id="{05C9E4C6-C065-4C20-90FE-124052CB940D}"/>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a:extLst>
              <a:ext uri="{FF2B5EF4-FFF2-40B4-BE49-F238E27FC236}">
                <a16:creationId xmlns:a16="http://schemas.microsoft.com/office/drawing/2014/main" id="{E56761B6-9570-4977-BA3F-2945F563C62D}"/>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BD32FD0D-20D9-4268-8AAB-09F6DD4A9369}" type="slidenum">
              <a:rPr lang="en-US" altLang="en-US" sz="1200"/>
              <a:pPr/>
              <a:t>6</a:t>
            </a:fld>
            <a:endParaRPr lang="en-US" altLang="en-US" sz="1200"/>
          </a:p>
        </p:txBody>
      </p:sp>
      <p:sp>
        <p:nvSpPr>
          <p:cNvPr id="25603" name="Rectangle 2">
            <a:extLst>
              <a:ext uri="{FF2B5EF4-FFF2-40B4-BE49-F238E27FC236}">
                <a16:creationId xmlns:a16="http://schemas.microsoft.com/office/drawing/2014/main" id="{D5EB94EC-5395-4B64-9E84-9702CAFB8C34}"/>
              </a:ext>
            </a:extLst>
          </p:cNvPr>
          <p:cNvSpPr>
            <a:spLocks noGrp="1" noRot="1" noChangeAspect="1" noChangeArrowheads="1" noTextEdit="1"/>
          </p:cNvSpPr>
          <p:nvPr>
            <p:ph type="sldImg"/>
          </p:nvPr>
        </p:nvSpPr>
        <p:spPr>
          <a:solidFill>
            <a:srgbClr val="FFFFFF"/>
          </a:solidFill>
          <a:ln/>
        </p:spPr>
      </p:sp>
      <p:sp>
        <p:nvSpPr>
          <p:cNvPr id="25604" name="Rectangle 3">
            <a:extLst>
              <a:ext uri="{FF2B5EF4-FFF2-40B4-BE49-F238E27FC236}">
                <a16:creationId xmlns:a16="http://schemas.microsoft.com/office/drawing/2014/main" id="{F487325D-593D-45E7-9C39-EBAEE0B041F0}"/>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a:extLst>
              <a:ext uri="{FF2B5EF4-FFF2-40B4-BE49-F238E27FC236}">
                <a16:creationId xmlns:a16="http://schemas.microsoft.com/office/drawing/2014/main" id="{77A76B05-1778-4F93-8616-02C955F87175}"/>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D20A9990-8971-4436-896A-D294095071CA}" type="slidenum">
              <a:rPr lang="en-US" altLang="en-US" sz="1200"/>
              <a:pPr/>
              <a:t>7</a:t>
            </a:fld>
            <a:endParaRPr lang="en-US" altLang="en-US" sz="1200"/>
          </a:p>
        </p:txBody>
      </p:sp>
      <p:sp>
        <p:nvSpPr>
          <p:cNvPr id="27651" name="Rectangle 2">
            <a:extLst>
              <a:ext uri="{FF2B5EF4-FFF2-40B4-BE49-F238E27FC236}">
                <a16:creationId xmlns:a16="http://schemas.microsoft.com/office/drawing/2014/main" id="{7383E69F-78DC-4E33-986C-29691CA4C4EB}"/>
              </a:ext>
            </a:extLst>
          </p:cNvPr>
          <p:cNvSpPr>
            <a:spLocks noGrp="1" noRot="1" noChangeAspect="1" noChangeArrowheads="1" noTextEdit="1"/>
          </p:cNvSpPr>
          <p:nvPr>
            <p:ph type="sldImg"/>
          </p:nvPr>
        </p:nvSpPr>
        <p:spPr>
          <a:solidFill>
            <a:srgbClr val="FFFFFF"/>
          </a:solidFill>
          <a:ln/>
        </p:spPr>
      </p:sp>
      <p:sp>
        <p:nvSpPr>
          <p:cNvPr id="27652" name="Rectangle 3">
            <a:extLst>
              <a:ext uri="{FF2B5EF4-FFF2-40B4-BE49-F238E27FC236}">
                <a16:creationId xmlns:a16="http://schemas.microsoft.com/office/drawing/2014/main" id="{37907D0C-D2F6-4267-B836-742C4502D692}"/>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a:extLst>
              <a:ext uri="{FF2B5EF4-FFF2-40B4-BE49-F238E27FC236}">
                <a16:creationId xmlns:a16="http://schemas.microsoft.com/office/drawing/2014/main" id="{B2A99F61-0BDF-48B5-8FEE-2800E4F52B32}"/>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B4CDEA96-254E-44D7-9B85-257BB807C49B}" type="slidenum">
              <a:rPr lang="en-US" altLang="en-US" sz="1200"/>
              <a:pPr/>
              <a:t>8</a:t>
            </a:fld>
            <a:endParaRPr lang="en-US" altLang="en-US" sz="1200"/>
          </a:p>
        </p:txBody>
      </p:sp>
      <p:sp>
        <p:nvSpPr>
          <p:cNvPr id="29699" name="Rectangle 2">
            <a:extLst>
              <a:ext uri="{FF2B5EF4-FFF2-40B4-BE49-F238E27FC236}">
                <a16:creationId xmlns:a16="http://schemas.microsoft.com/office/drawing/2014/main" id="{7E7351C5-E68A-40C8-BDB0-58B7BFEA3A6A}"/>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id="{B3BBDCDC-B3C2-4238-8356-C21E73D107EE}"/>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a:extLst>
              <a:ext uri="{FF2B5EF4-FFF2-40B4-BE49-F238E27FC236}">
                <a16:creationId xmlns:a16="http://schemas.microsoft.com/office/drawing/2014/main" id="{BAC30B92-BB15-4F28-B626-DAE0ED510772}"/>
              </a:ext>
            </a:extLst>
          </p:cNvPr>
          <p:cNvSpPr>
            <a:spLocks noGrp="1" noChangeArrowheads="1"/>
          </p:cNvSpPr>
          <p:nvPr>
            <p:ph type="sldNum" sz="quarter" idx="5"/>
          </p:nvPr>
        </p:nvSpPr>
        <p:spPr>
          <a:noFill/>
        </p:spPr>
        <p:txBody>
          <a:bodyPr/>
          <a:lstStyle>
            <a:lvl1pPr defTabSz="917575">
              <a:defRPr sz="2400">
                <a:solidFill>
                  <a:schemeClr val="tx1"/>
                </a:solidFill>
                <a:latin typeface="Arial" panose="020B0604020202020204" pitchFamily="34" charset="0"/>
              </a:defRPr>
            </a:lvl1pPr>
            <a:lvl2pPr marL="742950" indent="-285750" defTabSz="917575">
              <a:defRPr sz="2400">
                <a:solidFill>
                  <a:schemeClr val="tx1"/>
                </a:solidFill>
                <a:latin typeface="Arial" panose="020B0604020202020204" pitchFamily="34" charset="0"/>
              </a:defRPr>
            </a:lvl2pPr>
            <a:lvl3pPr marL="1143000" indent="-228600" defTabSz="917575">
              <a:defRPr sz="2400">
                <a:solidFill>
                  <a:schemeClr val="tx1"/>
                </a:solidFill>
                <a:latin typeface="Arial" panose="020B0604020202020204" pitchFamily="34" charset="0"/>
              </a:defRPr>
            </a:lvl3pPr>
            <a:lvl4pPr marL="1600200" indent="-228600" defTabSz="917575">
              <a:defRPr sz="2400">
                <a:solidFill>
                  <a:schemeClr val="tx1"/>
                </a:solidFill>
                <a:latin typeface="Arial" panose="020B0604020202020204" pitchFamily="34" charset="0"/>
              </a:defRPr>
            </a:lvl4pPr>
            <a:lvl5pPr marL="2057400" indent="-228600" defTabSz="917575">
              <a:defRPr sz="2400">
                <a:solidFill>
                  <a:schemeClr val="tx1"/>
                </a:solidFill>
                <a:latin typeface="Arial" panose="020B0604020202020204" pitchFamily="34" charset="0"/>
              </a:defRPr>
            </a:lvl5pPr>
            <a:lvl6pPr marL="2514600" indent="-228600" defTabSz="9175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175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175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17575" eaLnBrk="0" fontAlgn="base" hangingPunct="0">
              <a:spcBef>
                <a:spcPct val="0"/>
              </a:spcBef>
              <a:spcAft>
                <a:spcPct val="0"/>
              </a:spcAft>
              <a:defRPr sz="2400">
                <a:solidFill>
                  <a:schemeClr val="tx1"/>
                </a:solidFill>
                <a:latin typeface="Arial" panose="020B0604020202020204" pitchFamily="34" charset="0"/>
              </a:defRPr>
            </a:lvl9pPr>
          </a:lstStyle>
          <a:p>
            <a:fld id="{F37619C5-8F9F-4F7F-B52C-66E8F1D89EBE}" type="slidenum">
              <a:rPr lang="en-US" altLang="en-US" sz="1200"/>
              <a:pPr/>
              <a:t>9</a:t>
            </a:fld>
            <a:endParaRPr lang="en-US" altLang="en-US" sz="1200"/>
          </a:p>
        </p:txBody>
      </p:sp>
      <p:sp>
        <p:nvSpPr>
          <p:cNvPr id="31747" name="Rectangle 2">
            <a:extLst>
              <a:ext uri="{FF2B5EF4-FFF2-40B4-BE49-F238E27FC236}">
                <a16:creationId xmlns:a16="http://schemas.microsoft.com/office/drawing/2014/main" id="{2C9B2159-510F-417A-8092-4DE07E732C71}"/>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id="{B11B0E47-A814-417F-9748-B7389B399CC4}"/>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a:buFontTx/>
              <a:buNone/>
            </a:pPr>
            <a:r>
              <a:rPr lang="en-US" altLang="en-US"/>
              <a:t>Bullet Slides</a:t>
            </a:r>
          </a:p>
          <a:p>
            <a:r>
              <a:rPr lang="en-US" altLang="en-US"/>
              <a:t>On bullet slides without photos or graphs, text is centered on slide. </a:t>
            </a:r>
          </a:p>
          <a:p>
            <a:r>
              <a:rPr lang="en-US" altLang="en-US"/>
              <a:t>Subtitles are 28 pt. Arial.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2" descr="D:\Suhas Jadhav\D Drive\2014_Mphasis Brand\PPT\Cover\Cover_01.jpg">
            <a:extLst>
              <a:ext uri="{FF2B5EF4-FFF2-40B4-BE49-F238E27FC236}">
                <a16:creationId xmlns:a16="http://schemas.microsoft.com/office/drawing/2014/main" id="{3B2B9363-74E7-4EA7-A3E1-3211F8AEC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940" b="1471"/>
          <a:stretch>
            <a:fillRect/>
          </a:stretch>
        </p:blipFill>
        <p:spPr bwMode="auto">
          <a:xfrm>
            <a:off x="-15875" y="1905000"/>
            <a:ext cx="91678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94B24F9B-7903-4EDD-B026-2A946B036A41}"/>
              </a:ext>
            </a:extLst>
          </p:cNvPr>
          <p:cNvCxnSpPr/>
          <p:nvPr/>
        </p:nvCxnSpPr>
        <p:spPr>
          <a:xfrm>
            <a:off x="388938" y="1903413"/>
            <a:ext cx="8763000" cy="1587"/>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7AAC000-4FF3-44F4-817D-22757E8F31C5}"/>
              </a:ext>
            </a:extLst>
          </p:cNvPr>
          <p:cNvCxnSpPr/>
          <p:nvPr/>
        </p:nvCxnSpPr>
        <p:spPr>
          <a:xfrm>
            <a:off x="0" y="1905000"/>
            <a:ext cx="9147175"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2" descr="D:\Suhas Jadhav\D Drive\2014_Mphasis Brand\Suhas logo\Format\Mphasis-Logo Color.png">
            <a:extLst>
              <a:ext uri="{FF2B5EF4-FFF2-40B4-BE49-F238E27FC236}">
                <a16:creationId xmlns:a16="http://schemas.microsoft.com/office/drawing/2014/main" id="{A584C66D-AF7A-461A-95D0-53757AE11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350" y="152400"/>
            <a:ext cx="201136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7">
            <a:extLst>
              <a:ext uri="{FF2B5EF4-FFF2-40B4-BE49-F238E27FC236}">
                <a16:creationId xmlns:a16="http://schemas.microsoft.com/office/drawing/2014/main" id="{674FFEE5-D757-4B7E-B33F-E03151ABA9B7}"/>
              </a:ext>
            </a:extLst>
          </p:cNvPr>
          <p:cNvGrpSpPr>
            <a:grpSpLocks/>
          </p:cNvGrpSpPr>
          <p:nvPr/>
        </p:nvGrpSpPr>
        <p:grpSpPr bwMode="auto">
          <a:xfrm>
            <a:off x="3175" y="-41275"/>
            <a:ext cx="1674813" cy="1931988"/>
            <a:chOff x="-4335" y="1905000"/>
            <a:chExt cx="2518935" cy="3129787"/>
          </a:xfrm>
        </p:grpSpPr>
        <p:pic>
          <p:nvPicPr>
            <p:cNvPr id="13" name="Picture 7" descr="D:\Suhas Jadhav\D Drive\2014_Mphasis Brand\PPT\Template PPT\Mphasis-Logo Color.png">
              <a:extLst>
                <a:ext uri="{FF2B5EF4-FFF2-40B4-BE49-F238E27FC236}">
                  <a16:creationId xmlns:a16="http://schemas.microsoft.com/office/drawing/2014/main" id="{4268E46B-65ED-402F-BB23-A8D57720900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l="32932"/>
            <a:stretch>
              <a:fillRect/>
            </a:stretch>
          </p:blipFill>
          <p:spPr bwMode="auto">
            <a:xfrm>
              <a:off x="-4335" y="1905000"/>
              <a:ext cx="2518935" cy="312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BA94C51C-7D26-427A-9580-1EC32D443DFE}"/>
                </a:ext>
              </a:extLst>
            </p:cNvPr>
            <p:cNvSpPr/>
            <p:nvPr userDrawn="1"/>
          </p:nvSpPr>
          <p:spPr>
            <a:xfrm>
              <a:off x="-4335" y="1982152"/>
              <a:ext cx="2442531" cy="3052635"/>
            </a:xfrm>
            <a:prstGeom prst="rect">
              <a:avLst/>
            </a:prstGeom>
            <a:solidFill>
              <a:srgbClr val="FFFFF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Content Placeholder 2"/>
          <p:cNvSpPr>
            <a:spLocks noGrp="1"/>
          </p:cNvSpPr>
          <p:nvPr>
            <p:ph idx="1"/>
          </p:nvPr>
        </p:nvSpPr>
        <p:spPr>
          <a:xfrm>
            <a:off x="608400" y="1268761"/>
            <a:ext cx="6195848" cy="360040"/>
          </a:xfrm>
          <a:prstGeom prst="rect">
            <a:avLst/>
          </a:prstGeom>
        </p:spPr>
        <p:txBody>
          <a:bodyPr tIns="0" rIns="0" bIns="0" anchor="ctr" anchorCtr="0">
            <a:normAutofit/>
          </a:bodyPr>
          <a:lstStyle>
            <a:lvl1pPr marL="14288" indent="0">
              <a:lnSpc>
                <a:spcPct val="90000"/>
              </a:lnSpc>
              <a:buNone/>
              <a:defRPr sz="2200" baseline="0">
                <a:solidFill>
                  <a:srgbClr val="A6A6A6"/>
                </a:solidFill>
                <a:latin typeface="+mj-lt"/>
              </a:defRPr>
            </a:lvl1pPr>
            <a:lvl2pPr>
              <a:defRPr baseline="0">
                <a:solidFill>
                  <a:srgbClr val="000000"/>
                </a:solidFill>
                <a:latin typeface="+mj-lt"/>
              </a:defRPr>
            </a:lvl2pPr>
          </a:lstStyle>
          <a:p>
            <a:pPr lvl="0"/>
            <a:r>
              <a:rPr lang="en-US"/>
              <a:t>Click to edit Master text styles</a:t>
            </a:r>
          </a:p>
        </p:txBody>
      </p:sp>
      <p:sp>
        <p:nvSpPr>
          <p:cNvPr id="6" name="Text Placeholder 5"/>
          <p:cNvSpPr>
            <a:spLocks noGrp="1"/>
          </p:cNvSpPr>
          <p:nvPr>
            <p:ph type="body" sz="quarter" idx="10"/>
          </p:nvPr>
        </p:nvSpPr>
        <p:spPr>
          <a:xfrm>
            <a:off x="608400" y="1639019"/>
            <a:ext cx="1079872" cy="216768"/>
          </a:xfrm>
          <a:prstGeom prst="rect">
            <a:avLst/>
          </a:prstGeom>
        </p:spPr>
        <p:txBody>
          <a:bodyPr>
            <a:noAutofit/>
          </a:bodyPr>
          <a:lstStyle>
            <a:lvl1pPr marL="14288" indent="0">
              <a:buNone/>
              <a:defRPr sz="1100" baseline="0">
                <a:solidFill>
                  <a:srgbClr val="A6A6A6"/>
                </a:solidFill>
                <a:latin typeface="Calibri" pitchFamily="34" charset="0"/>
              </a:defRPr>
            </a:lvl1pPr>
          </a:lstStyle>
          <a:p>
            <a:pPr lvl="0"/>
            <a:r>
              <a:rPr lang="en-US"/>
              <a:t>Click to edit Master text styles</a:t>
            </a:r>
          </a:p>
        </p:txBody>
      </p:sp>
      <p:sp>
        <p:nvSpPr>
          <p:cNvPr id="3" name="Picture Placeholder 2"/>
          <p:cNvSpPr>
            <a:spLocks noGrp="1"/>
          </p:cNvSpPr>
          <p:nvPr>
            <p:ph type="pic" sz="quarter" idx="11"/>
          </p:nvPr>
        </p:nvSpPr>
        <p:spPr>
          <a:xfrm>
            <a:off x="7072330" y="836712"/>
            <a:ext cx="1821068" cy="792162"/>
          </a:xfrm>
          <a:prstGeom prst="rect">
            <a:avLst/>
          </a:prstGeom>
        </p:spPr>
        <p:txBody>
          <a:bodyPr/>
          <a:lstStyle>
            <a:lvl1pPr marL="14288" indent="0">
              <a:buNone/>
              <a:defRPr lang="en-IN" sz="1600" smtClean="0"/>
            </a:lvl1pPr>
          </a:lstStyle>
          <a:p>
            <a:pPr lvl="0"/>
            <a:r>
              <a:rPr lang="en-US" noProof="0"/>
              <a:t>Click icon to add picture</a:t>
            </a:r>
            <a:endParaRPr lang="en-IN" noProof="0" dirty="0"/>
          </a:p>
        </p:txBody>
      </p:sp>
      <p:sp>
        <p:nvSpPr>
          <p:cNvPr id="12" name="Title 3"/>
          <p:cNvSpPr>
            <a:spLocks noGrp="1" noChangeAspect="1"/>
          </p:cNvSpPr>
          <p:nvPr>
            <p:ph type="title"/>
          </p:nvPr>
        </p:nvSpPr>
        <p:spPr>
          <a:xfrm>
            <a:off x="608400" y="260648"/>
            <a:ext cx="6195848" cy="1008112"/>
          </a:xfrm>
          <a:prstGeom prst="rect">
            <a:avLst/>
          </a:prstGeom>
        </p:spPr>
        <p:txBody>
          <a:bodyPr wrap="square" tIns="0" rIns="0" bIns="0" anchor="b" anchorCtr="0">
            <a:normAutofit/>
          </a:bodyPr>
          <a:lstStyle>
            <a:lvl1pPr>
              <a:lnSpc>
                <a:spcPct val="85000"/>
              </a:lnSpc>
              <a:spcBef>
                <a:spcPts val="0"/>
              </a:spcBef>
              <a:defRPr sz="2800" b="1" i="0" baseline="0">
                <a:solidFill>
                  <a:schemeClr val="tx2"/>
                </a:solidFill>
                <a:latin typeface="Calibri"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427237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79AE-DBC1-4A0D-B477-EA9CBE502F54}"/>
              </a:ext>
            </a:extLst>
          </p:cNvPr>
          <p:cNvSpPr>
            <a:spLocks/>
          </p:cNvSpPr>
          <p:nvPr/>
        </p:nvSpPr>
        <p:spPr bwMode="auto">
          <a:xfrm>
            <a:off x="903288" y="2776538"/>
            <a:ext cx="537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lnSpc>
                <a:spcPct val="80000"/>
              </a:lnSpc>
              <a:defRPr/>
            </a:pPr>
            <a:r>
              <a:rPr lang="en-US" altLang="en-US" sz="3200" b="1" dirty="0">
                <a:solidFill>
                  <a:srgbClr val="1895D2"/>
                </a:solidFill>
                <a:latin typeface="Calibri" pitchFamily="34" charset="0"/>
              </a:rPr>
              <a:t>THANK YOU</a:t>
            </a:r>
          </a:p>
        </p:txBody>
      </p:sp>
      <p:sp>
        <p:nvSpPr>
          <p:cNvPr id="3" name="Subtitle 2">
            <a:extLst>
              <a:ext uri="{FF2B5EF4-FFF2-40B4-BE49-F238E27FC236}">
                <a16:creationId xmlns:a16="http://schemas.microsoft.com/office/drawing/2014/main" id="{C9A55097-A14C-452F-8609-36FE068E5E1A}"/>
              </a:ext>
            </a:extLst>
          </p:cNvPr>
          <p:cNvSpPr txBox="1">
            <a:spLocks/>
          </p:cNvSpPr>
          <p:nvPr/>
        </p:nvSpPr>
        <p:spPr>
          <a:xfrm>
            <a:off x="893763" y="4297363"/>
            <a:ext cx="8047037" cy="1158875"/>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r" eaLnBrk="0" fontAlgn="base" hangingPunct="0">
              <a:spcBef>
                <a:spcPct val="0"/>
              </a:spcBef>
              <a:spcAft>
                <a:spcPct val="0"/>
              </a:spcAft>
              <a:defRPr>
                <a:solidFill>
                  <a:schemeClr val="tx1"/>
                </a:solidFill>
                <a:latin typeface="Arial" charset="0"/>
                <a:ea typeface="ＭＳ Ｐゴシック" charset="0"/>
              </a:defRPr>
            </a:lvl6pPr>
            <a:lvl7pPr marL="2971800" indent="-228600" algn="r" eaLnBrk="0" fontAlgn="base" hangingPunct="0">
              <a:spcBef>
                <a:spcPct val="0"/>
              </a:spcBef>
              <a:spcAft>
                <a:spcPct val="0"/>
              </a:spcAft>
              <a:defRPr>
                <a:solidFill>
                  <a:schemeClr val="tx1"/>
                </a:solidFill>
                <a:latin typeface="Arial" charset="0"/>
                <a:ea typeface="ＭＳ Ｐゴシック" charset="0"/>
              </a:defRPr>
            </a:lvl7pPr>
            <a:lvl8pPr marL="3429000" indent="-228600" algn="r" eaLnBrk="0" fontAlgn="base" hangingPunct="0">
              <a:spcBef>
                <a:spcPct val="0"/>
              </a:spcBef>
              <a:spcAft>
                <a:spcPct val="0"/>
              </a:spcAft>
              <a:defRPr>
                <a:solidFill>
                  <a:schemeClr val="tx1"/>
                </a:solidFill>
                <a:latin typeface="Arial" charset="0"/>
                <a:ea typeface="ＭＳ Ｐゴシック" charset="0"/>
              </a:defRPr>
            </a:lvl8pPr>
            <a:lvl9pPr marL="3886200" indent="-228600" algn="r" eaLnBrk="0" fontAlgn="base" hangingPunct="0">
              <a:spcBef>
                <a:spcPct val="0"/>
              </a:spcBef>
              <a:spcAft>
                <a:spcPct val="0"/>
              </a:spcAft>
              <a:defRPr>
                <a:solidFill>
                  <a:schemeClr val="tx1"/>
                </a:solidFill>
                <a:latin typeface="Arial" charset="0"/>
                <a:ea typeface="ＭＳ Ｐゴシック" charset="0"/>
              </a:defRPr>
            </a:lvl9pPr>
          </a:lstStyle>
          <a:p>
            <a:pPr algn="just" eaLnBrk="1" hangingPunct="1">
              <a:spcBef>
                <a:spcPct val="20000"/>
              </a:spcBef>
              <a:buFont typeface="Arial" charset="0"/>
              <a:buNone/>
              <a:defRPr/>
            </a:pPr>
            <a:r>
              <a:rPr lang="en-US" sz="1200" b="1" dirty="0">
                <a:solidFill>
                  <a:srgbClr val="000000"/>
                </a:solidFill>
                <a:latin typeface="Calibri"/>
                <a:ea typeface="ヒラギノ角ゴ Pro W3" charset="0"/>
                <a:cs typeface="Calibri"/>
              </a:rPr>
              <a:t>About </a:t>
            </a:r>
            <a:r>
              <a:rPr lang="en-US" sz="1200" b="1" dirty="0" err="1">
                <a:solidFill>
                  <a:srgbClr val="000000"/>
                </a:solidFill>
                <a:latin typeface="Calibri"/>
                <a:ea typeface="ヒラギノ角ゴ Pro W3" charset="0"/>
                <a:cs typeface="Calibri"/>
              </a:rPr>
              <a:t>Mphasis</a:t>
            </a:r>
            <a:endParaRPr lang="en-US" sz="1200" dirty="0">
              <a:solidFill>
                <a:srgbClr val="000000"/>
              </a:solidFill>
              <a:latin typeface="Calibri"/>
              <a:ea typeface="ヒラギノ角ゴ Pro W3" charset="0"/>
              <a:cs typeface="Calibri"/>
            </a:endParaRPr>
          </a:p>
          <a:p>
            <a:pPr algn="just" eaLnBrk="1" hangingPunct="1">
              <a:spcBef>
                <a:spcPct val="20000"/>
              </a:spcBef>
              <a:buFont typeface="Arial" charset="0"/>
              <a:buNone/>
              <a:defRPr/>
            </a:pPr>
            <a:r>
              <a:rPr lang="en-US" sz="1100" dirty="0">
                <a:solidFill>
                  <a:srgbClr val="000000"/>
                </a:solidFill>
                <a:latin typeface="Calibri"/>
                <a:ea typeface="ヒラギノ角ゴ Pro W3" charset="0"/>
                <a:cs typeface="Calibri"/>
              </a:rPr>
              <a:t>Mphasis an HP Company is a USD 1 billion global service provider, delivering technology-based solutions across industries, including Banking &amp; Capital Markets, Insurance, Manufacturing, Communications, Media &amp; Entertainment, Healthcare &amp; Life Sciences, Transportation &amp; Logistics, Retail &amp; Consumer Goods, Energy &amp; Utilities and Governments around the world. Mphasis’ integrated service offerings in Applications, Infrastructure Services and Business Process Outsourcing help organizations adapt to changing market conditions and derive maximum value from IT investments. For more information about Mphasis, log on to</a:t>
            </a:r>
            <a:r>
              <a:rPr lang="en-IN" sz="1100" dirty="0">
                <a:solidFill>
                  <a:srgbClr val="939598"/>
                </a:solidFill>
                <a:latin typeface="Calibri"/>
                <a:ea typeface="ヒラギノ角ゴ Pro W3" charset="0"/>
                <a:cs typeface="Calibri"/>
              </a:rPr>
              <a:t> </a:t>
            </a:r>
            <a:r>
              <a:rPr lang="en-IN" sz="1100" dirty="0">
                <a:solidFill>
                  <a:schemeClr val="tx2"/>
                </a:solidFill>
                <a:latin typeface="Calibri"/>
                <a:ea typeface="ヒラギノ角ゴ Pro W3" charset="0"/>
                <a:cs typeface="Calibri"/>
              </a:rPr>
              <a:t>www.mphasis.com</a:t>
            </a:r>
            <a:endParaRPr lang="en-US" sz="1100" b="1" dirty="0">
              <a:solidFill>
                <a:schemeClr val="tx2"/>
              </a:solidFill>
              <a:latin typeface="Calibri"/>
              <a:ea typeface="ヒラギノ角ゴ Pro W3" charset="0"/>
              <a:cs typeface="Calibri"/>
            </a:endParaRPr>
          </a:p>
        </p:txBody>
      </p:sp>
      <p:pic>
        <p:nvPicPr>
          <p:cNvPr id="4" name="Picture 5" descr="D:\Suhas Jadhav\D Drive\2014_Mphasis Brand\PPT\Template PPT\Mphasis-Logo Color.png">
            <a:extLst>
              <a:ext uri="{FF2B5EF4-FFF2-40B4-BE49-F238E27FC236}">
                <a16:creationId xmlns:a16="http://schemas.microsoft.com/office/drawing/2014/main" id="{42C7CB5C-EB80-425E-A9A4-A6C387767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932" t="4324"/>
          <a:stretch>
            <a:fillRect/>
          </a:stretch>
        </p:blipFill>
        <p:spPr bwMode="auto">
          <a:xfrm>
            <a:off x="0" y="0"/>
            <a:ext cx="2447925"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717152F-EED7-4785-B4E0-07F03EA0B8EB}"/>
              </a:ext>
            </a:extLst>
          </p:cNvPr>
          <p:cNvSpPr/>
          <p:nvPr/>
        </p:nvSpPr>
        <p:spPr>
          <a:xfrm>
            <a:off x="-1588" y="0"/>
            <a:ext cx="2449513" cy="2698750"/>
          </a:xfrm>
          <a:prstGeom prst="rect">
            <a:avLst/>
          </a:prstGeom>
          <a:solidFill>
            <a:srgbClr val="FFFFF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7" descr="D:\Suhas Jadhav\D Drive\2014_Mphasis Brand\PPT\Template PPT\Mphasis-Logo Color.gif">
            <a:extLst>
              <a:ext uri="{FF2B5EF4-FFF2-40B4-BE49-F238E27FC236}">
                <a16:creationId xmlns:a16="http://schemas.microsoft.com/office/drawing/2014/main" id="{4272BE94-5468-44D0-8CFF-DF5AFF315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159"/>
          <a:stretch>
            <a:fillRect/>
          </a:stretch>
        </p:blipFill>
        <p:spPr bwMode="auto">
          <a:xfrm>
            <a:off x="0" y="2068513"/>
            <a:ext cx="96043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837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2" descr="D:\Suhas Jadhav\D Drive\2014_Mphasis Brand\PPT\Cover\Cover_01.jpg">
            <a:extLst>
              <a:ext uri="{FF2B5EF4-FFF2-40B4-BE49-F238E27FC236}">
                <a16:creationId xmlns:a16="http://schemas.microsoft.com/office/drawing/2014/main" id="{A9EB1BE0-BE84-4C22-B4C6-946E81A6B6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2940" b="1471"/>
          <a:stretch>
            <a:fillRect/>
          </a:stretch>
        </p:blipFill>
        <p:spPr bwMode="auto">
          <a:xfrm>
            <a:off x="-15875" y="1905000"/>
            <a:ext cx="91678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64C268E1-2A39-4C01-A871-A4B4655B2F19}"/>
              </a:ext>
            </a:extLst>
          </p:cNvPr>
          <p:cNvCxnSpPr/>
          <p:nvPr userDrawn="1"/>
        </p:nvCxnSpPr>
        <p:spPr>
          <a:xfrm>
            <a:off x="388938" y="1903413"/>
            <a:ext cx="8763000" cy="1587"/>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95C461B-3120-401F-895A-D2D3EC2FFBFD}"/>
              </a:ext>
            </a:extLst>
          </p:cNvPr>
          <p:cNvCxnSpPr/>
          <p:nvPr userDrawn="1"/>
        </p:nvCxnSpPr>
        <p:spPr>
          <a:xfrm>
            <a:off x="0" y="1905000"/>
            <a:ext cx="9147175"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2" descr="D:\Suhas Jadhav\D Drive\2014_Mphasis Brand\Suhas logo\Format\Mphasis-Logo Color.png">
            <a:extLst>
              <a:ext uri="{FF2B5EF4-FFF2-40B4-BE49-F238E27FC236}">
                <a16:creationId xmlns:a16="http://schemas.microsoft.com/office/drawing/2014/main" id="{42200251-7E8A-433E-9625-DE6A1B8714E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91350" y="152400"/>
            <a:ext cx="201136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8">
            <a:extLst>
              <a:ext uri="{FF2B5EF4-FFF2-40B4-BE49-F238E27FC236}">
                <a16:creationId xmlns:a16="http://schemas.microsoft.com/office/drawing/2014/main" id="{BF1AE642-3A77-4219-9D9D-4D85D191C3C8}"/>
              </a:ext>
            </a:extLst>
          </p:cNvPr>
          <p:cNvGrpSpPr>
            <a:grpSpLocks/>
          </p:cNvGrpSpPr>
          <p:nvPr userDrawn="1"/>
        </p:nvGrpSpPr>
        <p:grpSpPr bwMode="auto">
          <a:xfrm>
            <a:off x="3175" y="-41275"/>
            <a:ext cx="1674813" cy="1931988"/>
            <a:chOff x="-4335" y="1905000"/>
            <a:chExt cx="2518935" cy="3129787"/>
          </a:xfrm>
        </p:grpSpPr>
        <p:pic>
          <p:nvPicPr>
            <p:cNvPr id="13" name="Picture 7" descr="D:\Suhas Jadhav\D Drive\2014_Mphasis Brand\PPT\Template PPT\Mphasis-Logo Color.png">
              <a:extLst>
                <a:ext uri="{FF2B5EF4-FFF2-40B4-BE49-F238E27FC236}">
                  <a16:creationId xmlns:a16="http://schemas.microsoft.com/office/drawing/2014/main" id="{CE2F591D-FC42-462F-A8AA-91DA3CF1BF2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l="32932"/>
            <a:stretch>
              <a:fillRect/>
            </a:stretch>
          </p:blipFill>
          <p:spPr bwMode="auto">
            <a:xfrm>
              <a:off x="-4335" y="1905000"/>
              <a:ext cx="2518935" cy="312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29F1CEAC-0969-49AC-80EE-458ADF4DC8E6}"/>
                </a:ext>
              </a:extLst>
            </p:cNvPr>
            <p:cNvSpPr/>
            <p:nvPr userDrawn="1"/>
          </p:nvSpPr>
          <p:spPr>
            <a:xfrm>
              <a:off x="-4335" y="1982152"/>
              <a:ext cx="2442531" cy="3052635"/>
            </a:xfrm>
            <a:prstGeom prst="rect">
              <a:avLst/>
            </a:prstGeom>
            <a:solidFill>
              <a:srgbClr val="FFFFF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Content Placeholder 2"/>
          <p:cNvSpPr>
            <a:spLocks noGrp="1"/>
          </p:cNvSpPr>
          <p:nvPr>
            <p:ph idx="1"/>
          </p:nvPr>
        </p:nvSpPr>
        <p:spPr>
          <a:xfrm>
            <a:off x="608400" y="1268761"/>
            <a:ext cx="6195848" cy="360040"/>
          </a:xfrm>
          <a:prstGeom prst="rect">
            <a:avLst/>
          </a:prstGeom>
        </p:spPr>
        <p:txBody>
          <a:bodyPr tIns="0" rIns="0" bIns="0" anchor="ctr">
            <a:normAutofit/>
          </a:bodyPr>
          <a:lstStyle>
            <a:lvl1pPr marL="14288" indent="0">
              <a:lnSpc>
                <a:spcPct val="90000"/>
              </a:lnSpc>
              <a:buNone/>
              <a:defRPr sz="2200" baseline="0">
                <a:solidFill>
                  <a:srgbClr val="A6A6A6"/>
                </a:solidFill>
                <a:latin typeface="+mj-lt"/>
              </a:defRPr>
            </a:lvl1pPr>
            <a:lvl2pPr>
              <a:defRPr baseline="0">
                <a:solidFill>
                  <a:srgbClr val="000000"/>
                </a:solidFill>
                <a:latin typeface="+mj-lt"/>
              </a:defRPr>
            </a:lvl2pPr>
          </a:lstStyle>
          <a:p>
            <a:pPr lvl="0"/>
            <a:r>
              <a:rPr lang="en-US"/>
              <a:t>Click to edit Master text styles</a:t>
            </a:r>
          </a:p>
        </p:txBody>
      </p:sp>
      <p:sp>
        <p:nvSpPr>
          <p:cNvPr id="6" name="Text Placeholder 5"/>
          <p:cNvSpPr>
            <a:spLocks noGrp="1"/>
          </p:cNvSpPr>
          <p:nvPr>
            <p:ph type="body" sz="quarter" idx="10"/>
          </p:nvPr>
        </p:nvSpPr>
        <p:spPr>
          <a:xfrm>
            <a:off x="608400" y="1639019"/>
            <a:ext cx="1079872" cy="216768"/>
          </a:xfrm>
          <a:prstGeom prst="rect">
            <a:avLst/>
          </a:prstGeom>
        </p:spPr>
        <p:txBody>
          <a:bodyPr>
            <a:noAutofit/>
          </a:bodyPr>
          <a:lstStyle>
            <a:lvl1pPr marL="14288" indent="0">
              <a:buNone/>
              <a:defRPr sz="1100" baseline="0">
                <a:solidFill>
                  <a:srgbClr val="A6A6A6"/>
                </a:solidFill>
                <a:latin typeface="Calibri" pitchFamily="34" charset="0"/>
              </a:defRPr>
            </a:lvl1pPr>
          </a:lstStyle>
          <a:p>
            <a:pPr lvl="0"/>
            <a:r>
              <a:rPr lang="en-US"/>
              <a:t>Click to edit Master text styles</a:t>
            </a:r>
          </a:p>
        </p:txBody>
      </p:sp>
      <p:sp>
        <p:nvSpPr>
          <p:cNvPr id="3" name="Picture Placeholder 2"/>
          <p:cNvSpPr>
            <a:spLocks noGrp="1"/>
          </p:cNvSpPr>
          <p:nvPr>
            <p:ph type="pic" sz="quarter" idx="11"/>
          </p:nvPr>
        </p:nvSpPr>
        <p:spPr>
          <a:xfrm>
            <a:off x="7072330" y="836712"/>
            <a:ext cx="1821068" cy="792162"/>
          </a:xfrm>
          <a:prstGeom prst="rect">
            <a:avLst/>
          </a:prstGeom>
        </p:spPr>
        <p:txBody>
          <a:bodyPr/>
          <a:lstStyle>
            <a:lvl1pPr marL="14288" indent="0">
              <a:buNone/>
              <a:defRPr lang="en-IN" sz="1600" smtClean="0"/>
            </a:lvl1pPr>
          </a:lstStyle>
          <a:p>
            <a:pPr lvl="0"/>
            <a:r>
              <a:rPr lang="en-US" noProof="0"/>
              <a:t>Click icon to add picture</a:t>
            </a:r>
            <a:endParaRPr lang="en-IN" noProof="0" dirty="0"/>
          </a:p>
        </p:txBody>
      </p:sp>
      <p:sp>
        <p:nvSpPr>
          <p:cNvPr id="12" name="Title 3"/>
          <p:cNvSpPr>
            <a:spLocks noGrp="1" noChangeAspect="1"/>
          </p:cNvSpPr>
          <p:nvPr>
            <p:ph type="title"/>
          </p:nvPr>
        </p:nvSpPr>
        <p:spPr>
          <a:xfrm>
            <a:off x="608400" y="260648"/>
            <a:ext cx="6195848" cy="1008112"/>
          </a:xfrm>
          <a:prstGeom prst="rect">
            <a:avLst/>
          </a:prstGeom>
        </p:spPr>
        <p:txBody>
          <a:bodyPr tIns="0" rIns="0" bIns="0" anchor="b">
            <a:normAutofit/>
          </a:bodyPr>
          <a:lstStyle>
            <a:lvl1pPr>
              <a:lnSpc>
                <a:spcPct val="85000"/>
              </a:lnSpc>
              <a:spcBef>
                <a:spcPts val="0"/>
              </a:spcBef>
              <a:defRPr sz="2800" b="1" i="0" baseline="0">
                <a:solidFill>
                  <a:schemeClr val="tx2"/>
                </a:solidFill>
                <a:latin typeface="Calibri"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118952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3082" name="Rectangle 10"/>
          <p:cNvSpPr>
            <a:spLocks noGrp="1" noChangeArrowheads="1"/>
          </p:cNvSpPr>
          <p:nvPr>
            <p:ph type="ctrTitle"/>
          </p:nvPr>
        </p:nvSpPr>
        <p:spPr>
          <a:xfrm>
            <a:off x="1827213" y="3810000"/>
            <a:ext cx="7010400" cy="1143000"/>
          </a:xfrm>
          <a:prstGeom prst="rect">
            <a:avLst/>
          </a:prstGeom>
        </p:spPr>
        <p:txBody>
          <a:bodyPr/>
          <a:lstStyle>
            <a:lvl1pPr>
              <a:defRPr b="0"/>
            </a:lvl1pPr>
          </a:lstStyle>
          <a:p>
            <a:pPr lvl="0"/>
            <a:r>
              <a:rPr lang="en-US" noProof="0"/>
              <a:t>Click to edit Master title style</a:t>
            </a:r>
          </a:p>
        </p:txBody>
      </p:sp>
      <p:sp>
        <p:nvSpPr>
          <p:cNvPr id="3083" name="Rectangle 11"/>
          <p:cNvSpPr>
            <a:spLocks noGrp="1" noChangeArrowheads="1"/>
          </p:cNvSpPr>
          <p:nvPr>
            <p:ph type="subTitle" idx="1"/>
          </p:nvPr>
        </p:nvSpPr>
        <p:spPr>
          <a:xfrm>
            <a:off x="1827213" y="4724400"/>
            <a:ext cx="6934200" cy="1752600"/>
          </a:xfrm>
          <a:prstGeom prst="rect">
            <a:avLst/>
          </a:prstGeom>
          <a:effectLst>
            <a:outerShdw dist="35921" dir="2700000" algn="ctr" rotWithShape="0">
              <a:schemeClr val="bg2"/>
            </a:outerShdw>
          </a:effectLst>
        </p:spPr>
        <p:txBody>
          <a:bodyPr/>
          <a:lstStyle>
            <a:lvl1pPr marL="0" indent="0">
              <a:buFontTx/>
              <a:buNone/>
              <a:defRPr sz="1800"/>
            </a:lvl1pPr>
          </a:lstStyle>
          <a:p>
            <a:pPr lvl="0"/>
            <a:r>
              <a:rPr lang="en-US" noProof="0"/>
              <a:t>Click to edit Master subtitle style</a:t>
            </a:r>
          </a:p>
        </p:txBody>
      </p:sp>
    </p:spTree>
    <p:extLst>
      <p:ext uri="{BB962C8B-B14F-4D97-AF65-F5344CB8AC3E}">
        <p14:creationId xmlns:p14="http://schemas.microsoft.com/office/powerpoint/2010/main" val="304496070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2F2E304-B516-497C-AF40-17D6F5995F9C}"/>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646B32A3-79B5-4805-B574-198BFAC215AA}"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5" name="Picture 5" descr="D:\Suhas Jadhav\D Drive\2014_Mphasis Brand\PPT\Template PPT\Mphasis-Logo Color.gif">
            <a:extLst>
              <a:ext uri="{FF2B5EF4-FFF2-40B4-BE49-F238E27FC236}">
                <a16:creationId xmlns:a16="http://schemas.microsoft.com/office/drawing/2014/main" id="{7D2213C0-DE35-4A3F-A2A3-545D7D934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2FB35633-8541-445B-8B3D-CD0DF70E0196}"/>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608400" y="1285860"/>
            <a:ext cx="8229600" cy="4840303"/>
          </a:xfrm>
          <a:prstGeom prst="rect">
            <a:avLst/>
          </a:prstGeom>
        </p:spPr>
        <p:txBody>
          <a:bodyPr>
            <a:normAutofit/>
          </a:bodyPr>
          <a:lstStyle>
            <a:lvl1pPr marL="0" indent="-176400">
              <a:lnSpc>
                <a:spcPct val="200000"/>
              </a:lnSpc>
              <a:spcBef>
                <a:spcPts val="0"/>
              </a:spcBef>
              <a:defRPr sz="2000" baseline="0">
                <a:solidFill>
                  <a:srgbClr val="000000"/>
                </a:solidFill>
                <a:latin typeface="+mn-lt"/>
              </a:defRPr>
            </a:lvl1pPr>
            <a:lvl2pPr marL="355600" indent="-190500">
              <a:buFont typeface="Wingdings" pitchFamily="2" charset="2"/>
              <a:buChar char="§"/>
              <a:tabLst>
                <a:tab pos="355600" algn="l"/>
              </a:tabLst>
              <a:defRPr sz="2000" baseline="0">
                <a:solidFill>
                  <a:srgbClr val="000000"/>
                </a:solidFill>
                <a:latin typeface="+mn-lt"/>
              </a:defRPr>
            </a:lvl2pPr>
            <a:lvl3pPr marL="622300" indent="-228600">
              <a:buFont typeface="Calibri" pitchFamily="34" charset="0"/>
              <a:buChar char="‒"/>
              <a:tabLst>
                <a:tab pos="622300" algn="l"/>
              </a:tabLst>
              <a:defRPr sz="2000"/>
            </a:lvl3pPr>
            <a:lvl4pPr marL="533400" indent="-228600">
              <a:buFont typeface="Wingdings" pitchFamily="2" charset="2"/>
              <a:buChar char="§"/>
              <a:defRPr/>
            </a:lvl4pPr>
          </a:lstStyle>
          <a:p>
            <a:pPr lvl="0"/>
            <a:r>
              <a:rPr lang="en-US"/>
              <a:t>Click to edit Master text styles</a:t>
            </a:r>
          </a:p>
          <a:p>
            <a:pPr lvl="1"/>
            <a:r>
              <a:rPr lang="en-US"/>
              <a:t>Second level</a:t>
            </a:r>
          </a:p>
          <a:p>
            <a:pPr lvl="2"/>
            <a:r>
              <a:rPr lang="en-US"/>
              <a:t>Third level</a:t>
            </a:r>
          </a:p>
        </p:txBody>
      </p:sp>
      <p:sp>
        <p:nvSpPr>
          <p:cNvPr id="6" name="Title 14"/>
          <p:cNvSpPr>
            <a:spLocks noGrp="1" noChangeAspect="1"/>
          </p:cNvSpPr>
          <p:nvPr>
            <p:ph type="title"/>
          </p:nvPr>
        </p:nvSpPr>
        <p:spPr>
          <a:xfrm>
            <a:off x="608400" y="116632"/>
            <a:ext cx="6392492" cy="948580"/>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Tree>
    <p:extLst>
      <p:ext uri="{BB962C8B-B14F-4D97-AF65-F5344CB8AC3E}">
        <p14:creationId xmlns:p14="http://schemas.microsoft.com/office/powerpoint/2010/main" val="319450523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5D2ECD23-F69E-4D08-AA1E-FA86E1F1B249}"/>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BAB19DE9-7E09-47A1-A55C-77DCAAB66C5C}"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6" name="Picture 4" descr="D:\Suhas Jadhav\D Drive\2014_Mphasis Brand\PPT\Template PPT\Mphasis-Logo Color.gif">
            <a:extLst>
              <a:ext uri="{FF2B5EF4-FFF2-40B4-BE49-F238E27FC236}">
                <a16:creationId xmlns:a16="http://schemas.microsoft.com/office/drawing/2014/main" id="{AB7DCCE8-8F49-4F2A-B3B5-082CE3C54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9D7006FD-D68E-4C92-917A-EE94AFF5CA61}"/>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7" name="Text Placeholder 9"/>
          <p:cNvSpPr>
            <a:spLocks noGrp="1"/>
          </p:cNvSpPr>
          <p:nvPr>
            <p:ph type="body" sz="quarter" idx="11"/>
          </p:nvPr>
        </p:nvSpPr>
        <p:spPr>
          <a:xfrm>
            <a:off x="608400" y="1116000"/>
            <a:ext cx="5835808"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3"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9" name="Content Placeholder 2"/>
          <p:cNvSpPr>
            <a:spLocks noGrp="1"/>
          </p:cNvSpPr>
          <p:nvPr>
            <p:ph idx="1"/>
          </p:nvPr>
        </p:nvSpPr>
        <p:spPr>
          <a:xfrm>
            <a:off x="608400" y="1484784"/>
            <a:ext cx="5835808" cy="4968552"/>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705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87B57640-5EF3-40AC-B753-B01B074D384B}"/>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59E26213-51F2-410D-A2D5-08EA1C077B57}"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7" name="Picture 5" descr="D:\Suhas Jadhav\D Drive\2014_Mphasis Brand\PPT\Template PPT\Mphasis-Logo Color.gif">
            <a:extLst>
              <a:ext uri="{FF2B5EF4-FFF2-40B4-BE49-F238E27FC236}">
                <a16:creationId xmlns:a16="http://schemas.microsoft.com/office/drawing/2014/main" id="{2B1F8518-1AD1-46F6-A10B-6C9B9AA45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B69D3953-2854-4644-ABD6-17AB00A468F7}"/>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2"/>
          <p:cNvSpPr>
            <a:spLocks noGrp="1"/>
          </p:cNvSpPr>
          <p:nvPr>
            <p:ph type="pic" idx="10"/>
          </p:nvPr>
        </p:nvSpPr>
        <p:spPr>
          <a:xfrm>
            <a:off x="6549126" y="1484784"/>
            <a:ext cx="2271346" cy="4624952"/>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dirty="0"/>
          </a:p>
        </p:txBody>
      </p:sp>
      <p:sp>
        <p:nvSpPr>
          <p:cNvPr id="10" name="Text Placeholder 9"/>
          <p:cNvSpPr>
            <a:spLocks noGrp="1"/>
          </p:cNvSpPr>
          <p:nvPr>
            <p:ph type="body" sz="quarter" idx="11"/>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2"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9" name="Content Placeholder 2"/>
          <p:cNvSpPr>
            <a:spLocks noGrp="1"/>
          </p:cNvSpPr>
          <p:nvPr>
            <p:ph idx="1"/>
          </p:nvPr>
        </p:nvSpPr>
        <p:spPr>
          <a:xfrm>
            <a:off x="608400" y="1484784"/>
            <a:ext cx="5835808" cy="4968552"/>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391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ontent and Bottom Chart">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E520484E-6049-43E9-B7B0-FCEDB3DF35F3}"/>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B7F2C1C5-78C4-4FA4-A1DE-4F813C854C89}"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7" name="Picture 5" descr="D:\Suhas Jadhav\D Drive\2014_Mphasis Brand\PPT\Template PPT\Mphasis-Logo Color.gif">
            <a:extLst>
              <a:ext uri="{FF2B5EF4-FFF2-40B4-BE49-F238E27FC236}">
                <a16:creationId xmlns:a16="http://schemas.microsoft.com/office/drawing/2014/main" id="{7303A6EC-0C0B-41ED-94CE-619083E58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09D64074-5808-47DD-8147-465822918D5F}"/>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Chart Placeholder 3"/>
          <p:cNvSpPr>
            <a:spLocks noGrp="1"/>
          </p:cNvSpPr>
          <p:nvPr>
            <p:ph type="chart" sz="quarter" idx="11"/>
          </p:nvPr>
        </p:nvSpPr>
        <p:spPr>
          <a:xfrm>
            <a:off x="611188" y="3429000"/>
            <a:ext cx="8229600" cy="3024187"/>
          </a:xfrm>
          <a:prstGeom prst="rect">
            <a:avLst/>
          </a:prstGeom>
        </p:spPr>
        <p:txBody>
          <a:bodyPr/>
          <a:lstStyle>
            <a:lvl1pPr marL="14288" indent="0">
              <a:buNone/>
              <a:defRPr sz="3200" baseline="0"/>
            </a:lvl1pPr>
          </a:lstStyle>
          <a:p>
            <a:pPr lvl="0"/>
            <a:r>
              <a:rPr lang="en-US" noProof="0"/>
              <a:t>Click icon to add chart</a:t>
            </a:r>
            <a:endParaRPr lang="en-IN" noProof="0" dirty="0"/>
          </a:p>
        </p:txBody>
      </p:sp>
      <p:sp>
        <p:nvSpPr>
          <p:cNvPr id="8"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14" name="Text Placeholder 9"/>
          <p:cNvSpPr>
            <a:spLocks noGrp="1"/>
          </p:cNvSpPr>
          <p:nvPr>
            <p:ph type="body" sz="quarter" idx="14"/>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0" name="Content Placeholder 2"/>
          <p:cNvSpPr>
            <a:spLocks noGrp="1"/>
          </p:cNvSpPr>
          <p:nvPr>
            <p:ph idx="1"/>
          </p:nvPr>
        </p:nvSpPr>
        <p:spPr>
          <a:xfrm>
            <a:off x="608400" y="1484784"/>
            <a:ext cx="8211600" cy="1944216"/>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343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ontent and Bottom Side Chart">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ABA9A3E-B70B-40DA-9D24-57CDB5D8112E}"/>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31DF18F4-CD09-4A76-92F1-DFB3DD06F5F8}"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11" name="Picture 5" descr="D:\Suhas Jadhav\D Drive\2014_Mphasis Brand\PPT\Template PPT\Mphasis-Logo Color.gif">
            <a:extLst>
              <a:ext uri="{FF2B5EF4-FFF2-40B4-BE49-F238E27FC236}">
                <a16:creationId xmlns:a16="http://schemas.microsoft.com/office/drawing/2014/main" id="{368B5C83-74E0-4FBB-9BE8-8CBD977E8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a:extLst>
              <a:ext uri="{FF2B5EF4-FFF2-40B4-BE49-F238E27FC236}">
                <a16:creationId xmlns:a16="http://schemas.microsoft.com/office/drawing/2014/main" id="{E825DAB8-EDC6-42E0-9839-BF71A62A1CCE}"/>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Chart Placeholder 3"/>
          <p:cNvSpPr>
            <a:spLocks noGrp="1"/>
          </p:cNvSpPr>
          <p:nvPr>
            <p:ph type="chart" sz="quarter" idx="11"/>
          </p:nvPr>
        </p:nvSpPr>
        <p:spPr>
          <a:xfrm>
            <a:off x="611188" y="2924944"/>
            <a:ext cx="3600772" cy="3455913"/>
          </a:xfrm>
          <a:prstGeom prst="rect">
            <a:avLst/>
          </a:prstGeom>
        </p:spPr>
        <p:txBody>
          <a:bodyPr/>
          <a:lstStyle>
            <a:lvl1pPr marL="14288" indent="0">
              <a:buNone/>
              <a:defRPr sz="3200" baseline="0"/>
            </a:lvl1pPr>
          </a:lstStyle>
          <a:p>
            <a:pPr lvl="0"/>
            <a:r>
              <a:rPr lang="en-US" noProof="0"/>
              <a:t>Click icon to add chart</a:t>
            </a:r>
            <a:endParaRPr lang="en-IN" noProof="0" dirty="0"/>
          </a:p>
        </p:txBody>
      </p:sp>
      <p:sp>
        <p:nvSpPr>
          <p:cNvPr id="10" name="Chart Placeholder 3"/>
          <p:cNvSpPr>
            <a:spLocks noGrp="1"/>
          </p:cNvSpPr>
          <p:nvPr>
            <p:ph type="chart" sz="quarter" idx="13"/>
          </p:nvPr>
        </p:nvSpPr>
        <p:spPr>
          <a:xfrm>
            <a:off x="4762500" y="2924944"/>
            <a:ext cx="4058344" cy="1944217"/>
          </a:xfrm>
          <a:prstGeom prst="rect">
            <a:avLst/>
          </a:prstGeom>
        </p:spPr>
        <p:txBody>
          <a:bodyPr/>
          <a:lstStyle>
            <a:lvl1pPr marL="14288" indent="0">
              <a:buNone/>
              <a:defRPr sz="3200" baseline="0"/>
            </a:lvl1pPr>
          </a:lstStyle>
          <a:p>
            <a:pPr lvl="0"/>
            <a:r>
              <a:rPr lang="en-US" noProof="0"/>
              <a:t>Click icon to add chart</a:t>
            </a:r>
            <a:endParaRPr lang="en-IN" noProof="0" dirty="0"/>
          </a:p>
        </p:txBody>
      </p:sp>
      <p:sp>
        <p:nvSpPr>
          <p:cNvPr id="12" name="Content Placeholder 2"/>
          <p:cNvSpPr>
            <a:spLocks noGrp="1"/>
          </p:cNvSpPr>
          <p:nvPr>
            <p:ph idx="14"/>
          </p:nvPr>
        </p:nvSpPr>
        <p:spPr>
          <a:xfrm>
            <a:off x="4762500" y="4869160"/>
            <a:ext cx="4061132" cy="1512168"/>
          </a:xfrm>
          <a:prstGeom prst="rect">
            <a:avLst/>
          </a:prstGeom>
        </p:spPr>
        <p:txBody>
          <a:bodyPr>
            <a:normAutofit/>
          </a:bodyPr>
          <a:lstStyle>
            <a:lvl1pPr marL="0" indent="0">
              <a:lnSpc>
                <a:spcPct val="150000"/>
              </a:lnSpc>
              <a:spcBef>
                <a:spcPts val="0"/>
              </a:spcBef>
              <a:buNone/>
              <a:tabLst/>
              <a:defRPr b="1" baseline="30000">
                <a:solidFill>
                  <a:srgbClr val="000000"/>
                </a:solidFill>
                <a:latin typeface="+mj-lt"/>
              </a:defRPr>
            </a:lvl1pPr>
            <a:lvl2pPr marL="0" indent="0">
              <a:lnSpc>
                <a:spcPct val="120000"/>
              </a:lnSpc>
              <a:spcBef>
                <a:spcPts val="200"/>
              </a:spcBef>
              <a:buNone/>
              <a:defRPr sz="1100" baseline="0">
                <a:solidFill>
                  <a:srgbClr val="595959"/>
                </a:solidFill>
                <a:latin typeface="Calibri" pitchFamily="34" charset="0"/>
              </a:defRPr>
            </a:lvl2pPr>
          </a:lstStyle>
          <a:p>
            <a:pPr lvl="0"/>
            <a:r>
              <a:rPr lang="en-US"/>
              <a:t>Click to edit Master text styles</a:t>
            </a:r>
          </a:p>
        </p:txBody>
      </p:sp>
      <p:sp>
        <p:nvSpPr>
          <p:cNvPr id="13"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16" name="Text Placeholder 9"/>
          <p:cNvSpPr>
            <a:spLocks noGrp="1"/>
          </p:cNvSpPr>
          <p:nvPr>
            <p:ph type="body" sz="quarter" idx="17"/>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5" name="Content Placeholder 2"/>
          <p:cNvSpPr>
            <a:spLocks noGrp="1"/>
          </p:cNvSpPr>
          <p:nvPr>
            <p:ph idx="1"/>
          </p:nvPr>
        </p:nvSpPr>
        <p:spPr>
          <a:xfrm>
            <a:off x="608400" y="1484784"/>
            <a:ext cx="8211600" cy="1444150"/>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210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Bottom Char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CCBE2DE8-2AF6-467C-AD8A-3D085263A2AA}"/>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0A242998-C561-4DD0-9EB3-A010C5E1B170}"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6" name="Picture 4" descr="D:\Suhas Jadhav\D Drive\2014_Mphasis Brand\PPT\Template PPT\Mphasis-Logo Color.gif">
            <a:extLst>
              <a:ext uri="{FF2B5EF4-FFF2-40B4-BE49-F238E27FC236}">
                <a16:creationId xmlns:a16="http://schemas.microsoft.com/office/drawing/2014/main" id="{ACFF1651-8572-4AE1-A399-6DCD50DDF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D504208C-3F1C-4C31-9325-273E09B7A21B}"/>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Chart Placeholder 3"/>
          <p:cNvSpPr>
            <a:spLocks noGrp="1"/>
          </p:cNvSpPr>
          <p:nvPr>
            <p:ph type="chart" sz="quarter" idx="11"/>
          </p:nvPr>
        </p:nvSpPr>
        <p:spPr>
          <a:xfrm>
            <a:off x="611188" y="1484784"/>
            <a:ext cx="8229600" cy="4896544"/>
          </a:xfrm>
          <a:prstGeom prst="rect">
            <a:avLst/>
          </a:prstGeom>
        </p:spPr>
        <p:txBody>
          <a:bodyPr/>
          <a:lstStyle>
            <a:lvl1pPr marL="14288" indent="0">
              <a:buNone/>
              <a:defRPr sz="3200" baseline="0"/>
            </a:lvl1pPr>
          </a:lstStyle>
          <a:p>
            <a:pPr lvl="0"/>
            <a:r>
              <a:rPr lang="en-US" noProof="0"/>
              <a:t>Click icon to add chart</a:t>
            </a:r>
            <a:endParaRPr lang="en-IN" noProof="0" dirty="0"/>
          </a:p>
        </p:txBody>
      </p:sp>
      <p:sp>
        <p:nvSpPr>
          <p:cNvPr id="8"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10" name="Text Placeholder 9"/>
          <p:cNvSpPr>
            <a:spLocks noGrp="1"/>
          </p:cNvSpPr>
          <p:nvPr>
            <p:ph type="body" sz="quarter" idx="12"/>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Tree>
    <p:extLst>
      <p:ext uri="{BB962C8B-B14F-4D97-AF65-F5344CB8AC3E}">
        <p14:creationId xmlns:p14="http://schemas.microsoft.com/office/powerpoint/2010/main" val="426447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Content and SmartArt Graphic">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3B6CB595-FB8D-4533-B605-67AE9A6009D5}"/>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C5FBD1DF-9248-4405-B925-911EF5DE1D91}"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pic>
        <p:nvPicPr>
          <p:cNvPr id="7" name="Picture 5" descr="D:\Suhas Jadhav\D Drive\2014_Mphasis Brand\PPT\Template PPT\Mphasis-Logo Color.gif">
            <a:extLst>
              <a:ext uri="{FF2B5EF4-FFF2-40B4-BE49-F238E27FC236}">
                <a16:creationId xmlns:a16="http://schemas.microsoft.com/office/drawing/2014/main" id="{18884583-0759-4449-A1DD-B232B7E87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36"/>
          <a:stretch>
            <a:fillRect/>
          </a:stretch>
        </p:blipFill>
        <p:spPr bwMode="auto">
          <a:xfrm>
            <a:off x="0" y="457200"/>
            <a:ext cx="685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0484ACD4-999F-40C0-A552-5E44762A2636}"/>
              </a:ext>
            </a:extLst>
          </p:cNvPr>
          <p:cNvCxnSpPr/>
          <p:nvPr/>
        </p:nvCxnSpPr>
        <p:spPr>
          <a:xfrm>
            <a:off x="685800" y="1066800"/>
            <a:ext cx="8458200" cy="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0" name="SmartArt Placeholder 3"/>
          <p:cNvSpPr>
            <a:spLocks noGrp="1"/>
          </p:cNvSpPr>
          <p:nvPr>
            <p:ph type="dgm" sz="quarter" idx="13"/>
          </p:nvPr>
        </p:nvSpPr>
        <p:spPr>
          <a:xfrm>
            <a:off x="611189" y="3429471"/>
            <a:ext cx="8229600" cy="3023865"/>
          </a:xfrm>
          <a:prstGeom prst="rect">
            <a:avLst/>
          </a:prstGeom>
        </p:spPr>
        <p:txBody>
          <a:bodyPr/>
          <a:lstStyle>
            <a:lvl1pPr marL="14288" indent="0">
              <a:buNone/>
              <a:defRPr sz="3200" baseline="0"/>
            </a:lvl1pPr>
          </a:lstStyle>
          <a:p>
            <a:pPr lvl="0"/>
            <a:r>
              <a:rPr lang="en-US" noProof="0"/>
              <a:t>Click icon to add SmartArt graphic</a:t>
            </a:r>
            <a:endParaRPr lang="en-IN" noProof="0" dirty="0"/>
          </a:p>
        </p:txBody>
      </p:sp>
      <p:sp>
        <p:nvSpPr>
          <p:cNvPr id="9" name="Title 14"/>
          <p:cNvSpPr>
            <a:spLocks noGrp="1" noChangeAspect="1"/>
          </p:cNvSpPr>
          <p:nvPr>
            <p:ph type="title"/>
          </p:nvPr>
        </p:nvSpPr>
        <p:spPr>
          <a:xfrm>
            <a:off x="608400" y="116633"/>
            <a:ext cx="6393600" cy="902851"/>
          </a:xfrm>
          <a:prstGeom prst="rect">
            <a:avLst/>
          </a:prstGeom>
        </p:spPr>
        <p:txBody>
          <a:bodyPr wrap="square" tIns="0" bIns="0" anchor="ctr" anchorCtr="0">
            <a:normAutofit/>
          </a:bodyPr>
          <a:lstStyle>
            <a:lvl1pPr>
              <a:lnSpc>
                <a:spcPct val="85000"/>
              </a:lnSpc>
              <a:spcBef>
                <a:spcPts val="0"/>
              </a:spcBef>
              <a:defRPr sz="2600" b="1" i="0" kern="0" baseline="0">
                <a:solidFill>
                  <a:schemeClr val="tx2"/>
                </a:solidFill>
                <a:latin typeface="Calibri" pitchFamily="34" charset="0"/>
              </a:defRPr>
            </a:lvl1pPr>
          </a:lstStyle>
          <a:p>
            <a:r>
              <a:rPr lang="en-US"/>
              <a:t>Click to edit Master title style</a:t>
            </a:r>
            <a:endParaRPr lang="en-IN" dirty="0"/>
          </a:p>
        </p:txBody>
      </p:sp>
      <p:sp>
        <p:nvSpPr>
          <p:cNvPr id="8" name="Text Placeholder 9"/>
          <p:cNvSpPr>
            <a:spLocks noGrp="1"/>
          </p:cNvSpPr>
          <p:nvPr>
            <p:ph type="body" sz="quarter" idx="11"/>
          </p:nvPr>
        </p:nvSpPr>
        <p:spPr>
          <a:xfrm>
            <a:off x="608400" y="1116000"/>
            <a:ext cx="8212072" cy="345976"/>
          </a:xfrm>
          <a:prstGeom prst="rect">
            <a:avLst/>
          </a:prstGeom>
        </p:spPr>
        <p:txBody>
          <a:bodyPr tIns="0" bIns="0" anchor="ctr" anchorCtr="0">
            <a:normAutofit/>
          </a:bodyPr>
          <a:lstStyle>
            <a:lvl1pPr marL="0" indent="0">
              <a:spcBef>
                <a:spcPts val="0"/>
              </a:spcBef>
              <a:buNone/>
              <a:defRPr sz="1800" b="1" baseline="0">
                <a:solidFill>
                  <a:srgbClr val="000000"/>
                </a:solidFill>
              </a:defRPr>
            </a:lvl1pPr>
          </a:lstStyle>
          <a:p>
            <a:pPr lvl="0"/>
            <a:r>
              <a:rPr lang="en-US"/>
              <a:t>Click to edit Master text styles</a:t>
            </a:r>
          </a:p>
        </p:txBody>
      </p:sp>
      <p:sp>
        <p:nvSpPr>
          <p:cNvPr id="13" name="Content Placeholder 2"/>
          <p:cNvSpPr>
            <a:spLocks noGrp="1"/>
          </p:cNvSpPr>
          <p:nvPr>
            <p:ph idx="1"/>
          </p:nvPr>
        </p:nvSpPr>
        <p:spPr>
          <a:xfrm>
            <a:off x="608400" y="1484784"/>
            <a:ext cx="8211600" cy="1944216"/>
          </a:xfrm>
          <a:prstGeom prst="rect">
            <a:avLst/>
          </a:prstGeom>
        </p:spPr>
        <p:txBody>
          <a:bodyPr>
            <a:normAutofit/>
          </a:bodyPr>
          <a:lstStyle>
            <a:lvl1pPr marL="0" indent="0">
              <a:lnSpc>
                <a:spcPct val="150000"/>
              </a:lnSpc>
              <a:spcBef>
                <a:spcPts val="0"/>
              </a:spcBef>
              <a:buNone/>
              <a:tabLst/>
              <a:defRPr sz="1400" b="1" baseline="0">
                <a:solidFill>
                  <a:srgbClr val="000000"/>
                </a:solidFill>
                <a:latin typeface="+mj-lt"/>
              </a:defRPr>
            </a:lvl1pPr>
            <a:lvl2pPr marL="0" indent="0">
              <a:lnSpc>
                <a:spcPct val="150000"/>
              </a:lnSpc>
              <a:spcBef>
                <a:spcPts val="0"/>
              </a:spcBef>
              <a:buNone/>
              <a:defRPr sz="1600" baseline="0">
                <a:solidFill>
                  <a:srgbClr val="000000"/>
                </a:solidFill>
                <a:latin typeface="+mj-lt"/>
              </a:defRPr>
            </a:lvl2pPr>
            <a:lvl3pPr marL="0" indent="0">
              <a:lnSpc>
                <a:spcPct val="150000"/>
              </a:lnSpc>
              <a:spcBef>
                <a:spcPts val="0"/>
              </a:spcBef>
              <a:buNone/>
              <a:defRPr sz="1400" b="0" baseline="0">
                <a:solidFill>
                  <a:srgbClr val="000000"/>
                </a:solidFill>
              </a:defRPr>
            </a:lvl3pPr>
            <a:lvl4pPr marL="0" marR="0" indent="142875" algn="l" defTabSz="914400" rtl="0" eaLnBrk="1" fontAlgn="auto" latinLnBrk="0" hangingPunct="1">
              <a:lnSpc>
                <a:spcPct val="150000"/>
              </a:lnSpc>
              <a:spcBef>
                <a:spcPts val="0"/>
              </a:spcBef>
              <a:spcAft>
                <a:spcPts val="0"/>
              </a:spcAft>
              <a:buClrTx/>
              <a:buSzTx/>
              <a:buFont typeface="Arial" pitchFamily="34" charset="0"/>
              <a:buChar char="•"/>
              <a:tabLst/>
              <a:defRPr sz="1400" baseline="0">
                <a:solidFill>
                  <a:srgbClr val="000000"/>
                </a:solidFill>
              </a:defRPr>
            </a:lvl4pPr>
            <a:lvl5pPr marL="293688" indent="-146050">
              <a:lnSpc>
                <a:spcPct val="150000"/>
              </a:lnSpc>
              <a:buFont typeface="Calibri" pitchFamily="34" charset="0"/>
              <a:buChar char="▪"/>
              <a:tabLst>
                <a:tab pos="290513" algn="l"/>
              </a:tabLst>
              <a:defRPr sz="1400"/>
            </a:lvl5pPr>
            <a:lvl6pPr marL="455613" indent="-152400" defTabSz="541338">
              <a:lnSpc>
                <a:spcPct val="150000"/>
              </a:lnSpc>
              <a:buFont typeface="Calibri" pitchFamily="34" charset="0"/>
              <a:buChar char="‐"/>
              <a:tabLst>
                <a:tab pos="450850" algn="l"/>
              </a:tabLst>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865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ge Seperator 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707836-DF6C-444C-BB70-2ABE6FBEF3DF}"/>
              </a:ext>
            </a:extLst>
          </p:cNvPr>
          <p:cNvSpPr/>
          <p:nvPr/>
        </p:nvSpPr>
        <p:spPr>
          <a:xfrm>
            <a:off x="388938" y="0"/>
            <a:ext cx="8755062" cy="495300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0000" anchor="ctr"/>
          <a:lstStyle/>
          <a:p>
            <a:pPr algn="ctr">
              <a:defRPr/>
            </a:pPr>
            <a:endParaRPr lang="en-US"/>
          </a:p>
        </p:txBody>
      </p:sp>
      <p:sp>
        <p:nvSpPr>
          <p:cNvPr id="8" name="Subtitle 2">
            <a:extLst>
              <a:ext uri="{FF2B5EF4-FFF2-40B4-BE49-F238E27FC236}">
                <a16:creationId xmlns:a16="http://schemas.microsoft.com/office/drawing/2014/main" id="{2C344A93-F097-4EAC-B41B-0BDA35216A93}"/>
              </a:ext>
            </a:extLst>
          </p:cNvPr>
          <p:cNvSpPr>
            <a:spLocks/>
          </p:cNvSpPr>
          <p:nvPr/>
        </p:nvSpPr>
        <p:spPr bwMode="auto">
          <a:xfrm flipH="1">
            <a:off x="36513" y="6553200"/>
            <a:ext cx="304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marL="92075"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buFont typeface="Wingdings" panose="05000000000000000000" pitchFamily="2" charset="2"/>
              <a:buNone/>
            </a:pPr>
            <a:fld id="{54489CFA-FEBD-48DA-9CD2-FDA2ED592B7F}" type="slidenum">
              <a:rPr lang="en-US" altLang="en-US" sz="1200">
                <a:solidFill>
                  <a:schemeClr val="bg1"/>
                </a:solidFill>
                <a:latin typeface="Calibri" panose="020F0502020204030204" pitchFamily="34" charset="0"/>
                <a:ea typeface="ＭＳ Ｐゴシック" panose="020B0600070205080204" pitchFamily="34" charset="-128"/>
              </a:rPr>
              <a:pPr algn="ctr" eaLnBrk="1" hangingPunct="1">
                <a:buFont typeface="Wingdings" panose="05000000000000000000" pitchFamily="2" charset="2"/>
                <a:buNone/>
              </a:pPr>
              <a:t>‹#›</a:t>
            </a:fld>
            <a:endParaRPr lang="en-US" altLang="en-US" sz="1200">
              <a:solidFill>
                <a:schemeClr val="bg1"/>
              </a:solidFill>
              <a:latin typeface="Calibri" panose="020F0502020204030204" pitchFamily="34" charset="0"/>
              <a:ea typeface="ＭＳ Ｐゴシック" panose="020B0600070205080204" pitchFamily="34" charset="-128"/>
            </a:endParaRPr>
          </a:p>
        </p:txBody>
      </p:sp>
      <p:grpSp>
        <p:nvGrpSpPr>
          <p:cNvPr id="9" name="Group 5">
            <a:extLst>
              <a:ext uri="{FF2B5EF4-FFF2-40B4-BE49-F238E27FC236}">
                <a16:creationId xmlns:a16="http://schemas.microsoft.com/office/drawing/2014/main" id="{834DE80B-3F93-4EBD-B5E6-9DF837E6A675}"/>
              </a:ext>
            </a:extLst>
          </p:cNvPr>
          <p:cNvGrpSpPr>
            <a:grpSpLocks/>
          </p:cNvGrpSpPr>
          <p:nvPr/>
        </p:nvGrpSpPr>
        <p:grpSpPr bwMode="auto">
          <a:xfrm>
            <a:off x="-4763" y="4940300"/>
            <a:ext cx="1676401" cy="1930400"/>
            <a:chOff x="-4335" y="1905000"/>
            <a:chExt cx="2518935" cy="3129787"/>
          </a:xfrm>
        </p:grpSpPr>
        <p:pic>
          <p:nvPicPr>
            <p:cNvPr id="10" name="Picture 7" descr="D:\Suhas Jadhav\D Drive\2014_Mphasis Brand\PPT\Template PPT\Mphasis-Logo Color.png">
              <a:extLst>
                <a:ext uri="{FF2B5EF4-FFF2-40B4-BE49-F238E27FC236}">
                  <a16:creationId xmlns:a16="http://schemas.microsoft.com/office/drawing/2014/main" id="{77C3EDE4-7679-4042-8E8B-CA6F3D23D5A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932"/>
            <a:stretch>
              <a:fillRect/>
            </a:stretch>
          </p:blipFill>
          <p:spPr bwMode="auto">
            <a:xfrm>
              <a:off x="-4335" y="1905000"/>
              <a:ext cx="2518935" cy="312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59E010FA-3587-4304-9564-14D9F5610C0D}"/>
                </a:ext>
              </a:extLst>
            </p:cNvPr>
            <p:cNvSpPr/>
            <p:nvPr userDrawn="1"/>
          </p:nvSpPr>
          <p:spPr>
            <a:xfrm>
              <a:off x="-4335" y="1982215"/>
              <a:ext cx="2442604" cy="3052572"/>
            </a:xfrm>
            <a:prstGeom prst="rect">
              <a:avLst/>
            </a:prstGeom>
            <a:solidFill>
              <a:srgbClr val="FFFFF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2" name="Picture 3" descr="D:\Suhas Jadhav\D Drive\2014_Mphasis Brand\PPT\Corporate_PPT_Branding_Generic_Based_new logo\images\sep.jpg">
            <a:extLst>
              <a:ext uri="{FF2B5EF4-FFF2-40B4-BE49-F238E27FC236}">
                <a16:creationId xmlns:a16="http://schemas.microsoft.com/office/drawing/2014/main" id="{A04E5191-87DD-4EB0-8E80-943AE720C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05" t="6306"/>
          <a:stretch>
            <a:fillRect/>
          </a:stretch>
        </p:blipFill>
        <p:spPr bwMode="auto">
          <a:xfrm>
            <a:off x="0" y="0"/>
            <a:ext cx="91567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8400" y="4988937"/>
            <a:ext cx="7772400" cy="828675"/>
          </a:xfrm>
          <a:prstGeom prst="rect">
            <a:avLst/>
          </a:prstGeom>
        </p:spPr>
        <p:txBody>
          <a:bodyPr anchor="ctr" anchorCtr="0">
            <a:normAutofit/>
          </a:bodyPr>
          <a:lstStyle>
            <a:lvl1pPr algn="l">
              <a:lnSpc>
                <a:spcPct val="100000"/>
              </a:lnSpc>
              <a:defRPr sz="3000" b="1" cap="none" baseline="0">
                <a:solidFill>
                  <a:schemeClr val="tx2"/>
                </a:solidFill>
              </a:defRPr>
            </a:lvl1pPr>
          </a:lstStyle>
          <a:p>
            <a:r>
              <a:rPr lang="en-US"/>
              <a:t>Click to edit Master title style</a:t>
            </a:r>
            <a:endParaRPr lang="en-IN" dirty="0"/>
          </a:p>
        </p:txBody>
      </p:sp>
      <p:sp>
        <p:nvSpPr>
          <p:cNvPr id="3" name="Text Placeholder 2"/>
          <p:cNvSpPr>
            <a:spLocks noGrp="1"/>
          </p:cNvSpPr>
          <p:nvPr>
            <p:ph type="body" idx="1"/>
          </p:nvPr>
        </p:nvSpPr>
        <p:spPr>
          <a:xfrm>
            <a:off x="608400" y="5925910"/>
            <a:ext cx="7772400" cy="432048"/>
          </a:xfrm>
          <a:prstGeom prst="rect">
            <a:avLst/>
          </a:prstGeom>
        </p:spPr>
        <p:txBody>
          <a:bodyPr anchor="b">
            <a:normAutofit/>
          </a:bodyPr>
          <a:lstStyle>
            <a:lvl1pPr marL="342000" indent="-342000">
              <a:lnSpc>
                <a:spcPct val="90000"/>
              </a:lnSpc>
              <a:buNone/>
              <a:defRPr sz="2200" baseline="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Picture Placeholder 2"/>
          <p:cNvSpPr>
            <a:spLocks noGrp="1" noChangeAspect="1"/>
          </p:cNvSpPr>
          <p:nvPr>
            <p:ph type="pic" sz="quarter" idx="11"/>
          </p:nvPr>
        </p:nvSpPr>
        <p:spPr>
          <a:xfrm>
            <a:off x="5526802" y="1327153"/>
            <a:ext cx="1380744" cy="1371351"/>
          </a:xfrm>
          <a:prstGeom prst="rect">
            <a:avLst/>
          </a:prstGeom>
          <a:ln w="12700">
            <a:solidFill>
              <a:schemeClr val="bg1"/>
            </a:solidFill>
          </a:ln>
        </p:spPr>
        <p:txBody>
          <a:bodyPr anchor="ctr" anchorCtr="0"/>
          <a:lstStyle>
            <a:lvl1pPr marL="14288" indent="0" algn="ctr">
              <a:buNone/>
              <a:defRPr lang="en-IN" sz="1400" baseline="0" smtClean="0"/>
            </a:lvl1pPr>
          </a:lstStyle>
          <a:p>
            <a:pPr lvl="0"/>
            <a:r>
              <a:rPr lang="en-US" noProof="0"/>
              <a:t>Click icon to add picture</a:t>
            </a:r>
            <a:endParaRPr lang="en-IN" noProof="0" dirty="0"/>
          </a:p>
        </p:txBody>
      </p:sp>
      <p:sp>
        <p:nvSpPr>
          <p:cNvPr id="16" name="Picture Placeholder 2"/>
          <p:cNvSpPr>
            <a:spLocks noGrp="1" noChangeAspect="1"/>
          </p:cNvSpPr>
          <p:nvPr>
            <p:ph type="pic" sz="quarter" idx="13"/>
          </p:nvPr>
        </p:nvSpPr>
        <p:spPr>
          <a:xfrm>
            <a:off x="6908800" y="2702721"/>
            <a:ext cx="2235200" cy="2259329"/>
          </a:xfrm>
          <a:prstGeom prst="rect">
            <a:avLst/>
          </a:prstGeom>
          <a:ln w="12700">
            <a:solidFill>
              <a:schemeClr val="bg1"/>
            </a:solidFill>
          </a:ln>
        </p:spPr>
        <p:txBody>
          <a:bodyPr anchor="ctr" anchorCtr="0"/>
          <a:lstStyle>
            <a:lvl1pPr marL="14288" indent="0" algn="ctr">
              <a:buNone/>
              <a:defRPr lang="en-IN" sz="1400" baseline="0" smtClean="0"/>
            </a:lvl1pPr>
          </a:lstStyle>
          <a:p>
            <a:pPr lvl="0"/>
            <a:r>
              <a:rPr lang="en-US" noProof="0"/>
              <a:t>Click icon to add picture</a:t>
            </a:r>
            <a:endParaRPr lang="en-IN" noProof="0" dirty="0"/>
          </a:p>
        </p:txBody>
      </p:sp>
      <p:sp>
        <p:nvSpPr>
          <p:cNvPr id="17" name="Picture Placeholder 2"/>
          <p:cNvSpPr>
            <a:spLocks noGrp="1" noChangeAspect="1"/>
          </p:cNvSpPr>
          <p:nvPr>
            <p:ph type="pic" sz="quarter" idx="12"/>
          </p:nvPr>
        </p:nvSpPr>
        <p:spPr>
          <a:xfrm>
            <a:off x="4519614" y="2702721"/>
            <a:ext cx="1005935" cy="1016794"/>
          </a:xfrm>
          <a:prstGeom prst="rect">
            <a:avLst/>
          </a:prstGeom>
          <a:ln w="12700">
            <a:solidFill>
              <a:schemeClr val="bg1"/>
            </a:solidFill>
          </a:ln>
        </p:spPr>
        <p:txBody>
          <a:bodyPr anchor="ctr" anchorCtr="0"/>
          <a:lstStyle>
            <a:lvl1pPr marL="0" indent="0" algn="ctr">
              <a:spcBef>
                <a:spcPts val="0"/>
              </a:spcBef>
              <a:buNone/>
              <a:defRPr lang="en-IN" sz="1400" baseline="0" smtClean="0"/>
            </a:lvl1pPr>
          </a:lstStyle>
          <a:p>
            <a:pPr lvl="0"/>
            <a:r>
              <a:rPr lang="en-US" noProof="0"/>
              <a:t>Click icon to add picture</a:t>
            </a:r>
            <a:endParaRPr lang="en-IN" noProof="0" dirty="0"/>
          </a:p>
        </p:txBody>
      </p:sp>
    </p:spTree>
    <p:extLst>
      <p:ext uri="{BB962C8B-B14F-4D97-AF65-F5344CB8AC3E}">
        <p14:creationId xmlns:p14="http://schemas.microsoft.com/office/powerpoint/2010/main" val="19002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6">
            <a:extLst>
              <a:ext uri="{FF2B5EF4-FFF2-40B4-BE49-F238E27FC236}">
                <a16:creationId xmlns:a16="http://schemas.microsoft.com/office/drawing/2014/main" id="{575FE7D3-28DA-4777-900A-01C2F9E1AA7B}"/>
              </a:ext>
            </a:extLst>
          </p:cNvPr>
          <p:cNvSpPr>
            <a:spLocks noChangeArrowheads="1"/>
          </p:cNvSpPr>
          <p:nvPr/>
        </p:nvSpPr>
        <p:spPr bwMode="auto">
          <a:xfrm>
            <a:off x="685800" y="6680200"/>
            <a:ext cx="6019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r" eaLnBrk="0" hangingPunct="0">
              <a:defRPr>
                <a:solidFill>
                  <a:schemeClr val="tx1"/>
                </a:solidFill>
                <a:latin typeface="Arial" pitchFamily="34" charset="0"/>
                <a:ea typeface="ＭＳ Ｐゴシック" pitchFamily="34" charset="-128"/>
              </a:defRPr>
            </a:lvl1pPr>
            <a:lvl2pPr marL="742950" indent="-285750" algn="r" eaLnBrk="0" hangingPunct="0">
              <a:defRPr>
                <a:solidFill>
                  <a:schemeClr val="tx1"/>
                </a:solidFill>
                <a:latin typeface="Arial" pitchFamily="34" charset="0"/>
                <a:ea typeface="ＭＳ Ｐゴシック" pitchFamily="34" charset="-128"/>
              </a:defRPr>
            </a:lvl2pPr>
            <a:lvl3pPr marL="1143000" indent="-228600" algn="r" eaLnBrk="0" hangingPunct="0">
              <a:defRPr>
                <a:solidFill>
                  <a:schemeClr val="tx1"/>
                </a:solidFill>
                <a:latin typeface="Arial" pitchFamily="34" charset="0"/>
                <a:ea typeface="ＭＳ Ｐゴシック" pitchFamily="34" charset="-128"/>
              </a:defRPr>
            </a:lvl3pPr>
            <a:lvl4pPr marL="1600200" indent="-228600" algn="r" eaLnBrk="0" hangingPunct="0">
              <a:defRPr>
                <a:solidFill>
                  <a:schemeClr val="tx1"/>
                </a:solidFill>
                <a:latin typeface="Arial" pitchFamily="34" charset="0"/>
                <a:ea typeface="ＭＳ Ｐゴシック" pitchFamily="34" charset="-128"/>
              </a:defRPr>
            </a:lvl4pPr>
            <a:lvl5pPr marL="2057400" indent="-228600" algn="r" eaLnBrk="0" hangingPunct="0">
              <a:defRPr>
                <a:solidFill>
                  <a:schemeClr val="tx1"/>
                </a:solidFill>
                <a:latin typeface="Arial" pitchFamily="34" charset="0"/>
                <a:ea typeface="ＭＳ Ｐゴシック" pitchFamily="34" charset="-128"/>
              </a:defRPr>
            </a:lvl5pPr>
            <a:lvl6pPr marL="25146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algn="r"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eaLnBrk="1" hangingPunct="1">
              <a:defRPr/>
            </a:pPr>
            <a:fld id="{DD3E44CC-EE8E-4834-94A3-52284448F6C9}" type="datetime3">
              <a:rPr lang="en-US" altLang="en-US" sz="800" smtClean="0">
                <a:solidFill>
                  <a:srgbClr val="000000"/>
                </a:solidFill>
                <a:latin typeface="Calibri" pitchFamily="34" charset="0"/>
              </a:rPr>
              <a:pPr algn="l" eaLnBrk="1" hangingPunct="1">
                <a:defRPr/>
              </a:pPr>
              <a:t>19 January 2022</a:t>
            </a:fld>
            <a:r>
              <a:rPr lang="en-US" altLang="en-US" sz="800" dirty="0">
                <a:solidFill>
                  <a:srgbClr val="000000"/>
                </a:solidFill>
                <a:latin typeface="Calibri" pitchFamily="34" charset="0"/>
              </a:rPr>
              <a:t> | </a:t>
            </a:r>
            <a:r>
              <a:rPr lang="en-IN" altLang="en-US" sz="800" dirty="0">
                <a:solidFill>
                  <a:srgbClr val="000000"/>
                </a:solidFill>
                <a:latin typeface="Calibri" pitchFamily="34" charset="0"/>
              </a:rPr>
              <a:t>Proprietary and confidential information. © </a:t>
            </a:r>
            <a:r>
              <a:rPr lang="en-IN" altLang="en-US" sz="800" dirty="0" err="1">
                <a:solidFill>
                  <a:srgbClr val="000000"/>
                </a:solidFill>
                <a:latin typeface="Calibri" pitchFamily="34" charset="0"/>
              </a:rPr>
              <a:t>Mphasis</a:t>
            </a:r>
            <a:r>
              <a:rPr lang="en-IN" altLang="en-US" sz="800" dirty="0">
                <a:solidFill>
                  <a:srgbClr val="000000"/>
                </a:solidFill>
                <a:latin typeface="Calibri" pitchFamily="34" charset="0"/>
              </a:rPr>
              <a:t> 2013</a:t>
            </a:r>
            <a:endParaRPr lang="en-US" altLang="en-US" sz="800" dirty="0">
              <a:solidFill>
                <a:srgbClr val="000000"/>
              </a:solidFill>
              <a:latin typeface="Calibri" pitchFamily="34" charset="0"/>
            </a:endParaRPr>
          </a:p>
        </p:txBody>
      </p:sp>
      <p:pic>
        <p:nvPicPr>
          <p:cNvPr id="1027" name="Picture 2" descr="D:\Suhas Jadhav\D Drive\2014_Mphasis Brand\Suhas logo\Format\Mphasis-Logo Color.png">
            <a:extLst>
              <a:ext uri="{FF2B5EF4-FFF2-40B4-BE49-F238E27FC236}">
                <a16:creationId xmlns:a16="http://schemas.microsoft.com/office/drawing/2014/main" id="{9D57EBE6-AB79-46A8-A59B-3BA2BAE0AC3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85075" y="6357938"/>
            <a:ext cx="15097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ransition>
    <p:wipe dir="r"/>
  </p:transition>
  <p:txStyles>
    <p:titleStyle>
      <a:lvl1pPr marL="1588" algn="l" rtl="0" eaLnBrk="0" fontAlgn="base" hangingPunct="0">
        <a:lnSpc>
          <a:spcPct val="150000"/>
        </a:lnSpc>
        <a:spcBef>
          <a:spcPts val="25"/>
        </a:spcBef>
        <a:spcAft>
          <a:spcPct val="0"/>
        </a:spcAft>
        <a:defRPr sz="4400" kern="1200">
          <a:solidFill>
            <a:schemeClr val="tx1"/>
          </a:solidFill>
          <a:latin typeface="+mj-lt"/>
          <a:ea typeface="+mj-ea"/>
          <a:cs typeface="+mj-cs"/>
        </a:defRPr>
      </a:lvl1pPr>
      <a:lvl2pPr marL="1588" algn="l" rtl="0" eaLnBrk="0" fontAlgn="base" hangingPunct="0">
        <a:lnSpc>
          <a:spcPct val="150000"/>
        </a:lnSpc>
        <a:spcBef>
          <a:spcPts val="25"/>
        </a:spcBef>
        <a:spcAft>
          <a:spcPct val="0"/>
        </a:spcAft>
        <a:defRPr sz="4400">
          <a:solidFill>
            <a:schemeClr val="tx1"/>
          </a:solidFill>
          <a:latin typeface="Calibri" pitchFamily="34" charset="0"/>
        </a:defRPr>
      </a:lvl2pPr>
      <a:lvl3pPr marL="1588" algn="l" rtl="0" eaLnBrk="0" fontAlgn="base" hangingPunct="0">
        <a:lnSpc>
          <a:spcPct val="150000"/>
        </a:lnSpc>
        <a:spcBef>
          <a:spcPts val="25"/>
        </a:spcBef>
        <a:spcAft>
          <a:spcPct val="0"/>
        </a:spcAft>
        <a:defRPr sz="4400">
          <a:solidFill>
            <a:schemeClr val="tx1"/>
          </a:solidFill>
          <a:latin typeface="Calibri" pitchFamily="34" charset="0"/>
        </a:defRPr>
      </a:lvl3pPr>
      <a:lvl4pPr marL="1588" algn="l" rtl="0" eaLnBrk="0" fontAlgn="base" hangingPunct="0">
        <a:lnSpc>
          <a:spcPct val="150000"/>
        </a:lnSpc>
        <a:spcBef>
          <a:spcPts val="25"/>
        </a:spcBef>
        <a:spcAft>
          <a:spcPct val="0"/>
        </a:spcAft>
        <a:defRPr sz="4400">
          <a:solidFill>
            <a:schemeClr val="tx1"/>
          </a:solidFill>
          <a:latin typeface="Calibri" pitchFamily="34" charset="0"/>
        </a:defRPr>
      </a:lvl4pPr>
      <a:lvl5pPr marL="1588" algn="l" rtl="0" eaLnBrk="0" fontAlgn="base" hangingPunct="0">
        <a:lnSpc>
          <a:spcPct val="150000"/>
        </a:lnSpc>
        <a:spcBef>
          <a:spcPts val="25"/>
        </a:spcBef>
        <a:spcAft>
          <a:spcPct val="0"/>
        </a:spcAft>
        <a:defRPr sz="4400">
          <a:solidFill>
            <a:schemeClr val="tx1"/>
          </a:solidFill>
          <a:latin typeface="Calibri" pitchFamily="34" charset="0"/>
        </a:defRPr>
      </a:lvl5pPr>
      <a:lvl6pPr marL="458788" algn="l" rtl="0" eaLnBrk="1" fontAlgn="base" hangingPunct="1">
        <a:lnSpc>
          <a:spcPct val="150000"/>
        </a:lnSpc>
        <a:spcBef>
          <a:spcPts val="25"/>
        </a:spcBef>
        <a:spcAft>
          <a:spcPct val="0"/>
        </a:spcAft>
        <a:defRPr sz="4400">
          <a:solidFill>
            <a:schemeClr val="tx1"/>
          </a:solidFill>
          <a:latin typeface="Calibri" pitchFamily="34" charset="0"/>
        </a:defRPr>
      </a:lvl6pPr>
      <a:lvl7pPr marL="915988" algn="l" rtl="0" eaLnBrk="1" fontAlgn="base" hangingPunct="1">
        <a:lnSpc>
          <a:spcPct val="150000"/>
        </a:lnSpc>
        <a:spcBef>
          <a:spcPts val="25"/>
        </a:spcBef>
        <a:spcAft>
          <a:spcPct val="0"/>
        </a:spcAft>
        <a:defRPr sz="4400">
          <a:solidFill>
            <a:schemeClr val="tx1"/>
          </a:solidFill>
          <a:latin typeface="Calibri" pitchFamily="34" charset="0"/>
        </a:defRPr>
      </a:lvl7pPr>
      <a:lvl8pPr marL="1373188" algn="l" rtl="0" eaLnBrk="1" fontAlgn="base" hangingPunct="1">
        <a:lnSpc>
          <a:spcPct val="150000"/>
        </a:lnSpc>
        <a:spcBef>
          <a:spcPts val="25"/>
        </a:spcBef>
        <a:spcAft>
          <a:spcPct val="0"/>
        </a:spcAft>
        <a:defRPr sz="4400">
          <a:solidFill>
            <a:schemeClr val="tx1"/>
          </a:solidFill>
          <a:latin typeface="Calibri" pitchFamily="34" charset="0"/>
        </a:defRPr>
      </a:lvl8pPr>
      <a:lvl9pPr marL="1830388" algn="l" rtl="0" eaLnBrk="1" fontAlgn="base" hangingPunct="1">
        <a:lnSpc>
          <a:spcPct val="150000"/>
        </a:lnSpc>
        <a:spcBef>
          <a:spcPts val="25"/>
        </a:spcBef>
        <a:spcAft>
          <a:spcPct val="0"/>
        </a:spcAft>
        <a:defRPr sz="4400">
          <a:solidFill>
            <a:schemeClr val="tx1"/>
          </a:solidFill>
          <a:latin typeface="Calibri" pitchFamily="34" charset="0"/>
        </a:defRPr>
      </a:lvl9pPr>
    </p:titleStyle>
    <p:bodyStyle>
      <a:lvl1pPr marL="179388" indent="-165100" algn="l" rtl="0" eaLnBrk="0" fontAlgn="base" hangingPunct="0">
        <a:spcBef>
          <a:spcPct val="20000"/>
        </a:spcBef>
        <a:spcAft>
          <a:spcPct val="0"/>
        </a:spcAft>
        <a:buFont typeface="Arial" panose="020B0604020202020204" pitchFamily="34" charset="0"/>
        <a:buChar char="•"/>
        <a:tabLst>
          <a:tab pos="177800" algn="l"/>
        </a:tabLst>
        <a:defRPr kern="1200">
          <a:solidFill>
            <a:schemeClr val="tx1"/>
          </a:solidFill>
          <a:latin typeface="+mn-lt"/>
          <a:ea typeface="+mn-ea"/>
          <a:cs typeface="+mn-cs"/>
        </a:defRPr>
      </a:lvl1pPr>
      <a:lvl2pPr marL="190500" indent="-190500" algn="l" rtl="0" eaLnBrk="0" fontAlgn="base" hangingPunct="0">
        <a:spcBef>
          <a:spcPct val="20000"/>
        </a:spcBef>
        <a:spcAft>
          <a:spcPct val="0"/>
        </a:spcAft>
        <a:buFont typeface="Arial" panose="020B0604020202020204" pitchFamily="34" charset="0"/>
        <a:buChar char="•"/>
        <a:tabLst>
          <a:tab pos="177800" algn="l"/>
        </a:tabLst>
        <a:defRPr sz="1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a:extLst>
              <a:ext uri="{FF2B5EF4-FFF2-40B4-BE49-F238E27FC236}">
                <a16:creationId xmlns:a16="http://schemas.microsoft.com/office/drawing/2014/main" id="{1507CCC3-C098-47B7-B62A-B0236250AA37}"/>
              </a:ext>
            </a:extLst>
          </p:cNvPr>
          <p:cNvSpPr>
            <a:spLocks noGrp="1"/>
          </p:cNvSpPr>
          <p:nvPr>
            <p:ph type="title"/>
          </p:nvPr>
        </p:nvSpPr>
        <p:spPr bwMode="auto">
          <a:xfrm>
            <a:off x="608013" y="260350"/>
            <a:ext cx="6196012" cy="1439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numCol="1" anchorCtr="0" compatLnSpc="1">
            <a:prstTxWarp prst="textNoShape">
              <a:avLst/>
            </a:prstTxWarp>
          </a:bodyPr>
          <a:lstStyle/>
          <a:p>
            <a:pPr marL="1270" eaLnBrk="1" hangingPunct="1">
              <a:spcBef>
                <a:spcPct val="0"/>
              </a:spcBef>
            </a:pPr>
            <a:r>
              <a:rPr lang="en-IN" altLang="en-US" dirty="0">
                <a:latin typeface="Calibri"/>
                <a:cs typeface="Calibri"/>
              </a:rPr>
              <a:t>TPF Assembler Training</a:t>
            </a:r>
            <a:br>
              <a:rPr lang="en-IN" altLang="en-US" dirty="0"/>
            </a:br>
            <a:br>
              <a:rPr lang="en-IN" altLang="en-US" dirty="0"/>
            </a:br>
            <a:endParaRPr lang="en-IN" altLang="en-US">
              <a:solidFill>
                <a:srgbClr val="005295"/>
              </a:solidFill>
              <a:latin typeface="Calibri"/>
              <a:cs typeface="Calibri"/>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a:extLst>
              <a:ext uri="{FF2B5EF4-FFF2-40B4-BE49-F238E27FC236}">
                <a16:creationId xmlns:a16="http://schemas.microsoft.com/office/drawing/2014/main" id="{44070022-3780-4EA4-A9B8-5727B4ED2019}"/>
              </a:ext>
            </a:extLst>
          </p:cNvPr>
          <p:cNvSpPr>
            <a:spLocks noGrp="1" noChangeArrowheads="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TPF training</a:t>
            </a:r>
          </a:p>
        </p:txBody>
      </p:sp>
      <p:sp>
        <p:nvSpPr>
          <p:cNvPr id="16387" name="Rectangle 11">
            <a:extLst>
              <a:ext uri="{FF2B5EF4-FFF2-40B4-BE49-F238E27FC236}">
                <a16:creationId xmlns:a16="http://schemas.microsoft.com/office/drawing/2014/main" id="{508B87C9-F7DD-44FC-BEEA-D056AE7D26AB}"/>
              </a:ext>
            </a:extLst>
          </p:cNvPr>
          <p:cNvSpPr>
            <a:spLocks noGrp="1" noChangeArrowheads="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TPFDF Introduction</a:t>
            </a:r>
          </a:p>
          <a:p>
            <a:pPr eaLnBrk="1" hangingPunct="1"/>
            <a:endParaRPr lang="en-US" altLang="en-US"/>
          </a:p>
        </p:txBody>
      </p:sp>
      <p:pic>
        <p:nvPicPr>
          <p:cNvPr id="16388" name="Picture 12">
            <a:extLst>
              <a:ext uri="{FF2B5EF4-FFF2-40B4-BE49-F238E27FC236}">
                <a16:creationId xmlns:a16="http://schemas.microsoft.com/office/drawing/2014/main" id="{FE7B1A45-24F1-4ACB-B210-0970915F1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477" r="33333" b="38638"/>
          <a:stretch>
            <a:fillRect/>
          </a:stretch>
        </p:blipFill>
        <p:spPr bwMode="auto">
          <a:xfrm>
            <a:off x="0" y="1392238"/>
            <a:ext cx="64008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83313B9-0A76-498C-9C27-5D2FBF5A0D15}"/>
              </a:ext>
            </a:extLst>
          </p:cNvPr>
          <p:cNvSpPr>
            <a:spLocks noChangeArrowheads="1"/>
          </p:cNvSpPr>
          <p:nvPr/>
        </p:nvSpPr>
        <p:spPr bwMode="auto">
          <a:xfrm>
            <a:off x="152400" y="1066800"/>
            <a:ext cx="8839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45000"/>
              </a:spcBef>
              <a:buClr>
                <a:srgbClr val="99CCCC"/>
              </a:buClr>
            </a:pPr>
            <a:endParaRPr kumimoji="1" lang="en-US" altLang="en-US" sz="2800">
              <a:solidFill>
                <a:srgbClr val="FFFFFF"/>
              </a:solidFill>
            </a:endParaRPr>
          </a:p>
          <a:p>
            <a:pPr>
              <a:spcBef>
                <a:spcPct val="45000"/>
              </a:spcBef>
              <a:buClr>
                <a:srgbClr val="99CCCC"/>
              </a:buClr>
            </a:pPr>
            <a:endParaRPr kumimoji="1" lang="en-US" altLang="en-US" sz="2800">
              <a:solidFill>
                <a:srgbClr val="FFFFFF"/>
              </a:solidFill>
            </a:endParaRPr>
          </a:p>
        </p:txBody>
      </p:sp>
      <p:sp>
        <p:nvSpPr>
          <p:cNvPr id="18435" name="Rectangle 11">
            <a:extLst>
              <a:ext uri="{FF2B5EF4-FFF2-40B4-BE49-F238E27FC236}">
                <a16:creationId xmlns:a16="http://schemas.microsoft.com/office/drawing/2014/main" id="{22E1463A-B593-4C48-8C9B-BC9D0174DE88}"/>
              </a:ext>
            </a:extLst>
          </p:cNvPr>
          <p:cNvSpPr>
            <a:spLocks noGrp="1" noChangeArrowheads="1"/>
          </p:cNvSpPr>
          <p:nvPr>
            <p:ph idx="1"/>
          </p:nvPr>
        </p:nvSpPr>
        <p:spPr bwMode="auto">
          <a:xfrm>
            <a:off x="838200" y="1524000"/>
            <a:ext cx="75438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indent="-176213" eaLnBrk="1" hangingPunct="1">
              <a:spcBef>
                <a:spcPct val="0"/>
              </a:spcBef>
            </a:pPr>
            <a:r>
              <a:rPr lang="en-US" altLang="en-US"/>
              <a:t>TPFDF – Terminology</a:t>
            </a:r>
          </a:p>
          <a:p>
            <a:pPr indent="-176213" eaLnBrk="1" hangingPunct="1">
              <a:spcBef>
                <a:spcPct val="0"/>
              </a:spcBef>
            </a:pPr>
            <a:r>
              <a:rPr lang="en-US" altLang="en-US"/>
              <a:t>File Naming Convention</a:t>
            </a:r>
          </a:p>
          <a:p>
            <a:pPr indent="-176213" eaLnBrk="1" hangingPunct="1">
              <a:spcBef>
                <a:spcPct val="0"/>
              </a:spcBef>
            </a:pPr>
            <a:r>
              <a:rPr lang="en-US" altLang="en-US"/>
              <a:t>Logical Record Structure</a:t>
            </a:r>
          </a:p>
          <a:p>
            <a:pPr indent="-176213" eaLnBrk="1" hangingPunct="1">
              <a:spcBef>
                <a:spcPct val="0"/>
              </a:spcBef>
            </a:pPr>
            <a:r>
              <a:rPr lang="en-US" altLang="en-US"/>
              <a:t>File Handling</a:t>
            </a:r>
          </a:p>
          <a:p>
            <a:pPr indent="-176213" eaLnBrk="1" hangingPunct="1">
              <a:spcBef>
                <a:spcPct val="0"/>
              </a:spcBef>
            </a:pPr>
            <a:r>
              <a:rPr lang="en-US" altLang="en-US"/>
              <a:t>DBDEF</a:t>
            </a:r>
          </a:p>
          <a:p>
            <a:pPr indent="-176213" eaLnBrk="1" hangingPunct="1">
              <a:spcBef>
                <a:spcPct val="0"/>
              </a:spcBef>
            </a:pPr>
            <a:endParaRPr lang="en-US" altLang="en-US"/>
          </a:p>
        </p:txBody>
      </p:sp>
      <p:sp>
        <p:nvSpPr>
          <p:cNvPr id="9219" name="Rectangle 10">
            <a:extLst>
              <a:ext uri="{FF2B5EF4-FFF2-40B4-BE49-F238E27FC236}">
                <a16:creationId xmlns:a16="http://schemas.microsoft.com/office/drawing/2014/main" id="{301F571E-B1A7-4403-BC9C-D6C8A9FB1FA4}"/>
              </a:ext>
            </a:extLst>
          </p:cNvPr>
          <p:cNvSpPr>
            <a:spLocks noGrp="1" noChangeArrowheads="1"/>
          </p:cNvSpPr>
          <p:nvPr>
            <p:ph type="title"/>
          </p:nvPr>
        </p:nvSpPr>
        <p:spPr>
          <a:xfrm>
            <a:off x="608013" y="115888"/>
            <a:ext cx="6392862" cy="949325"/>
          </a:xfrm>
        </p:spPr>
        <p:txBody>
          <a:bodyPr/>
          <a:lstStyle/>
          <a:p>
            <a:pPr eaLnBrk="1" hangingPunct="1">
              <a:defRPr/>
            </a:pPr>
            <a:r>
              <a:rPr lang="en-US"/>
              <a:t>Topics</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6093F13-6B75-4E4C-B8A7-1C70AC0AEF49}"/>
              </a:ext>
            </a:extLst>
          </p:cNvPr>
          <p:cNvSpPr>
            <a:spLocks noChangeArrowheads="1"/>
          </p:cNvSpPr>
          <p:nvPr/>
        </p:nvSpPr>
        <p:spPr bwMode="auto">
          <a:xfrm>
            <a:off x="152400" y="1066800"/>
            <a:ext cx="8839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45000"/>
              </a:spcBef>
              <a:buClr>
                <a:srgbClr val="99CCCC"/>
              </a:buClr>
            </a:pPr>
            <a:endParaRPr kumimoji="1" lang="en-US" altLang="en-US" sz="2800">
              <a:solidFill>
                <a:srgbClr val="FFFFFF"/>
              </a:solidFill>
            </a:endParaRPr>
          </a:p>
          <a:p>
            <a:pPr>
              <a:spcBef>
                <a:spcPct val="45000"/>
              </a:spcBef>
              <a:buClr>
                <a:srgbClr val="99CCCC"/>
              </a:buClr>
            </a:pPr>
            <a:endParaRPr kumimoji="1" lang="en-US" altLang="en-US" sz="2800">
              <a:solidFill>
                <a:srgbClr val="FFFFFF"/>
              </a:solidFill>
            </a:endParaRPr>
          </a:p>
        </p:txBody>
      </p:sp>
      <p:sp>
        <p:nvSpPr>
          <p:cNvPr id="11268" name="Rectangle 6">
            <a:extLst>
              <a:ext uri="{FF2B5EF4-FFF2-40B4-BE49-F238E27FC236}">
                <a16:creationId xmlns:a16="http://schemas.microsoft.com/office/drawing/2014/main" id="{290818D8-2DB5-49CE-ABB4-C0DD2291B7E7}"/>
              </a:ext>
            </a:extLst>
          </p:cNvPr>
          <p:cNvSpPr>
            <a:spLocks noGrp="1" noChangeArrowheads="1"/>
          </p:cNvSpPr>
          <p:nvPr>
            <p:ph idx="1"/>
          </p:nvPr>
        </p:nvSpPr>
        <p:spPr>
          <a:xfrm>
            <a:off x="304800" y="1676400"/>
            <a:ext cx="8686800" cy="4114800"/>
          </a:xfrm>
        </p:spPr>
        <p:txBody>
          <a:bodyPr>
            <a:normAutofit fontScale="77500" lnSpcReduction="20000"/>
          </a:bodyPr>
          <a:lstStyle/>
          <a:p>
            <a:pPr marL="457200" indent="-457200" algn="just" eaLnBrk="1" hangingPunct="1">
              <a:buFont typeface="Wingdings" panose="05000000000000000000" pitchFamily="2" charset="2"/>
              <a:buChar char="ü"/>
              <a:defRPr/>
            </a:pPr>
            <a:r>
              <a:rPr lang="en-US" sz="2200" b="1">
                <a:solidFill>
                  <a:schemeClr val="tx1"/>
                </a:solidFill>
                <a:cs typeface="Times New Roman" panose="02020603050405020304" pitchFamily="18" charset="0"/>
              </a:rPr>
              <a:t>Database</a:t>
            </a:r>
            <a:r>
              <a:rPr lang="en-AU" sz="2200">
                <a:solidFill>
                  <a:schemeClr val="tx1"/>
                </a:solidFill>
                <a:cs typeface="Times New Roman" panose="02020603050405020304" pitchFamily="18" charset="0"/>
              </a:rPr>
              <a:t>  - </a:t>
            </a:r>
            <a:r>
              <a:rPr lang="en-US" sz="2200">
                <a:solidFill>
                  <a:schemeClr val="tx1"/>
                </a:solidFill>
                <a:cs typeface="Times New Roman" panose="02020603050405020304" pitchFamily="18" charset="0"/>
              </a:rPr>
              <a:t>The complete set of file types</a:t>
            </a:r>
            <a:r>
              <a:rPr lang="en-AU" sz="2200">
                <a:solidFill>
                  <a:schemeClr val="tx1"/>
                </a:solidFill>
                <a:cs typeface="Times New Roman" panose="02020603050405020304" pitchFamily="18" charset="0"/>
              </a:rPr>
              <a:t> </a:t>
            </a:r>
          </a:p>
          <a:p>
            <a:pPr marL="457200" indent="-457200" algn="just" eaLnBrk="1" hangingPunct="1">
              <a:buFont typeface="Wingdings" panose="05000000000000000000" pitchFamily="2" charset="2"/>
              <a:buChar char="ü"/>
              <a:defRPr/>
            </a:pPr>
            <a:r>
              <a:rPr lang="en-US" sz="2200" b="1">
                <a:solidFill>
                  <a:schemeClr val="tx1"/>
                </a:solidFill>
                <a:cs typeface="Times New Roman" panose="02020603050405020304" pitchFamily="18" charset="0"/>
              </a:rPr>
              <a:t>Full file or File type</a:t>
            </a:r>
            <a:r>
              <a:rPr lang="en-AU" sz="2200">
                <a:solidFill>
                  <a:schemeClr val="tx1"/>
                </a:solidFill>
                <a:cs typeface="Times New Roman" panose="02020603050405020304" pitchFamily="18" charset="0"/>
              </a:rPr>
              <a:t> - </a:t>
            </a:r>
            <a:r>
              <a:rPr lang="en-US" sz="2200">
                <a:solidFill>
                  <a:schemeClr val="tx1"/>
                </a:solidFill>
                <a:cs typeface="Times New Roman" panose="02020603050405020304" pitchFamily="18" charset="0"/>
              </a:rPr>
              <a:t>One or more TPFDF files represented by a DSECT</a:t>
            </a:r>
            <a:r>
              <a:rPr lang="en-AU" sz="2200">
                <a:solidFill>
                  <a:schemeClr val="tx1"/>
                </a:solidFill>
                <a:cs typeface="Times New Roman" panose="02020603050405020304" pitchFamily="18" charset="0"/>
              </a:rPr>
              <a:t> </a:t>
            </a:r>
          </a:p>
          <a:p>
            <a:pPr marL="457200" indent="-457200" algn="just" eaLnBrk="1" hangingPunct="1">
              <a:buFont typeface="Wingdings" panose="05000000000000000000" pitchFamily="2" charset="2"/>
              <a:buChar char="ü"/>
              <a:defRPr/>
            </a:pPr>
            <a:r>
              <a:rPr lang="en-US" sz="2200" b="1">
                <a:solidFill>
                  <a:schemeClr val="tx1"/>
                </a:solidFill>
                <a:cs typeface="Times New Roman" panose="02020603050405020304" pitchFamily="18" charset="0"/>
              </a:rPr>
              <a:t>File</a:t>
            </a:r>
            <a:r>
              <a:rPr lang="en-AU" sz="2200">
                <a:solidFill>
                  <a:schemeClr val="tx1"/>
                </a:solidFill>
                <a:cs typeface="Times New Roman" panose="02020603050405020304" pitchFamily="18" charset="0"/>
              </a:rPr>
              <a:t>  - </a:t>
            </a:r>
            <a:r>
              <a:rPr lang="en-US" sz="2200">
                <a:solidFill>
                  <a:schemeClr val="tx1"/>
                </a:solidFill>
                <a:cs typeface="Times New Roman" panose="02020603050405020304" pitchFamily="18" charset="0"/>
              </a:rPr>
              <a:t>A prime block and its chain(s), if any.</a:t>
            </a:r>
            <a:r>
              <a:rPr lang="en-AU" sz="2200">
                <a:solidFill>
                  <a:schemeClr val="tx1"/>
                </a:solidFill>
                <a:cs typeface="Times New Roman" panose="02020603050405020304" pitchFamily="18" charset="0"/>
              </a:rPr>
              <a:t> </a:t>
            </a:r>
          </a:p>
          <a:p>
            <a:pPr marL="457200" indent="-457200" algn="just" eaLnBrk="1" hangingPunct="1">
              <a:buFont typeface="Wingdings" panose="05000000000000000000" pitchFamily="2" charset="2"/>
              <a:buChar char="ü"/>
              <a:defRPr/>
            </a:pPr>
            <a:r>
              <a:rPr lang="en-US" sz="2200" b="1">
                <a:solidFill>
                  <a:schemeClr val="tx1"/>
                </a:solidFill>
                <a:cs typeface="Times New Roman" panose="02020603050405020304" pitchFamily="18" charset="0"/>
              </a:rPr>
              <a:t>Block</a:t>
            </a:r>
            <a:r>
              <a:rPr lang="en-AU" sz="2200">
                <a:solidFill>
                  <a:schemeClr val="tx1"/>
                </a:solidFill>
                <a:cs typeface="Times New Roman" panose="02020603050405020304" pitchFamily="18" charset="0"/>
              </a:rPr>
              <a:t> - </a:t>
            </a:r>
            <a:r>
              <a:rPr lang="en-US" sz="2200">
                <a:solidFill>
                  <a:schemeClr val="tx1"/>
                </a:solidFill>
                <a:cs typeface="Times New Roman" panose="02020603050405020304" pitchFamily="18" charset="0"/>
              </a:rPr>
              <a:t>A physical block.</a:t>
            </a:r>
            <a:r>
              <a:rPr lang="en-AU" sz="2200">
                <a:solidFill>
                  <a:schemeClr val="tx1"/>
                </a:solidFill>
                <a:cs typeface="Times New Roman" panose="02020603050405020304" pitchFamily="18" charset="0"/>
              </a:rPr>
              <a:t> </a:t>
            </a:r>
          </a:p>
          <a:p>
            <a:pPr marL="457200" indent="-457200" algn="just" eaLnBrk="1" hangingPunct="1">
              <a:buFont typeface="Wingdings" panose="05000000000000000000" pitchFamily="2" charset="2"/>
              <a:buChar char="ü"/>
              <a:defRPr/>
            </a:pPr>
            <a:r>
              <a:rPr lang="en-US" sz="2200" b="1">
                <a:solidFill>
                  <a:schemeClr val="tx1"/>
                </a:solidFill>
                <a:cs typeface="Times New Roman" panose="02020603050405020304" pitchFamily="18" charset="0"/>
              </a:rPr>
              <a:t>TPFDF Header</a:t>
            </a:r>
            <a:r>
              <a:rPr lang="en-AU" sz="2200">
                <a:solidFill>
                  <a:schemeClr val="tx1"/>
                </a:solidFill>
                <a:cs typeface="Times New Roman" panose="02020603050405020304" pitchFamily="18" charset="0"/>
              </a:rPr>
              <a:t>  - </a:t>
            </a:r>
            <a:r>
              <a:rPr lang="en-US" sz="2200">
                <a:solidFill>
                  <a:schemeClr val="tx1"/>
                </a:solidFill>
                <a:cs typeface="Times New Roman" panose="02020603050405020304" pitchFamily="18" charset="0"/>
              </a:rPr>
              <a:t>The standard TPF header plus a TPFDF Control header at the beginning of every TPFDF block.</a:t>
            </a:r>
            <a:r>
              <a:rPr lang="en-AU" sz="2200">
                <a:solidFill>
                  <a:schemeClr val="tx1"/>
                </a:solidFill>
                <a:cs typeface="Times New Roman" panose="02020603050405020304" pitchFamily="18" charset="0"/>
              </a:rPr>
              <a:t> </a:t>
            </a:r>
          </a:p>
          <a:p>
            <a:pPr marL="457200" indent="-457200" algn="just" eaLnBrk="1" hangingPunct="1">
              <a:buFont typeface="Wingdings" panose="05000000000000000000" pitchFamily="2" charset="2"/>
              <a:buChar char="ü"/>
              <a:defRPr/>
            </a:pPr>
            <a:r>
              <a:rPr lang="en-US" sz="2200" b="1">
                <a:solidFill>
                  <a:schemeClr val="tx1"/>
                </a:solidFill>
                <a:cs typeface="Times New Roman" panose="02020603050405020304" pitchFamily="18" charset="0"/>
              </a:rPr>
              <a:t>Logical Record</a:t>
            </a:r>
            <a:r>
              <a:rPr lang="en-AU" sz="2200">
                <a:solidFill>
                  <a:schemeClr val="tx1"/>
                </a:solidFill>
                <a:cs typeface="Times New Roman" panose="02020603050405020304" pitchFamily="18" charset="0"/>
              </a:rPr>
              <a:t> - </a:t>
            </a:r>
            <a:r>
              <a:rPr lang="en-US" sz="2200">
                <a:solidFill>
                  <a:schemeClr val="tx1"/>
                </a:solidFill>
                <a:cs typeface="Times New Roman" panose="02020603050405020304" pitchFamily="18" charset="0"/>
              </a:rPr>
              <a:t>A subset of a block.</a:t>
            </a:r>
            <a:r>
              <a:rPr lang="en-AU" sz="2200">
                <a:solidFill>
                  <a:schemeClr val="tx1"/>
                </a:solidFill>
                <a:cs typeface="Times New Roman" panose="02020603050405020304" pitchFamily="18" charset="0"/>
              </a:rPr>
              <a:t> </a:t>
            </a:r>
          </a:p>
          <a:p>
            <a:pPr marL="457200" indent="-457200" algn="just" eaLnBrk="1" hangingPunct="1">
              <a:buFont typeface="Wingdings" panose="05000000000000000000" pitchFamily="2" charset="2"/>
              <a:buChar char="ü"/>
              <a:defRPr/>
            </a:pPr>
            <a:r>
              <a:rPr lang="en-US" sz="2200" b="1">
                <a:solidFill>
                  <a:schemeClr val="tx1"/>
                </a:solidFill>
                <a:cs typeface="Times New Roman" panose="02020603050405020304" pitchFamily="18" charset="0"/>
              </a:rPr>
              <a:t>Data Element or Field</a:t>
            </a:r>
            <a:r>
              <a:rPr lang="en-AU" sz="2200">
                <a:solidFill>
                  <a:schemeClr val="tx1"/>
                </a:solidFill>
                <a:cs typeface="Times New Roman" panose="02020603050405020304" pitchFamily="18" charset="0"/>
              </a:rPr>
              <a:t> - </a:t>
            </a:r>
            <a:r>
              <a:rPr lang="en-US" sz="2200">
                <a:solidFill>
                  <a:schemeClr val="tx1"/>
                </a:solidFill>
                <a:cs typeface="Times New Roman" panose="02020603050405020304" pitchFamily="18" charset="0"/>
              </a:rPr>
              <a:t>A subset of a logical record.</a:t>
            </a:r>
            <a:r>
              <a:rPr lang="en-AU" sz="2200">
                <a:solidFill>
                  <a:schemeClr val="tx1"/>
                </a:solidFill>
                <a:cs typeface="Times New Roman" panose="02020603050405020304" pitchFamily="18" charset="0"/>
              </a:rPr>
              <a:t> </a:t>
            </a:r>
            <a:endParaRPr lang="en-US" sz="2200">
              <a:solidFill>
                <a:schemeClr val="tx1"/>
              </a:solidFill>
              <a:cs typeface="Times New Roman" panose="02020603050405020304" pitchFamily="18" charset="0"/>
            </a:endParaRPr>
          </a:p>
        </p:txBody>
      </p:sp>
      <p:sp>
        <p:nvSpPr>
          <p:cNvPr id="11267" name="Rectangle 3">
            <a:extLst>
              <a:ext uri="{FF2B5EF4-FFF2-40B4-BE49-F238E27FC236}">
                <a16:creationId xmlns:a16="http://schemas.microsoft.com/office/drawing/2014/main" id="{47FBB701-7289-4DF2-9172-5C8C00AB4276}"/>
              </a:ext>
            </a:extLst>
          </p:cNvPr>
          <p:cNvSpPr>
            <a:spLocks noGrp="1" noChangeArrowheads="1"/>
          </p:cNvSpPr>
          <p:nvPr>
            <p:ph type="title"/>
          </p:nvPr>
        </p:nvSpPr>
        <p:spPr>
          <a:xfrm>
            <a:off x="608013" y="115888"/>
            <a:ext cx="6392862" cy="949325"/>
          </a:xfrm>
        </p:spPr>
        <p:txBody>
          <a:bodyPr/>
          <a:lstStyle/>
          <a:p>
            <a:pPr eaLnBrk="1" hangingPunct="1">
              <a:defRPr/>
            </a:pPr>
            <a:r>
              <a:rPr lang="en-US"/>
              <a:t>TPFDF – Terminology</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DBEF8666-3CF1-4D3B-92A3-5CE5C8514C0B}"/>
              </a:ext>
            </a:extLst>
          </p:cNvPr>
          <p:cNvSpPr>
            <a:spLocks noGrp="1" noChangeArrowheads="1"/>
          </p:cNvSpPr>
          <p:nvPr>
            <p:ph idx="1"/>
          </p:nvPr>
        </p:nvSpPr>
        <p:spPr>
          <a:xfrm>
            <a:off x="228600" y="1143000"/>
            <a:ext cx="8686800" cy="4114800"/>
          </a:xfrm>
        </p:spPr>
        <p:txBody>
          <a:bodyPr>
            <a:normAutofit lnSpcReduction="10000"/>
          </a:bodyPr>
          <a:lstStyle/>
          <a:p>
            <a:pPr marL="457200" indent="-457200" algn="just" eaLnBrk="1" hangingPunct="1">
              <a:lnSpc>
                <a:spcPct val="90000"/>
              </a:lnSpc>
              <a:buFont typeface="Wingdings" panose="05000000000000000000" pitchFamily="2" charset="2"/>
              <a:buChar char="ü"/>
              <a:defRPr/>
            </a:pPr>
            <a:r>
              <a:rPr lang="en-US" sz="2200">
                <a:solidFill>
                  <a:schemeClr val="tx1"/>
                </a:solidFill>
                <a:cs typeface="Arial" panose="020B0604020202020204" pitchFamily="34" charset="0"/>
              </a:rPr>
              <a:t>In TPFDF, the name of the file is the same as the name of the DSECT defining the file. This name is in the following format:</a:t>
            </a:r>
            <a:endParaRPr lang="en-US" sz="2200">
              <a:solidFill>
                <a:srgbClr val="99CCFF"/>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lnSpc>
                <a:spcPct val="90000"/>
              </a:lnSpc>
              <a:buFont typeface="Wingdings" panose="05000000000000000000" pitchFamily="2" charset="2"/>
              <a:buNone/>
              <a:defRPr/>
            </a:pPr>
            <a:r>
              <a:rPr lang="en-US" sz="2200">
                <a:solidFill>
                  <a:schemeClr val="tx1"/>
                </a:solidFill>
                <a:cs typeface="Arial" panose="020B0604020202020204" pitchFamily="34" charset="0"/>
              </a:rPr>
              <a:t>		"</a:t>
            </a:r>
            <a:r>
              <a:rPr lang="en-US" sz="2200" b="1">
                <a:solidFill>
                  <a:schemeClr val="tx1"/>
                </a:solidFill>
                <a:cs typeface="Arial" panose="020B0604020202020204" pitchFamily="34" charset="0"/>
              </a:rPr>
              <a:t>AFXXCC</a:t>
            </a:r>
            <a:r>
              <a:rPr lang="en-US" sz="2200">
                <a:solidFill>
                  <a:schemeClr val="tx1"/>
                </a:solidFill>
                <a:cs typeface="Arial" panose="020B0604020202020204" pitchFamily="34" charset="0"/>
              </a:rPr>
              <a:t>"</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lnSpc>
                <a:spcPct val="90000"/>
              </a:lnSpc>
              <a:buFont typeface="Wingdings" panose="05000000000000000000" pitchFamily="2" charset="2"/>
              <a:buNone/>
              <a:defRPr/>
            </a:pPr>
            <a:r>
              <a:rPr lang="en-US" sz="2200">
                <a:solidFill>
                  <a:schemeClr val="tx1"/>
                </a:solidFill>
                <a:cs typeface="Arial" panose="020B0604020202020204" pitchFamily="34" charset="0"/>
              </a:rPr>
              <a:t>	Where:</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eaLnBrk="1" hangingPunct="1">
              <a:lnSpc>
                <a:spcPct val="90000"/>
              </a:lnSpc>
              <a:buFont typeface="Wingdings" panose="05000000000000000000" pitchFamily="2" charset="2"/>
              <a:buNone/>
              <a:defRPr/>
            </a:pPr>
            <a:r>
              <a:rPr lang="en-US" sz="2200">
                <a:solidFill>
                  <a:schemeClr val="tx1"/>
                </a:solidFill>
                <a:cs typeface="Arial" panose="020B0604020202020204" pitchFamily="34" charset="0"/>
              </a:rPr>
              <a:t>	 </a:t>
            </a:r>
            <a:r>
              <a:rPr lang="en-US" sz="2200">
                <a:solidFill>
                  <a:schemeClr val="tx1"/>
                </a:solidFill>
                <a:latin typeface="Wingdings" panose="05000000000000000000" pitchFamily="2" charset="2"/>
                <a:ea typeface="Arial Unicode MS" panose="020B0604020202020204" pitchFamily="34" charset="-128"/>
                <a:cs typeface="Arial Unicode MS" panose="020B0604020202020204" pitchFamily="34" charset="-128"/>
              </a:rPr>
              <a:t>ü</a:t>
            </a:r>
            <a:r>
              <a:rPr lang="en-US" sz="2200">
                <a:solidFill>
                  <a:schemeClr val="tx1"/>
                </a:solidFill>
                <a:latin typeface="Times New Roman" panose="02020603050405020304" pitchFamily="18" charset="0"/>
                <a:cs typeface="Times New Roman" panose="02020603050405020304" pitchFamily="18" charset="0"/>
              </a:rPr>
              <a:t>      </a:t>
            </a:r>
            <a:r>
              <a:rPr lang="en-US" sz="2200">
                <a:solidFill>
                  <a:schemeClr val="tx1"/>
                </a:solidFill>
                <a:cs typeface="Arial" panose="020B0604020202020204" pitchFamily="34" charset="0"/>
              </a:rPr>
              <a:t>"</a:t>
            </a:r>
            <a:r>
              <a:rPr lang="en-US" sz="2200" b="1">
                <a:solidFill>
                  <a:schemeClr val="tx1"/>
                </a:solidFill>
                <a:cs typeface="Arial" panose="020B0604020202020204" pitchFamily="34" charset="0"/>
              </a:rPr>
              <a:t>A</a:t>
            </a:r>
            <a:r>
              <a:rPr lang="en-US" sz="2200">
                <a:solidFill>
                  <a:schemeClr val="tx1"/>
                </a:solidFill>
                <a:cs typeface="Arial" panose="020B0604020202020204" pitchFamily="34" charset="0"/>
              </a:rPr>
              <a:t>" is a one alpha character identifying the application as follows:</a:t>
            </a:r>
            <a:endParaRPr lang="en-US" sz="2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A	</a:t>
            </a:r>
            <a:r>
              <a:rPr lang="en-US" sz="1400">
                <a:cs typeface="Arial" panose="020B0604020202020204" pitchFamily="34" charset="0"/>
              </a:rPr>
              <a:t>Accounting</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C	</a:t>
            </a:r>
            <a:r>
              <a:rPr lang="en-US" sz="1400">
                <a:cs typeface="Arial" panose="020B0604020202020204" pitchFamily="34" charset="0"/>
              </a:rPr>
              <a:t>Cargo</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F	</a:t>
            </a:r>
            <a:r>
              <a:rPr lang="en-US" sz="1400">
                <a:cs typeface="Arial" panose="020B0604020202020204" pitchFamily="34" charset="0"/>
              </a:rPr>
              <a:t>FARES and TICKETING</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G	</a:t>
            </a:r>
            <a:r>
              <a:rPr lang="en-US" sz="1400">
                <a:cs typeface="Arial" panose="020B0604020202020204" pitchFamily="34" charset="0"/>
              </a:rPr>
              <a:t>General</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I	</a:t>
            </a:r>
            <a:r>
              <a:rPr lang="en-US" sz="1400">
                <a:cs typeface="Arial" panose="020B0604020202020204" pitchFamily="34" charset="0"/>
              </a:rPr>
              <a:t>IBM</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M	</a:t>
            </a:r>
            <a:r>
              <a:rPr lang="en-US" sz="1400">
                <a:cs typeface="Arial" panose="020B0604020202020204" pitchFamily="34" charset="0"/>
              </a:rPr>
              <a:t>Message switching</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O	</a:t>
            </a:r>
            <a:r>
              <a:rPr lang="en-US" sz="1400">
                <a:cs typeface="Arial" panose="020B0604020202020204" pitchFamily="34" charset="0"/>
              </a:rPr>
              <a:t>Operation</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Q	</a:t>
            </a:r>
            <a:r>
              <a:rPr lang="en-US" sz="1400">
                <a:cs typeface="Arial" panose="020B0604020202020204" pitchFamily="34" charset="0"/>
              </a:rPr>
              <a:t>Communication</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R	</a:t>
            </a:r>
            <a:r>
              <a:rPr lang="en-US" sz="1400">
                <a:cs typeface="Arial" panose="020B0604020202020204" pitchFamily="34" charset="0"/>
              </a:rPr>
              <a:t>Reservations	</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lnSpc>
                <a:spcPct val="90000"/>
              </a:lnSpc>
              <a:buFont typeface="Wingdings" panose="05000000000000000000" pitchFamily="2" charset="2"/>
              <a:buChar char="ü"/>
              <a:defRPr/>
            </a:pPr>
            <a:r>
              <a:rPr lang="en-US" sz="1400" b="1">
                <a:cs typeface="Arial" panose="020B0604020202020204" pitchFamily="34" charset="0"/>
              </a:rPr>
              <a:t>S	</a:t>
            </a:r>
            <a:r>
              <a:rPr lang="en-US" sz="1400">
                <a:cs typeface="Arial" panose="020B0604020202020204" pitchFamily="34" charset="0"/>
              </a:rPr>
              <a:t>System</a:t>
            </a:r>
          </a:p>
          <a:p>
            <a:pPr marL="1371600" lvl="2" indent="-457200" algn="just" eaLnBrk="1" hangingPunct="1">
              <a:lnSpc>
                <a:spcPct val="90000"/>
              </a:lnSpc>
              <a:buFont typeface="Wingdings" panose="05000000000000000000" pitchFamily="2" charset="2"/>
              <a:buChar char="ü"/>
              <a:defRPr/>
            </a:pPr>
            <a:r>
              <a:rPr lang="en-US" sz="1400" b="1">
                <a:cs typeface="Times New Roman" panose="02020603050405020304" pitchFamily="18" charset="0"/>
              </a:rPr>
              <a:t>W	</a:t>
            </a:r>
            <a:r>
              <a:rPr lang="en-US" sz="1400">
                <a:cs typeface="Times New Roman" panose="02020603050405020304" pitchFamily="18" charset="0"/>
              </a:rPr>
              <a:t>Departure control</a:t>
            </a:r>
            <a:r>
              <a:rPr lang="en-AU" sz="2200">
                <a:cs typeface="Times New Roman" panose="02020603050405020304" pitchFamily="18" charset="0"/>
              </a:rPr>
              <a:t> </a:t>
            </a:r>
            <a:endParaRPr lang="en-US" sz="2200">
              <a:cs typeface="Times New Roman" panose="02020603050405020304" pitchFamily="18" charset="0"/>
            </a:endParaRPr>
          </a:p>
        </p:txBody>
      </p:sp>
      <p:sp>
        <p:nvSpPr>
          <p:cNvPr id="13314" name="Rectangle 2">
            <a:extLst>
              <a:ext uri="{FF2B5EF4-FFF2-40B4-BE49-F238E27FC236}">
                <a16:creationId xmlns:a16="http://schemas.microsoft.com/office/drawing/2014/main" id="{5EB714DA-44D4-4CFF-BE19-3E26BF06B229}"/>
              </a:ext>
            </a:extLst>
          </p:cNvPr>
          <p:cNvSpPr>
            <a:spLocks noGrp="1" noChangeArrowheads="1"/>
          </p:cNvSpPr>
          <p:nvPr>
            <p:ph type="title"/>
          </p:nvPr>
        </p:nvSpPr>
        <p:spPr>
          <a:xfrm>
            <a:off x="608013" y="115888"/>
            <a:ext cx="6392862" cy="949325"/>
          </a:xfrm>
        </p:spPr>
        <p:txBody>
          <a:bodyPr/>
          <a:lstStyle/>
          <a:p>
            <a:pPr eaLnBrk="1" hangingPunct="1">
              <a:defRPr/>
            </a:pPr>
            <a:r>
              <a:rPr lang="en-US"/>
              <a:t>TPFDF – Naming Convention</a:t>
            </a:r>
            <a:endParaRPr lang="en-US" sz="150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86C6C5DB-5144-4BC8-8B21-6946D345F976}"/>
              </a:ext>
            </a:extLst>
          </p:cNvPr>
          <p:cNvSpPr>
            <a:spLocks noGrp="1" noChangeArrowheads="1"/>
          </p:cNvSpPr>
          <p:nvPr>
            <p:ph idx="1"/>
          </p:nvPr>
        </p:nvSpPr>
        <p:spPr>
          <a:xfrm>
            <a:off x="228600" y="1143000"/>
            <a:ext cx="8686800" cy="4114800"/>
          </a:xfrm>
        </p:spPr>
        <p:txBody>
          <a:bodyPr>
            <a:normAutofit lnSpcReduction="10000"/>
          </a:bodyPr>
          <a:lstStyle/>
          <a:p>
            <a:pPr marL="457200" indent="-457200" algn="just" eaLnBrk="1" hangingPunct="1">
              <a:buFont typeface="Wingdings" panose="05000000000000000000" pitchFamily="2" charset="2"/>
              <a:buChar char="ü"/>
              <a:defRPr/>
            </a:pPr>
            <a:r>
              <a:rPr lang="en-US" sz="2600">
                <a:solidFill>
                  <a:srgbClr val="99CCFF"/>
                </a:solidFill>
                <a:latin typeface="Wingdings" panose="05000000000000000000" pitchFamily="2" charset="2"/>
                <a:ea typeface="Arial Unicode MS" panose="020B0604020202020204" pitchFamily="34" charset="-128"/>
                <a:cs typeface="Arial Unicode MS" panose="020B0604020202020204" pitchFamily="34" charset="-128"/>
              </a:rPr>
              <a:t>ü</a:t>
            </a:r>
            <a:r>
              <a:rPr lang="en-US" sz="2600">
                <a:solidFill>
                  <a:srgbClr val="99CCFF"/>
                </a:solidFill>
                <a:latin typeface="Times New Roman" panose="02020603050405020304" pitchFamily="18" charset="0"/>
                <a:cs typeface="Times New Roman" panose="02020603050405020304" pitchFamily="18" charset="0"/>
              </a:rPr>
              <a:t>  </a:t>
            </a:r>
            <a:r>
              <a:rPr lang="en-US" sz="2600">
                <a:solidFill>
                  <a:schemeClr val="tx1"/>
                </a:solidFill>
                <a:latin typeface="Times New Roman" panose="02020603050405020304" pitchFamily="18" charset="0"/>
                <a:cs typeface="Times New Roman" panose="02020603050405020304" pitchFamily="18" charset="0"/>
              </a:rPr>
              <a:t>    </a:t>
            </a:r>
            <a:r>
              <a:rPr lang="en-US" sz="2600">
                <a:solidFill>
                  <a:schemeClr val="tx1"/>
                </a:solidFill>
                <a:cs typeface="Arial" panose="020B0604020202020204" pitchFamily="34" charset="0"/>
              </a:rPr>
              <a:t>"</a:t>
            </a:r>
            <a:r>
              <a:rPr lang="en-US" sz="2600" b="1">
                <a:solidFill>
                  <a:schemeClr val="tx1"/>
                </a:solidFill>
                <a:cs typeface="Arial" panose="020B0604020202020204" pitchFamily="34" charset="0"/>
              </a:rPr>
              <a:t>F</a:t>
            </a:r>
            <a:r>
              <a:rPr lang="en-US" sz="2600">
                <a:solidFill>
                  <a:schemeClr val="tx1"/>
                </a:solidFill>
                <a:cs typeface="Arial" panose="020B0604020202020204" pitchFamily="34" charset="0"/>
              </a:rPr>
              <a:t>" is a one alpha character defining the filetype as follows:</a:t>
            </a:r>
            <a:endParaRPr lang="en-US"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buFont typeface="Wingdings" panose="05000000000000000000" pitchFamily="2" charset="2"/>
              <a:buChar char="ü"/>
              <a:defRPr/>
            </a:pPr>
            <a:r>
              <a:rPr lang="en-US" sz="1400" b="1">
                <a:cs typeface="Arial" panose="020B0604020202020204" pitchFamily="34" charset="0"/>
              </a:rPr>
              <a:t>G	G</a:t>
            </a:r>
            <a:r>
              <a:rPr lang="en-US" sz="1400">
                <a:cs typeface="Arial" panose="020B0604020202020204" pitchFamily="34" charset="0"/>
              </a:rPr>
              <a:t>eneral dataset file</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buFont typeface="Wingdings" panose="05000000000000000000" pitchFamily="2" charset="2"/>
              <a:buChar char="ü"/>
              <a:defRPr/>
            </a:pPr>
            <a:r>
              <a:rPr lang="en-US" sz="1400" b="1">
                <a:cs typeface="Arial" panose="020B0604020202020204" pitchFamily="34" charset="0"/>
              </a:rPr>
              <a:t>P	</a:t>
            </a:r>
            <a:r>
              <a:rPr lang="en-US" sz="1400">
                <a:cs typeface="Arial" panose="020B0604020202020204" pitchFamily="34" charset="0"/>
              </a:rPr>
              <a:t>Traditional non-TPFDF files</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buFont typeface="Wingdings" panose="05000000000000000000" pitchFamily="2" charset="2"/>
              <a:buChar char="ü"/>
              <a:defRPr/>
            </a:pPr>
            <a:r>
              <a:rPr lang="en-US" sz="1400" b="1">
                <a:cs typeface="Arial" panose="020B0604020202020204" pitchFamily="34" charset="0"/>
              </a:rPr>
              <a:t>R	R</a:t>
            </a:r>
            <a:r>
              <a:rPr lang="en-US" sz="1400">
                <a:cs typeface="Arial" panose="020B0604020202020204" pitchFamily="34" charset="0"/>
              </a:rPr>
              <a:t>eal time disk file</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marL="1371600" lvl="2" indent="-457200" algn="just" eaLnBrk="1" hangingPunct="1">
              <a:buFont typeface="Wingdings" panose="05000000000000000000" pitchFamily="2" charset="2"/>
              <a:buChar char="ü"/>
              <a:defRPr/>
            </a:pPr>
            <a:r>
              <a:rPr lang="en-US" sz="1400" b="1">
                <a:cs typeface="Arial" panose="020B0604020202020204" pitchFamily="34" charset="0"/>
              </a:rPr>
              <a:t>T	T</a:t>
            </a:r>
            <a:r>
              <a:rPr lang="en-US" sz="1400">
                <a:cs typeface="Arial" panose="020B0604020202020204" pitchFamily="34" charset="0"/>
              </a:rPr>
              <a:t>emporary log file</a:t>
            </a:r>
          </a:p>
          <a:p>
            <a:pPr marL="1371600" lvl="2" indent="-457200" algn="just" eaLnBrk="1" hangingPunct="1">
              <a:buFont typeface="Wingdings" panose="05000000000000000000" pitchFamily="2" charset="2"/>
              <a:buChar char="ü"/>
              <a:defRPr/>
            </a:pPr>
            <a:r>
              <a:rPr lang="en-US" sz="1400" b="1">
                <a:cs typeface="Arial" panose="020B0604020202020204" pitchFamily="34" charset="0"/>
              </a:rPr>
              <a:t>W	</a:t>
            </a:r>
            <a:r>
              <a:rPr lang="en-US" sz="1400">
                <a:cs typeface="Arial" panose="020B0604020202020204" pitchFamily="34" charset="0"/>
              </a:rPr>
              <a:t>Core work file</a:t>
            </a:r>
          </a:p>
          <a:p>
            <a:pPr marL="914400" lvl="1" indent="-457200" algn="just" eaLnBrk="1" hangingPunct="1">
              <a:buFont typeface="Wingdings" pitchFamily="2" charset="2"/>
              <a:buChar char="ü"/>
              <a:defRPr/>
            </a:pPr>
            <a:r>
              <a:rPr lang="en-US" sz="2600">
                <a:solidFill>
                  <a:schemeClr val="tx1"/>
                </a:solidFill>
                <a:cs typeface="Times New Roman" panose="02020603050405020304" pitchFamily="18" charset="0"/>
              </a:rPr>
              <a:t>"</a:t>
            </a:r>
            <a:r>
              <a:rPr lang="en-US" sz="2600" b="1">
                <a:solidFill>
                  <a:schemeClr val="tx1"/>
                </a:solidFill>
                <a:cs typeface="Times New Roman" panose="02020603050405020304" pitchFamily="18" charset="0"/>
              </a:rPr>
              <a:t>XX</a:t>
            </a:r>
            <a:r>
              <a:rPr lang="en-US" sz="2600">
                <a:solidFill>
                  <a:schemeClr val="tx1"/>
                </a:solidFill>
                <a:cs typeface="Times New Roman" panose="02020603050405020304" pitchFamily="18" charset="0"/>
              </a:rPr>
              <a:t>" are any two alpha/numeric characters traditionally corresponding to the file ID.</a:t>
            </a:r>
            <a:r>
              <a:rPr lang="en-AU" sz="1400">
                <a:solidFill>
                  <a:schemeClr val="tx1"/>
                </a:solidFill>
                <a:cs typeface="Arial" panose="020B0604020202020204" pitchFamily="34" charset="0"/>
              </a:rPr>
              <a:t> </a:t>
            </a:r>
          </a:p>
          <a:p>
            <a:pPr marL="914400" lvl="1" indent="-457200" algn="just" eaLnBrk="1" hangingPunct="1">
              <a:buFont typeface="Wingdings" pitchFamily="2" charset="2"/>
              <a:buChar char="ü"/>
              <a:defRPr/>
            </a:pPr>
            <a:r>
              <a:rPr lang="en-US" sz="2600">
                <a:solidFill>
                  <a:schemeClr val="tx1"/>
                </a:solidFill>
                <a:cs typeface="Times New Roman" panose="02020603050405020304" pitchFamily="18" charset="0"/>
              </a:rPr>
              <a:t>"</a:t>
            </a:r>
            <a:r>
              <a:rPr lang="en-US" sz="2600" b="1">
                <a:solidFill>
                  <a:schemeClr val="tx1"/>
                </a:solidFill>
                <a:cs typeface="Times New Roman" panose="02020603050405020304" pitchFamily="18" charset="0"/>
              </a:rPr>
              <a:t>CC</a:t>
            </a:r>
            <a:r>
              <a:rPr lang="en-US" sz="2600">
                <a:solidFill>
                  <a:schemeClr val="tx1"/>
                </a:solidFill>
                <a:cs typeface="Times New Roman" panose="02020603050405020304" pitchFamily="18" charset="0"/>
              </a:rPr>
              <a:t>" is a 2 alpha/numeric company ID.</a:t>
            </a:r>
            <a:r>
              <a:rPr lang="en-AU" sz="2600">
                <a:solidFill>
                  <a:schemeClr val="tx1"/>
                </a:solidFill>
                <a:cs typeface="Arial" panose="020B0604020202020204" pitchFamily="34" charset="0"/>
              </a:rPr>
              <a:t> </a:t>
            </a:r>
          </a:p>
          <a:p>
            <a:pPr marL="914400" lvl="1" indent="-457200" algn="just" eaLnBrk="1" hangingPunct="1">
              <a:buFont typeface="Wingdings" pitchFamily="2" charset="2"/>
              <a:buChar char="ü"/>
              <a:defRPr/>
            </a:pPr>
            <a:endParaRPr lang="en-US" sz="1400">
              <a:solidFill>
                <a:schemeClr val="tx1"/>
              </a:solidFill>
              <a:cs typeface="Arial" panose="020B0604020202020204" pitchFamily="34" charset="0"/>
            </a:endParaRPr>
          </a:p>
          <a:p>
            <a:pPr marL="1371600" lvl="2" indent="-457200" algn="just" eaLnBrk="1" hangingPunct="1">
              <a:buFont typeface="Wingdings" panose="05000000000000000000" pitchFamily="2" charset="2"/>
              <a:buChar char="ü"/>
              <a:defRPr/>
            </a:pPr>
            <a:endParaRPr lang="en-US" sz="2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62" name="Rectangle 2">
            <a:extLst>
              <a:ext uri="{FF2B5EF4-FFF2-40B4-BE49-F238E27FC236}">
                <a16:creationId xmlns:a16="http://schemas.microsoft.com/office/drawing/2014/main" id="{3FBA2A55-8AFF-4593-8F12-91B9AB0DE880}"/>
              </a:ext>
            </a:extLst>
          </p:cNvPr>
          <p:cNvSpPr>
            <a:spLocks noGrp="1" noChangeArrowheads="1"/>
          </p:cNvSpPr>
          <p:nvPr>
            <p:ph type="title"/>
          </p:nvPr>
        </p:nvSpPr>
        <p:spPr>
          <a:xfrm>
            <a:off x="608013" y="115888"/>
            <a:ext cx="6392862" cy="949325"/>
          </a:xfrm>
        </p:spPr>
        <p:txBody>
          <a:bodyPr/>
          <a:lstStyle/>
          <a:p>
            <a:pPr eaLnBrk="1" hangingPunct="1">
              <a:defRPr/>
            </a:pPr>
            <a:r>
              <a:rPr lang="en-US"/>
              <a:t>TPFDF – Naming Convention</a:t>
            </a:r>
            <a:endParaRPr lang="en-US" sz="150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62DE5753-4EE5-4280-991E-C44E05DCBBDA}"/>
              </a:ext>
            </a:extLst>
          </p:cNvPr>
          <p:cNvSpPr>
            <a:spLocks noGrp="1" noChangeArrowheads="1"/>
          </p:cNvSpPr>
          <p:nvPr>
            <p:ph idx="1"/>
          </p:nvPr>
        </p:nvSpPr>
        <p:spPr bwMode="auto">
          <a:xfrm>
            <a:off x="304800" y="1676400"/>
            <a:ext cx="8686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just" eaLnBrk="1" hangingPunct="1">
              <a:spcBef>
                <a:spcPct val="0"/>
              </a:spcBef>
              <a:buFont typeface="Wingdings" panose="05000000000000000000" pitchFamily="2" charset="2"/>
              <a:buChar char="ü"/>
            </a:pPr>
            <a:r>
              <a:rPr lang="en-US" altLang="en-US" sz="2600">
                <a:solidFill>
                  <a:schemeClr val="tx1"/>
                </a:solidFill>
                <a:cs typeface="Times New Roman" panose="02020603050405020304" pitchFamily="18" charset="0"/>
                <a:sym typeface="Wingdings" panose="05000000000000000000" pitchFamily="2" charset="2"/>
              </a:rPr>
              <a:t>Variable length logical record</a:t>
            </a:r>
            <a:r>
              <a:rPr lang="en-AU" altLang="en-US" sz="2600">
                <a:solidFill>
                  <a:schemeClr val="tx1"/>
                </a:solidFill>
                <a:cs typeface="Times New Roman" panose="02020603050405020304" pitchFamily="18" charset="0"/>
                <a:sym typeface="Wingdings" panose="05000000000000000000" pitchFamily="2" charset="2"/>
              </a:rPr>
              <a:t> </a:t>
            </a:r>
          </a:p>
          <a:p>
            <a:pPr marL="457200" indent="-457200" algn="just" eaLnBrk="1" hangingPunct="1">
              <a:spcBef>
                <a:spcPct val="0"/>
              </a:spcBef>
              <a:buFont typeface="Wingdings" panose="05000000000000000000" pitchFamily="2" charset="2"/>
              <a:buChar char="ü"/>
            </a:pPr>
            <a:r>
              <a:rPr lang="en-US" altLang="en-US" sz="2600">
                <a:solidFill>
                  <a:schemeClr val="tx1"/>
                </a:solidFill>
                <a:cs typeface="Times New Roman" panose="02020603050405020304" pitchFamily="18" charset="0"/>
                <a:sym typeface="Wingdings" panose="05000000000000000000" pitchFamily="2" charset="2"/>
              </a:rPr>
              <a:t> Fixed length logical record</a:t>
            </a:r>
            <a:r>
              <a:rPr lang="en-AU" altLang="en-US" sz="2600">
                <a:solidFill>
                  <a:schemeClr val="tx1"/>
                </a:solidFill>
                <a:cs typeface="Times New Roman" panose="02020603050405020304" pitchFamily="18" charset="0"/>
                <a:sym typeface="Wingdings" panose="05000000000000000000" pitchFamily="2" charset="2"/>
              </a:rPr>
              <a:t> </a:t>
            </a:r>
          </a:p>
          <a:p>
            <a:pPr marL="457200" indent="-457200" algn="just" eaLnBrk="1" hangingPunct="1">
              <a:spcBef>
                <a:spcPct val="0"/>
              </a:spcBef>
              <a:buFont typeface="Wingdings" panose="05000000000000000000" pitchFamily="2" charset="2"/>
              <a:buChar char="ü"/>
            </a:pPr>
            <a:r>
              <a:rPr lang="en-AU" altLang="en-US" sz="2600">
                <a:solidFill>
                  <a:schemeClr val="tx1"/>
                </a:solidFill>
                <a:cs typeface="Times New Roman" panose="02020603050405020304" pitchFamily="18" charset="0"/>
                <a:sym typeface="Wingdings" panose="05000000000000000000" pitchFamily="2" charset="2"/>
              </a:rPr>
              <a:t>Physical Block Structure</a:t>
            </a:r>
          </a:p>
          <a:p>
            <a:pPr marL="457200" indent="-457200" algn="just" eaLnBrk="1" hangingPunct="1">
              <a:spcBef>
                <a:spcPct val="0"/>
              </a:spcBef>
              <a:buFont typeface="Wingdings" panose="05000000000000000000" pitchFamily="2" charset="2"/>
              <a:buChar char="ü"/>
            </a:pPr>
            <a:endParaRPr lang="en-US" altLang="en-US" sz="2600">
              <a:solidFill>
                <a:schemeClr val="tx1"/>
              </a:solidFill>
              <a:cs typeface="Times New Roman" panose="02020603050405020304" pitchFamily="18" charset="0"/>
              <a:sym typeface="Wingdings" panose="05000000000000000000" pitchFamily="2" charset="2"/>
            </a:endParaRPr>
          </a:p>
        </p:txBody>
      </p:sp>
      <p:sp>
        <p:nvSpPr>
          <p:cNvPr id="17410" name="Rectangle 2">
            <a:extLst>
              <a:ext uri="{FF2B5EF4-FFF2-40B4-BE49-F238E27FC236}">
                <a16:creationId xmlns:a16="http://schemas.microsoft.com/office/drawing/2014/main" id="{66FF2BAC-597A-4E43-8433-31204BB55442}"/>
              </a:ext>
            </a:extLst>
          </p:cNvPr>
          <p:cNvSpPr>
            <a:spLocks noGrp="1" noChangeArrowheads="1"/>
          </p:cNvSpPr>
          <p:nvPr>
            <p:ph type="title"/>
          </p:nvPr>
        </p:nvSpPr>
        <p:spPr>
          <a:xfrm>
            <a:off x="608013" y="115888"/>
            <a:ext cx="6392862" cy="949325"/>
          </a:xfrm>
        </p:spPr>
        <p:txBody>
          <a:bodyPr/>
          <a:lstStyle/>
          <a:p>
            <a:pPr eaLnBrk="1" hangingPunct="1">
              <a:defRPr/>
            </a:pPr>
            <a:r>
              <a:rPr lang="en-US"/>
              <a:t>TPFDF – Logical Record Structure</a:t>
            </a:r>
            <a:endParaRPr lang="en-US" sz="150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C1FA96B3-2A46-4F7A-8DBE-39924B06498C}"/>
              </a:ext>
            </a:extLst>
          </p:cNvPr>
          <p:cNvSpPr>
            <a:spLocks noGrp="1" noChangeArrowheads="1"/>
          </p:cNvSpPr>
          <p:nvPr>
            <p:ph idx="1"/>
          </p:nvPr>
        </p:nvSpPr>
        <p:spPr>
          <a:xfrm>
            <a:off x="304800" y="1676400"/>
            <a:ext cx="8686800" cy="4114800"/>
          </a:xfrm>
        </p:spPr>
        <p:txBody>
          <a:bodyPr>
            <a:normAutofit fontScale="77500" lnSpcReduction="20000"/>
          </a:bodyPr>
          <a:lstStyle/>
          <a:p>
            <a:pPr marL="457200" indent="-457200" algn="just" eaLnBrk="1" hangingPunct="1">
              <a:buFont typeface="Wingdings" panose="05000000000000000000" pitchFamily="2" charset="2"/>
              <a:buChar char="ü"/>
              <a:defRPr/>
            </a:pPr>
            <a:r>
              <a:rPr lang="en-US" sz="2600" dirty="0">
                <a:solidFill>
                  <a:schemeClr val="tx1"/>
                </a:solidFill>
                <a:cs typeface="Times New Roman" panose="02020603050405020304" pitchFamily="18" charset="0"/>
                <a:sym typeface="Wingdings" panose="05000000000000000000" pitchFamily="2" charset="2"/>
              </a:rPr>
              <a:t>Chaining</a:t>
            </a:r>
          </a:p>
          <a:p>
            <a:pPr marL="457200" indent="-457200" algn="just" eaLnBrk="1" hangingPunct="1">
              <a:buFont typeface="Wingdings" panose="05000000000000000000" pitchFamily="2" charset="2"/>
              <a:buChar char="ü"/>
              <a:defRPr/>
            </a:pPr>
            <a:endParaRPr lang="en-US" sz="2600" dirty="0">
              <a:solidFill>
                <a:schemeClr val="tx1"/>
              </a:solidFill>
              <a:cs typeface="Times New Roman" panose="02020603050405020304" pitchFamily="18" charset="0"/>
              <a:sym typeface="Wingdings" panose="05000000000000000000" pitchFamily="2" charset="2"/>
            </a:endParaRPr>
          </a:p>
          <a:p>
            <a:pPr marL="457200" indent="-457200" algn="just" eaLnBrk="1" hangingPunct="1">
              <a:buFont typeface="Wingdings" panose="05000000000000000000" pitchFamily="2" charset="2"/>
              <a:buChar char="ü"/>
              <a:defRPr/>
            </a:pPr>
            <a:endParaRPr lang="en-US" sz="2600" dirty="0">
              <a:solidFill>
                <a:schemeClr val="tx1"/>
              </a:solidFill>
              <a:cs typeface="Times New Roman" panose="02020603050405020304" pitchFamily="18" charset="0"/>
              <a:sym typeface="Wingdings" panose="05000000000000000000" pitchFamily="2" charset="2"/>
            </a:endParaRPr>
          </a:p>
          <a:p>
            <a:pPr marL="457200" indent="-457200" algn="just" eaLnBrk="1" hangingPunct="1">
              <a:buFont typeface="Wingdings" panose="05000000000000000000" pitchFamily="2" charset="2"/>
              <a:buChar char="ü"/>
              <a:defRPr/>
            </a:pPr>
            <a:endParaRPr lang="en-US" sz="2600" dirty="0">
              <a:solidFill>
                <a:schemeClr val="tx1"/>
              </a:solidFill>
              <a:cs typeface="Times New Roman" panose="02020603050405020304" pitchFamily="18" charset="0"/>
              <a:sym typeface="Wingdings" panose="05000000000000000000" pitchFamily="2" charset="2"/>
            </a:endParaRPr>
          </a:p>
          <a:p>
            <a:pPr marL="457200" indent="-457200" algn="just" eaLnBrk="1" hangingPunct="1">
              <a:buFont typeface="Wingdings" panose="05000000000000000000" pitchFamily="2" charset="2"/>
              <a:buChar char="ü"/>
              <a:defRPr/>
            </a:pPr>
            <a:endParaRPr lang="en-US" sz="2600" dirty="0">
              <a:solidFill>
                <a:schemeClr val="tx1"/>
              </a:solidFill>
              <a:cs typeface="Times New Roman" panose="02020603050405020304" pitchFamily="18" charset="0"/>
              <a:sym typeface="Wingdings" panose="05000000000000000000" pitchFamily="2" charset="2"/>
            </a:endParaRPr>
          </a:p>
          <a:p>
            <a:pPr marL="457200" indent="-457200" algn="just" eaLnBrk="1" hangingPunct="1">
              <a:buFont typeface="Wingdings" panose="05000000000000000000" pitchFamily="2" charset="2"/>
              <a:buChar char="ü"/>
              <a:defRPr/>
            </a:pPr>
            <a:r>
              <a:rPr lang="en-US" sz="2600" dirty="0">
                <a:solidFill>
                  <a:schemeClr val="tx1"/>
                </a:solidFill>
                <a:cs typeface="Times New Roman" panose="02020603050405020304" pitchFamily="18" charset="0"/>
                <a:sym typeface="Wingdings" panose="05000000000000000000" pitchFamily="2" charset="2"/>
              </a:rPr>
              <a:t>Data shuffling</a:t>
            </a:r>
            <a:r>
              <a:rPr lang="en-AU" sz="2600" dirty="0">
                <a:solidFill>
                  <a:schemeClr val="tx1"/>
                </a:solidFill>
                <a:cs typeface="Times New Roman" panose="02020603050405020304" pitchFamily="18" charset="0"/>
                <a:sym typeface="Wingdings" panose="05000000000000000000" pitchFamily="2" charset="2"/>
              </a:rPr>
              <a:t> </a:t>
            </a:r>
          </a:p>
          <a:p>
            <a:pPr marL="457200" indent="-457200" algn="just" eaLnBrk="1" hangingPunct="1">
              <a:buFont typeface="Wingdings" panose="05000000000000000000" pitchFamily="2" charset="2"/>
              <a:buChar char="ü"/>
              <a:defRPr/>
            </a:pPr>
            <a:r>
              <a:rPr lang="en-AU" sz="2600" dirty="0">
                <a:solidFill>
                  <a:schemeClr val="tx1"/>
                </a:solidFill>
                <a:cs typeface="Times New Roman" panose="02020603050405020304" pitchFamily="18" charset="0"/>
                <a:sym typeface="Wingdings" panose="05000000000000000000" pitchFamily="2" charset="2"/>
              </a:rPr>
              <a:t>Packing </a:t>
            </a:r>
            <a:endParaRPr lang="en-US" sz="2600" dirty="0">
              <a:solidFill>
                <a:schemeClr val="tx1"/>
              </a:solidFill>
              <a:cs typeface="Times New Roman" panose="02020603050405020304" pitchFamily="18" charset="0"/>
              <a:sym typeface="Wingdings" panose="05000000000000000000" pitchFamily="2" charset="2"/>
            </a:endParaRPr>
          </a:p>
        </p:txBody>
      </p:sp>
      <p:sp>
        <p:nvSpPr>
          <p:cNvPr id="19458" name="Rectangle 2">
            <a:extLst>
              <a:ext uri="{FF2B5EF4-FFF2-40B4-BE49-F238E27FC236}">
                <a16:creationId xmlns:a16="http://schemas.microsoft.com/office/drawing/2014/main" id="{A6AA5A93-130C-4E62-9995-BE840F9A93F4}"/>
              </a:ext>
            </a:extLst>
          </p:cNvPr>
          <p:cNvSpPr>
            <a:spLocks noGrp="1" noChangeArrowheads="1"/>
          </p:cNvSpPr>
          <p:nvPr>
            <p:ph type="title"/>
          </p:nvPr>
        </p:nvSpPr>
        <p:spPr>
          <a:xfrm>
            <a:off x="608013" y="115888"/>
            <a:ext cx="6392862" cy="949325"/>
          </a:xfrm>
        </p:spPr>
        <p:txBody>
          <a:bodyPr/>
          <a:lstStyle/>
          <a:p>
            <a:pPr eaLnBrk="1" hangingPunct="1">
              <a:defRPr/>
            </a:pPr>
            <a:r>
              <a:rPr lang="en-US"/>
              <a:t>TPFDF – File Handling</a:t>
            </a:r>
            <a:endParaRPr lang="en-US" sz="1500"/>
          </a:p>
        </p:txBody>
      </p:sp>
      <p:grpSp>
        <p:nvGrpSpPr>
          <p:cNvPr id="28676" name="Group 4">
            <a:extLst>
              <a:ext uri="{FF2B5EF4-FFF2-40B4-BE49-F238E27FC236}">
                <a16:creationId xmlns:a16="http://schemas.microsoft.com/office/drawing/2014/main" id="{EA694E2C-9520-42B6-9047-E9FF571EE4C4}"/>
              </a:ext>
            </a:extLst>
          </p:cNvPr>
          <p:cNvGrpSpPr>
            <a:grpSpLocks/>
          </p:cNvGrpSpPr>
          <p:nvPr/>
        </p:nvGrpSpPr>
        <p:grpSpPr bwMode="auto">
          <a:xfrm>
            <a:off x="1235075" y="2409825"/>
            <a:ext cx="5302250" cy="1628775"/>
            <a:chOff x="1584" y="2601"/>
            <a:chExt cx="8352" cy="5654"/>
          </a:xfrm>
        </p:grpSpPr>
        <p:sp>
          <p:nvSpPr>
            <p:cNvPr id="28677" name="Rectangle 5">
              <a:extLst>
                <a:ext uri="{FF2B5EF4-FFF2-40B4-BE49-F238E27FC236}">
                  <a16:creationId xmlns:a16="http://schemas.microsoft.com/office/drawing/2014/main" id="{1EAE0EFB-76B0-4C3C-B7C6-AAD42E8EE678}"/>
                </a:ext>
              </a:extLst>
            </p:cNvPr>
            <p:cNvSpPr>
              <a:spLocks noChangeArrowheads="1"/>
            </p:cNvSpPr>
            <p:nvPr/>
          </p:nvSpPr>
          <p:spPr bwMode="auto">
            <a:xfrm>
              <a:off x="1584" y="3623"/>
              <a:ext cx="2016" cy="316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b="1"/>
                <a:t> FCH BCH</a:t>
              </a:r>
            </a:p>
            <a:p>
              <a:endParaRPr lang="en-US" altLang="en-US" sz="1000" b="1"/>
            </a:p>
            <a:p>
              <a:pPr algn="ctr"/>
              <a:r>
                <a:rPr lang="en-US" altLang="en-US" sz="1000" b="1"/>
                <a:t>Prime</a:t>
              </a:r>
            </a:p>
          </p:txBody>
        </p:sp>
        <p:sp>
          <p:nvSpPr>
            <p:cNvPr id="28678" name="Rectangle 6">
              <a:extLst>
                <a:ext uri="{FF2B5EF4-FFF2-40B4-BE49-F238E27FC236}">
                  <a16:creationId xmlns:a16="http://schemas.microsoft.com/office/drawing/2014/main" id="{9AA97E7E-6C03-4BAC-B332-A6860C685571}"/>
                </a:ext>
              </a:extLst>
            </p:cNvPr>
            <p:cNvSpPr>
              <a:spLocks noChangeArrowheads="1"/>
            </p:cNvSpPr>
            <p:nvPr/>
          </p:nvSpPr>
          <p:spPr bwMode="auto">
            <a:xfrm>
              <a:off x="4752" y="4501"/>
              <a:ext cx="2016" cy="316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b="1"/>
                <a:t>              FCH BCH</a:t>
              </a:r>
            </a:p>
            <a:p>
              <a:endParaRPr lang="en-US" altLang="en-US" sz="1000" b="1"/>
            </a:p>
            <a:p>
              <a:pPr algn="ctr"/>
              <a:r>
                <a:rPr lang="en-US" altLang="en-US" sz="1000" b="1"/>
                <a:t>Chain</a:t>
              </a:r>
              <a:endParaRPr lang="en-US" altLang="en-US" sz="1200" b="1">
                <a:latin typeface="Times New Roman" panose="02020603050405020304" pitchFamily="18" charset="0"/>
              </a:endParaRPr>
            </a:p>
          </p:txBody>
        </p:sp>
        <p:sp>
          <p:nvSpPr>
            <p:cNvPr id="28679" name="Rectangle 7">
              <a:extLst>
                <a:ext uri="{FF2B5EF4-FFF2-40B4-BE49-F238E27FC236}">
                  <a16:creationId xmlns:a16="http://schemas.microsoft.com/office/drawing/2014/main" id="{235B4AFA-15E5-4BF1-9B5C-4375B8FEC132}"/>
                </a:ext>
              </a:extLst>
            </p:cNvPr>
            <p:cNvSpPr>
              <a:spLocks noChangeArrowheads="1"/>
            </p:cNvSpPr>
            <p:nvPr/>
          </p:nvSpPr>
          <p:spPr bwMode="auto">
            <a:xfrm>
              <a:off x="7920" y="5087"/>
              <a:ext cx="2016" cy="316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b="1"/>
                <a:t>              FCH BCH</a:t>
              </a:r>
            </a:p>
            <a:p>
              <a:endParaRPr lang="en-US" altLang="en-US" sz="1000" b="1"/>
            </a:p>
            <a:p>
              <a:pPr algn="ctr"/>
              <a:r>
                <a:rPr lang="en-US" altLang="en-US" sz="1000" b="1"/>
                <a:t>Chain</a:t>
              </a:r>
              <a:endParaRPr lang="en-US" altLang="en-US" sz="1200" b="1">
                <a:latin typeface="Times New Roman" panose="02020603050405020304" pitchFamily="18" charset="0"/>
              </a:endParaRPr>
            </a:p>
          </p:txBody>
        </p:sp>
        <p:sp>
          <p:nvSpPr>
            <p:cNvPr id="28680" name="Line 8">
              <a:extLst>
                <a:ext uri="{FF2B5EF4-FFF2-40B4-BE49-F238E27FC236}">
                  <a16:creationId xmlns:a16="http://schemas.microsoft.com/office/drawing/2014/main" id="{CF5DD04E-1261-4CA3-B88D-3ED84A18038B}"/>
                </a:ext>
              </a:extLst>
            </p:cNvPr>
            <p:cNvSpPr>
              <a:spLocks noChangeShapeType="1"/>
            </p:cNvSpPr>
            <p:nvPr/>
          </p:nvSpPr>
          <p:spPr bwMode="auto">
            <a:xfrm flipV="1">
              <a:off x="2736" y="318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9">
              <a:extLst>
                <a:ext uri="{FF2B5EF4-FFF2-40B4-BE49-F238E27FC236}">
                  <a16:creationId xmlns:a16="http://schemas.microsoft.com/office/drawing/2014/main" id="{3BBF3185-758B-4C1E-9762-15C80FC68323}"/>
                </a:ext>
              </a:extLst>
            </p:cNvPr>
            <p:cNvSpPr>
              <a:spLocks noChangeShapeType="1"/>
            </p:cNvSpPr>
            <p:nvPr/>
          </p:nvSpPr>
          <p:spPr bwMode="auto">
            <a:xfrm>
              <a:off x="2736" y="3184"/>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10">
              <a:extLst>
                <a:ext uri="{FF2B5EF4-FFF2-40B4-BE49-F238E27FC236}">
                  <a16:creationId xmlns:a16="http://schemas.microsoft.com/office/drawing/2014/main" id="{FFFA7F53-078D-41AF-BE96-1924155F404C}"/>
                </a:ext>
              </a:extLst>
            </p:cNvPr>
            <p:cNvSpPr>
              <a:spLocks noChangeShapeType="1"/>
            </p:cNvSpPr>
            <p:nvPr/>
          </p:nvSpPr>
          <p:spPr bwMode="auto">
            <a:xfrm>
              <a:off x="4896" y="3184"/>
              <a:ext cx="0" cy="11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Line 11">
              <a:extLst>
                <a:ext uri="{FF2B5EF4-FFF2-40B4-BE49-F238E27FC236}">
                  <a16:creationId xmlns:a16="http://schemas.microsoft.com/office/drawing/2014/main" id="{4CC28554-6AC1-4717-B94F-B9B4A88B28E9}"/>
                </a:ext>
              </a:extLst>
            </p:cNvPr>
            <p:cNvSpPr>
              <a:spLocks noChangeShapeType="1"/>
            </p:cNvSpPr>
            <p:nvPr/>
          </p:nvSpPr>
          <p:spPr bwMode="auto">
            <a:xfrm flipV="1">
              <a:off x="5904" y="4062"/>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2">
              <a:extLst>
                <a:ext uri="{FF2B5EF4-FFF2-40B4-BE49-F238E27FC236}">
                  <a16:creationId xmlns:a16="http://schemas.microsoft.com/office/drawing/2014/main" id="{F3B6237B-3DA7-465C-8177-4A3BFD27572E}"/>
                </a:ext>
              </a:extLst>
            </p:cNvPr>
            <p:cNvSpPr>
              <a:spLocks noChangeShapeType="1"/>
            </p:cNvSpPr>
            <p:nvPr/>
          </p:nvSpPr>
          <p:spPr bwMode="auto">
            <a:xfrm>
              <a:off x="5904" y="4062"/>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3">
              <a:extLst>
                <a:ext uri="{FF2B5EF4-FFF2-40B4-BE49-F238E27FC236}">
                  <a16:creationId xmlns:a16="http://schemas.microsoft.com/office/drawing/2014/main" id="{979BC804-BBA3-47E4-9AF1-1821DB6EA998}"/>
                </a:ext>
              </a:extLst>
            </p:cNvPr>
            <p:cNvSpPr>
              <a:spLocks noChangeShapeType="1"/>
            </p:cNvSpPr>
            <p:nvPr/>
          </p:nvSpPr>
          <p:spPr bwMode="auto">
            <a:xfrm>
              <a:off x="8064" y="4062"/>
              <a:ext cx="0" cy="8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Line 14">
              <a:extLst>
                <a:ext uri="{FF2B5EF4-FFF2-40B4-BE49-F238E27FC236}">
                  <a16:creationId xmlns:a16="http://schemas.microsoft.com/office/drawing/2014/main" id="{CFBC7232-4FE2-4604-8296-3481662817E8}"/>
                </a:ext>
              </a:extLst>
            </p:cNvPr>
            <p:cNvSpPr>
              <a:spLocks noChangeShapeType="1"/>
            </p:cNvSpPr>
            <p:nvPr/>
          </p:nvSpPr>
          <p:spPr bwMode="auto">
            <a:xfrm flipV="1">
              <a:off x="9648" y="3771"/>
              <a:ext cx="0" cy="12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15">
              <a:extLst>
                <a:ext uri="{FF2B5EF4-FFF2-40B4-BE49-F238E27FC236}">
                  <a16:creationId xmlns:a16="http://schemas.microsoft.com/office/drawing/2014/main" id="{727FA3DE-EB8D-4589-A891-3B77B01BDA41}"/>
                </a:ext>
              </a:extLst>
            </p:cNvPr>
            <p:cNvSpPr>
              <a:spLocks noChangeShapeType="1"/>
            </p:cNvSpPr>
            <p:nvPr/>
          </p:nvSpPr>
          <p:spPr bwMode="auto">
            <a:xfrm flipH="1">
              <a:off x="5184" y="3771"/>
              <a:ext cx="44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16">
              <a:extLst>
                <a:ext uri="{FF2B5EF4-FFF2-40B4-BE49-F238E27FC236}">
                  <a16:creationId xmlns:a16="http://schemas.microsoft.com/office/drawing/2014/main" id="{FCFA74E6-BB82-4B3B-BC96-B51CCC8EDCBC}"/>
                </a:ext>
              </a:extLst>
            </p:cNvPr>
            <p:cNvSpPr>
              <a:spLocks noChangeShapeType="1"/>
            </p:cNvSpPr>
            <p:nvPr/>
          </p:nvSpPr>
          <p:spPr bwMode="auto">
            <a:xfrm>
              <a:off x="5184" y="3771"/>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Line 17">
              <a:extLst>
                <a:ext uri="{FF2B5EF4-FFF2-40B4-BE49-F238E27FC236}">
                  <a16:creationId xmlns:a16="http://schemas.microsoft.com/office/drawing/2014/main" id="{0AAE1DF8-7D38-4EEA-B8F0-C5C0F30B6418}"/>
                </a:ext>
              </a:extLst>
            </p:cNvPr>
            <p:cNvSpPr>
              <a:spLocks noChangeShapeType="1"/>
            </p:cNvSpPr>
            <p:nvPr/>
          </p:nvSpPr>
          <p:spPr bwMode="auto">
            <a:xfrm flipV="1">
              <a:off x="6480" y="2893"/>
              <a:ext cx="0" cy="15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18">
              <a:extLst>
                <a:ext uri="{FF2B5EF4-FFF2-40B4-BE49-F238E27FC236}">
                  <a16:creationId xmlns:a16="http://schemas.microsoft.com/office/drawing/2014/main" id="{B123B346-7578-463D-85AD-87A39F17552A}"/>
                </a:ext>
              </a:extLst>
            </p:cNvPr>
            <p:cNvSpPr>
              <a:spLocks noChangeShapeType="1"/>
            </p:cNvSpPr>
            <p:nvPr/>
          </p:nvSpPr>
          <p:spPr bwMode="auto">
            <a:xfrm flipH="1">
              <a:off x="1872" y="2893"/>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1" name="Line 19">
              <a:extLst>
                <a:ext uri="{FF2B5EF4-FFF2-40B4-BE49-F238E27FC236}">
                  <a16:creationId xmlns:a16="http://schemas.microsoft.com/office/drawing/2014/main" id="{6E2B0A6B-C3D3-4B73-9712-E1C2AB8858F5}"/>
                </a:ext>
              </a:extLst>
            </p:cNvPr>
            <p:cNvSpPr>
              <a:spLocks noChangeShapeType="1"/>
            </p:cNvSpPr>
            <p:nvPr/>
          </p:nvSpPr>
          <p:spPr bwMode="auto">
            <a:xfrm>
              <a:off x="1872" y="2893"/>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2" name="Line 20">
              <a:extLst>
                <a:ext uri="{FF2B5EF4-FFF2-40B4-BE49-F238E27FC236}">
                  <a16:creationId xmlns:a16="http://schemas.microsoft.com/office/drawing/2014/main" id="{98E9273A-9921-46E7-8895-3701213D4691}"/>
                </a:ext>
              </a:extLst>
            </p:cNvPr>
            <p:cNvSpPr>
              <a:spLocks noChangeShapeType="1"/>
            </p:cNvSpPr>
            <p:nvPr/>
          </p:nvSpPr>
          <p:spPr bwMode="auto">
            <a:xfrm flipV="1">
              <a:off x="3168" y="2601"/>
              <a:ext cx="0" cy="10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Line 21">
              <a:extLst>
                <a:ext uri="{FF2B5EF4-FFF2-40B4-BE49-F238E27FC236}">
                  <a16:creationId xmlns:a16="http://schemas.microsoft.com/office/drawing/2014/main" id="{39611CBF-AA4F-4966-83E0-D83DBBBEB9C5}"/>
                </a:ext>
              </a:extLst>
            </p:cNvPr>
            <p:cNvSpPr>
              <a:spLocks noChangeShapeType="1"/>
            </p:cNvSpPr>
            <p:nvPr/>
          </p:nvSpPr>
          <p:spPr bwMode="auto">
            <a:xfrm>
              <a:off x="3168" y="2601"/>
              <a:ext cx="51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22">
              <a:extLst>
                <a:ext uri="{FF2B5EF4-FFF2-40B4-BE49-F238E27FC236}">
                  <a16:creationId xmlns:a16="http://schemas.microsoft.com/office/drawing/2014/main" id="{D2C954EB-CEFD-48E7-A490-5728B224B805}"/>
                </a:ext>
              </a:extLst>
            </p:cNvPr>
            <p:cNvSpPr>
              <a:spLocks noChangeShapeType="1"/>
            </p:cNvSpPr>
            <p:nvPr/>
          </p:nvSpPr>
          <p:spPr bwMode="auto">
            <a:xfrm>
              <a:off x="8352" y="2601"/>
              <a:ext cx="0" cy="23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6D80034-82FF-433E-B295-4737943AD84B}"/>
              </a:ext>
            </a:extLst>
          </p:cNvPr>
          <p:cNvSpPr>
            <a:spLocks noGrp="1" noChangeArrowheads="1"/>
          </p:cNvSpPr>
          <p:nvPr>
            <p:ph type="title"/>
          </p:nvPr>
        </p:nvSpPr>
        <p:spPr>
          <a:xfrm>
            <a:off x="608013" y="115888"/>
            <a:ext cx="6392862" cy="949325"/>
          </a:xfrm>
        </p:spPr>
        <p:txBody>
          <a:bodyPr/>
          <a:lstStyle/>
          <a:p>
            <a:pPr eaLnBrk="1" hangingPunct="1">
              <a:defRPr/>
            </a:pPr>
            <a:r>
              <a:rPr lang="en-US"/>
              <a:t>TPFDF – DBDEF</a:t>
            </a:r>
            <a:endParaRPr lang="en-US" sz="1500"/>
          </a:p>
        </p:txBody>
      </p:sp>
      <p:grpSp>
        <p:nvGrpSpPr>
          <p:cNvPr id="30723" name="Group 4">
            <a:extLst>
              <a:ext uri="{FF2B5EF4-FFF2-40B4-BE49-F238E27FC236}">
                <a16:creationId xmlns:a16="http://schemas.microsoft.com/office/drawing/2014/main" id="{2EB49DF1-ABB2-4FC6-B7F7-8D39A82DCBEF}"/>
              </a:ext>
            </a:extLst>
          </p:cNvPr>
          <p:cNvGrpSpPr>
            <a:grpSpLocks/>
          </p:cNvGrpSpPr>
          <p:nvPr/>
        </p:nvGrpSpPr>
        <p:grpSpPr bwMode="auto">
          <a:xfrm>
            <a:off x="1092200" y="1363663"/>
            <a:ext cx="6045200" cy="2370137"/>
            <a:chOff x="1359" y="7676"/>
            <a:chExt cx="9522" cy="4028"/>
          </a:xfrm>
        </p:grpSpPr>
        <p:sp>
          <p:nvSpPr>
            <p:cNvPr id="30725" name="Rectangle 5">
              <a:extLst>
                <a:ext uri="{FF2B5EF4-FFF2-40B4-BE49-F238E27FC236}">
                  <a16:creationId xmlns:a16="http://schemas.microsoft.com/office/drawing/2014/main" id="{7BD8136A-2C93-41DE-8DD9-B15B36EF600F}"/>
                </a:ext>
              </a:extLst>
            </p:cNvPr>
            <p:cNvSpPr>
              <a:spLocks noChangeArrowheads="1"/>
            </p:cNvSpPr>
            <p:nvPr/>
          </p:nvSpPr>
          <p:spPr bwMode="auto">
            <a:xfrm>
              <a:off x="3744" y="7676"/>
              <a:ext cx="2160" cy="100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pPr algn="ctr"/>
              <a:r>
                <a:rPr lang="en-US" altLang="en-US" sz="1200" b="1"/>
                <a:t>DBDEF</a:t>
              </a:r>
            </a:p>
          </p:txBody>
        </p:sp>
        <p:sp>
          <p:nvSpPr>
            <p:cNvPr id="30726" name="Freeform 6">
              <a:extLst>
                <a:ext uri="{FF2B5EF4-FFF2-40B4-BE49-F238E27FC236}">
                  <a16:creationId xmlns:a16="http://schemas.microsoft.com/office/drawing/2014/main" id="{97B298CA-10CB-47AC-82BC-C464BA55B53C}"/>
                </a:ext>
              </a:extLst>
            </p:cNvPr>
            <p:cNvSpPr>
              <a:spLocks/>
            </p:cNvSpPr>
            <p:nvPr/>
          </p:nvSpPr>
          <p:spPr bwMode="auto">
            <a:xfrm>
              <a:off x="2232" y="8033"/>
              <a:ext cx="1989" cy="1591"/>
            </a:xfrm>
            <a:custGeom>
              <a:avLst/>
              <a:gdLst>
                <a:gd name="T0" fmla="*/ 2429 w 1800"/>
                <a:gd name="T1" fmla="*/ 1942 h 1440"/>
                <a:gd name="T2" fmla="*/ 97 w 1800"/>
                <a:gd name="T3" fmla="*/ 777 h 1440"/>
                <a:gd name="T4" fmla="*/ 1846 w 1800"/>
                <a:gd name="T5" fmla="*/ 0 h 1440"/>
                <a:gd name="T6" fmla="*/ 0 60000 65536"/>
                <a:gd name="T7" fmla="*/ 0 60000 65536"/>
                <a:gd name="T8" fmla="*/ 0 60000 65536"/>
              </a:gdLst>
              <a:ahLst/>
              <a:cxnLst>
                <a:cxn ang="T6">
                  <a:pos x="T0" y="T1"/>
                </a:cxn>
                <a:cxn ang="T7">
                  <a:pos x="T2" y="T3"/>
                </a:cxn>
                <a:cxn ang="T8">
                  <a:pos x="T4" y="T5"/>
                </a:cxn>
              </a:cxnLst>
              <a:rect l="0" t="0" r="r" b="b"/>
              <a:pathLst>
                <a:path w="1800" h="1440">
                  <a:moveTo>
                    <a:pt x="1800" y="1440"/>
                  </a:moveTo>
                  <a:cubicBezTo>
                    <a:pt x="972" y="1128"/>
                    <a:pt x="144" y="816"/>
                    <a:pt x="72" y="576"/>
                  </a:cubicBezTo>
                  <a:cubicBezTo>
                    <a:pt x="0" y="336"/>
                    <a:pt x="1152" y="96"/>
                    <a:pt x="1368"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7" name="Freeform 7">
              <a:extLst>
                <a:ext uri="{FF2B5EF4-FFF2-40B4-BE49-F238E27FC236}">
                  <a16:creationId xmlns:a16="http://schemas.microsoft.com/office/drawing/2014/main" id="{944DA029-ABD0-49A3-B849-F0C5C7CADE97}"/>
                </a:ext>
              </a:extLst>
            </p:cNvPr>
            <p:cNvSpPr>
              <a:spLocks/>
            </p:cNvSpPr>
            <p:nvPr/>
          </p:nvSpPr>
          <p:spPr bwMode="auto">
            <a:xfrm>
              <a:off x="5481" y="7924"/>
              <a:ext cx="1647" cy="1569"/>
            </a:xfrm>
            <a:custGeom>
              <a:avLst/>
              <a:gdLst>
                <a:gd name="T0" fmla="*/ 559 w 1512"/>
                <a:gd name="T1" fmla="*/ 0 h 1440"/>
                <a:gd name="T2" fmla="*/ 1862 w 1512"/>
                <a:gd name="T3" fmla="*/ 745 h 1440"/>
                <a:gd name="T4" fmla="*/ 0 w 1512"/>
                <a:gd name="T5" fmla="*/ 1863 h 1440"/>
                <a:gd name="T6" fmla="*/ 0 60000 65536"/>
                <a:gd name="T7" fmla="*/ 0 60000 65536"/>
                <a:gd name="T8" fmla="*/ 0 60000 65536"/>
              </a:gdLst>
              <a:ahLst/>
              <a:cxnLst>
                <a:cxn ang="T6">
                  <a:pos x="T0" y="T1"/>
                </a:cxn>
                <a:cxn ang="T7">
                  <a:pos x="T2" y="T3"/>
                </a:cxn>
                <a:cxn ang="T8">
                  <a:pos x="T4" y="T5"/>
                </a:cxn>
              </a:cxnLst>
              <a:rect l="0" t="0" r="r" b="b"/>
              <a:pathLst>
                <a:path w="1512" h="1440">
                  <a:moveTo>
                    <a:pt x="432" y="0"/>
                  </a:moveTo>
                  <a:cubicBezTo>
                    <a:pt x="972" y="168"/>
                    <a:pt x="1512" y="336"/>
                    <a:pt x="1440" y="576"/>
                  </a:cubicBezTo>
                  <a:cubicBezTo>
                    <a:pt x="1368" y="816"/>
                    <a:pt x="684" y="1128"/>
                    <a:pt x="0" y="144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728" name="Group 8">
              <a:extLst>
                <a:ext uri="{FF2B5EF4-FFF2-40B4-BE49-F238E27FC236}">
                  <a16:creationId xmlns:a16="http://schemas.microsoft.com/office/drawing/2014/main" id="{30E842C2-7814-4895-BCC0-DBB1AAB374D8}"/>
                </a:ext>
              </a:extLst>
            </p:cNvPr>
            <p:cNvGrpSpPr>
              <a:grpSpLocks/>
            </p:cNvGrpSpPr>
            <p:nvPr/>
          </p:nvGrpSpPr>
          <p:grpSpPr bwMode="auto">
            <a:xfrm>
              <a:off x="1359" y="9364"/>
              <a:ext cx="9522" cy="2340"/>
              <a:chOff x="1440" y="8824"/>
              <a:chExt cx="9522" cy="2340"/>
            </a:xfrm>
          </p:grpSpPr>
          <p:sp>
            <p:nvSpPr>
              <p:cNvPr id="30729" name="Rectangle 9">
                <a:extLst>
                  <a:ext uri="{FF2B5EF4-FFF2-40B4-BE49-F238E27FC236}">
                    <a16:creationId xmlns:a16="http://schemas.microsoft.com/office/drawing/2014/main" id="{1CFB1F64-479B-4F00-9C37-8CE78540CF8D}"/>
                  </a:ext>
                </a:extLst>
              </p:cNvPr>
              <p:cNvSpPr>
                <a:spLocks noChangeArrowheads="1"/>
              </p:cNvSpPr>
              <p:nvPr/>
            </p:nvSpPr>
            <p:spPr bwMode="auto">
              <a:xfrm>
                <a:off x="1440" y="9220"/>
                <a:ext cx="1521" cy="158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solidFill>
                    <a:schemeClr val="bg2"/>
                  </a:solidFill>
                  <a:latin typeface="Times New Roman" panose="02020603050405020304" pitchFamily="18" charset="0"/>
                </a:endParaRPr>
              </a:p>
              <a:p>
                <a:endParaRPr lang="en-US" altLang="en-US" sz="1200">
                  <a:solidFill>
                    <a:schemeClr val="bg2"/>
                  </a:solidFill>
                  <a:latin typeface="Times New Roman" panose="02020603050405020304" pitchFamily="18" charset="0"/>
                </a:endParaRPr>
              </a:p>
              <a:p>
                <a:pPr algn="ctr"/>
                <a:r>
                  <a:rPr lang="en-US" altLang="en-US" sz="1000" b="1">
                    <a:solidFill>
                      <a:schemeClr val="bg2"/>
                    </a:solidFill>
                  </a:rPr>
                  <a:t>Application Program</a:t>
                </a:r>
                <a:endParaRPr lang="en-US" altLang="en-US" sz="1200">
                  <a:solidFill>
                    <a:schemeClr val="bg2"/>
                  </a:solidFill>
                  <a:latin typeface="Times New Roman" panose="02020603050405020304" pitchFamily="18" charset="0"/>
                </a:endParaRPr>
              </a:p>
            </p:txBody>
          </p:sp>
          <p:sp>
            <p:nvSpPr>
              <p:cNvPr id="30730" name="Rectangle 10">
                <a:extLst>
                  <a:ext uri="{FF2B5EF4-FFF2-40B4-BE49-F238E27FC236}">
                    <a16:creationId xmlns:a16="http://schemas.microsoft.com/office/drawing/2014/main" id="{1D4FB8B5-D257-4FCF-96D1-A165EC626D5E}"/>
                  </a:ext>
                </a:extLst>
              </p:cNvPr>
              <p:cNvSpPr>
                <a:spLocks noChangeArrowheads="1"/>
              </p:cNvSpPr>
              <p:nvPr/>
            </p:nvSpPr>
            <p:spPr bwMode="auto">
              <a:xfrm>
                <a:off x="4329" y="8824"/>
                <a:ext cx="1152" cy="234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solidFill>
                    <a:schemeClr val="bg2"/>
                  </a:solidFill>
                  <a:latin typeface="Times New Roman" panose="02020603050405020304" pitchFamily="18" charset="0"/>
                </a:endParaRPr>
              </a:p>
              <a:p>
                <a:endParaRPr lang="en-US" altLang="en-US" sz="1200">
                  <a:solidFill>
                    <a:schemeClr val="bg2"/>
                  </a:solidFill>
                  <a:latin typeface="Times New Roman" panose="02020603050405020304" pitchFamily="18" charset="0"/>
                </a:endParaRPr>
              </a:p>
              <a:p>
                <a:endParaRPr lang="en-US" altLang="en-US" sz="1200">
                  <a:solidFill>
                    <a:schemeClr val="bg2"/>
                  </a:solidFill>
                  <a:latin typeface="Times New Roman" panose="02020603050405020304" pitchFamily="18" charset="0"/>
                </a:endParaRPr>
              </a:p>
              <a:p>
                <a:pPr algn="ctr"/>
                <a:r>
                  <a:rPr lang="en-US" altLang="en-US" sz="1000" b="1">
                    <a:solidFill>
                      <a:schemeClr val="bg2"/>
                    </a:solidFill>
                  </a:rPr>
                  <a:t>TPFDF</a:t>
                </a:r>
                <a:endParaRPr lang="en-US" altLang="en-US" sz="1200">
                  <a:solidFill>
                    <a:schemeClr val="bg2"/>
                  </a:solidFill>
                  <a:latin typeface="Times New Roman" panose="02020603050405020304" pitchFamily="18" charset="0"/>
                </a:endParaRPr>
              </a:p>
            </p:txBody>
          </p:sp>
          <p:sp>
            <p:nvSpPr>
              <p:cNvPr id="30731" name="Line 11">
                <a:extLst>
                  <a:ext uri="{FF2B5EF4-FFF2-40B4-BE49-F238E27FC236}">
                    <a16:creationId xmlns:a16="http://schemas.microsoft.com/office/drawing/2014/main" id="{C3BE63A8-7B7C-422B-A8EA-EFC637CFFF71}"/>
                  </a:ext>
                </a:extLst>
              </p:cNvPr>
              <p:cNvSpPr>
                <a:spLocks noChangeShapeType="1"/>
              </p:cNvSpPr>
              <p:nvPr/>
            </p:nvSpPr>
            <p:spPr bwMode="auto">
              <a:xfrm>
                <a:off x="2961" y="9544"/>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2" name="Line 12">
                <a:extLst>
                  <a:ext uri="{FF2B5EF4-FFF2-40B4-BE49-F238E27FC236}">
                    <a16:creationId xmlns:a16="http://schemas.microsoft.com/office/drawing/2014/main" id="{A56A683F-BAC4-4E0C-AF3D-884D42CCE4CD}"/>
                  </a:ext>
                </a:extLst>
              </p:cNvPr>
              <p:cNvSpPr>
                <a:spLocks noChangeShapeType="1"/>
              </p:cNvSpPr>
              <p:nvPr/>
            </p:nvSpPr>
            <p:spPr bwMode="auto">
              <a:xfrm flipH="1">
                <a:off x="2961" y="10398"/>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3" name="Line 13">
                <a:extLst>
                  <a:ext uri="{FF2B5EF4-FFF2-40B4-BE49-F238E27FC236}">
                    <a16:creationId xmlns:a16="http://schemas.microsoft.com/office/drawing/2014/main" id="{1B48063D-60F3-400B-AF4D-AF8F292385A1}"/>
                  </a:ext>
                </a:extLst>
              </p:cNvPr>
              <p:cNvSpPr>
                <a:spLocks noChangeShapeType="1"/>
              </p:cNvSpPr>
              <p:nvPr/>
            </p:nvSpPr>
            <p:spPr bwMode="auto">
              <a:xfrm>
                <a:off x="5481" y="9004"/>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4" name="Rectangle 14">
                <a:extLst>
                  <a:ext uri="{FF2B5EF4-FFF2-40B4-BE49-F238E27FC236}">
                    <a16:creationId xmlns:a16="http://schemas.microsoft.com/office/drawing/2014/main" id="{94C7EBFC-81C3-4ACF-95D3-B8D9A5073413}"/>
                  </a:ext>
                </a:extLst>
              </p:cNvPr>
              <p:cNvSpPr>
                <a:spLocks noChangeArrowheads="1"/>
              </p:cNvSpPr>
              <p:nvPr/>
            </p:nvSpPr>
            <p:spPr bwMode="auto">
              <a:xfrm>
                <a:off x="6921" y="8824"/>
                <a:ext cx="1152" cy="234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solidFill>
                    <a:schemeClr val="bg2"/>
                  </a:solidFill>
                  <a:latin typeface="Times New Roman" panose="02020603050405020304" pitchFamily="18" charset="0"/>
                </a:endParaRPr>
              </a:p>
              <a:p>
                <a:endParaRPr lang="en-US" altLang="en-US" sz="1200">
                  <a:solidFill>
                    <a:schemeClr val="bg2"/>
                  </a:solidFill>
                  <a:latin typeface="Times New Roman" panose="02020603050405020304" pitchFamily="18" charset="0"/>
                </a:endParaRPr>
              </a:p>
              <a:p>
                <a:endParaRPr lang="en-US" altLang="en-US" sz="1200">
                  <a:solidFill>
                    <a:schemeClr val="bg2"/>
                  </a:solidFill>
                  <a:latin typeface="Times New Roman" panose="02020603050405020304" pitchFamily="18" charset="0"/>
                </a:endParaRPr>
              </a:p>
              <a:p>
                <a:pPr algn="ctr"/>
                <a:r>
                  <a:rPr lang="en-US" altLang="en-US" sz="1000" b="1">
                    <a:solidFill>
                      <a:schemeClr val="bg2"/>
                    </a:solidFill>
                  </a:rPr>
                  <a:t>TPF </a:t>
                </a:r>
                <a:endParaRPr lang="en-US" altLang="en-US" sz="1200">
                  <a:solidFill>
                    <a:schemeClr val="bg2"/>
                  </a:solidFill>
                  <a:latin typeface="Times New Roman" panose="02020603050405020304" pitchFamily="18" charset="0"/>
                </a:endParaRPr>
              </a:p>
            </p:txBody>
          </p:sp>
          <p:sp>
            <p:nvSpPr>
              <p:cNvPr id="30735" name="Rectangle 15">
                <a:extLst>
                  <a:ext uri="{FF2B5EF4-FFF2-40B4-BE49-F238E27FC236}">
                    <a16:creationId xmlns:a16="http://schemas.microsoft.com/office/drawing/2014/main" id="{0D08EB9E-93CB-450B-BB23-7913D2BC9685}"/>
                  </a:ext>
                </a:extLst>
              </p:cNvPr>
              <p:cNvSpPr>
                <a:spLocks noChangeArrowheads="1"/>
              </p:cNvSpPr>
              <p:nvPr/>
            </p:nvSpPr>
            <p:spPr bwMode="auto">
              <a:xfrm>
                <a:off x="9441" y="9220"/>
                <a:ext cx="1521" cy="158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pPr algn="ctr"/>
                <a:r>
                  <a:rPr lang="en-US" altLang="en-US" sz="1000" b="1"/>
                  <a:t>Physical Database</a:t>
                </a:r>
              </a:p>
            </p:txBody>
          </p:sp>
          <p:sp>
            <p:nvSpPr>
              <p:cNvPr id="30736" name="Line 16">
                <a:extLst>
                  <a:ext uri="{FF2B5EF4-FFF2-40B4-BE49-F238E27FC236}">
                    <a16:creationId xmlns:a16="http://schemas.microsoft.com/office/drawing/2014/main" id="{BAF5DA6D-E409-4812-A175-B1477155788E}"/>
                  </a:ext>
                </a:extLst>
              </p:cNvPr>
              <p:cNvSpPr>
                <a:spLocks noChangeShapeType="1"/>
              </p:cNvSpPr>
              <p:nvPr/>
            </p:nvSpPr>
            <p:spPr bwMode="auto">
              <a:xfrm>
                <a:off x="8001" y="9544"/>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7" name="Line 17">
                <a:extLst>
                  <a:ext uri="{FF2B5EF4-FFF2-40B4-BE49-F238E27FC236}">
                    <a16:creationId xmlns:a16="http://schemas.microsoft.com/office/drawing/2014/main" id="{FF74FDC4-9C5C-44DF-BE4C-D564EFD37DD8}"/>
                  </a:ext>
                </a:extLst>
              </p:cNvPr>
              <p:cNvSpPr>
                <a:spLocks noChangeShapeType="1"/>
              </p:cNvSpPr>
              <p:nvPr/>
            </p:nvSpPr>
            <p:spPr bwMode="auto">
              <a:xfrm flipH="1">
                <a:off x="8001" y="10398"/>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8" name="Line 18">
                <a:extLst>
                  <a:ext uri="{FF2B5EF4-FFF2-40B4-BE49-F238E27FC236}">
                    <a16:creationId xmlns:a16="http://schemas.microsoft.com/office/drawing/2014/main" id="{B6CC4962-813B-47F6-9FC4-8D63A6DCCAA2}"/>
                  </a:ext>
                </a:extLst>
              </p:cNvPr>
              <p:cNvSpPr>
                <a:spLocks noChangeShapeType="1"/>
              </p:cNvSpPr>
              <p:nvPr/>
            </p:nvSpPr>
            <p:spPr bwMode="auto">
              <a:xfrm flipH="1">
                <a:off x="5481" y="10758"/>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30724" name="Rectangle 19">
            <a:extLst>
              <a:ext uri="{FF2B5EF4-FFF2-40B4-BE49-F238E27FC236}">
                <a16:creationId xmlns:a16="http://schemas.microsoft.com/office/drawing/2014/main" id="{AB745466-ABA8-49B6-8526-E24C1E5416E5}"/>
              </a:ext>
            </a:extLst>
          </p:cNvPr>
          <p:cNvSpPr>
            <a:spLocks noChangeArrowheads="1"/>
          </p:cNvSpPr>
          <p:nvPr/>
        </p:nvSpPr>
        <p:spPr bwMode="auto">
          <a:xfrm>
            <a:off x="990600" y="1828800"/>
            <a:ext cx="91440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n-US" sz="1200">
                <a:cs typeface="Arial" panose="020B0604020202020204" pitchFamily="34" charset="0"/>
              </a:rPr>
              <a:t>                 File ID                                                         File Characteristics  </a:t>
            </a:r>
          </a:p>
          <a:p>
            <a:pPr algn="just"/>
            <a:endParaRPr lang="en-US" altLang="en-US" sz="1200">
              <a:cs typeface="Arial" panose="020B0604020202020204" pitchFamily="34" charset="0"/>
            </a:endParaRPr>
          </a:p>
          <a:p>
            <a:pPr algn="just"/>
            <a:endParaRPr lang="en-US" altLang="en-US" sz="1200">
              <a:cs typeface="Arial" panose="020B0604020202020204" pitchFamily="34" charset="0"/>
            </a:endParaRPr>
          </a:p>
          <a:p>
            <a:pPr algn="just"/>
            <a:r>
              <a:rPr lang="en-US" altLang="en-US" sz="1200">
                <a:cs typeface="Arial" panose="020B0604020202020204" pitchFamily="34" charset="0"/>
              </a:rPr>
              <a:t>	</a:t>
            </a:r>
          </a:p>
          <a:p>
            <a:pPr algn="just"/>
            <a:r>
              <a:rPr lang="en-US" altLang="en-US" sz="1200">
                <a:cs typeface="Times New Roman" panose="02020603050405020304" pitchFamily="18" charset="0"/>
              </a:rPr>
              <a:t>                        Phy. and                        File Addr                  </a:t>
            </a:r>
            <a:r>
              <a:rPr lang="en-US" altLang="en-US" sz="1000" b="1"/>
              <a:t>     </a:t>
            </a:r>
            <a:r>
              <a:rPr lang="en-US" altLang="en-US" sz="1200">
                <a:cs typeface="Times New Roman" panose="02020603050405020304" pitchFamily="18" charset="0"/>
              </a:rPr>
              <a:t> Phy. Addr</a:t>
            </a:r>
            <a:r>
              <a:rPr lang="en-AU" altLang="en-US" sz="1200">
                <a:cs typeface="Arial" panose="020B0604020202020204" pitchFamily="34" charset="0"/>
              </a:rPr>
              <a:t> </a:t>
            </a:r>
          </a:p>
          <a:p>
            <a:pPr algn="just"/>
            <a:r>
              <a:rPr lang="en-US" altLang="en-US" sz="1200">
                <a:cs typeface="Arial" panose="020B0604020202020204" pitchFamily="34" charset="0"/>
              </a:rPr>
              <a:t>   </a:t>
            </a:r>
            <a:r>
              <a:rPr lang="en-US" altLang="en-US" sz="1200" b="1">
                <a:cs typeface="Arial" panose="020B0604020202020204" pitchFamily="34" charset="0"/>
              </a:rPr>
              <a:t>Application</a:t>
            </a:r>
            <a:r>
              <a:rPr lang="en-US" altLang="en-US" sz="1200">
                <a:cs typeface="Arial" panose="020B0604020202020204" pitchFamily="34" charset="0"/>
              </a:rPr>
              <a:t>    Log. Data	  </a:t>
            </a:r>
            <a:r>
              <a:rPr lang="en-US" altLang="en-US" sz="1200" b="1">
                <a:cs typeface="Arial" panose="020B0604020202020204" pitchFamily="34" charset="0"/>
              </a:rPr>
              <a:t>TPFDF</a:t>
            </a:r>
            <a:r>
              <a:rPr lang="en-US" altLang="en-US" sz="1200">
                <a:cs typeface="Arial" panose="020B0604020202020204" pitchFamily="34" charset="0"/>
              </a:rPr>
              <a:t>		</a:t>
            </a:r>
            <a:r>
              <a:rPr lang="en-US" altLang="en-US" sz="1200" b="1">
                <a:cs typeface="Arial" panose="020B0604020202020204" pitchFamily="34" charset="0"/>
              </a:rPr>
              <a:t>TPF</a:t>
            </a:r>
            <a:endParaRPr lang="en-US" altLang="en-US" sz="1200" b="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altLang="en-US" sz="1200">
                <a:cs typeface="Arial" panose="020B0604020202020204" pitchFamily="34" charset="0"/>
              </a:rPr>
              <a:t>   </a:t>
            </a:r>
            <a:r>
              <a:rPr lang="en-US" altLang="en-US" sz="1200" b="1">
                <a:cs typeface="Arial" panose="020B0604020202020204" pitchFamily="34" charset="0"/>
              </a:rPr>
              <a:t>Program</a:t>
            </a:r>
            <a:r>
              <a:rPr lang="en-US" altLang="en-US" sz="1200">
                <a:cs typeface="Arial" panose="020B0604020202020204" pitchFamily="34" charset="0"/>
              </a:rPr>
              <a:t>	           </a:t>
            </a:r>
            <a:endPar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altLang="en-US">
              <a:latin typeface="Times New Roman" panose="02020603050405020304" pitchFamily="18" charset="0"/>
            </a:endParaRPr>
          </a:p>
        </p:txBody>
      </p:sp>
    </p:spTree>
  </p:cSld>
  <p:clrMapOvr>
    <a:masterClrMapping/>
  </p:clrMapOvr>
  <p:transition>
    <p:wipe dir="r"/>
  </p:transition>
</p:sld>
</file>

<file path=ppt/theme/theme1.xml><?xml version="1.0" encoding="utf-8"?>
<a:theme xmlns:a="http://schemas.openxmlformats.org/drawingml/2006/main" name="PPT_Template_7Feb14">
  <a:themeElements>
    <a:clrScheme name="CORPORATE">
      <a:dk1>
        <a:srgbClr val="000000"/>
      </a:dk1>
      <a:lt1>
        <a:srgbClr val="FFFFFF"/>
      </a:lt1>
      <a:dk2>
        <a:srgbClr val="005295"/>
      </a:dk2>
      <a:lt2>
        <a:srgbClr val="FFFFFF"/>
      </a:lt2>
      <a:accent1>
        <a:srgbClr val="D9D9D9"/>
      </a:accent1>
      <a:accent2>
        <a:srgbClr val="B7DEE8"/>
      </a:accent2>
      <a:accent3>
        <a:srgbClr val="005295"/>
      </a:accent3>
      <a:accent4>
        <a:srgbClr val="939598"/>
      </a:accent4>
      <a:accent5>
        <a:srgbClr val="005295"/>
      </a:accent5>
      <a:accent6>
        <a:srgbClr val="005295"/>
      </a:accent6>
      <a:hlink>
        <a:srgbClr val="000000"/>
      </a:hlink>
      <a:folHlink>
        <a:srgbClr val="000000"/>
      </a:folHlink>
    </a:clrScheme>
    <a:fontScheme name="MASTER TITLE STYL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3799F3FC68FD48BFEC0ABA4888C89B" ma:contentTypeVersion="4" ma:contentTypeDescription="Create a new document." ma:contentTypeScope="" ma:versionID="998417268b5085c60e7e988725d401fc">
  <xsd:schema xmlns:xsd="http://www.w3.org/2001/XMLSchema" xmlns:xs="http://www.w3.org/2001/XMLSchema" xmlns:p="http://schemas.microsoft.com/office/2006/metadata/properties" xmlns:ns2="88ee488f-f6e9-4fbf-be48-a5ac5c055833" xmlns:ns3="a4363dff-4924-4e14-acb5-5552e3a315f6" targetNamespace="http://schemas.microsoft.com/office/2006/metadata/properties" ma:root="true" ma:fieldsID="269a23c72225209199f711a7a0ff6ffc" ns2:_="" ns3:_="">
    <xsd:import namespace="88ee488f-f6e9-4fbf-be48-a5ac5c055833"/>
    <xsd:import namespace="a4363dff-4924-4e14-acb5-5552e3a315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ee488f-f6e9-4fbf-be48-a5ac5c0558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4363dff-4924-4e14-acb5-5552e3a315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2AC222-A0A7-4B1C-8415-D25067CDB9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ee488f-f6e9-4fbf-be48-a5ac5c055833"/>
    <ds:schemaRef ds:uri="a4363dff-4924-4e14-acb5-5552e3a31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50F908-9B21-4FF0-A178-DBB5CE889C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format</Template>
  <TotalTime>2824</TotalTime>
  <Words>407</Words>
  <Application>Microsoft Office PowerPoint</Application>
  <PresentationFormat>On-screen Show (4:3)</PresentationFormat>
  <Paragraphs>122</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PPT_Template_7Feb14</vt:lpstr>
      <vt:lpstr>TPF Assembler Training  </vt:lpstr>
      <vt:lpstr>TPF training</vt:lpstr>
      <vt:lpstr>Topics</vt:lpstr>
      <vt:lpstr>TPFDF – Terminology</vt:lpstr>
      <vt:lpstr>TPFDF – Naming Convention</vt:lpstr>
      <vt:lpstr>TPFDF – Naming Convention</vt:lpstr>
      <vt:lpstr>TPFDF – Logical Record Structure</vt:lpstr>
      <vt:lpstr>TPFDF – File Handling</vt:lpstr>
      <vt:lpstr>TPFDF – DBDEF</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
  <cp:lastModifiedBy>N, Vani</cp:lastModifiedBy>
  <cp:revision>327</cp:revision>
  <cp:lastPrinted>2001-08-16T18:59:48Z</cp:lastPrinted>
  <dcterms:created xsi:type="dcterms:W3CDTF">2001-03-09T16:00:19Z</dcterms:created>
  <dcterms:modified xsi:type="dcterms:W3CDTF">2022-01-20T07:21:26Z</dcterms:modified>
</cp:coreProperties>
</file>