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6" r:id="rId3"/>
  </p:sldMasterIdLst>
  <p:notesMasterIdLst>
    <p:notesMasterId r:id="rId15"/>
  </p:notesMasterIdLst>
  <p:handoutMasterIdLst>
    <p:handoutMasterId r:id="rId16"/>
  </p:handoutMasterIdLst>
  <p:sldIdLst>
    <p:sldId id="360" r:id="rId4"/>
    <p:sldId id="256" r:id="rId5"/>
    <p:sldId id="273" r:id="rId6"/>
    <p:sldId id="302" r:id="rId7"/>
    <p:sldId id="326" r:id="rId8"/>
    <p:sldId id="356" r:id="rId9"/>
    <p:sldId id="357" r:id="rId10"/>
    <p:sldId id="358" r:id="rId11"/>
    <p:sldId id="359" r:id="rId12"/>
    <p:sldId id="355" r:id="rId13"/>
    <p:sldId id="339" r:id="rId14"/>
  </p:sldIdLst>
  <p:sldSz cx="9144000" cy="6858000" type="screen4x3"/>
  <p:notesSz cx="6997700" cy="93091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8787"/>
    <a:srgbClr val="CAD704"/>
    <a:srgbClr val="89A5C7"/>
    <a:srgbClr val="9ED67D"/>
    <a:srgbClr val="99CCCC"/>
    <a:srgbClr val="F0F076"/>
    <a:srgbClr val="FCCEB1"/>
    <a:srgbClr val="1347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59D0D6-6B89-B0B1-2265-842FEA91BEBF}" v="3" dt="2022-01-21T04:12:33.3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660" autoAdjust="0"/>
  </p:normalViewPr>
  <p:slideViewPr>
    <p:cSldViewPr>
      <p:cViewPr varScale="1">
        <p:scale>
          <a:sx n="107" d="100"/>
          <a:sy n="107" d="100"/>
        </p:scale>
        <p:origin x="78" y="12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1.xml"/><Relationship Id="rId21"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5/10/relationships/revisionInfo" Target="revisionInfo.xml"/></Relationships>
</file>

<file path=ppt/_rels/viewProps.xml.rels><?xml version="1.0" encoding="UTF-8" standalone="yes"?>
<Relationships xmlns="http://schemas.openxmlformats.org/package/2006/relationships"><Relationship Id="rId1"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garajan S1" userId="S::rengarajan.s1@mphasis.com::82b79d8b-5e92-4986-ba33-80d9d45f57b1" providerId="AD" clId="Web-{E459D0D6-6B89-B0B1-2265-842FEA91BEBF}"/>
    <pc:docChg chg="modSld">
      <pc:chgData name="Rengarajan S1" userId="S::rengarajan.s1@mphasis.com::82b79d8b-5e92-4986-ba33-80d9d45f57b1" providerId="AD" clId="Web-{E459D0D6-6B89-B0B1-2265-842FEA91BEBF}" dt="2022-01-21T04:12:31.907" v="1" actId="20577"/>
      <pc:docMkLst>
        <pc:docMk/>
      </pc:docMkLst>
      <pc:sldChg chg="modSp">
        <pc:chgData name="Rengarajan S1" userId="S::rengarajan.s1@mphasis.com::82b79d8b-5e92-4986-ba33-80d9d45f57b1" providerId="AD" clId="Web-{E459D0D6-6B89-B0B1-2265-842FEA91BEBF}" dt="2022-01-21T04:12:31.907" v="1" actId="20577"/>
        <pc:sldMkLst>
          <pc:docMk/>
          <pc:sldMk cId="0" sldId="360"/>
        </pc:sldMkLst>
        <pc:spChg chg="mod">
          <ac:chgData name="Rengarajan S1" userId="S::rengarajan.s1@mphasis.com::82b79d8b-5e92-4986-ba33-80d9d45f57b1" providerId="AD" clId="Web-{E459D0D6-6B89-B0B1-2265-842FEA91BEBF}" dt="2022-01-21T04:12:31.907" v="1" actId="20577"/>
          <ac:spMkLst>
            <pc:docMk/>
            <pc:sldMk cId="0" sldId="360"/>
            <ac:spMk id="15362" creationId="{385CDD99-3297-47F6-AFD0-0C0486867AB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11E28CA-65D6-43F8-93F2-524137D2CEF9}"/>
              </a:ext>
            </a:extLst>
          </p:cNvPr>
          <p:cNvSpPr>
            <a:spLocks noGrp="1" noChangeArrowheads="1"/>
          </p:cNvSpPr>
          <p:nvPr>
            <p:ph type="hdr" sz="quarter"/>
          </p:nvPr>
        </p:nvSpPr>
        <p:spPr bwMode="auto">
          <a:xfrm>
            <a:off x="0" y="0"/>
            <a:ext cx="305276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23" tIns="45862" rIns="91723" bIns="45862" numCol="1" anchor="t" anchorCtr="0" compatLnSpc="1">
            <a:prstTxWarp prst="textNoShape">
              <a:avLst/>
            </a:prstTxWarp>
          </a:bodyPr>
          <a:lstStyle>
            <a:lvl1pPr defTabSz="917575">
              <a:defRPr sz="1200">
                <a:latin typeface="Times New Roman" panose="02020603050405020304" pitchFamily="18" charset="0"/>
              </a:defRPr>
            </a:lvl1pPr>
          </a:lstStyle>
          <a:p>
            <a:pPr>
              <a:defRPr/>
            </a:pPr>
            <a:endParaRPr lang="en-US"/>
          </a:p>
        </p:txBody>
      </p:sp>
      <p:sp>
        <p:nvSpPr>
          <p:cNvPr id="27651" name="Rectangle 3">
            <a:extLst>
              <a:ext uri="{FF2B5EF4-FFF2-40B4-BE49-F238E27FC236}">
                <a16:creationId xmlns:a16="http://schemas.microsoft.com/office/drawing/2014/main" id="{2E64540A-75D3-463C-AFCA-FC1900FC31E6}"/>
              </a:ext>
            </a:extLst>
          </p:cNvPr>
          <p:cNvSpPr>
            <a:spLocks noGrp="1" noChangeArrowheads="1"/>
          </p:cNvSpPr>
          <p:nvPr>
            <p:ph type="dt" sz="quarter" idx="1"/>
          </p:nvPr>
        </p:nvSpPr>
        <p:spPr bwMode="auto">
          <a:xfrm>
            <a:off x="3970338" y="0"/>
            <a:ext cx="3052762"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23" tIns="45862" rIns="91723" bIns="45862" numCol="1" anchor="t" anchorCtr="0" compatLnSpc="1">
            <a:prstTxWarp prst="textNoShape">
              <a:avLst/>
            </a:prstTxWarp>
          </a:bodyPr>
          <a:lstStyle>
            <a:lvl1pPr algn="r" defTabSz="917575">
              <a:defRPr sz="1200">
                <a:latin typeface="Times New Roman" panose="02020603050405020304" pitchFamily="18" charset="0"/>
              </a:defRPr>
            </a:lvl1pPr>
          </a:lstStyle>
          <a:p>
            <a:pPr>
              <a:defRPr/>
            </a:pPr>
            <a:endParaRPr lang="en-US"/>
          </a:p>
        </p:txBody>
      </p:sp>
      <p:sp>
        <p:nvSpPr>
          <p:cNvPr id="27652" name="Rectangle 4">
            <a:extLst>
              <a:ext uri="{FF2B5EF4-FFF2-40B4-BE49-F238E27FC236}">
                <a16:creationId xmlns:a16="http://schemas.microsoft.com/office/drawing/2014/main" id="{B8D7CC81-F87E-4E05-BF44-481CCA1C0A21}"/>
              </a:ext>
            </a:extLst>
          </p:cNvPr>
          <p:cNvSpPr>
            <a:spLocks noGrp="1" noChangeArrowheads="1"/>
          </p:cNvSpPr>
          <p:nvPr>
            <p:ph type="ftr" sz="quarter" idx="2"/>
          </p:nvPr>
        </p:nvSpPr>
        <p:spPr bwMode="auto">
          <a:xfrm>
            <a:off x="0" y="8875713"/>
            <a:ext cx="3052763"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23" tIns="45862" rIns="91723" bIns="45862" numCol="1" anchor="b" anchorCtr="0" compatLnSpc="1">
            <a:prstTxWarp prst="textNoShape">
              <a:avLst/>
            </a:prstTxWarp>
          </a:bodyPr>
          <a:lstStyle>
            <a:lvl1pPr defTabSz="917575">
              <a:defRPr sz="1200">
                <a:latin typeface="Times New Roman" panose="02020603050405020304" pitchFamily="18" charset="0"/>
              </a:defRPr>
            </a:lvl1pPr>
          </a:lstStyle>
          <a:p>
            <a:pPr>
              <a:defRPr/>
            </a:pPr>
            <a:endParaRPr lang="en-US"/>
          </a:p>
        </p:txBody>
      </p:sp>
      <p:sp>
        <p:nvSpPr>
          <p:cNvPr id="27653" name="Rectangle 5">
            <a:extLst>
              <a:ext uri="{FF2B5EF4-FFF2-40B4-BE49-F238E27FC236}">
                <a16:creationId xmlns:a16="http://schemas.microsoft.com/office/drawing/2014/main" id="{A6312254-5A81-44DA-90A4-E5A2FCFB510B}"/>
              </a:ext>
            </a:extLst>
          </p:cNvPr>
          <p:cNvSpPr>
            <a:spLocks noGrp="1" noChangeArrowheads="1"/>
          </p:cNvSpPr>
          <p:nvPr>
            <p:ph type="sldNum" sz="quarter" idx="3"/>
          </p:nvPr>
        </p:nvSpPr>
        <p:spPr bwMode="auto">
          <a:xfrm>
            <a:off x="3970338" y="8875713"/>
            <a:ext cx="3052762"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23" tIns="45862" rIns="91723" bIns="45862" numCol="1" anchor="b" anchorCtr="0" compatLnSpc="1">
            <a:prstTxWarp prst="textNoShape">
              <a:avLst/>
            </a:prstTxWarp>
          </a:bodyPr>
          <a:lstStyle>
            <a:lvl1pPr algn="r" defTabSz="917575">
              <a:defRPr sz="1200">
                <a:latin typeface="Times New Roman" panose="02020603050405020304" pitchFamily="18" charset="0"/>
              </a:defRPr>
            </a:lvl1pPr>
          </a:lstStyle>
          <a:p>
            <a:fld id="{4A0A1625-6867-4473-BC1F-E6E66F1C0A1F}"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1026">
            <a:extLst>
              <a:ext uri="{FF2B5EF4-FFF2-40B4-BE49-F238E27FC236}">
                <a16:creationId xmlns:a16="http://schemas.microsoft.com/office/drawing/2014/main" id="{3ACDCF72-20A7-4EB1-AAF6-B23D40CA628A}"/>
              </a:ext>
            </a:extLst>
          </p:cNvPr>
          <p:cNvSpPr>
            <a:spLocks noGrp="1" noChangeArrowheads="1"/>
          </p:cNvSpPr>
          <p:nvPr>
            <p:ph type="hdr" sz="quarter"/>
          </p:nvPr>
        </p:nvSpPr>
        <p:spPr bwMode="auto">
          <a:xfrm>
            <a:off x="0" y="0"/>
            <a:ext cx="305276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23" tIns="45862" rIns="91723" bIns="45862" numCol="1" anchor="t" anchorCtr="0" compatLnSpc="1">
            <a:prstTxWarp prst="textNoShape">
              <a:avLst/>
            </a:prstTxWarp>
          </a:bodyPr>
          <a:lstStyle>
            <a:lvl1pPr defTabSz="917575">
              <a:defRPr sz="1200"/>
            </a:lvl1pPr>
          </a:lstStyle>
          <a:p>
            <a:pPr>
              <a:defRPr/>
            </a:pPr>
            <a:endParaRPr lang="en-US"/>
          </a:p>
        </p:txBody>
      </p:sp>
      <p:sp>
        <p:nvSpPr>
          <p:cNvPr id="33795" name="Rectangle 1027">
            <a:extLst>
              <a:ext uri="{FF2B5EF4-FFF2-40B4-BE49-F238E27FC236}">
                <a16:creationId xmlns:a16="http://schemas.microsoft.com/office/drawing/2014/main" id="{3ED6D6FE-6121-4512-8B4D-C649BFE7513B}"/>
              </a:ext>
            </a:extLst>
          </p:cNvPr>
          <p:cNvSpPr>
            <a:spLocks noGrp="1" noChangeArrowheads="1"/>
          </p:cNvSpPr>
          <p:nvPr>
            <p:ph type="dt" idx="1"/>
          </p:nvPr>
        </p:nvSpPr>
        <p:spPr bwMode="auto">
          <a:xfrm>
            <a:off x="3970338" y="0"/>
            <a:ext cx="3052762"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23" tIns="45862" rIns="91723" bIns="45862" numCol="1" anchor="t" anchorCtr="0" compatLnSpc="1">
            <a:prstTxWarp prst="textNoShape">
              <a:avLst/>
            </a:prstTxWarp>
          </a:bodyPr>
          <a:lstStyle>
            <a:lvl1pPr algn="r" defTabSz="917575">
              <a:defRPr sz="1200"/>
            </a:lvl1pPr>
          </a:lstStyle>
          <a:p>
            <a:pPr>
              <a:defRPr/>
            </a:pPr>
            <a:endParaRPr lang="en-US"/>
          </a:p>
        </p:txBody>
      </p:sp>
      <p:sp>
        <p:nvSpPr>
          <p:cNvPr id="13316" name="Rectangle 1028">
            <a:extLst>
              <a:ext uri="{FF2B5EF4-FFF2-40B4-BE49-F238E27FC236}">
                <a16:creationId xmlns:a16="http://schemas.microsoft.com/office/drawing/2014/main" id="{2FB170A2-593C-43C2-BE4D-52F7331D0AD9}"/>
              </a:ext>
            </a:extLst>
          </p:cNvPr>
          <p:cNvSpPr>
            <a:spLocks noGrp="1" noRot="1" noChangeAspect="1" noChangeArrowheads="1" noTextEdit="1"/>
          </p:cNvSpPr>
          <p:nvPr>
            <p:ph type="sldImg" idx="2"/>
          </p:nvPr>
        </p:nvSpPr>
        <p:spPr bwMode="auto">
          <a:xfrm>
            <a:off x="1127125" y="688975"/>
            <a:ext cx="4692650" cy="35194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797" name="Rectangle 1029">
            <a:extLst>
              <a:ext uri="{FF2B5EF4-FFF2-40B4-BE49-F238E27FC236}">
                <a16:creationId xmlns:a16="http://schemas.microsoft.com/office/drawing/2014/main" id="{B929D0A7-4C6F-4594-AFB5-357035FA068B}"/>
              </a:ext>
            </a:extLst>
          </p:cNvPr>
          <p:cNvSpPr>
            <a:spLocks noGrp="1" noChangeArrowheads="1"/>
          </p:cNvSpPr>
          <p:nvPr>
            <p:ph type="body" sz="quarter" idx="3"/>
          </p:nvPr>
        </p:nvSpPr>
        <p:spPr bwMode="auto">
          <a:xfrm>
            <a:off x="915988" y="4437063"/>
            <a:ext cx="5114925" cy="420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23" tIns="45862" rIns="91723" bIns="4586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798" name="Rectangle 1030">
            <a:extLst>
              <a:ext uri="{FF2B5EF4-FFF2-40B4-BE49-F238E27FC236}">
                <a16:creationId xmlns:a16="http://schemas.microsoft.com/office/drawing/2014/main" id="{4A3C029A-C4A4-44CB-BD1B-297FA0B43FD4}"/>
              </a:ext>
            </a:extLst>
          </p:cNvPr>
          <p:cNvSpPr>
            <a:spLocks noGrp="1" noChangeArrowheads="1"/>
          </p:cNvSpPr>
          <p:nvPr>
            <p:ph type="ftr" sz="quarter" idx="4"/>
          </p:nvPr>
        </p:nvSpPr>
        <p:spPr bwMode="auto">
          <a:xfrm>
            <a:off x="0" y="8875713"/>
            <a:ext cx="3052763"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23" tIns="45862" rIns="91723" bIns="45862" numCol="1" anchor="b" anchorCtr="0" compatLnSpc="1">
            <a:prstTxWarp prst="textNoShape">
              <a:avLst/>
            </a:prstTxWarp>
          </a:bodyPr>
          <a:lstStyle>
            <a:lvl1pPr defTabSz="917575">
              <a:defRPr sz="1200"/>
            </a:lvl1pPr>
          </a:lstStyle>
          <a:p>
            <a:pPr>
              <a:defRPr/>
            </a:pPr>
            <a:endParaRPr lang="en-US"/>
          </a:p>
        </p:txBody>
      </p:sp>
      <p:sp>
        <p:nvSpPr>
          <p:cNvPr id="33799" name="Rectangle 1031">
            <a:extLst>
              <a:ext uri="{FF2B5EF4-FFF2-40B4-BE49-F238E27FC236}">
                <a16:creationId xmlns:a16="http://schemas.microsoft.com/office/drawing/2014/main" id="{A3349891-137B-4AC4-9AB1-A4DB092F4D4F}"/>
              </a:ext>
            </a:extLst>
          </p:cNvPr>
          <p:cNvSpPr>
            <a:spLocks noGrp="1" noChangeArrowheads="1"/>
          </p:cNvSpPr>
          <p:nvPr>
            <p:ph type="sldNum" sz="quarter" idx="5"/>
          </p:nvPr>
        </p:nvSpPr>
        <p:spPr bwMode="auto">
          <a:xfrm>
            <a:off x="3970338" y="8875713"/>
            <a:ext cx="3052762"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23" tIns="45862" rIns="91723" bIns="45862" numCol="1" anchor="b" anchorCtr="0" compatLnSpc="1">
            <a:prstTxWarp prst="textNoShape">
              <a:avLst/>
            </a:prstTxWarp>
          </a:bodyPr>
          <a:lstStyle>
            <a:lvl1pPr algn="r" defTabSz="917575">
              <a:defRPr sz="1200"/>
            </a:lvl1pPr>
          </a:lstStyle>
          <a:p>
            <a:fld id="{A5A1723B-E5DC-47C8-BA48-C12D9977CC4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marL="123825" indent="-123825" algn="l" rtl="0" eaLnBrk="0" fontAlgn="base" hangingPunct="0">
      <a:spcBef>
        <a:spcPct val="30000"/>
      </a:spcBef>
      <a:spcAft>
        <a:spcPct val="0"/>
      </a:spcAft>
      <a:buChar char="•"/>
      <a:defRPr kumimoji="1" sz="1200" kern="1200">
        <a:solidFill>
          <a:schemeClr val="tx1"/>
        </a:solidFill>
        <a:latin typeface="Arial" panose="020B0604020202020204" pitchFamily="34" charset="0"/>
        <a:ea typeface="+mn-ea"/>
        <a:cs typeface="+mn-cs"/>
      </a:defRPr>
    </a:lvl1pPr>
    <a:lvl2pPr marL="579438" indent="-122238" algn="l" rtl="0" eaLnBrk="0" fontAlgn="base" hangingPunct="0">
      <a:spcBef>
        <a:spcPct val="30000"/>
      </a:spcBef>
      <a:spcAft>
        <a:spcPct val="0"/>
      </a:spcAft>
      <a:buChar char="•"/>
      <a:defRPr kumimoji="1" sz="1200" kern="1200">
        <a:solidFill>
          <a:schemeClr val="tx1"/>
        </a:solidFill>
        <a:latin typeface="Arial" panose="020B0604020202020204" pitchFamily="34" charset="0"/>
        <a:ea typeface="+mn-ea"/>
        <a:cs typeface="+mn-cs"/>
      </a:defRPr>
    </a:lvl2pPr>
    <a:lvl3pPr marL="1035050" indent="-120650" algn="l" rtl="0" eaLnBrk="0" fontAlgn="base" hangingPunct="0">
      <a:spcBef>
        <a:spcPct val="30000"/>
      </a:spcBef>
      <a:spcAft>
        <a:spcPct val="0"/>
      </a:spcAft>
      <a:buChar char="•"/>
      <a:defRPr kumimoji="1" sz="1200" kern="1200">
        <a:solidFill>
          <a:schemeClr val="tx1"/>
        </a:solidFill>
        <a:latin typeface="Arial" panose="020B0604020202020204" pitchFamily="34" charset="0"/>
        <a:ea typeface="+mn-ea"/>
        <a:cs typeface="+mn-cs"/>
      </a:defRPr>
    </a:lvl3pPr>
    <a:lvl4pPr marL="1490663" indent="-119063" algn="l" rtl="0" eaLnBrk="0" fontAlgn="base" hangingPunct="0">
      <a:spcBef>
        <a:spcPct val="30000"/>
      </a:spcBef>
      <a:spcAft>
        <a:spcPct val="0"/>
      </a:spcAft>
      <a:buChar char="•"/>
      <a:defRPr kumimoji="1" sz="1200" kern="1200">
        <a:solidFill>
          <a:schemeClr val="tx1"/>
        </a:solidFill>
        <a:latin typeface="Arial" panose="020B0604020202020204" pitchFamily="34" charset="0"/>
        <a:ea typeface="+mn-ea"/>
        <a:cs typeface="+mn-cs"/>
      </a:defRPr>
    </a:lvl4pPr>
    <a:lvl5pPr marL="1946275" indent="-117475" algn="l" rtl="0" eaLnBrk="0" fontAlgn="base" hangingPunct="0">
      <a:spcBef>
        <a:spcPct val="30000"/>
      </a:spcBef>
      <a:spcAft>
        <a:spcPct val="0"/>
      </a:spcAft>
      <a:buChar char="•"/>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31">
            <a:extLst>
              <a:ext uri="{FF2B5EF4-FFF2-40B4-BE49-F238E27FC236}">
                <a16:creationId xmlns:a16="http://schemas.microsoft.com/office/drawing/2014/main" id="{2AC19179-BA33-4AEA-A525-4DB4B6476679}"/>
              </a:ext>
            </a:extLst>
          </p:cNvPr>
          <p:cNvSpPr>
            <a:spLocks noGrp="1" noChangeArrowheads="1"/>
          </p:cNvSpPr>
          <p:nvPr>
            <p:ph type="sldNum" sz="quarter" idx="5"/>
          </p:nvPr>
        </p:nvSpPr>
        <p:spPr>
          <a:noFill/>
        </p:spPr>
        <p:txBody>
          <a:bodyPr/>
          <a:lstStyle>
            <a:lvl1pPr defTabSz="917575">
              <a:defRPr sz="2400">
                <a:solidFill>
                  <a:schemeClr val="tx1"/>
                </a:solidFill>
                <a:latin typeface="Arial" panose="020B0604020202020204" pitchFamily="34" charset="0"/>
              </a:defRPr>
            </a:lvl1pPr>
            <a:lvl2pPr marL="742950" indent="-285750" defTabSz="917575">
              <a:defRPr sz="2400">
                <a:solidFill>
                  <a:schemeClr val="tx1"/>
                </a:solidFill>
                <a:latin typeface="Arial" panose="020B0604020202020204" pitchFamily="34" charset="0"/>
              </a:defRPr>
            </a:lvl2pPr>
            <a:lvl3pPr marL="1143000" indent="-228600" defTabSz="917575">
              <a:defRPr sz="2400">
                <a:solidFill>
                  <a:schemeClr val="tx1"/>
                </a:solidFill>
                <a:latin typeface="Arial" panose="020B0604020202020204" pitchFamily="34" charset="0"/>
              </a:defRPr>
            </a:lvl3pPr>
            <a:lvl4pPr marL="1600200" indent="-228600" defTabSz="917575">
              <a:defRPr sz="2400">
                <a:solidFill>
                  <a:schemeClr val="tx1"/>
                </a:solidFill>
                <a:latin typeface="Arial" panose="020B0604020202020204" pitchFamily="34" charset="0"/>
              </a:defRPr>
            </a:lvl4pPr>
            <a:lvl5pPr marL="2057400" indent="-228600" defTabSz="917575">
              <a:defRPr sz="2400">
                <a:solidFill>
                  <a:schemeClr val="tx1"/>
                </a:solidFill>
                <a:latin typeface="Arial" panose="020B0604020202020204" pitchFamily="34" charset="0"/>
              </a:defRPr>
            </a:lvl5pPr>
            <a:lvl6pPr marL="2514600" indent="-228600" defTabSz="9175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75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75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7575" eaLnBrk="0" fontAlgn="base" hangingPunct="0">
              <a:spcBef>
                <a:spcPct val="0"/>
              </a:spcBef>
              <a:spcAft>
                <a:spcPct val="0"/>
              </a:spcAft>
              <a:defRPr sz="2400">
                <a:solidFill>
                  <a:schemeClr val="tx1"/>
                </a:solidFill>
                <a:latin typeface="Arial" panose="020B0604020202020204" pitchFamily="34" charset="0"/>
              </a:defRPr>
            </a:lvl9pPr>
          </a:lstStyle>
          <a:p>
            <a:fld id="{05F0A10F-7A09-41A7-B6D2-7BBFF2B737A7}" type="slidenum">
              <a:rPr lang="en-US" altLang="en-US" sz="1200"/>
              <a:pPr/>
              <a:t>2</a:t>
            </a:fld>
            <a:endParaRPr lang="en-US" altLang="en-US" sz="1200"/>
          </a:p>
        </p:txBody>
      </p:sp>
      <p:sp>
        <p:nvSpPr>
          <p:cNvPr id="17411" name="Rectangle 4">
            <a:extLst>
              <a:ext uri="{FF2B5EF4-FFF2-40B4-BE49-F238E27FC236}">
                <a16:creationId xmlns:a16="http://schemas.microsoft.com/office/drawing/2014/main" id="{55D58C45-B573-4EFA-B30D-B1BD0BE96982}"/>
              </a:ext>
            </a:extLst>
          </p:cNvPr>
          <p:cNvSpPr>
            <a:spLocks noGrp="1" noRot="1" noChangeAspect="1" noChangeArrowheads="1" noTextEdit="1"/>
          </p:cNvSpPr>
          <p:nvPr>
            <p:ph type="sldImg"/>
          </p:nvPr>
        </p:nvSpPr>
        <p:spPr>
          <a:ln/>
        </p:spPr>
      </p:sp>
      <p:sp>
        <p:nvSpPr>
          <p:cNvPr id="17412" name="Rectangle 5">
            <a:extLst>
              <a:ext uri="{FF2B5EF4-FFF2-40B4-BE49-F238E27FC236}">
                <a16:creationId xmlns:a16="http://schemas.microsoft.com/office/drawing/2014/main" id="{019F4EA8-3336-474A-8F59-2F0DBE70BD43}"/>
              </a:ext>
            </a:extLst>
          </p:cNvPr>
          <p:cNvSpPr>
            <a:spLocks noGrp="1" noChangeArrowheads="1"/>
          </p:cNvSpPr>
          <p:nvPr>
            <p:ph type="body" idx="1"/>
          </p:nvPr>
        </p:nvSpPr>
        <p:spPr>
          <a:noFill/>
        </p:spPr>
        <p:txBody>
          <a:bodyPr/>
          <a:lstStyle/>
          <a:p>
            <a:pPr>
              <a:buFontTx/>
              <a:buNone/>
            </a:pPr>
            <a:r>
              <a:rPr lang="en-US" altLang="en-US"/>
              <a:t>Title Slide</a:t>
            </a:r>
          </a:p>
          <a:p>
            <a:r>
              <a:rPr lang="en-US" altLang="en-US"/>
              <a:t>Title is 28 pt. Arial.</a:t>
            </a:r>
          </a:p>
          <a:p>
            <a:r>
              <a:rPr lang="en-US" altLang="en-US"/>
              <a:t>Subtitle and speaker’s name are 18 pt. Arial.</a:t>
            </a:r>
          </a:p>
          <a:p>
            <a:r>
              <a:rPr lang="en-US" altLang="en-US"/>
              <a:t>Photo may be customized for your purpose.</a:t>
            </a:r>
          </a:p>
          <a:p>
            <a:pPr lvl="1"/>
            <a:r>
              <a:rPr lang="en-US" altLang="en-US"/>
              <a:t>Photos depict interesting points of view.</a:t>
            </a:r>
          </a:p>
          <a:p>
            <a:pPr lvl="1"/>
            <a:r>
              <a:rPr lang="en-US" altLang="en-US"/>
              <a:t>Photo colors are desaturated for a subtle effect.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31">
            <a:extLst>
              <a:ext uri="{FF2B5EF4-FFF2-40B4-BE49-F238E27FC236}">
                <a16:creationId xmlns:a16="http://schemas.microsoft.com/office/drawing/2014/main" id="{6D901EF7-7F19-457A-AD7D-30FE90055587}"/>
              </a:ext>
            </a:extLst>
          </p:cNvPr>
          <p:cNvSpPr>
            <a:spLocks noGrp="1" noChangeArrowheads="1"/>
          </p:cNvSpPr>
          <p:nvPr>
            <p:ph type="sldNum" sz="quarter" idx="5"/>
          </p:nvPr>
        </p:nvSpPr>
        <p:spPr>
          <a:noFill/>
        </p:spPr>
        <p:txBody>
          <a:bodyPr/>
          <a:lstStyle>
            <a:lvl1pPr defTabSz="917575">
              <a:defRPr sz="2400">
                <a:solidFill>
                  <a:schemeClr val="tx1"/>
                </a:solidFill>
                <a:latin typeface="Arial" panose="020B0604020202020204" pitchFamily="34" charset="0"/>
              </a:defRPr>
            </a:lvl1pPr>
            <a:lvl2pPr marL="742950" indent="-285750" defTabSz="917575">
              <a:defRPr sz="2400">
                <a:solidFill>
                  <a:schemeClr val="tx1"/>
                </a:solidFill>
                <a:latin typeface="Arial" panose="020B0604020202020204" pitchFamily="34" charset="0"/>
              </a:defRPr>
            </a:lvl2pPr>
            <a:lvl3pPr marL="1143000" indent="-228600" defTabSz="917575">
              <a:defRPr sz="2400">
                <a:solidFill>
                  <a:schemeClr val="tx1"/>
                </a:solidFill>
                <a:latin typeface="Arial" panose="020B0604020202020204" pitchFamily="34" charset="0"/>
              </a:defRPr>
            </a:lvl3pPr>
            <a:lvl4pPr marL="1600200" indent="-228600" defTabSz="917575">
              <a:defRPr sz="2400">
                <a:solidFill>
                  <a:schemeClr val="tx1"/>
                </a:solidFill>
                <a:latin typeface="Arial" panose="020B0604020202020204" pitchFamily="34" charset="0"/>
              </a:defRPr>
            </a:lvl4pPr>
            <a:lvl5pPr marL="2057400" indent="-228600" defTabSz="917575">
              <a:defRPr sz="2400">
                <a:solidFill>
                  <a:schemeClr val="tx1"/>
                </a:solidFill>
                <a:latin typeface="Arial" panose="020B0604020202020204" pitchFamily="34" charset="0"/>
              </a:defRPr>
            </a:lvl5pPr>
            <a:lvl6pPr marL="2514600" indent="-228600" defTabSz="9175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75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75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7575" eaLnBrk="0" fontAlgn="base" hangingPunct="0">
              <a:spcBef>
                <a:spcPct val="0"/>
              </a:spcBef>
              <a:spcAft>
                <a:spcPct val="0"/>
              </a:spcAft>
              <a:defRPr sz="2400">
                <a:solidFill>
                  <a:schemeClr val="tx1"/>
                </a:solidFill>
                <a:latin typeface="Arial" panose="020B0604020202020204" pitchFamily="34" charset="0"/>
              </a:defRPr>
            </a:lvl9pPr>
          </a:lstStyle>
          <a:p>
            <a:fld id="{BED59217-1ADE-4D9C-9DCB-5AEB7CE2B940}" type="slidenum">
              <a:rPr lang="en-US" altLang="en-US" sz="1200"/>
              <a:pPr/>
              <a:t>11</a:t>
            </a:fld>
            <a:endParaRPr lang="en-US" altLang="en-US" sz="1200"/>
          </a:p>
        </p:txBody>
      </p:sp>
      <p:sp>
        <p:nvSpPr>
          <p:cNvPr id="35843" name="Rectangle 2">
            <a:extLst>
              <a:ext uri="{FF2B5EF4-FFF2-40B4-BE49-F238E27FC236}">
                <a16:creationId xmlns:a16="http://schemas.microsoft.com/office/drawing/2014/main" id="{52E00C55-C912-434B-8D19-61B3E4D3EBD9}"/>
              </a:ext>
            </a:extLst>
          </p:cNvPr>
          <p:cNvSpPr>
            <a:spLocks noGrp="1" noRot="1" noChangeAspect="1" noChangeArrowheads="1" noTextEdit="1"/>
          </p:cNvSpPr>
          <p:nvPr>
            <p:ph type="sldImg"/>
          </p:nvPr>
        </p:nvSpPr>
        <p:spPr>
          <a:solidFill>
            <a:srgbClr val="FFFFFF"/>
          </a:solidFill>
          <a:ln/>
        </p:spPr>
      </p:sp>
      <p:sp>
        <p:nvSpPr>
          <p:cNvPr id="35844" name="Rectangle 3">
            <a:extLst>
              <a:ext uri="{FF2B5EF4-FFF2-40B4-BE49-F238E27FC236}">
                <a16:creationId xmlns:a16="http://schemas.microsoft.com/office/drawing/2014/main" id="{C9A6F14E-D76E-47A3-8A36-2C2426AE5FBF}"/>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a:buFontTx/>
              <a:buNone/>
            </a:pPr>
            <a:r>
              <a:rPr lang="en-US" altLang="en-US"/>
              <a:t>Bullet Slides</a:t>
            </a:r>
          </a:p>
          <a:p>
            <a:r>
              <a:rPr lang="en-US" altLang="en-US"/>
              <a:t>On bullet slides without photos or graphs, text is centered on slide. </a:t>
            </a:r>
          </a:p>
          <a:p>
            <a:r>
              <a:rPr lang="en-US" altLang="en-US"/>
              <a:t>Subtitles are 28 pt. Arial.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31">
            <a:extLst>
              <a:ext uri="{FF2B5EF4-FFF2-40B4-BE49-F238E27FC236}">
                <a16:creationId xmlns:a16="http://schemas.microsoft.com/office/drawing/2014/main" id="{09D9A243-9702-46C2-A7C2-472D97FD08BF}"/>
              </a:ext>
            </a:extLst>
          </p:cNvPr>
          <p:cNvSpPr>
            <a:spLocks noGrp="1" noChangeArrowheads="1"/>
          </p:cNvSpPr>
          <p:nvPr>
            <p:ph type="sldNum" sz="quarter" idx="5"/>
          </p:nvPr>
        </p:nvSpPr>
        <p:spPr>
          <a:noFill/>
        </p:spPr>
        <p:txBody>
          <a:bodyPr/>
          <a:lstStyle>
            <a:lvl1pPr defTabSz="917575">
              <a:defRPr sz="2400">
                <a:solidFill>
                  <a:schemeClr val="tx1"/>
                </a:solidFill>
                <a:latin typeface="Arial" panose="020B0604020202020204" pitchFamily="34" charset="0"/>
              </a:defRPr>
            </a:lvl1pPr>
            <a:lvl2pPr marL="742950" indent="-285750" defTabSz="917575">
              <a:defRPr sz="2400">
                <a:solidFill>
                  <a:schemeClr val="tx1"/>
                </a:solidFill>
                <a:latin typeface="Arial" panose="020B0604020202020204" pitchFamily="34" charset="0"/>
              </a:defRPr>
            </a:lvl2pPr>
            <a:lvl3pPr marL="1143000" indent="-228600" defTabSz="917575">
              <a:defRPr sz="2400">
                <a:solidFill>
                  <a:schemeClr val="tx1"/>
                </a:solidFill>
                <a:latin typeface="Arial" panose="020B0604020202020204" pitchFamily="34" charset="0"/>
              </a:defRPr>
            </a:lvl3pPr>
            <a:lvl4pPr marL="1600200" indent="-228600" defTabSz="917575">
              <a:defRPr sz="2400">
                <a:solidFill>
                  <a:schemeClr val="tx1"/>
                </a:solidFill>
                <a:latin typeface="Arial" panose="020B0604020202020204" pitchFamily="34" charset="0"/>
              </a:defRPr>
            </a:lvl4pPr>
            <a:lvl5pPr marL="2057400" indent="-228600" defTabSz="917575">
              <a:defRPr sz="2400">
                <a:solidFill>
                  <a:schemeClr val="tx1"/>
                </a:solidFill>
                <a:latin typeface="Arial" panose="020B0604020202020204" pitchFamily="34" charset="0"/>
              </a:defRPr>
            </a:lvl5pPr>
            <a:lvl6pPr marL="2514600" indent="-228600" defTabSz="9175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75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75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7575" eaLnBrk="0" fontAlgn="base" hangingPunct="0">
              <a:spcBef>
                <a:spcPct val="0"/>
              </a:spcBef>
              <a:spcAft>
                <a:spcPct val="0"/>
              </a:spcAft>
              <a:defRPr sz="2400">
                <a:solidFill>
                  <a:schemeClr val="tx1"/>
                </a:solidFill>
                <a:latin typeface="Arial" panose="020B0604020202020204" pitchFamily="34" charset="0"/>
              </a:defRPr>
            </a:lvl9pPr>
          </a:lstStyle>
          <a:p>
            <a:fld id="{DA822343-66A0-47B5-9F0B-180AAA69E3E4}" type="slidenum">
              <a:rPr lang="en-US" altLang="en-US" sz="1200"/>
              <a:pPr/>
              <a:t>3</a:t>
            </a:fld>
            <a:endParaRPr lang="en-US" altLang="en-US" sz="1200"/>
          </a:p>
        </p:txBody>
      </p:sp>
      <p:sp>
        <p:nvSpPr>
          <p:cNvPr id="19459" name="Rectangle 2">
            <a:extLst>
              <a:ext uri="{FF2B5EF4-FFF2-40B4-BE49-F238E27FC236}">
                <a16:creationId xmlns:a16="http://schemas.microsoft.com/office/drawing/2014/main" id="{355827D9-BF9B-44A7-9772-6E6223A57F5A}"/>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E44DD056-252F-4407-A3A8-9970E7CE055E}"/>
              </a:ext>
            </a:extLst>
          </p:cNvPr>
          <p:cNvSpPr>
            <a:spLocks noGrp="1" noChangeArrowheads="1"/>
          </p:cNvSpPr>
          <p:nvPr>
            <p:ph type="body" idx="1"/>
          </p:nvPr>
        </p:nvSpPr>
        <p:spPr>
          <a:noFill/>
        </p:spPr>
        <p:txBody>
          <a:bodyPr/>
          <a:lstStyle/>
          <a:p>
            <a:pPr>
              <a:buFontTx/>
              <a:buNone/>
            </a:pPr>
            <a:r>
              <a:rPr lang="en-US" altLang="en-US"/>
              <a:t>Bullet Slides</a:t>
            </a:r>
          </a:p>
          <a:p>
            <a:r>
              <a:rPr lang="en-US" altLang="en-US"/>
              <a:t>On bullet slides without photos or graphs, text is centered on slide. </a:t>
            </a:r>
          </a:p>
          <a:p>
            <a:r>
              <a:rPr lang="en-US" altLang="en-US"/>
              <a:t>Subtitles are 28 pt. Arial.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31">
            <a:extLst>
              <a:ext uri="{FF2B5EF4-FFF2-40B4-BE49-F238E27FC236}">
                <a16:creationId xmlns:a16="http://schemas.microsoft.com/office/drawing/2014/main" id="{70E6E380-61AE-48CF-930C-5138761EF278}"/>
              </a:ext>
            </a:extLst>
          </p:cNvPr>
          <p:cNvSpPr>
            <a:spLocks noGrp="1" noChangeArrowheads="1"/>
          </p:cNvSpPr>
          <p:nvPr>
            <p:ph type="sldNum" sz="quarter" idx="5"/>
          </p:nvPr>
        </p:nvSpPr>
        <p:spPr>
          <a:noFill/>
        </p:spPr>
        <p:txBody>
          <a:bodyPr/>
          <a:lstStyle>
            <a:lvl1pPr defTabSz="917575">
              <a:defRPr sz="2400">
                <a:solidFill>
                  <a:schemeClr val="tx1"/>
                </a:solidFill>
                <a:latin typeface="Arial" panose="020B0604020202020204" pitchFamily="34" charset="0"/>
              </a:defRPr>
            </a:lvl1pPr>
            <a:lvl2pPr marL="742950" indent="-285750" defTabSz="917575">
              <a:defRPr sz="2400">
                <a:solidFill>
                  <a:schemeClr val="tx1"/>
                </a:solidFill>
                <a:latin typeface="Arial" panose="020B0604020202020204" pitchFamily="34" charset="0"/>
              </a:defRPr>
            </a:lvl2pPr>
            <a:lvl3pPr marL="1143000" indent="-228600" defTabSz="917575">
              <a:defRPr sz="2400">
                <a:solidFill>
                  <a:schemeClr val="tx1"/>
                </a:solidFill>
                <a:latin typeface="Arial" panose="020B0604020202020204" pitchFamily="34" charset="0"/>
              </a:defRPr>
            </a:lvl3pPr>
            <a:lvl4pPr marL="1600200" indent="-228600" defTabSz="917575">
              <a:defRPr sz="2400">
                <a:solidFill>
                  <a:schemeClr val="tx1"/>
                </a:solidFill>
                <a:latin typeface="Arial" panose="020B0604020202020204" pitchFamily="34" charset="0"/>
              </a:defRPr>
            </a:lvl4pPr>
            <a:lvl5pPr marL="2057400" indent="-228600" defTabSz="917575">
              <a:defRPr sz="2400">
                <a:solidFill>
                  <a:schemeClr val="tx1"/>
                </a:solidFill>
                <a:latin typeface="Arial" panose="020B0604020202020204" pitchFamily="34" charset="0"/>
              </a:defRPr>
            </a:lvl5pPr>
            <a:lvl6pPr marL="2514600" indent="-228600" defTabSz="9175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75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75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7575" eaLnBrk="0" fontAlgn="base" hangingPunct="0">
              <a:spcBef>
                <a:spcPct val="0"/>
              </a:spcBef>
              <a:spcAft>
                <a:spcPct val="0"/>
              </a:spcAft>
              <a:defRPr sz="2400">
                <a:solidFill>
                  <a:schemeClr val="tx1"/>
                </a:solidFill>
                <a:latin typeface="Arial" panose="020B0604020202020204" pitchFamily="34" charset="0"/>
              </a:defRPr>
            </a:lvl9pPr>
          </a:lstStyle>
          <a:p>
            <a:fld id="{FA3FBE83-7CAA-4608-98EC-6B1DF2DDBE2D}" type="slidenum">
              <a:rPr lang="en-US" altLang="en-US" sz="1200"/>
              <a:pPr/>
              <a:t>4</a:t>
            </a:fld>
            <a:endParaRPr lang="en-US" altLang="en-US" sz="1200"/>
          </a:p>
        </p:txBody>
      </p:sp>
      <p:sp>
        <p:nvSpPr>
          <p:cNvPr id="21507" name="Rectangle 2">
            <a:extLst>
              <a:ext uri="{FF2B5EF4-FFF2-40B4-BE49-F238E27FC236}">
                <a16:creationId xmlns:a16="http://schemas.microsoft.com/office/drawing/2014/main" id="{E405D21C-D99D-4B0A-BD29-613A8DC6298E}"/>
              </a:ext>
            </a:extLst>
          </p:cNvPr>
          <p:cNvSpPr>
            <a:spLocks noGrp="1" noRot="1" noChangeAspect="1" noChangeArrowheads="1" noTextEdit="1"/>
          </p:cNvSpPr>
          <p:nvPr>
            <p:ph type="sldImg"/>
          </p:nvPr>
        </p:nvSpPr>
        <p:spPr>
          <a:solidFill>
            <a:srgbClr val="FFFFFF"/>
          </a:solidFill>
          <a:ln/>
        </p:spPr>
      </p:sp>
      <p:sp>
        <p:nvSpPr>
          <p:cNvPr id="21508" name="Rectangle 3">
            <a:extLst>
              <a:ext uri="{FF2B5EF4-FFF2-40B4-BE49-F238E27FC236}">
                <a16:creationId xmlns:a16="http://schemas.microsoft.com/office/drawing/2014/main" id="{180D96B8-734D-44D1-A9BF-EDC2004C7ACB}"/>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a:buFontTx/>
              <a:buNone/>
            </a:pPr>
            <a:r>
              <a:rPr lang="en-US" altLang="en-US"/>
              <a:t>Bullet Slides</a:t>
            </a:r>
          </a:p>
          <a:p>
            <a:r>
              <a:rPr lang="en-US" altLang="en-US"/>
              <a:t>On bullet slides without photos or graphs, text is centered on slide. </a:t>
            </a:r>
          </a:p>
          <a:p>
            <a:r>
              <a:rPr lang="en-US" altLang="en-US"/>
              <a:t>Subtitles are 28 pt. Arial.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31">
            <a:extLst>
              <a:ext uri="{FF2B5EF4-FFF2-40B4-BE49-F238E27FC236}">
                <a16:creationId xmlns:a16="http://schemas.microsoft.com/office/drawing/2014/main" id="{E3B67816-9489-4B3B-A5B7-4B0DC5CC27AE}"/>
              </a:ext>
            </a:extLst>
          </p:cNvPr>
          <p:cNvSpPr>
            <a:spLocks noGrp="1" noChangeArrowheads="1"/>
          </p:cNvSpPr>
          <p:nvPr>
            <p:ph type="sldNum" sz="quarter" idx="5"/>
          </p:nvPr>
        </p:nvSpPr>
        <p:spPr>
          <a:noFill/>
        </p:spPr>
        <p:txBody>
          <a:bodyPr/>
          <a:lstStyle>
            <a:lvl1pPr defTabSz="917575">
              <a:defRPr sz="2400">
                <a:solidFill>
                  <a:schemeClr val="tx1"/>
                </a:solidFill>
                <a:latin typeface="Arial" panose="020B0604020202020204" pitchFamily="34" charset="0"/>
              </a:defRPr>
            </a:lvl1pPr>
            <a:lvl2pPr marL="742950" indent="-285750" defTabSz="917575">
              <a:defRPr sz="2400">
                <a:solidFill>
                  <a:schemeClr val="tx1"/>
                </a:solidFill>
                <a:latin typeface="Arial" panose="020B0604020202020204" pitchFamily="34" charset="0"/>
              </a:defRPr>
            </a:lvl2pPr>
            <a:lvl3pPr marL="1143000" indent="-228600" defTabSz="917575">
              <a:defRPr sz="2400">
                <a:solidFill>
                  <a:schemeClr val="tx1"/>
                </a:solidFill>
                <a:latin typeface="Arial" panose="020B0604020202020204" pitchFamily="34" charset="0"/>
              </a:defRPr>
            </a:lvl3pPr>
            <a:lvl4pPr marL="1600200" indent="-228600" defTabSz="917575">
              <a:defRPr sz="2400">
                <a:solidFill>
                  <a:schemeClr val="tx1"/>
                </a:solidFill>
                <a:latin typeface="Arial" panose="020B0604020202020204" pitchFamily="34" charset="0"/>
              </a:defRPr>
            </a:lvl4pPr>
            <a:lvl5pPr marL="2057400" indent="-228600" defTabSz="917575">
              <a:defRPr sz="2400">
                <a:solidFill>
                  <a:schemeClr val="tx1"/>
                </a:solidFill>
                <a:latin typeface="Arial" panose="020B0604020202020204" pitchFamily="34" charset="0"/>
              </a:defRPr>
            </a:lvl5pPr>
            <a:lvl6pPr marL="2514600" indent="-228600" defTabSz="9175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75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75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7575" eaLnBrk="0" fontAlgn="base" hangingPunct="0">
              <a:spcBef>
                <a:spcPct val="0"/>
              </a:spcBef>
              <a:spcAft>
                <a:spcPct val="0"/>
              </a:spcAft>
              <a:defRPr sz="2400">
                <a:solidFill>
                  <a:schemeClr val="tx1"/>
                </a:solidFill>
                <a:latin typeface="Arial" panose="020B0604020202020204" pitchFamily="34" charset="0"/>
              </a:defRPr>
            </a:lvl9pPr>
          </a:lstStyle>
          <a:p>
            <a:fld id="{E6B0DE26-46B5-4677-A563-9955AE68CEDC}" type="slidenum">
              <a:rPr lang="en-US" altLang="en-US" sz="1200"/>
              <a:pPr/>
              <a:t>5</a:t>
            </a:fld>
            <a:endParaRPr lang="en-US" altLang="en-US" sz="1200"/>
          </a:p>
        </p:txBody>
      </p:sp>
      <p:sp>
        <p:nvSpPr>
          <p:cNvPr id="23555" name="Rectangle 2">
            <a:extLst>
              <a:ext uri="{FF2B5EF4-FFF2-40B4-BE49-F238E27FC236}">
                <a16:creationId xmlns:a16="http://schemas.microsoft.com/office/drawing/2014/main" id="{CEE20BF0-25D4-4017-A64C-249009590D4D}"/>
              </a:ext>
            </a:extLst>
          </p:cNvPr>
          <p:cNvSpPr>
            <a:spLocks noGrp="1" noRot="1" noChangeAspect="1" noChangeArrowheads="1" noTextEdit="1"/>
          </p:cNvSpPr>
          <p:nvPr>
            <p:ph type="sldImg"/>
          </p:nvPr>
        </p:nvSpPr>
        <p:spPr>
          <a:solidFill>
            <a:srgbClr val="FFFFFF"/>
          </a:solidFill>
          <a:ln/>
        </p:spPr>
      </p:sp>
      <p:sp>
        <p:nvSpPr>
          <p:cNvPr id="23556" name="Rectangle 3">
            <a:extLst>
              <a:ext uri="{FF2B5EF4-FFF2-40B4-BE49-F238E27FC236}">
                <a16:creationId xmlns:a16="http://schemas.microsoft.com/office/drawing/2014/main" id="{F7B2E301-2A90-4014-9440-EBA1C8F16DC9}"/>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a:buFontTx/>
              <a:buNone/>
            </a:pPr>
            <a:r>
              <a:rPr lang="en-US" altLang="en-US"/>
              <a:t>Bullet Slides</a:t>
            </a:r>
          </a:p>
          <a:p>
            <a:r>
              <a:rPr lang="en-US" altLang="en-US"/>
              <a:t>On bullet slides without photos or graphs, text is centered on slide. </a:t>
            </a:r>
          </a:p>
          <a:p>
            <a:r>
              <a:rPr lang="en-US" altLang="en-US"/>
              <a:t>Subtitles are 28 pt. Arial.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31">
            <a:extLst>
              <a:ext uri="{FF2B5EF4-FFF2-40B4-BE49-F238E27FC236}">
                <a16:creationId xmlns:a16="http://schemas.microsoft.com/office/drawing/2014/main" id="{AE6E0F1D-D1B2-4B21-BAA7-57FA0D82ADD5}"/>
              </a:ext>
            </a:extLst>
          </p:cNvPr>
          <p:cNvSpPr>
            <a:spLocks noGrp="1" noChangeArrowheads="1"/>
          </p:cNvSpPr>
          <p:nvPr>
            <p:ph type="sldNum" sz="quarter" idx="5"/>
          </p:nvPr>
        </p:nvSpPr>
        <p:spPr>
          <a:noFill/>
        </p:spPr>
        <p:txBody>
          <a:bodyPr/>
          <a:lstStyle>
            <a:lvl1pPr defTabSz="917575">
              <a:defRPr sz="2400">
                <a:solidFill>
                  <a:schemeClr val="tx1"/>
                </a:solidFill>
                <a:latin typeface="Arial" panose="020B0604020202020204" pitchFamily="34" charset="0"/>
              </a:defRPr>
            </a:lvl1pPr>
            <a:lvl2pPr marL="742950" indent="-285750" defTabSz="917575">
              <a:defRPr sz="2400">
                <a:solidFill>
                  <a:schemeClr val="tx1"/>
                </a:solidFill>
                <a:latin typeface="Arial" panose="020B0604020202020204" pitchFamily="34" charset="0"/>
              </a:defRPr>
            </a:lvl2pPr>
            <a:lvl3pPr marL="1143000" indent="-228600" defTabSz="917575">
              <a:defRPr sz="2400">
                <a:solidFill>
                  <a:schemeClr val="tx1"/>
                </a:solidFill>
                <a:latin typeface="Arial" panose="020B0604020202020204" pitchFamily="34" charset="0"/>
              </a:defRPr>
            </a:lvl3pPr>
            <a:lvl4pPr marL="1600200" indent="-228600" defTabSz="917575">
              <a:defRPr sz="2400">
                <a:solidFill>
                  <a:schemeClr val="tx1"/>
                </a:solidFill>
                <a:latin typeface="Arial" panose="020B0604020202020204" pitchFamily="34" charset="0"/>
              </a:defRPr>
            </a:lvl4pPr>
            <a:lvl5pPr marL="2057400" indent="-228600" defTabSz="917575">
              <a:defRPr sz="2400">
                <a:solidFill>
                  <a:schemeClr val="tx1"/>
                </a:solidFill>
                <a:latin typeface="Arial" panose="020B0604020202020204" pitchFamily="34" charset="0"/>
              </a:defRPr>
            </a:lvl5pPr>
            <a:lvl6pPr marL="2514600" indent="-228600" defTabSz="9175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75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75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7575" eaLnBrk="0" fontAlgn="base" hangingPunct="0">
              <a:spcBef>
                <a:spcPct val="0"/>
              </a:spcBef>
              <a:spcAft>
                <a:spcPct val="0"/>
              </a:spcAft>
              <a:defRPr sz="2400">
                <a:solidFill>
                  <a:schemeClr val="tx1"/>
                </a:solidFill>
                <a:latin typeface="Arial" panose="020B0604020202020204" pitchFamily="34" charset="0"/>
              </a:defRPr>
            </a:lvl9pPr>
          </a:lstStyle>
          <a:p>
            <a:fld id="{4531595B-7E59-4F35-BF01-68B5147F51FD}" type="slidenum">
              <a:rPr lang="en-US" altLang="en-US" sz="1200"/>
              <a:pPr/>
              <a:t>6</a:t>
            </a:fld>
            <a:endParaRPr lang="en-US" altLang="en-US" sz="1200"/>
          </a:p>
        </p:txBody>
      </p:sp>
      <p:sp>
        <p:nvSpPr>
          <p:cNvPr id="25603" name="Rectangle 2">
            <a:extLst>
              <a:ext uri="{FF2B5EF4-FFF2-40B4-BE49-F238E27FC236}">
                <a16:creationId xmlns:a16="http://schemas.microsoft.com/office/drawing/2014/main" id="{22A15BED-96F3-4ECF-8239-C1D658526A11}"/>
              </a:ext>
            </a:extLst>
          </p:cNvPr>
          <p:cNvSpPr>
            <a:spLocks noGrp="1" noRot="1" noChangeAspect="1" noChangeArrowheads="1" noTextEdit="1"/>
          </p:cNvSpPr>
          <p:nvPr>
            <p:ph type="sldImg"/>
          </p:nvPr>
        </p:nvSpPr>
        <p:spPr>
          <a:solidFill>
            <a:srgbClr val="FFFFFF"/>
          </a:solidFill>
          <a:ln/>
        </p:spPr>
      </p:sp>
      <p:sp>
        <p:nvSpPr>
          <p:cNvPr id="25604" name="Rectangle 3">
            <a:extLst>
              <a:ext uri="{FF2B5EF4-FFF2-40B4-BE49-F238E27FC236}">
                <a16:creationId xmlns:a16="http://schemas.microsoft.com/office/drawing/2014/main" id="{04D98468-925E-45FF-839F-757DE93B09BB}"/>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a:buFontTx/>
              <a:buNone/>
            </a:pPr>
            <a:r>
              <a:rPr lang="en-US" altLang="en-US"/>
              <a:t>Bullet Slides</a:t>
            </a:r>
          </a:p>
          <a:p>
            <a:r>
              <a:rPr lang="en-US" altLang="en-US"/>
              <a:t>On bullet slides without photos or graphs, text is centered on slide. </a:t>
            </a:r>
          </a:p>
          <a:p>
            <a:r>
              <a:rPr lang="en-US" altLang="en-US"/>
              <a:t>Subtitles are 28 pt. Arial.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31">
            <a:extLst>
              <a:ext uri="{FF2B5EF4-FFF2-40B4-BE49-F238E27FC236}">
                <a16:creationId xmlns:a16="http://schemas.microsoft.com/office/drawing/2014/main" id="{A62FEFC5-7316-4239-BE91-954BC01933B7}"/>
              </a:ext>
            </a:extLst>
          </p:cNvPr>
          <p:cNvSpPr>
            <a:spLocks noGrp="1" noChangeArrowheads="1"/>
          </p:cNvSpPr>
          <p:nvPr>
            <p:ph type="sldNum" sz="quarter" idx="5"/>
          </p:nvPr>
        </p:nvSpPr>
        <p:spPr>
          <a:noFill/>
        </p:spPr>
        <p:txBody>
          <a:bodyPr/>
          <a:lstStyle>
            <a:lvl1pPr defTabSz="917575">
              <a:defRPr sz="2400">
                <a:solidFill>
                  <a:schemeClr val="tx1"/>
                </a:solidFill>
                <a:latin typeface="Arial" panose="020B0604020202020204" pitchFamily="34" charset="0"/>
              </a:defRPr>
            </a:lvl1pPr>
            <a:lvl2pPr marL="742950" indent="-285750" defTabSz="917575">
              <a:defRPr sz="2400">
                <a:solidFill>
                  <a:schemeClr val="tx1"/>
                </a:solidFill>
                <a:latin typeface="Arial" panose="020B0604020202020204" pitchFamily="34" charset="0"/>
              </a:defRPr>
            </a:lvl2pPr>
            <a:lvl3pPr marL="1143000" indent="-228600" defTabSz="917575">
              <a:defRPr sz="2400">
                <a:solidFill>
                  <a:schemeClr val="tx1"/>
                </a:solidFill>
                <a:latin typeface="Arial" panose="020B0604020202020204" pitchFamily="34" charset="0"/>
              </a:defRPr>
            </a:lvl3pPr>
            <a:lvl4pPr marL="1600200" indent="-228600" defTabSz="917575">
              <a:defRPr sz="2400">
                <a:solidFill>
                  <a:schemeClr val="tx1"/>
                </a:solidFill>
                <a:latin typeface="Arial" panose="020B0604020202020204" pitchFamily="34" charset="0"/>
              </a:defRPr>
            </a:lvl4pPr>
            <a:lvl5pPr marL="2057400" indent="-228600" defTabSz="917575">
              <a:defRPr sz="2400">
                <a:solidFill>
                  <a:schemeClr val="tx1"/>
                </a:solidFill>
                <a:latin typeface="Arial" panose="020B0604020202020204" pitchFamily="34" charset="0"/>
              </a:defRPr>
            </a:lvl5pPr>
            <a:lvl6pPr marL="2514600" indent="-228600" defTabSz="9175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75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75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7575" eaLnBrk="0" fontAlgn="base" hangingPunct="0">
              <a:spcBef>
                <a:spcPct val="0"/>
              </a:spcBef>
              <a:spcAft>
                <a:spcPct val="0"/>
              </a:spcAft>
              <a:defRPr sz="2400">
                <a:solidFill>
                  <a:schemeClr val="tx1"/>
                </a:solidFill>
                <a:latin typeface="Arial" panose="020B0604020202020204" pitchFamily="34" charset="0"/>
              </a:defRPr>
            </a:lvl9pPr>
          </a:lstStyle>
          <a:p>
            <a:fld id="{CC37F132-0930-499B-AB6C-C9E75DCE1C3A}" type="slidenum">
              <a:rPr lang="en-US" altLang="en-US" sz="1200"/>
              <a:pPr/>
              <a:t>7</a:t>
            </a:fld>
            <a:endParaRPr lang="en-US" altLang="en-US" sz="1200"/>
          </a:p>
        </p:txBody>
      </p:sp>
      <p:sp>
        <p:nvSpPr>
          <p:cNvPr id="27651" name="Rectangle 2">
            <a:extLst>
              <a:ext uri="{FF2B5EF4-FFF2-40B4-BE49-F238E27FC236}">
                <a16:creationId xmlns:a16="http://schemas.microsoft.com/office/drawing/2014/main" id="{43D70C61-54A6-49C2-851C-D1AE0CF97D6A}"/>
              </a:ext>
            </a:extLst>
          </p:cNvPr>
          <p:cNvSpPr>
            <a:spLocks noGrp="1" noRot="1" noChangeAspect="1" noChangeArrowheads="1" noTextEdit="1"/>
          </p:cNvSpPr>
          <p:nvPr>
            <p:ph type="sldImg"/>
          </p:nvPr>
        </p:nvSpPr>
        <p:spPr>
          <a:solidFill>
            <a:srgbClr val="FFFFFF"/>
          </a:solidFill>
          <a:ln/>
        </p:spPr>
      </p:sp>
      <p:sp>
        <p:nvSpPr>
          <p:cNvPr id="27652" name="Rectangle 3">
            <a:extLst>
              <a:ext uri="{FF2B5EF4-FFF2-40B4-BE49-F238E27FC236}">
                <a16:creationId xmlns:a16="http://schemas.microsoft.com/office/drawing/2014/main" id="{58F4E99E-6AED-4ADD-96FF-31912273727B}"/>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a:buFontTx/>
              <a:buNone/>
            </a:pPr>
            <a:r>
              <a:rPr lang="en-US" altLang="en-US"/>
              <a:t>Bullet Slides</a:t>
            </a:r>
          </a:p>
          <a:p>
            <a:r>
              <a:rPr lang="en-US" altLang="en-US"/>
              <a:t>On bullet slides without photos or graphs, text is centered on slide. </a:t>
            </a:r>
          </a:p>
          <a:p>
            <a:r>
              <a:rPr lang="en-US" altLang="en-US"/>
              <a:t>Subtitles are 28 pt. Arial.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a:extLst>
              <a:ext uri="{FF2B5EF4-FFF2-40B4-BE49-F238E27FC236}">
                <a16:creationId xmlns:a16="http://schemas.microsoft.com/office/drawing/2014/main" id="{F95F3F31-7FFA-41B8-A98F-33D8B5B10A5C}"/>
              </a:ext>
            </a:extLst>
          </p:cNvPr>
          <p:cNvSpPr>
            <a:spLocks noGrp="1" noChangeArrowheads="1"/>
          </p:cNvSpPr>
          <p:nvPr>
            <p:ph type="sldNum" sz="quarter" idx="5"/>
          </p:nvPr>
        </p:nvSpPr>
        <p:spPr>
          <a:noFill/>
        </p:spPr>
        <p:txBody>
          <a:bodyPr/>
          <a:lstStyle>
            <a:lvl1pPr defTabSz="917575">
              <a:defRPr sz="2400">
                <a:solidFill>
                  <a:schemeClr val="tx1"/>
                </a:solidFill>
                <a:latin typeface="Arial" panose="020B0604020202020204" pitchFamily="34" charset="0"/>
              </a:defRPr>
            </a:lvl1pPr>
            <a:lvl2pPr marL="742950" indent="-285750" defTabSz="917575">
              <a:defRPr sz="2400">
                <a:solidFill>
                  <a:schemeClr val="tx1"/>
                </a:solidFill>
                <a:latin typeface="Arial" panose="020B0604020202020204" pitchFamily="34" charset="0"/>
              </a:defRPr>
            </a:lvl2pPr>
            <a:lvl3pPr marL="1143000" indent="-228600" defTabSz="917575">
              <a:defRPr sz="2400">
                <a:solidFill>
                  <a:schemeClr val="tx1"/>
                </a:solidFill>
                <a:latin typeface="Arial" panose="020B0604020202020204" pitchFamily="34" charset="0"/>
              </a:defRPr>
            </a:lvl3pPr>
            <a:lvl4pPr marL="1600200" indent="-228600" defTabSz="917575">
              <a:defRPr sz="2400">
                <a:solidFill>
                  <a:schemeClr val="tx1"/>
                </a:solidFill>
                <a:latin typeface="Arial" panose="020B0604020202020204" pitchFamily="34" charset="0"/>
              </a:defRPr>
            </a:lvl4pPr>
            <a:lvl5pPr marL="2057400" indent="-228600" defTabSz="917575">
              <a:defRPr sz="2400">
                <a:solidFill>
                  <a:schemeClr val="tx1"/>
                </a:solidFill>
                <a:latin typeface="Arial" panose="020B0604020202020204" pitchFamily="34" charset="0"/>
              </a:defRPr>
            </a:lvl5pPr>
            <a:lvl6pPr marL="2514600" indent="-228600" defTabSz="9175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75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75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7575" eaLnBrk="0" fontAlgn="base" hangingPunct="0">
              <a:spcBef>
                <a:spcPct val="0"/>
              </a:spcBef>
              <a:spcAft>
                <a:spcPct val="0"/>
              </a:spcAft>
              <a:defRPr sz="2400">
                <a:solidFill>
                  <a:schemeClr val="tx1"/>
                </a:solidFill>
                <a:latin typeface="Arial" panose="020B0604020202020204" pitchFamily="34" charset="0"/>
              </a:defRPr>
            </a:lvl9pPr>
          </a:lstStyle>
          <a:p>
            <a:fld id="{ACE8C040-1711-454A-9015-A84B9937CC29}" type="slidenum">
              <a:rPr lang="en-US" altLang="en-US" sz="1200"/>
              <a:pPr/>
              <a:t>8</a:t>
            </a:fld>
            <a:endParaRPr lang="en-US" altLang="en-US" sz="1200"/>
          </a:p>
        </p:txBody>
      </p:sp>
      <p:sp>
        <p:nvSpPr>
          <p:cNvPr id="29699" name="Rectangle 2">
            <a:extLst>
              <a:ext uri="{FF2B5EF4-FFF2-40B4-BE49-F238E27FC236}">
                <a16:creationId xmlns:a16="http://schemas.microsoft.com/office/drawing/2014/main" id="{6235C4F5-9D5D-4C40-BFA0-A8D3BEA83983}"/>
              </a:ext>
            </a:extLst>
          </p:cNvPr>
          <p:cNvSpPr>
            <a:spLocks noGrp="1" noRot="1" noChangeAspect="1" noChangeArrowheads="1" noTextEdit="1"/>
          </p:cNvSpPr>
          <p:nvPr>
            <p:ph type="sldImg"/>
          </p:nvPr>
        </p:nvSpPr>
        <p:spPr>
          <a:solidFill>
            <a:srgbClr val="FFFFFF"/>
          </a:solidFill>
          <a:ln/>
        </p:spPr>
      </p:sp>
      <p:sp>
        <p:nvSpPr>
          <p:cNvPr id="29700" name="Rectangle 3">
            <a:extLst>
              <a:ext uri="{FF2B5EF4-FFF2-40B4-BE49-F238E27FC236}">
                <a16:creationId xmlns:a16="http://schemas.microsoft.com/office/drawing/2014/main" id="{E63259AD-2AB2-4E69-9BD7-5114CF070779}"/>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a:buFontTx/>
              <a:buNone/>
            </a:pPr>
            <a:r>
              <a:rPr lang="en-US" altLang="en-US"/>
              <a:t>Bullet Slides</a:t>
            </a:r>
          </a:p>
          <a:p>
            <a:r>
              <a:rPr lang="en-US" altLang="en-US"/>
              <a:t>On bullet slides without photos or graphs, text is centered on slide. </a:t>
            </a:r>
          </a:p>
          <a:p>
            <a:r>
              <a:rPr lang="en-US" altLang="en-US"/>
              <a:t>Subtitles are 28 pt. Arial.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a:extLst>
              <a:ext uri="{FF2B5EF4-FFF2-40B4-BE49-F238E27FC236}">
                <a16:creationId xmlns:a16="http://schemas.microsoft.com/office/drawing/2014/main" id="{08CB9B1D-FC7C-4CE4-B4FE-8853DA5FACDE}"/>
              </a:ext>
            </a:extLst>
          </p:cNvPr>
          <p:cNvSpPr>
            <a:spLocks noGrp="1" noChangeArrowheads="1"/>
          </p:cNvSpPr>
          <p:nvPr>
            <p:ph type="sldNum" sz="quarter" idx="5"/>
          </p:nvPr>
        </p:nvSpPr>
        <p:spPr>
          <a:noFill/>
        </p:spPr>
        <p:txBody>
          <a:bodyPr/>
          <a:lstStyle>
            <a:lvl1pPr defTabSz="917575">
              <a:defRPr sz="2400">
                <a:solidFill>
                  <a:schemeClr val="tx1"/>
                </a:solidFill>
                <a:latin typeface="Arial" panose="020B0604020202020204" pitchFamily="34" charset="0"/>
              </a:defRPr>
            </a:lvl1pPr>
            <a:lvl2pPr marL="742950" indent="-285750" defTabSz="917575">
              <a:defRPr sz="2400">
                <a:solidFill>
                  <a:schemeClr val="tx1"/>
                </a:solidFill>
                <a:latin typeface="Arial" panose="020B0604020202020204" pitchFamily="34" charset="0"/>
              </a:defRPr>
            </a:lvl2pPr>
            <a:lvl3pPr marL="1143000" indent="-228600" defTabSz="917575">
              <a:defRPr sz="2400">
                <a:solidFill>
                  <a:schemeClr val="tx1"/>
                </a:solidFill>
                <a:latin typeface="Arial" panose="020B0604020202020204" pitchFamily="34" charset="0"/>
              </a:defRPr>
            </a:lvl3pPr>
            <a:lvl4pPr marL="1600200" indent="-228600" defTabSz="917575">
              <a:defRPr sz="2400">
                <a:solidFill>
                  <a:schemeClr val="tx1"/>
                </a:solidFill>
                <a:latin typeface="Arial" panose="020B0604020202020204" pitchFamily="34" charset="0"/>
              </a:defRPr>
            </a:lvl4pPr>
            <a:lvl5pPr marL="2057400" indent="-228600" defTabSz="917575">
              <a:defRPr sz="2400">
                <a:solidFill>
                  <a:schemeClr val="tx1"/>
                </a:solidFill>
                <a:latin typeface="Arial" panose="020B0604020202020204" pitchFamily="34" charset="0"/>
              </a:defRPr>
            </a:lvl5pPr>
            <a:lvl6pPr marL="2514600" indent="-228600" defTabSz="9175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75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75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7575" eaLnBrk="0" fontAlgn="base" hangingPunct="0">
              <a:spcBef>
                <a:spcPct val="0"/>
              </a:spcBef>
              <a:spcAft>
                <a:spcPct val="0"/>
              </a:spcAft>
              <a:defRPr sz="2400">
                <a:solidFill>
                  <a:schemeClr val="tx1"/>
                </a:solidFill>
                <a:latin typeface="Arial" panose="020B0604020202020204" pitchFamily="34" charset="0"/>
              </a:defRPr>
            </a:lvl9pPr>
          </a:lstStyle>
          <a:p>
            <a:fld id="{0B72AAEF-A738-482F-8C05-8AE80B485669}" type="slidenum">
              <a:rPr lang="en-US" altLang="en-US" sz="1200"/>
              <a:pPr/>
              <a:t>9</a:t>
            </a:fld>
            <a:endParaRPr lang="en-US" altLang="en-US" sz="1200"/>
          </a:p>
        </p:txBody>
      </p:sp>
      <p:sp>
        <p:nvSpPr>
          <p:cNvPr id="31747" name="Rectangle 2">
            <a:extLst>
              <a:ext uri="{FF2B5EF4-FFF2-40B4-BE49-F238E27FC236}">
                <a16:creationId xmlns:a16="http://schemas.microsoft.com/office/drawing/2014/main" id="{9A01A7D5-7A17-48CB-A47D-2D7756F50C71}"/>
              </a:ext>
            </a:extLst>
          </p:cNvPr>
          <p:cNvSpPr>
            <a:spLocks noGrp="1" noRot="1" noChangeAspect="1" noChangeArrowheads="1" noTextEdit="1"/>
          </p:cNvSpPr>
          <p:nvPr>
            <p:ph type="sldImg"/>
          </p:nvPr>
        </p:nvSpPr>
        <p:spPr>
          <a:solidFill>
            <a:srgbClr val="FFFFFF"/>
          </a:solidFill>
          <a:ln/>
        </p:spPr>
      </p:sp>
      <p:sp>
        <p:nvSpPr>
          <p:cNvPr id="31748" name="Rectangle 3">
            <a:extLst>
              <a:ext uri="{FF2B5EF4-FFF2-40B4-BE49-F238E27FC236}">
                <a16:creationId xmlns:a16="http://schemas.microsoft.com/office/drawing/2014/main" id="{43A4BB93-D903-4F50-A3CC-CE082B8B061B}"/>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a:buFontTx/>
              <a:buNone/>
            </a:pPr>
            <a:r>
              <a:rPr lang="en-US" altLang="en-US"/>
              <a:t>Bullet Slides</a:t>
            </a:r>
          </a:p>
          <a:p>
            <a:r>
              <a:rPr lang="en-US" altLang="en-US"/>
              <a:t>On bullet slides without photos or graphs, text is centered on slide. </a:t>
            </a:r>
          </a:p>
          <a:p>
            <a:r>
              <a:rPr lang="en-US" altLang="en-US"/>
              <a:t>Subtitles are 28 pt. Arial.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31">
            <a:extLst>
              <a:ext uri="{FF2B5EF4-FFF2-40B4-BE49-F238E27FC236}">
                <a16:creationId xmlns:a16="http://schemas.microsoft.com/office/drawing/2014/main" id="{EF337DA2-24BE-4438-96AC-D9D3F19872DE}"/>
              </a:ext>
            </a:extLst>
          </p:cNvPr>
          <p:cNvSpPr>
            <a:spLocks noGrp="1" noChangeArrowheads="1"/>
          </p:cNvSpPr>
          <p:nvPr>
            <p:ph type="sldNum" sz="quarter" idx="5"/>
          </p:nvPr>
        </p:nvSpPr>
        <p:spPr>
          <a:noFill/>
        </p:spPr>
        <p:txBody>
          <a:bodyPr/>
          <a:lstStyle>
            <a:lvl1pPr defTabSz="917575">
              <a:defRPr sz="2400">
                <a:solidFill>
                  <a:schemeClr val="tx1"/>
                </a:solidFill>
                <a:latin typeface="Arial" panose="020B0604020202020204" pitchFamily="34" charset="0"/>
              </a:defRPr>
            </a:lvl1pPr>
            <a:lvl2pPr marL="742950" indent="-285750" defTabSz="917575">
              <a:defRPr sz="2400">
                <a:solidFill>
                  <a:schemeClr val="tx1"/>
                </a:solidFill>
                <a:latin typeface="Arial" panose="020B0604020202020204" pitchFamily="34" charset="0"/>
              </a:defRPr>
            </a:lvl2pPr>
            <a:lvl3pPr marL="1143000" indent="-228600" defTabSz="917575">
              <a:defRPr sz="2400">
                <a:solidFill>
                  <a:schemeClr val="tx1"/>
                </a:solidFill>
                <a:latin typeface="Arial" panose="020B0604020202020204" pitchFamily="34" charset="0"/>
              </a:defRPr>
            </a:lvl3pPr>
            <a:lvl4pPr marL="1600200" indent="-228600" defTabSz="917575">
              <a:defRPr sz="2400">
                <a:solidFill>
                  <a:schemeClr val="tx1"/>
                </a:solidFill>
                <a:latin typeface="Arial" panose="020B0604020202020204" pitchFamily="34" charset="0"/>
              </a:defRPr>
            </a:lvl4pPr>
            <a:lvl5pPr marL="2057400" indent="-228600" defTabSz="917575">
              <a:defRPr sz="2400">
                <a:solidFill>
                  <a:schemeClr val="tx1"/>
                </a:solidFill>
                <a:latin typeface="Arial" panose="020B0604020202020204" pitchFamily="34" charset="0"/>
              </a:defRPr>
            </a:lvl5pPr>
            <a:lvl6pPr marL="2514600" indent="-228600" defTabSz="9175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75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75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7575" eaLnBrk="0" fontAlgn="base" hangingPunct="0">
              <a:spcBef>
                <a:spcPct val="0"/>
              </a:spcBef>
              <a:spcAft>
                <a:spcPct val="0"/>
              </a:spcAft>
              <a:defRPr sz="2400">
                <a:solidFill>
                  <a:schemeClr val="tx1"/>
                </a:solidFill>
                <a:latin typeface="Arial" panose="020B0604020202020204" pitchFamily="34" charset="0"/>
              </a:defRPr>
            </a:lvl9pPr>
          </a:lstStyle>
          <a:p>
            <a:fld id="{E5CEC0BD-A507-4FBD-A72B-BDDF5C69C08B}" type="slidenum">
              <a:rPr lang="en-US" altLang="en-US" sz="1200"/>
              <a:pPr/>
              <a:t>10</a:t>
            </a:fld>
            <a:endParaRPr lang="en-US" altLang="en-US" sz="1200"/>
          </a:p>
        </p:txBody>
      </p:sp>
      <p:sp>
        <p:nvSpPr>
          <p:cNvPr id="33795" name="Rectangle 2">
            <a:extLst>
              <a:ext uri="{FF2B5EF4-FFF2-40B4-BE49-F238E27FC236}">
                <a16:creationId xmlns:a16="http://schemas.microsoft.com/office/drawing/2014/main" id="{2FBFBD3F-2662-46F4-BCFF-4815AEFD12CC}"/>
              </a:ext>
            </a:extLst>
          </p:cNvPr>
          <p:cNvSpPr>
            <a:spLocks noGrp="1" noRot="1" noChangeAspect="1" noChangeArrowheads="1" noTextEdit="1"/>
          </p:cNvSpPr>
          <p:nvPr>
            <p:ph type="sldImg"/>
          </p:nvPr>
        </p:nvSpPr>
        <p:spPr>
          <a:solidFill>
            <a:srgbClr val="FFFFFF"/>
          </a:solidFill>
          <a:ln/>
        </p:spPr>
      </p:sp>
      <p:sp>
        <p:nvSpPr>
          <p:cNvPr id="33796" name="Rectangle 3">
            <a:extLst>
              <a:ext uri="{FF2B5EF4-FFF2-40B4-BE49-F238E27FC236}">
                <a16:creationId xmlns:a16="http://schemas.microsoft.com/office/drawing/2014/main" id="{7617893D-B74A-4272-8A54-246B5C5C661E}"/>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a:buFontTx/>
              <a:buNone/>
            </a:pPr>
            <a:r>
              <a:rPr lang="en-US" altLang="en-US"/>
              <a:t>Bullet Slides</a:t>
            </a:r>
          </a:p>
          <a:p>
            <a:r>
              <a:rPr lang="en-US" altLang="en-US"/>
              <a:t>On bullet slides without photos or graphs, text is centered on slide. </a:t>
            </a:r>
          </a:p>
          <a:p>
            <a:r>
              <a:rPr lang="en-US" altLang="en-US"/>
              <a:t>Subtitles are 28 pt. Arial.</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2" descr="D:\Suhas Jadhav\D Drive\2014_Mphasis Brand\PPT\Cover\Cover_01.jpg">
            <a:extLst>
              <a:ext uri="{FF2B5EF4-FFF2-40B4-BE49-F238E27FC236}">
                <a16:creationId xmlns:a16="http://schemas.microsoft.com/office/drawing/2014/main" id="{C349E988-3094-4D22-B52A-8C34C33879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940" b="1471"/>
          <a:stretch>
            <a:fillRect/>
          </a:stretch>
        </p:blipFill>
        <p:spPr bwMode="auto">
          <a:xfrm>
            <a:off x="-15875" y="1905000"/>
            <a:ext cx="9167813"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BC692DC3-DF73-477D-B416-8BEB9C4BE0E5}"/>
              </a:ext>
            </a:extLst>
          </p:cNvPr>
          <p:cNvCxnSpPr/>
          <p:nvPr/>
        </p:nvCxnSpPr>
        <p:spPr>
          <a:xfrm>
            <a:off x="388938" y="1903413"/>
            <a:ext cx="8763000" cy="1587"/>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E2DDC612-D6AF-4298-A53F-40812A89013F}"/>
              </a:ext>
            </a:extLst>
          </p:cNvPr>
          <p:cNvCxnSpPr/>
          <p:nvPr/>
        </p:nvCxnSpPr>
        <p:spPr>
          <a:xfrm>
            <a:off x="0" y="1905000"/>
            <a:ext cx="9147175"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2" descr="D:\Suhas Jadhav\D Drive\2014_Mphasis Brand\Suhas logo\Format\Mphasis-Logo Color.png">
            <a:extLst>
              <a:ext uri="{FF2B5EF4-FFF2-40B4-BE49-F238E27FC236}">
                <a16:creationId xmlns:a16="http://schemas.microsoft.com/office/drawing/2014/main" id="{8CF0E246-B424-47C9-8ADC-6C3E14C38B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1350" y="152400"/>
            <a:ext cx="2011363"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7">
            <a:extLst>
              <a:ext uri="{FF2B5EF4-FFF2-40B4-BE49-F238E27FC236}">
                <a16:creationId xmlns:a16="http://schemas.microsoft.com/office/drawing/2014/main" id="{5D8E3C81-4F21-4EB1-978D-DAB19A0509C0}"/>
              </a:ext>
            </a:extLst>
          </p:cNvPr>
          <p:cNvGrpSpPr>
            <a:grpSpLocks/>
          </p:cNvGrpSpPr>
          <p:nvPr/>
        </p:nvGrpSpPr>
        <p:grpSpPr bwMode="auto">
          <a:xfrm>
            <a:off x="3175" y="-41275"/>
            <a:ext cx="1674813" cy="1931988"/>
            <a:chOff x="-4335" y="1905000"/>
            <a:chExt cx="2518935" cy="3129787"/>
          </a:xfrm>
        </p:grpSpPr>
        <p:pic>
          <p:nvPicPr>
            <p:cNvPr id="13" name="Picture 7" descr="D:\Suhas Jadhav\D Drive\2014_Mphasis Brand\PPT\Template PPT\Mphasis-Logo Color.png">
              <a:extLst>
                <a:ext uri="{FF2B5EF4-FFF2-40B4-BE49-F238E27FC236}">
                  <a16:creationId xmlns:a16="http://schemas.microsoft.com/office/drawing/2014/main" id="{F8398DDE-E143-47F2-80F4-B3611C51642F}"/>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l="32932"/>
            <a:stretch>
              <a:fillRect/>
            </a:stretch>
          </p:blipFill>
          <p:spPr bwMode="auto">
            <a:xfrm>
              <a:off x="-4335" y="1905000"/>
              <a:ext cx="2518935" cy="312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85155801-681F-499A-80FA-B6B60B77A618}"/>
                </a:ext>
              </a:extLst>
            </p:cNvPr>
            <p:cNvSpPr/>
            <p:nvPr userDrawn="1"/>
          </p:nvSpPr>
          <p:spPr>
            <a:xfrm>
              <a:off x="-4335" y="1982152"/>
              <a:ext cx="2442531" cy="3052635"/>
            </a:xfrm>
            <a:prstGeom prst="rect">
              <a:avLst/>
            </a:prstGeom>
            <a:solidFill>
              <a:srgbClr val="FFFFFF">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6" name="Content Placeholder 2"/>
          <p:cNvSpPr>
            <a:spLocks noGrp="1"/>
          </p:cNvSpPr>
          <p:nvPr>
            <p:ph idx="1"/>
          </p:nvPr>
        </p:nvSpPr>
        <p:spPr>
          <a:xfrm>
            <a:off x="608400" y="1268761"/>
            <a:ext cx="6195848" cy="360040"/>
          </a:xfrm>
          <a:prstGeom prst="rect">
            <a:avLst/>
          </a:prstGeom>
        </p:spPr>
        <p:txBody>
          <a:bodyPr tIns="0" rIns="0" bIns="0" anchor="ctr" anchorCtr="0">
            <a:normAutofit/>
          </a:bodyPr>
          <a:lstStyle>
            <a:lvl1pPr marL="14288" indent="0">
              <a:lnSpc>
                <a:spcPct val="90000"/>
              </a:lnSpc>
              <a:buNone/>
              <a:defRPr sz="2200" baseline="0">
                <a:solidFill>
                  <a:srgbClr val="A6A6A6"/>
                </a:solidFill>
                <a:latin typeface="+mj-lt"/>
              </a:defRPr>
            </a:lvl1pPr>
            <a:lvl2pPr>
              <a:defRPr baseline="0">
                <a:solidFill>
                  <a:srgbClr val="000000"/>
                </a:solidFill>
                <a:latin typeface="+mj-lt"/>
              </a:defRPr>
            </a:lvl2pPr>
          </a:lstStyle>
          <a:p>
            <a:pPr lvl="0"/>
            <a:r>
              <a:rPr lang="en-US"/>
              <a:t>Click to edit Master text styles</a:t>
            </a:r>
          </a:p>
        </p:txBody>
      </p:sp>
      <p:sp>
        <p:nvSpPr>
          <p:cNvPr id="6" name="Text Placeholder 5"/>
          <p:cNvSpPr>
            <a:spLocks noGrp="1"/>
          </p:cNvSpPr>
          <p:nvPr>
            <p:ph type="body" sz="quarter" idx="10"/>
          </p:nvPr>
        </p:nvSpPr>
        <p:spPr>
          <a:xfrm>
            <a:off x="608400" y="1639019"/>
            <a:ext cx="1079872" cy="216768"/>
          </a:xfrm>
          <a:prstGeom prst="rect">
            <a:avLst/>
          </a:prstGeom>
        </p:spPr>
        <p:txBody>
          <a:bodyPr>
            <a:noAutofit/>
          </a:bodyPr>
          <a:lstStyle>
            <a:lvl1pPr marL="14288" indent="0">
              <a:buNone/>
              <a:defRPr sz="1100" baseline="0">
                <a:solidFill>
                  <a:srgbClr val="A6A6A6"/>
                </a:solidFill>
                <a:latin typeface="Calibri" pitchFamily="34" charset="0"/>
              </a:defRPr>
            </a:lvl1pPr>
          </a:lstStyle>
          <a:p>
            <a:pPr lvl="0"/>
            <a:r>
              <a:rPr lang="en-US"/>
              <a:t>Click to edit Master text styles</a:t>
            </a:r>
          </a:p>
        </p:txBody>
      </p:sp>
      <p:sp>
        <p:nvSpPr>
          <p:cNvPr id="3" name="Picture Placeholder 2"/>
          <p:cNvSpPr>
            <a:spLocks noGrp="1"/>
          </p:cNvSpPr>
          <p:nvPr>
            <p:ph type="pic" sz="quarter" idx="11"/>
          </p:nvPr>
        </p:nvSpPr>
        <p:spPr>
          <a:xfrm>
            <a:off x="7072330" y="836712"/>
            <a:ext cx="1821068" cy="792162"/>
          </a:xfrm>
          <a:prstGeom prst="rect">
            <a:avLst/>
          </a:prstGeom>
        </p:spPr>
        <p:txBody>
          <a:bodyPr/>
          <a:lstStyle>
            <a:lvl1pPr marL="14288" indent="0">
              <a:buNone/>
              <a:defRPr lang="en-IN" sz="1600" smtClean="0"/>
            </a:lvl1pPr>
          </a:lstStyle>
          <a:p>
            <a:pPr lvl="0"/>
            <a:r>
              <a:rPr lang="en-US" noProof="0"/>
              <a:t>Click icon to add picture</a:t>
            </a:r>
            <a:endParaRPr lang="en-IN" noProof="0" dirty="0"/>
          </a:p>
        </p:txBody>
      </p:sp>
      <p:sp>
        <p:nvSpPr>
          <p:cNvPr id="12" name="Title 3"/>
          <p:cNvSpPr>
            <a:spLocks noGrp="1" noChangeAspect="1"/>
          </p:cNvSpPr>
          <p:nvPr>
            <p:ph type="title"/>
          </p:nvPr>
        </p:nvSpPr>
        <p:spPr>
          <a:xfrm>
            <a:off x="608400" y="260648"/>
            <a:ext cx="6195848" cy="1008112"/>
          </a:xfrm>
          <a:prstGeom prst="rect">
            <a:avLst/>
          </a:prstGeom>
        </p:spPr>
        <p:txBody>
          <a:bodyPr wrap="square" tIns="0" rIns="0" bIns="0" anchor="b" anchorCtr="0">
            <a:normAutofit/>
          </a:bodyPr>
          <a:lstStyle>
            <a:lvl1pPr>
              <a:lnSpc>
                <a:spcPct val="85000"/>
              </a:lnSpc>
              <a:spcBef>
                <a:spcPts val="0"/>
              </a:spcBef>
              <a:defRPr sz="2800" b="1" i="0" baseline="0">
                <a:solidFill>
                  <a:schemeClr val="tx2"/>
                </a:solidFill>
                <a:latin typeface="Calibri" pitchFamily="34" charset="0"/>
              </a:defRPr>
            </a:lvl1pPr>
          </a:lstStyle>
          <a:p>
            <a:r>
              <a:rPr lang="en-US"/>
              <a:t>Click to edit Master title style</a:t>
            </a:r>
            <a:endParaRPr lang="en-IN" dirty="0"/>
          </a:p>
        </p:txBody>
      </p:sp>
    </p:spTree>
    <p:extLst>
      <p:ext uri="{BB962C8B-B14F-4D97-AF65-F5344CB8AC3E}">
        <p14:creationId xmlns:p14="http://schemas.microsoft.com/office/powerpoint/2010/main" val="867586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94667-81EA-4D32-A56F-A66853507068}"/>
              </a:ext>
            </a:extLst>
          </p:cNvPr>
          <p:cNvSpPr>
            <a:spLocks/>
          </p:cNvSpPr>
          <p:nvPr/>
        </p:nvSpPr>
        <p:spPr bwMode="auto">
          <a:xfrm>
            <a:off x="903288" y="2776538"/>
            <a:ext cx="5375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eaLnBrk="1" hangingPunct="1">
              <a:lnSpc>
                <a:spcPct val="80000"/>
              </a:lnSpc>
              <a:defRPr/>
            </a:pPr>
            <a:r>
              <a:rPr lang="en-US" altLang="en-US" sz="3200" b="1" dirty="0">
                <a:solidFill>
                  <a:srgbClr val="1895D2"/>
                </a:solidFill>
                <a:latin typeface="Calibri" pitchFamily="34" charset="0"/>
              </a:rPr>
              <a:t>THANK YOU</a:t>
            </a:r>
          </a:p>
        </p:txBody>
      </p:sp>
      <p:sp>
        <p:nvSpPr>
          <p:cNvPr id="3" name="Subtitle 2">
            <a:extLst>
              <a:ext uri="{FF2B5EF4-FFF2-40B4-BE49-F238E27FC236}">
                <a16:creationId xmlns:a16="http://schemas.microsoft.com/office/drawing/2014/main" id="{0BE64D6F-E9DC-478F-8AD8-D60F939164AA}"/>
              </a:ext>
            </a:extLst>
          </p:cNvPr>
          <p:cNvSpPr txBox="1">
            <a:spLocks/>
          </p:cNvSpPr>
          <p:nvPr/>
        </p:nvSpPr>
        <p:spPr>
          <a:xfrm>
            <a:off x="893763" y="4297363"/>
            <a:ext cx="8047037" cy="1158875"/>
          </a:xfrm>
          <a:prstGeom prst="rect">
            <a:avLst/>
          </a:prstGeom>
        </p:spPr>
        <p:txBody>
          <a:bodyP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algn="just" eaLnBrk="1" hangingPunct="1">
              <a:spcBef>
                <a:spcPct val="20000"/>
              </a:spcBef>
              <a:buFont typeface="Arial" charset="0"/>
              <a:buNone/>
              <a:defRPr/>
            </a:pPr>
            <a:r>
              <a:rPr lang="en-US" sz="1200" b="1" dirty="0">
                <a:solidFill>
                  <a:srgbClr val="000000"/>
                </a:solidFill>
                <a:latin typeface="Calibri"/>
                <a:ea typeface="ヒラギノ角ゴ Pro W3" charset="0"/>
                <a:cs typeface="Calibri"/>
              </a:rPr>
              <a:t>About </a:t>
            </a:r>
            <a:r>
              <a:rPr lang="en-US" sz="1200" b="1" dirty="0" err="1">
                <a:solidFill>
                  <a:srgbClr val="000000"/>
                </a:solidFill>
                <a:latin typeface="Calibri"/>
                <a:ea typeface="ヒラギノ角ゴ Pro W3" charset="0"/>
                <a:cs typeface="Calibri"/>
              </a:rPr>
              <a:t>Mphasis</a:t>
            </a:r>
            <a:endParaRPr lang="en-US" sz="1200" dirty="0">
              <a:solidFill>
                <a:srgbClr val="000000"/>
              </a:solidFill>
              <a:latin typeface="Calibri"/>
              <a:ea typeface="ヒラギノ角ゴ Pro W3" charset="0"/>
              <a:cs typeface="Calibri"/>
            </a:endParaRPr>
          </a:p>
          <a:p>
            <a:pPr algn="just" eaLnBrk="1" hangingPunct="1">
              <a:spcBef>
                <a:spcPct val="20000"/>
              </a:spcBef>
              <a:buFont typeface="Arial" charset="0"/>
              <a:buNone/>
              <a:defRPr/>
            </a:pPr>
            <a:r>
              <a:rPr lang="en-US" sz="1100" dirty="0">
                <a:solidFill>
                  <a:srgbClr val="000000"/>
                </a:solidFill>
                <a:latin typeface="Calibri"/>
                <a:ea typeface="ヒラギノ角ゴ Pro W3" charset="0"/>
                <a:cs typeface="Calibri"/>
              </a:rPr>
              <a:t>Mphasis an HP Company is a USD 1 billion global service provider, delivering technology-based solutions across industries, including Banking &amp; Capital Markets, Insurance, Manufacturing, Communications, Media &amp; Entertainment, Healthcare &amp; Life Sciences, Transportation &amp; Logistics, Retail &amp; Consumer Goods, Energy &amp; Utilities and Governments around the world. Mphasis’ integrated service offerings in Applications, Infrastructure Services and Business Process Outsourcing help organizations adapt to changing market conditions and derive maximum value from IT investments. For more information about Mphasis, log on to</a:t>
            </a:r>
            <a:r>
              <a:rPr lang="en-IN" sz="1100" dirty="0">
                <a:solidFill>
                  <a:srgbClr val="939598"/>
                </a:solidFill>
                <a:latin typeface="Calibri"/>
                <a:ea typeface="ヒラギノ角ゴ Pro W3" charset="0"/>
                <a:cs typeface="Calibri"/>
              </a:rPr>
              <a:t> </a:t>
            </a:r>
            <a:r>
              <a:rPr lang="en-IN" sz="1100" dirty="0">
                <a:solidFill>
                  <a:schemeClr val="tx2"/>
                </a:solidFill>
                <a:latin typeface="Calibri"/>
                <a:ea typeface="ヒラギノ角ゴ Pro W3" charset="0"/>
                <a:cs typeface="Calibri"/>
              </a:rPr>
              <a:t>www.mphasis.com</a:t>
            </a:r>
            <a:endParaRPr lang="en-US" sz="1100" b="1" dirty="0">
              <a:solidFill>
                <a:schemeClr val="tx2"/>
              </a:solidFill>
              <a:latin typeface="Calibri"/>
              <a:ea typeface="ヒラギノ角ゴ Pro W3" charset="0"/>
              <a:cs typeface="Calibri"/>
            </a:endParaRPr>
          </a:p>
        </p:txBody>
      </p:sp>
      <p:pic>
        <p:nvPicPr>
          <p:cNvPr id="4" name="Picture 5" descr="D:\Suhas Jadhav\D Drive\2014_Mphasis Brand\PPT\Template PPT\Mphasis-Logo Color.png">
            <a:extLst>
              <a:ext uri="{FF2B5EF4-FFF2-40B4-BE49-F238E27FC236}">
                <a16:creationId xmlns:a16="http://schemas.microsoft.com/office/drawing/2014/main" id="{FD93E6F1-46E1-454C-A5CA-C4D2EACB3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2932" t="4324"/>
          <a:stretch>
            <a:fillRect/>
          </a:stretch>
        </p:blipFill>
        <p:spPr bwMode="auto">
          <a:xfrm>
            <a:off x="0" y="0"/>
            <a:ext cx="2447925" cy="269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696ED8C2-DF62-44C0-BE4F-1B053B35D79C}"/>
              </a:ext>
            </a:extLst>
          </p:cNvPr>
          <p:cNvSpPr/>
          <p:nvPr/>
        </p:nvSpPr>
        <p:spPr>
          <a:xfrm>
            <a:off x="-1588" y="0"/>
            <a:ext cx="2449513" cy="2698750"/>
          </a:xfrm>
          <a:prstGeom prst="rect">
            <a:avLst/>
          </a:prstGeom>
          <a:solidFill>
            <a:srgbClr val="FFFFFF">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7" descr="D:\Suhas Jadhav\D Drive\2014_Mphasis Brand\PPT\Template PPT\Mphasis-Logo Color.gif">
            <a:extLst>
              <a:ext uri="{FF2B5EF4-FFF2-40B4-BE49-F238E27FC236}">
                <a16:creationId xmlns:a16="http://schemas.microsoft.com/office/drawing/2014/main" id="{24EFA120-5680-40AB-8282-6BCDD98E3B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8159"/>
          <a:stretch>
            <a:fillRect/>
          </a:stretch>
        </p:blipFill>
        <p:spPr bwMode="auto">
          <a:xfrm>
            <a:off x="0" y="2068513"/>
            <a:ext cx="960438"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5867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2" descr="D:\Suhas Jadhav\D Drive\2014_Mphasis Brand\PPT\Cover\Cover_01.jpg">
            <a:extLst>
              <a:ext uri="{FF2B5EF4-FFF2-40B4-BE49-F238E27FC236}">
                <a16:creationId xmlns:a16="http://schemas.microsoft.com/office/drawing/2014/main" id="{B11BDE5D-46DC-454F-9989-AB99D8D8D40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t="2940" b="1471"/>
          <a:stretch>
            <a:fillRect/>
          </a:stretch>
        </p:blipFill>
        <p:spPr bwMode="auto">
          <a:xfrm>
            <a:off x="-15875" y="1905000"/>
            <a:ext cx="9167813"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FC9D658A-F413-4411-A42D-A696137B91A9}"/>
              </a:ext>
            </a:extLst>
          </p:cNvPr>
          <p:cNvCxnSpPr/>
          <p:nvPr userDrawn="1"/>
        </p:nvCxnSpPr>
        <p:spPr>
          <a:xfrm>
            <a:off x="388938" y="1903413"/>
            <a:ext cx="8763000" cy="1587"/>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17997A81-0E9D-48A9-B0C1-C8631D4FB634}"/>
              </a:ext>
            </a:extLst>
          </p:cNvPr>
          <p:cNvCxnSpPr/>
          <p:nvPr userDrawn="1"/>
        </p:nvCxnSpPr>
        <p:spPr>
          <a:xfrm>
            <a:off x="0" y="1905000"/>
            <a:ext cx="9147175"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2" descr="D:\Suhas Jadhav\D Drive\2014_Mphasis Brand\Suhas logo\Format\Mphasis-Logo Color.png">
            <a:extLst>
              <a:ext uri="{FF2B5EF4-FFF2-40B4-BE49-F238E27FC236}">
                <a16:creationId xmlns:a16="http://schemas.microsoft.com/office/drawing/2014/main" id="{CD6C46C0-D5A7-4EFE-AEA8-2D948ABB794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991350" y="152400"/>
            <a:ext cx="2011363"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8">
            <a:extLst>
              <a:ext uri="{FF2B5EF4-FFF2-40B4-BE49-F238E27FC236}">
                <a16:creationId xmlns:a16="http://schemas.microsoft.com/office/drawing/2014/main" id="{4C54C373-5019-467C-BD87-1D669A93568B}"/>
              </a:ext>
            </a:extLst>
          </p:cNvPr>
          <p:cNvGrpSpPr>
            <a:grpSpLocks/>
          </p:cNvGrpSpPr>
          <p:nvPr userDrawn="1"/>
        </p:nvGrpSpPr>
        <p:grpSpPr bwMode="auto">
          <a:xfrm>
            <a:off x="3175" y="-41275"/>
            <a:ext cx="1674813" cy="1931988"/>
            <a:chOff x="-4335" y="1905000"/>
            <a:chExt cx="2518935" cy="3129787"/>
          </a:xfrm>
        </p:grpSpPr>
        <p:pic>
          <p:nvPicPr>
            <p:cNvPr id="13" name="Picture 7" descr="D:\Suhas Jadhav\D Drive\2014_Mphasis Brand\PPT\Template PPT\Mphasis-Logo Color.png">
              <a:extLst>
                <a:ext uri="{FF2B5EF4-FFF2-40B4-BE49-F238E27FC236}">
                  <a16:creationId xmlns:a16="http://schemas.microsoft.com/office/drawing/2014/main" id="{D2E2DF19-A705-49EE-91D3-D0B4BF96C70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l="32932"/>
            <a:stretch>
              <a:fillRect/>
            </a:stretch>
          </p:blipFill>
          <p:spPr bwMode="auto">
            <a:xfrm>
              <a:off x="-4335" y="1905000"/>
              <a:ext cx="2518935" cy="312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C2500722-7416-40F2-B7B0-B4228A0F1EED}"/>
                </a:ext>
              </a:extLst>
            </p:cNvPr>
            <p:cNvSpPr/>
            <p:nvPr userDrawn="1"/>
          </p:nvSpPr>
          <p:spPr>
            <a:xfrm>
              <a:off x="-4335" y="1982152"/>
              <a:ext cx="2442531" cy="3052635"/>
            </a:xfrm>
            <a:prstGeom prst="rect">
              <a:avLst/>
            </a:prstGeom>
            <a:solidFill>
              <a:srgbClr val="FFFFFF">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6" name="Content Placeholder 2"/>
          <p:cNvSpPr>
            <a:spLocks noGrp="1"/>
          </p:cNvSpPr>
          <p:nvPr>
            <p:ph idx="1"/>
          </p:nvPr>
        </p:nvSpPr>
        <p:spPr>
          <a:xfrm>
            <a:off x="608400" y="1268761"/>
            <a:ext cx="6195848" cy="360040"/>
          </a:xfrm>
          <a:prstGeom prst="rect">
            <a:avLst/>
          </a:prstGeom>
        </p:spPr>
        <p:txBody>
          <a:bodyPr tIns="0" rIns="0" bIns="0" anchor="ctr">
            <a:normAutofit/>
          </a:bodyPr>
          <a:lstStyle>
            <a:lvl1pPr marL="14288" indent="0">
              <a:lnSpc>
                <a:spcPct val="90000"/>
              </a:lnSpc>
              <a:buNone/>
              <a:defRPr sz="2200" baseline="0">
                <a:solidFill>
                  <a:srgbClr val="A6A6A6"/>
                </a:solidFill>
                <a:latin typeface="+mj-lt"/>
              </a:defRPr>
            </a:lvl1pPr>
            <a:lvl2pPr>
              <a:defRPr baseline="0">
                <a:solidFill>
                  <a:srgbClr val="000000"/>
                </a:solidFill>
                <a:latin typeface="+mj-lt"/>
              </a:defRPr>
            </a:lvl2pPr>
          </a:lstStyle>
          <a:p>
            <a:pPr lvl="0"/>
            <a:r>
              <a:rPr lang="en-US"/>
              <a:t>Click to edit Master text styles</a:t>
            </a:r>
          </a:p>
        </p:txBody>
      </p:sp>
      <p:sp>
        <p:nvSpPr>
          <p:cNvPr id="6" name="Text Placeholder 5"/>
          <p:cNvSpPr>
            <a:spLocks noGrp="1"/>
          </p:cNvSpPr>
          <p:nvPr>
            <p:ph type="body" sz="quarter" idx="10"/>
          </p:nvPr>
        </p:nvSpPr>
        <p:spPr>
          <a:xfrm>
            <a:off x="608400" y="1639019"/>
            <a:ext cx="1079872" cy="216768"/>
          </a:xfrm>
          <a:prstGeom prst="rect">
            <a:avLst/>
          </a:prstGeom>
        </p:spPr>
        <p:txBody>
          <a:bodyPr>
            <a:noAutofit/>
          </a:bodyPr>
          <a:lstStyle>
            <a:lvl1pPr marL="14288" indent="0">
              <a:buNone/>
              <a:defRPr sz="1100" baseline="0">
                <a:solidFill>
                  <a:srgbClr val="A6A6A6"/>
                </a:solidFill>
                <a:latin typeface="Calibri" pitchFamily="34" charset="0"/>
              </a:defRPr>
            </a:lvl1pPr>
          </a:lstStyle>
          <a:p>
            <a:pPr lvl="0"/>
            <a:r>
              <a:rPr lang="en-US"/>
              <a:t>Click to edit Master text styles</a:t>
            </a:r>
          </a:p>
        </p:txBody>
      </p:sp>
      <p:sp>
        <p:nvSpPr>
          <p:cNvPr id="3" name="Picture Placeholder 2"/>
          <p:cNvSpPr>
            <a:spLocks noGrp="1"/>
          </p:cNvSpPr>
          <p:nvPr>
            <p:ph type="pic" sz="quarter" idx="11"/>
          </p:nvPr>
        </p:nvSpPr>
        <p:spPr>
          <a:xfrm>
            <a:off x="7072330" y="836712"/>
            <a:ext cx="1821068" cy="792162"/>
          </a:xfrm>
          <a:prstGeom prst="rect">
            <a:avLst/>
          </a:prstGeom>
        </p:spPr>
        <p:txBody>
          <a:bodyPr/>
          <a:lstStyle>
            <a:lvl1pPr marL="14288" indent="0">
              <a:buNone/>
              <a:defRPr lang="en-IN" sz="1600" smtClean="0"/>
            </a:lvl1pPr>
          </a:lstStyle>
          <a:p>
            <a:pPr lvl="0"/>
            <a:r>
              <a:rPr lang="en-US" noProof="0"/>
              <a:t>Click icon to add picture</a:t>
            </a:r>
            <a:endParaRPr lang="en-IN" noProof="0" dirty="0"/>
          </a:p>
        </p:txBody>
      </p:sp>
      <p:sp>
        <p:nvSpPr>
          <p:cNvPr id="12" name="Title 3"/>
          <p:cNvSpPr>
            <a:spLocks noGrp="1" noChangeAspect="1"/>
          </p:cNvSpPr>
          <p:nvPr>
            <p:ph type="title"/>
          </p:nvPr>
        </p:nvSpPr>
        <p:spPr>
          <a:xfrm>
            <a:off x="608400" y="260648"/>
            <a:ext cx="6195848" cy="1008112"/>
          </a:xfrm>
          <a:prstGeom prst="rect">
            <a:avLst/>
          </a:prstGeom>
        </p:spPr>
        <p:txBody>
          <a:bodyPr tIns="0" rIns="0" bIns="0" anchor="b">
            <a:normAutofit/>
          </a:bodyPr>
          <a:lstStyle>
            <a:lvl1pPr>
              <a:lnSpc>
                <a:spcPct val="85000"/>
              </a:lnSpc>
              <a:spcBef>
                <a:spcPts val="0"/>
              </a:spcBef>
              <a:defRPr sz="2800" b="1" i="0" baseline="0">
                <a:solidFill>
                  <a:schemeClr val="tx2"/>
                </a:solidFill>
                <a:latin typeface="Calibri" pitchFamily="34" charset="0"/>
              </a:defRPr>
            </a:lvl1pPr>
          </a:lstStyle>
          <a:p>
            <a:r>
              <a:rPr lang="en-US"/>
              <a:t>Click to edit Master title style</a:t>
            </a:r>
            <a:endParaRPr lang="en-IN" dirty="0"/>
          </a:p>
        </p:txBody>
      </p:sp>
    </p:spTree>
    <p:extLst>
      <p:ext uri="{BB962C8B-B14F-4D97-AF65-F5344CB8AC3E}">
        <p14:creationId xmlns:p14="http://schemas.microsoft.com/office/powerpoint/2010/main" val="2955574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2_Title Slide">
    <p:spTree>
      <p:nvGrpSpPr>
        <p:cNvPr id="1" name=""/>
        <p:cNvGrpSpPr/>
        <p:nvPr/>
      </p:nvGrpSpPr>
      <p:grpSpPr>
        <a:xfrm>
          <a:off x="0" y="0"/>
          <a:ext cx="0" cy="0"/>
          <a:chOff x="0" y="0"/>
          <a:chExt cx="0" cy="0"/>
        </a:xfrm>
      </p:grpSpPr>
      <p:sp>
        <p:nvSpPr>
          <p:cNvPr id="3082" name="Rectangle 10"/>
          <p:cNvSpPr>
            <a:spLocks noGrp="1" noChangeArrowheads="1"/>
          </p:cNvSpPr>
          <p:nvPr>
            <p:ph type="ctrTitle"/>
          </p:nvPr>
        </p:nvSpPr>
        <p:spPr>
          <a:xfrm>
            <a:off x="1827213" y="3810000"/>
            <a:ext cx="7010400" cy="1143000"/>
          </a:xfrm>
          <a:prstGeom prst="rect">
            <a:avLst/>
          </a:prstGeom>
        </p:spPr>
        <p:txBody>
          <a:bodyPr/>
          <a:lstStyle>
            <a:lvl1pPr>
              <a:defRPr b="0"/>
            </a:lvl1pPr>
          </a:lstStyle>
          <a:p>
            <a:pPr lvl="0"/>
            <a:r>
              <a:rPr lang="en-US" noProof="0"/>
              <a:t>Click to edit Master title style</a:t>
            </a:r>
          </a:p>
        </p:txBody>
      </p:sp>
      <p:sp>
        <p:nvSpPr>
          <p:cNvPr id="3083" name="Rectangle 11"/>
          <p:cNvSpPr>
            <a:spLocks noGrp="1" noChangeArrowheads="1"/>
          </p:cNvSpPr>
          <p:nvPr>
            <p:ph type="subTitle" idx="1"/>
          </p:nvPr>
        </p:nvSpPr>
        <p:spPr>
          <a:xfrm>
            <a:off x="1827213" y="4724400"/>
            <a:ext cx="6934200" cy="1752600"/>
          </a:xfrm>
          <a:prstGeom prst="rect">
            <a:avLst/>
          </a:prstGeom>
          <a:effectLst>
            <a:outerShdw dist="35921" dir="2700000" algn="ctr" rotWithShape="0">
              <a:schemeClr val="bg2"/>
            </a:outerShdw>
          </a:effectLst>
        </p:spPr>
        <p:txBody>
          <a:bodyPr/>
          <a:lstStyle>
            <a:lvl1pPr marL="0" indent="0">
              <a:buFontTx/>
              <a:buNone/>
              <a:defRPr sz="1800"/>
            </a:lvl1pPr>
          </a:lstStyle>
          <a:p>
            <a:pPr lvl="0"/>
            <a:r>
              <a:rPr lang="en-US" noProof="0"/>
              <a:t>Click to edit Master subtitle style</a:t>
            </a:r>
          </a:p>
        </p:txBody>
      </p:sp>
    </p:spTree>
    <p:extLst>
      <p:ext uri="{BB962C8B-B14F-4D97-AF65-F5344CB8AC3E}">
        <p14:creationId xmlns:p14="http://schemas.microsoft.com/office/powerpoint/2010/main" val="2733623905"/>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343A5373-EECD-4E2D-A20B-1825CCF3040B}"/>
              </a:ext>
            </a:extLst>
          </p:cNvPr>
          <p:cNvSpPr>
            <a:spLocks/>
          </p:cNvSpPr>
          <p:nvPr/>
        </p:nvSpPr>
        <p:spPr bwMode="auto">
          <a:xfrm flipH="1">
            <a:off x="36513" y="6553200"/>
            <a:ext cx="304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marL="92075"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Font typeface="Wingdings" panose="05000000000000000000" pitchFamily="2" charset="2"/>
              <a:buNone/>
            </a:pPr>
            <a:fld id="{D7EABF8E-256C-488B-A944-4B46C2DB5A25}" type="slidenum">
              <a:rPr lang="en-US" altLang="en-US" sz="1200">
                <a:solidFill>
                  <a:schemeClr val="bg1"/>
                </a:solidFill>
                <a:latin typeface="Calibri" panose="020F0502020204030204" pitchFamily="34" charset="0"/>
                <a:ea typeface="ＭＳ Ｐゴシック" panose="020B0600070205080204" pitchFamily="34" charset="-128"/>
              </a:rPr>
              <a:pPr algn="ctr" eaLnBrk="1" hangingPunct="1">
                <a:buFont typeface="Wingdings" panose="05000000000000000000" pitchFamily="2" charset="2"/>
                <a:buNone/>
              </a:pPr>
              <a:t>‹#›</a:t>
            </a:fld>
            <a:endParaRPr lang="en-US" altLang="en-US" sz="1200">
              <a:solidFill>
                <a:schemeClr val="bg1"/>
              </a:solidFill>
              <a:latin typeface="Calibri" panose="020F0502020204030204" pitchFamily="34" charset="0"/>
              <a:ea typeface="ＭＳ Ｐゴシック" panose="020B0600070205080204" pitchFamily="34" charset="-128"/>
            </a:endParaRPr>
          </a:p>
        </p:txBody>
      </p:sp>
      <p:pic>
        <p:nvPicPr>
          <p:cNvPr id="5" name="Picture 5" descr="D:\Suhas Jadhav\D Drive\2014_Mphasis Brand\PPT\Template PPT\Mphasis-Logo Color.gif">
            <a:extLst>
              <a:ext uri="{FF2B5EF4-FFF2-40B4-BE49-F238E27FC236}">
                <a16:creationId xmlns:a16="http://schemas.microsoft.com/office/drawing/2014/main" id="{581BA381-3D84-483B-AF60-AD7129C366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1736"/>
          <a:stretch>
            <a:fillRect/>
          </a:stretch>
        </p:blipFill>
        <p:spPr bwMode="auto">
          <a:xfrm>
            <a:off x="0" y="457200"/>
            <a:ext cx="6858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0B57BA92-4364-4C6A-B299-1281F7EC59DC}"/>
              </a:ext>
            </a:extLst>
          </p:cNvPr>
          <p:cNvCxnSpPr/>
          <p:nvPr/>
        </p:nvCxnSpPr>
        <p:spPr>
          <a:xfrm>
            <a:off x="685800" y="1066800"/>
            <a:ext cx="8458200"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608400" y="1285860"/>
            <a:ext cx="8229600" cy="4840303"/>
          </a:xfrm>
          <a:prstGeom prst="rect">
            <a:avLst/>
          </a:prstGeom>
        </p:spPr>
        <p:txBody>
          <a:bodyPr>
            <a:normAutofit/>
          </a:bodyPr>
          <a:lstStyle>
            <a:lvl1pPr marL="0" indent="-176400">
              <a:lnSpc>
                <a:spcPct val="200000"/>
              </a:lnSpc>
              <a:spcBef>
                <a:spcPts val="0"/>
              </a:spcBef>
              <a:defRPr sz="2000" baseline="0">
                <a:solidFill>
                  <a:srgbClr val="000000"/>
                </a:solidFill>
                <a:latin typeface="+mn-lt"/>
              </a:defRPr>
            </a:lvl1pPr>
            <a:lvl2pPr marL="355600" indent="-190500">
              <a:buFont typeface="Wingdings" pitchFamily="2" charset="2"/>
              <a:buChar char="§"/>
              <a:tabLst>
                <a:tab pos="355600" algn="l"/>
              </a:tabLst>
              <a:defRPr sz="2000" baseline="0">
                <a:solidFill>
                  <a:srgbClr val="000000"/>
                </a:solidFill>
                <a:latin typeface="+mn-lt"/>
              </a:defRPr>
            </a:lvl2pPr>
            <a:lvl3pPr marL="622300" indent="-228600">
              <a:buFont typeface="Calibri" pitchFamily="34" charset="0"/>
              <a:buChar char="‒"/>
              <a:tabLst>
                <a:tab pos="622300" algn="l"/>
              </a:tabLst>
              <a:defRPr sz="2000"/>
            </a:lvl3pPr>
            <a:lvl4pPr marL="533400" indent="-228600">
              <a:buFont typeface="Wingdings" pitchFamily="2" charset="2"/>
              <a:buChar char="§"/>
              <a:defRPr/>
            </a:lvl4pPr>
          </a:lstStyle>
          <a:p>
            <a:pPr lvl="0"/>
            <a:r>
              <a:rPr lang="en-US"/>
              <a:t>Click to edit Master text styles</a:t>
            </a:r>
          </a:p>
          <a:p>
            <a:pPr lvl="1"/>
            <a:r>
              <a:rPr lang="en-US"/>
              <a:t>Second level</a:t>
            </a:r>
          </a:p>
          <a:p>
            <a:pPr lvl="2"/>
            <a:r>
              <a:rPr lang="en-US"/>
              <a:t>Third level</a:t>
            </a:r>
          </a:p>
        </p:txBody>
      </p:sp>
      <p:sp>
        <p:nvSpPr>
          <p:cNvPr id="6" name="Title 14"/>
          <p:cNvSpPr>
            <a:spLocks noGrp="1" noChangeAspect="1"/>
          </p:cNvSpPr>
          <p:nvPr>
            <p:ph type="title"/>
          </p:nvPr>
        </p:nvSpPr>
        <p:spPr>
          <a:xfrm>
            <a:off x="608400" y="116632"/>
            <a:ext cx="6392492" cy="948580"/>
          </a:xfrm>
          <a:prstGeom prst="rect">
            <a:avLst/>
          </a:prstGeom>
        </p:spPr>
        <p:txBody>
          <a:bodyPr wrap="square" tIns="0" bIns="0" anchor="ctr" anchorCtr="0">
            <a:normAutofit/>
          </a:bodyPr>
          <a:lstStyle>
            <a:lvl1pPr>
              <a:lnSpc>
                <a:spcPct val="85000"/>
              </a:lnSpc>
              <a:spcBef>
                <a:spcPts val="0"/>
              </a:spcBef>
              <a:defRPr sz="2600" b="1" i="0" kern="0" baseline="0">
                <a:solidFill>
                  <a:schemeClr val="tx2"/>
                </a:solidFill>
                <a:latin typeface="Calibri" pitchFamily="34" charset="0"/>
              </a:defRPr>
            </a:lvl1pPr>
          </a:lstStyle>
          <a:p>
            <a:r>
              <a:rPr lang="en-US"/>
              <a:t>Click to edit Master title style</a:t>
            </a:r>
            <a:endParaRPr lang="en-IN" dirty="0"/>
          </a:p>
        </p:txBody>
      </p:sp>
    </p:spTree>
    <p:extLst>
      <p:ext uri="{BB962C8B-B14F-4D97-AF65-F5344CB8AC3E}">
        <p14:creationId xmlns:p14="http://schemas.microsoft.com/office/powerpoint/2010/main" val="2775774704"/>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Content">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54DA1EC-AF92-4F9F-86FC-E25E009A9154}"/>
              </a:ext>
            </a:extLst>
          </p:cNvPr>
          <p:cNvSpPr>
            <a:spLocks/>
          </p:cNvSpPr>
          <p:nvPr/>
        </p:nvSpPr>
        <p:spPr bwMode="auto">
          <a:xfrm flipH="1">
            <a:off x="36513" y="6553200"/>
            <a:ext cx="304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marL="92075"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Font typeface="Wingdings" panose="05000000000000000000" pitchFamily="2" charset="2"/>
              <a:buNone/>
            </a:pPr>
            <a:fld id="{07FBE1C9-DAAC-458F-9786-6A437FDAE4B8}" type="slidenum">
              <a:rPr lang="en-US" altLang="en-US" sz="1200">
                <a:solidFill>
                  <a:schemeClr val="bg1"/>
                </a:solidFill>
                <a:latin typeface="Calibri" panose="020F0502020204030204" pitchFamily="34" charset="0"/>
                <a:ea typeface="ＭＳ Ｐゴシック" panose="020B0600070205080204" pitchFamily="34" charset="-128"/>
              </a:rPr>
              <a:pPr algn="ctr" eaLnBrk="1" hangingPunct="1">
                <a:buFont typeface="Wingdings" panose="05000000000000000000" pitchFamily="2" charset="2"/>
                <a:buNone/>
              </a:pPr>
              <a:t>‹#›</a:t>
            </a:fld>
            <a:endParaRPr lang="en-US" altLang="en-US" sz="1200">
              <a:solidFill>
                <a:schemeClr val="bg1"/>
              </a:solidFill>
              <a:latin typeface="Calibri" panose="020F0502020204030204" pitchFamily="34" charset="0"/>
              <a:ea typeface="ＭＳ Ｐゴシック" panose="020B0600070205080204" pitchFamily="34" charset="-128"/>
            </a:endParaRPr>
          </a:p>
        </p:txBody>
      </p:sp>
      <p:pic>
        <p:nvPicPr>
          <p:cNvPr id="6" name="Picture 4" descr="D:\Suhas Jadhav\D Drive\2014_Mphasis Brand\PPT\Template PPT\Mphasis-Logo Color.gif">
            <a:extLst>
              <a:ext uri="{FF2B5EF4-FFF2-40B4-BE49-F238E27FC236}">
                <a16:creationId xmlns:a16="http://schemas.microsoft.com/office/drawing/2014/main" id="{AF328674-28D1-468C-87CF-ABCBB35E24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1736"/>
          <a:stretch>
            <a:fillRect/>
          </a:stretch>
        </p:blipFill>
        <p:spPr bwMode="auto">
          <a:xfrm>
            <a:off x="0" y="457200"/>
            <a:ext cx="6858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E3ED5DE0-0DD1-44E9-AF63-303F64196C9F}"/>
              </a:ext>
            </a:extLst>
          </p:cNvPr>
          <p:cNvCxnSpPr/>
          <p:nvPr/>
        </p:nvCxnSpPr>
        <p:spPr>
          <a:xfrm>
            <a:off x="685800" y="1066800"/>
            <a:ext cx="8458200"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7" name="Text Placeholder 9"/>
          <p:cNvSpPr>
            <a:spLocks noGrp="1"/>
          </p:cNvSpPr>
          <p:nvPr>
            <p:ph type="body" sz="quarter" idx="11"/>
          </p:nvPr>
        </p:nvSpPr>
        <p:spPr>
          <a:xfrm>
            <a:off x="608400" y="1116000"/>
            <a:ext cx="5835808" cy="345976"/>
          </a:xfrm>
          <a:prstGeom prst="rect">
            <a:avLst/>
          </a:prstGeom>
        </p:spPr>
        <p:txBody>
          <a:bodyPr tIns="0" bIns="0" anchor="ctr" anchorCtr="0">
            <a:normAutofit/>
          </a:bodyPr>
          <a:lstStyle>
            <a:lvl1pPr marL="0" indent="0">
              <a:spcBef>
                <a:spcPts val="0"/>
              </a:spcBef>
              <a:buNone/>
              <a:defRPr sz="1800" b="1" baseline="0">
                <a:solidFill>
                  <a:srgbClr val="000000"/>
                </a:solidFill>
              </a:defRPr>
            </a:lvl1pPr>
          </a:lstStyle>
          <a:p>
            <a:pPr lvl="0"/>
            <a:r>
              <a:rPr lang="en-US"/>
              <a:t>Click to edit Master text styles</a:t>
            </a:r>
          </a:p>
        </p:txBody>
      </p:sp>
      <p:sp>
        <p:nvSpPr>
          <p:cNvPr id="13" name="Title 14"/>
          <p:cNvSpPr>
            <a:spLocks noGrp="1" noChangeAspect="1"/>
          </p:cNvSpPr>
          <p:nvPr>
            <p:ph type="title"/>
          </p:nvPr>
        </p:nvSpPr>
        <p:spPr>
          <a:xfrm>
            <a:off x="608400" y="116633"/>
            <a:ext cx="6393600" cy="902851"/>
          </a:xfrm>
          <a:prstGeom prst="rect">
            <a:avLst/>
          </a:prstGeom>
        </p:spPr>
        <p:txBody>
          <a:bodyPr wrap="square" tIns="0" bIns="0" anchor="ctr" anchorCtr="0">
            <a:normAutofit/>
          </a:bodyPr>
          <a:lstStyle>
            <a:lvl1pPr>
              <a:lnSpc>
                <a:spcPct val="85000"/>
              </a:lnSpc>
              <a:spcBef>
                <a:spcPts val="0"/>
              </a:spcBef>
              <a:defRPr sz="2600" b="1" i="0" kern="0" baseline="0">
                <a:solidFill>
                  <a:schemeClr val="tx2"/>
                </a:solidFill>
                <a:latin typeface="Calibri" pitchFamily="34" charset="0"/>
              </a:defRPr>
            </a:lvl1pPr>
          </a:lstStyle>
          <a:p>
            <a:r>
              <a:rPr lang="en-US"/>
              <a:t>Click to edit Master title style</a:t>
            </a:r>
            <a:endParaRPr lang="en-IN" dirty="0"/>
          </a:p>
        </p:txBody>
      </p:sp>
      <p:sp>
        <p:nvSpPr>
          <p:cNvPr id="9" name="Content Placeholder 2"/>
          <p:cNvSpPr>
            <a:spLocks noGrp="1"/>
          </p:cNvSpPr>
          <p:nvPr>
            <p:ph idx="1"/>
          </p:nvPr>
        </p:nvSpPr>
        <p:spPr>
          <a:xfrm>
            <a:off x="608400" y="1484784"/>
            <a:ext cx="5835808" cy="4968552"/>
          </a:xfrm>
          <a:prstGeom prst="rect">
            <a:avLst/>
          </a:prstGeom>
        </p:spPr>
        <p:txBody>
          <a:bodyPr>
            <a:normAutofit/>
          </a:bodyPr>
          <a:lstStyle>
            <a:lvl1pPr marL="0" indent="0">
              <a:lnSpc>
                <a:spcPct val="150000"/>
              </a:lnSpc>
              <a:spcBef>
                <a:spcPts val="0"/>
              </a:spcBef>
              <a:buNone/>
              <a:tabLst/>
              <a:defRPr sz="1400" b="1" baseline="0">
                <a:solidFill>
                  <a:srgbClr val="000000"/>
                </a:solidFill>
                <a:latin typeface="+mj-lt"/>
              </a:defRPr>
            </a:lvl1pPr>
            <a:lvl2pPr marL="0" indent="0">
              <a:lnSpc>
                <a:spcPct val="150000"/>
              </a:lnSpc>
              <a:spcBef>
                <a:spcPts val="0"/>
              </a:spcBef>
              <a:buNone/>
              <a:defRPr sz="1600" baseline="0">
                <a:solidFill>
                  <a:srgbClr val="000000"/>
                </a:solidFill>
                <a:latin typeface="+mj-lt"/>
              </a:defRPr>
            </a:lvl2pPr>
            <a:lvl3pPr marL="0" indent="0">
              <a:lnSpc>
                <a:spcPct val="150000"/>
              </a:lnSpc>
              <a:spcBef>
                <a:spcPts val="0"/>
              </a:spcBef>
              <a:buNone/>
              <a:defRPr sz="1400" b="0" baseline="0">
                <a:solidFill>
                  <a:srgbClr val="000000"/>
                </a:solidFill>
              </a:defRPr>
            </a:lvl3pPr>
            <a:lvl4pPr marL="0" marR="0" indent="142875" algn="l" defTabSz="914400" rtl="0" eaLnBrk="1" fontAlgn="auto" latinLnBrk="0" hangingPunct="1">
              <a:lnSpc>
                <a:spcPct val="150000"/>
              </a:lnSpc>
              <a:spcBef>
                <a:spcPts val="0"/>
              </a:spcBef>
              <a:spcAft>
                <a:spcPts val="0"/>
              </a:spcAft>
              <a:buClrTx/>
              <a:buSzTx/>
              <a:buFont typeface="Arial" pitchFamily="34" charset="0"/>
              <a:buChar char="•"/>
              <a:tabLst/>
              <a:defRPr sz="1400" baseline="0">
                <a:solidFill>
                  <a:srgbClr val="000000"/>
                </a:solidFill>
              </a:defRPr>
            </a:lvl4pPr>
            <a:lvl5pPr marL="293688" indent="-146050">
              <a:lnSpc>
                <a:spcPct val="150000"/>
              </a:lnSpc>
              <a:buFont typeface="Calibri" pitchFamily="34" charset="0"/>
              <a:buChar char="▪"/>
              <a:tabLst>
                <a:tab pos="290513" algn="l"/>
              </a:tabLst>
              <a:defRPr sz="1400"/>
            </a:lvl5pPr>
            <a:lvl6pPr marL="455613" indent="-152400" defTabSz="541338">
              <a:lnSpc>
                <a:spcPct val="150000"/>
              </a:lnSpc>
              <a:buFont typeface="Calibri" pitchFamily="34" charset="0"/>
              <a:buChar char="‐"/>
              <a:tabLst>
                <a:tab pos="450850" algn="l"/>
              </a:tabLst>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5508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Content and Picture">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647FE63B-2D0B-4689-B2B5-D3F12E21BF3F}"/>
              </a:ext>
            </a:extLst>
          </p:cNvPr>
          <p:cNvSpPr>
            <a:spLocks/>
          </p:cNvSpPr>
          <p:nvPr/>
        </p:nvSpPr>
        <p:spPr bwMode="auto">
          <a:xfrm flipH="1">
            <a:off x="36513" y="6553200"/>
            <a:ext cx="304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marL="92075"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Font typeface="Wingdings" panose="05000000000000000000" pitchFamily="2" charset="2"/>
              <a:buNone/>
            </a:pPr>
            <a:fld id="{6C5D9281-B3C6-4633-91D3-316F021BB2ED}" type="slidenum">
              <a:rPr lang="en-US" altLang="en-US" sz="1200">
                <a:solidFill>
                  <a:schemeClr val="bg1"/>
                </a:solidFill>
                <a:latin typeface="Calibri" panose="020F0502020204030204" pitchFamily="34" charset="0"/>
                <a:ea typeface="ＭＳ Ｐゴシック" panose="020B0600070205080204" pitchFamily="34" charset="-128"/>
              </a:rPr>
              <a:pPr algn="ctr" eaLnBrk="1" hangingPunct="1">
                <a:buFont typeface="Wingdings" panose="05000000000000000000" pitchFamily="2" charset="2"/>
                <a:buNone/>
              </a:pPr>
              <a:t>‹#›</a:t>
            </a:fld>
            <a:endParaRPr lang="en-US" altLang="en-US" sz="1200">
              <a:solidFill>
                <a:schemeClr val="bg1"/>
              </a:solidFill>
              <a:latin typeface="Calibri" panose="020F0502020204030204" pitchFamily="34" charset="0"/>
              <a:ea typeface="ＭＳ Ｐゴシック" panose="020B0600070205080204" pitchFamily="34" charset="-128"/>
            </a:endParaRPr>
          </a:p>
        </p:txBody>
      </p:sp>
      <p:pic>
        <p:nvPicPr>
          <p:cNvPr id="7" name="Picture 5" descr="D:\Suhas Jadhav\D Drive\2014_Mphasis Brand\PPT\Template PPT\Mphasis-Logo Color.gif">
            <a:extLst>
              <a:ext uri="{FF2B5EF4-FFF2-40B4-BE49-F238E27FC236}">
                <a16:creationId xmlns:a16="http://schemas.microsoft.com/office/drawing/2014/main" id="{144865FF-2F32-4B19-B4AF-ED44C0BAE9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1736"/>
          <a:stretch>
            <a:fillRect/>
          </a:stretch>
        </p:blipFill>
        <p:spPr bwMode="auto">
          <a:xfrm>
            <a:off x="0" y="457200"/>
            <a:ext cx="6858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a:extLst>
              <a:ext uri="{FF2B5EF4-FFF2-40B4-BE49-F238E27FC236}">
                <a16:creationId xmlns:a16="http://schemas.microsoft.com/office/drawing/2014/main" id="{2675D4E6-4F0C-4C01-A686-BD33C5BD239D}"/>
              </a:ext>
            </a:extLst>
          </p:cNvPr>
          <p:cNvCxnSpPr/>
          <p:nvPr/>
        </p:nvCxnSpPr>
        <p:spPr>
          <a:xfrm>
            <a:off x="685800" y="1066800"/>
            <a:ext cx="8458200"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2"/>
          <p:cNvSpPr>
            <a:spLocks noGrp="1"/>
          </p:cNvSpPr>
          <p:nvPr>
            <p:ph type="pic" idx="10"/>
          </p:nvPr>
        </p:nvSpPr>
        <p:spPr>
          <a:xfrm>
            <a:off x="6549126" y="1484784"/>
            <a:ext cx="2271346" cy="4624952"/>
          </a:xfrm>
          <a:prstGeom prst="rect">
            <a:avLst/>
          </a:prstGeo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N" noProof="0" dirty="0"/>
          </a:p>
        </p:txBody>
      </p:sp>
      <p:sp>
        <p:nvSpPr>
          <p:cNvPr id="10" name="Text Placeholder 9"/>
          <p:cNvSpPr>
            <a:spLocks noGrp="1"/>
          </p:cNvSpPr>
          <p:nvPr>
            <p:ph type="body" sz="quarter" idx="11"/>
          </p:nvPr>
        </p:nvSpPr>
        <p:spPr>
          <a:xfrm>
            <a:off x="608400" y="1116000"/>
            <a:ext cx="8212072" cy="345976"/>
          </a:xfrm>
          <a:prstGeom prst="rect">
            <a:avLst/>
          </a:prstGeom>
        </p:spPr>
        <p:txBody>
          <a:bodyPr tIns="0" bIns="0" anchor="ctr" anchorCtr="0">
            <a:normAutofit/>
          </a:bodyPr>
          <a:lstStyle>
            <a:lvl1pPr marL="0" indent="0">
              <a:spcBef>
                <a:spcPts val="0"/>
              </a:spcBef>
              <a:buNone/>
              <a:defRPr sz="1800" b="1" baseline="0">
                <a:solidFill>
                  <a:srgbClr val="000000"/>
                </a:solidFill>
              </a:defRPr>
            </a:lvl1pPr>
          </a:lstStyle>
          <a:p>
            <a:pPr lvl="0"/>
            <a:r>
              <a:rPr lang="en-US"/>
              <a:t>Click to edit Master text styles</a:t>
            </a:r>
          </a:p>
        </p:txBody>
      </p:sp>
      <p:sp>
        <p:nvSpPr>
          <p:cNvPr id="12" name="Title 14"/>
          <p:cNvSpPr>
            <a:spLocks noGrp="1" noChangeAspect="1"/>
          </p:cNvSpPr>
          <p:nvPr>
            <p:ph type="title"/>
          </p:nvPr>
        </p:nvSpPr>
        <p:spPr>
          <a:xfrm>
            <a:off x="608400" y="116633"/>
            <a:ext cx="6393600" cy="902851"/>
          </a:xfrm>
          <a:prstGeom prst="rect">
            <a:avLst/>
          </a:prstGeom>
        </p:spPr>
        <p:txBody>
          <a:bodyPr wrap="square" tIns="0" bIns="0" anchor="ctr" anchorCtr="0">
            <a:normAutofit/>
          </a:bodyPr>
          <a:lstStyle>
            <a:lvl1pPr>
              <a:lnSpc>
                <a:spcPct val="85000"/>
              </a:lnSpc>
              <a:spcBef>
                <a:spcPts val="0"/>
              </a:spcBef>
              <a:defRPr sz="2600" b="1" i="0" kern="0" baseline="0">
                <a:solidFill>
                  <a:schemeClr val="tx2"/>
                </a:solidFill>
                <a:latin typeface="Calibri" pitchFamily="34" charset="0"/>
              </a:defRPr>
            </a:lvl1pPr>
          </a:lstStyle>
          <a:p>
            <a:r>
              <a:rPr lang="en-US"/>
              <a:t>Click to edit Master title style</a:t>
            </a:r>
            <a:endParaRPr lang="en-IN" dirty="0"/>
          </a:p>
        </p:txBody>
      </p:sp>
      <p:sp>
        <p:nvSpPr>
          <p:cNvPr id="9" name="Content Placeholder 2"/>
          <p:cNvSpPr>
            <a:spLocks noGrp="1"/>
          </p:cNvSpPr>
          <p:nvPr>
            <p:ph idx="1"/>
          </p:nvPr>
        </p:nvSpPr>
        <p:spPr>
          <a:xfrm>
            <a:off x="608400" y="1484784"/>
            <a:ext cx="5835808" cy="4968552"/>
          </a:xfrm>
          <a:prstGeom prst="rect">
            <a:avLst/>
          </a:prstGeom>
        </p:spPr>
        <p:txBody>
          <a:bodyPr>
            <a:normAutofit/>
          </a:bodyPr>
          <a:lstStyle>
            <a:lvl1pPr marL="0" indent="0">
              <a:lnSpc>
                <a:spcPct val="150000"/>
              </a:lnSpc>
              <a:spcBef>
                <a:spcPts val="0"/>
              </a:spcBef>
              <a:buNone/>
              <a:tabLst/>
              <a:defRPr sz="1400" b="1" baseline="0">
                <a:solidFill>
                  <a:srgbClr val="000000"/>
                </a:solidFill>
                <a:latin typeface="+mj-lt"/>
              </a:defRPr>
            </a:lvl1pPr>
            <a:lvl2pPr marL="0" indent="0">
              <a:lnSpc>
                <a:spcPct val="150000"/>
              </a:lnSpc>
              <a:spcBef>
                <a:spcPts val="0"/>
              </a:spcBef>
              <a:buNone/>
              <a:defRPr sz="1600" baseline="0">
                <a:solidFill>
                  <a:srgbClr val="000000"/>
                </a:solidFill>
                <a:latin typeface="+mj-lt"/>
              </a:defRPr>
            </a:lvl2pPr>
            <a:lvl3pPr marL="0" indent="0">
              <a:lnSpc>
                <a:spcPct val="150000"/>
              </a:lnSpc>
              <a:spcBef>
                <a:spcPts val="0"/>
              </a:spcBef>
              <a:buNone/>
              <a:defRPr sz="1400" b="0" baseline="0">
                <a:solidFill>
                  <a:srgbClr val="000000"/>
                </a:solidFill>
              </a:defRPr>
            </a:lvl3pPr>
            <a:lvl4pPr marL="0" marR="0" indent="142875" algn="l" defTabSz="914400" rtl="0" eaLnBrk="1" fontAlgn="auto" latinLnBrk="0" hangingPunct="1">
              <a:lnSpc>
                <a:spcPct val="150000"/>
              </a:lnSpc>
              <a:spcBef>
                <a:spcPts val="0"/>
              </a:spcBef>
              <a:spcAft>
                <a:spcPts val="0"/>
              </a:spcAft>
              <a:buClrTx/>
              <a:buSzTx/>
              <a:buFont typeface="Arial" pitchFamily="34" charset="0"/>
              <a:buChar char="•"/>
              <a:tabLst/>
              <a:defRPr sz="1400" baseline="0">
                <a:solidFill>
                  <a:srgbClr val="000000"/>
                </a:solidFill>
              </a:defRPr>
            </a:lvl4pPr>
            <a:lvl5pPr marL="293688" indent="-146050">
              <a:lnSpc>
                <a:spcPct val="150000"/>
              </a:lnSpc>
              <a:buFont typeface="Calibri" pitchFamily="34" charset="0"/>
              <a:buChar char="▪"/>
              <a:tabLst>
                <a:tab pos="290513" algn="l"/>
              </a:tabLst>
              <a:defRPr sz="1400"/>
            </a:lvl5pPr>
            <a:lvl6pPr marL="455613" indent="-152400" defTabSz="541338">
              <a:lnSpc>
                <a:spcPct val="150000"/>
              </a:lnSpc>
              <a:buFont typeface="Calibri" pitchFamily="34" charset="0"/>
              <a:buChar char="‐"/>
              <a:tabLst>
                <a:tab pos="450850" algn="l"/>
              </a:tabLst>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6829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Content and Bottom Chart">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C1366016-50BA-4219-8CCE-3F68D08C7A78}"/>
              </a:ext>
            </a:extLst>
          </p:cNvPr>
          <p:cNvSpPr>
            <a:spLocks/>
          </p:cNvSpPr>
          <p:nvPr/>
        </p:nvSpPr>
        <p:spPr bwMode="auto">
          <a:xfrm flipH="1">
            <a:off x="36513" y="6553200"/>
            <a:ext cx="304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marL="92075"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Font typeface="Wingdings" panose="05000000000000000000" pitchFamily="2" charset="2"/>
              <a:buNone/>
            </a:pPr>
            <a:fld id="{17842788-8C1F-464C-8C2C-BE4A08CB826F}" type="slidenum">
              <a:rPr lang="en-US" altLang="en-US" sz="1200">
                <a:solidFill>
                  <a:schemeClr val="bg1"/>
                </a:solidFill>
                <a:latin typeface="Calibri" panose="020F0502020204030204" pitchFamily="34" charset="0"/>
                <a:ea typeface="ＭＳ Ｐゴシック" panose="020B0600070205080204" pitchFamily="34" charset="-128"/>
              </a:rPr>
              <a:pPr algn="ctr" eaLnBrk="1" hangingPunct="1">
                <a:buFont typeface="Wingdings" panose="05000000000000000000" pitchFamily="2" charset="2"/>
                <a:buNone/>
              </a:pPr>
              <a:t>‹#›</a:t>
            </a:fld>
            <a:endParaRPr lang="en-US" altLang="en-US" sz="1200">
              <a:solidFill>
                <a:schemeClr val="bg1"/>
              </a:solidFill>
              <a:latin typeface="Calibri" panose="020F0502020204030204" pitchFamily="34" charset="0"/>
              <a:ea typeface="ＭＳ Ｐゴシック" panose="020B0600070205080204" pitchFamily="34" charset="-128"/>
            </a:endParaRPr>
          </a:p>
        </p:txBody>
      </p:sp>
      <p:pic>
        <p:nvPicPr>
          <p:cNvPr id="7" name="Picture 5" descr="D:\Suhas Jadhav\D Drive\2014_Mphasis Brand\PPT\Template PPT\Mphasis-Logo Color.gif">
            <a:extLst>
              <a:ext uri="{FF2B5EF4-FFF2-40B4-BE49-F238E27FC236}">
                <a16:creationId xmlns:a16="http://schemas.microsoft.com/office/drawing/2014/main" id="{FCCD356C-C448-4AC5-AE7D-7CF771F31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1736"/>
          <a:stretch>
            <a:fillRect/>
          </a:stretch>
        </p:blipFill>
        <p:spPr bwMode="auto">
          <a:xfrm>
            <a:off x="0" y="457200"/>
            <a:ext cx="6858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a:extLst>
              <a:ext uri="{FF2B5EF4-FFF2-40B4-BE49-F238E27FC236}">
                <a16:creationId xmlns:a16="http://schemas.microsoft.com/office/drawing/2014/main" id="{76117DC6-CF29-4F0C-B190-43D8A0FAE2DE}"/>
              </a:ext>
            </a:extLst>
          </p:cNvPr>
          <p:cNvCxnSpPr/>
          <p:nvPr/>
        </p:nvCxnSpPr>
        <p:spPr>
          <a:xfrm>
            <a:off x="685800" y="1066800"/>
            <a:ext cx="8458200"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9" name="Chart Placeholder 3"/>
          <p:cNvSpPr>
            <a:spLocks noGrp="1"/>
          </p:cNvSpPr>
          <p:nvPr>
            <p:ph type="chart" sz="quarter" idx="11"/>
          </p:nvPr>
        </p:nvSpPr>
        <p:spPr>
          <a:xfrm>
            <a:off x="611188" y="3429000"/>
            <a:ext cx="8229600" cy="3024187"/>
          </a:xfrm>
          <a:prstGeom prst="rect">
            <a:avLst/>
          </a:prstGeom>
        </p:spPr>
        <p:txBody>
          <a:bodyPr/>
          <a:lstStyle>
            <a:lvl1pPr marL="14288" indent="0">
              <a:buNone/>
              <a:defRPr sz="3200" baseline="0"/>
            </a:lvl1pPr>
          </a:lstStyle>
          <a:p>
            <a:pPr lvl="0"/>
            <a:r>
              <a:rPr lang="en-US" noProof="0"/>
              <a:t>Click icon to add chart</a:t>
            </a:r>
            <a:endParaRPr lang="en-IN" noProof="0" dirty="0"/>
          </a:p>
        </p:txBody>
      </p:sp>
      <p:sp>
        <p:nvSpPr>
          <p:cNvPr id="8" name="Title 14"/>
          <p:cNvSpPr>
            <a:spLocks noGrp="1" noChangeAspect="1"/>
          </p:cNvSpPr>
          <p:nvPr>
            <p:ph type="title"/>
          </p:nvPr>
        </p:nvSpPr>
        <p:spPr>
          <a:xfrm>
            <a:off x="608400" y="116633"/>
            <a:ext cx="6393600" cy="902851"/>
          </a:xfrm>
          <a:prstGeom prst="rect">
            <a:avLst/>
          </a:prstGeom>
        </p:spPr>
        <p:txBody>
          <a:bodyPr wrap="square" tIns="0" bIns="0" anchor="ctr" anchorCtr="0">
            <a:normAutofit/>
          </a:bodyPr>
          <a:lstStyle>
            <a:lvl1pPr>
              <a:lnSpc>
                <a:spcPct val="85000"/>
              </a:lnSpc>
              <a:spcBef>
                <a:spcPts val="0"/>
              </a:spcBef>
              <a:defRPr sz="2600" b="1" i="0" kern="0" baseline="0">
                <a:solidFill>
                  <a:schemeClr val="tx2"/>
                </a:solidFill>
                <a:latin typeface="Calibri" pitchFamily="34" charset="0"/>
              </a:defRPr>
            </a:lvl1pPr>
          </a:lstStyle>
          <a:p>
            <a:r>
              <a:rPr lang="en-US"/>
              <a:t>Click to edit Master title style</a:t>
            </a:r>
            <a:endParaRPr lang="en-IN" dirty="0"/>
          </a:p>
        </p:txBody>
      </p:sp>
      <p:sp>
        <p:nvSpPr>
          <p:cNvPr id="14" name="Text Placeholder 9"/>
          <p:cNvSpPr>
            <a:spLocks noGrp="1"/>
          </p:cNvSpPr>
          <p:nvPr>
            <p:ph type="body" sz="quarter" idx="14"/>
          </p:nvPr>
        </p:nvSpPr>
        <p:spPr>
          <a:xfrm>
            <a:off x="608400" y="1116000"/>
            <a:ext cx="8212072" cy="345976"/>
          </a:xfrm>
          <a:prstGeom prst="rect">
            <a:avLst/>
          </a:prstGeom>
        </p:spPr>
        <p:txBody>
          <a:bodyPr tIns="0" bIns="0" anchor="ctr" anchorCtr="0">
            <a:normAutofit/>
          </a:bodyPr>
          <a:lstStyle>
            <a:lvl1pPr marL="0" indent="0">
              <a:spcBef>
                <a:spcPts val="0"/>
              </a:spcBef>
              <a:buNone/>
              <a:defRPr sz="1800" b="1" baseline="0">
                <a:solidFill>
                  <a:srgbClr val="000000"/>
                </a:solidFill>
              </a:defRPr>
            </a:lvl1pPr>
          </a:lstStyle>
          <a:p>
            <a:pPr lvl="0"/>
            <a:r>
              <a:rPr lang="en-US"/>
              <a:t>Click to edit Master text styles</a:t>
            </a:r>
          </a:p>
        </p:txBody>
      </p:sp>
      <p:sp>
        <p:nvSpPr>
          <p:cNvPr id="10" name="Content Placeholder 2"/>
          <p:cNvSpPr>
            <a:spLocks noGrp="1"/>
          </p:cNvSpPr>
          <p:nvPr>
            <p:ph idx="1"/>
          </p:nvPr>
        </p:nvSpPr>
        <p:spPr>
          <a:xfrm>
            <a:off x="608400" y="1484784"/>
            <a:ext cx="8211600" cy="1944216"/>
          </a:xfrm>
          <a:prstGeom prst="rect">
            <a:avLst/>
          </a:prstGeom>
        </p:spPr>
        <p:txBody>
          <a:bodyPr>
            <a:normAutofit/>
          </a:bodyPr>
          <a:lstStyle>
            <a:lvl1pPr marL="0" indent="0">
              <a:lnSpc>
                <a:spcPct val="150000"/>
              </a:lnSpc>
              <a:spcBef>
                <a:spcPts val="0"/>
              </a:spcBef>
              <a:buNone/>
              <a:tabLst/>
              <a:defRPr sz="1400" b="1" baseline="0">
                <a:solidFill>
                  <a:srgbClr val="000000"/>
                </a:solidFill>
                <a:latin typeface="+mj-lt"/>
              </a:defRPr>
            </a:lvl1pPr>
            <a:lvl2pPr marL="0" indent="0">
              <a:lnSpc>
                <a:spcPct val="150000"/>
              </a:lnSpc>
              <a:spcBef>
                <a:spcPts val="0"/>
              </a:spcBef>
              <a:buNone/>
              <a:defRPr sz="1600" baseline="0">
                <a:solidFill>
                  <a:srgbClr val="000000"/>
                </a:solidFill>
                <a:latin typeface="+mj-lt"/>
              </a:defRPr>
            </a:lvl2pPr>
            <a:lvl3pPr marL="0" indent="0">
              <a:lnSpc>
                <a:spcPct val="150000"/>
              </a:lnSpc>
              <a:spcBef>
                <a:spcPts val="0"/>
              </a:spcBef>
              <a:buNone/>
              <a:defRPr sz="1400" b="0" baseline="0">
                <a:solidFill>
                  <a:srgbClr val="000000"/>
                </a:solidFill>
              </a:defRPr>
            </a:lvl3pPr>
            <a:lvl4pPr marL="0" marR="0" indent="142875" algn="l" defTabSz="914400" rtl="0" eaLnBrk="1" fontAlgn="auto" latinLnBrk="0" hangingPunct="1">
              <a:lnSpc>
                <a:spcPct val="150000"/>
              </a:lnSpc>
              <a:spcBef>
                <a:spcPts val="0"/>
              </a:spcBef>
              <a:spcAft>
                <a:spcPts val="0"/>
              </a:spcAft>
              <a:buClrTx/>
              <a:buSzTx/>
              <a:buFont typeface="Arial" pitchFamily="34" charset="0"/>
              <a:buChar char="•"/>
              <a:tabLst/>
              <a:defRPr sz="1400" baseline="0">
                <a:solidFill>
                  <a:srgbClr val="000000"/>
                </a:solidFill>
              </a:defRPr>
            </a:lvl4pPr>
            <a:lvl5pPr marL="293688" indent="-146050">
              <a:lnSpc>
                <a:spcPct val="150000"/>
              </a:lnSpc>
              <a:buFont typeface="Calibri" pitchFamily="34" charset="0"/>
              <a:buChar char="▪"/>
              <a:tabLst>
                <a:tab pos="290513" algn="l"/>
              </a:tabLst>
              <a:defRPr sz="1400"/>
            </a:lvl5pPr>
            <a:lvl6pPr marL="455613" indent="-152400" defTabSz="541338">
              <a:lnSpc>
                <a:spcPct val="150000"/>
              </a:lnSpc>
              <a:buFont typeface="Calibri" pitchFamily="34" charset="0"/>
              <a:buChar char="‐"/>
              <a:tabLst>
                <a:tab pos="450850" algn="l"/>
              </a:tabLst>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72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Content and Bottom Side Chart">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2C853C19-4CB6-4D2D-B9CF-61A5069A81D7}"/>
              </a:ext>
            </a:extLst>
          </p:cNvPr>
          <p:cNvSpPr>
            <a:spLocks/>
          </p:cNvSpPr>
          <p:nvPr/>
        </p:nvSpPr>
        <p:spPr bwMode="auto">
          <a:xfrm flipH="1">
            <a:off x="36513" y="6553200"/>
            <a:ext cx="304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marL="92075"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Font typeface="Wingdings" panose="05000000000000000000" pitchFamily="2" charset="2"/>
              <a:buNone/>
            </a:pPr>
            <a:fld id="{90DC5037-4718-4288-B057-C9C700219CB6}" type="slidenum">
              <a:rPr lang="en-US" altLang="en-US" sz="1200">
                <a:solidFill>
                  <a:schemeClr val="bg1"/>
                </a:solidFill>
                <a:latin typeface="Calibri" panose="020F0502020204030204" pitchFamily="34" charset="0"/>
                <a:ea typeface="ＭＳ Ｐゴシック" panose="020B0600070205080204" pitchFamily="34" charset="-128"/>
              </a:rPr>
              <a:pPr algn="ctr" eaLnBrk="1" hangingPunct="1">
                <a:buFont typeface="Wingdings" panose="05000000000000000000" pitchFamily="2" charset="2"/>
                <a:buNone/>
              </a:pPr>
              <a:t>‹#›</a:t>
            </a:fld>
            <a:endParaRPr lang="en-US" altLang="en-US" sz="1200">
              <a:solidFill>
                <a:schemeClr val="bg1"/>
              </a:solidFill>
              <a:latin typeface="Calibri" panose="020F0502020204030204" pitchFamily="34" charset="0"/>
              <a:ea typeface="ＭＳ Ｐゴシック" panose="020B0600070205080204" pitchFamily="34" charset="-128"/>
            </a:endParaRPr>
          </a:p>
        </p:txBody>
      </p:sp>
      <p:pic>
        <p:nvPicPr>
          <p:cNvPr id="11" name="Picture 5" descr="D:\Suhas Jadhav\D Drive\2014_Mphasis Brand\PPT\Template PPT\Mphasis-Logo Color.gif">
            <a:extLst>
              <a:ext uri="{FF2B5EF4-FFF2-40B4-BE49-F238E27FC236}">
                <a16:creationId xmlns:a16="http://schemas.microsoft.com/office/drawing/2014/main" id="{6B6AF0ED-55AF-4728-952A-4F205A1A28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1736"/>
          <a:stretch>
            <a:fillRect/>
          </a:stretch>
        </p:blipFill>
        <p:spPr bwMode="auto">
          <a:xfrm>
            <a:off x="0" y="457200"/>
            <a:ext cx="6858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a:extLst>
              <a:ext uri="{FF2B5EF4-FFF2-40B4-BE49-F238E27FC236}">
                <a16:creationId xmlns:a16="http://schemas.microsoft.com/office/drawing/2014/main" id="{D646ECBF-B0AD-4FBA-A2DE-A5375323B1EF}"/>
              </a:ext>
            </a:extLst>
          </p:cNvPr>
          <p:cNvCxnSpPr/>
          <p:nvPr/>
        </p:nvCxnSpPr>
        <p:spPr>
          <a:xfrm>
            <a:off x="685800" y="1066800"/>
            <a:ext cx="8458200"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9" name="Chart Placeholder 3"/>
          <p:cNvSpPr>
            <a:spLocks noGrp="1"/>
          </p:cNvSpPr>
          <p:nvPr>
            <p:ph type="chart" sz="quarter" idx="11"/>
          </p:nvPr>
        </p:nvSpPr>
        <p:spPr>
          <a:xfrm>
            <a:off x="611188" y="2924944"/>
            <a:ext cx="3600772" cy="3455913"/>
          </a:xfrm>
          <a:prstGeom prst="rect">
            <a:avLst/>
          </a:prstGeom>
        </p:spPr>
        <p:txBody>
          <a:bodyPr/>
          <a:lstStyle>
            <a:lvl1pPr marL="14288" indent="0">
              <a:buNone/>
              <a:defRPr sz="3200" baseline="0"/>
            </a:lvl1pPr>
          </a:lstStyle>
          <a:p>
            <a:pPr lvl="0"/>
            <a:r>
              <a:rPr lang="en-US" noProof="0"/>
              <a:t>Click icon to add chart</a:t>
            </a:r>
            <a:endParaRPr lang="en-IN" noProof="0" dirty="0"/>
          </a:p>
        </p:txBody>
      </p:sp>
      <p:sp>
        <p:nvSpPr>
          <p:cNvPr id="10" name="Chart Placeholder 3"/>
          <p:cNvSpPr>
            <a:spLocks noGrp="1"/>
          </p:cNvSpPr>
          <p:nvPr>
            <p:ph type="chart" sz="quarter" idx="13"/>
          </p:nvPr>
        </p:nvSpPr>
        <p:spPr>
          <a:xfrm>
            <a:off x="4762500" y="2924944"/>
            <a:ext cx="4058344" cy="1944217"/>
          </a:xfrm>
          <a:prstGeom prst="rect">
            <a:avLst/>
          </a:prstGeom>
        </p:spPr>
        <p:txBody>
          <a:bodyPr/>
          <a:lstStyle>
            <a:lvl1pPr marL="14288" indent="0">
              <a:buNone/>
              <a:defRPr sz="3200" baseline="0"/>
            </a:lvl1pPr>
          </a:lstStyle>
          <a:p>
            <a:pPr lvl="0"/>
            <a:r>
              <a:rPr lang="en-US" noProof="0"/>
              <a:t>Click icon to add chart</a:t>
            </a:r>
            <a:endParaRPr lang="en-IN" noProof="0" dirty="0"/>
          </a:p>
        </p:txBody>
      </p:sp>
      <p:sp>
        <p:nvSpPr>
          <p:cNvPr id="12" name="Content Placeholder 2"/>
          <p:cNvSpPr>
            <a:spLocks noGrp="1"/>
          </p:cNvSpPr>
          <p:nvPr>
            <p:ph idx="14"/>
          </p:nvPr>
        </p:nvSpPr>
        <p:spPr>
          <a:xfrm>
            <a:off x="4762500" y="4869160"/>
            <a:ext cx="4061132" cy="1512168"/>
          </a:xfrm>
          <a:prstGeom prst="rect">
            <a:avLst/>
          </a:prstGeom>
        </p:spPr>
        <p:txBody>
          <a:bodyPr>
            <a:normAutofit/>
          </a:bodyPr>
          <a:lstStyle>
            <a:lvl1pPr marL="0" indent="0">
              <a:lnSpc>
                <a:spcPct val="150000"/>
              </a:lnSpc>
              <a:spcBef>
                <a:spcPts val="0"/>
              </a:spcBef>
              <a:buNone/>
              <a:tabLst/>
              <a:defRPr b="1" baseline="30000">
                <a:solidFill>
                  <a:srgbClr val="000000"/>
                </a:solidFill>
                <a:latin typeface="+mj-lt"/>
              </a:defRPr>
            </a:lvl1pPr>
            <a:lvl2pPr marL="0" indent="0">
              <a:lnSpc>
                <a:spcPct val="120000"/>
              </a:lnSpc>
              <a:spcBef>
                <a:spcPts val="200"/>
              </a:spcBef>
              <a:buNone/>
              <a:defRPr sz="1100" baseline="0">
                <a:solidFill>
                  <a:srgbClr val="595959"/>
                </a:solidFill>
                <a:latin typeface="Calibri" pitchFamily="34" charset="0"/>
              </a:defRPr>
            </a:lvl2pPr>
          </a:lstStyle>
          <a:p>
            <a:pPr lvl="0"/>
            <a:r>
              <a:rPr lang="en-US"/>
              <a:t>Click to edit Master text styles</a:t>
            </a:r>
          </a:p>
        </p:txBody>
      </p:sp>
      <p:sp>
        <p:nvSpPr>
          <p:cNvPr id="13" name="Title 14"/>
          <p:cNvSpPr>
            <a:spLocks noGrp="1" noChangeAspect="1"/>
          </p:cNvSpPr>
          <p:nvPr>
            <p:ph type="title"/>
          </p:nvPr>
        </p:nvSpPr>
        <p:spPr>
          <a:xfrm>
            <a:off x="608400" y="116633"/>
            <a:ext cx="6393600" cy="902851"/>
          </a:xfrm>
          <a:prstGeom prst="rect">
            <a:avLst/>
          </a:prstGeom>
        </p:spPr>
        <p:txBody>
          <a:bodyPr wrap="square" tIns="0" bIns="0" anchor="ctr" anchorCtr="0">
            <a:normAutofit/>
          </a:bodyPr>
          <a:lstStyle>
            <a:lvl1pPr>
              <a:lnSpc>
                <a:spcPct val="85000"/>
              </a:lnSpc>
              <a:spcBef>
                <a:spcPts val="0"/>
              </a:spcBef>
              <a:defRPr sz="2600" b="1" i="0" kern="0" baseline="0">
                <a:solidFill>
                  <a:schemeClr val="tx2"/>
                </a:solidFill>
                <a:latin typeface="Calibri" pitchFamily="34" charset="0"/>
              </a:defRPr>
            </a:lvl1pPr>
          </a:lstStyle>
          <a:p>
            <a:r>
              <a:rPr lang="en-US"/>
              <a:t>Click to edit Master title style</a:t>
            </a:r>
            <a:endParaRPr lang="en-IN" dirty="0"/>
          </a:p>
        </p:txBody>
      </p:sp>
      <p:sp>
        <p:nvSpPr>
          <p:cNvPr id="16" name="Text Placeholder 9"/>
          <p:cNvSpPr>
            <a:spLocks noGrp="1"/>
          </p:cNvSpPr>
          <p:nvPr>
            <p:ph type="body" sz="quarter" idx="17"/>
          </p:nvPr>
        </p:nvSpPr>
        <p:spPr>
          <a:xfrm>
            <a:off x="608400" y="1116000"/>
            <a:ext cx="8212072" cy="345976"/>
          </a:xfrm>
          <a:prstGeom prst="rect">
            <a:avLst/>
          </a:prstGeom>
        </p:spPr>
        <p:txBody>
          <a:bodyPr tIns="0" bIns="0" anchor="ctr" anchorCtr="0">
            <a:normAutofit/>
          </a:bodyPr>
          <a:lstStyle>
            <a:lvl1pPr marL="0" indent="0">
              <a:spcBef>
                <a:spcPts val="0"/>
              </a:spcBef>
              <a:buNone/>
              <a:defRPr sz="1800" b="1" baseline="0">
                <a:solidFill>
                  <a:srgbClr val="000000"/>
                </a:solidFill>
              </a:defRPr>
            </a:lvl1pPr>
          </a:lstStyle>
          <a:p>
            <a:pPr lvl="0"/>
            <a:r>
              <a:rPr lang="en-US"/>
              <a:t>Click to edit Master text styles</a:t>
            </a:r>
          </a:p>
        </p:txBody>
      </p:sp>
      <p:sp>
        <p:nvSpPr>
          <p:cNvPr id="15" name="Content Placeholder 2"/>
          <p:cNvSpPr>
            <a:spLocks noGrp="1"/>
          </p:cNvSpPr>
          <p:nvPr>
            <p:ph idx="1"/>
          </p:nvPr>
        </p:nvSpPr>
        <p:spPr>
          <a:xfrm>
            <a:off x="608400" y="1484784"/>
            <a:ext cx="8211600" cy="1444150"/>
          </a:xfrm>
          <a:prstGeom prst="rect">
            <a:avLst/>
          </a:prstGeom>
        </p:spPr>
        <p:txBody>
          <a:bodyPr>
            <a:normAutofit/>
          </a:bodyPr>
          <a:lstStyle>
            <a:lvl1pPr marL="0" indent="0">
              <a:lnSpc>
                <a:spcPct val="150000"/>
              </a:lnSpc>
              <a:spcBef>
                <a:spcPts val="0"/>
              </a:spcBef>
              <a:buNone/>
              <a:tabLst/>
              <a:defRPr sz="1400" b="1" baseline="0">
                <a:solidFill>
                  <a:srgbClr val="000000"/>
                </a:solidFill>
                <a:latin typeface="+mj-lt"/>
              </a:defRPr>
            </a:lvl1pPr>
            <a:lvl2pPr marL="0" indent="0">
              <a:lnSpc>
                <a:spcPct val="150000"/>
              </a:lnSpc>
              <a:spcBef>
                <a:spcPts val="0"/>
              </a:spcBef>
              <a:buNone/>
              <a:defRPr sz="1600" baseline="0">
                <a:solidFill>
                  <a:srgbClr val="000000"/>
                </a:solidFill>
                <a:latin typeface="+mj-lt"/>
              </a:defRPr>
            </a:lvl2pPr>
            <a:lvl3pPr marL="0" indent="0">
              <a:lnSpc>
                <a:spcPct val="150000"/>
              </a:lnSpc>
              <a:spcBef>
                <a:spcPts val="0"/>
              </a:spcBef>
              <a:buNone/>
              <a:defRPr sz="1400" b="0" baseline="0">
                <a:solidFill>
                  <a:srgbClr val="000000"/>
                </a:solidFill>
              </a:defRPr>
            </a:lvl3pPr>
            <a:lvl4pPr marL="0" marR="0" indent="142875" algn="l" defTabSz="914400" rtl="0" eaLnBrk="1" fontAlgn="auto" latinLnBrk="0" hangingPunct="1">
              <a:lnSpc>
                <a:spcPct val="150000"/>
              </a:lnSpc>
              <a:spcBef>
                <a:spcPts val="0"/>
              </a:spcBef>
              <a:spcAft>
                <a:spcPts val="0"/>
              </a:spcAft>
              <a:buClrTx/>
              <a:buSzTx/>
              <a:buFont typeface="Arial" pitchFamily="34" charset="0"/>
              <a:buChar char="•"/>
              <a:tabLst/>
              <a:defRPr sz="1400" baseline="0">
                <a:solidFill>
                  <a:srgbClr val="000000"/>
                </a:solidFill>
              </a:defRPr>
            </a:lvl4pPr>
            <a:lvl5pPr marL="293688" indent="-146050">
              <a:lnSpc>
                <a:spcPct val="150000"/>
              </a:lnSpc>
              <a:buFont typeface="Calibri" pitchFamily="34" charset="0"/>
              <a:buChar char="▪"/>
              <a:tabLst>
                <a:tab pos="290513" algn="l"/>
              </a:tabLst>
              <a:defRPr sz="1400"/>
            </a:lvl5pPr>
            <a:lvl6pPr marL="455613" indent="-152400" defTabSz="541338">
              <a:lnSpc>
                <a:spcPct val="150000"/>
              </a:lnSpc>
              <a:buFont typeface="Calibri" pitchFamily="34" charset="0"/>
              <a:buChar char="‐"/>
              <a:tabLst>
                <a:tab pos="450850" algn="l"/>
              </a:tabLst>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4651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Bottom Chart">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CE951EF5-2F7C-44EA-B869-DD40648007A0}"/>
              </a:ext>
            </a:extLst>
          </p:cNvPr>
          <p:cNvSpPr>
            <a:spLocks/>
          </p:cNvSpPr>
          <p:nvPr/>
        </p:nvSpPr>
        <p:spPr bwMode="auto">
          <a:xfrm flipH="1">
            <a:off x="36513" y="6553200"/>
            <a:ext cx="304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marL="92075"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Font typeface="Wingdings" panose="05000000000000000000" pitchFamily="2" charset="2"/>
              <a:buNone/>
            </a:pPr>
            <a:fld id="{374CDD65-DA6F-4E72-9209-968275CD0712}" type="slidenum">
              <a:rPr lang="en-US" altLang="en-US" sz="1200">
                <a:solidFill>
                  <a:schemeClr val="bg1"/>
                </a:solidFill>
                <a:latin typeface="Calibri" panose="020F0502020204030204" pitchFamily="34" charset="0"/>
                <a:ea typeface="ＭＳ Ｐゴシック" panose="020B0600070205080204" pitchFamily="34" charset="-128"/>
              </a:rPr>
              <a:pPr algn="ctr" eaLnBrk="1" hangingPunct="1">
                <a:buFont typeface="Wingdings" panose="05000000000000000000" pitchFamily="2" charset="2"/>
                <a:buNone/>
              </a:pPr>
              <a:t>‹#›</a:t>
            </a:fld>
            <a:endParaRPr lang="en-US" altLang="en-US" sz="1200">
              <a:solidFill>
                <a:schemeClr val="bg1"/>
              </a:solidFill>
              <a:latin typeface="Calibri" panose="020F0502020204030204" pitchFamily="34" charset="0"/>
              <a:ea typeface="ＭＳ Ｐゴシック" panose="020B0600070205080204" pitchFamily="34" charset="-128"/>
            </a:endParaRPr>
          </a:p>
        </p:txBody>
      </p:sp>
      <p:pic>
        <p:nvPicPr>
          <p:cNvPr id="6" name="Picture 4" descr="D:\Suhas Jadhav\D Drive\2014_Mphasis Brand\PPT\Template PPT\Mphasis-Logo Color.gif">
            <a:extLst>
              <a:ext uri="{FF2B5EF4-FFF2-40B4-BE49-F238E27FC236}">
                <a16:creationId xmlns:a16="http://schemas.microsoft.com/office/drawing/2014/main" id="{4F8155CF-DC92-480F-A100-EFC0C5A963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1736"/>
          <a:stretch>
            <a:fillRect/>
          </a:stretch>
        </p:blipFill>
        <p:spPr bwMode="auto">
          <a:xfrm>
            <a:off x="0" y="457200"/>
            <a:ext cx="6858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C2895D38-BCFA-4AAB-80D0-49465CBC4111}"/>
              </a:ext>
            </a:extLst>
          </p:cNvPr>
          <p:cNvCxnSpPr/>
          <p:nvPr/>
        </p:nvCxnSpPr>
        <p:spPr>
          <a:xfrm>
            <a:off x="685800" y="1066800"/>
            <a:ext cx="8458200"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9" name="Chart Placeholder 3"/>
          <p:cNvSpPr>
            <a:spLocks noGrp="1"/>
          </p:cNvSpPr>
          <p:nvPr>
            <p:ph type="chart" sz="quarter" idx="11"/>
          </p:nvPr>
        </p:nvSpPr>
        <p:spPr>
          <a:xfrm>
            <a:off x="611188" y="1484784"/>
            <a:ext cx="8229600" cy="4896544"/>
          </a:xfrm>
          <a:prstGeom prst="rect">
            <a:avLst/>
          </a:prstGeom>
        </p:spPr>
        <p:txBody>
          <a:bodyPr/>
          <a:lstStyle>
            <a:lvl1pPr marL="14288" indent="0">
              <a:buNone/>
              <a:defRPr sz="3200" baseline="0"/>
            </a:lvl1pPr>
          </a:lstStyle>
          <a:p>
            <a:pPr lvl="0"/>
            <a:r>
              <a:rPr lang="en-US" noProof="0"/>
              <a:t>Click icon to add chart</a:t>
            </a:r>
            <a:endParaRPr lang="en-IN" noProof="0" dirty="0"/>
          </a:p>
        </p:txBody>
      </p:sp>
      <p:sp>
        <p:nvSpPr>
          <p:cNvPr id="8" name="Title 14"/>
          <p:cNvSpPr>
            <a:spLocks noGrp="1" noChangeAspect="1"/>
          </p:cNvSpPr>
          <p:nvPr>
            <p:ph type="title"/>
          </p:nvPr>
        </p:nvSpPr>
        <p:spPr>
          <a:xfrm>
            <a:off x="608400" y="116633"/>
            <a:ext cx="6393600" cy="902851"/>
          </a:xfrm>
          <a:prstGeom prst="rect">
            <a:avLst/>
          </a:prstGeom>
        </p:spPr>
        <p:txBody>
          <a:bodyPr wrap="square" tIns="0" bIns="0" anchor="ctr" anchorCtr="0">
            <a:normAutofit/>
          </a:bodyPr>
          <a:lstStyle>
            <a:lvl1pPr>
              <a:lnSpc>
                <a:spcPct val="85000"/>
              </a:lnSpc>
              <a:spcBef>
                <a:spcPts val="0"/>
              </a:spcBef>
              <a:defRPr sz="2600" b="1" i="0" kern="0" baseline="0">
                <a:solidFill>
                  <a:schemeClr val="tx2"/>
                </a:solidFill>
                <a:latin typeface="Calibri" pitchFamily="34" charset="0"/>
              </a:defRPr>
            </a:lvl1pPr>
          </a:lstStyle>
          <a:p>
            <a:r>
              <a:rPr lang="en-US"/>
              <a:t>Click to edit Master title style</a:t>
            </a:r>
            <a:endParaRPr lang="en-IN" dirty="0"/>
          </a:p>
        </p:txBody>
      </p:sp>
      <p:sp>
        <p:nvSpPr>
          <p:cNvPr id="10" name="Text Placeholder 9"/>
          <p:cNvSpPr>
            <a:spLocks noGrp="1"/>
          </p:cNvSpPr>
          <p:nvPr>
            <p:ph type="body" sz="quarter" idx="12"/>
          </p:nvPr>
        </p:nvSpPr>
        <p:spPr>
          <a:xfrm>
            <a:off x="608400" y="1116000"/>
            <a:ext cx="8212072" cy="345976"/>
          </a:xfrm>
          <a:prstGeom prst="rect">
            <a:avLst/>
          </a:prstGeom>
        </p:spPr>
        <p:txBody>
          <a:bodyPr tIns="0" bIns="0" anchor="ctr" anchorCtr="0">
            <a:normAutofit/>
          </a:bodyPr>
          <a:lstStyle>
            <a:lvl1pPr marL="0" indent="0">
              <a:spcBef>
                <a:spcPts val="0"/>
              </a:spcBef>
              <a:buNone/>
              <a:defRPr sz="1800" b="1" baseline="0">
                <a:solidFill>
                  <a:srgbClr val="000000"/>
                </a:solidFill>
              </a:defRPr>
            </a:lvl1pPr>
          </a:lstStyle>
          <a:p>
            <a:pPr lvl="0"/>
            <a:r>
              <a:rPr lang="en-US"/>
              <a:t>Click to edit Master text styles</a:t>
            </a:r>
          </a:p>
        </p:txBody>
      </p:sp>
    </p:spTree>
    <p:extLst>
      <p:ext uri="{BB962C8B-B14F-4D97-AF65-F5344CB8AC3E}">
        <p14:creationId xmlns:p14="http://schemas.microsoft.com/office/powerpoint/2010/main" val="1473014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Content and SmartArt Graphic">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5344160E-E198-486A-9A99-09CACC40AD9D}"/>
              </a:ext>
            </a:extLst>
          </p:cNvPr>
          <p:cNvSpPr>
            <a:spLocks/>
          </p:cNvSpPr>
          <p:nvPr/>
        </p:nvSpPr>
        <p:spPr bwMode="auto">
          <a:xfrm flipH="1">
            <a:off x="36513" y="6553200"/>
            <a:ext cx="304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marL="92075"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Font typeface="Wingdings" panose="05000000000000000000" pitchFamily="2" charset="2"/>
              <a:buNone/>
            </a:pPr>
            <a:fld id="{17373230-EFFF-485D-8956-10BA2CCBA020}" type="slidenum">
              <a:rPr lang="en-US" altLang="en-US" sz="1200">
                <a:solidFill>
                  <a:schemeClr val="bg1"/>
                </a:solidFill>
                <a:latin typeface="Calibri" panose="020F0502020204030204" pitchFamily="34" charset="0"/>
                <a:ea typeface="ＭＳ Ｐゴシック" panose="020B0600070205080204" pitchFamily="34" charset="-128"/>
              </a:rPr>
              <a:pPr algn="ctr" eaLnBrk="1" hangingPunct="1">
                <a:buFont typeface="Wingdings" panose="05000000000000000000" pitchFamily="2" charset="2"/>
                <a:buNone/>
              </a:pPr>
              <a:t>‹#›</a:t>
            </a:fld>
            <a:endParaRPr lang="en-US" altLang="en-US" sz="1200">
              <a:solidFill>
                <a:schemeClr val="bg1"/>
              </a:solidFill>
              <a:latin typeface="Calibri" panose="020F0502020204030204" pitchFamily="34" charset="0"/>
              <a:ea typeface="ＭＳ Ｐゴシック" panose="020B0600070205080204" pitchFamily="34" charset="-128"/>
            </a:endParaRPr>
          </a:p>
        </p:txBody>
      </p:sp>
      <p:pic>
        <p:nvPicPr>
          <p:cNvPr id="7" name="Picture 5" descr="D:\Suhas Jadhav\D Drive\2014_Mphasis Brand\PPT\Template PPT\Mphasis-Logo Color.gif">
            <a:extLst>
              <a:ext uri="{FF2B5EF4-FFF2-40B4-BE49-F238E27FC236}">
                <a16:creationId xmlns:a16="http://schemas.microsoft.com/office/drawing/2014/main" id="{1C51B5FD-5361-4C65-A360-CBB3DEB62D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1736"/>
          <a:stretch>
            <a:fillRect/>
          </a:stretch>
        </p:blipFill>
        <p:spPr bwMode="auto">
          <a:xfrm>
            <a:off x="0" y="457200"/>
            <a:ext cx="6858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a:extLst>
              <a:ext uri="{FF2B5EF4-FFF2-40B4-BE49-F238E27FC236}">
                <a16:creationId xmlns:a16="http://schemas.microsoft.com/office/drawing/2014/main" id="{BA90CFDC-FF47-45B5-8C16-911DD744360E}"/>
              </a:ext>
            </a:extLst>
          </p:cNvPr>
          <p:cNvCxnSpPr/>
          <p:nvPr/>
        </p:nvCxnSpPr>
        <p:spPr>
          <a:xfrm>
            <a:off x="685800" y="1066800"/>
            <a:ext cx="8458200"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0" name="SmartArt Placeholder 3"/>
          <p:cNvSpPr>
            <a:spLocks noGrp="1"/>
          </p:cNvSpPr>
          <p:nvPr>
            <p:ph type="dgm" sz="quarter" idx="13"/>
          </p:nvPr>
        </p:nvSpPr>
        <p:spPr>
          <a:xfrm>
            <a:off x="611189" y="3429471"/>
            <a:ext cx="8229600" cy="3023865"/>
          </a:xfrm>
          <a:prstGeom prst="rect">
            <a:avLst/>
          </a:prstGeom>
        </p:spPr>
        <p:txBody>
          <a:bodyPr/>
          <a:lstStyle>
            <a:lvl1pPr marL="14288" indent="0">
              <a:buNone/>
              <a:defRPr sz="3200" baseline="0"/>
            </a:lvl1pPr>
          </a:lstStyle>
          <a:p>
            <a:pPr lvl="0"/>
            <a:r>
              <a:rPr lang="en-US" noProof="0"/>
              <a:t>Click icon to add SmartArt graphic</a:t>
            </a:r>
            <a:endParaRPr lang="en-IN" noProof="0" dirty="0"/>
          </a:p>
        </p:txBody>
      </p:sp>
      <p:sp>
        <p:nvSpPr>
          <p:cNvPr id="9" name="Title 14"/>
          <p:cNvSpPr>
            <a:spLocks noGrp="1" noChangeAspect="1"/>
          </p:cNvSpPr>
          <p:nvPr>
            <p:ph type="title"/>
          </p:nvPr>
        </p:nvSpPr>
        <p:spPr>
          <a:xfrm>
            <a:off x="608400" y="116633"/>
            <a:ext cx="6393600" cy="902851"/>
          </a:xfrm>
          <a:prstGeom prst="rect">
            <a:avLst/>
          </a:prstGeom>
        </p:spPr>
        <p:txBody>
          <a:bodyPr wrap="square" tIns="0" bIns="0" anchor="ctr" anchorCtr="0">
            <a:normAutofit/>
          </a:bodyPr>
          <a:lstStyle>
            <a:lvl1pPr>
              <a:lnSpc>
                <a:spcPct val="85000"/>
              </a:lnSpc>
              <a:spcBef>
                <a:spcPts val="0"/>
              </a:spcBef>
              <a:defRPr sz="2600" b="1" i="0" kern="0" baseline="0">
                <a:solidFill>
                  <a:schemeClr val="tx2"/>
                </a:solidFill>
                <a:latin typeface="Calibri" pitchFamily="34" charset="0"/>
              </a:defRPr>
            </a:lvl1pPr>
          </a:lstStyle>
          <a:p>
            <a:r>
              <a:rPr lang="en-US"/>
              <a:t>Click to edit Master title style</a:t>
            </a:r>
            <a:endParaRPr lang="en-IN" dirty="0"/>
          </a:p>
        </p:txBody>
      </p:sp>
      <p:sp>
        <p:nvSpPr>
          <p:cNvPr id="8" name="Text Placeholder 9"/>
          <p:cNvSpPr>
            <a:spLocks noGrp="1"/>
          </p:cNvSpPr>
          <p:nvPr>
            <p:ph type="body" sz="quarter" idx="11"/>
          </p:nvPr>
        </p:nvSpPr>
        <p:spPr>
          <a:xfrm>
            <a:off x="608400" y="1116000"/>
            <a:ext cx="8212072" cy="345976"/>
          </a:xfrm>
          <a:prstGeom prst="rect">
            <a:avLst/>
          </a:prstGeom>
        </p:spPr>
        <p:txBody>
          <a:bodyPr tIns="0" bIns="0" anchor="ctr" anchorCtr="0">
            <a:normAutofit/>
          </a:bodyPr>
          <a:lstStyle>
            <a:lvl1pPr marL="0" indent="0">
              <a:spcBef>
                <a:spcPts val="0"/>
              </a:spcBef>
              <a:buNone/>
              <a:defRPr sz="1800" b="1" baseline="0">
                <a:solidFill>
                  <a:srgbClr val="000000"/>
                </a:solidFill>
              </a:defRPr>
            </a:lvl1pPr>
          </a:lstStyle>
          <a:p>
            <a:pPr lvl="0"/>
            <a:r>
              <a:rPr lang="en-US"/>
              <a:t>Click to edit Master text styles</a:t>
            </a:r>
          </a:p>
        </p:txBody>
      </p:sp>
      <p:sp>
        <p:nvSpPr>
          <p:cNvPr id="13" name="Content Placeholder 2"/>
          <p:cNvSpPr>
            <a:spLocks noGrp="1"/>
          </p:cNvSpPr>
          <p:nvPr>
            <p:ph idx="1"/>
          </p:nvPr>
        </p:nvSpPr>
        <p:spPr>
          <a:xfrm>
            <a:off x="608400" y="1484784"/>
            <a:ext cx="8211600" cy="1944216"/>
          </a:xfrm>
          <a:prstGeom prst="rect">
            <a:avLst/>
          </a:prstGeom>
        </p:spPr>
        <p:txBody>
          <a:bodyPr>
            <a:normAutofit/>
          </a:bodyPr>
          <a:lstStyle>
            <a:lvl1pPr marL="0" indent="0">
              <a:lnSpc>
                <a:spcPct val="150000"/>
              </a:lnSpc>
              <a:spcBef>
                <a:spcPts val="0"/>
              </a:spcBef>
              <a:buNone/>
              <a:tabLst/>
              <a:defRPr sz="1400" b="1" baseline="0">
                <a:solidFill>
                  <a:srgbClr val="000000"/>
                </a:solidFill>
                <a:latin typeface="+mj-lt"/>
              </a:defRPr>
            </a:lvl1pPr>
            <a:lvl2pPr marL="0" indent="0">
              <a:lnSpc>
                <a:spcPct val="150000"/>
              </a:lnSpc>
              <a:spcBef>
                <a:spcPts val="0"/>
              </a:spcBef>
              <a:buNone/>
              <a:defRPr sz="1600" baseline="0">
                <a:solidFill>
                  <a:srgbClr val="000000"/>
                </a:solidFill>
                <a:latin typeface="+mj-lt"/>
              </a:defRPr>
            </a:lvl2pPr>
            <a:lvl3pPr marL="0" indent="0">
              <a:lnSpc>
                <a:spcPct val="150000"/>
              </a:lnSpc>
              <a:spcBef>
                <a:spcPts val="0"/>
              </a:spcBef>
              <a:buNone/>
              <a:defRPr sz="1400" b="0" baseline="0">
                <a:solidFill>
                  <a:srgbClr val="000000"/>
                </a:solidFill>
              </a:defRPr>
            </a:lvl3pPr>
            <a:lvl4pPr marL="0" marR="0" indent="142875" algn="l" defTabSz="914400" rtl="0" eaLnBrk="1" fontAlgn="auto" latinLnBrk="0" hangingPunct="1">
              <a:lnSpc>
                <a:spcPct val="150000"/>
              </a:lnSpc>
              <a:spcBef>
                <a:spcPts val="0"/>
              </a:spcBef>
              <a:spcAft>
                <a:spcPts val="0"/>
              </a:spcAft>
              <a:buClrTx/>
              <a:buSzTx/>
              <a:buFont typeface="Arial" pitchFamily="34" charset="0"/>
              <a:buChar char="•"/>
              <a:tabLst/>
              <a:defRPr sz="1400" baseline="0">
                <a:solidFill>
                  <a:srgbClr val="000000"/>
                </a:solidFill>
              </a:defRPr>
            </a:lvl4pPr>
            <a:lvl5pPr marL="293688" indent="-146050">
              <a:lnSpc>
                <a:spcPct val="150000"/>
              </a:lnSpc>
              <a:buFont typeface="Calibri" pitchFamily="34" charset="0"/>
              <a:buChar char="▪"/>
              <a:tabLst>
                <a:tab pos="290513" algn="l"/>
              </a:tabLst>
              <a:defRPr sz="1400"/>
            </a:lvl5pPr>
            <a:lvl6pPr marL="455613" indent="-152400" defTabSz="541338">
              <a:lnSpc>
                <a:spcPct val="150000"/>
              </a:lnSpc>
              <a:buFont typeface="Calibri" pitchFamily="34" charset="0"/>
              <a:buChar char="‐"/>
              <a:tabLst>
                <a:tab pos="450850" algn="l"/>
              </a:tabLst>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9659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age Seperator 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282515-34B9-4646-B036-5F3B485F0887}"/>
              </a:ext>
            </a:extLst>
          </p:cNvPr>
          <p:cNvSpPr/>
          <p:nvPr/>
        </p:nvSpPr>
        <p:spPr>
          <a:xfrm>
            <a:off x="388938" y="0"/>
            <a:ext cx="8755062" cy="4953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90000" anchor="ctr"/>
          <a:lstStyle/>
          <a:p>
            <a:pPr algn="ctr">
              <a:defRPr/>
            </a:pPr>
            <a:endParaRPr lang="en-US"/>
          </a:p>
        </p:txBody>
      </p:sp>
      <p:sp>
        <p:nvSpPr>
          <p:cNvPr id="8" name="Subtitle 2">
            <a:extLst>
              <a:ext uri="{FF2B5EF4-FFF2-40B4-BE49-F238E27FC236}">
                <a16:creationId xmlns:a16="http://schemas.microsoft.com/office/drawing/2014/main" id="{F50EA0AA-F64A-41FC-82D9-5BD142E476D5}"/>
              </a:ext>
            </a:extLst>
          </p:cNvPr>
          <p:cNvSpPr>
            <a:spLocks/>
          </p:cNvSpPr>
          <p:nvPr/>
        </p:nvSpPr>
        <p:spPr bwMode="auto">
          <a:xfrm flipH="1">
            <a:off x="36513" y="6553200"/>
            <a:ext cx="304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marL="92075"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Font typeface="Wingdings" panose="05000000000000000000" pitchFamily="2" charset="2"/>
              <a:buNone/>
            </a:pPr>
            <a:fld id="{E285BB69-C4CD-4278-9B22-C603E0037F65}" type="slidenum">
              <a:rPr lang="en-US" altLang="en-US" sz="1200">
                <a:solidFill>
                  <a:schemeClr val="bg1"/>
                </a:solidFill>
                <a:latin typeface="Calibri" panose="020F0502020204030204" pitchFamily="34" charset="0"/>
                <a:ea typeface="ＭＳ Ｐゴシック" panose="020B0600070205080204" pitchFamily="34" charset="-128"/>
              </a:rPr>
              <a:pPr algn="ctr" eaLnBrk="1" hangingPunct="1">
                <a:buFont typeface="Wingdings" panose="05000000000000000000" pitchFamily="2" charset="2"/>
                <a:buNone/>
              </a:pPr>
              <a:t>‹#›</a:t>
            </a:fld>
            <a:endParaRPr lang="en-US" altLang="en-US" sz="1200">
              <a:solidFill>
                <a:schemeClr val="bg1"/>
              </a:solidFill>
              <a:latin typeface="Calibri" panose="020F0502020204030204" pitchFamily="34" charset="0"/>
              <a:ea typeface="ＭＳ Ｐゴシック" panose="020B0600070205080204" pitchFamily="34" charset="-128"/>
            </a:endParaRPr>
          </a:p>
        </p:txBody>
      </p:sp>
      <p:grpSp>
        <p:nvGrpSpPr>
          <p:cNvPr id="9" name="Group 5">
            <a:extLst>
              <a:ext uri="{FF2B5EF4-FFF2-40B4-BE49-F238E27FC236}">
                <a16:creationId xmlns:a16="http://schemas.microsoft.com/office/drawing/2014/main" id="{B048505A-9C2D-4337-8A3E-0F0E9F664372}"/>
              </a:ext>
            </a:extLst>
          </p:cNvPr>
          <p:cNvGrpSpPr>
            <a:grpSpLocks/>
          </p:cNvGrpSpPr>
          <p:nvPr/>
        </p:nvGrpSpPr>
        <p:grpSpPr bwMode="auto">
          <a:xfrm>
            <a:off x="-4763" y="4940300"/>
            <a:ext cx="1676401" cy="1930400"/>
            <a:chOff x="-4335" y="1905000"/>
            <a:chExt cx="2518935" cy="3129787"/>
          </a:xfrm>
        </p:grpSpPr>
        <p:pic>
          <p:nvPicPr>
            <p:cNvPr id="10" name="Picture 7" descr="D:\Suhas Jadhav\D Drive\2014_Mphasis Brand\PPT\Template PPT\Mphasis-Logo Color.png">
              <a:extLst>
                <a:ext uri="{FF2B5EF4-FFF2-40B4-BE49-F238E27FC236}">
                  <a16:creationId xmlns:a16="http://schemas.microsoft.com/office/drawing/2014/main" id="{66A89365-F712-4BC8-AC5E-0F35FB6853C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32932"/>
            <a:stretch>
              <a:fillRect/>
            </a:stretch>
          </p:blipFill>
          <p:spPr bwMode="auto">
            <a:xfrm>
              <a:off x="-4335" y="1905000"/>
              <a:ext cx="2518935" cy="312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CA9984EA-26F9-4B98-81B8-F4234921ECF3}"/>
                </a:ext>
              </a:extLst>
            </p:cNvPr>
            <p:cNvSpPr/>
            <p:nvPr userDrawn="1"/>
          </p:nvSpPr>
          <p:spPr>
            <a:xfrm>
              <a:off x="-4335" y="1982215"/>
              <a:ext cx="2442604" cy="3052572"/>
            </a:xfrm>
            <a:prstGeom prst="rect">
              <a:avLst/>
            </a:prstGeom>
            <a:solidFill>
              <a:srgbClr val="FFFFFF">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2" name="Picture 3" descr="D:\Suhas Jadhav\D Drive\2014_Mphasis Brand\PPT\Corporate_PPT_Branding_Generic_Based_new logo\images\sep.jpg">
            <a:extLst>
              <a:ext uri="{FF2B5EF4-FFF2-40B4-BE49-F238E27FC236}">
                <a16:creationId xmlns:a16="http://schemas.microsoft.com/office/drawing/2014/main" id="{63C5F06C-AB27-4AE3-8399-B13D789118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05" t="6306"/>
          <a:stretch>
            <a:fillRect/>
          </a:stretch>
        </p:blipFill>
        <p:spPr bwMode="auto">
          <a:xfrm>
            <a:off x="0" y="0"/>
            <a:ext cx="91567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8400" y="4988937"/>
            <a:ext cx="7772400" cy="828675"/>
          </a:xfrm>
          <a:prstGeom prst="rect">
            <a:avLst/>
          </a:prstGeom>
        </p:spPr>
        <p:txBody>
          <a:bodyPr anchor="ctr" anchorCtr="0">
            <a:normAutofit/>
          </a:bodyPr>
          <a:lstStyle>
            <a:lvl1pPr algn="l">
              <a:lnSpc>
                <a:spcPct val="100000"/>
              </a:lnSpc>
              <a:defRPr sz="3000" b="1" cap="none" baseline="0">
                <a:solidFill>
                  <a:schemeClr val="tx2"/>
                </a:solidFill>
              </a:defRPr>
            </a:lvl1pPr>
          </a:lstStyle>
          <a:p>
            <a:r>
              <a:rPr lang="en-US"/>
              <a:t>Click to edit Master title style</a:t>
            </a:r>
            <a:endParaRPr lang="en-IN" dirty="0"/>
          </a:p>
        </p:txBody>
      </p:sp>
      <p:sp>
        <p:nvSpPr>
          <p:cNvPr id="3" name="Text Placeholder 2"/>
          <p:cNvSpPr>
            <a:spLocks noGrp="1"/>
          </p:cNvSpPr>
          <p:nvPr>
            <p:ph type="body" idx="1"/>
          </p:nvPr>
        </p:nvSpPr>
        <p:spPr>
          <a:xfrm>
            <a:off x="608400" y="5925910"/>
            <a:ext cx="7772400" cy="432048"/>
          </a:xfrm>
          <a:prstGeom prst="rect">
            <a:avLst/>
          </a:prstGeom>
        </p:spPr>
        <p:txBody>
          <a:bodyPr anchor="b">
            <a:normAutofit/>
          </a:bodyPr>
          <a:lstStyle>
            <a:lvl1pPr marL="342000" indent="-342000">
              <a:lnSpc>
                <a:spcPct val="90000"/>
              </a:lnSpc>
              <a:buNone/>
              <a:defRPr sz="2200" baseline="0">
                <a:solidFill>
                  <a:srgbClr val="0000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Picture Placeholder 2"/>
          <p:cNvSpPr>
            <a:spLocks noGrp="1" noChangeAspect="1"/>
          </p:cNvSpPr>
          <p:nvPr>
            <p:ph type="pic" sz="quarter" idx="11"/>
          </p:nvPr>
        </p:nvSpPr>
        <p:spPr>
          <a:xfrm>
            <a:off x="5526802" y="1327153"/>
            <a:ext cx="1380744" cy="1371351"/>
          </a:xfrm>
          <a:prstGeom prst="rect">
            <a:avLst/>
          </a:prstGeom>
          <a:ln w="12700">
            <a:solidFill>
              <a:schemeClr val="bg1"/>
            </a:solidFill>
          </a:ln>
        </p:spPr>
        <p:txBody>
          <a:bodyPr anchor="ctr" anchorCtr="0"/>
          <a:lstStyle>
            <a:lvl1pPr marL="14288" indent="0" algn="ctr">
              <a:buNone/>
              <a:defRPr lang="en-IN" sz="1400" baseline="0" smtClean="0"/>
            </a:lvl1pPr>
          </a:lstStyle>
          <a:p>
            <a:pPr lvl="0"/>
            <a:r>
              <a:rPr lang="en-US" noProof="0"/>
              <a:t>Click icon to add picture</a:t>
            </a:r>
            <a:endParaRPr lang="en-IN" noProof="0" dirty="0"/>
          </a:p>
        </p:txBody>
      </p:sp>
      <p:sp>
        <p:nvSpPr>
          <p:cNvPr id="16" name="Picture Placeholder 2"/>
          <p:cNvSpPr>
            <a:spLocks noGrp="1" noChangeAspect="1"/>
          </p:cNvSpPr>
          <p:nvPr>
            <p:ph type="pic" sz="quarter" idx="13"/>
          </p:nvPr>
        </p:nvSpPr>
        <p:spPr>
          <a:xfrm>
            <a:off x="6908800" y="2702721"/>
            <a:ext cx="2235200" cy="2259329"/>
          </a:xfrm>
          <a:prstGeom prst="rect">
            <a:avLst/>
          </a:prstGeom>
          <a:ln w="12700">
            <a:solidFill>
              <a:schemeClr val="bg1"/>
            </a:solidFill>
          </a:ln>
        </p:spPr>
        <p:txBody>
          <a:bodyPr anchor="ctr" anchorCtr="0"/>
          <a:lstStyle>
            <a:lvl1pPr marL="14288" indent="0" algn="ctr">
              <a:buNone/>
              <a:defRPr lang="en-IN" sz="1400" baseline="0" smtClean="0"/>
            </a:lvl1pPr>
          </a:lstStyle>
          <a:p>
            <a:pPr lvl="0"/>
            <a:r>
              <a:rPr lang="en-US" noProof="0"/>
              <a:t>Click icon to add picture</a:t>
            </a:r>
            <a:endParaRPr lang="en-IN" noProof="0" dirty="0"/>
          </a:p>
        </p:txBody>
      </p:sp>
      <p:sp>
        <p:nvSpPr>
          <p:cNvPr id="17" name="Picture Placeholder 2"/>
          <p:cNvSpPr>
            <a:spLocks noGrp="1" noChangeAspect="1"/>
          </p:cNvSpPr>
          <p:nvPr>
            <p:ph type="pic" sz="quarter" idx="12"/>
          </p:nvPr>
        </p:nvSpPr>
        <p:spPr>
          <a:xfrm>
            <a:off x="4519614" y="2702721"/>
            <a:ext cx="1005935" cy="1016794"/>
          </a:xfrm>
          <a:prstGeom prst="rect">
            <a:avLst/>
          </a:prstGeom>
          <a:ln w="12700">
            <a:solidFill>
              <a:schemeClr val="bg1"/>
            </a:solidFill>
          </a:ln>
        </p:spPr>
        <p:txBody>
          <a:bodyPr anchor="ctr" anchorCtr="0"/>
          <a:lstStyle>
            <a:lvl1pPr marL="0" indent="0" algn="ctr">
              <a:spcBef>
                <a:spcPts val="0"/>
              </a:spcBef>
              <a:buNone/>
              <a:defRPr lang="en-IN" sz="1400" baseline="0" smtClean="0"/>
            </a:lvl1pPr>
          </a:lstStyle>
          <a:p>
            <a:pPr lvl="0"/>
            <a:r>
              <a:rPr lang="en-US" noProof="0"/>
              <a:t>Click icon to add picture</a:t>
            </a:r>
            <a:endParaRPr lang="en-IN" noProof="0" dirty="0"/>
          </a:p>
        </p:txBody>
      </p:sp>
    </p:spTree>
    <p:extLst>
      <p:ext uri="{BB962C8B-B14F-4D97-AF65-F5344CB8AC3E}">
        <p14:creationId xmlns:p14="http://schemas.microsoft.com/office/powerpoint/2010/main" val="822262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6">
            <a:extLst>
              <a:ext uri="{FF2B5EF4-FFF2-40B4-BE49-F238E27FC236}">
                <a16:creationId xmlns:a16="http://schemas.microsoft.com/office/drawing/2014/main" id="{2B8CD976-CBE8-478E-9D0F-9A1601DD8C8C}"/>
              </a:ext>
            </a:extLst>
          </p:cNvPr>
          <p:cNvSpPr>
            <a:spLocks noChangeArrowheads="1"/>
          </p:cNvSpPr>
          <p:nvPr/>
        </p:nvSpPr>
        <p:spPr bwMode="auto">
          <a:xfrm>
            <a:off x="685800" y="6680200"/>
            <a:ext cx="6019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eaLnBrk="1" hangingPunct="1">
              <a:defRPr/>
            </a:pPr>
            <a:fld id="{DD3E44CC-EE8E-4834-94A3-52284448F6C9}" type="datetime3">
              <a:rPr lang="en-US" altLang="en-US" sz="800" smtClean="0">
                <a:solidFill>
                  <a:srgbClr val="000000"/>
                </a:solidFill>
                <a:latin typeface="Calibri" pitchFamily="34" charset="0"/>
              </a:rPr>
              <a:pPr algn="l" eaLnBrk="1" hangingPunct="1">
                <a:defRPr/>
              </a:pPr>
              <a:t>20 January 2022</a:t>
            </a:fld>
            <a:r>
              <a:rPr lang="en-US" altLang="en-US" sz="800" dirty="0">
                <a:solidFill>
                  <a:srgbClr val="000000"/>
                </a:solidFill>
                <a:latin typeface="Calibri" pitchFamily="34" charset="0"/>
              </a:rPr>
              <a:t> | </a:t>
            </a:r>
            <a:r>
              <a:rPr lang="en-IN" altLang="en-US" sz="800" dirty="0">
                <a:solidFill>
                  <a:srgbClr val="000000"/>
                </a:solidFill>
                <a:latin typeface="Calibri" pitchFamily="34" charset="0"/>
              </a:rPr>
              <a:t>Proprietary and confidential information. © </a:t>
            </a:r>
            <a:r>
              <a:rPr lang="en-IN" altLang="en-US" sz="800" dirty="0" err="1">
                <a:solidFill>
                  <a:srgbClr val="000000"/>
                </a:solidFill>
                <a:latin typeface="Calibri" pitchFamily="34" charset="0"/>
              </a:rPr>
              <a:t>Mphasis</a:t>
            </a:r>
            <a:r>
              <a:rPr lang="en-IN" altLang="en-US" sz="800" dirty="0">
                <a:solidFill>
                  <a:srgbClr val="000000"/>
                </a:solidFill>
                <a:latin typeface="Calibri" pitchFamily="34" charset="0"/>
              </a:rPr>
              <a:t> 2013</a:t>
            </a:r>
            <a:endParaRPr lang="en-US" altLang="en-US" sz="800" dirty="0">
              <a:solidFill>
                <a:srgbClr val="000000"/>
              </a:solidFill>
              <a:latin typeface="Calibri" pitchFamily="34" charset="0"/>
            </a:endParaRPr>
          </a:p>
        </p:txBody>
      </p:sp>
      <p:pic>
        <p:nvPicPr>
          <p:cNvPr id="1027" name="Picture 2" descr="D:\Suhas Jadhav\D Drive\2014_Mphasis Brand\Suhas logo\Format\Mphasis-Logo Color.png">
            <a:extLst>
              <a:ext uri="{FF2B5EF4-FFF2-40B4-BE49-F238E27FC236}">
                <a16:creationId xmlns:a16="http://schemas.microsoft.com/office/drawing/2014/main" id="{AA1ECC7D-9575-4E13-AF13-F439B69B4BA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85075" y="6357938"/>
            <a:ext cx="15097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Lst>
  <p:transition>
    <p:wipe dir="r"/>
  </p:transition>
  <p:txStyles>
    <p:titleStyle>
      <a:lvl1pPr marL="1588" algn="l" rtl="0" eaLnBrk="0" fontAlgn="base" hangingPunct="0">
        <a:lnSpc>
          <a:spcPct val="150000"/>
        </a:lnSpc>
        <a:spcBef>
          <a:spcPts val="25"/>
        </a:spcBef>
        <a:spcAft>
          <a:spcPct val="0"/>
        </a:spcAft>
        <a:defRPr sz="4400" kern="1200">
          <a:solidFill>
            <a:schemeClr val="tx1"/>
          </a:solidFill>
          <a:latin typeface="+mj-lt"/>
          <a:ea typeface="+mj-ea"/>
          <a:cs typeface="+mj-cs"/>
        </a:defRPr>
      </a:lvl1pPr>
      <a:lvl2pPr marL="1588" algn="l" rtl="0" eaLnBrk="0" fontAlgn="base" hangingPunct="0">
        <a:lnSpc>
          <a:spcPct val="150000"/>
        </a:lnSpc>
        <a:spcBef>
          <a:spcPts val="25"/>
        </a:spcBef>
        <a:spcAft>
          <a:spcPct val="0"/>
        </a:spcAft>
        <a:defRPr sz="4400">
          <a:solidFill>
            <a:schemeClr val="tx1"/>
          </a:solidFill>
          <a:latin typeface="Calibri" pitchFamily="34" charset="0"/>
        </a:defRPr>
      </a:lvl2pPr>
      <a:lvl3pPr marL="1588" algn="l" rtl="0" eaLnBrk="0" fontAlgn="base" hangingPunct="0">
        <a:lnSpc>
          <a:spcPct val="150000"/>
        </a:lnSpc>
        <a:spcBef>
          <a:spcPts val="25"/>
        </a:spcBef>
        <a:spcAft>
          <a:spcPct val="0"/>
        </a:spcAft>
        <a:defRPr sz="4400">
          <a:solidFill>
            <a:schemeClr val="tx1"/>
          </a:solidFill>
          <a:latin typeface="Calibri" pitchFamily="34" charset="0"/>
        </a:defRPr>
      </a:lvl3pPr>
      <a:lvl4pPr marL="1588" algn="l" rtl="0" eaLnBrk="0" fontAlgn="base" hangingPunct="0">
        <a:lnSpc>
          <a:spcPct val="150000"/>
        </a:lnSpc>
        <a:spcBef>
          <a:spcPts val="25"/>
        </a:spcBef>
        <a:spcAft>
          <a:spcPct val="0"/>
        </a:spcAft>
        <a:defRPr sz="4400">
          <a:solidFill>
            <a:schemeClr val="tx1"/>
          </a:solidFill>
          <a:latin typeface="Calibri" pitchFamily="34" charset="0"/>
        </a:defRPr>
      </a:lvl4pPr>
      <a:lvl5pPr marL="1588" algn="l" rtl="0" eaLnBrk="0" fontAlgn="base" hangingPunct="0">
        <a:lnSpc>
          <a:spcPct val="150000"/>
        </a:lnSpc>
        <a:spcBef>
          <a:spcPts val="25"/>
        </a:spcBef>
        <a:spcAft>
          <a:spcPct val="0"/>
        </a:spcAft>
        <a:defRPr sz="4400">
          <a:solidFill>
            <a:schemeClr val="tx1"/>
          </a:solidFill>
          <a:latin typeface="Calibri" pitchFamily="34" charset="0"/>
        </a:defRPr>
      </a:lvl5pPr>
      <a:lvl6pPr marL="458788" algn="l" rtl="0" eaLnBrk="1" fontAlgn="base" hangingPunct="1">
        <a:lnSpc>
          <a:spcPct val="150000"/>
        </a:lnSpc>
        <a:spcBef>
          <a:spcPts val="25"/>
        </a:spcBef>
        <a:spcAft>
          <a:spcPct val="0"/>
        </a:spcAft>
        <a:defRPr sz="4400">
          <a:solidFill>
            <a:schemeClr val="tx1"/>
          </a:solidFill>
          <a:latin typeface="Calibri" pitchFamily="34" charset="0"/>
        </a:defRPr>
      </a:lvl6pPr>
      <a:lvl7pPr marL="915988" algn="l" rtl="0" eaLnBrk="1" fontAlgn="base" hangingPunct="1">
        <a:lnSpc>
          <a:spcPct val="150000"/>
        </a:lnSpc>
        <a:spcBef>
          <a:spcPts val="25"/>
        </a:spcBef>
        <a:spcAft>
          <a:spcPct val="0"/>
        </a:spcAft>
        <a:defRPr sz="4400">
          <a:solidFill>
            <a:schemeClr val="tx1"/>
          </a:solidFill>
          <a:latin typeface="Calibri" pitchFamily="34" charset="0"/>
        </a:defRPr>
      </a:lvl7pPr>
      <a:lvl8pPr marL="1373188" algn="l" rtl="0" eaLnBrk="1" fontAlgn="base" hangingPunct="1">
        <a:lnSpc>
          <a:spcPct val="150000"/>
        </a:lnSpc>
        <a:spcBef>
          <a:spcPts val="25"/>
        </a:spcBef>
        <a:spcAft>
          <a:spcPct val="0"/>
        </a:spcAft>
        <a:defRPr sz="4400">
          <a:solidFill>
            <a:schemeClr val="tx1"/>
          </a:solidFill>
          <a:latin typeface="Calibri" pitchFamily="34" charset="0"/>
        </a:defRPr>
      </a:lvl8pPr>
      <a:lvl9pPr marL="1830388" algn="l" rtl="0" eaLnBrk="1" fontAlgn="base" hangingPunct="1">
        <a:lnSpc>
          <a:spcPct val="150000"/>
        </a:lnSpc>
        <a:spcBef>
          <a:spcPts val="25"/>
        </a:spcBef>
        <a:spcAft>
          <a:spcPct val="0"/>
        </a:spcAft>
        <a:defRPr sz="4400">
          <a:solidFill>
            <a:schemeClr val="tx1"/>
          </a:solidFill>
          <a:latin typeface="Calibri" pitchFamily="34" charset="0"/>
        </a:defRPr>
      </a:lvl9pPr>
    </p:titleStyle>
    <p:bodyStyle>
      <a:lvl1pPr marL="179388" indent="-165100" algn="l" rtl="0" eaLnBrk="0" fontAlgn="base" hangingPunct="0">
        <a:spcBef>
          <a:spcPct val="20000"/>
        </a:spcBef>
        <a:spcAft>
          <a:spcPct val="0"/>
        </a:spcAft>
        <a:buFont typeface="Arial" panose="020B0604020202020204" pitchFamily="34" charset="0"/>
        <a:buChar char="•"/>
        <a:tabLst>
          <a:tab pos="177800" algn="l"/>
        </a:tabLst>
        <a:defRPr kern="1200">
          <a:solidFill>
            <a:schemeClr val="tx1"/>
          </a:solidFill>
          <a:latin typeface="+mn-lt"/>
          <a:ea typeface="+mn-ea"/>
          <a:cs typeface="+mn-cs"/>
        </a:defRPr>
      </a:lvl1pPr>
      <a:lvl2pPr marL="190500" indent="-190500" algn="l" rtl="0" eaLnBrk="0" fontAlgn="base" hangingPunct="0">
        <a:spcBef>
          <a:spcPct val="20000"/>
        </a:spcBef>
        <a:spcAft>
          <a:spcPct val="0"/>
        </a:spcAft>
        <a:buFont typeface="Arial" panose="020B0604020202020204" pitchFamily="34" charset="0"/>
        <a:buChar char="•"/>
        <a:tabLst>
          <a:tab pos="177800" algn="l"/>
        </a:tabLst>
        <a:defRPr sz="1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4">
            <a:extLst>
              <a:ext uri="{FF2B5EF4-FFF2-40B4-BE49-F238E27FC236}">
                <a16:creationId xmlns:a16="http://schemas.microsoft.com/office/drawing/2014/main" id="{385CDD99-3297-47F6-AFD0-0C0486867ABA}"/>
              </a:ext>
            </a:extLst>
          </p:cNvPr>
          <p:cNvSpPr>
            <a:spLocks noGrp="1"/>
          </p:cNvSpPr>
          <p:nvPr>
            <p:ph type="title"/>
          </p:nvPr>
        </p:nvSpPr>
        <p:spPr bwMode="auto">
          <a:xfrm>
            <a:off x="608013" y="260350"/>
            <a:ext cx="6196012" cy="1439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numCol="1" anchorCtr="0" compatLnSpc="1">
            <a:prstTxWarp prst="textNoShape">
              <a:avLst/>
            </a:prstTxWarp>
          </a:bodyPr>
          <a:lstStyle/>
          <a:p>
            <a:pPr marL="1270" eaLnBrk="1" hangingPunct="1">
              <a:spcBef>
                <a:spcPct val="0"/>
              </a:spcBef>
            </a:pPr>
            <a:r>
              <a:rPr lang="en-IN" altLang="en-US" dirty="0">
                <a:latin typeface="Calibri"/>
                <a:cs typeface="Calibri"/>
              </a:rPr>
              <a:t>TPF Assembler Training</a:t>
            </a:r>
            <a:br>
              <a:rPr lang="en-IN" altLang="en-US" dirty="0"/>
            </a:br>
            <a:br>
              <a:rPr lang="en-IN" altLang="en-US" dirty="0"/>
            </a:br>
            <a:endParaRPr lang="en-IN" altLang="en-US">
              <a:solidFill>
                <a:srgbClr val="005295"/>
              </a:solidFill>
              <a:cs typeface="Calibri" pitchFamily="34" charset="0"/>
            </a:endParaRP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B2312B26-D303-48F4-AD9B-803F83DF655D}"/>
              </a:ext>
            </a:extLst>
          </p:cNvPr>
          <p:cNvSpPr>
            <a:spLocks noGrp="1" noChangeArrowheads="1"/>
          </p:cNvSpPr>
          <p:nvPr>
            <p:ph idx="1"/>
          </p:nvPr>
        </p:nvSpPr>
        <p:spPr>
          <a:xfrm>
            <a:off x="228600" y="1143000"/>
            <a:ext cx="8686800" cy="4114800"/>
          </a:xfrm>
        </p:spPr>
        <p:txBody>
          <a:bodyPr>
            <a:normAutofit fontScale="77500" lnSpcReduction="20000"/>
          </a:bodyPr>
          <a:lstStyle/>
          <a:p>
            <a:pPr marL="457200" indent="-457200" algn="just" eaLnBrk="1" hangingPunct="1">
              <a:buFont typeface="Wingdings" panose="05000000000000000000" pitchFamily="2" charset="2"/>
              <a:buNone/>
              <a:defRPr/>
            </a:pPr>
            <a:endPar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eaLnBrk="1" hangingPunct="1">
              <a:buFont typeface="Wingdings" panose="05000000000000000000" pitchFamily="2" charset="2"/>
              <a:buChar char="ü"/>
              <a:defRPr/>
            </a:pPr>
            <a:r>
              <a:rPr lang="en-US" sz="1600" b="1" dirty="0">
                <a:solidFill>
                  <a:schemeClr val="tx1"/>
                </a:solidFill>
                <a:cs typeface="Arial" panose="020B0604020202020204" pitchFamily="34" charset="0"/>
              </a:rPr>
              <a:t>Example</a:t>
            </a:r>
            <a:r>
              <a:rPr lang="en-US" sz="1600" dirty="0">
                <a:solidFill>
                  <a:schemeClr val="tx1"/>
                </a:solidFill>
                <a:cs typeface="Arial" panose="020B0604020202020204" pitchFamily="34" charset="0"/>
              </a:rPr>
              <a:t> One file type with 6 FACE ordinal numbers, three partitions and two physical fixed file blocks (ordinals) per partition.</a:t>
            </a:r>
            <a:endParaRPr lang="en-US" sz="1600" dirty="0">
              <a:solidFill>
                <a:srgbClr val="99CCFF"/>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eaLnBrk="1" hangingPunct="1">
              <a:buFont typeface="Wingdings" panose="05000000000000000000" pitchFamily="2" charset="2"/>
              <a:buChar char="ü"/>
              <a:defRPr/>
            </a:pPr>
            <a:endParaRPr lang="en-US" sz="1600" dirty="0">
              <a:solidFill>
                <a:schemeClr val="tx1"/>
              </a:solidFill>
              <a:cs typeface="Arial" panose="020B0604020202020204" pitchFamily="34" charset="0"/>
            </a:endParaRPr>
          </a:p>
          <a:p>
            <a:pPr marL="457200" indent="-457200" algn="just" eaLnBrk="1" hangingPunct="1">
              <a:buFont typeface="Wingdings" panose="05000000000000000000" pitchFamily="2" charset="2"/>
              <a:buChar char="ü"/>
              <a:defRPr/>
            </a:pPr>
            <a:r>
              <a:rPr lang="en-US" sz="1600" dirty="0">
                <a:solidFill>
                  <a:schemeClr val="tx1"/>
                </a:solidFill>
                <a:cs typeface="Arial" panose="020B0604020202020204" pitchFamily="34" charset="0"/>
              </a:rPr>
              <a:t> </a:t>
            </a:r>
            <a:endParaRPr lang="en-US" sz="1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eaLnBrk="1" hangingPunct="1">
              <a:buFont typeface="Wingdings" panose="05000000000000000000" pitchFamily="2" charset="2"/>
              <a:buChar char="ü"/>
              <a:defRPr/>
            </a:pPr>
            <a:endParaRPr lang="en-AU" sz="1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eaLnBrk="1" hangingPunct="1">
              <a:buFont typeface="Wingdings" panose="05000000000000000000" pitchFamily="2" charset="2"/>
              <a:buChar char="ü"/>
              <a:defRPr/>
            </a:pPr>
            <a:endParaRPr lang="en-AU" sz="1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eaLnBrk="1" hangingPunct="1">
              <a:buFont typeface="Wingdings" panose="05000000000000000000" pitchFamily="2" charset="2"/>
              <a:buChar char="ü"/>
              <a:defRPr/>
            </a:pPr>
            <a:r>
              <a:rPr lang="en-US" sz="1600" dirty="0">
                <a:solidFill>
                  <a:schemeClr val="tx1"/>
                </a:solidFill>
                <a:cs typeface="Arial" panose="020B0604020202020204" pitchFamily="34" charset="0"/>
              </a:rPr>
              <a:t>              Partition 1                                    Partition 2                                Partition 3</a:t>
            </a:r>
            <a:endParaRPr lang="en-US" sz="1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eaLnBrk="1" hangingPunct="1">
              <a:buFont typeface="Wingdings" panose="05000000000000000000" pitchFamily="2" charset="2"/>
              <a:buChar char="ü"/>
              <a:defRPr/>
            </a:pPr>
            <a:r>
              <a:rPr lang="en-US" sz="1600" b="1" dirty="0">
                <a:solidFill>
                  <a:schemeClr val="tx1"/>
                </a:solidFill>
                <a:cs typeface="Arial" panose="020B0604020202020204" pitchFamily="34" charset="0"/>
              </a:rPr>
              <a:t>Advantage </a:t>
            </a:r>
            <a:r>
              <a:rPr lang="en-US" sz="1600" dirty="0">
                <a:solidFill>
                  <a:schemeClr val="tx1"/>
                </a:solidFill>
                <a:cs typeface="Arial" panose="020B0604020202020204" pitchFamily="34" charset="0"/>
              </a:rPr>
              <a:t>- Easy to add a new partition.</a:t>
            </a:r>
            <a:endParaRPr lang="en-US" sz="1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eaLnBrk="1" hangingPunct="1">
              <a:buFont typeface="Wingdings" panose="05000000000000000000" pitchFamily="2" charset="2"/>
              <a:buChar char="ü"/>
              <a:defRPr/>
            </a:pPr>
            <a:r>
              <a:rPr lang="en-US" sz="1600" b="1" dirty="0">
                <a:solidFill>
                  <a:schemeClr val="tx1"/>
                </a:solidFill>
                <a:cs typeface="Arial" panose="020B0604020202020204" pitchFamily="34" charset="0"/>
              </a:rPr>
              <a:t>Disadvantage</a:t>
            </a:r>
            <a:r>
              <a:rPr lang="en-US" sz="1600" dirty="0">
                <a:solidFill>
                  <a:schemeClr val="tx1"/>
                </a:solidFill>
                <a:cs typeface="Arial" panose="020B0604020202020204" pitchFamily="34" charset="0"/>
              </a:rPr>
              <a:t>  - Not easy to add more ordinals per partition</a:t>
            </a:r>
            <a:r>
              <a:rPr lang="en-AU" sz="1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1600" dirty="0">
              <a:solidFill>
                <a:schemeClr val="tx1"/>
              </a:solidFill>
              <a:cs typeface="Arial" panose="020B0604020202020204" pitchFamily="34" charset="0"/>
            </a:endParaRPr>
          </a:p>
          <a:p>
            <a:pPr marL="1371600" lvl="2" indent="-457200" algn="just" eaLnBrk="1" hangingPunct="1">
              <a:buFont typeface="Wingdings" panose="05000000000000000000" pitchFamily="2" charset="2"/>
              <a:buChar char="ü"/>
              <a:defRPr/>
            </a:pPr>
            <a:endParaRPr lang="en-US" sz="1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3554" name="Rectangle 2">
            <a:extLst>
              <a:ext uri="{FF2B5EF4-FFF2-40B4-BE49-F238E27FC236}">
                <a16:creationId xmlns:a16="http://schemas.microsoft.com/office/drawing/2014/main" id="{04A1ACB1-508A-4C1F-92A6-30DDEEAFE9CF}"/>
              </a:ext>
            </a:extLst>
          </p:cNvPr>
          <p:cNvSpPr>
            <a:spLocks noGrp="1" noChangeArrowheads="1"/>
          </p:cNvSpPr>
          <p:nvPr>
            <p:ph type="title"/>
          </p:nvPr>
        </p:nvSpPr>
        <p:spPr>
          <a:xfrm>
            <a:off x="608013" y="115888"/>
            <a:ext cx="6392862" cy="949325"/>
          </a:xfrm>
        </p:spPr>
        <p:txBody>
          <a:bodyPr/>
          <a:lstStyle/>
          <a:p>
            <a:pPr eaLnBrk="1" hangingPunct="1">
              <a:defRPr/>
            </a:pPr>
            <a:r>
              <a:rPr lang="en-US"/>
              <a:t>TPFDF – </a:t>
            </a:r>
            <a:r>
              <a:rPr lang="en-US" sz="3000" b="0">
                <a:solidFill>
                  <a:schemeClr val="tx1"/>
                </a:solidFill>
                <a:cs typeface="Arial" panose="020B0604020202020204" pitchFamily="34" charset="0"/>
              </a:rPr>
              <a:t>Partitioned file</a:t>
            </a:r>
          </a:p>
        </p:txBody>
      </p:sp>
      <p:grpSp>
        <p:nvGrpSpPr>
          <p:cNvPr id="32772" name="Group 4">
            <a:extLst>
              <a:ext uri="{FF2B5EF4-FFF2-40B4-BE49-F238E27FC236}">
                <a16:creationId xmlns:a16="http://schemas.microsoft.com/office/drawing/2014/main" id="{387B0607-7B3F-4673-B5E2-ED9E903118E3}"/>
              </a:ext>
            </a:extLst>
          </p:cNvPr>
          <p:cNvGrpSpPr>
            <a:grpSpLocks/>
          </p:cNvGrpSpPr>
          <p:nvPr/>
        </p:nvGrpSpPr>
        <p:grpSpPr bwMode="auto">
          <a:xfrm>
            <a:off x="762000" y="2286000"/>
            <a:ext cx="5303838" cy="1150938"/>
            <a:chOff x="1440" y="4672"/>
            <a:chExt cx="8352" cy="3539"/>
          </a:xfrm>
        </p:grpSpPr>
        <p:sp>
          <p:nvSpPr>
            <p:cNvPr id="32773" name="Rectangle 5">
              <a:extLst>
                <a:ext uri="{FF2B5EF4-FFF2-40B4-BE49-F238E27FC236}">
                  <a16:creationId xmlns:a16="http://schemas.microsoft.com/office/drawing/2014/main" id="{9E8783B1-1F64-4315-B0EB-E7A7E7CA6CF2}"/>
                </a:ext>
              </a:extLst>
            </p:cNvPr>
            <p:cNvSpPr>
              <a:spLocks noChangeArrowheads="1"/>
            </p:cNvSpPr>
            <p:nvPr/>
          </p:nvSpPr>
          <p:spPr bwMode="auto">
            <a:xfrm>
              <a:off x="8784" y="4672"/>
              <a:ext cx="1008" cy="216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sz="1200">
                <a:latin typeface="Times New Roman" panose="02020603050405020304" pitchFamily="18" charset="0"/>
              </a:endParaRPr>
            </a:p>
            <a:p>
              <a:pPr algn="ctr"/>
              <a:r>
                <a:rPr lang="en-US" altLang="en-US" sz="1000" b="1"/>
                <a:t>VS</a:t>
              </a:r>
            </a:p>
            <a:p>
              <a:pPr algn="ctr"/>
              <a:r>
                <a:rPr lang="en-US" altLang="en-US" sz="1000" b="1"/>
                <a:t>data</a:t>
              </a:r>
              <a:endParaRPr lang="en-US" altLang="en-US" sz="1200">
                <a:latin typeface="Times New Roman" panose="02020603050405020304" pitchFamily="18" charset="0"/>
              </a:endParaRPr>
            </a:p>
          </p:txBody>
        </p:sp>
        <p:sp>
          <p:nvSpPr>
            <p:cNvPr id="32774" name="Rectangle 6">
              <a:extLst>
                <a:ext uri="{FF2B5EF4-FFF2-40B4-BE49-F238E27FC236}">
                  <a16:creationId xmlns:a16="http://schemas.microsoft.com/office/drawing/2014/main" id="{E4205E41-BD5D-4B79-9BE3-6C98A8A23C26}"/>
                </a:ext>
              </a:extLst>
            </p:cNvPr>
            <p:cNvSpPr>
              <a:spLocks noChangeArrowheads="1"/>
            </p:cNvSpPr>
            <p:nvPr/>
          </p:nvSpPr>
          <p:spPr bwMode="auto">
            <a:xfrm>
              <a:off x="7344" y="4672"/>
              <a:ext cx="1008" cy="216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sz="1200">
                <a:latin typeface="Times New Roman" panose="02020603050405020304" pitchFamily="18" charset="0"/>
              </a:endParaRPr>
            </a:p>
            <a:p>
              <a:pPr algn="ctr"/>
              <a:r>
                <a:rPr lang="en-US" altLang="en-US" sz="1000" b="1"/>
                <a:t>VS</a:t>
              </a:r>
            </a:p>
            <a:p>
              <a:pPr algn="ctr"/>
              <a:r>
                <a:rPr lang="en-US" altLang="en-US" sz="1000" b="1"/>
                <a:t>data</a:t>
              </a:r>
              <a:endParaRPr lang="en-US" altLang="en-US" sz="1200">
                <a:latin typeface="Times New Roman" panose="02020603050405020304" pitchFamily="18" charset="0"/>
              </a:endParaRPr>
            </a:p>
          </p:txBody>
        </p:sp>
        <p:sp>
          <p:nvSpPr>
            <p:cNvPr id="32775" name="Rectangle 7">
              <a:extLst>
                <a:ext uri="{FF2B5EF4-FFF2-40B4-BE49-F238E27FC236}">
                  <a16:creationId xmlns:a16="http://schemas.microsoft.com/office/drawing/2014/main" id="{ABECC268-6DDB-4A0E-AEED-E9BB478D0336}"/>
                </a:ext>
              </a:extLst>
            </p:cNvPr>
            <p:cNvSpPr>
              <a:spLocks noChangeArrowheads="1"/>
            </p:cNvSpPr>
            <p:nvPr/>
          </p:nvSpPr>
          <p:spPr bwMode="auto">
            <a:xfrm>
              <a:off x="5760" y="4672"/>
              <a:ext cx="1008" cy="216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endParaRPr lang="en-US" altLang="en-US" sz="1000" b="1"/>
            </a:p>
            <a:p>
              <a:pPr algn="ctr"/>
              <a:r>
                <a:rPr lang="en-US" altLang="en-US" sz="1000" b="1"/>
                <a:t>HP</a:t>
              </a:r>
            </a:p>
            <a:p>
              <a:pPr algn="ctr"/>
              <a:r>
                <a:rPr lang="en-US" altLang="en-US" sz="1000" b="1"/>
                <a:t>data</a:t>
              </a:r>
              <a:endParaRPr lang="en-US" altLang="en-US" sz="1200">
                <a:latin typeface="Times New Roman" panose="02020603050405020304" pitchFamily="18" charset="0"/>
              </a:endParaRPr>
            </a:p>
          </p:txBody>
        </p:sp>
        <p:sp>
          <p:nvSpPr>
            <p:cNvPr id="32776" name="Rectangle 8">
              <a:extLst>
                <a:ext uri="{FF2B5EF4-FFF2-40B4-BE49-F238E27FC236}">
                  <a16:creationId xmlns:a16="http://schemas.microsoft.com/office/drawing/2014/main" id="{56C867BC-3860-4FBB-ACCE-83BE9300264B}"/>
                </a:ext>
              </a:extLst>
            </p:cNvPr>
            <p:cNvSpPr>
              <a:spLocks noChangeArrowheads="1"/>
            </p:cNvSpPr>
            <p:nvPr/>
          </p:nvSpPr>
          <p:spPr bwMode="auto">
            <a:xfrm>
              <a:off x="4320" y="4672"/>
              <a:ext cx="1008" cy="216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sz="1200">
                <a:latin typeface="Times New Roman" panose="02020603050405020304" pitchFamily="18" charset="0"/>
              </a:endParaRPr>
            </a:p>
            <a:p>
              <a:pPr algn="ctr"/>
              <a:r>
                <a:rPr lang="en-US" altLang="en-US" sz="1000" b="1"/>
                <a:t>HP</a:t>
              </a:r>
            </a:p>
            <a:p>
              <a:pPr algn="ctr"/>
              <a:r>
                <a:rPr lang="en-US" altLang="en-US" sz="1000" b="1"/>
                <a:t>data</a:t>
              </a:r>
              <a:endParaRPr lang="en-US" altLang="en-US" sz="1200">
                <a:latin typeface="Times New Roman" panose="02020603050405020304" pitchFamily="18" charset="0"/>
              </a:endParaRPr>
            </a:p>
          </p:txBody>
        </p:sp>
        <p:sp>
          <p:nvSpPr>
            <p:cNvPr id="32777" name="Rectangle 9">
              <a:extLst>
                <a:ext uri="{FF2B5EF4-FFF2-40B4-BE49-F238E27FC236}">
                  <a16:creationId xmlns:a16="http://schemas.microsoft.com/office/drawing/2014/main" id="{DD3EFA06-CAE9-44FC-A35E-B968902D7B10}"/>
                </a:ext>
              </a:extLst>
            </p:cNvPr>
            <p:cNvSpPr>
              <a:spLocks noChangeArrowheads="1"/>
            </p:cNvSpPr>
            <p:nvPr/>
          </p:nvSpPr>
          <p:spPr bwMode="auto">
            <a:xfrm>
              <a:off x="2880" y="4672"/>
              <a:ext cx="1008" cy="216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sz="1200">
                <a:latin typeface="Times New Roman" panose="02020603050405020304" pitchFamily="18" charset="0"/>
              </a:endParaRPr>
            </a:p>
            <a:p>
              <a:pPr algn="ctr"/>
              <a:r>
                <a:rPr lang="en-US" altLang="en-US" sz="1000" b="1"/>
                <a:t>CO</a:t>
              </a:r>
            </a:p>
            <a:p>
              <a:pPr algn="ctr"/>
              <a:r>
                <a:rPr lang="en-US" altLang="en-US" sz="1000" b="1"/>
                <a:t>data</a:t>
              </a:r>
              <a:endParaRPr lang="en-US" altLang="en-US" sz="1200">
                <a:latin typeface="Times New Roman" panose="02020603050405020304" pitchFamily="18" charset="0"/>
              </a:endParaRPr>
            </a:p>
          </p:txBody>
        </p:sp>
        <p:sp>
          <p:nvSpPr>
            <p:cNvPr id="32778" name="Rectangle 10">
              <a:extLst>
                <a:ext uri="{FF2B5EF4-FFF2-40B4-BE49-F238E27FC236}">
                  <a16:creationId xmlns:a16="http://schemas.microsoft.com/office/drawing/2014/main" id="{82836DEE-3CF9-4558-A9DC-F4C8C3F400A8}"/>
                </a:ext>
              </a:extLst>
            </p:cNvPr>
            <p:cNvSpPr>
              <a:spLocks noChangeArrowheads="1"/>
            </p:cNvSpPr>
            <p:nvPr/>
          </p:nvSpPr>
          <p:spPr bwMode="auto">
            <a:xfrm>
              <a:off x="1440" y="4672"/>
              <a:ext cx="1008" cy="216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sz="1200">
                <a:latin typeface="Times New Roman" panose="02020603050405020304" pitchFamily="18" charset="0"/>
              </a:endParaRPr>
            </a:p>
            <a:p>
              <a:pPr algn="ctr"/>
              <a:r>
                <a:rPr lang="en-US" altLang="en-US" sz="1000" b="1"/>
                <a:t>CO</a:t>
              </a:r>
            </a:p>
            <a:p>
              <a:pPr algn="ctr"/>
              <a:r>
                <a:rPr lang="en-US" altLang="en-US" sz="1000" b="1"/>
                <a:t>data</a:t>
              </a:r>
              <a:endParaRPr lang="en-US" altLang="en-US" sz="1200">
                <a:latin typeface="Times New Roman" panose="02020603050405020304" pitchFamily="18" charset="0"/>
              </a:endParaRPr>
            </a:p>
          </p:txBody>
        </p:sp>
        <p:sp>
          <p:nvSpPr>
            <p:cNvPr id="32779" name="AutoShape 11">
              <a:extLst>
                <a:ext uri="{FF2B5EF4-FFF2-40B4-BE49-F238E27FC236}">
                  <a16:creationId xmlns:a16="http://schemas.microsoft.com/office/drawing/2014/main" id="{8C2A8B69-11CC-4D34-89BA-F9AFF7C0B158}"/>
                </a:ext>
              </a:extLst>
            </p:cNvPr>
            <p:cNvSpPr>
              <a:spLocks/>
            </p:cNvSpPr>
            <p:nvPr/>
          </p:nvSpPr>
          <p:spPr bwMode="auto">
            <a:xfrm rot="-5400000">
              <a:off x="2160" y="6483"/>
              <a:ext cx="1008" cy="2448"/>
            </a:xfrm>
            <a:prstGeom prst="leftBrace">
              <a:avLst>
                <a:gd name="adj1" fmla="val 20238"/>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780" name="AutoShape 12">
              <a:extLst>
                <a:ext uri="{FF2B5EF4-FFF2-40B4-BE49-F238E27FC236}">
                  <a16:creationId xmlns:a16="http://schemas.microsoft.com/office/drawing/2014/main" id="{186E647E-92A2-4688-B065-FED9FEA36646}"/>
                </a:ext>
              </a:extLst>
            </p:cNvPr>
            <p:cNvSpPr>
              <a:spLocks/>
            </p:cNvSpPr>
            <p:nvPr/>
          </p:nvSpPr>
          <p:spPr bwMode="auto">
            <a:xfrm rot="-5400000">
              <a:off x="5064" y="6459"/>
              <a:ext cx="1008" cy="2496"/>
            </a:xfrm>
            <a:prstGeom prst="leftBrace">
              <a:avLst>
                <a:gd name="adj1" fmla="val 20635"/>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781" name="AutoShape 13">
              <a:extLst>
                <a:ext uri="{FF2B5EF4-FFF2-40B4-BE49-F238E27FC236}">
                  <a16:creationId xmlns:a16="http://schemas.microsoft.com/office/drawing/2014/main" id="{9FEEA934-9001-4F57-9DE5-5882E126A1F6}"/>
                </a:ext>
              </a:extLst>
            </p:cNvPr>
            <p:cNvSpPr>
              <a:spLocks/>
            </p:cNvSpPr>
            <p:nvPr/>
          </p:nvSpPr>
          <p:spPr bwMode="auto">
            <a:xfrm rot="-5400000">
              <a:off x="8064" y="6483"/>
              <a:ext cx="1008" cy="2448"/>
            </a:xfrm>
            <a:prstGeom prst="leftBrace">
              <a:avLst>
                <a:gd name="adj1" fmla="val 20238"/>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12D76D18-08F6-4DBF-971A-F38FC8E17CBB}"/>
              </a:ext>
            </a:extLst>
          </p:cNvPr>
          <p:cNvSpPr>
            <a:spLocks noGrp="1" noChangeArrowheads="1"/>
          </p:cNvSpPr>
          <p:nvPr>
            <p:ph idx="1"/>
          </p:nvPr>
        </p:nvSpPr>
        <p:spPr>
          <a:xfrm>
            <a:off x="304800" y="1676400"/>
            <a:ext cx="8686800" cy="4114800"/>
          </a:xfrm>
        </p:spPr>
        <p:txBody>
          <a:bodyPr>
            <a:normAutofit fontScale="85000" lnSpcReduction="20000"/>
          </a:bodyPr>
          <a:lstStyle/>
          <a:p>
            <a:pPr marL="457200" indent="-457200" algn="just" eaLnBrk="1" hangingPunct="1">
              <a:buFont typeface="Wingdings" panose="05000000000000000000" pitchFamily="2" charset="2"/>
              <a:buChar char="ü"/>
              <a:defRPr/>
            </a:pPr>
            <a:r>
              <a:rPr lang="en-US" sz="1400" b="1" dirty="0">
                <a:solidFill>
                  <a:schemeClr val="tx1"/>
                </a:solidFill>
                <a:cs typeface="Times New Roman" panose="02020603050405020304" pitchFamily="18" charset="0"/>
                <a:sym typeface="Wingdings" panose="05000000000000000000" pitchFamily="2" charset="2"/>
              </a:rPr>
              <a:t>Example</a:t>
            </a:r>
            <a:r>
              <a:rPr lang="en-US" sz="1400" dirty="0">
                <a:solidFill>
                  <a:schemeClr val="tx1"/>
                </a:solidFill>
                <a:cs typeface="Times New Roman" panose="02020603050405020304" pitchFamily="18" charset="0"/>
                <a:sym typeface="Wingdings" panose="05000000000000000000" pitchFamily="2" charset="2"/>
              </a:rPr>
              <a:t> One file type with 6 FACE ordinal numbers, three interleaving and two physical fixed file blocks (ordinals) per interleaving</a:t>
            </a:r>
            <a:r>
              <a:rPr lang="en-AU" sz="2600" dirty="0">
                <a:solidFill>
                  <a:schemeClr val="tx1"/>
                </a:solidFill>
                <a:cs typeface="Times New Roman" panose="02020603050405020304" pitchFamily="18" charset="0"/>
                <a:sym typeface="Wingdings" panose="05000000000000000000" pitchFamily="2" charset="2"/>
              </a:rPr>
              <a:t> </a:t>
            </a:r>
          </a:p>
          <a:p>
            <a:pPr marL="457200" indent="-457200" algn="just" eaLnBrk="1" hangingPunct="1">
              <a:buFont typeface="Wingdings" panose="05000000000000000000" pitchFamily="2" charset="2"/>
              <a:buChar char="ü"/>
              <a:defRPr/>
            </a:pPr>
            <a:endParaRPr lang="en-AU" sz="2600" dirty="0">
              <a:solidFill>
                <a:schemeClr val="tx1"/>
              </a:solidFill>
              <a:cs typeface="Times New Roman" panose="02020603050405020304" pitchFamily="18" charset="0"/>
              <a:sym typeface="Wingdings" panose="05000000000000000000" pitchFamily="2" charset="2"/>
            </a:endParaRPr>
          </a:p>
          <a:p>
            <a:pPr marL="457200" indent="-457200" algn="just" eaLnBrk="1" hangingPunct="1">
              <a:buFont typeface="Wingdings" panose="05000000000000000000" pitchFamily="2" charset="2"/>
              <a:buChar char="ü"/>
              <a:defRPr/>
            </a:pPr>
            <a:endParaRPr lang="en-AU" sz="2600" dirty="0">
              <a:solidFill>
                <a:schemeClr val="tx1"/>
              </a:solidFill>
              <a:cs typeface="Times New Roman" panose="02020603050405020304" pitchFamily="18" charset="0"/>
              <a:sym typeface="Wingdings" panose="05000000000000000000" pitchFamily="2" charset="2"/>
            </a:endParaRPr>
          </a:p>
          <a:p>
            <a:pPr marL="457200" indent="-457200" algn="just" eaLnBrk="1" hangingPunct="1">
              <a:buFont typeface="Wingdings" panose="05000000000000000000" pitchFamily="2" charset="2"/>
              <a:buChar char="ü"/>
              <a:defRPr/>
            </a:pPr>
            <a:endParaRPr lang="en-AU" sz="2600" dirty="0">
              <a:solidFill>
                <a:schemeClr val="tx1"/>
              </a:solidFill>
              <a:cs typeface="Times New Roman" panose="02020603050405020304" pitchFamily="18" charset="0"/>
              <a:sym typeface="Wingdings" panose="05000000000000000000" pitchFamily="2" charset="2"/>
            </a:endParaRPr>
          </a:p>
          <a:p>
            <a:pPr marL="457200" indent="-457200" algn="just" eaLnBrk="1" hangingPunct="1">
              <a:buFont typeface="Wingdings" panose="05000000000000000000" pitchFamily="2" charset="2"/>
              <a:buChar char="ü"/>
              <a:defRPr/>
            </a:pPr>
            <a:endParaRPr lang="en-AU" sz="2600" dirty="0">
              <a:solidFill>
                <a:schemeClr val="tx1"/>
              </a:solidFill>
              <a:cs typeface="Times New Roman" panose="02020603050405020304" pitchFamily="18" charset="0"/>
              <a:sym typeface="Wingdings" panose="05000000000000000000" pitchFamily="2" charset="2"/>
            </a:endParaRPr>
          </a:p>
          <a:p>
            <a:pPr marL="457200" indent="-457200" algn="just" eaLnBrk="1" hangingPunct="1">
              <a:buFont typeface="Wingdings" panose="05000000000000000000" pitchFamily="2" charset="2"/>
              <a:buChar char="ü"/>
              <a:defRPr/>
            </a:pPr>
            <a:r>
              <a:rPr lang="en-US" sz="1600" b="1" dirty="0">
                <a:solidFill>
                  <a:schemeClr val="tx1"/>
                </a:solidFill>
                <a:cs typeface="Arial" panose="020B0604020202020204" pitchFamily="34" charset="0"/>
                <a:sym typeface="Wingdings" panose="05000000000000000000" pitchFamily="2" charset="2"/>
              </a:rPr>
              <a:t>Advantage </a:t>
            </a:r>
            <a:r>
              <a:rPr lang="en-US" sz="1600" dirty="0">
                <a:solidFill>
                  <a:schemeClr val="tx1"/>
                </a:solidFill>
                <a:cs typeface="Arial" panose="020B0604020202020204" pitchFamily="34" charset="0"/>
                <a:sym typeface="Wingdings" panose="05000000000000000000" pitchFamily="2" charset="2"/>
              </a:rPr>
              <a:t>Easy to add more ordinals per interleave.</a:t>
            </a:r>
          </a:p>
          <a:p>
            <a:pPr marL="457200" indent="-457200" algn="just" eaLnBrk="1" hangingPunct="1">
              <a:buFont typeface="Wingdings" panose="05000000000000000000" pitchFamily="2" charset="2"/>
              <a:buChar char="ü"/>
              <a:defRPr/>
            </a:pPr>
            <a:r>
              <a:rPr lang="en-US" sz="1600" b="1" dirty="0">
                <a:solidFill>
                  <a:schemeClr val="tx1"/>
                </a:solidFill>
                <a:cs typeface="Times New Roman" panose="02020603050405020304" pitchFamily="18" charset="0"/>
                <a:sym typeface="Wingdings" panose="05000000000000000000" pitchFamily="2" charset="2"/>
              </a:rPr>
              <a:t>Disadvantage</a:t>
            </a:r>
            <a:r>
              <a:rPr lang="en-US" sz="1600" dirty="0">
                <a:solidFill>
                  <a:schemeClr val="tx1"/>
                </a:solidFill>
                <a:cs typeface="Times New Roman" panose="02020603050405020304" pitchFamily="18" charset="0"/>
                <a:sym typeface="Wingdings" panose="05000000000000000000" pitchFamily="2" charset="2"/>
              </a:rPr>
              <a:t> Not easy to add new interleaves.</a:t>
            </a:r>
            <a:r>
              <a:rPr lang="en-AU" sz="2600" dirty="0">
                <a:solidFill>
                  <a:schemeClr val="tx1"/>
                </a:solidFill>
                <a:cs typeface="Times New Roman" panose="02020603050405020304" pitchFamily="18" charset="0"/>
                <a:sym typeface="Wingdings" panose="05000000000000000000" pitchFamily="2" charset="2"/>
              </a:rPr>
              <a:t> </a:t>
            </a:r>
            <a:endParaRPr lang="en-US" sz="2600" dirty="0">
              <a:solidFill>
                <a:schemeClr val="tx1"/>
              </a:solidFill>
              <a:cs typeface="Times New Roman" panose="02020603050405020304" pitchFamily="18" charset="0"/>
              <a:sym typeface="Wingdings" panose="05000000000000000000" pitchFamily="2" charset="2"/>
            </a:endParaRPr>
          </a:p>
        </p:txBody>
      </p:sp>
      <p:sp>
        <p:nvSpPr>
          <p:cNvPr id="25602" name="Rectangle 2">
            <a:extLst>
              <a:ext uri="{FF2B5EF4-FFF2-40B4-BE49-F238E27FC236}">
                <a16:creationId xmlns:a16="http://schemas.microsoft.com/office/drawing/2014/main" id="{BD887F70-2883-4220-8061-274C489F9A85}"/>
              </a:ext>
            </a:extLst>
          </p:cNvPr>
          <p:cNvSpPr>
            <a:spLocks noGrp="1" noChangeArrowheads="1"/>
          </p:cNvSpPr>
          <p:nvPr>
            <p:ph type="title"/>
          </p:nvPr>
        </p:nvSpPr>
        <p:spPr>
          <a:xfrm>
            <a:off x="608013" y="115888"/>
            <a:ext cx="6392862" cy="949325"/>
          </a:xfrm>
        </p:spPr>
        <p:txBody>
          <a:bodyPr/>
          <a:lstStyle/>
          <a:p>
            <a:pPr eaLnBrk="1" hangingPunct="1">
              <a:defRPr/>
            </a:pPr>
            <a:r>
              <a:rPr lang="en-US"/>
              <a:t>TPFDF – </a:t>
            </a:r>
            <a:r>
              <a:rPr lang="en-US" sz="3000" b="0">
                <a:solidFill>
                  <a:schemeClr val="tx1"/>
                </a:solidFill>
                <a:cs typeface="Times New Roman" panose="02020603050405020304" pitchFamily="18" charset="0"/>
              </a:rPr>
              <a:t>Interleaved</a:t>
            </a:r>
            <a:r>
              <a:rPr lang="en-AU" sz="3000" b="0">
                <a:solidFill>
                  <a:schemeClr val="tx1"/>
                </a:solidFill>
                <a:cs typeface="Arial" panose="020B0604020202020204" pitchFamily="34" charset="0"/>
              </a:rPr>
              <a:t> </a:t>
            </a:r>
            <a:r>
              <a:rPr lang="en-US" sz="3000" b="0">
                <a:solidFill>
                  <a:schemeClr val="tx1"/>
                </a:solidFill>
                <a:cs typeface="Arial" panose="020B0604020202020204" pitchFamily="34" charset="0"/>
              </a:rPr>
              <a:t>file</a:t>
            </a:r>
          </a:p>
        </p:txBody>
      </p:sp>
      <p:grpSp>
        <p:nvGrpSpPr>
          <p:cNvPr id="34820" name="Group 14">
            <a:extLst>
              <a:ext uri="{FF2B5EF4-FFF2-40B4-BE49-F238E27FC236}">
                <a16:creationId xmlns:a16="http://schemas.microsoft.com/office/drawing/2014/main" id="{E8B1AAFE-588A-4C1E-8547-ED8B3226E6E3}"/>
              </a:ext>
            </a:extLst>
          </p:cNvPr>
          <p:cNvGrpSpPr>
            <a:grpSpLocks/>
          </p:cNvGrpSpPr>
          <p:nvPr/>
        </p:nvGrpSpPr>
        <p:grpSpPr bwMode="auto">
          <a:xfrm>
            <a:off x="1235075" y="2489200"/>
            <a:ext cx="5302250" cy="2035175"/>
            <a:chOff x="1584" y="9398"/>
            <a:chExt cx="8352" cy="5219"/>
          </a:xfrm>
        </p:grpSpPr>
        <p:sp>
          <p:nvSpPr>
            <p:cNvPr id="34821" name="Rectangle 15">
              <a:extLst>
                <a:ext uri="{FF2B5EF4-FFF2-40B4-BE49-F238E27FC236}">
                  <a16:creationId xmlns:a16="http://schemas.microsoft.com/office/drawing/2014/main" id="{753969B6-1276-4329-86D2-4DCE0181AD98}"/>
                </a:ext>
              </a:extLst>
            </p:cNvPr>
            <p:cNvSpPr>
              <a:spLocks noChangeArrowheads="1"/>
            </p:cNvSpPr>
            <p:nvPr/>
          </p:nvSpPr>
          <p:spPr bwMode="auto">
            <a:xfrm>
              <a:off x="8928" y="9398"/>
              <a:ext cx="1008" cy="216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sz="1200">
                <a:latin typeface="Times New Roman" panose="02020603050405020304" pitchFamily="18" charset="0"/>
              </a:endParaRPr>
            </a:p>
            <a:p>
              <a:pPr algn="ctr"/>
              <a:r>
                <a:rPr lang="en-US" altLang="en-US" sz="1000" b="1"/>
                <a:t>VS</a:t>
              </a:r>
            </a:p>
            <a:p>
              <a:pPr algn="ctr"/>
              <a:r>
                <a:rPr lang="en-US" altLang="en-US" sz="1000" b="1"/>
                <a:t>data</a:t>
              </a:r>
              <a:endParaRPr lang="en-US" altLang="en-US" sz="1200">
                <a:latin typeface="Times New Roman" panose="02020603050405020304" pitchFamily="18" charset="0"/>
              </a:endParaRPr>
            </a:p>
          </p:txBody>
        </p:sp>
        <p:sp>
          <p:nvSpPr>
            <p:cNvPr id="34822" name="Rectangle 16">
              <a:extLst>
                <a:ext uri="{FF2B5EF4-FFF2-40B4-BE49-F238E27FC236}">
                  <a16:creationId xmlns:a16="http://schemas.microsoft.com/office/drawing/2014/main" id="{C50FF361-B2DB-42EE-99F3-5ADAE824A159}"/>
                </a:ext>
              </a:extLst>
            </p:cNvPr>
            <p:cNvSpPr>
              <a:spLocks noChangeArrowheads="1"/>
            </p:cNvSpPr>
            <p:nvPr/>
          </p:nvSpPr>
          <p:spPr bwMode="auto">
            <a:xfrm>
              <a:off x="7488" y="9398"/>
              <a:ext cx="1008" cy="216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sz="1200">
                <a:latin typeface="Times New Roman" panose="02020603050405020304" pitchFamily="18" charset="0"/>
              </a:endParaRPr>
            </a:p>
            <a:p>
              <a:pPr algn="ctr"/>
              <a:r>
                <a:rPr lang="en-US" altLang="en-US" sz="1000" b="1"/>
                <a:t>HP</a:t>
              </a:r>
            </a:p>
            <a:p>
              <a:pPr algn="ctr"/>
              <a:r>
                <a:rPr lang="en-US" altLang="en-US" sz="1000" b="1"/>
                <a:t>data</a:t>
              </a:r>
              <a:endParaRPr lang="en-US" altLang="en-US" sz="1200">
                <a:latin typeface="Times New Roman" panose="02020603050405020304" pitchFamily="18" charset="0"/>
              </a:endParaRPr>
            </a:p>
          </p:txBody>
        </p:sp>
        <p:sp>
          <p:nvSpPr>
            <p:cNvPr id="34823" name="Rectangle 17">
              <a:extLst>
                <a:ext uri="{FF2B5EF4-FFF2-40B4-BE49-F238E27FC236}">
                  <a16:creationId xmlns:a16="http://schemas.microsoft.com/office/drawing/2014/main" id="{27B4EC7D-3D6C-43FE-BD44-E495BAF4A681}"/>
                </a:ext>
              </a:extLst>
            </p:cNvPr>
            <p:cNvSpPr>
              <a:spLocks noChangeArrowheads="1"/>
            </p:cNvSpPr>
            <p:nvPr/>
          </p:nvSpPr>
          <p:spPr bwMode="auto">
            <a:xfrm>
              <a:off x="5904" y="9398"/>
              <a:ext cx="1008" cy="216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sz="1200">
                <a:latin typeface="Times New Roman" panose="02020603050405020304" pitchFamily="18" charset="0"/>
              </a:endParaRPr>
            </a:p>
            <a:p>
              <a:pPr algn="ctr"/>
              <a:r>
                <a:rPr lang="en-US" altLang="en-US" sz="1000" b="1"/>
                <a:t>CO</a:t>
              </a:r>
            </a:p>
            <a:p>
              <a:pPr algn="ctr"/>
              <a:r>
                <a:rPr lang="en-US" altLang="en-US" sz="1000" b="1"/>
                <a:t>data</a:t>
              </a:r>
              <a:endParaRPr lang="en-US" altLang="en-US" sz="1200">
                <a:latin typeface="Times New Roman" panose="02020603050405020304" pitchFamily="18" charset="0"/>
              </a:endParaRPr>
            </a:p>
          </p:txBody>
        </p:sp>
        <p:sp>
          <p:nvSpPr>
            <p:cNvPr id="34824" name="Rectangle 18">
              <a:extLst>
                <a:ext uri="{FF2B5EF4-FFF2-40B4-BE49-F238E27FC236}">
                  <a16:creationId xmlns:a16="http://schemas.microsoft.com/office/drawing/2014/main" id="{D3DC624C-B72B-434A-B178-E44828239F50}"/>
                </a:ext>
              </a:extLst>
            </p:cNvPr>
            <p:cNvSpPr>
              <a:spLocks noChangeArrowheads="1"/>
            </p:cNvSpPr>
            <p:nvPr/>
          </p:nvSpPr>
          <p:spPr bwMode="auto">
            <a:xfrm>
              <a:off x="4464" y="9398"/>
              <a:ext cx="1008" cy="216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sz="1200">
                <a:latin typeface="Times New Roman" panose="02020603050405020304" pitchFamily="18" charset="0"/>
              </a:endParaRPr>
            </a:p>
            <a:p>
              <a:pPr algn="ctr"/>
              <a:r>
                <a:rPr lang="en-US" altLang="en-US" sz="1000" b="1"/>
                <a:t>VS</a:t>
              </a:r>
            </a:p>
            <a:p>
              <a:pPr algn="ctr"/>
              <a:r>
                <a:rPr lang="en-US" altLang="en-US" sz="1000" b="1"/>
                <a:t>data</a:t>
              </a:r>
              <a:endParaRPr lang="en-US" altLang="en-US" sz="1200">
                <a:latin typeface="Times New Roman" panose="02020603050405020304" pitchFamily="18" charset="0"/>
              </a:endParaRPr>
            </a:p>
          </p:txBody>
        </p:sp>
        <p:sp>
          <p:nvSpPr>
            <p:cNvPr id="34825" name="Rectangle 19">
              <a:extLst>
                <a:ext uri="{FF2B5EF4-FFF2-40B4-BE49-F238E27FC236}">
                  <a16:creationId xmlns:a16="http://schemas.microsoft.com/office/drawing/2014/main" id="{FE485108-6D25-48A9-BD21-BB309C5CD59C}"/>
                </a:ext>
              </a:extLst>
            </p:cNvPr>
            <p:cNvSpPr>
              <a:spLocks noChangeArrowheads="1"/>
            </p:cNvSpPr>
            <p:nvPr/>
          </p:nvSpPr>
          <p:spPr bwMode="auto">
            <a:xfrm>
              <a:off x="3024" y="9398"/>
              <a:ext cx="1008" cy="216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sz="1200">
                <a:latin typeface="Times New Roman" panose="02020603050405020304" pitchFamily="18" charset="0"/>
              </a:endParaRPr>
            </a:p>
            <a:p>
              <a:pPr algn="ctr"/>
              <a:r>
                <a:rPr lang="en-US" altLang="en-US" sz="1000" b="1"/>
                <a:t>HP</a:t>
              </a:r>
            </a:p>
            <a:p>
              <a:pPr algn="ctr"/>
              <a:r>
                <a:rPr lang="en-US" altLang="en-US" sz="1000" b="1"/>
                <a:t>data</a:t>
              </a:r>
              <a:endParaRPr lang="en-US" altLang="en-US" sz="1200">
                <a:latin typeface="Times New Roman" panose="02020603050405020304" pitchFamily="18" charset="0"/>
              </a:endParaRPr>
            </a:p>
          </p:txBody>
        </p:sp>
        <p:sp>
          <p:nvSpPr>
            <p:cNvPr id="34826" name="Rectangle 20">
              <a:extLst>
                <a:ext uri="{FF2B5EF4-FFF2-40B4-BE49-F238E27FC236}">
                  <a16:creationId xmlns:a16="http://schemas.microsoft.com/office/drawing/2014/main" id="{CD91C474-6E12-46B3-9258-8A93DE145CAA}"/>
                </a:ext>
              </a:extLst>
            </p:cNvPr>
            <p:cNvSpPr>
              <a:spLocks noChangeArrowheads="1"/>
            </p:cNvSpPr>
            <p:nvPr/>
          </p:nvSpPr>
          <p:spPr bwMode="auto">
            <a:xfrm>
              <a:off x="1584" y="9398"/>
              <a:ext cx="1008" cy="216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sz="1200">
                <a:latin typeface="Times New Roman" panose="02020603050405020304" pitchFamily="18" charset="0"/>
              </a:endParaRPr>
            </a:p>
            <a:p>
              <a:pPr algn="ctr"/>
              <a:r>
                <a:rPr lang="en-US" altLang="en-US" sz="1000" b="1"/>
                <a:t>CO</a:t>
              </a:r>
            </a:p>
            <a:p>
              <a:pPr algn="ctr"/>
              <a:r>
                <a:rPr lang="en-US" altLang="en-US" sz="1000" b="1"/>
                <a:t>data</a:t>
              </a:r>
              <a:endParaRPr lang="en-US" altLang="en-US" sz="1200">
                <a:latin typeface="Times New Roman" panose="02020603050405020304" pitchFamily="18" charset="0"/>
              </a:endParaRPr>
            </a:p>
          </p:txBody>
        </p:sp>
        <p:sp>
          <p:nvSpPr>
            <p:cNvPr id="34827" name="AutoShape 21">
              <a:extLst>
                <a:ext uri="{FF2B5EF4-FFF2-40B4-BE49-F238E27FC236}">
                  <a16:creationId xmlns:a16="http://schemas.microsoft.com/office/drawing/2014/main" id="{72C1C486-A0B3-4C72-9A62-F53B020D1E40}"/>
                </a:ext>
              </a:extLst>
            </p:cNvPr>
            <p:cNvSpPr>
              <a:spLocks/>
            </p:cNvSpPr>
            <p:nvPr/>
          </p:nvSpPr>
          <p:spPr bwMode="auto">
            <a:xfrm rot="-5400000">
              <a:off x="2736" y="10873"/>
              <a:ext cx="3024" cy="4464"/>
            </a:xfrm>
            <a:prstGeom prst="leftBrace">
              <a:avLst>
                <a:gd name="adj1" fmla="val 1230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28" name="AutoShape 22">
              <a:extLst>
                <a:ext uri="{FF2B5EF4-FFF2-40B4-BE49-F238E27FC236}">
                  <a16:creationId xmlns:a16="http://schemas.microsoft.com/office/drawing/2014/main" id="{CB29D70A-E71D-445E-8962-EB0CFF39582B}"/>
                </a:ext>
              </a:extLst>
            </p:cNvPr>
            <p:cNvSpPr>
              <a:spLocks/>
            </p:cNvSpPr>
            <p:nvPr/>
          </p:nvSpPr>
          <p:spPr bwMode="auto">
            <a:xfrm rot="-5400000">
              <a:off x="5328" y="9721"/>
              <a:ext cx="720" cy="4464"/>
            </a:xfrm>
            <a:prstGeom prst="leftBrace">
              <a:avLst>
                <a:gd name="adj1" fmla="val 51667"/>
                <a:gd name="adj2" fmla="val 50000"/>
              </a:avLst>
            </a:prstGeom>
            <a:noFill/>
            <a:ln w="9525">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29" name="AutoShape 23">
              <a:extLst>
                <a:ext uri="{FF2B5EF4-FFF2-40B4-BE49-F238E27FC236}">
                  <a16:creationId xmlns:a16="http://schemas.microsoft.com/office/drawing/2014/main" id="{2B4DAEDC-62C0-4142-815F-9B7EC9996C54}"/>
                </a:ext>
              </a:extLst>
            </p:cNvPr>
            <p:cNvSpPr>
              <a:spLocks/>
            </p:cNvSpPr>
            <p:nvPr/>
          </p:nvSpPr>
          <p:spPr bwMode="auto">
            <a:xfrm rot="-5400000">
              <a:off x="5832" y="10657"/>
              <a:ext cx="2592" cy="4464"/>
            </a:xfrm>
            <a:prstGeom prst="leftBrace">
              <a:avLst>
                <a:gd name="adj1" fmla="val 14352"/>
                <a:gd name="adj2" fmla="val 50000"/>
              </a:avLst>
            </a:prstGeom>
            <a:noFill/>
            <a:ln w="9525">
              <a:solidFill>
                <a:srgbClr val="000000"/>
              </a:solidFill>
              <a:prstDash val="lgDash"/>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
            <a:extLst>
              <a:ext uri="{FF2B5EF4-FFF2-40B4-BE49-F238E27FC236}">
                <a16:creationId xmlns:a16="http://schemas.microsoft.com/office/drawing/2014/main" id="{658248B5-B2C3-4536-A1C9-C04CEE8D98BF}"/>
              </a:ext>
            </a:extLst>
          </p:cNvPr>
          <p:cNvSpPr>
            <a:spLocks noGrp="1" noChangeArrowheads="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TPF training</a:t>
            </a:r>
          </a:p>
        </p:txBody>
      </p:sp>
      <p:sp>
        <p:nvSpPr>
          <p:cNvPr id="16387" name="Rectangle 11">
            <a:extLst>
              <a:ext uri="{FF2B5EF4-FFF2-40B4-BE49-F238E27FC236}">
                <a16:creationId xmlns:a16="http://schemas.microsoft.com/office/drawing/2014/main" id="{E52DD9E6-383B-4B72-A817-B97DF41CD677}"/>
              </a:ext>
            </a:extLst>
          </p:cNvPr>
          <p:cNvSpPr>
            <a:spLocks noGrp="1" noChangeArrowheads="1"/>
          </p:cNvSpPr>
          <p:nvPr>
            <p:ph type="subTitle"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TPFDF Introduction</a:t>
            </a:r>
          </a:p>
        </p:txBody>
      </p:sp>
      <p:pic>
        <p:nvPicPr>
          <p:cNvPr id="16388" name="Picture 12">
            <a:extLst>
              <a:ext uri="{FF2B5EF4-FFF2-40B4-BE49-F238E27FC236}">
                <a16:creationId xmlns:a16="http://schemas.microsoft.com/office/drawing/2014/main" id="{CB0CE91A-4895-496F-9073-A85A280703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1477" r="33333" b="38638"/>
          <a:stretch>
            <a:fillRect/>
          </a:stretch>
        </p:blipFill>
        <p:spPr bwMode="auto">
          <a:xfrm>
            <a:off x="0" y="1392238"/>
            <a:ext cx="6400800"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8BDA90EE-A3E0-4D3A-AB2B-16B5FE7B4DBB}"/>
              </a:ext>
            </a:extLst>
          </p:cNvPr>
          <p:cNvSpPr>
            <a:spLocks noChangeArrowheads="1"/>
          </p:cNvSpPr>
          <p:nvPr/>
        </p:nvSpPr>
        <p:spPr bwMode="auto">
          <a:xfrm>
            <a:off x="152400" y="1066800"/>
            <a:ext cx="88392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45000"/>
              </a:spcBef>
              <a:buClr>
                <a:srgbClr val="99CCCC"/>
              </a:buClr>
            </a:pPr>
            <a:endParaRPr kumimoji="1" lang="en-US" altLang="en-US" sz="2800">
              <a:solidFill>
                <a:srgbClr val="FFFFFF"/>
              </a:solidFill>
            </a:endParaRPr>
          </a:p>
          <a:p>
            <a:pPr>
              <a:spcBef>
                <a:spcPct val="45000"/>
              </a:spcBef>
              <a:buClr>
                <a:srgbClr val="99CCCC"/>
              </a:buClr>
            </a:pPr>
            <a:endParaRPr kumimoji="1" lang="en-US" altLang="en-US" sz="2800">
              <a:solidFill>
                <a:srgbClr val="FFFFFF"/>
              </a:solidFill>
            </a:endParaRPr>
          </a:p>
        </p:txBody>
      </p:sp>
      <p:sp>
        <p:nvSpPr>
          <p:cNvPr id="18435" name="Rectangle 11">
            <a:extLst>
              <a:ext uri="{FF2B5EF4-FFF2-40B4-BE49-F238E27FC236}">
                <a16:creationId xmlns:a16="http://schemas.microsoft.com/office/drawing/2014/main" id="{3DFA3822-008A-463B-9167-B2362EFF69E9}"/>
              </a:ext>
            </a:extLst>
          </p:cNvPr>
          <p:cNvSpPr>
            <a:spLocks noGrp="1" noChangeArrowheads="1"/>
          </p:cNvSpPr>
          <p:nvPr>
            <p:ph idx="1"/>
          </p:nvPr>
        </p:nvSpPr>
        <p:spPr bwMode="auto">
          <a:xfrm>
            <a:off x="838200" y="1524000"/>
            <a:ext cx="7543800" cy="449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spcBef>
                <a:spcPct val="0"/>
              </a:spcBef>
            </a:pPr>
            <a:r>
              <a:rPr lang="en-US" altLang="en-US"/>
              <a:t>TPFDF – Indexing</a:t>
            </a:r>
          </a:p>
          <a:p>
            <a:pPr indent="-176213" eaLnBrk="1" hangingPunct="1">
              <a:spcBef>
                <a:spcPct val="0"/>
              </a:spcBef>
            </a:pPr>
            <a:r>
              <a:rPr lang="en-US" altLang="en-US"/>
              <a:t>TPFDF Algorithms</a:t>
            </a:r>
          </a:p>
          <a:p>
            <a:pPr indent="-176213" eaLnBrk="1" hangingPunct="1">
              <a:spcBef>
                <a:spcPct val="0"/>
              </a:spcBef>
            </a:pPr>
            <a:r>
              <a:rPr lang="en-US" altLang="en-US">
                <a:cs typeface="Times New Roman" panose="02020603050405020304" pitchFamily="18" charset="0"/>
              </a:rPr>
              <a:t>Partitioned file</a:t>
            </a:r>
            <a:r>
              <a:rPr lang="en-AU" altLang="en-US"/>
              <a:t> and </a:t>
            </a:r>
            <a:r>
              <a:rPr lang="en-US" altLang="en-US">
                <a:cs typeface="Times New Roman" panose="02020603050405020304" pitchFamily="18" charset="0"/>
              </a:rPr>
              <a:t>Interleaved file</a:t>
            </a:r>
            <a:r>
              <a:rPr lang="en-AU" altLang="en-US"/>
              <a:t> </a:t>
            </a:r>
            <a:endParaRPr lang="en-US" altLang="en-US"/>
          </a:p>
          <a:p>
            <a:pPr indent="-176213" eaLnBrk="1" hangingPunct="1">
              <a:spcBef>
                <a:spcPct val="0"/>
              </a:spcBef>
            </a:pPr>
            <a:endParaRPr lang="en-US" altLang="en-US"/>
          </a:p>
        </p:txBody>
      </p:sp>
      <p:sp>
        <p:nvSpPr>
          <p:cNvPr id="9219" name="Rectangle 10">
            <a:extLst>
              <a:ext uri="{FF2B5EF4-FFF2-40B4-BE49-F238E27FC236}">
                <a16:creationId xmlns:a16="http://schemas.microsoft.com/office/drawing/2014/main" id="{F1C61769-A970-452B-A13A-FB7D37B44F7C}"/>
              </a:ext>
            </a:extLst>
          </p:cNvPr>
          <p:cNvSpPr>
            <a:spLocks noGrp="1" noChangeArrowheads="1"/>
          </p:cNvSpPr>
          <p:nvPr>
            <p:ph type="title"/>
          </p:nvPr>
        </p:nvSpPr>
        <p:spPr>
          <a:xfrm>
            <a:off x="608013" y="115888"/>
            <a:ext cx="6392862" cy="949325"/>
          </a:xfrm>
        </p:spPr>
        <p:txBody>
          <a:bodyPr/>
          <a:lstStyle/>
          <a:p>
            <a:pPr eaLnBrk="1" hangingPunct="1">
              <a:defRPr/>
            </a:pPr>
            <a:r>
              <a:rPr lang="en-US"/>
              <a:t>Topics</a:t>
            </a: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EDC81FC-747D-458B-8431-D5456C67C1AA}"/>
              </a:ext>
            </a:extLst>
          </p:cNvPr>
          <p:cNvSpPr>
            <a:spLocks noChangeArrowheads="1"/>
          </p:cNvSpPr>
          <p:nvPr/>
        </p:nvSpPr>
        <p:spPr bwMode="auto">
          <a:xfrm>
            <a:off x="152400" y="1066800"/>
            <a:ext cx="88392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45000"/>
              </a:spcBef>
              <a:buClr>
                <a:srgbClr val="99CCCC"/>
              </a:buClr>
            </a:pPr>
            <a:endParaRPr kumimoji="1" lang="en-US" altLang="en-US" sz="2800">
              <a:solidFill>
                <a:srgbClr val="FFFFFF"/>
              </a:solidFill>
            </a:endParaRPr>
          </a:p>
          <a:p>
            <a:pPr>
              <a:spcBef>
                <a:spcPct val="45000"/>
              </a:spcBef>
              <a:buClr>
                <a:srgbClr val="99CCCC"/>
              </a:buClr>
            </a:pPr>
            <a:endParaRPr kumimoji="1" lang="en-US" altLang="en-US" sz="2800">
              <a:solidFill>
                <a:srgbClr val="FFFFFF"/>
              </a:solidFill>
            </a:endParaRPr>
          </a:p>
        </p:txBody>
      </p:sp>
      <p:sp>
        <p:nvSpPr>
          <p:cNvPr id="11267" name="Rectangle 3">
            <a:extLst>
              <a:ext uri="{FF2B5EF4-FFF2-40B4-BE49-F238E27FC236}">
                <a16:creationId xmlns:a16="http://schemas.microsoft.com/office/drawing/2014/main" id="{DE68165C-235C-469C-8040-0B1C1C91FB4B}"/>
              </a:ext>
            </a:extLst>
          </p:cNvPr>
          <p:cNvSpPr>
            <a:spLocks noGrp="1" noChangeArrowheads="1"/>
          </p:cNvSpPr>
          <p:nvPr>
            <p:ph type="title"/>
          </p:nvPr>
        </p:nvSpPr>
        <p:spPr>
          <a:xfrm>
            <a:off x="608013" y="115888"/>
            <a:ext cx="6392862" cy="949325"/>
          </a:xfrm>
        </p:spPr>
        <p:txBody>
          <a:bodyPr/>
          <a:lstStyle/>
          <a:p>
            <a:pPr eaLnBrk="1" hangingPunct="1">
              <a:defRPr/>
            </a:pPr>
            <a:r>
              <a:rPr lang="en-US"/>
              <a:t>TPFDF – Index Structure</a:t>
            </a:r>
          </a:p>
        </p:txBody>
      </p:sp>
      <p:sp>
        <p:nvSpPr>
          <p:cNvPr id="20484" name="Rectangle 16">
            <a:extLst>
              <a:ext uri="{FF2B5EF4-FFF2-40B4-BE49-F238E27FC236}">
                <a16:creationId xmlns:a16="http://schemas.microsoft.com/office/drawing/2014/main" id="{51921DE8-9EFF-4799-A134-97175E3151F1}"/>
              </a:ext>
            </a:extLst>
          </p:cNvPr>
          <p:cNvSpPr>
            <a:spLocks noChangeArrowheads="1"/>
          </p:cNvSpPr>
          <p:nvPr/>
        </p:nvSpPr>
        <p:spPr bwMode="auto">
          <a:xfrm>
            <a:off x="533400" y="1447800"/>
            <a:ext cx="8229600" cy="368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Arial" panose="020B0604020202020204" pitchFamily="34" charset="0"/>
              </a:defRPr>
            </a:lvl1pPr>
            <a:lvl2pPr>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lvl="1">
              <a:lnSpc>
                <a:spcPct val="90000"/>
              </a:lnSpc>
              <a:spcBef>
                <a:spcPct val="50000"/>
              </a:spcBef>
              <a:buClr>
                <a:srgbClr val="99CCCC"/>
              </a:buClr>
              <a:buFont typeface="Wingdings" panose="05000000000000000000" pitchFamily="2" charset="2"/>
              <a:buChar char="ü"/>
            </a:pPr>
            <a:r>
              <a:rPr kumimoji="1" lang="en-US" altLang="en-US" sz="2200">
                <a:cs typeface="Arial" panose="020B0604020202020204" pitchFamily="34" charset="0"/>
              </a:rPr>
              <a:t>  Single Level</a:t>
            </a:r>
          </a:p>
          <a:p>
            <a:pPr lvl="1">
              <a:lnSpc>
                <a:spcPct val="90000"/>
              </a:lnSpc>
              <a:spcBef>
                <a:spcPct val="50000"/>
              </a:spcBef>
              <a:buClr>
                <a:srgbClr val="99CCCC"/>
              </a:buClr>
              <a:buFont typeface="Wingdings" panose="05000000000000000000" pitchFamily="2" charset="2"/>
              <a:buChar char="ü"/>
            </a:pPr>
            <a:r>
              <a:rPr kumimoji="1" lang="en-US" altLang="en-US" sz="2200">
                <a:cs typeface="Arial" panose="020B0604020202020204" pitchFamily="34" charset="0"/>
              </a:rPr>
              <a:t>  Multiple Level</a:t>
            </a:r>
          </a:p>
          <a:p>
            <a:pPr lvl="1">
              <a:lnSpc>
                <a:spcPct val="90000"/>
              </a:lnSpc>
              <a:spcBef>
                <a:spcPct val="50000"/>
              </a:spcBef>
              <a:buClr>
                <a:srgbClr val="99CCCC"/>
              </a:buClr>
              <a:buFont typeface="Wingdings" panose="05000000000000000000" pitchFamily="2" charset="2"/>
              <a:buChar char="ü"/>
            </a:pPr>
            <a:r>
              <a:rPr kumimoji="1" lang="en-US" altLang="en-US" sz="2200">
                <a:cs typeface="Arial" panose="020B0604020202020204" pitchFamily="34" charset="0"/>
              </a:rPr>
              <a:t>  Multiple fixed file</a:t>
            </a:r>
          </a:p>
          <a:p>
            <a:pPr lvl="1">
              <a:lnSpc>
                <a:spcPct val="90000"/>
              </a:lnSpc>
              <a:spcBef>
                <a:spcPct val="50000"/>
              </a:spcBef>
              <a:buClr>
                <a:srgbClr val="99CCCC"/>
              </a:buClr>
              <a:buFont typeface="Wingdings" panose="05000000000000000000" pitchFamily="2" charset="2"/>
              <a:buChar char="ü"/>
            </a:pPr>
            <a:r>
              <a:rPr kumimoji="1" lang="en-US" altLang="en-US" sz="2200">
                <a:cs typeface="Arial" panose="020B0604020202020204" pitchFamily="34" charset="0"/>
              </a:rPr>
              <a:t>  Hashing</a:t>
            </a:r>
          </a:p>
          <a:p>
            <a:pPr lvl="1">
              <a:lnSpc>
                <a:spcPct val="90000"/>
              </a:lnSpc>
              <a:spcBef>
                <a:spcPct val="50000"/>
              </a:spcBef>
              <a:buClr>
                <a:srgbClr val="99CCCC"/>
              </a:buClr>
              <a:buFont typeface="Wingdings" panose="05000000000000000000" pitchFamily="2" charset="2"/>
              <a:buChar char="ü"/>
            </a:pPr>
            <a:r>
              <a:rPr kumimoji="1" lang="en-US" altLang="en-US" sz="2200">
                <a:cs typeface="Arial" panose="020B0604020202020204" pitchFamily="34" charset="0"/>
              </a:rPr>
              <a:t>  Accessing TPFDF Files</a:t>
            </a:r>
          </a:p>
          <a:p>
            <a:pPr lvl="1">
              <a:lnSpc>
                <a:spcPct val="90000"/>
              </a:lnSpc>
              <a:spcBef>
                <a:spcPct val="50000"/>
              </a:spcBef>
              <a:buClr>
                <a:srgbClr val="99CCCC"/>
              </a:buClr>
              <a:buFont typeface="Wingdings" panose="05000000000000000000" pitchFamily="2" charset="2"/>
              <a:buNone/>
            </a:pPr>
            <a:endParaRPr kumimoji="1" lang="en-US" altLang="en-US" sz="2200">
              <a:cs typeface="Arial" panose="020B0604020202020204" pitchFamily="34" charset="0"/>
            </a:endParaRPr>
          </a:p>
          <a:p>
            <a:pPr lvl="1">
              <a:lnSpc>
                <a:spcPct val="90000"/>
              </a:lnSpc>
              <a:spcBef>
                <a:spcPct val="50000"/>
              </a:spcBef>
              <a:buClr>
                <a:srgbClr val="99CCCC"/>
              </a:buClr>
              <a:buFont typeface="Wingdings" panose="05000000000000000000" pitchFamily="2" charset="2"/>
              <a:buNone/>
            </a:pPr>
            <a:endParaRPr kumimoji="1" lang="en-US" altLang="en-US" sz="2200">
              <a:cs typeface="Arial" panose="020B0604020202020204" pitchFamily="34" charset="0"/>
            </a:endParaRPr>
          </a:p>
          <a:p>
            <a:pPr lvl="1">
              <a:lnSpc>
                <a:spcPct val="90000"/>
              </a:lnSpc>
              <a:spcBef>
                <a:spcPct val="50000"/>
              </a:spcBef>
              <a:buClr>
                <a:srgbClr val="99CCCC"/>
              </a:buClr>
              <a:buFont typeface="Wingdings" panose="05000000000000000000" pitchFamily="2" charset="2"/>
              <a:buNone/>
            </a:pPr>
            <a:r>
              <a:rPr kumimoji="1" lang="en-US" altLang="en-US" sz="2200">
                <a:cs typeface="Arial" panose="020B0604020202020204" pitchFamily="34" charset="0"/>
              </a:rPr>
              <a:t>    </a:t>
            </a: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a:extLst>
              <a:ext uri="{FF2B5EF4-FFF2-40B4-BE49-F238E27FC236}">
                <a16:creationId xmlns:a16="http://schemas.microsoft.com/office/drawing/2014/main" id="{177D67DB-3D92-4197-B43D-746E0F1BC4D4}"/>
              </a:ext>
            </a:extLst>
          </p:cNvPr>
          <p:cNvSpPr>
            <a:spLocks noGrp="1" noChangeArrowheads="1"/>
          </p:cNvSpPr>
          <p:nvPr>
            <p:ph idx="1"/>
          </p:nvPr>
        </p:nvSpPr>
        <p:spPr>
          <a:xfrm>
            <a:off x="228600" y="1143000"/>
            <a:ext cx="8686800" cy="4114800"/>
          </a:xfrm>
        </p:spPr>
        <p:txBody>
          <a:bodyPr>
            <a:normAutofit lnSpcReduction="10000"/>
          </a:bodyPr>
          <a:lstStyle/>
          <a:p>
            <a:pPr marL="457200" indent="-457200" algn="just" eaLnBrk="1" hangingPunct="1">
              <a:lnSpc>
                <a:spcPct val="90000"/>
              </a:lnSpc>
              <a:buFont typeface="Wingdings" panose="05000000000000000000" pitchFamily="2" charset="2"/>
              <a:buChar char="ü"/>
              <a:defRPr/>
            </a:pPr>
            <a:r>
              <a:rPr lang="en-US" sz="2200">
                <a:solidFill>
                  <a:schemeClr val="tx1"/>
                </a:solidFill>
                <a:cs typeface="Arial" panose="020B0604020202020204" pitchFamily="34" charset="0"/>
              </a:rPr>
              <a:t>#TPFDB01</a:t>
            </a:r>
            <a:endParaRPr 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lgn="just" eaLnBrk="1" hangingPunct="1">
              <a:lnSpc>
                <a:spcPct val="90000"/>
              </a:lnSpc>
              <a:buFont typeface="Wingdings" pitchFamily="2" charset="2"/>
              <a:buChar char="ü"/>
              <a:defRPr/>
            </a:pPr>
            <a:r>
              <a:rPr lang="en-US" sz="2200">
                <a:solidFill>
                  <a:schemeClr val="tx1"/>
                </a:solidFill>
                <a:cs typeface="Arial" panose="020B0604020202020204" pitchFamily="34" charset="0"/>
              </a:rPr>
              <a:t>1 byte alpha to an ordinal number between 0-25</a:t>
            </a:r>
            <a:endParaRPr 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lgn="just" eaLnBrk="1" hangingPunct="1">
              <a:lnSpc>
                <a:spcPct val="90000"/>
              </a:lnSpc>
              <a:buFont typeface="Wingdings" pitchFamily="2" charset="2"/>
              <a:buChar char="ü"/>
              <a:defRPr/>
            </a:pPr>
            <a:r>
              <a:rPr lang="en-US" sz="2200">
                <a:solidFill>
                  <a:schemeClr val="tx1"/>
                </a:solidFill>
                <a:cs typeface="Arial" panose="020B0604020202020204" pitchFamily="34" charset="0"/>
              </a:rPr>
              <a:t>1 byte alpha</a:t>
            </a:r>
          </a:p>
          <a:p>
            <a:pPr marL="457200" indent="-457200" algn="just" eaLnBrk="1" hangingPunct="1">
              <a:lnSpc>
                <a:spcPct val="90000"/>
              </a:lnSpc>
              <a:buFont typeface="Wingdings" panose="05000000000000000000" pitchFamily="2" charset="2"/>
              <a:buChar char="ü"/>
              <a:defRPr/>
            </a:pPr>
            <a:r>
              <a:rPr lang="en-US" sz="2200">
                <a:solidFill>
                  <a:schemeClr val="tx1"/>
                </a:solidFill>
                <a:cs typeface="Arial" panose="020B0604020202020204" pitchFamily="34" charset="0"/>
              </a:rPr>
              <a:t>#TPFDB02</a:t>
            </a:r>
            <a:endParaRPr 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lgn="just" eaLnBrk="1" hangingPunct="1">
              <a:lnSpc>
                <a:spcPct val="90000"/>
              </a:lnSpc>
              <a:buFont typeface="Wingdings" pitchFamily="2" charset="2"/>
              <a:buChar char="ü"/>
              <a:defRPr/>
            </a:pPr>
            <a:r>
              <a:rPr lang="en-US" sz="2200">
                <a:solidFill>
                  <a:schemeClr val="tx1"/>
                </a:solidFill>
                <a:cs typeface="Arial" panose="020B0604020202020204" pitchFamily="34" charset="0"/>
              </a:rPr>
              <a:t>2 byte alpha to an ordinal number between 0-675</a:t>
            </a:r>
            <a:endParaRPr 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lgn="just" eaLnBrk="1" hangingPunct="1">
              <a:lnSpc>
                <a:spcPct val="90000"/>
              </a:lnSpc>
              <a:buFont typeface="Wingdings" pitchFamily="2" charset="2"/>
              <a:buChar char="ü"/>
              <a:defRPr/>
            </a:pPr>
            <a:r>
              <a:rPr lang="en-US" sz="2200">
                <a:solidFill>
                  <a:schemeClr val="tx1"/>
                </a:solidFill>
                <a:cs typeface="Arial" panose="020B0604020202020204" pitchFamily="34" charset="0"/>
              </a:rPr>
              <a:t>2 byte alpha</a:t>
            </a:r>
          </a:p>
          <a:p>
            <a:pPr marL="457200" indent="-457200" algn="just" eaLnBrk="1" hangingPunct="1">
              <a:lnSpc>
                <a:spcPct val="90000"/>
              </a:lnSpc>
              <a:buFont typeface="Wingdings" panose="05000000000000000000" pitchFamily="2" charset="2"/>
              <a:buChar char="ü"/>
              <a:defRPr/>
            </a:pPr>
            <a:r>
              <a:rPr lang="en-US" sz="2200">
                <a:solidFill>
                  <a:schemeClr val="tx1"/>
                </a:solidFill>
                <a:cs typeface="Arial" panose="020B0604020202020204" pitchFamily="34" charset="0"/>
              </a:rPr>
              <a:t>#TPFDB03</a:t>
            </a:r>
            <a:endParaRPr 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lgn="just" eaLnBrk="1" hangingPunct="1">
              <a:lnSpc>
                <a:spcPct val="90000"/>
              </a:lnSpc>
              <a:buFont typeface="Wingdings" pitchFamily="2" charset="2"/>
              <a:buChar char="ü"/>
              <a:defRPr/>
            </a:pPr>
            <a:r>
              <a:rPr lang="en-US" sz="2200">
                <a:solidFill>
                  <a:schemeClr val="tx1"/>
                </a:solidFill>
                <a:cs typeface="Arial" panose="020B0604020202020204" pitchFamily="34" charset="0"/>
              </a:rPr>
              <a:t>3 byte alpha to an ordinal number between 0-17575</a:t>
            </a:r>
            <a:endParaRPr 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lgn="just" eaLnBrk="1" hangingPunct="1">
              <a:lnSpc>
                <a:spcPct val="90000"/>
              </a:lnSpc>
              <a:buFont typeface="Wingdings" pitchFamily="2" charset="2"/>
              <a:buChar char="ü"/>
              <a:defRPr/>
            </a:pPr>
            <a:r>
              <a:rPr lang="en-US" sz="2200">
                <a:solidFill>
                  <a:schemeClr val="tx1"/>
                </a:solidFill>
                <a:cs typeface="Arial" panose="020B0604020202020204" pitchFamily="34" charset="0"/>
              </a:rPr>
              <a:t>3 byte alpha</a:t>
            </a:r>
          </a:p>
          <a:p>
            <a:pPr marL="457200" indent="-457200" algn="just" eaLnBrk="1" hangingPunct="1">
              <a:lnSpc>
                <a:spcPct val="90000"/>
              </a:lnSpc>
              <a:buFont typeface="Wingdings" panose="05000000000000000000" pitchFamily="2" charset="2"/>
              <a:buChar char="ü"/>
              <a:defRPr/>
            </a:pPr>
            <a:r>
              <a:rPr lang="en-US" sz="2200">
                <a:solidFill>
                  <a:schemeClr val="tx1"/>
                </a:solidFill>
                <a:cs typeface="Arial" panose="020B0604020202020204" pitchFamily="34" charset="0"/>
              </a:rPr>
              <a:t>#TPFDB04</a:t>
            </a:r>
            <a:endParaRPr 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lgn="just" eaLnBrk="1" hangingPunct="1">
              <a:lnSpc>
                <a:spcPct val="90000"/>
              </a:lnSpc>
              <a:buFont typeface="Wingdings" pitchFamily="2" charset="2"/>
              <a:buChar char="ü"/>
              <a:defRPr/>
            </a:pPr>
            <a:r>
              <a:rPr lang="en-US" sz="2200">
                <a:solidFill>
                  <a:schemeClr val="tx1"/>
                </a:solidFill>
                <a:cs typeface="Arial" panose="020B0604020202020204" pitchFamily="34" charset="0"/>
              </a:rPr>
              <a:t>Single ordinal number specified in the DSECT in &amp;SW00BOR</a:t>
            </a:r>
            <a:endParaRPr 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lgn="just" eaLnBrk="1" hangingPunct="1">
              <a:lnSpc>
                <a:spcPct val="90000"/>
              </a:lnSpc>
              <a:buFont typeface="Wingdings" pitchFamily="2" charset="2"/>
              <a:buChar char="ü"/>
              <a:defRPr/>
            </a:pPr>
            <a:r>
              <a:rPr lang="en-US" sz="2200">
                <a:solidFill>
                  <a:schemeClr val="tx1"/>
                </a:solidFill>
                <a:cs typeface="Arial" panose="020B0604020202020204" pitchFamily="34" charset="0"/>
              </a:rPr>
              <a:t>no input data required</a:t>
            </a:r>
            <a:endParaRPr 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lgn="just" eaLnBrk="1" hangingPunct="1">
              <a:lnSpc>
                <a:spcPct val="90000"/>
              </a:lnSpc>
              <a:buFont typeface="Wingdings" pitchFamily="2" charset="2"/>
              <a:buChar char="ü"/>
              <a:defRPr/>
            </a:pPr>
            <a:endParaRPr 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lgn="just" eaLnBrk="1" hangingPunct="1">
              <a:lnSpc>
                <a:spcPct val="90000"/>
              </a:lnSpc>
              <a:buFont typeface="Wingdings" pitchFamily="2" charset="2"/>
              <a:buChar char="ü"/>
              <a:defRPr/>
            </a:pPr>
            <a:endParaRPr 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lgn="just" eaLnBrk="1" hangingPunct="1">
              <a:lnSpc>
                <a:spcPct val="90000"/>
              </a:lnSpc>
              <a:buFont typeface="Wingdings" pitchFamily="2" charset="2"/>
              <a:buChar char="ü"/>
              <a:defRPr/>
            </a:pPr>
            <a:endParaRPr 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eaLnBrk="1" hangingPunct="1">
              <a:lnSpc>
                <a:spcPct val="90000"/>
              </a:lnSpc>
              <a:buFont typeface="Wingdings" panose="05000000000000000000" pitchFamily="2" charset="2"/>
              <a:buChar char="ü"/>
              <a:defRPr/>
            </a:pPr>
            <a:endParaRPr lang="en-US" sz="2200">
              <a:solidFill>
                <a:schemeClr val="tx1"/>
              </a:solidFill>
              <a:cs typeface="Times New Roman" panose="02020603050405020304" pitchFamily="18" charset="0"/>
            </a:endParaRPr>
          </a:p>
        </p:txBody>
      </p:sp>
      <p:sp>
        <p:nvSpPr>
          <p:cNvPr id="13314" name="Rectangle 2">
            <a:extLst>
              <a:ext uri="{FF2B5EF4-FFF2-40B4-BE49-F238E27FC236}">
                <a16:creationId xmlns:a16="http://schemas.microsoft.com/office/drawing/2014/main" id="{398B597E-EAD0-4086-B44E-E8334EAC6350}"/>
              </a:ext>
            </a:extLst>
          </p:cNvPr>
          <p:cNvSpPr>
            <a:spLocks noGrp="1" noChangeArrowheads="1"/>
          </p:cNvSpPr>
          <p:nvPr>
            <p:ph type="title"/>
          </p:nvPr>
        </p:nvSpPr>
        <p:spPr>
          <a:xfrm>
            <a:off x="608013" y="115888"/>
            <a:ext cx="6392862" cy="949325"/>
          </a:xfrm>
        </p:spPr>
        <p:txBody>
          <a:bodyPr/>
          <a:lstStyle/>
          <a:p>
            <a:pPr eaLnBrk="1" hangingPunct="1">
              <a:defRPr/>
            </a:pPr>
            <a:r>
              <a:rPr lang="en-US"/>
              <a:t>TPFDF Algorithm</a:t>
            </a:r>
            <a:endParaRPr lang="en-US" sz="1500"/>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60B95769-30CD-461C-9E31-444D10444D70}"/>
              </a:ext>
            </a:extLst>
          </p:cNvPr>
          <p:cNvSpPr>
            <a:spLocks noGrp="1" noChangeArrowheads="1"/>
          </p:cNvSpPr>
          <p:nvPr>
            <p:ph idx="1"/>
          </p:nvPr>
        </p:nvSpPr>
        <p:spPr>
          <a:xfrm>
            <a:off x="228600" y="1143000"/>
            <a:ext cx="8686800" cy="4114800"/>
          </a:xfrm>
        </p:spPr>
        <p:txBody>
          <a:bodyPr>
            <a:normAutofit lnSpcReduction="10000"/>
          </a:bodyPr>
          <a:lstStyle/>
          <a:p>
            <a:pPr marL="457200" indent="-457200" algn="just" eaLnBrk="1" hangingPunct="1">
              <a:lnSpc>
                <a:spcPct val="90000"/>
              </a:lnSpc>
              <a:buFont typeface="Wingdings" panose="05000000000000000000" pitchFamily="2" charset="2"/>
              <a:buChar char="ü"/>
              <a:defRPr/>
            </a:pPr>
            <a:r>
              <a:rPr lang="en-US" sz="2200">
                <a:solidFill>
                  <a:schemeClr val="tx1"/>
                </a:solidFill>
                <a:cs typeface="Arial" panose="020B0604020202020204" pitchFamily="34" charset="0"/>
              </a:rPr>
              <a:t>#TPFDB05</a:t>
            </a:r>
            <a:endParaRPr 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lgn="just" eaLnBrk="1" hangingPunct="1">
              <a:lnSpc>
                <a:spcPct val="90000"/>
              </a:lnSpc>
              <a:buFont typeface="Wingdings" pitchFamily="2" charset="2"/>
              <a:buChar char="ü"/>
              <a:defRPr/>
            </a:pPr>
            <a:r>
              <a:rPr lang="en-US" sz="2200">
                <a:solidFill>
                  <a:schemeClr val="tx1"/>
                </a:solidFill>
                <a:cs typeface="Arial" panose="020B0604020202020204" pitchFamily="34" charset="0"/>
              </a:rPr>
              <a:t>Ordinal number given in a 4 byte field</a:t>
            </a:r>
            <a:endParaRPr 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lgn="just" eaLnBrk="1" hangingPunct="1">
              <a:lnSpc>
                <a:spcPct val="90000"/>
              </a:lnSpc>
              <a:buFont typeface="Wingdings" pitchFamily="2" charset="2"/>
              <a:buChar char="ü"/>
              <a:defRPr/>
            </a:pPr>
            <a:r>
              <a:rPr lang="en-US" sz="2200">
                <a:solidFill>
                  <a:schemeClr val="tx1"/>
                </a:solidFill>
                <a:cs typeface="Arial" panose="020B0604020202020204" pitchFamily="34" charset="0"/>
              </a:rPr>
              <a:t>4 byte field</a:t>
            </a:r>
          </a:p>
          <a:p>
            <a:pPr marL="457200" indent="-457200" algn="just" eaLnBrk="1" hangingPunct="1">
              <a:lnSpc>
                <a:spcPct val="90000"/>
              </a:lnSpc>
              <a:buFont typeface="Wingdings" panose="05000000000000000000" pitchFamily="2" charset="2"/>
              <a:buChar char="ü"/>
              <a:defRPr/>
            </a:pPr>
            <a:r>
              <a:rPr lang="en-US" sz="2200">
                <a:solidFill>
                  <a:schemeClr val="tx1"/>
                </a:solidFill>
                <a:cs typeface="Arial" panose="020B0604020202020204" pitchFamily="34" charset="0"/>
              </a:rPr>
              <a:t>#TPFDB06</a:t>
            </a:r>
            <a:endParaRPr 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lgn="just" eaLnBrk="1" hangingPunct="1">
              <a:lnSpc>
                <a:spcPct val="90000"/>
              </a:lnSpc>
              <a:buFont typeface="Wingdings" pitchFamily="2" charset="2"/>
              <a:buChar char="ü"/>
              <a:defRPr/>
            </a:pPr>
            <a:r>
              <a:rPr lang="en-US" sz="2200">
                <a:solidFill>
                  <a:schemeClr val="tx1"/>
                </a:solidFill>
                <a:cs typeface="Arial" panose="020B0604020202020204" pitchFamily="34" charset="0"/>
              </a:rPr>
              <a:t>1 byte alpha-numeric to an ordinal number between 0-35  </a:t>
            </a:r>
            <a:endParaRPr 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lgn="just" eaLnBrk="1" hangingPunct="1">
              <a:lnSpc>
                <a:spcPct val="90000"/>
              </a:lnSpc>
              <a:buFont typeface="Wingdings" pitchFamily="2" charset="2"/>
              <a:buChar char="ü"/>
              <a:defRPr/>
            </a:pPr>
            <a:r>
              <a:rPr lang="en-US" sz="2200">
                <a:solidFill>
                  <a:schemeClr val="tx1"/>
                </a:solidFill>
                <a:cs typeface="Arial" panose="020B0604020202020204" pitchFamily="34" charset="0"/>
              </a:rPr>
              <a:t>1 byte alpha-numeric</a:t>
            </a:r>
            <a:endParaRPr 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eaLnBrk="1" hangingPunct="1">
              <a:lnSpc>
                <a:spcPct val="90000"/>
              </a:lnSpc>
              <a:buFont typeface="Wingdings" panose="05000000000000000000" pitchFamily="2" charset="2"/>
              <a:buChar char="ü"/>
              <a:defRPr/>
            </a:pPr>
            <a:r>
              <a:rPr lang="en-US" sz="2200">
                <a:solidFill>
                  <a:schemeClr val="tx1"/>
                </a:solidFill>
                <a:cs typeface="Arial" panose="020B0604020202020204" pitchFamily="34" charset="0"/>
              </a:rPr>
              <a:t>#TPFDB07</a:t>
            </a:r>
            <a:endParaRPr 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lgn="just" eaLnBrk="1" hangingPunct="1">
              <a:lnSpc>
                <a:spcPct val="90000"/>
              </a:lnSpc>
              <a:buFont typeface="Wingdings" pitchFamily="2" charset="2"/>
              <a:buChar char="ü"/>
              <a:defRPr/>
            </a:pPr>
            <a:r>
              <a:rPr lang="en-US" sz="2200">
                <a:solidFill>
                  <a:schemeClr val="tx1"/>
                </a:solidFill>
                <a:cs typeface="Arial" panose="020B0604020202020204" pitchFamily="34" charset="0"/>
              </a:rPr>
              <a:t>2 byte alpha-numeric to an ordinal number between 0-1295</a:t>
            </a:r>
            <a:endParaRPr 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lgn="just" eaLnBrk="1" hangingPunct="1">
              <a:lnSpc>
                <a:spcPct val="90000"/>
              </a:lnSpc>
              <a:buFont typeface="Wingdings" pitchFamily="2" charset="2"/>
              <a:buChar char="ü"/>
              <a:defRPr/>
            </a:pPr>
            <a:r>
              <a:rPr lang="en-US" sz="2200">
                <a:solidFill>
                  <a:schemeClr val="tx1"/>
                </a:solidFill>
                <a:cs typeface="Arial" panose="020B0604020202020204" pitchFamily="34" charset="0"/>
              </a:rPr>
              <a:t>2 byte alpha-numeric</a:t>
            </a:r>
            <a:endParaRPr 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eaLnBrk="1" hangingPunct="1">
              <a:lnSpc>
                <a:spcPct val="90000"/>
              </a:lnSpc>
              <a:buFont typeface="Wingdings" panose="05000000000000000000" pitchFamily="2" charset="2"/>
              <a:buChar char="ü"/>
              <a:defRPr/>
            </a:pPr>
            <a:r>
              <a:rPr lang="en-US" sz="2200">
                <a:solidFill>
                  <a:schemeClr val="tx1"/>
                </a:solidFill>
                <a:cs typeface="Arial" panose="020B0604020202020204" pitchFamily="34" charset="0"/>
              </a:rPr>
              <a:t>#TPFDB08</a:t>
            </a:r>
            <a:endParaRPr 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lgn="just" eaLnBrk="1" hangingPunct="1">
              <a:lnSpc>
                <a:spcPct val="90000"/>
              </a:lnSpc>
              <a:buFont typeface="Wingdings" pitchFamily="2" charset="2"/>
              <a:buChar char="ü"/>
              <a:defRPr/>
            </a:pPr>
            <a:r>
              <a:rPr lang="en-US" sz="2200">
                <a:solidFill>
                  <a:schemeClr val="tx1"/>
                </a:solidFill>
                <a:cs typeface="Arial" panose="020B0604020202020204" pitchFamily="34" charset="0"/>
              </a:rPr>
              <a:t>3 byte alpha-numeric to an ordinal number between 0-46655</a:t>
            </a:r>
            <a:endParaRPr 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lgn="just" eaLnBrk="1" hangingPunct="1">
              <a:lnSpc>
                <a:spcPct val="90000"/>
              </a:lnSpc>
              <a:buFont typeface="Wingdings" pitchFamily="2" charset="2"/>
              <a:buChar char="ü"/>
              <a:defRPr/>
            </a:pPr>
            <a:r>
              <a:rPr lang="en-US" sz="2200">
                <a:solidFill>
                  <a:schemeClr val="tx1"/>
                </a:solidFill>
                <a:cs typeface="Arial" panose="020B0604020202020204" pitchFamily="34" charset="0"/>
              </a:rPr>
              <a:t>3 byte alpha-numeric</a:t>
            </a:r>
            <a:endParaRPr 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lgn="just" eaLnBrk="1" hangingPunct="1">
              <a:lnSpc>
                <a:spcPct val="90000"/>
              </a:lnSpc>
              <a:buFont typeface="Wingdings" pitchFamily="2" charset="2"/>
              <a:buChar char="ü"/>
              <a:defRPr/>
            </a:pPr>
            <a:endParaRPr 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62" name="Rectangle 2">
            <a:extLst>
              <a:ext uri="{FF2B5EF4-FFF2-40B4-BE49-F238E27FC236}">
                <a16:creationId xmlns:a16="http://schemas.microsoft.com/office/drawing/2014/main" id="{B7ACC8EA-5E07-4E5D-87B3-915A29D1FCDD}"/>
              </a:ext>
            </a:extLst>
          </p:cNvPr>
          <p:cNvSpPr>
            <a:spLocks noGrp="1" noChangeArrowheads="1"/>
          </p:cNvSpPr>
          <p:nvPr>
            <p:ph type="title"/>
          </p:nvPr>
        </p:nvSpPr>
        <p:spPr>
          <a:xfrm>
            <a:off x="608013" y="115888"/>
            <a:ext cx="6392862" cy="949325"/>
          </a:xfrm>
        </p:spPr>
        <p:txBody>
          <a:bodyPr/>
          <a:lstStyle/>
          <a:p>
            <a:pPr eaLnBrk="1" hangingPunct="1">
              <a:defRPr/>
            </a:pPr>
            <a:r>
              <a:rPr lang="en-US"/>
              <a:t>TPFDF Algorithm</a:t>
            </a:r>
            <a:endParaRPr lang="en-US" sz="1500"/>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21736FF2-4C7C-4991-8994-429C77FE248F}"/>
              </a:ext>
            </a:extLst>
          </p:cNvPr>
          <p:cNvSpPr>
            <a:spLocks noGrp="1" noChangeArrowheads="1"/>
          </p:cNvSpPr>
          <p:nvPr>
            <p:ph idx="1"/>
          </p:nvPr>
        </p:nvSpPr>
        <p:spPr>
          <a:xfrm>
            <a:off x="228600" y="1143000"/>
            <a:ext cx="8686800" cy="4114800"/>
          </a:xfrm>
        </p:spPr>
        <p:txBody>
          <a:bodyPr>
            <a:normAutofit lnSpcReduction="10000"/>
          </a:bodyPr>
          <a:lstStyle/>
          <a:p>
            <a:pPr marL="457200" indent="-457200" algn="just" eaLnBrk="1" hangingPunct="1">
              <a:lnSpc>
                <a:spcPct val="90000"/>
              </a:lnSpc>
              <a:buFont typeface="Wingdings" panose="05000000000000000000" pitchFamily="2" charset="2"/>
              <a:buChar char="ü"/>
              <a:defRPr/>
            </a:pPr>
            <a:r>
              <a:rPr lang="en-US" sz="2200">
                <a:solidFill>
                  <a:schemeClr val="tx1"/>
                </a:solidFill>
                <a:cs typeface="Arial" panose="020B0604020202020204" pitchFamily="34" charset="0"/>
              </a:rPr>
              <a:t>#TPFDB09</a:t>
            </a:r>
            <a:endParaRPr 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lgn="just" eaLnBrk="1" hangingPunct="1">
              <a:lnSpc>
                <a:spcPct val="90000"/>
              </a:lnSpc>
              <a:buFont typeface="Wingdings" pitchFamily="2" charset="2"/>
              <a:buChar char="ü"/>
              <a:defRPr/>
            </a:pPr>
            <a:r>
              <a:rPr lang="en-US" sz="2200">
                <a:solidFill>
                  <a:schemeClr val="tx1"/>
                </a:solidFill>
                <a:cs typeface="Arial" panose="020B0604020202020204" pitchFamily="34" charset="0"/>
              </a:rPr>
              <a:t>Divide 8 byte value by max ordinal number. Remainder = ordinal number. Note that calculation is done by dividing each consecutive 4 byte field, adding remainders, dividing by max ordinal number and remainder = result.  </a:t>
            </a:r>
            <a:endParaRPr 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lgn="just" eaLnBrk="1" hangingPunct="1">
              <a:lnSpc>
                <a:spcPct val="90000"/>
              </a:lnSpc>
              <a:buFont typeface="Wingdings" pitchFamily="2" charset="2"/>
              <a:buChar char="ü"/>
              <a:defRPr/>
            </a:pPr>
            <a:r>
              <a:rPr lang="en-US" sz="2200">
                <a:solidFill>
                  <a:schemeClr val="tx1"/>
                </a:solidFill>
                <a:cs typeface="Arial" panose="020B0604020202020204" pitchFamily="34" charset="0"/>
              </a:rPr>
              <a:t>8 byte field</a:t>
            </a:r>
          </a:p>
          <a:p>
            <a:pPr marL="457200" indent="-457200" algn="just" eaLnBrk="1" hangingPunct="1">
              <a:lnSpc>
                <a:spcPct val="90000"/>
              </a:lnSpc>
              <a:buFont typeface="Wingdings" panose="05000000000000000000" pitchFamily="2" charset="2"/>
              <a:buChar char="ü"/>
              <a:defRPr/>
            </a:pPr>
            <a:r>
              <a:rPr lang="en-US" sz="2200">
                <a:solidFill>
                  <a:schemeClr val="tx1"/>
                </a:solidFill>
                <a:cs typeface="Arial" panose="020B0604020202020204" pitchFamily="34" charset="0"/>
              </a:rPr>
              <a:t>#TPFDB0A</a:t>
            </a:r>
            <a:endParaRPr 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lgn="just" eaLnBrk="1" hangingPunct="1">
              <a:lnSpc>
                <a:spcPct val="90000"/>
              </a:lnSpc>
              <a:buFont typeface="Wingdings" pitchFamily="2" charset="2"/>
              <a:buChar char="ü"/>
              <a:defRPr/>
            </a:pPr>
            <a:r>
              <a:rPr lang="en-US" sz="2200">
                <a:solidFill>
                  <a:schemeClr val="tx1"/>
                </a:solidFill>
                <a:cs typeface="Arial" panose="020B0604020202020204" pitchFamily="34" charset="0"/>
              </a:rPr>
              <a:t>1 byte alpha-num or special character to ordinal number 0-42</a:t>
            </a:r>
            <a:endParaRPr 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lgn="just" eaLnBrk="1" hangingPunct="1">
              <a:lnSpc>
                <a:spcPct val="90000"/>
              </a:lnSpc>
              <a:buFont typeface="Wingdings" pitchFamily="2" charset="2"/>
              <a:buChar char="ü"/>
              <a:defRPr/>
            </a:pPr>
            <a:r>
              <a:rPr lang="en-US" sz="2200">
                <a:solidFill>
                  <a:schemeClr val="tx1"/>
                </a:solidFill>
                <a:cs typeface="Arial" panose="020B0604020202020204" pitchFamily="34" charset="0"/>
              </a:rPr>
              <a:t>1 byte alpha-numeric or special character</a:t>
            </a:r>
            <a:endParaRPr 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eaLnBrk="1" hangingPunct="1">
              <a:lnSpc>
                <a:spcPct val="90000"/>
              </a:lnSpc>
              <a:buFont typeface="Wingdings" panose="05000000000000000000" pitchFamily="2" charset="2"/>
              <a:buChar char="ü"/>
              <a:defRPr/>
            </a:pPr>
            <a:r>
              <a:rPr lang="en-US" sz="2200">
                <a:solidFill>
                  <a:schemeClr val="tx1"/>
                </a:solidFill>
                <a:cs typeface="Arial" panose="020B0604020202020204" pitchFamily="34" charset="0"/>
              </a:rPr>
              <a:t>#TPFDB0B</a:t>
            </a:r>
            <a:endParaRPr 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lgn="just" eaLnBrk="1" hangingPunct="1">
              <a:lnSpc>
                <a:spcPct val="90000"/>
              </a:lnSpc>
              <a:buFont typeface="Wingdings" pitchFamily="2" charset="2"/>
              <a:buChar char="ü"/>
              <a:defRPr/>
            </a:pPr>
            <a:r>
              <a:rPr lang="en-US" sz="2200">
                <a:solidFill>
                  <a:schemeClr val="tx1"/>
                </a:solidFill>
                <a:cs typeface="Arial" panose="020B0604020202020204" pitchFamily="34" charset="0"/>
              </a:rPr>
              <a:t>2 byte alpha-num or special character to ordinal number 0-1848    </a:t>
            </a:r>
            <a:endParaRPr 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lgn="just" eaLnBrk="1" hangingPunct="1">
              <a:lnSpc>
                <a:spcPct val="90000"/>
              </a:lnSpc>
              <a:buFont typeface="Wingdings" pitchFamily="2" charset="2"/>
              <a:buChar char="ü"/>
              <a:defRPr/>
            </a:pPr>
            <a:r>
              <a:rPr lang="en-US" sz="2200">
                <a:solidFill>
                  <a:schemeClr val="tx1"/>
                </a:solidFill>
                <a:cs typeface="Arial" panose="020B0604020202020204" pitchFamily="34" charset="0"/>
              </a:rPr>
              <a:t>2 byte alpha-numeric or special character</a:t>
            </a:r>
          </a:p>
          <a:p>
            <a:pPr marL="914400" lvl="1" indent="-457200" algn="just" eaLnBrk="1" hangingPunct="1">
              <a:lnSpc>
                <a:spcPct val="90000"/>
              </a:lnSpc>
              <a:buFont typeface="Wingdings" pitchFamily="2" charset="2"/>
              <a:buNone/>
              <a:defRPr/>
            </a:pPr>
            <a:r>
              <a:rPr 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(Special Characters - </a:t>
            </a:r>
            <a:r>
              <a:rPr lang="en-US" sz="2200" b="1">
                <a:solidFill>
                  <a:schemeClr val="tx1"/>
                </a:solidFill>
                <a:cs typeface="Arial" panose="020B0604020202020204" pitchFamily="34" charset="0"/>
              </a:rPr>
              <a:t>.   #   $   *   -   /   @)</a:t>
            </a:r>
            <a:endParaRPr 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lgn="just" eaLnBrk="1" hangingPunct="1">
              <a:lnSpc>
                <a:spcPct val="90000"/>
              </a:lnSpc>
              <a:buFont typeface="Wingdings" pitchFamily="2" charset="2"/>
              <a:buChar char="ü"/>
              <a:defRPr/>
            </a:pPr>
            <a:endParaRPr 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7410" name="Rectangle 2">
            <a:extLst>
              <a:ext uri="{FF2B5EF4-FFF2-40B4-BE49-F238E27FC236}">
                <a16:creationId xmlns:a16="http://schemas.microsoft.com/office/drawing/2014/main" id="{F94FBC80-7F14-4716-BFF3-246AA893A971}"/>
              </a:ext>
            </a:extLst>
          </p:cNvPr>
          <p:cNvSpPr>
            <a:spLocks noGrp="1" noChangeArrowheads="1"/>
          </p:cNvSpPr>
          <p:nvPr>
            <p:ph type="title"/>
          </p:nvPr>
        </p:nvSpPr>
        <p:spPr>
          <a:xfrm>
            <a:off x="608013" y="115888"/>
            <a:ext cx="6392862" cy="949325"/>
          </a:xfrm>
        </p:spPr>
        <p:txBody>
          <a:bodyPr/>
          <a:lstStyle/>
          <a:p>
            <a:pPr eaLnBrk="1" hangingPunct="1">
              <a:defRPr/>
            </a:pPr>
            <a:r>
              <a:rPr lang="en-US"/>
              <a:t>TPFDF Algorithm</a:t>
            </a:r>
            <a:endParaRPr lang="en-US" sz="1500"/>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86F41C51-3E42-41F8-86F1-04790DAF806A}"/>
              </a:ext>
            </a:extLst>
          </p:cNvPr>
          <p:cNvSpPr>
            <a:spLocks noGrp="1" noChangeArrowheads="1"/>
          </p:cNvSpPr>
          <p:nvPr>
            <p:ph idx="1"/>
          </p:nvPr>
        </p:nvSpPr>
        <p:spPr bwMode="auto">
          <a:xfrm>
            <a:off x="228600" y="1143000"/>
            <a:ext cx="86868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lgn="just" eaLnBrk="1" hangingPunct="1">
              <a:lnSpc>
                <a:spcPct val="90000"/>
              </a:lnSpc>
              <a:spcBef>
                <a:spcPct val="0"/>
              </a:spcBef>
              <a:buFont typeface="Wingdings" panose="05000000000000000000" pitchFamily="2" charset="2"/>
              <a:buChar char="ü"/>
            </a:pPr>
            <a:r>
              <a:rPr lang="en-US" altLang="en-US" sz="2200">
                <a:solidFill>
                  <a:schemeClr val="tx1"/>
                </a:solidFill>
                <a:cs typeface="Arial" panose="020B0604020202020204" pitchFamily="34" charset="0"/>
              </a:rPr>
              <a:t>#TPFDB0C</a:t>
            </a:r>
            <a:endParaRPr lang="en-US" alt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lgn="just" eaLnBrk="1" hangingPunct="1">
              <a:lnSpc>
                <a:spcPct val="90000"/>
              </a:lnSpc>
              <a:buFont typeface="Wingdings" pitchFamily="2" charset="2"/>
              <a:buChar char="ü"/>
              <a:tabLst>
                <a:tab pos="177800" algn="l"/>
              </a:tabLst>
            </a:pPr>
            <a:r>
              <a:rPr lang="en-US" altLang="en-US" sz="2200">
                <a:solidFill>
                  <a:schemeClr val="tx1"/>
                </a:solidFill>
                <a:cs typeface="Arial" panose="020B0604020202020204" pitchFamily="34" charset="0"/>
              </a:rPr>
              <a:t>Ordinal number given in a 2 byte area</a:t>
            </a:r>
            <a:endParaRPr lang="en-US" alt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lgn="just" eaLnBrk="1" hangingPunct="1">
              <a:lnSpc>
                <a:spcPct val="90000"/>
              </a:lnSpc>
              <a:buFont typeface="Wingdings" pitchFamily="2" charset="2"/>
              <a:buChar char="ü"/>
              <a:tabLst>
                <a:tab pos="177800" algn="l"/>
              </a:tabLst>
            </a:pPr>
            <a:r>
              <a:rPr lang="en-US" altLang="en-US" sz="2200">
                <a:solidFill>
                  <a:schemeClr val="tx1"/>
                </a:solidFill>
                <a:cs typeface="Arial" panose="020B0604020202020204" pitchFamily="34" charset="0"/>
              </a:rPr>
              <a:t>2 byte field</a:t>
            </a:r>
          </a:p>
          <a:p>
            <a:pPr marL="457200" indent="-457200" algn="just" eaLnBrk="1" hangingPunct="1">
              <a:lnSpc>
                <a:spcPct val="90000"/>
              </a:lnSpc>
              <a:spcBef>
                <a:spcPct val="0"/>
              </a:spcBef>
              <a:buFont typeface="Wingdings" panose="05000000000000000000" pitchFamily="2" charset="2"/>
              <a:buChar char="ü"/>
            </a:pPr>
            <a:r>
              <a:rPr lang="en-US" altLang="en-US" sz="2200">
                <a:solidFill>
                  <a:schemeClr val="tx1"/>
                </a:solidFill>
                <a:cs typeface="Arial" panose="020B0604020202020204" pitchFamily="34" charset="0"/>
              </a:rPr>
              <a:t>#TPFDB0D</a:t>
            </a:r>
            <a:endParaRPr lang="en-US" alt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lgn="just" eaLnBrk="1" hangingPunct="1">
              <a:lnSpc>
                <a:spcPct val="90000"/>
              </a:lnSpc>
              <a:buFont typeface="Wingdings" pitchFamily="2" charset="2"/>
              <a:buChar char="ü"/>
              <a:tabLst>
                <a:tab pos="177800" algn="l"/>
              </a:tabLst>
            </a:pPr>
            <a:r>
              <a:rPr lang="en-US" altLang="en-US" sz="2200">
                <a:solidFill>
                  <a:schemeClr val="tx1"/>
                </a:solidFill>
                <a:cs typeface="Arial" panose="020B0604020202020204" pitchFamily="34" charset="0"/>
              </a:rPr>
              <a:t>Algorithm for fast access. Fixed file with fixed length logical records. No chaining.</a:t>
            </a:r>
            <a:endParaRPr lang="en-US" alt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lgn="just" eaLnBrk="1" hangingPunct="1">
              <a:lnSpc>
                <a:spcPct val="90000"/>
              </a:lnSpc>
              <a:buFont typeface="Wingdings" pitchFamily="2" charset="2"/>
              <a:buChar char="ü"/>
              <a:tabLst>
                <a:tab pos="177800" algn="l"/>
              </a:tabLst>
            </a:pPr>
            <a:r>
              <a:rPr lang="en-US" altLang="en-US" sz="2200">
                <a:solidFill>
                  <a:schemeClr val="tx1"/>
                </a:solidFill>
                <a:cs typeface="Arial" panose="020B0604020202020204" pitchFamily="34" charset="0"/>
              </a:rPr>
              <a:t>LRECNBR or sequential search with keys</a:t>
            </a:r>
            <a:endParaRPr lang="en-US" alt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eaLnBrk="1" hangingPunct="1">
              <a:lnSpc>
                <a:spcPct val="90000"/>
              </a:lnSpc>
              <a:spcBef>
                <a:spcPct val="0"/>
              </a:spcBef>
              <a:buFont typeface="Wingdings" panose="05000000000000000000" pitchFamily="2" charset="2"/>
              <a:buChar char="ü"/>
            </a:pPr>
            <a:r>
              <a:rPr lang="en-US" altLang="en-US" sz="2200">
                <a:solidFill>
                  <a:schemeClr val="tx1"/>
                </a:solidFill>
                <a:cs typeface="Arial" panose="020B0604020202020204" pitchFamily="34" charset="0"/>
              </a:rPr>
              <a:t>#TPFDB0E</a:t>
            </a:r>
            <a:endParaRPr lang="en-US" alt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lgn="just" eaLnBrk="1" hangingPunct="1">
              <a:lnSpc>
                <a:spcPct val="90000"/>
              </a:lnSpc>
              <a:buFont typeface="Wingdings" pitchFamily="2" charset="2"/>
              <a:buChar char="ü"/>
              <a:tabLst>
                <a:tab pos="177800" algn="l"/>
              </a:tabLst>
            </a:pPr>
            <a:r>
              <a:rPr lang="en-US" altLang="en-US" sz="2200">
                <a:solidFill>
                  <a:schemeClr val="tx1"/>
                </a:solidFill>
                <a:cs typeface="Arial" panose="020B0604020202020204" pitchFamily="34" charset="0"/>
              </a:rPr>
              <a:t>Divide 8 byte value by maximum ordinal number. Quotient = ordinal number.</a:t>
            </a:r>
            <a:endParaRPr lang="en-US" alt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lgn="just" eaLnBrk="1" hangingPunct="1">
              <a:lnSpc>
                <a:spcPct val="90000"/>
              </a:lnSpc>
              <a:buFont typeface="Wingdings" pitchFamily="2" charset="2"/>
              <a:buChar char="ü"/>
              <a:tabLst>
                <a:tab pos="177800" algn="l"/>
              </a:tabLst>
            </a:pPr>
            <a:r>
              <a:rPr lang="en-US" altLang="en-US" sz="2200">
                <a:solidFill>
                  <a:schemeClr val="tx1"/>
                </a:solidFill>
                <a:cs typeface="Arial" panose="020B0604020202020204" pitchFamily="34" charset="0"/>
              </a:rPr>
              <a:t>8 byte field</a:t>
            </a:r>
            <a:endParaRPr lang="en-US" alt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eaLnBrk="1" hangingPunct="1">
              <a:lnSpc>
                <a:spcPct val="90000"/>
              </a:lnSpc>
              <a:spcBef>
                <a:spcPct val="0"/>
              </a:spcBef>
              <a:buFont typeface="Wingdings" panose="05000000000000000000" pitchFamily="2" charset="2"/>
              <a:buChar char="ü"/>
            </a:pPr>
            <a:endParaRPr lang="en-US" alt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9458" name="Rectangle 2">
            <a:extLst>
              <a:ext uri="{FF2B5EF4-FFF2-40B4-BE49-F238E27FC236}">
                <a16:creationId xmlns:a16="http://schemas.microsoft.com/office/drawing/2014/main" id="{01EAEDE3-D1A3-418D-9A4B-A5FFF0C55738}"/>
              </a:ext>
            </a:extLst>
          </p:cNvPr>
          <p:cNvSpPr>
            <a:spLocks noGrp="1" noChangeArrowheads="1"/>
          </p:cNvSpPr>
          <p:nvPr>
            <p:ph type="title"/>
          </p:nvPr>
        </p:nvSpPr>
        <p:spPr>
          <a:xfrm>
            <a:off x="608013" y="115888"/>
            <a:ext cx="6392862" cy="949325"/>
          </a:xfrm>
        </p:spPr>
        <p:txBody>
          <a:bodyPr/>
          <a:lstStyle/>
          <a:p>
            <a:pPr eaLnBrk="1" hangingPunct="1">
              <a:defRPr/>
            </a:pPr>
            <a:r>
              <a:rPr lang="en-US"/>
              <a:t>TPFDF Algorithm</a:t>
            </a:r>
            <a:endParaRPr lang="en-US" sz="1500"/>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CAD19BE2-46D9-469E-9DD0-E3789ECE683D}"/>
              </a:ext>
            </a:extLst>
          </p:cNvPr>
          <p:cNvSpPr>
            <a:spLocks noGrp="1" noChangeArrowheads="1"/>
          </p:cNvSpPr>
          <p:nvPr>
            <p:ph idx="1"/>
          </p:nvPr>
        </p:nvSpPr>
        <p:spPr bwMode="auto">
          <a:xfrm>
            <a:off x="228600" y="1143000"/>
            <a:ext cx="86868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lgn="just" eaLnBrk="1" hangingPunct="1">
              <a:spcBef>
                <a:spcPct val="0"/>
              </a:spcBef>
              <a:buFont typeface="Wingdings" panose="05000000000000000000" pitchFamily="2" charset="2"/>
              <a:buChar char="ü"/>
            </a:pPr>
            <a:r>
              <a:rPr lang="en-US" altLang="en-US" sz="2200">
                <a:solidFill>
                  <a:schemeClr val="tx1"/>
                </a:solidFill>
                <a:cs typeface="Arial" panose="020B0604020202020204" pitchFamily="34" charset="0"/>
              </a:rPr>
              <a:t>#TPFDB0F</a:t>
            </a:r>
            <a:endParaRPr lang="en-US" alt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lgn="just" eaLnBrk="1" hangingPunct="1">
              <a:buFont typeface="Wingdings" pitchFamily="2" charset="2"/>
              <a:buChar char="ü"/>
              <a:tabLst>
                <a:tab pos="177800" algn="l"/>
              </a:tabLst>
            </a:pPr>
            <a:r>
              <a:rPr lang="en-US" altLang="en-US" sz="2200">
                <a:solidFill>
                  <a:schemeClr val="tx1"/>
                </a:solidFill>
                <a:cs typeface="Arial" panose="020B0604020202020204" pitchFamily="34" charset="0"/>
              </a:rPr>
              <a:t>Divide byte 8-9 by value SW00PTN (number of partitions). Remainder in SW00MPL as partition number. Bytes 0-7 used in the same way as in #TPFDB09. </a:t>
            </a:r>
            <a:endParaRPr lang="en-US" alt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lgn="just" eaLnBrk="1" hangingPunct="1">
              <a:buFont typeface="Wingdings" pitchFamily="2" charset="2"/>
              <a:buChar char="ü"/>
              <a:tabLst>
                <a:tab pos="177800" algn="l"/>
              </a:tabLst>
            </a:pPr>
            <a:r>
              <a:rPr lang="en-US" altLang="en-US" sz="2200">
                <a:solidFill>
                  <a:schemeClr val="tx1"/>
                </a:solidFill>
                <a:cs typeface="Arial" panose="020B0604020202020204" pitchFamily="34" charset="0"/>
              </a:rPr>
              <a:t>10 byte field</a:t>
            </a:r>
          </a:p>
          <a:p>
            <a:pPr marL="457200" indent="-457200" algn="just" eaLnBrk="1" hangingPunct="1">
              <a:spcBef>
                <a:spcPct val="0"/>
              </a:spcBef>
              <a:buFont typeface="Wingdings" panose="05000000000000000000" pitchFamily="2" charset="2"/>
              <a:buChar char="ü"/>
            </a:pPr>
            <a:r>
              <a:rPr lang="en-US" altLang="en-US" sz="2200">
                <a:solidFill>
                  <a:schemeClr val="tx1"/>
                </a:solidFill>
                <a:cs typeface="Arial" panose="020B0604020202020204" pitchFamily="34" charset="0"/>
              </a:rPr>
              <a:t>#TPFDBFF</a:t>
            </a:r>
            <a:endParaRPr lang="en-US" alt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lgn="just" eaLnBrk="1" hangingPunct="1">
              <a:buFont typeface="Wingdings" pitchFamily="2" charset="2"/>
              <a:buChar char="ü"/>
              <a:tabLst>
                <a:tab pos="177800" algn="l"/>
              </a:tabLst>
            </a:pPr>
            <a:r>
              <a:rPr lang="en-US" altLang="en-US" sz="2200">
                <a:solidFill>
                  <a:schemeClr val="tx1"/>
                </a:solidFill>
                <a:cs typeface="Arial" panose="020B0604020202020204" pitchFamily="34" charset="0"/>
              </a:rPr>
              <a:t>Algorithm for indexed prime pool blocks.</a:t>
            </a:r>
            <a:endParaRPr lang="en-US" alt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lgn="just" eaLnBrk="1" hangingPunct="1">
              <a:buFont typeface="Wingdings" pitchFamily="2" charset="2"/>
              <a:buChar char="ü"/>
              <a:tabLst>
                <a:tab pos="177800" algn="l"/>
              </a:tabLst>
            </a:pPr>
            <a:r>
              <a:rPr lang="en-US" altLang="en-US" sz="2200">
                <a:solidFill>
                  <a:schemeClr val="tx1"/>
                </a:solidFill>
                <a:cs typeface="Arial" panose="020B0604020202020204" pitchFamily="34" charset="0"/>
              </a:rPr>
              <a:t>Variable length. Max 255 bytes</a:t>
            </a:r>
          </a:p>
          <a:p>
            <a:pPr marL="914400" lvl="1" indent="-457200" algn="just" eaLnBrk="1" hangingPunct="1">
              <a:buFont typeface="Wingdings" pitchFamily="2" charset="2"/>
              <a:buChar char="ü"/>
              <a:tabLst>
                <a:tab pos="177800" algn="l"/>
              </a:tabLst>
            </a:pPr>
            <a:endParaRPr lang="en-US" alt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lgn="just" eaLnBrk="1" hangingPunct="1">
              <a:buFont typeface="Wingdings" pitchFamily="2" charset="2"/>
              <a:buChar char="ü"/>
              <a:tabLst>
                <a:tab pos="177800" algn="l"/>
              </a:tabLst>
            </a:pPr>
            <a:endParaRPr lang="en-US" alt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1506" name="Rectangle 2">
            <a:extLst>
              <a:ext uri="{FF2B5EF4-FFF2-40B4-BE49-F238E27FC236}">
                <a16:creationId xmlns:a16="http://schemas.microsoft.com/office/drawing/2014/main" id="{FEB933DA-0472-4908-889F-26DF745139BC}"/>
              </a:ext>
            </a:extLst>
          </p:cNvPr>
          <p:cNvSpPr>
            <a:spLocks noGrp="1" noChangeArrowheads="1"/>
          </p:cNvSpPr>
          <p:nvPr>
            <p:ph type="title"/>
          </p:nvPr>
        </p:nvSpPr>
        <p:spPr>
          <a:xfrm>
            <a:off x="608013" y="115888"/>
            <a:ext cx="6392862" cy="949325"/>
          </a:xfrm>
        </p:spPr>
        <p:txBody>
          <a:bodyPr/>
          <a:lstStyle/>
          <a:p>
            <a:pPr eaLnBrk="1" hangingPunct="1">
              <a:defRPr/>
            </a:pPr>
            <a:r>
              <a:rPr lang="en-US"/>
              <a:t>TPFDF Algorithm</a:t>
            </a:r>
            <a:endParaRPr lang="en-US" sz="1500"/>
          </a:p>
        </p:txBody>
      </p:sp>
    </p:spTree>
  </p:cSld>
  <p:clrMapOvr>
    <a:masterClrMapping/>
  </p:clrMapOvr>
  <p:transition>
    <p:wipe dir="r"/>
  </p:transition>
</p:sld>
</file>

<file path=ppt/theme/theme1.xml><?xml version="1.0" encoding="utf-8"?>
<a:theme xmlns:a="http://schemas.openxmlformats.org/drawingml/2006/main" name="PPT_Template_7Feb14">
  <a:themeElements>
    <a:clrScheme name="CORPORATE">
      <a:dk1>
        <a:srgbClr val="000000"/>
      </a:dk1>
      <a:lt1>
        <a:srgbClr val="FFFFFF"/>
      </a:lt1>
      <a:dk2>
        <a:srgbClr val="005295"/>
      </a:dk2>
      <a:lt2>
        <a:srgbClr val="FFFFFF"/>
      </a:lt2>
      <a:accent1>
        <a:srgbClr val="D9D9D9"/>
      </a:accent1>
      <a:accent2>
        <a:srgbClr val="B7DEE8"/>
      </a:accent2>
      <a:accent3>
        <a:srgbClr val="005295"/>
      </a:accent3>
      <a:accent4>
        <a:srgbClr val="939598"/>
      </a:accent4>
      <a:accent5>
        <a:srgbClr val="005295"/>
      </a:accent5>
      <a:accent6>
        <a:srgbClr val="005295"/>
      </a:accent6>
      <a:hlink>
        <a:srgbClr val="000000"/>
      </a:hlink>
      <a:folHlink>
        <a:srgbClr val="000000"/>
      </a:folHlink>
    </a:clrScheme>
    <a:fontScheme name="MASTER TITLE STYL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E3799F3FC68FD48BFEC0ABA4888C89B" ma:contentTypeVersion="4" ma:contentTypeDescription="Create a new document." ma:contentTypeScope="" ma:versionID="998417268b5085c60e7e988725d401fc">
  <xsd:schema xmlns:xsd="http://www.w3.org/2001/XMLSchema" xmlns:xs="http://www.w3.org/2001/XMLSchema" xmlns:p="http://schemas.microsoft.com/office/2006/metadata/properties" xmlns:ns2="88ee488f-f6e9-4fbf-be48-a5ac5c055833" xmlns:ns3="a4363dff-4924-4e14-acb5-5552e3a315f6" targetNamespace="http://schemas.microsoft.com/office/2006/metadata/properties" ma:root="true" ma:fieldsID="269a23c72225209199f711a7a0ff6ffc" ns2:_="" ns3:_="">
    <xsd:import namespace="88ee488f-f6e9-4fbf-be48-a5ac5c055833"/>
    <xsd:import namespace="a4363dff-4924-4e14-acb5-5552e3a315f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ee488f-f6e9-4fbf-be48-a5ac5c0558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4363dff-4924-4e14-acb5-5552e3a315f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9385E1-B4AA-4F7F-884E-486A1D8229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ee488f-f6e9-4fbf-be48-a5ac5c055833"/>
    <ds:schemaRef ds:uri="a4363dff-4924-4e14-acb5-5552e3a315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24008A9-EE54-4D69-BB51-A95318F16A9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new format</Template>
  <TotalTime>2876</TotalTime>
  <Words>716</Words>
  <Application>Microsoft Office PowerPoint</Application>
  <PresentationFormat>On-screen Show (4:3)</PresentationFormat>
  <Paragraphs>169</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PPT_Template_7Feb14</vt:lpstr>
      <vt:lpstr>TPF Assembler Training  </vt:lpstr>
      <vt:lpstr>TPF training</vt:lpstr>
      <vt:lpstr>Topics</vt:lpstr>
      <vt:lpstr>TPFDF – Index Structure</vt:lpstr>
      <vt:lpstr>TPFDF Algorithm</vt:lpstr>
      <vt:lpstr>TPFDF Algorithm</vt:lpstr>
      <vt:lpstr>TPFDF Algorithm</vt:lpstr>
      <vt:lpstr>TPFDF Algorithm</vt:lpstr>
      <vt:lpstr>TPFDF Algorithm</vt:lpstr>
      <vt:lpstr>TPFDF – Partitioned file</vt:lpstr>
      <vt:lpstr>TPFDF – Interleaved file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
  <cp:lastModifiedBy>N, Vani</cp:lastModifiedBy>
  <cp:revision>339</cp:revision>
  <cp:lastPrinted>2001-08-16T18:59:48Z</cp:lastPrinted>
  <dcterms:created xsi:type="dcterms:W3CDTF">2001-03-09T16:00:19Z</dcterms:created>
  <dcterms:modified xsi:type="dcterms:W3CDTF">2022-01-21T04:12:41Z</dcterms:modified>
</cp:coreProperties>
</file>