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9" r:id="rId1"/>
    <p:sldMasterId id="2147483837" r:id="rId2"/>
    <p:sldMasterId id="2147483851" r:id="rId3"/>
    <p:sldMasterId id="2147483875" r:id="rId4"/>
  </p:sldMasterIdLst>
  <p:notesMasterIdLst>
    <p:notesMasterId r:id="rId33"/>
  </p:notesMasterIdLst>
  <p:handoutMasterIdLst>
    <p:handoutMasterId r:id="rId34"/>
  </p:handoutMasterIdLst>
  <p:sldIdLst>
    <p:sldId id="570" r:id="rId5"/>
    <p:sldId id="571" r:id="rId6"/>
    <p:sldId id="596" r:id="rId7"/>
    <p:sldId id="572" r:id="rId8"/>
    <p:sldId id="833" r:id="rId9"/>
    <p:sldId id="835" r:id="rId10"/>
    <p:sldId id="836" r:id="rId11"/>
    <p:sldId id="532" r:id="rId12"/>
    <p:sldId id="834" r:id="rId13"/>
    <p:sldId id="837" r:id="rId14"/>
    <p:sldId id="838" r:id="rId15"/>
    <p:sldId id="842" r:id="rId16"/>
    <p:sldId id="844" r:id="rId17"/>
    <p:sldId id="843" r:id="rId18"/>
    <p:sldId id="840" r:id="rId19"/>
    <p:sldId id="845" r:id="rId20"/>
    <p:sldId id="846" r:id="rId21"/>
    <p:sldId id="847" r:id="rId22"/>
    <p:sldId id="848" r:id="rId23"/>
    <p:sldId id="850" r:id="rId24"/>
    <p:sldId id="851" r:id="rId25"/>
    <p:sldId id="859" r:id="rId26"/>
    <p:sldId id="860" r:id="rId27"/>
    <p:sldId id="857" r:id="rId28"/>
    <p:sldId id="858" r:id="rId29"/>
    <p:sldId id="855" r:id="rId30"/>
    <p:sldId id="852" r:id="rId31"/>
    <p:sldId id="853" r:id="rId32"/>
  </p:sldIdLst>
  <p:sldSz cx="9144000" cy="6858000" type="screen4x3"/>
  <p:notesSz cx="6997700" cy="9282113"/>
  <p:defaultTextStyle>
    <a:defPPr>
      <a:defRPr lang="en-US"/>
    </a:defPPr>
    <a:lvl1pPr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7C8DD"/>
    <a:srgbClr val="FEDDDA"/>
    <a:srgbClr val="BEDFDE"/>
    <a:srgbClr val="FCA4A2"/>
    <a:srgbClr val="FB674E"/>
    <a:srgbClr val="FCCEB1"/>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28575"/>
            <a:ext cx="3032125" cy="466725"/>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defTabSz="927100">
              <a:defRPr sz="1000" i="1"/>
            </a:lvl1pPr>
          </a:lstStyle>
          <a:p>
            <a:pPr>
              <a:defRPr/>
            </a:pPr>
            <a:endParaRPr lang="en-US"/>
          </a:p>
        </p:txBody>
      </p:sp>
      <p:sp>
        <p:nvSpPr>
          <p:cNvPr id="4099" name="Rectangle 3"/>
          <p:cNvSpPr>
            <a:spLocks noGrp="1" noChangeArrowheads="1"/>
          </p:cNvSpPr>
          <p:nvPr>
            <p:ph type="dt" sz="quarter" idx="1"/>
          </p:nvPr>
        </p:nvSpPr>
        <p:spPr bwMode="auto">
          <a:xfrm>
            <a:off x="3965575" y="-28575"/>
            <a:ext cx="3032125" cy="466725"/>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27100">
              <a:defRPr sz="1000" i="1"/>
            </a:lvl1pPr>
          </a:lstStyle>
          <a:p>
            <a:pPr>
              <a:defRPr/>
            </a:pPr>
            <a:endParaRPr lang="en-US"/>
          </a:p>
        </p:txBody>
      </p:sp>
      <p:sp>
        <p:nvSpPr>
          <p:cNvPr id="4100" name="Rectangle 4"/>
          <p:cNvSpPr>
            <a:spLocks noGrp="1" noChangeArrowheads="1"/>
          </p:cNvSpPr>
          <p:nvPr>
            <p:ph type="ftr" sz="quarter" idx="2"/>
          </p:nvPr>
        </p:nvSpPr>
        <p:spPr bwMode="auto">
          <a:xfrm>
            <a:off x="0" y="8842375"/>
            <a:ext cx="3032125" cy="466725"/>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defTabSz="927100">
              <a:defRPr sz="1000" i="1"/>
            </a:lvl1pPr>
          </a:lstStyle>
          <a:p>
            <a:pPr>
              <a:defRPr/>
            </a:pPr>
            <a:endParaRPr lang="en-US"/>
          </a:p>
        </p:txBody>
      </p:sp>
      <p:sp>
        <p:nvSpPr>
          <p:cNvPr id="4101" name="Rectangle 5"/>
          <p:cNvSpPr>
            <a:spLocks noGrp="1" noChangeArrowheads="1"/>
          </p:cNvSpPr>
          <p:nvPr>
            <p:ph type="sldNum" sz="quarter" idx="3"/>
          </p:nvPr>
        </p:nvSpPr>
        <p:spPr bwMode="auto">
          <a:xfrm>
            <a:off x="3965575" y="8842375"/>
            <a:ext cx="3032125" cy="466725"/>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27100">
              <a:defRPr sz="1000" i="1" smtClean="0"/>
            </a:lvl1pPr>
          </a:lstStyle>
          <a:p>
            <a:pPr>
              <a:defRPr/>
            </a:pPr>
            <a:fld id="{028FAA43-F4B2-4483-BB8B-8E11923A4014}" type="slidenum">
              <a:rPr lang="en-US"/>
              <a:pPr>
                <a:defRPr/>
              </a:pPr>
              <a:t>‹#›</a:t>
            </a:fld>
            <a:endParaRPr lang="en-US"/>
          </a:p>
        </p:txBody>
      </p:sp>
    </p:spTree>
    <p:extLst>
      <p:ext uri="{BB962C8B-B14F-4D97-AF65-F5344CB8AC3E}">
        <p14:creationId xmlns:p14="http://schemas.microsoft.com/office/powerpoint/2010/main" val="596233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30163"/>
            <a:ext cx="303212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defTabSz="927100">
              <a:defRPr sz="1000" i="1"/>
            </a:lvl1pPr>
          </a:lstStyle>
          <a:p>
            <a:pPr>
              <a:defRPr/>
            </a:pPr>
            <a:endParaRPr lang="en-US"/>
          </a:p>
        </p:txBody>
      </p:sp>
      <p:sp>
        <p:nvSpPr>
          <p:cNvPr id="2051" name="Rectangle 3"/>
          <p:cNvSpPr>
            <a:spLocks noGrp="1" noChangeArrowheads="1"/>
          </p:cNvSpPr>
          <p:nvPr>
            <p:ph type="dt" idx="1"/>
          </p:nvPr>
        </p:nvSpPr>
        <p:spPr bwMode="auto">
          <a:xfrm>
            <a:off x="3965575" y="-30163"/>
            <a:ext cx="303212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27100">
              <a:defRPr sz="1000" i="1"/>
            </a:lvl1pPr>
          </a:lstStyle>
          <a:p>
            <a:pPr>
              <a:defRPr/>
            </a:pPr>
            <a:endParaRPr lang="en-US"/>
          </a:p>
        </p:txBody>
      </p:sp>
      <p:sp>
        <p:nvSpPr>
          <p:cNvPr id="2052" name="Rectangle 4"/>
          <p:cNvSpPr>
            <a:spLocks noGrp="1" noChangeArrowheads="1"/>
          </p:cNvSpPr>
          <p:nvPr>
            <p:ph type="ftr" sz="quarter" idx="4"/>
          </p:nvPr>
        </p:nvSpPr>
        <p:spPr bwMode="auto">
          <a:xfrm>
            <a:off x="0" y="8842375"/>
            <a:ext cx="3032125" cy="468313"/>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defTabSz="927100">
              <a:defRPr sz="1000" i="1"/>
            </a:lvl1pPr>
          </a:lstStyle>
          <a:p>
            <a:pPr>
              <a:defRPr/>
            </a:pPr>
            <a:endParaRPr lang="en-US"/>
          </a:p>
        </p:txBody>
      </p:sp>
      <p:sp>
        <p:nvSpPr>
          <p:cNvPr id="2053" name="Rectangle 5"/>
          <p:cNvSpPr>
            <a:spLocks noGrp="1" noChangeArrowheads="1"/>
          </p:cNvSpPr>
          <p:nvPr>
            <p:ph type="sldNum" sz="quarter" idx="5"/>
          </p:nvPr>
        </p:nvSpPr>
        <p:spPr bwMode="auto">
          <a:xfrm>
            <a:off x="3965575" y="8842375"/>
            <a:ext cx="3032125" cy="468313"/>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27100">
              <a:defRPr sz="1000" i="1" smtClean="0"/>
            </a:lvl1pPr>
          </a:lstStyle>
          <a:p>
            <a:pPr>
              <a:defRPr/>
            </a:pPr>
            <a:fld id="{E95E53EC-4166-4AD6-86DB-E8F6463635FC}" type="slidenum">
              <a:rPr lang="en-US"/>
              <a:pPr>
                <a:defRPr/>
              </a:pPr>
              <a:t>‹#›</a:t>
            </a:fld>
            <a:endParaRPr lang="en-US"/>
          </a:p>
        </p:txBody>
      </p:sp>
      <p:sp>
        <p:nvSpPr>
          <p:cNvPr id="2054" name="Rectangle 6"/>
          <p:cNvSpPr>
            <a:spLocks noGrp="1" noChangeArrowheads="1"/>
          </p:cNvSpPr>
          <p:nvPr>
            <p:ph type="body" sz="quarter" idx="3"/>
          </p:nvPr>
        </p:nvSpPr>
        <p:spPr bwMode="auto">
          <a:xfrm>
            <a:off x="933450" y="4406900"/>
            <a:ext cx="5130800" cy="4202113"/>
          </a:xfrm>
          <a:prstGeom prst="rect">
            <a:avLst/>
          </a:prstGeom>
          <a:noFill/>
          <a:ln w="9525">
            <a:noFill/>
            <a:miter lim="800000"/>
            <a:headEnd/>
            <a:tailEnd/>
          </a:ln>
          <a:effectLst/>
        </p:spPr>
        <p:txBody>
          <a:bodyPr vert="horz" wrap="square" lIns="93401" tIns="46701" rIns="93401" bIns="46701"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3079" name="Rectangle 7"/>
          <p:cNvSpPr>
            <a:spLocks noGrp="1" noRot="1" noChangeAspect="1" noChangeArrowheads="1" noTextEdit="1"/>
          </p:cNvSpPr>
          <p:nvPr>
            <p:ph type="sldImg" idx="2"/>
          </p:nvPr>
        </p:nvSpPr>
        <p:spPr bwMode="auto">
          <a:xfrm>
            <a:off x="1162050" y="684213"/>
            <a:ext cx="4672013" cy="35036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0021391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5</a:t>
            </a:fld>
            <a:endParaRPr lang="en-US"/>
          </a:p>
        </p:txBody>
      </p:sp>
    </p:spTree>
    <p:extLst>
      <p:ext uri="{BB962C8B-B14F-4D97-AF65-F5344CB8AC3E}">
        <p14:creationId xmlns:p14="http://schemas.microsoft.com/office/powerpoint/2010/main" val="3900197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14</a:t>
            </a:fld>
            <a:endParaRPr lang="en-US"/>
          </a:p>
        </p:txBody>
      </p:sp>
    </p:spTree>
    <p:extLst>
      <p:ext uri="{BB962C8B-B14F-4D97-AF65-F5344CB8AC3E}">
        <p14:creationId xmlns:p14="http://schemas.microsoft.com/office/powerpoint/2010/main" val="1488911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15</a:t>
            </a:fld>
            <a:endParaRPr lang="en-US"/>
          </a:p>
        </p:txBody>
      </p:sp>
    </p:spTree>
    <p:extLst>
      <p:ext uri="{BB962C8B-B14F-4D97-AF65-F5344CB8AC3E}">
        <p14:creationId xmlns:p14="http://schemas.microsoft.com/office/powerpoint/2010/main" val="3598065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16</a:t>
            </a:fld>
            <a:endParaRPr lang="en-US"/>
          </a:p>
        </p:txBody>
      </p:sp>
    </p:spTree>
    <p:extLst>
      <p:ext uri="{BB962C8B-B14F-4D97-AF65-F5344CB8AC3E}">
        <p14:creationId xmlns:p14="http://schemas.microsoft.com/office/powerpoint/2010/main" val="1507355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17</a:t>
            </a:fld>
            <a:endParaRPr lang="en-US"/>
          </a:p>
        </p:txBody>
      </p:sp>
    </p:spTree>
    <p:extLst>
      <p:ext uri="{BB962C8B-B14F-4D97-AF65-F5344CB8AC3E}">
        <p14:creationId xmlns:p14="http://schemas.microsoft.com/office/powerpoint/2010/main" val="2787037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18</a:t>
            </a:fld>
            <a:endParaRPr lang="en-US"/>
          </a:p>
        </p:txBody>
      </p:sp>
    </p:spTree>
    <p:extLst>
      <p:ext uri="{BB962C8B-B14F-4D97-AF65-F5344CB8AC3E}">
        <p14:creationId xmlns:p14="http://schemas.microsoft.com/office/powerpoint/2010/main" val="409188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19</a:t>
            </a:fld>
            <a:endParaRPr lang="en-US"/>
          </a:p>
        </p:txBody>
      </p:sp>
    </p:spTree>
    <p:extLst>
      <p:ext uri="{BB962C8B-B14F-4D97-AF65-F5344CB8AC3E}">
        <p14:creationId xmlns:p14="http://schemas.microsoft.com/office/powerpoint/2010/main" val="219133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20</a:t>
            </a:fld>
            <a:endParaRPr lang="en-US"/>
          </a:p>
        </p:txBody>
      </p:sp>
    </p:spTree>
    <p:extLst>
      <p:ext uri="{BB962C8B-B14F-4D97-AF65-F5344CB8AC3E}">
        <p14:creationId xmlns:p14="http://schemas.microsoft.com/office/powerpoint/2010/main" val="2853015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21</a:t>
            </a:fld>
            <a:endParaRPr lang="en-US"/>
          </a:p>
        </p:txBody>
      </p:sp>
    </p:spTree>
    <p:extLst>
      <p:ext uri="{BB962C8B-B14F-4D97-AF65-F5344CB8AC3E}">
        <p14:creationId xmlns:p14="http://schemas.microsoft.com/office/powerpoint/2010/main" val="1164674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22</a:t>
            </a:fld>
            <a:endParaRPr lang="en-US"/>
          </a:p>
        </p:txBody>
      </p:sp>
    </p:spTree>
    <p:extLst>
      <p:ext uri="{BB962C8B-B14F-4D97-AF65-F5344CB8AC3E}">
        <p14:creationId xmlns:p14="http://schemas.microsoft.com/office/powerpoint/2010/main" val="463396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24</a:t>
            </a:fld>
            <a:endParaRPr lang="en-US"/>
          </a:p>
        </p:txBody>
      </p:sp>
    </p:spTree>
    <p:extLst>
      <p:ext uri="{BB962C8B-B14F-4D97-AF65-F5344CB8AC3E}">
        <p14:creationId xmlns:p14="http://schemas.microsoft.com/office/powerpoint/2010/main" val="415303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6</a:t>
            </a:fld>
            <a:endParaRPr lang="en-US"/>
          </a:p>
        </p:txBody>
      </p:sp>
    </p:spTree>
    <p:extLst>
      <p:ext uri="{BB962C8B-B14F-4D97-AF65-F5344CB8AC3E}">
        <p14:creationId xmlns:p14="http://schemas.microsoft.com/office/powerpoint/2010/main" val="28986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25</a:t>
            </a:fld>
            <a:endParaRPr lang="en-US"/>
          </a:p>
        </p:txBody>
      </p:sp>
    </p:spTree>
    <p:extLst>
      <p:ext uri="{BB962C8B-B14F-4D97-AF65-F5344CB8AC3E}">
        <p14:creationId xmlns:p14="http://schemas.microsoft.com/office/powerpoint/2010/main" val="1013855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27</a:t>
            </a:fld>
            <a:endParaRPr lang="en-US"/>
          </a:p>
        </p:txBody>
      </p:sp>
    </p:spTree>
    <p:extLst>
      <p:ext uri="{BB962C8B-B14F-4D97-AF65-F5344CB8AC3E}">
        <p14:creationId xmlns:p14="http://schemas.microsoft.com/office/powerpoint/2010/main" val="3588664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7</a:t>
            </a:fld>
            <a:endParaRPr lang="en-US"/>
          </a:p>
        </p:txBody>
      </p:sp>
    </p:spTree>
    <p:extLst>
      <p:ext uri="{BB962C8B-B14F-4D97-AF65-F5344CB8AC3E}">
        <p14:creationId xmlns:p14="http://schemas.microsoft.com/office/powerpoint/2010/main" val="2322711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8</a:t>
            </a:fld>
            <a:endParaRPr lang="en-US"/>
          </a:p>
        </p:txBody>
      </p:sp>
    </p:spTree>
    <p:extLst>
      <p:ext uri="{BB962C8B-B14F-4D97-AF65-F5344CB8AC3E}">
        <p14:creationId xmlns:p14="http://schemas.microsoft.com/office/powerpoint/2010/main" val="3490054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9</a:t>
            </a:fld>
            <a:endParaRPr lang="en-US"/>
          </a:p>
        </p:txBody>
      </p:sp>
    </p:spTree>
    <p:extLst>
      <p:ext uri="{BB962C8B-B14F-4D97-AF65-F5344CB8AC3E}">
        <p14:creationId xmlns:p14="http://schemas.microsoft.com/office/powerpoint/2010/main" val="1512642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10</a:t>
            </a:fld>
            <a:endParaRPr lang="en-US"/>
          </a:p>
        </p:txBody>
      </p:sp>
    </p:spTree>
    <p:extLst>
      <p:ext uri="{BB962C8B-B14F-4D97-AF65-F5344CB8AC3E}">
        <p14:creationId xmlns:p14="http://schemas.microsoft.com/office/powerpoint/2010/main" val="4244515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11</a:t>
            </a:fld>
            <a:endParaRPr lang="en-US"/>
          </a:p>
        </p:txBody>
      </p:sp>
    </p:spTree>
    <p:extLst>
      <p:ext uri="{BB962C8B-B14F-4D97-AF65-F5344CB8AC3E}">
        <p14:creationId xmlns:p14="http://schemas.microsoft.com/office/powerpoint/2010/main" val="2481771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12</a:t>
            </a:fld>
            <a:endParaRPr lang="en-US"/>
          </a:p>
        </p:txBody>
      </p:sp>
    </p:spTree>
    <p:extLst>
      <p:ext uri="{BB962C8B-B14F-4D97-AF65-F5344CB8AC3E}">
        <p14:creationId xmlns:p14="http://schemas.microsoft.com/office/powerpoint/2010/main" val="3083985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19B04C-680F-D944-AF07-61D22023CE8C}" type="slidenum">
              <a:rPr lang="en-US" smtClean="0"/>
              <a:t>13</a:t>
            </a:fld>
            <a:endParaRPr lang="en-US"/>
          </a:p>
        </p:txBody>
      </p:sp>
    </p:spTree>
    <p:extLst>
      <p:ext uri="{BB962C8B-B14F-4D97-AF65-F5344CB8AC3E}">
        <p14:creationId xmlns:p14="http://schemas.microsoft.com/office/powerpoint/2010/main" val="596967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8" Type="http://schemas.openxmlformats.org/officeDocument/2006/relationships/hyperlink" Target="https://www.facebook.com/MphasisOfficial/"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3.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3.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4.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www.facebook.com/MphasisOfficial/"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 concept imag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BED2DD2-EC9C-4B4D-B3AD-827B2DB71C85}"/>
              </a:ext>
            </a:extLst>
          </p:cNvPr>
          <p:cNvCxnSpPr>
            <a:cxnSpLocks/>
          </p:cNvCxnSpPr>
          <p:nvPr userDrawn="1"/>
        </p:nvCxnSpPr>
        <p:spPr bwMode="auto">
          <a:xfrm>
            <a:off x="4463276" y="1640200"/>
            <a:ext cx="0" cy="4472891"/>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18" name="Straight Connector 17">
            <a:extLst>
              <a:ext uri="{FF2B5EF4-FFF2-40B4-BE49-F238E27FC236}">
                <a16:creationId xmlns:a16="http://schemas.microsoft.com/office/drawing/2014/main" id="{1615DC50-9E94-244F-956B-97AE6C8A7876}"/>
              </a:ext>
            </a:extLst>
          </p:cNvPr>
          <p:cNvCxnSpPr>
            <a:cxnSpLocks/>
          </p:cNvCxnSpPr>
          <p:nvPr userDrawn="1"/>
        </p:nvCxnSpPr>
        <p:spPr bwMode="auto">
          <a:xfrm>
            <a:off x="3" y="3917744"/>
            <a:ext cx="9143999"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620" name="Chart Placeholder 619">
            <a:extLst>
              <a:ext uri="{FF2B5EF4-FFF2-40B4-BE49-F238E27FC236}">
                <a16:creationId xmlns:a16="http://schemas.microsoft.com/office/drawing/2014/main" id="{2EA8717B-227E-A347-9CB0-09314DF53A1F}"/>
              </a:ext>
            </a:extLst>
          </p:cNvPr>
          <p:cNvSpPr>
            <a:spLocks noGrp="1"/>
          </p:cNvSpPr>
          <p:nvPr>
            <p:ph type="chart" sz="quarter" idx="12" hasCustomPrompt="1"/>
          </p:nvPr>
        </p:nvSpPr>
        <p:spPr>
          <a:xfrm>
            <a:off x="628652" y="4222753"/>
            <a:ext cx="3732213" cy="1890183"/>
          </a:xfrm>
          <a:prstGeom prst="rect">
            <a:avLst/>
          </a:prstGeom>
        </p:spPr>
        <p:txBody>
          <a:bodyPr/>
          <a:lstStyle>
            <a:lvl1pPr marL="0" indent="0" algn="ctr">
              <a:buNone/>
              <a:defRPr sz="1793"/>
            </a:lvl1pPr>
          </a:lstStyle>
          <a:p>
            <a:r>
              <a:rPr lang="en-US"/>
              <a:t>chart</a:t>
            </a:r>
          </a:p>
        </p:txBody>
      </p:sp>
      <p:sp>
        <p:nvSpPr>
          <p:cNvPr id="1882" name="Chart Placeholder 1881">
            <a:extLst>
              <a:ext uri="{FF2B5EF4-FFF2-40B4-BE49-F238E27FC236}">
                <a16:creationId xmlns:a16="http://schemas.microsoft.com/office/drawing/2014/main" id="{0A8D4D48-7AAA-804E-AA80-79A3911BC8F3}"/>
              </a:ext>
            </a:extLst>
          </p:cNvPr>
          <p:cNvSpPr>
            <a:spLocks noGrp="1"/>
          </p:cNvSpPr>
          <p:nvPr>
            <p:ph type="chart" sz="quarter" idx="13" hasCustomPrompt="1"/>
          </p:nvPr>
        </p:nvSpPr>
        <p:spPr>
          <a:xfrm>
            <a:off x="4565650" y="4438653"/>
            <a:ext cx="2173648" cy="1631949"/>
          </a:xfrm>
          <a:prstGeom prst="rect">
            <a:avLst/>
          </a:prstGeom>
        </p:spPr>
        <p:txBody>
          <a:bodyPr/>
          <a:lstStyle>
            <a:lvl1pPr marL="0" indent="0" algn="ctr">
              <a:buNone/>
              <a:defRPr sz="1793"/>
            </a:lvl1pPr>
          </a:lstStyle>
          <a:p>
            <a:r>
              <a:rPr lang="en-US"/>
              <a:t>chart</a:t>
            </a:r>
          </a:p>
        </p:txBody>
      </p:sp>
      <p:sp>
        <p:nvSpPr>
          <p:cNvPr id="1883" name="Chart Placeholder 1881">
            <a:extLst>
              <a:ext uri="{FF2B5EF4-FFF2-40B4-BE49-F238E27FC236}">
                <a16:creationId xmlns:a16="http://schemas.microsoft.com/office/drawing/2014/main" id="{F30BF07E-A036-1843-BE24-18658F614995}"/>
              </a:ext>
            </a:extLst>
          </p:cNvPr>
          <p:cNvSpPr>
            <a:spLocks noGrp="1"/>
          </p:cNvSpPr>
          <p:nvPr>
            <p:ph type="chart" sz="quarter" idx="14" hasCustomPrompt="1"/>
          </p:nvPr>
        </p:nvSpPr>
        <p:spPr>
          <a:xfrm>
            <a:off x="6841711" y="4438653"/>
            <a:ext cx="2084840" cy="1631949"/>
          </a:xfrm>
          <a:prstGeom prst="rect">
            <a:avLst/>
          </a:prstGeom>
        </p:spPr>
        <p:txBody>
          <a:bodyPr/>
          <a:lstStyle>
            <a:lvl1pPr marL="0" indent="0" algn="ctr">
              <a:buNone/>
              <a:defRPr sz="1793"/>
            </a:lvl1pPr>
          </a:lstStyle>
          <a:p>
            <a:r>
              <a:rPr lang="en-US"/>
              <a:t>chart</a:t>
            </a:r>
          </a:p>
        </p:txBody>
      </p:sp>
      <p:sp>
        <p:nvSpPr>
          <p:cNvPr id="1885" name="Text Placeholder 3">
            <a:extLst>
              <a:ext uri="{FF2B5EF4-FFF2-40B4-BE49-F238E27FC236}">
                <a16:creationId xmlns:a16="http://schemas.microsoft.com/office/drawing/2014/main" id="{E993FB71-485A-4342-B9CA-E2BE2B2B371F}"/>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1886" name="Straight Connector 1885">
            <a:extLst>
              <a:ext uri="{FF2B5EF4-FFF2-40B4-BE49-F238E27FC236}">
                <a16:creationId xmlns:a16="http://schemas.microsoft.com/office/drawing/2014/main" id="{789B49DE-222C-984E-8597-0191FF592F5A}"/>
              </a:ext>
            </a:extLst>
          </p:cNvPr>
          <p:cNvCxnSpPr>
            <a:cxnSpLocks/>
          </p:cNvCxnSpPr>
          <p:nvPr userDrawn="1"/>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422A392-31A2-8B4D-90EF-A198D5C6F7BE}"/>
              </a:ext>
            </a:extLst>
          </p:cNvPr>
          <p:cNvSpPr>
            <a:spLocks noGrp="1"/>
          </p:cNvSpPr>
          <p:nvPr>
            <p:ph type="dt" sz="half" idx="16"/>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3" name="Slide Number Placeholder 2">
            <a:extLst>
              <a:ext uri="{FF2B5EF4-FFF2-40B4-BE49-F238E27FC236}">
                <a16:creationId xmlns:a16="http://schemas.microsoft.com/office/drawing/2014/main" id="{F814B894-5EEE-3544-87E2-11DE2793BD0A}"/>
              </a:ext>
            </a:extLst>
          </p:cNvPr>
          <p:cNvSpPr>
            <a:spLocks noGrp="1"/>
          </p:cNvSpPr>
          <p:nvPr>
            <p:ph type="sldNum" sz="quarter" idx="17"/>
          </p:nvPr>
        </p:nvSpPr>
        <p:spPr/>
        <p:txBody>
          <a:bodyPr/>
          <a:lstStyle/>
          <a:p>
            <a:fld id="{1755F6D2-49A6-E64A-811B-3E9DE07970BF}" type="slidenum">
              <a:rPr lang="en-US" smtClean="0"/>
              <a:pPr/>
              <a:t>‹#›</a:t>
            </a:fld>
            <a:endParaRPr lang="en-US"/>
          </a:p>
        </p:txBody>
      </p:sp>
    </p:spTree>
    <p:extLst>
      <p:ext uri="{BB962C8B-B14F-4D97-AF65-F5344CB8AC3E}">
        <p14:creationId xmlns:p14="http://schemas.microsoft.com/office/powerpoint/2010/main" val="1743360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D92CC53-50F2-B24C-9117-53D06CDBC19C}"/>
              </a:ext>
            </a:extLst>
          </p:cNvPr>
          <p:cNvSpPr/>
          <p:nvPr userDrawn="1"/>
        </p:nvSpPr>
        <p:spPr>
          <a:xfrm>
            <a:off x="4541528" y="3998524"/>
            <a:ext cx="4275137" cy="219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24" name="Rectangle 23">
            <a:extLst>
              <a:ext uri="{FF2B5EF4-FFF2-40B4-BE49-F238E27FC236}">
                <a16:creationId xmlns:a16="http://schemas.microsoft.com/office/drawing/2014/main" id="{294EFACE-1EE1-AA4F-AE43-986E9E8887C7}"/>
              </a:ext>
            </a:extLst>
          </p:cNvPr>
          <p:cNvSpPr/>
          <p:nvPr userDrawn="1"/>
        </p:nvSpPr>
        <p:spPr>
          <a:xfrm>
            <a:off x="252481" y="868883"/>
            <a:ext cx="4190312" cy="258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13" name="Text Placeholder 6">
            <a:extLst>
              <a:ext uri="{FF2B5EF4-FFF2-40B4-BE49-F238E27FC236}">
                <a16:creationId xmlns:a16="http://schemas.microsoft.com/office/drawing/2014/main" id="{1693C7A5-79AF-7448-820D-95C998FA586D}"/>
              </a:ext>
            </a:extLst>
          </p:cNvPr>
          <p:cNvSpPr>
            <a:spLocks noGrp="1"/>
          </p:cNvSpPr>
          <p:nvPr>
            <p:ph type="body" sz="quarter" idx="12" hasCustomPrompt="1"/>
          </p:nvPr>
        </p:nvSpPr>
        <p:spPr>
          <a:xfrm>
            <a:off x="458391" y="882065"/>
            <a:ext cx="3710387" cy="1522737"/>
          </a:xfrm>
          <a:prstGeom prst="rect">
            <a:avLst/>
          </a:prstGeom>
        </p:spPr>
        <p:txBody>
          <a:bodyPr/>
          <a:lstStyle>
            <a:lvl1pPr>
              <a:defRPr sz="1050"/>
            </a:lvl1pPr>
          </a:lstStyle>
          <a:p>
            <a:r>
              <a:rPr lang="en-IN"/>
              <a:t>DUMMY TEXT FOR SAMPLE - </a:t>
            </a:r>
            <a:r>
              <a:rPr lang="en-IN" err="1"/>
              <a:t>Editem</a:t>
            </a:r>
            <a:r>
              <a:rPr lang="en-IN"/>
              <a:t> </a:t>
            </a:r>
            <a:r>
              <a:rPr lang="en-IN" err="1"/>
              <a:t>resci</a:t>
            </a:r>
            <a:r>
              <a:rPr lang="en-IN"/>
              <a:t> </a:t>
            </a:r>
            <a:r>
              <a:rPr lang="en-IN" err="1"/>
              <a:t>corestint</a:t>
            </a:r>
            <a:r>
              <a:rPr lang="en-IN"/>
              <a:t> rem ipsum non nonet </a:t>
            </a:r>
            <a:r>
              <a:rPr lang="en-IN" err="1"/>
              <a:t>occum</a:t>
            </a:r>
            <a:r>
              <a:rPr lang="en-IN"/>
              <a:t> </a:t>
            </a:r>
            <a:r>
              <a:rPr lang="en-IN" err="1"/>
              <a:t>quaeraes</a:t>
            </a:r>
            <a:r>
              <a:rPr lang="en-IN"/>
              <a:t> que </a:t>
            </a:r>
            <a:r>
              <a:rPr lang="en-IN" err="1"/>
              <a:t>labo</a:t>
            </a:r>
            <a:r>
              <a:rPr lang="en-IN"/>
              <a:t>. </a:t>
            </a:r>
            <a:r>
              <a:rPr lang="en-IN" err="1"/>
              <a:t>Udant</a:t>
            </a:r>
            <a:r>
              <a:rPr lang="en-IN"/>
              <a:t> </a:t>
            </a:r>
            <a:r>
              <a:rPr lang="en-IN" err="1"/>
              <a:t>quati</a:t>
            </a:r>
            <a:r>
              <a:rPr lang="en-IN"/>
              <a:t> </a:t>
            </a:r>
            <a:r>
              <a:rPr lang="en-IN" err="1"/>
              <a:t>dollab</a:t>
            </a:r>
            <a:r>
              <a:rPr lang="en-IN"/>
              <a:t> </a:t>
            </a:r>
            <a:r>
              <a:rPr lang="en-IN" err="1"/>
              <a:t>invel</a:t>
            </a:r>
            <a:r>
              <a:rPr lang="en-IN"/>
              <a:t> </a:t>
            </a:r>
            <a:r>
              <a:rPr lang="en-IN" err="1"/>
              <a:t>iniendel</a:t>
            </a:r>
            <a:r>
              <a:rPr lang="en-IN"/>
              <a:t> </a:t>
            </a:r>
            <a:r>
              <a:rPr lang="en-IN" err="1"/>
              <a:t>ipiet</a:t>
            </a:r>
            <a:r>
              <a:rPr lang="en-IN"/>
              <a:t> </a:t>
            </a:r>
            <a:r>
              <a:rPr lang="en-IN" err="1"/>
              <a:t>lia</a:t>
            </a:r>
            <a:r>
              <a:rPr lang="en-IN"/>
              <a:t> </a:t>
            </a:r>
            <a:r>
              <a:rPr lang="en-IN" err="1"/>
              <a:t>etur</a:t>
            </a:r>
            <a:r>
              <a:rPr lang="en-IN"/>
              <a:t> </a:t>
            </a:r>
            <a:r>
              <a:rPr lang="en-IN" err="1"/>
              <a:t>adior</a:t>
            </a:r>
            <a:r>
              <a:rPr lang="en-IN"/>
              <a:t> </a:t>
            </a:r>
            <a:r>
              <a:rPr lang="en-IN" err="1"/>
              <a:t>sam</a:t>
            </a:r>
            <a:r>
              <a:rPr lang="en-IN"/>
              <a:t> </a:t>
            </a:r>
            <a:r>
              <a:rPr lang="en-IN" err="1"/>
              <a:t>ute</a:t>
            </a:r>
            <a:r>
              <a:rPr lang="en-IN"/>
              <a:t> </a:t>
            </a:r>
            <a:r>
              <a:rPr lang="en-IN" err="1"/>
              <a:t>voluptatur</a:t>
            </a:r>
            <a:r>
              <a:rPr lang="en-IN"/>
              <a:t> </a:t>
            </a:r>
            <a:r>
              <a:rPr lang="en-IN" err="1"/>
              <a:t>aspieni</a:t>
            </a:r>
            <a:r>
              <a:rPr lang="en-IN"/>
              <a:t> </a:t>
            </a:r>
            <a:r>
              <a:rPr lang="en-IN" err="1"/>
              <a:t>stemporio</a:t>
            </a:r>
            <a:r>
              <a:rPr lang="en-IN"/>
              <a:t> tem </a:t>
            </a:r>
            <a:r>
              <a:rPr lang="en-IN" err="1"/>
              <a:t>aut</a:t>
            </a:r>
            <a:r>
              <a:rPr lang="en-IN"/>
              <a:t> </a:t>
            </a:r>
            <a:r>
              <a:rPr lang="en-IN" err="1"/>
              <a:t>quiant</a:t>
            </a:r>
            <a:r>
              <a:rPr lang="en-IN"/>
              <a:t> </a:t>
            </a:r>
            <a:r>
              <a:rPr lang="en-IN" err="1"/>
              <a:t>alitio</a:t>
            </a:r>
            <a:r>
              <a:rPr lang="en-IN"/>
              <a:t> </a:t>
            </a:r>
            <a:r>
              <a:rPr lang="en-IN" err="1"/>
              <a:t>magnimp</a:t>
            </a:r>
            <a:r>
              <a:rPr lang="en-IN"/>
              <a:t> </a:t>
            </a:r>
            <a:r>
              <a:rPr lang="en-IN" err="1"/>
              <a:t>orpore</a:t>
            </a:r>
            <a:r>
              <a:rPr lang="en-IN"/>
              <a:t> </a:t>
            </a:r>
            <a:r>
              <a:rPr lang="en-IN" err="1"/>
              <a:t>ilitae</a:t>
            </a:r>
            <a:r>
              <a:rPr lang="en-IN"/>
              <a:t> </a:t>
            </a:r>
            <a:r>
              <a:rPr lang="en-IN" err="1"/>
              <a:t>aperaerspid</a:t>
            </a:r>
            <a:r>
              <a:rPr lang="en-IN"/>
              <a:t> </a:t>
            </a:r>
            <a:r>
              <a:rPr lang="en-IN" err="1"/>
              <a:t>ut</a:t>
            </a:r>
            <a:r>
              <a:rPr lang="en-IN"/>
              <a:t> </a:t>
            </a:r>
            <a:r>
              <a:rPr lang="en-IN" err="1"/>
              <a:t>dici</a:t>
            </a:r>
            <a:r>
              <a:rPr lang="en-IN"/>
              <a:t> </a:t>
            </a:r>
            <a:r>
              <a:rPr lang="en-IN" err="1"/>
              <a:t>sequi</a:t>
            </a:r>
            <a:r>
              <a:rPr lang="en-IN"/>
              <a:t> </a:t>
            </a:r>
            <a:r>
              <a:rPr lang="en-IN" err="1"/>
              <a:t>nonsequi</a:t>
            </a:r>
            <a:r>
              <a:rPr lang="en-IN"/>
              <a:t> </a:t>
            </a:r>
            <a:r>
              <a:rPr lang="en-IN" err="1"/>
              <a:t>dolorem</a:t>
            </a:r>
            <a:r>
              <a:rPr lang="en-IN"/>
              <a:t> </a:t>
            </a:r>
          </a:p>
        </p:txBody>
      </p:sp>
      <p:sp>
        <p:nvSpPr>
          <p:cNvPr id="17" name="Picture Placeholder 16">
            <a:extLst>
              <a:ext uri="{FF2B5EF4-FFF2-40B4-BE49-F238E27FC236}">
                <a16:creationId xmlns:a16="http://schemas.microsoft.com/office/drawing/2014/main" id="{CF2ABA0A-3C51-B841-A147-6B1264C17026}"/>
              </a:ext>
            </a:extLst>
          </p:cNvPr>
          <p:cNvSpPr>
            <a:spLocks noGrp="1"/>
          </p:cNvSpPr>
          <p:nvPr>
            <p:ph type="pic" sz="quarter" idx="21"/>
          </p:nvPr>
        </p:nvSpPr>
        <p:spPr>
          <a:xfrm>
            <a:off x="4551364" y="882650"/>
            <a:ext cx="4275137" cy="2455334"/>
          </a:xfrm>
          <a:prstGeom prst="rect">
            <a:avLst/>
          </a:prstGeom>
        </p:spPr>
        <p:txBody>
          <a:bodyPr/>
          <a:lstStyle>
            <a:lvl1pPr marL="0" indent="0" algn="l">
              <a:buNone/>
              <a:defRPr sz="1050"/>
            </a:lvl1pPr>
          </a:lstStyle>
          <a:p>
            <a:endParaRPr lang="en-US"/>
          </a:p>
        </p:txBody>
      </p:sp>
      <p:sp>
        <p:nvSpPr>
          <p:cNvPr id="18" name="Rectangle 17">
            <a:extLst>
              <a:ext uri="{FF2B5EF4-FFF2-40B4-BE49-F238E27FC236}">
                <a16:creationId xmlns:a16="http://schemas.microsoft.com/office/drawing/2014/main" id="{7340D174-A266-A145-A5D0-E2FF9410FEBF}"/>
              </a:ext>
            </a:extLst>
          </p:cNvPr>
          <p:cNvSpPr/>
          <p:nvPr userDrawn="1"/>
        </p:nvSpPr>
        <p:spPr>
          <a:xfrm>
            <a:off x="4551364" y="3555234"/>
            <a:ext cx="4275137" cy="398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22" name="Table Placeholder 21">
            <a:extLst>
              <a:ext uri="{FF2B5EF4-FFF2-40B4-BE49-F238E27FC236}">
                <a16:creationId xmlns:a16="http://schemas.microsoft.com/office/drawing/2014/main" id="{8434B7C0-8ACB-5648-A181-725C8DBDF68E}"/>
              </a:ext>
            </a:extLst>
          </p:cNvPr>
          <p:cNvSpPr>
            <a:spLocks noGrp="1"/>
          </p:cNvSpPr>
          <p:nvPr>
            <p:ph type="tbl" sz="quarter" idx="22"/>
          </p:nvPr>
        </p:nvSpPr>
        <p:spPr>
          <a:xfrm>
            <a:off x="400128" y="3923435"/>
            <a:ext cx="3863975" cy="2215666"/>
          </a:xfrm>
          <a:prstGeom prst="rect">
            <a:avLst/>
          </a:prstGeom>
        </p:spPr>
        <p:txBody>
          <a:bodyPr/>
          <a:lstStyle>
            <a:lvl1pPr marL="0" indent="0">
              <a:buNone/>
              <a:defRPr sz="1050"/>
            </a:lvl1pPr>
          </a:lstStyle>
          <a:p>
            <a:endParaRPr lang="en-US"/>
          </a:p>
        </p:txBody>
      </p:sp>
      <p:sp>
        <p:nvSpPr>
          <p:cNvPr id="41" name="Text Placeholder 3">
            <a:extLst>
              <a:ext uri="{FF2B5EF4-FFF2-40B4-BE49-F238E27FC236}">
                <a16:creationId xmlns:a16="http://schemas.microsoft.com/office/drawing/2014/main" id="{5FA538D7-0122-C940-9E72-3B93E352D2D9}"/>
              </a:ext>
            </a:extLst>
          </p:cNvPr>
          <p:cNvSpPr>
            <a:spLocks noGrp="1"/>
          </p:cNvSpPr>
          <p:nvPr>
            <p:ph type="body" sz="quarter" idx="23"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5" name="Chart Placeholder 4">
            <a:extLst>
              <a:ext uri="{FF2B5EF4-FFF2-40B4-BE49-F238E27FC236}">
                <a16:creationId xmlns:a16="http://schemas.microsoft.com/office/drawing/2014/main" id="{3A3CA67F-58FE-974F-BD04-704D95B33FEA}"/>
              </a:ext>
            </a:extLst>
          </p:cNvPr>
          <p:cNvSpPr>
            <a:spLocks noGrp="1"/>
          </p:cNvSpPr>
          <p:nvPr>
            <p:ph type="chart" sz="quarter" idx="24"/>
          </p:nvPr>
        </p:nvSpPr>
        <p:spPr>
          <a:xfrm>
            <a:off x="4551364" y="3998385"/>
            <a:ext cx="2043112" cy="2139950"/>
          </a:xfrm>
          <a:prstGeom prst="rect">
            <a:avLst/>
          </a:prstGeom>
        </p:spPr>
        <p:txBody>
          <a:bodyPr/>
          <a:lstStyle>
            <a:lvl1pPr marL="0" indent="0">
              <a:buNone/>
              <a:defRPr sz="1050"/>
            </a:lvl1pPr>
          </a:lstStyle>
          <a:p>
            <a:endParaRPr lang="en-US"/>
          </a:p>
        </p:txBody>
      </p:sp>
      <p:sp>
        <p:nvSpPr>
          <p:cNvPr id="23" name="Chart Placeholder 4">
            <a:extLst>
              <a:ext uri="{FF2B5EF4-FFF2-40B4-BE49-F238E27FC236}">
                <a16:creationId xmlns:a16="http://schemas.microsoft.com/office/drawing/2014/main" id="{F75ABF98-AF8D-4142-8D01-0B086EEF0C5B}"/>
              </a:ext>
            </a:extLst>
          </p:cNvPr>
          <p:cNvSpPr>
            <a:spLocks noGrp="1"/>
          </p:cNvSpPr>
          <p:nvPr>
            <p:ph type="chart" sz="quarter" idx="25"/>
          </p:nvPr>
        </p:nvSpPr>
        <p:spPr>
          <a:xfrm>
            <a:off x="6758234" y="3998385"/>
            <a:ext cx="2043112" cy="2139950"/>
          </a:xfrm>
          <a:prstGeom prst="rect">
            <a:avLst/>
          </a:prstGeom>
        </p:spPr>
        <p:txBody>
          <a:bodyPr/>
          <a:lstStyle>
            <a:lvl1pPr marL="0" indent="0">
              <a:buNone/>
              <a:defRPr sz="1050"/>
            </a:lvl1pPr>
          </a:lstStyle>
          <a:p>
            <a:endParaRPr lang="en-US"/>
          </a:p>
        </p:txBody>
      </p:sp>
      <p:sp>
        <p:nvSpPr>
          <p:cNvPr id="4" name="Date Placeholder 3">
            <a:extLst>
              <a:ext uri="{FF2B5EF4-FFF2-40B4-BE49-F238E27FC236}">
                <a16:creationId xmlns:a16="http://schemas.microsoft.com/office/drawing/2014/main" id="{6F660188-DA78-394B-9273-28BF2EAED8B9}"/>
              </a:ext>
            </a:extLst>
          </p:cNvPr>
          <p:cNvSpPr>
            <a:spLocks noGrp="1"/>
          </p:cNvSpPr>
          <p:nvPr>
            <p:ph type="dt" sz="half" idx="26"/>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03B47C6D-E809-C642-9A76-2DB9DB1C6BFA}"/>
              </a:ext>
            </a:extLst>
          </p:cNvPr>
          <p:cNvSpPr>
            <a:spLocks noGrp="1"/>
          </p:cNvSpPr>
          <p:nvPr>
            <p:ph type="sldNum" sz="quarter" idx="27"/>
          </p:nvPr>
        </p:nvSpPr>
        <p:spPr/>
        <p:txBody>
          <a:bodyPr/>
          <a:lstStyle/>
          <a:p>
            <a:fld id="{1755F6D2-49A6-E64A-811B-3E9DE07970BF}" type="slidenum">
              <a:rPr lang="en-US" smtClean="0"/>
              <a:pPr/>
              <a:t>‹#›</a:t>
            </a:fld>
            <a:endParaRPr lang="en-US"/>
          </a:p>
        </p:txBody>
      </p:sp>
      <p:sp>
        <p:nvSpPr>
          <p:cNvPr id="19" name="Table Placeholder 18">
            <a:extLst>
              <a:ext uri="{FF2B5EF4-FFF2-40B4-BE49-F238E27FC236}">
                <a16:creationId xmlns:a16="http://schemas.microsoft.com/office/drawing/2014/main" id="{9364CE8E-C453-F94B-9DFB-7076F26DFC05}"/>
              </a:ext>
            </a:extLst>
          </p:cNvPr>
          <p:cNvSpPr>
            <a:spLocks noGrp="1"/>
          </p:cNvSpPr>
          <p:nvPr>
            <p:ph type="tbl" sz="quarter" idx="28"/>
          </p:nvPr>
        </p:nvSpPr>
        <p:spPr>
          <a:xfrm>
            <a:off x="458394" y="2404535"/>
            <a:ext cx="3710384" cy="933451"/>
          </a:xfrm>
          <a:prstGeom prst="rect">
            <a:avLst/>
          </a:prstGeom>
        </p:spPr>
        <p:txBody>
          <a:bodyPr/>
          <a:lstStyle>
            <a:lvl1pPr marL="0" indent="0">
              <a:buNone/>
              <a:defRPr sz="1050"/>
            </a:lvl1pPr>
          </a:lstStyle>
          <a:p>
            <a:endParaRPr lang="en-US"/>
          </a:p>
        </p:txBody>
      </p:sp>
      <p:sp>
        <p:nvSpPr>
          <p:cNvPr id="3" name="Content Placeholder 2">
            <a:extLst>
              <a:ext uri="{FF2B5EF4-FFF2-40B4-BE49-F238E27FC236}">
                <a16:creationId xmlns:a16="http://schemas.microsoft.com/office/drawing/2014/main" id="{C1002F35-C44B-B144-AD36-2163CCE00EFC}"/>
              </a:ext>
            </a:extLst>
          </p:cNvPr>
          <p:cNvSpPr>
            <a:spLocks noGrp="1"/>
          </p:cNvSpPr>
          <p:nvPr>
            <p:ph sz="quarter" idx="31" hasCustomPrompt="1"/>
          </p:nvPr>
        </p:nvSpPr>
        <p:spPr>
          <a:xfrm>
            <a:off x="400050" y="3648076"/>
            <a:ext cx="3863579" cy="207963"/>
          </a:xfrm>
          <a:prstGeom prst="rect">
            <a:avLst/>
          </a:prstGeom>
        </p:spPr>
        <p:txBody>
          <a:bodyPr/>
          <a:lstStyle>
            <a:lvl1pPr marL="0" indent="0" algn="ctr">
              <a:buNone/>
              <a:defRPr sz="1200" b="1">
                <a:solidFill>
                  <a:srgbClr val="B51E6A"/>
                </a:solidFill>
              </a:defRPr>
            </a:lvl1pPr>
          </a:lstStyle>
          <a:p>
            <a:pPr lvl="0"/>
            <a:r>
              <a:rPr lang="en-US"/>
              <a:t>Dummy Text for Sample</a:t>
            </a:r>
          </a:p>
        </p:txBody>
      </p:sp>
      <p:sp>
        <p:nvSpPr>
          <p:cNvPr id="20" name="Content Placeholder 2">
            <a:extLst>
              <a:ext uri="{FF2B5EF4-FFF2-40B4-BE49-F238E27FC236}">
                <a16:creationId xmlns:a16="http://schemas.microsoft.com/office/drawing/2014/main" id="{967701B0-3AC9-AB43-B777-C0840974D0A2}"/>
              </a:ext>
            </a:extLst>
          </p:cNvPr>
          <p:cNvSpPr>
            <a:spLocks noGrp="1"/>
          </p:cNvSpPr>
          <p:nvPr>
            <p:ph sz="quarter" idx="32" hasCustomPrompt="1"/>
          </p:nvPr>
        </p:nvSpPr>
        <p:spPr>
          <a:xfrm>
            <a:off x="4782045" y="3648076"/>
            <a:ext cx="3863579" cy="207963"/>
          </a:xfrm>
          <a:prstGeom prst="rect">
            <a:avLst/>
          </a:prstGeom>
        </p:spPr>
        <p:txBody>
          <a:bodyPr/>
          <a:lstStyle>
            <a:lvl1pPr marL="0" indent="0" algn="ctr">
              <a:buNone/>
              <a:defRPr sz="1200" b="1">
                <a:solidFill>
                  <a:srgbClr val="B51E6A"/>
                </a:solidFill>
              </a:defRPr>
            </a:lvl1pPr>
          </a:lstStyle>
          <a:p>
            <a:pPr lvl="0"/>
            <a:r>
              <a:rPr lang="en-US"/>
              <a:t>Dummy Text for Sample</a:t>
            </a:r>
          </a:p>
        </p:txBody>
      </p:sp>
      <p:sp>
        <p:nvSpPr>
          <p:cNvPr id="21" name="Content Placeholder 2">
            <a:extLst>
              <a:ext uri="{FF2B5EF4-FFF2-40B4-BE49-F238E27FC236}">
                <a16:creationId xmlns:a16="http://schemas.microsoft.com/office/drawing/2014/main" id="{1958F634-49B7-4341-87D8-EBE4D855E8D6}"/>
              </a:ext>
            </a:extLst>
          </p:cNvPr>
          <p:cNvSpPr>
            <a:spLocks noGrp="1"/>
          </p:cNvSpPr>
          <p:nvPr>
            <p:ph sz="quarter" idx="33" hasCustomPrompt="1"/>
          </p:nvPr>
        </p:nvSpPr>
        <p:spPr>
          <a:xfrm>
            <a:off x="458391" y="2175536"/>
            <a:ext cx="3805237" cy="228999"/>
          </a:xfrm>
          <a:prstGeom prst="rect">
            <a:avLst/>
          </a:prstGeom>
        </p:spPr>
        <p:txBody>
          <a:bodyPr/>
          <a:lstStyle>
            <a:lvl1pPr marL="0" indent="0" algn="l">
              <a:buNone/>
              <a:defRPr sz="1200" b="1" baseline="0">
                <a:solidFill>
                  <a:srgbClr val="B51E6A"/>
                </a:solidFill>
              </a:defRPr>
            </a:lvl1pPr>
          </a:lstStyle>
          <a:p>
            <a:pPr lvl="0"/>
            <a:r>
              <a:rPr lang="en-US"/>
              <a:t>Dummy Text for Sample</a:t>
            </a:r>
          </a:p>
        </p:txBody>
      </p:sp>
      <p:cxnSp>
        <p:nvCxnSpPr>
          <p:cNvPr id="25" name="Straight Connector 24">
            <a:extLst>
              <a:ext uri="{FF2B5EF4-FFF2-40B4-BE49-F238E27FC236}">
                <a16:creationId xmlns:a16="http://schemas.microsoft.com/office/drawing/2014/main" id="{E342C461-CD0C-9E4E-9D8F-8AAC8FE8746A}"/>
              </a:ext>
            </a:extLst>
          </p:cNvPr>
          <p:cNvCxnSpPr>
            <a:cxnSpLocks/>
          </p:cNvCxnSpPr>
          <p:nvPr userDrawn="1"/>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105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2" y="1102146"/>
            <a:ext cx="3867149" cy="4980744"/>
          </a:xfrm>
          <a:prstGeom prst="rect">
            <a:avLst/>
          </a:prstGeom>
        </p:spPr>
        <p:txBody>
          <a:bodyPr/>
          <a:lstStyle>
            <a:lvl1pPr>
              <a:defRPr sz="1200" b="1"/>
            </a:lvl1pPr>
            <a:lvl2pPr>
              <a:defRPr sz="1200"/>
            </a:lvl2pPr>
            <a:lvl3pPr>
              <a:defRPr sz="1050"/>
            </a:lvl3pPr>
            <a:lvl4pPr>
              <a:defRPr sz="105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1" y="1102146"/>
            <a:ext cx="3867149" cy="4980744"/>
          </a:xfrm>
          <a:prstGeom prst="rect">
            <a:avLst/>
          </a:prstGeom>
        </p:spPr>
        <p:txBody>
          <a:bodyPr/>
          <a:lstStyle>
            <a:lvl1pPr>
              <a:defRPr sz="1200" b="1"/>
            </a:lvl1pPr>
            <a:lvl2pPr>
              <a:defRPr sz="1200"/>
            </a:lvl2pPr>
            <a:lvl3pPr>
              <a:defRPr sz="1050"/>
            </a:lvl3pPr>
            <a:lvl4pPr>
              <a:defRPr sz="105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0"/>
            <a:endParaRPr lang="en-US"/>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2" name="Date Placeholder 1">
            <a:extLst>
              <a:ext uri="{FF2B5EF4-FFF2-40B4-BE49-F238E27FC236}">
                <a16:creationId xmlns:a16="http://schemas.microsoft.com/office/drawing/2014/main" id="{6C879956-FC88-494E-93E0-181F2AC3AEAB}"/>
              </a:ext>
            </a:extLst>
          </p:cNvPr>
          <p:cNvSpPr>
            <a:spLocks noGrp="1"/>
          </p:cNvSpPr>
          <p:nvPr>
            <p:ph type="dt" sz="half" idx="13"/>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8E68E83D-4839-8B42-9381-4AF8CA4467FC}"/>
              </a:ext>
            </a:extLst>
          </p:cNvPr>
          <p:cNvSpPr>
            <a:spLocks noGrp="1"/>
          </p:cNvSpPr>
          <p:nvPr>
            <p:ph type="sldNum" sz="quarter" idx="14"/>
          </p:nvPr>
        </p:nvSpPr>
        <p:spPr/>
        <p:txBody>
          <a:bodyPr/>
          <a:lstStyle/>
          <a:p>
            <a:fld id="{1755F6D2-49A6-E64A-811B-3E9DE07970BF}" type="slidenum">
              <a:rPr lang="en-US" smtClean="0"/>
              <a:pPr/>
              <a:t>‹#›</a:t>
            </a:fld>
            <a:endParaRPr lang="en-US"/>
          </a:p>
        </p:txBody>
      </p:sp>
      <p:cxnSp>
        <p:nvCxnSpPr>
          <p:cNvPr id="9" name="Straight Connector 8">
            <a:extLst>
              <a:ext uri="{FF2B5EF4-FFF2-40B4-BE49-F238E27FC236}">
                <a16:creationId xmlns:a16="http://schemas.microsoft.com/office/drawing/2014/main" id="{44EA09A0-7CFA-5942-A8D0-FE074BFDA97B}"/>
              </a:ext>
            </a:extLst>
          </p:cNvPr>
          <p:cNvCxnSpPr>
            <a:cxnSpLocks/>
          </p:cNvCxnSpPr>
          <p:nvPr userDrawn="1"/>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472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2" y="4521459"/>
            <a:ext cx="3867149" cy="1541917"/>
          </a:xfrm>
          <a:prstGeom prst="rect">
            <a:avLst/>
          </a:prstGeom>
        </p:spPr>
        <p:txBody>
          <a:bodyPr/>
          <a:lstStyle>
            <a:lvl1pPr>
              <a:defRPr sz="996"/>
            </a:lvl1pPr>
            <a:lvl2pPr>
              <a:defRPr sz="996"/>
            </a:lvl2pPr>
            <a:lvl3pPr>
              <a:defRPr sz="996"/>
            </a:lvl3pPr>
            <a:lvl4pPr>
              <a:defRPr sz="996"/>
            </a:lvl4pPr>
            <a:lvl5pPr>
              <a:defRPr sz="996"/>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1" y="4518246"/>
            <a:ext cx="3867149" cy="1564646"/>
          </a:xfrm>
          <a:prstGeom prst="rect">
            <a:avLst/>
          </a:prstGeom>
        </p:spPr>
        <p:txBody>
          <a:bodyPr/>
          <a:lstStyle>
            <a:lvl1pPr>
              <a:defRPr sz="996"/>
            </a:lvl1pPr>
            <a:lvl2pPr>
              <a:defRPr sz="996"/>
            </a:lvl2pPr>
            <a:lvl3pPr>
              <a:defRPr sz="996"/>
            </a:lvl3pPr>
            <a:lvl4pPr>
              <a:defRPr sz="996"/>
            </a:lvl4pPr>
            <a:lvl5pPr>
              <a:defRPr sz="996"/>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5" name="Chart Placeholder 4">
            <a:extLst>
              <a:ext uri="{FF2B5EF4-FFF2-40B4-BE49-F238E27FC236}">
                <a16:creationId xmlns:a16="http://schemas.microsoft.com/office/drawing/2014/main" id="{16CB61CE-09DE-2842-A52D-579A86CDD6A5}"/>
              </a:ext>
            </a:extLst>
          </p:cNvPr>
          <p:cNvSpPr>
            <a:spLocks noGrp="1"/>
          </p:cNvSpPr>
          <p:nvPr>
            <p:ph type="chart" sz="quarter" idx="13"/>
          </p:nvPr>
        </p:nvSpPr>
        <p:spPr>
          <a:xfrm>
            <a:off x="628652" y="900725"/>
            <a:ext cx="3867149" cy="3707263"/>
          </a:xfrm>
          <a:prstGeom prst="rect">
            <a:avLst/>
          </a:prstGeom>
        </p:spPr>
        <p:txBody>
          <a:bodyPr/>
          <a:lstStyle>
            <a:lvl1pPr marL="0" indent="0">
              <a:buNone/>
              <a:defRPr sz="1200"/>
            </a:lvl1pPr>
          </a:lstStyle>
          <a:p>
            <a:endParaRPr lang="en-US"/>
          </a:p>
        </p:txBody>
      </p:sp>
      <p:sp>
        <p:nvSpPr>
          <p:cNvPr id="7" name="Table Placeholder 6">
            <a:extLst>
              <a:ext uri="{FF2B5EF4-FFF2-40B4-BE49-F238E27FC236}">
                <a16:creationId xmlns:a16="http://schemas.microsoft.com/office/drawing/2014/main" id="{CB4B4FD9-77FC-4141-9D1C-44E6D1E01285}"/>
              </a:ext>
            </a:extLst>
          </p:cNvPr>
          <p:cNvSpPr>
            <a:spLocks noGrp="1"/>
          </p:cNvSpPr>
          <p:nvPr>
            <p:ph type="tbl" sz="quarter" idx="14"/>
          </p:nvPr>
        </p:nvSpPr>
        <p:spPr>
          <a:xfrm>
            <a:off x="4648201" y="869431"/>
            <a:ext cx="3867149" cy="3763957"/>
          </a:xfrm>
          <a:prstGeom prst="rect">
            <a:avLst/>
          </a:prstGeom>
        </p:spPr>
        <p:txBody>
          <a:bodyPr/>
          <a:lstStyle>
            <a:lvl1pPr marL="0" indent="0">
              <a:buNone/>
              <a:defRPr sz="1200"/>
            </a:lvl1pPr>
          </a:lstStyle>
          <a:p>
            <a:endParaRPr lang="en-US"/>
          </a:p>
        </p:txBody>
      </p:sp>
      <p:sp>
        <p:nvSpPr>
          <p:cNvPr id="2" name="Date Placeholder 1">
            <a:extLst>
              <a:ext uri="{FF2B5EF4-FFF2-40B4-BE49-F238E27FC236}">
                <a16:creationId xmlns:a16="http://schemas.microsoft.com/office/drawing/2014/main" id="{07BC6779-AF31-7944-9692-A1722E9889C7}"/>
              </a:ext>
            </a:extLst>
          </p:cNvPr>
          <p:cNvSpPr>
            <a:spLocks noGrp="1"/>
          </p:cNvSpPr>
          <p:nvPr>
            <p:ph type="dt" sz="half" idx="15"/>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7BC4F04C-6FE3-254B-8665-A9AE07CEB566}"/>
              </a:ext>
            </a:extLst>
          </p:cNvPr>
          <p:cNvSpPr>
            <a:spLocks noGrp="1"/>
          </p:cNvSpPr>
          <p:nvPr>
            <p:ph type="sldNum" sz="quarter" idx="16"/>
          </p:nvPr>
        </p:nvSpPr>
        <p:spPr/>
        <p:txBody>
          <a:bodyPr/>
          <a:lstStyle/>
          <a:p>
            <a:fld id="{1755F6D2-49A6-E64A-811B-3E9DE07970BF}" type="slidenum">
              <a:rPr lang="en-US" smtClean="0"/>
              <a:pPr/>
              <a:t>‹#›</a:t>
            </a:fld>
            <a:endParaRPr lang="en-US"/>
          </a:p>
        </p:txBody>
      </p:sp>
      <p:cxnSp>
        <p:nvCxnSpPr>
          <p:cNvPr id="15" name="Straight Connector 14">
            <a:extLst>
              <a:ext uri="{FF2B5EF4-FFF2-40B4-BE49-F238E27FC236}">
                <a16:creationId xmlns:a16="http://schemas.microsoft.com/office/drawing/2014/main" id="{44A8AE45-E49E-B346-B3AE-4EC406E6743C}"/>
              </a:ext>
            </a:extLst>
          </p:cNvPr>
          <p:cNvCxnSpPr>
            <a:cxnSpLocks/>
          </p:cNvCxnSpPr>
          <p:nvPr userDrawn="1"/>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509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7" name="Chart Placeholder 1">
            <a:extLst>
              <a:ext uri="{FF2B5EF4-FFF2-40B4-BE49-F238E27FC236}">
                <a16:creationId xmlns:a16="http://schemas.microsoft.com/office/drawing/2014/main" id="{10F9E214-ECEC-B14E-8713-00B32B14C883}"/>
              </a:ext>
            </a:extLst>
          </p:cNvPr>
          <p:cNvSpPr>
            <a:spLocks noGrp="1"/>
          </p:cNvSpPr>
          <p:nvPr>
            <p:ph type="chart" sz="quarter" idx="13"/>
          </p:nvPr>
        </p:nvSpPr>
        <p:spPr>
          <a:xfrm>
            <a:off x="458392" y="4491158"/>
            <a:ext cx="8219027" cy="1565515"/>
          </a:xfrm>
          <a:prstGeom prst="rect">
            <a:avLst/>
          </a:prstGeom>
        </p:spPr>
      </p:sp>
      <p:sp>
        <p:nvSpPr>
          <p:cNvPr id="19" name="Text Placeholder 3">
            <a:extLst>
              <a:ext uri="{FF2B5EF4-FFF2-40B4-BE49-F238E27FC236}">
                <a16:creationId xmlns:a16="http://schemas.microsoft.com/office/drawing/2014/main" id="{1661F25F-D2FA-3B49-BEE6-E5C0D7C2B3B7}"/>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7" name="Content Placeholder 6">
            <a:extLst>
              <a:ext uri="{FF2B5EF4-FFF2-40B4-BE49-F238E27FC236}">
                <a16:creationId xmlns:a16="http://schemas.microsoft.com/office/drawing/2014/main" id="{7924AF30-FB32-F041-AFB9-F2E00E7F536C}"/>
              </a:ext>
            </a:extLst>
          </p:cNvPr>
          <p:cNvSpPr>
            <a:spLocks noGrp="1"/>
          </p:cNvSpPr>
          <p:nvPr>
            <p:ph sz="quarter" idx="29"/>
          </p:nvPr>
        </p:nvSpPr>
        <p:spPr>
          <a:xfrm>
            <a:off x="458392" y="1030649"/>
            <a:ext cx="3894137" cy="402167"/>
          </a:xfrm>
          <a:prstGeom prst="rect">
            <a:avLst/>
          </a:prstGeom>
        </p:spPr>
        <p:txBody>
          <a:bodyPr/>
          <a:lstStyle>
            <a:lvl1pPr marL="0" indent="0">
              <a:buNone/>
              <a:defRPr sz="1350" baseline="0"/>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a:t>Edit Master text styles</a:t>
            </a:r>
          </a:p>
        </p:txBody>
      </p:sp>
      <p:sp>
        <p:nvSpPr>
          <p:cNvPr id="21" name="Content Placeholder 6">
            <a:extLst>
              <a:ext uri="{FF2B5EF4-FFF2-40B4-BE49-F238E27FC236}">
                <a16:creationId xmlns:a16="http://schemas.microsoft.com/office/drawing/2014/main" id="{F84FCB24-CC77-094A-8E56-8A87CD9122E2}"/>
              </a:ext>
            </a:extLst>
          </p:cNvPr>
          <p:cNvSpPr>
            <a:spLocks noGrp="1"/>
          </p:cNvSpPr>
          <p:nvPr>
            <p:ph sz="quarter" idx="30"/>
          </p:nvPr>
        </p:nvSpPr>
        <p:spPr>
          <a:xfrm>
            <a:off x="458392" y="1734032"/>
            <a:ext cx="3894137" cy="2629340"/>
          </a:xfrm>
          <a:prstGeom prst="rect">
            <a:avLst/>
          </a:prstGeom>
        </p:spPr>
        <p:txBody>
          <a:bodyPr/>
          <a:lstStyle>
            <a:lvl1pPr marL="0" indent="0">
              <a:buNone/>
              <a:defRPr sz="996"/>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a:t>Edit Master text styles</a:t>
            </a:r>
          </a:p>
        </p:txBody>
      </p:sp>
      <p:cxnSp>
        <p:nvCxnSpPr>
          <p:cNvPr id="22" name="Straight Connector 21">
            <a:extLst>
              <a:ext uri="{FF2B5EF4-FFF2-40B4-BE49-F238E27FC236}">
                <a16:creationId xmlns:a16="http://schemas.microsoft.com/office/drawing/2014/main" id="{7D34C4BA-19A0-2848-92E0-D7ED3A344C78}"/>
              </a:ext>
            </a:extLst>
          </p:cNvPr>
          <p:cNvCxnSpPr>
            <a:cxnSpLocks/>
          </p:cNvCxnSpPr>
          <p:nvPr userDrawn="1"/>
        </p:nvCxnSpPr>
        <p:spPr>
          <a:xfrm>
            <a:off x="460434"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3999C078-8AD1-4F45-929D-9D8B4C964F08}"/>
              </a:ext>
            </a:extLst>
          </p:cNvPr>
          <p:cNvSpPr>
            <a:spLocks noGrp="1"/>
          </p:cNvSpPr>
          <p:nvPr>
            <p:ph sz="quarter" idx="31"/>
          </p:nvPr>
        </p:nvSpPr>
        <p:spPr>
          <a:xfrm>
            <a:off x="4775416" y="1030649"/>
            <a:ext cx="3894137" cy="402167"/>
          </a:xfrm>
          <a:prstGeom prst="rect">
            <a:avLst/>
          </a:prstGeom>
        </p:spPr>
        <p:txBody>
          <a:bodyPr/>
          <a:lstStyle>
            <a:lvl1pPr marL="0" indent="0">
              <a:buNone/>
              <a:defRPr sz="1350" baseline="0"/>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a:t>Edit Master text styles</a:t>
            </a:r>
          </a:p>
        </p:txBody>
      </p:sp>
      <p:sp>
        <p:nvSpPr>
          <p:cNvPr id="24" name="Content Placeholder 6">
            <a:extLst>
              <a:ext uri="{FF2B5EF4-FFF2-40B4-BE49-F238E27FC236}">
                <a16:creationId xmlns:a16="http://schemas.microsoft.com/office/drawing/2014/main" id="{A84B4C46-BEBC-5D44-B429-31492886FBCD}"/>
              </a:ext>
            </a:extLst>
          </p:cNvPr>
          <p:cNvSpPr>
            <a:spLocks noGrp="1"/>
          </p:cNvSpPr>
          <p:nvPr>
            <p:ph sz="quarter" idx="32"/>
          </p:nvPr>
        </p:nvSpPr>
        <p:spPr>
          <a:xfrm>
            <a:off x="4775416" y="1734032"/>
            <a:ext cx="3894137" cy="2629340"/>
          </a:xfrm>
          <a:prstGeom prst="rect">
            <a:avLst/>
          </a:prstGeom>
        </p:spPr>
        <p:txBody>
          <a:bodyPr/>
          <a:lstStyle>
            <a:lvl1pPr marL="0" indent="0">
              <a:buNone/>
              <a:defRPr sz="996"/>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a:t>Edit Master text styles</a:t>
            </a:r>
          </a:p>
        </p:txBody>
      </p:sp>
      <p:cxnSp>
        <p:nvCxnSpPr>
          <p:cNvPr id="25" name="Straight Connector 24">
            <a:extLst>
              <a:ext uri="{FF2B5EF4-FFF2-40B4-BE49-F238E27FC236}">
                <a16:creationId xmlns:a16="http://schemas.microsoft.com/office/drawing/2014/main" id="{4B3E27E5-5009-3742-AD77-4CA82408B423}"/>
              </a:ext>
            </a:extLst>
          </p:cNvPr>
          <p:cNvCxnSpPr>
            <a:cxnSpLocks/>
          </p:cNvCxnSpPr>
          <p:nvPr userDrawn="1"/>
        </p:nvCxnSpPr>
        <p:spPr>
          <a:xfrm>
            <a:off x="4777457"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DDDB2F7-F4F9-2C4E-A5A4-2EDCA170DAED}"/>
              </a:ext>
            </a:extLst>
          </p:cNvPr>
          <p:cNvSpPr>
            <a:spLocks noGrp="1"/>
          </p:cNvSpPr>
          <p:nvPr>
            <p:ph type="dt" sz="half" idx="33"/>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B444D45E-7CCE-9240-AC71-CC16AF6C5946}"/>
              </a:ext>
            </a:extLst>
          </p:cNvPr>
          <p:cNvSpPr>
            <a:spLocks noGrp="1"/>
          </p:cNvSpPr>
          <p:nvPr>
            <p:ph type="sldNum" sz="quarter" idx="34"/>
          </p:nvPr>
        </p:nvSpPr>
        <p:spPr/>
        <p:txBody>
          <a:bodyPr/>
          <a:lstStyle/>
          <a:p>
            <a:fld id="{1755F6D2-49A6-E64A-811B-3E9DE07970BF}" type="slidenum">
              <a:rPr lang="en-US" smtClean="0"/>
              <a:pPr/>
              <a:t>‹#›</a:t>
            </a:fld>
            <a:endParaRPr lang="en-US"/>
          </a:p>
        </p:txBody>
      </p:sp>
      <p:cxnSp>
        <p:nvCxnSpPr>
          <p:cNvPr id="14" name="Straight Connector 13">
            <a:extLst>
              <a:ext uri="{FF2B5EF4-FFF2-40B4-BE49-F238E27FC236}">
                <a16:creationId xmlns:a16="http://schemas.microsoft.com/office/drawing/2014/main" id="{F4FBDEE0-8698-DF4A-ACE8-EC4DC9155474}"/>
              </a:ext>
            </a:extLst>
          </p:cNvPr>
          <p:cNvCxnSpPr>
            <a:cxnSpLocks/>
          </p:cNvCxnSpPr>
          <p:nvPr userDrawn="1"/>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11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6490690E-5570-4241-BA6A-3BCB8E60451B}"/>
              </a:ext>
            </a:extLst>
          </p:cNvPr>
          <p:cNvSpPr/>
          <p:nvPr userDrawn="1"/>
        </p:nvSpPr>
        <p:spPr>
          <a:xfrm rot="18900000">
            <a:off x="4218235" y="4143592"/>
            <a:ext cx="652729" cy="870301"/>
          </a:xfrm>
          <a:prstGeom prst="roundRect">
            <a:avLst>
              <a:gd name="adj" fmla="val 24298"/>
            </a:avLst>
          </a:prstGeom>
          <a:solidFill>
            <a:srgbClr val="99C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1" name="Rounded Rectangle 30">
            <a:extLst>
              <a:ext uri="{FF2B5EF4-FFF2-40B4-BE49-F238E27FC236}">
                <a16:creationId xmlns:a16="http://schemas.microsoft.com/office/drawing/2014/main" id="{FCD47A51-5F31-6D41-8E5C-9F532C7233D1}"/>
              </a:ext>
            </a:extLst>
          </p:cNvPr>
          <p:cNvSpPr/>
          <p:nvPr userDrawn="1"/>
        </p:nvSpPr>
        <p:spPr>
          <a:xfrm rot="18900000">
            <a:off x="4218236" y="2813163"/>
            <a:ext cx="652729" cy="870301"/>
          </a:xfrm>
          <a:prstGeom prst="roundRect">
            <a:avLst>
              <a:gd name="adj" fmla="val 20519"/>
            </a:avLst>
          </a:prstGeom>
          <a:solidFill>
            <a:srgbClr val="2492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2" name="Rounded Rectangle 31">
            <a:extLst>
              <a:ext uri="{FF2B5EF4-FFF2-40B4-BE49-F238E27FC236}">
                <a16:creationId xmlns:a16="http://schemas.microsoft.com/office/drawing/2014/main" id="{B678C490-9D4D-5048-8F55-E727A805BF79}"/>
              </a:ext>
            </a:extLst>
          </p:cNvPr>
          <p:cNvSpPr/>
          <p:nvPr userDrawn="1"/>
        </p:nvSpPr>
        <p:spPr>
          <a:xfrm rot="18900000">
            <a:off x="4218237" y="1482729"/>
            <a:ext cx="652729" cy="870301"/>
          </a:xfrm>
          <a:prstGeom prst="roundRect">
            <a:avLst>
              <a:gd name="adj" fmla="val 25054"/>
            </a:avLst>
          </a:prstGeom>
          <a:solidFill>
            <a:srgbClr val="A7D9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4" name="Text Placeholder 3">
            <a:extLst>
              <a:ext uri="{FF2B5EF4-FFF2-40B4-BE49-F238E27FC236}">
                <a16:creationId xmlns:a16="http://schemas.microsoft.com/office/drawing/2014/main" id="{90454143-743E-3840-9C37-C2A0F626D777}"/>
              </a:ext>
            </a:extLst>
          </p:cNvPr>
          <p:cNvSpPr>
            <a:spLocks noGrp="1"/>
          </p:cNvSpPr>
          <p:nvPr>
            <p:ph type="body" sz="quarter" idx="12" hasCustomPrompt="1"/>
          </p:nvPr>
        </p:nvSpPr>
        <p:spPr>
          <a:xfrm>
            <a:off x="413421" y="20230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37" name="TextBox 36">
            <a:extLst>
              <a:ext uri="{FF2B5EF4-FFF2-40B4-BE49-F238E27FC236}">
                <a16:creationId xmlns:a16="http://schemas.microsoft.com/office/drawing/2014/main" id="{0C8E0ACE-9D4B-4A4C-8143-4B928E30B7C0}"/>
              </a:ext>
            </a:extLst>
          </p:cNvPr>
          <p:cNvSpPr txBox="1"/>
          <p:nvPr userDrawn="1"/>
        </p:nvSpPr>
        <p:spPr>
          <a:xfrm>
            <a:off x="4344531" y="1673432"/>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2C56ED2C-2EBB-1C49-95A8-4B91409A4F0D}"/>
              </a:ext>
            </a:extLst>
          </p:cNvPr>
          <p:cNvSpPr txBox="1"/>
          <p:nvPr userDrawn="1"/>
        </p:nvSpPr>
        <p:spPr>
          <a:xfrm>
            <a:off x="4344531" y="3034552"/>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CF548B42-F21D-AC48-BE90-2DD48FDA152A}"/>
              </a:ext>
            </a:extLst>
          </p:cNvPr>
          <p:cNvSpPr txBox="1"/>
          <p:nvPr userDrawn="1"/>
        </p:nvSpPr>
        <p:spPr>
          <a:xfrm>
            <a:off x="4344531" y="4368472"/>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BB780E03-D84E-E24D-B379-7896B337122D}"/>
              </a:ext>
            </a:extLst>
          </p:cNvPr>
          <p:cNvSpPr>
            <a:spLocks noChangeArrowheads="1"/>
          </p:cNvSpPr>
          <p:nvPr userDrawn="1"/>
        </p:nvSpPr>
        <p:spPr bwMode="auto">
          <a:xfrm rot="2700000">
            <a:off x="3611923" y="1837856"/>
            <a:ext cx="232280" cy="175110"/>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1" name="Rectangle 5">
            <a:extLst>
              <a:ext uri="{FF2B5EF4-FFF2-40B4-BE49-F238E27FC236}">
                <a16:creationId xmlns:a16="http://schemas.microsoft.com/office/drawing/2014/main" id="{FD994AC2-125A-9C4E-A3B8-2A78F299D462}"/>
              </a:ext>
            </a:extLst>
          </p:cNvPr>
          <p:cNvSpPr>
            <a:spLocks noChangeArrowheads="1"/>
          </p:cNvSpPr>
          <p:nvPr userDrawn="1"/>
        </p:nvSpPr>
        <p:spPr bwMode="auto">
          <a:xfrm rot="2700000">
            <a:off x="5200201" y="1825460"/>
            <a:ext cx="232280" cy="175110"/>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2" name="Rectangle 5">
            <a:extLst>
              <a:ext uri="{FF2B5EF4-FFF2-40B4-BE49-F238E27FC236}">
                <a16:creationId xmlns:a16="http://schemas.microsoft.com/office/drawing/2014/main" id="{3547306C-30D6-E749-A060-1B8F078B1BCA}"/>
              </a:ext>
            </a:extLst>
          </p:cNvPr>
          <p:cNvSpPr>
            <a:spLocks noChangeArrowheads="1"/>
          </p:cNvSpPr>
          <p:nvPr userDrawn="1"/>
        </p:nvSpPr>
        <p:spPr bwMode="auto">
          <a:xfrm rot="2700000">
            <a:off x="3611924" y="4487995"/>
            <a:ext cx="232280" cy="175110"/>
          </a:xfrm>
          <a:prstGeom prst="rect">
            <a:avLst/>
          </a:prstGeom>
          <a:solidFill>
            <a:srgbClr val="99C64C"/>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3" name="Rectangle 5">
            <a:extLst>
              <a:ext uri="{FF2B5EF4-FFF2-40B4-BE49-F238E27FC236}">
                <a16:creationId xmlns:a16="http://schemas.microsoft.com/office/drawing/2014/main" id="{EED4CC86-2EF4-9244-A94E-372AE103951E}"/>
              </a:ext>
            </a:extLst>
          </p:cNvPr>
          <p:cNvSpPr>
            <a:spLocks noChangeArrowheads="1"/>
          </p:cNvSpPr>
          <p:nvPr userDrawn="1"/>
        </p:nvSpPr>
        <p:spPr bwMode="auto">
          <a:xfrm rot="2700000">
            <a:off x="5200202" y="3151039"/>
            <a:ext cx="232280" cy="175110"/>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4" name="Rectangle 5">
            <a:extLst>
              <a:ext uri="{FF2B5EF4-FFF2-40B4-BE49-F238E27FC236}">
                <a16:creationId xmlns:a16="http://schemas.microsoft.com/office/drawing/2014/main" id="{F4604B45-6656-864F-9E39-535BE8206528}"/>
              </a:ext>
            </a:extLst>
          </p:cNvPr>
          <p:cNvSpPr>
            <a:spLocks noChangeArrowheads="1"/>
          </p:cNvSpPr>
          <p:nvPr userDrawn="1"/>
        </p:nvSpPr>
        <p:spPr bwMode="auto">
          <a:xfrm rot="2700000">
            <a:off x="3611923" y="3154098"/>
            <a:ext cx="232280" cy="175110"/>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5" name="Rectangle 5">
            <a:extLst>
              <a:ext uri="{FF2B5EF4-FFF2-40B4-BE49-F238E27FC236}">
                <a16:creationId xmlns:a16="http://schemas.microsoft.com/office/drawing/2014/main" id="{1F6D6BB4-B7A7-F94E-9C06-E16BDCD8920A}"/>
              </a:ext>
            </a:extLst>
          </p:cNvPr>
          <p:cNvSpPr>
            <a:spLocks noChangeArrowheads="1"/>
          </p:cNvSpPr>
          <p:nvPr userDrawn="1"/>
        </p:nvSpPr>
        <p:spPr bwMode="auto">
          <a:xfrm rot="2700000">
            <a:off x="5200202" y="4467726"/>
            <a:ext cx="232280" cy="175110"/>
          </a:xfrm>
          <a:prstGeom prst="rect">
            <a:avLst/>
          </a:prstGeom>
          <a:solidFill>
            <a:srgbClr val="99C64C"/>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cxnSp>
        <p:nvCxnSpPr>
          <p:cNvPr id="56" name="Straight Connector 55">
            <a:extLst>
              <a:ext uri="{FF2B5EF4-FFF2-40B4-BE49-F238E27FC236}">
                <a16:creationId xmlns:a16="http://schemas.microsoft.com/office/drawing/2014/main" id="{B750586F-A620-0A44-85AC-CE1853EECCD6}"/>
              </a:ext>
            </a:extLst>
          </p:cNvPr>
          <p:cNvCxnSpPr>
            <a:cxnSpLocks/>
          </p:cNvCxnSpPr>
          <p:nvPr userDrawn="1"/>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0D6D22AA-CE41-7E48-BCE4-29CB6F1CC6AB}"/>
              </a:ext>
            </a:extLst>
          </p:cNvPr>
          <p:cNvSpPr>
            <a:spLocks noGrp="1"/>
          </p:cNvSpPr>
          <p:nvPr>
            <p:ph sz="quarter" idx="13" hasCustomPrompt="1"/>
          </p:nvPr>
        </p:nvSpPr>
        <p:spPr>
          <a:xfrm>
            <a:off x="2093870" y="1737002"/>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57" name="Content Placeholder 6">
            <a:extLst>
              <a:ext uri="{FF2B5EF4-FFF2-40B4-BE49-F238E27FC236}">
                <a16:creationId xmlns:a16="http://schemas.microsoft.com/office/drawing/2014/main" id="{4EEBCEEC-16EE-CD45-95DC-F05EFCBDAD39}"/>
              </a:ext>
            </a:extLst>
          </p:cNvPr>
          <p:cNvSpPr>
            <a:spLocks noGrp="1"/>
          </p:cNvSpPr>
          <p:nvPr>
            <p:ph sz="quarter" idx="14" hasCustomPrompt="1"/>
          </p:nvPr>
        </p:nvSpPr>
        <p:spPr>
          <a:xfrm>
            <a:off x="1185586" y="2076968"/>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58" name="Content Placeholder 6">
            <a:extLst>
              <a:ext uri="{FF2B5EF4-FFF2-40B4-BE49-F238E27FC236}">
                <a16:creationId xmlns:a16="http://schemas.microsoft.com/office/drawing/2014/main" id="{D5B25988-3102-AE44-8BAD-3C49DBD26940}"/>
              </a:ext>
            </a:extLst>
          </p:cNvPr>
          <p:cNvSpPr>
            <a:spLocks noGrp="1"/>
          </p:cNvSpPr>
          <p:nvPr>
            <p:ph sz="quarter" idx="15" hasCustomPrompt="1"/>
          </p:nvPr>
        </p:nvSpPr>
        <p:spPr>
          <a:xfrm>
            <a:off x="2093870" y="3085156"/>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59" name="Content Placeholder 6">
            <a:extLst>
              <a:ext uri="{FF2B5EF4-FFF2-40B4-BE49-F238E27FC236}">
                <a16:creationId xmlns:a16="http://schemas.microsoft.com/office/drawing/2014/main" id="{6B37464F-187F-164C-BF82-22FECB1057BB}"/>
              </a:ext>
            </a:extLst>
          </p:cNvPr>
          <p:cNvSpPr>
            <a:spLocks noGrp="1"/>
          </p:cNvSpPr>
          <p:nvPr>
            <p:ph sz="quarter" idx="16" hasCustomPrompt="1"/>
          </p:nvPr>
        </p:nvSpPr>
        <p:spPr>
          <a:xfrm>
            <a:off x="1185586" y="3425122"/>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0" name="Content Placeholder 6">
            <a:extLst>
              <a:ext uri="{FF2B5EF4-FFF2-40B4-BE49-F238E27FC236}">
                <a16:creationId xmlns:a16="http://schemas.microsoft.com/office/drawing/2014/main" id="{7547D0E0-D5B7-CF49-A03E-B50806D011A0}"/>
              </a:ext>
            </a:extLst>
          </p:cNvPr>
          <p:cNvSpPr>
            <a:spLocks noGrp="1"/>
          </p:cNvSpPr>
          <p:nvPr>
            <p:ph sz="quarter" idx="17" hasCustomPrompt="1"/>
          </p:nvPr>
        </p:nvSpPr>
        <p:spPr>
          <a:xfrm>
            <a:off x="2093870" y="4398141"/>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1" name="Content Placeholder 6">
            <a:extLst>
              <a:ext uri="{FF2B5EF4-FFF2-40B4-BE49-F238E27FC236}">
                <a16:creationId xmlns:a16="http://schemas.microsoft.com/office/drawing/2014/main" id="{04757B18-0748-3745-8D38-B789D7047B96}"/>
              </a:ext>
            </a:extLst>
          </p:cNvPr>
          <p:cNvSpPr>
            <a:spLocks noGrp="1"/>
          </p:cNvSpPr>
          <p:nvPr>
            <p:ph sz="quarter" idx="18" hasCustomPrompt="1"/>
          </p:nvPr>
        </p:nvSpPr>
        <p:spPr>
          <a:xfrm>
            <a:off x="1185586" y="4738108"/>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2" name="Content Placeholder 6">
            <a:extLst>
              <a:ext uri="{FF2B5EF4-FFF2-40B4-BE49-F238E27FC236}">
                <a16:creationId xmlns:a16="http://schemas.microsoft.com/office/drawing/2014/main" id="{7FD6E3C8-9E36-6144-95FB-B5A38F319577}"/>
              </a:ext>
            </a:extLst>
          </p:cNvPr>
          <p:cNvSpPr>
            <a:spLocks noGrp="1"/>
          </p:cNvSpPr>
          <p:nvPr>
            <p:ph sz="quarter" idx="19" hasCustomPrompt="1"/>
          </p:nvPr>
        </p:nvSpPr>
        <p:spPr>
          <a:xfrm>
            <a:off x="5522870" y="4398141"/>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3" name="Content Placeholder 6">
            <a:extLst>
              <a:ext uri="{FF2B5EF4-FFF2-40B4-BE49-F238E27FC236}">
                <a16:creationId xmlns:a16="http://schemas.microsoft.com/office/drawing/2014/main" id="{03B7F016-337E-6048-882F-5B0BA8C6DADA}"/>
              </a:ext>
            </a:extLst>
          </p:cNvPr>
          <p:cNvSpPr>
            <a:spLocks noGrp="1"/>
          </p:cNvSpPr>
          <p:nvPr>
            <p:ph sz="quarter" idx="20" hasCustomPrompt="1"/>
          </p:nvPr>
        </p:nvSpPr>
        <p:spPr>
          <a:xfrm>
            <a:off x="5522869" y="4738108"/>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5" name="Content Placeholder 6">
            <a:extLst>
              <a:ext uri="{FF2B5EF4-FFF2-40B4-BE49-F238E27FC236}">
                <a16:creationId xmlns:a16="http://schemas.microsoft.com/office/drawing/2014/main" id="{6D3957CF-BC4F-E84E-ABBC-D41F287106AD}"/>
              </a:ext>
            </a:extLst>
          </p:cNvPr>
          <p:cNvSpPr>
            <a:spLocks noGrp="1"/>
          </p:cNvSpPr>
          <p:nvPr>
            <p:ph sz="quarter" idx="21" hasCustomPrompt="1"/>
          </p:nvPr>
        </p:nvSpPr>
        <p:spPr>
          <a:xfrm>
            <a:off x="5522870" y="3096880"/>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6" name="Content Placeholder 6">
            <a:extLst>
              <a:ext uri="{FF2B5EF4-FFF2-40B4-BE49-F238E27FC236}">
                <a16:creationId xmlns:a16="http://schemas.microsoft.com/office/drawing/2014/main" id="{5F6705C2-2D1E-C347-A1D4-4D8B8EE9A58E}"/>
              </a:ext>
            </a:extLst>
          </p:cNvPr>
          <p:cNvSpPr>
            <a:spLocks noGrp="1"/>
          </p:cNvSpPr>
          <p:nvPr>
            <p:ph sz="quarter" idx="22" hasCustomPrompt="1"/>
          </p:nvPr>
        </p:nvSpPr>
        <p:spPr>
          <a:xfrm>
            <a:off x="5522869" y="3436847"/>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7" name="Content Placeholder 6">
            <a:extLst>
              <a:ext uri="{FF2B5EF4-FFF2-40B4-BE49-F238E27FC236}">
                <a16:creationId xmlns:a16="http://schemas.microsoft.com/office/drawing/2014/main" id="{9B54AE79-BC06-DA48-8B6B-62A5A8A50083}"/>
              </a:ext>
            </a:extLst>
          </p:cNvPr>
          <p:cNvSpPr>
            <a:spLocks noGrp="1"/>
          </p:cNvSpPr>
          <p:nvPr>
            <p:ph sz="quarter" idx="23" hasCustomPrompt="1"/>
          </p:nvPr>
        </p:nvSpPr>
        <p:spPr>
          <a:xfrm>
            <a:off x="5522870" y="1783896"/>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8" name="Content Placeholder 6">
            <a:extLst>
              <a:ext uri="{FF2B5EF4-FFF2-40B4-BE49-F238E27FC236}">
                <a16:creationId xmlns:a16="http://schemas.microsoft.com/office/drawing/2014/main" id="{BDE2D835-B1A2-464D-99E0-00387EE394C4}"/>
              </a:ext>
            </a:extLst>
          </p:cNvPr>
          <p:cNvSpPr>
            <a:spLocks noGrp="1"/>
          </p:cNvSpPr>
          <p:nvPr>
            <p:ph sz="quarter" idx="24" hasCustomPrompt="1"/>
          </p:nvPr>
        </p:nvSpPr>
        <p:spPr>
          <a:xfrm>
            <a:off x="5522869" y="2123863"/>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2" name="Date Placeholder 1">
            <a:extLst>
              <a:ext uri="{FF2B5EF4-FFF2-40B4-BE49-F238E27FC236}">
                <a16:creationId xmlns:a16="http://schemas.microsoft.com/office/drawing/2014/main" id="{B72F4D90-CC46-3449-B4BE-B5371DB0DF74}"/>
              </a:ext>
            </a:extLst>
          </p:cNvPr>
          <p:cNvSpPr>
            <a:spLocks noGrp="1"/>
          </p:cNvSpPr>
          <p:nvPr>
            <p:ph type="dt" sz="half" idx="25"/>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45BB25E4-B25A-3D46-8D4B-DCE38BAC63DD}"/>
              </a:ext>
            </a:extLst>
          </p:cNvPr>
          <p:cNvSpPr>
            <a:spLocks noGrp="1"/>
          </p:cNvSpPr>
          <p:nvPr>
            <p:ph type="sldNum" sz="quarter" idx="26"/>
          </p:nvPr>
        </p:nvSpPr>
        <p:spPr/>
        <p:txBody>
          <a:bodyPr/>
          <a:lstStyle/>
          <a:p>
            <a:fld id="{1755F6D2-49A6-E64A-811B-3E9DE07970BF}" type="slidenum">
              <a:rPr lang="en-US" smtClean="0"/>
              <a:pPr/>
              <a:t>‹#›</a:t>
            </a:fld>
            <a:endParaRPr lang="en-US"/>
          </a:p>
        </p:txBody>
      </p:sp>
    </p:spTree>
    <p:extLst>
      <p:ext uri="{BB962C8B-B14F-4D97-AF65-F5344CB8AC3E}">
        <p14:creationId xmlns:p14="http://schemas.microsoft.com/office/powerpoint/2010/main" val="99809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Effect transition="in" filter="fade">
                                      <p:cBhvr>
                                        <p:cTn id="9" dur="400"/>
                                        <p:tgtEl>
                                          <p:spTgt spid="37"/>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42"/>
                                        </p:tgtEl>
                                        <p:attrNameLst>
                                          <p:attrName>style.visibility</p:attrName>
                                        </p:attrNameLst>
                                      </p:cBhvr>
                                      <p:to>
                                        <p:strVal val="visible"/>
                                      </p:to>
                                    </p:set>
                                    <p:anim calcmode="lin" valueType="num">
                                      <p:cBhvr>
                                        <p:cTn id="12" dur="400" fill="hold"/>
                                        <p:tgtEl>
                                          <p:spTgt spid="42"/>
                                        </p:tgtEl>
                                        <p:attrNameLst>
                                          <p:attrName>ppt_w</p:attrName>
                                        </p:attrNameLst>
                                      </p:cBhvr>
                                      <p:tavLst>
                                        <p:tav tm="0">
                                          <p:val>
                                            <p:fltVal val="0"/>
                                          </p:val>
                                        </p:tav>
                                        <p:tav tm="100000">
                                          <p:val>
                                            <p:strVal val="#ppt_w"/>
                                          </p:val>
                                        </p:tav>
                                      </p:tavLst>
                                    </p:anim>
                                    <p:anim calcmode="lin" valueType="num">
                                      <p:cBhvr>
                                        <p:cTn id="13" dur="400" fill="hold"/>
                                        <p:tgtEl>
                                          <p:spTgt spid="42"/>
                                        </p:tgtEl>
                                        <p:attrNameLst>
                                          <p:attrName>ppt_h</p:attrName>
                                        </p:attrNameLst>
                                      </p:cBhvr>
                                      <p:tavLst>
                                        <p:tav tm="0">
                                          <p:val>
                                            <p:fltVal val="0"/>
                                          </p:val>
                                        </p:tav>
                                        <p:tav tm="100000">
                                          <p:val>
                                            <p:strVal val="#ppt_h"/>
                                          </p:val>
                                        </p:tav>
                                      </p:tavLst>
                                    </p:anim>
                                    <p:animEffect transition="in" filter="fade">
                                      <p:cBhvr>
                                        <p:cTn id="14" dur="400"/>
                                        <p:tgtEl>
                                          <p:spTgt spid="42"/>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400" fill="hold"/>
                                        <p:tgtEl>
                                          <p:spTgt spid="43"/>
                                        </p:tgtEl>
                                        <p:attrNameLst>
                                          <p:attrName>ppt_w</p:attrName>
                                        </p:attrNameLst>
                                      </p:cBhvr>
                                      <p:tavLst>
                                        <p:tav tm="0">
                                          <p:val>
                                            <p:fltVal val="0"/>
                                          </p:val>
                                        </p:tav>
                                        <p:tav tm="100000">
                                          <p:val>
                                            <p:strVal val="#ppt_w"/>
                                          </p:val>
                                        </p:tav>
                                      </p:tavLst>
                                    </p:anim>
                                    <p:anim calcmode="lin" valueType="num">
                                      <p:cBhvr>
                                        <p:cTn id="18" dur="400" fill="hold"/>
                                        <p:tgtEl>
                                          <p:spTgt spid="43"/>
                                        </p:tgtEl>
                                        <p:attrNameLst>
                                          <p:attrName>ppt_h</p:attrName>
                                        </p:attrNameLst>
                                      </p:cBhvr>
                                      <p:tavLst>
                                        <p:tav tm="0">
                                          <p:val>
                                            <p:fltVal val="0"/>
                                          </p:val>
                                        </p:tav>
                                        <p:tav tm="100000">
                                          <p:val>
                                            <p:strVal val="#ppt_h"/>
                                          </p:val>
                                        </p:tav>
                                      </p:tavLst>
                                    </p:anim>
                                    <p:animEffect transition="in" filter="fade">
                                      <p:cBhvr>
                                        <p:cTn id="19" dur="400"/>
                                        <p:tgtEl>
                                          <p:spTgt spid="43"/>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900" fill="hold"/>
                                        <p:tgtEl>
                                          <p:spTgt spid="50"/>
                                        </p:tgtEl>
                                        <p:attrNameLst>
                                          <p:attrName>ppt_w</p:attrName>
                                        </p:attrNameLst>
                                      </p:cBhvr>
                                      <p:tavLst>
                                        <p:tav tm="0">
                                          <p:val>
                                            <p:fltVal val="0"/>
                                          </p:val>
                                        </p:tav>
                                        <p:tav tm="100000">
                                          <p:val>
                                            <p:strVal val="#ppt_w"/>
                                          </p:val>
                                        </p:tav>
                                      </p:tavLst>
                                    </p:anim>
                                    <p:anim calcmode="lin" valueType="num">
                                      <p:cBhvr>
                                        <p:cTn id="23" dur="900" fill="hold"/>
                                        <p:tgtEl>
                                          <p:spTgt spid="50"/>
                                        </p:tgtEl>
                                        <p:attrNameLst>
                                          <p:attrName>ppt_h</p:attrName>
                                        </p:attrNameLst>
                                      </p:cBhvr>
                                      <p:tavLst>
                                        <p:tav tm="0">
                                          <p:val>
                                            <p:fltVal val="0"/>
                                          </p:val>
                                        </p:tav>
                                        <p:tav tm="100000">
                                          <p:val>
                                            <p:strVal val="#ppt_h"/>
                                          </p:val>
                                        </p:tav>
                                      </p:tavLst>
                                    </p:anim>
                                    <p:animEffect transition="in" filter="fade">
                                      <p:cBhvr>
                                        <p:cTn id="24" dur="900"/>
                                        <p:tgtEl>
                                          <p:spTgt spid="5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2"/>
                                        </p:tgtEl>
                                        <p:attrNameLst>
                                          <p:attrName>style.visibility</p:attrName>
                                        </p:attrNameLst>
                                      </p:cBhvr>
                                      <p:to>
                                        <p:strVal val="visible"/>
                                      </p:to>
                                    </p:set>
                                    <p:anim calcmode="lin" valueType="num">
                                      <p:cBhvr>
                                        <p:cTn id="27" dur="900" fill="hold"/>
                                        <p:tgtEl>
                                          <p:spTgt spid="52"/>
                                        </p:tgtEl>
                                        <p:attrNameLst>
                                          <p:attrName>ppt_w</p:attrName>
                                        </p:attrNameLst>
                                      </p:cBhvr>
                                      <p:tavLst>
                                        <p:tav tm="0">
                                          <p:val>
                                            <p:fltVal val="0"/>
                                          </p:val>
                                        </p:tav>
                                        <p:tav tm="100000">
                                          <p:val>
                                            <p:strVal val="#ppt_w"/>
                                          </p:val>
                                        </p:tav>
                                      </p:tavLst>
                                    </p:anim>
                                    <p:anim calcmode="lin" valueType="num">
                                      <p:cBhvr>
                                        <p:cTn id="28" dur="900" fill="hold"/>
                                        <p:tgtEl>
                                          <p:spTgt spid="52"/>
                                        </p:tgtEl>
                                        <p:attrNameLst>
                                          <p:attrName>ppt_h</p:attrName>
                                        </p:attrNameLst>
                                      </p:cBhvr>
                                      <p:tavLst>
                                        <p:tav tm="0">
                                          <p:val>
                                            <p:fltVal val="0"/>
                                          </p:val>
                                        </p:tav>
                                        <p:tav tm="100000">
                                          <p:val>
                                            <p:strVal val="#ppt_h"/>
                                          </p:val>
                                        </p:tav>
                                      </p:tavLst>
                                    </p:anim>
                                    <p:animEffect transition="in" filter="fade">
                                      <p:cBhvr>
                                        <p:cTn id="29" dur="900"/>
                                        <p:tgtEl>
                                          <p:spTgt spid="52"/>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p:cTn id="32" dur="900" fill="hold"/>
                                        <p:tgtEl>
                                          <p:spTgt spid="54"/>
                                        </p:tgtEl>
                                        <p:attrNameLst>
                                          <p:attrName>ppt_w</p:attrName>
                                        </p:attrNameLst>
                                      </p:cBhvr>
                                      <p:tavLst>
                                        <p:tav tm="0">
                                          <p:val>
                                            <p:fltVal val="0"/>
                                          </p:val>
                                        </p:tav>
                                        <p:tav tm="100000">
                                          <p:val>
                                            <p:strVal val="#ppt_w"/>
                                          </p:val>
                                        </p:tav>
                                      </p:tavLst>
                                    </p:anim>
                                    <p:anim calcmode="lin" valueType="num">
                                      <p:cBhvr>
                                        <p:cTn id="33" dur="900" fill="hold"/>
                                        <p:tgtEl>
                                          <p:spTgt spid="54"/>
                                        </p:tgtEl>
                                        <p:attrNameLst>
                                          <p:attrName>ppt_h</p:attrName>
                                        </p:attrNameLst>
                                      </p:cBhvr>
                                      <p:tavLst>
                                        <p:tav tm="0">
                                          <p:val>
                                            <p:fltVal val="0"/>
                                          </p:val>
                                        </p:tav>
                                        <p:tav tm="100000">
                                          <p:val>
                                            <p:strVal val="#ppt_h"/>
                                          </p:val>
                                        </p:tav>
                                      </p:tavLst>
                                    </p:anim>
                                    <p:animEffect transition="in" filter="fade">
                                      <p:cBhvr>
                                        <p:cTn id="34" dur="900"/>
                                        <p:tgtEl>
                                          <p:spTgt spid="5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1"/>
                                        </p:tgtEl>
                                        <p:attrNameLst>
                                          <p:attrName>style.visibility</p:attrName>
                                        </p:attrNameLst>
                                      </p:cBhvr>
                                      <p:to>
                                        <p:strVal val="visible"/>
                                      </p:to>
                                    </p:set>
                                    <p:anim calcmode="lin" valueType="num">
                                      <p:cBhvr>
                                        <p:cTn id="37" dur="900" fill="hold"/>
                                        <p:tgtEl>
                                          <p:spTgt spid="51"/>
                                        </p:tgtEl>
                                        <p:attrNameLst>
                                          <p:attrName>ppt_w</p:attrName>
                                        </p:attrNameLst>
                                      </p:cBhvr>
                                      <p:tavLst>
                                        <p:tav tm="0">
                                          <p:val>
                                            <p:fltVal val="0"/>
                                          </p:val>
                                        </p:tav>
                                        <p:tav tm="100000">
                                          <p:val>
                                            <p:strVal val="#ppt_w"/>
                                          </p:val>
                                        </p:tav>
                                      </p:tavLst>
                                    </p:anim>
                                    <p:anim calcmode="lin" valueType="num">
                                      <p:cBhvr>
                                        <p:cTn id="38" dur="900" fill="hold"/>
                                        <p:tgtEl>
                                          <p:spTgt spid="51"/>
                                        </p:tgtEl>
                                        <p:attrNameLst>
                                          <p:attrName>ppt_h</p:attrName>
                                        </p:attrNameLst>
                                      </p:cBhvr>
                                      <p:tavLst>
                                        <p:tav tm="0">
                                          <p:val>
                                            <p:fltVal val="0"/>
                                          </p:val>
                                        </p:tav>
                                        <p:tav tm="100000">
                                          <p:val>
                                            <p:strVal val="#ppt_h"/>
                                          </p:val>
                                        </p:tav>
                                      </p:tavLst>
                                    </p:anim>
                                    <p:animEffect transition="in" filter="fade">
                                      <p:cBhvr>
                                        <p:cTn id="39" dur="900"/>
                                        <p:tgtEl>
                                          <p:spTgt spid="5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900" fill="hold"/>
                                        <p:tgtEl>
                                          <p:spTgt spid="53"/>
                                        </p:tgtEl>
                                        <p:attrNameLst>
                                          <p:attrName>ppt_w</p:attrName>
                                        </p:attrNameLst>
                                      </p:cBhvr>
                                      <p:tavLst>
                                        <p:tav tm="0">
                                          <p:val>
                                            <p:fltVal val="0"/>
                                          </p:val>
                                        </p:tav>
                                        <p:tav tm="100000">
                                          <p:val>
                                            <p:strVal val="#ppt_w"/>
                                          </p:val>
                                        </p:tav>
                                      </p:tavLst>
                                    </p:anim>
                                    <p:anim calcmode="lin" valueType="num">
                                      <p:cBhvr>
                                        <p:cTn id="43" dur="900" fill="hold"/>
                                        <p:tgtEl>
                                          <p:spTgt spid="53"/>
                                        </p:tgtEl>
                                        <p:attrNameLst>
                                          <p:attrName>ppt_h</p:attrName>
                                        </p:attrNameLst>
                                      </p:cBhvr>
                                      <p:tavLst>
                                        <p:tav tm="0">
                                          <p:val>
                                            <p:fltVal val="0"/>
                                          </p:val>
                                        </p:tav>
                                        <p:tav tm="100000">
                                          <p:val>
                                            <p:strVal val="#ppt_h"/>
                                          </p:val>
                                        </p:tav>
                                      </p:tavLst>
                                    </p:anim>
                                    <p:animEffect transition="in" filter="fade">
                                      <p:cBhvr>
                                        <p:cTn id="44" dur="900"/>
                                        <p:tgtEl>
                                          <p:spTgt spid="53"/>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55"/>
                                        </p:tgtEl>
                                        <p:attrNameLst>
                                          <p:attrName>style.visibility</p:attrName>
                                        </p:attrNameLst>
                                      </p:cBhvr>
                                      <p:to>
                                        <p:strVal val="visible"/>
                                      </p:to>
                                    </p:set>
                                    <p:anim calcmode="lin" valueType="num">
                                      <p:cBhvr>
                                        <p:cTn id="47" dur="900" fill="hold"/>
                                        <p:tgtEl>
                                          <p:spTgt spid="55"/>
                                        </p:tgtEl>
                                        <p:attrNameLst>
                                          <p:attrName>ppt_w</p:attrName>
                                        </p:attrNameLst>
                                      </p:cBhvr>
                                      <p:tavLst>
                                        <p:tav tm="0">
                                          <p:val>
                                            <p:fltVal val="0"/>
                                          </p:val>
                                        </p:tav>
                                        <p:tav tm="100000">
                                          <p:val>
                                            <p:strVal val="#ppt_w"/>
                                          </p:val>
                                        </p:tav>
                                      </p:tavLst>
                                    </p:anim>
                                    <p:anim calcmode="lin" valueType="num">
                                      <p:cBhvr>
                                        <p:cTn id="48" dur="900" fill="hold"/>
                                        <p:tgtEl>
                                          <p:spTgt spid="55"/>
                                        </p:tgtEl>
                                        <p:attrNameLst>
                                          <p:attrName>ppt_h</p:attrName>
                                        </p:attrNameLst>
                                      </p:cBhvr>
                                      <p:tavLst>
                                        <p:tav tm="0">
                                          <p:val>
                                            <p:fltVal val="0"/>
                                          </p:val>
                                        </p:tav>
                                        <p:tav tm="100000">
                                          <p:val>
                                            <p:strVal val="#ppt_h"/>
                                          </p:val>
                                        </p:tav>
                                      </p:tavLst>
                                    </p:anim>
                                    <p:animEffect transition="in" filter="fade">
                                      <p:cBhvr>
                                        <p:cTn id="49" dur="900"/>
                                        <p:tgtEl>
                                          <p:spTgt spid="5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900" fill="hold"/>
                                        <p:tgtEl>
                                          <p:spTgt spid="32"/>
                                        </p:tgtEl>
                                        <p:attrNameLst>
                                          <p:attrName>ppt_w</p:attrName>
                                        </p:attrNameLst>
                                      </p:cBhvr>
                                      <p:tavLst>
                                        <p:tav tm="0">
                                          <p:val>
                                            <p:fltVal val="0"/>
                                          </p:val>
                                        </p:tav>
                                        <p:tav tm="100000">
                                          <p:val>
                                            <p:strVal val="#ppt_w"/>
                                          </p:val>
                                        </p:tav>
                                      </p:tavLst>
                                    </p:anim>
                                    <p:anim calcmode="lin" valueType="num">
                                      <p:cBhvr>
                                        <p:cTn id="53" dur="900" fill="hold"/>
                                        <p:tgtEl>
                                          <p:spTgt spid="32"/>
                                        </p:tgtEl>
                                        <p:attrNameLst>
                                          <p:attrName>ppt_h</p:attrName>
                                        </p:attrNameLst>
                                      </p:cBhvr>
                                      <p:tavLst>
                                        <p:tav tm="0">
                                          <p:val>
                                            <p:fltVal val="0"/>
                                          </p:val>
                                        </p:tav>
                                        <p:tav tm="100000">
                                          <p:val>
                                            <p:strVal val="#ppt_h"/>
                                          </p:val>
                                        </p:tav>
                                      </p:tavLst>
                                    </p:anim>
                                    <p:animEffect transition="in" filter="fade">
                                      <p:cBhvr>
                                        <p:cTn id="54" dur="900"/>
                                        <p:tgtEl>
                                          <p:spTgt spid="32"/>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900" fill="hold"/>
                                        <p:tgtEl>
                                          <p:spTgt spid="31"/>
                                        </p:tgtEl>
                                        <p:attrNameLst>
                                          <p:attrName>ppt_w</p:attrName>
                                        </p:attrNameLst>
                                      </p:cBhvr>
                                      <p:tavLst>
                                        <p:tav tm="0">
                                          <p:val>
                                            <p:fltVal val="0"/>
                                          </p:val>
                                        </p:tav>
                                        <p:tav tm="100000">
                                          <p:val>
                                            <p:strVal val="#ppt_w"/>
                                          </p:val>
                                        </p:tav>
                                      </p:tavLst>
                                    </p:anim>
                                    <p:anim calcmode="lin" valueType="num">
                                      <p:cBhvr>
                                        <p:cTn id="58" dur="900" fill="hold"/>
                                        <p:tgtEl>
                                          <p:spTgt spid="31"/>
                                        </p:tgtEl>
                                        <p:attrNameLst>
                                          <p:attrName>ppt_h</p:attrName>
                                        </p:attrNameLst>
                                      </p:cBhvr>
                                      <p:tavLst>
                                        <p:tav tm="0">
                                          <p:val>
                                            <p:fltVal val="0"/>
                                          </p:val>
                                        </p:tav>
                                        <p:tav tm="100000">
                                          <p:val>
                                            <p:strVal val="#ppt_h"/>
                                          </p:val>
                                        </p:tav>
                                      </p:tavLst>
                                    </p:anim>
                                    <p:animEffect transition="in" filter="fade">
                                      <p:cBhvr>
                                        <p:cTn id="59" dur="900"/>
                                        <p:tgtEl>
                                          <p:spTgt spid="31"/>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900" fill="hold"/>
                                        <p:tgtEl>
                                          <p:spTgt spid="30"/>
                                        </p:tgtEl>
                                        <p:attrNameLst>
                                          <p:attrName>ppt_w</p:attrName>
                                        </p:attrNameLst>
                                      </p:cBhvr>
                                      <p:tavLst>
                                        <p:tav tm="0">
                                          <p:val>
                                            <p:fltVal val="0"/>
                                          </p:val>
                                        </p:tav>
                                        <p:tav tm="100000">
                                          <p:val>
                                            <p:strVal val="#ppt_w"/>
                                          </p:val>
                                        </p:tav>
                                      </p:tavLst>
                                    </p:anim>
                                    <p:anim calcmode="lin" valueType="num">
                                      <p:cBhvr>
                                        <p:cTn id="63" dur="900" fill="hold"/>
                                        <p:tgtEl>
                                          <p:spTgt spid="30"/>
                                        </p:tgtEl>
                                        <p:attrNameLst>
                                          <p:attrName>ppt_h</p:attrName>
                                        </p:attrNameLst>
                                      </p:cBhvr>
                                      <p:tavLst>
                                        <p:tav tm="0">
                                          <p:val>
                                            <p:fltVal val="0"/>
                                          </p:val>
                                        </p:tav>
                                        <p:tav tm="100000">
                                          <p:val>
                                            <p:strVal val="#ppt_h"/>
                                          </p:val>
                                        </p:tav>
                                      </p:tavLst>
                                    </p:anim>
                                    <p:animEffect transition="in" filter="fade">
                                      <p:cBhvr>
                                        <p:cTn id="64" dur="9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7" grpId="0"/>
      <p:bldP spid="42" grpId="0"/>
      <p:bldP spid="43" grpId="0"/>
      <p:bldP spid="50" grpId="0" animBg="1"/>
      <p:bldP spid="51" grpId="0" animBg="1"/>
      <p:bldP spid="52" grpId="0" animBg="1"/>
      <p:bldP spid="53" grpId="0" animBg="1"/>
      <p:bldP spid="54" grpId="0" animBg="1"/>
      <p:bldP spid="55"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8CC11D-94B8-184B-A08B-3BC686314408}"/>
              </a:ext>
            </a:extLst>
          </p:cNvPr>
          <p:cNvCxnSpPr>
            <a:cxnSpLocks/>
          </p:cNvCxnSpPr>
          <p:nvPr userDrawn="1">
            <p:custDataLst>
              <p:tags r:id="rId1"/>
            </p:custDataLst>
          </p:nvPr>
        </p:nvCxnSpPr>
        <p:spPr bwMode="auto">
          <a:xfrm>
            <a:off x="3240740"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12" name="Straight Connector 11">
            <a:extLst>
              <a:ext uri="{FF2B5EF4-FFF2-40B4-BE49-F238E27FC236}">
                <a16:creationId xmlns:a16="http://schemas.microsoft.com/office/drawing/2014/main" id="{4F42F15C-7EF4-DF43-B83C-7A4865DC088E}"/>
              </a:ext>
            </a:extLst>
          </p:cNvPr>
          <p:cNvCxnSpPr>
            <a:cxnSpLocks/>
          </p:cNvCxnSpPr>
          <p:nvPr userDrawn="1">
            <p:custDataLst>
              <p:tags r:id="rId2"/>
            </p:custDataLst>
          </p:nvPr>
        </p:nvCxnSpPr>
        <p:spPr bwMode="auto">
          <a:xfrm>
            <a:off x="34666" y="3677180"/>
            <a:ext cx="8800991" cy="0"/>
          </a:xfrm>
          <a:prstGeom prst="line">
            <a:avLst/>
          </a:prstGeom>
          <a:solidFill>
            <a:schemeClr val="accent1"/>
          </a:solidFill>
          <a:ln w="9525" cap="flat" cmpd="sng" algn="ctr">
            <a:solidFill>
              <a:srgbClr val="A6A6A6"/>
            </a:solidFill>
            <a:prstDash val="sysDash"/>
            <a:round/>
            <a:headEnd type="none" w="lg" len="lg"/>
            <a:tailEnd type="none" w="lg" len="lg"/>
          </a:ln>
          <a:effectLst/>
        </p:spPr>
      </p:cxnSp>
      <p:sp>
        <p:nvSpPr>
          <p:cNvPr id="39" name="Text Placeholder 3">
            <a:extLst>
              <a:ext uri="{FF2B5EF4-FFF2-40B4-BE49-F238E27FC236}">
                <a16:creationId xmlns:a16="http://schemas.microsoft.com/office/drawing/2014/main" id="{2E10E23C-CC78-C345-9736-7CE9A2C03B55}"/>
              </a:ext>
            </a:extLst>
          </p:cNvPr>
          <p:cNvSpPr>
            <a:spLocks noGrp="1"/>
          </p:cNvSpPr>
          <p:nvPr>
            <p:ph type="body" sz="quarter" idx="13" hasCustomPrompt="1"/>
          </p:nvPr>
        </p:nvSpPr>
        <p:spPr>
          <a:xfrm>
            <a:off x="458392" y="204950"/>
            <a:ext cx="8319972" cy="297139"/>
          </a:xfrm>
          <a:prstGeom prst="rect">
            <a:avLst/>
          </a:prstGeom>
        </p:spPr>
        <p:txBody>
          <a:bodyPr/>
          <a:lstStyle>
            <a:lvl1pPr marL="0" indent="0" algn="ctr">
              <a:buNone/>
              <a:defRPr sz="180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40" name="Straight Connector 39">
            <a:extLst>
              <a:ext uri="{FF2B5EF4-FFF2-40B4-BE49-F238E27FC236}">
                <a16:creationId xmlns:a16="http://schemas.microsoft.com/office/drawing/2014/main" id="{B405EAF9-7BD9-2349-A06B-DD1269D16B4E}"/>
              </a:ext>
            </a:extLst>
          </p:cNvPr>
          <p:cNvCxnSpPr>
            <a:cxnSpLocks/>
          </p:cNvCxnSpPr>
          <p:nvPr userDrawn="1"/>
        </p:nvCxnSpPr>
        <p:spPr>
          <a:xfrm>
            <a:off x="3465871"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63DBD2-152C-0E4F-86CC-A3C0B2EC34D1}"/>
              </a:ext>
            </a:extLst>
          </p:cNvPr>
          <p:cNvCxnSpPr>
            <a:cxnSpLocks/>
          </p:cNvCxnSpPr>
          <p:nvPr userDrawn="1">
            <p:custDataLst>
              <p:tags r:id="rId3"/>
            </p:custDataLst>
          </p:nvPr>
        </p:nvCxnSpPr>
        <p:spPr bwMode="auto">
          <a:xfrm>
            <a:off x="6419876"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46" name="Straight Connector 45">
            <a:extLst>
              <a:ext uri="{FF2B5EF4-FFF2-40B4-BE49-F238E27FC236}">
                <a16:creationId xmlns:a16="http://schemas.microsoft.com/office/drawing/2014/main" id="{2911918D-4102-8346-94C1-F81B96DA1F39}"/>
              </a:ext>
            </a:extLst>
          </p:cNvPr>
          <p:cNvCxnSpPr/>
          <p:nvPr userDrawn="1"/>
        </p:nvCxnSpPr>
        <p:spPr>
          <a:xfrm>
            <a:off x="458389"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342B45-8496-3143-AA7A-598D3D52955D}"/>
              </a:ext>
            </a:extLst>
          </p:cNvPr>
          <p:cNvCxnSpPr/>
          <p:nvPr userDrawn="1"/>
        </p:nvCxnSpPr>
        <p:spPr>
          <a:xfrm>
            <a:off x="458389"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015F51-600E-9343-97AC-5B6480B923AC}"/>
              </a:ext>
            </a:extLst>
          </p:cNvPr>
          <p:cNvCxnSpPr/>
          <p:nvPr userDrawn="1"/>
        </p:nvCxnSpPr>
        <p:spPr>
          <a:xfrm>
            <a:off x="3808258"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1A990A-CA75-F141-B6A0-A181556B25FD}"/>
              </a:ext>
            </a:extLst>
          </p:cNvPr>
          <p:cNvCxnSpPr/>
          <p:nvPr userDrawn="1"/>
        </p:nvCxnSpPr>
        <p:spPr>
          <a:xfrm>
            <a:off x="3808258"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A01A9F-F566-A44C-9D98-C900068CA2C1}"/>
              </a:ext>
            </a:extLst>
          </p:cNvPr>
          <p:cNvCxnSpPr/>
          <p:nvPr userDrawn="1"/>
        </p:nvCxnSpPr>
        <p:spPr>
          <a:xfrm>
            <a:off x="6630590"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A820CC-464E-BA40-AD4D-99AC7ECFC644}"/>
              </a:ext>
            </a:extLst>
          </p:cNvPr>
          <p:cNvCxnSpPr/>
          <p:nvPr userDrawn="1"/>
        </p:nvCxnSpPr>
        <p:spPr>
          <a:xfrm>
            <a:off x="6630590"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272D8D6-3FE5-F549-A23E-A36AE6C522F4}"/>
              </a:ext>
            </a:extLst>
          </p:cNvPr>
          <p:cNvSpPr>
            <a:spLocks noGrp="1"/>
          </p:cNvSpPr>
          <p:nvPr>
            <p:ph type="dt" sz="half" idx="26"/>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55232D1C-1DFC-4243-9AED-A42DCDB9F13A}"/>
              </a:ext>
            </a:extLst>
          </p:cNvPr>
          <p:cNvSpPr>
            <a:spLocks noGrp="1"/>
          </p:cNvSpPr>
          <p:nvPr>
            <p:ph type="sldNum" sz="quarter" idx="27"/>
          </p:nvPr>
        </p:nvSpPr>
        <p:spPr/>
        <p:txBody>
          <a:bodyPr/>
          <a:lstStyle/>
          <a:p>
            <a:fld id="{1755F6D2-49A6-E64A-811B-3E9DE07970BF}" type="slidenum">
              <a:rPr lang="en-US" smtClean="0"/>
              <a:pPr/>
              <a:t>‹#›</a:t>
            </a:fld>
            <a:endParaRPr lang="en-US"/>
          </a:p>
        </p:txBody>
      </p:sp>
      <p:sp>
        <p:nvSpPr>
          <p:cNvPr id="3" name="TextBox 2">
            <a:extLst>
              <a:ext uri="{FF2B5EF4-FFF2-40B4-BE49-F238E27FC236}">
                <a16:creationId xmlns:a16="http://schemas.microsoft.com/office/drawing/2014/main" id="{F6EA2A5F-EE47-0F4B-8C9D-BE7297389568}"/>
              </a:ext>
            </a:extLst>
          </p:cNvPr>
          <p:cNvSpPr txBox="1"/>
          <p:nvPr userDrawn="1"/>
        </p:nvSpPr>
        <p:spPr>
          <a:xfrm>
            <a:off x="458390"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29" name="TextBox 28">
            <a:extLst>
              <a:ext uri="{FF2B5EF4-FFF2-40B4-BE49-F238E27FC236}">
                <a16:creationId xmlns:a16="http://schemas.microsoft.com/office/drawing/2014/main" id="{9A3D1390-8FF5-BE4C-A82B-02BD21E92A4D}"/>
              </a:ext>
            </a:extLst>
          </p:cNvPr>
          <p:cNvSpPr txBox="1"/>
          <p:nvPr userDrawn="1"/>
        </p:nvSpPr>
        <p:spPr>
          <a:xfrm>
            <a:off x="3774964"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0" name="TextBox 29">
            <a:extLst>
              <a:ext uri="{FF2B5EF4-FFF2-40B4-BE49-F238E27FC236}">
                <a16:creationId xmlns:a16="http://schemas.microsoft.com/office/drawing/2014/main" id="{09B3C086-EE58-C645-85B9-2FDB1A8B21C1}"/>
              </a:ext>
            </a:extLst>
          </p:cNvPr>
          <p:cNvSpPr txBox="1"/>
          <p:nvPr userDrawn="1"/>
        </p:nvSpPr>
        <p:spPr>
          <a:xfrm>
            <a:off x="6630591"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1" name="TextBox 30">
            <a:extLst>
              <a:ext uri="{FF2B5EF4-FFF2-40B4-BE49-F238E27FC236}">
                <a16:creationId xmlns:a16="http://schemas.microsoft.com/office/drawing/2014/main" id="{82330C83-3C88-AA41-98FE-21C25A480CA7}"/>
              </a:ext>
            </a:extLst>
          </p:cNvPr>
          <p:cNvSpPr txBox="1"/>
          <p:nvPr userDrawn="1"/>
        </p:nvSpPr>
        <p:spPr>
          <a:xfrm>
            <a:off x="458390"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2" name="TextBox 31">
            <a:extLst>
              <a:ext uri="{FF2B5EF4-FFF2-40B4-BE49-F238E27FC236}">
                <a16:creationId xmlns:a16="http://schemas.microsoft.com/office/drawing/2014/main" id="{A86875B3-03E4-9C49-BB67-41DBC102B9EA}"/>
              </a:ext>
            </a:extLst>
          </p:cNvPr>
          <p:cNvSpPr txBox="1"/>
          <p:nvPr userDrawn="1"/>
        </p:nvSpPr>
        <p:spPr>
          <a:xfrm>
            <a:off x="3797449"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3" name="TextBox 32">
            <a:extLst>
              <a:ext uri="{FF2B5EF4-FFF2-40B4-BE49-F238E27FC236}">
                <a16:creationId xmlns:a16="http://schemas.microsoft.com/office/drawing/2014/main" id="{D33C4047-84C8-EE41-8E3D-E0FF7734A605}"/>
              </a:ext>
            </a:extLst>
          </p:cNvPr>
          <p:cNvSpPr txBox="1"/>
          <p:nvPr userDrawn="1"/>
        </p:nvSpPr>
        <p:spPr>
          <a:xfrm>
            <a:off x="6630591"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47" name="Content Placeholder 8">
            <a:extLst>
              <a:ext uri="{FF2B5EF4-FFF2-40B4-BE49-F238E27FC236}">
                <a16:creationId xmlns:a16="http://schemas.microsoft.com/office/drawing/2014/main" id="{E3DBB0F0-8B81-344F-BD63-9BF7A94E2A00}"/>
              </a:ext>
            </a:extLst>
          </p:cNvPr>
          <p:cNvSpPr>
            <a:spLocks noGrp="1"/>
          </p:cNvSpPr>
          <p:nvPr>
            <p:ph sz="quarter" idx="29" hasCustomPrompt="1"/>
          </p:nvPr>
        </p:nvSpPr>
        <p:spPr>
          <a:xfrm>
            <a:off x="477854"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2" name="Content Placeholder 8">
            <a:extLst>
              <a:ext uri="{FF2B5EF4-FFF2-40B4-BE49-F238E27FC236}">
                <a16:creationId xmlns:a16="http://schemas.microsoft.com/office/drawing/2014/main" id="{1391AA59-15A4-B443-A153-3A47A0C9AC85}"/>
              </a:ext>
            </a:extLst>
          </p:cNvPr>
          <p:cNvSpPr>
            <a:spLocks noGrp="1"/>
          </p:cNvSpPr>
          <p:nvPr>
            <p:ph sz="quarter" idx="30" hasCustomPrompt="1"/>
          </p:nvPr>
        </p:nvSpPr>
        <p:spPr>
          <a:xfrm>
            <a:off x="3794428"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3" name="Content Placeholder 8">
            <a:extLst>
              <a:ext uri="{FF2B5EF4-FFF2-40B4-BE49-F238E27FC236}">
                <a16:creationId xmlns:a16="http://schemas.microsoft.com/office/drawing/2014/main" id="{5CEC4C9B-A723-AF41-A539-B3F6A3D78963}"/>
              </a:ext>
            </a:extLst>
          </p:cNvPr>
          <p:cNvSpPr>
            <a:spLocks noGrp="1"/>
          </p:cNvSpPr>
          <p:nvPr>
            <p:ph sz="quarter" idx="31" hasCustomPrompt="1"/>
          </p:nvPr>
        </p:nvSpPr>
        <p:spPr>
          <a:xfrm>
            <a:off x="6661297"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4" name="Content Placeholder 8">
            <a:extLst>
              <a:ext uri="{FF2B5EF4-FFF2-40B4-BE49-F238E27FC236}">
                <a16:creationId xmlns:a16="http://schemas.microsoft.com/office/drawing/2014/main" id="{E9D77E7A-79DC-7E4C-8956-C32BD8B4F1E3}"/>
              </a:ext>
            </a:extLst>
          </p:cNvPr>
          <p:cNvSpPr>
            <a:spLocks noGrp="1"/>
          </p:cNvSpPr>
          <p:nvPr>
            <p:ph sz="quarter" idx="32" hasCustomPrompt="1"/>
          </p:nvPr>
        </p:nvSpPr>
        <p:spPr>
          <a:xfrm>
            <a:off x="477854"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5" name="Content Placeholder 8">
            <a:extLst>
              <a:ext uri="{FF2B5EF4-FFF2-40B4-BE49-F238E27FC236}">
                <a16:creationId xmlns:a16="http://schemas.microsoft.com/office/drawing/2014/main" id="{57AFDABB-7755-9F4B-A3A7-9ABC370FE2A8}"/>
              </a:ext>
            </a:extLst>
          </p:cNvPr>
          <p:cNvSpPr>
            <a:spLocks noGrp="1"/>
          </p:cNvSpPr>
          <p:nvPr>
            <p:ph sz="quarter" idx="33" hasCustomPrompt="1"/>
          </p:nvPr>
        </p:nvSpPr>
        <p:spPr>
          <a:xfrm>
            <a:off x="3794428"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6" name="Content Placeholder 8">
            <a:extLst>
              <a:ext uri="{FF2B5EF4-FFF2-40B4-BE49-F238E27FC236}">
                <a16:creationId xmlns:a16="http://schemas.microsoft.com/office/drawing/2014/main" id="{E9910C9E-4171-7F48-A2EB-23066FCD67F5}"/>
              </a:ext>
            </a:extLst>
          </p:cNvPr>
          <p:cNvSpPr>
            <a:spLocks noGrp="1"/>
          </p:cNvSpPr>
          <p:nvPr>
            <p:ph sz="quarter" idx="34" hasCustomPrompt="1"/>
          </p:nvPr>
        </p:nvSpPr>
        <p:spPr>
          <a:xfrm>
            <a:off x="6661297"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Tree>
    <p:extLst>
      <p:ext uri="{BB962C8B-B14F-4D97-AF65-F5344CB8AC3E}">
        <p14:creationId xmlns:p14="http://schemas.microsoft.com/office/powerpoint/2010/main" val="3881915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FA0B44-0365-2445-A321-4BFC220DAD6F}"/>
              </a:ext>
            </a:extLst>
          </p:cNvPr>
          <p:cNvSpPr>
            <a:spLocks noChangeArrowheads="1"/>
          </p:cNvSpPr>
          <p:nvPr userDrawn="1"/>
        </p:nvSpPr>
        <p:spPr bwMode="auto">
          <a:xfrm rot="2700000">
            <a:off x="3865316" y="1790903"/>
            <a:ext cx="931324" cy="702092"/>
          </a:xfrm>
          <a:prstGeom prst="rect">
            <a:avLst/>
          </a:prstGeom>
          <a:solidFill>
            <a:srgbClr val="B51E6A"/>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1" name="Rectangle 5">
            <a:extLst>
              <a:ext uri="{FF2B5EF4-FFF2-40B4-BE49-F238E27FC236}">
                <a16:creationId xmlns:a16="http://schemas.microsoft.com/office/drawing/2014/main" id="{8F70224A-4AFC-7B4A-8196-9E107F1CB278}"/>
              </a:ext>
            </a:extLst>
          </p:cNvPr>
          <p:cNvSpPr>
            <a:spLocks noChangeArrowheads="1"/>
          </p:cNvSpPr>
          <p:nvPr userDrawn="1"/>
        </p:nvSpPr>
        <p:spPr bwMode="auto">
          <a:xfrm rot="2700000">
            <a:off x="4471443" y="2451145"/>
            <a:ext cx="931324" cy="702092"/>
          </a:xfrm>
          <a:prstGeom prst="rect">
            <a:avLst/>
          </a:prstGeom>
          <a:solidFill>
            <a:srgbClr val="814C8D"/>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2" name="Rectangle 5">
            <a:extLst>
              <a:ext uri="{FF2B5EF4-FFF2-40B4-BE49-F238E27FC236}">
                <a16:creationId xmlns:a16="http://schemas.microsoft.com/office/drawing/2014/main" id="{092C341F-157A-B949-ACFD-BBC827BCDCA7}"/>
              </a:ext>
            </a:extLst>
          </p:cNvPr>
          <p:cNvSpPr>
            <a:spLocks noChangeArrowheads="1"/>
          </p:cNvSpPr>
          <p:nvPr userDrawn="1"/>
        </p:nvSpPr>
        <p:spPr bwMode="auto">
          <a:xfrm rot="2700000">
            <a:off x="3865317" y="4450346"/>
            <a:ext cx="931325" cy="702092"/>
          </a:xfrm>
          <a:prstGeom prst="rect">
            <a:avLst/>
          </a:prstGeom>
          <a:solidFill>
            <a:srgbClr val="C61E57"/>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3" name="Rectangle 5">
            <a:extLst>
              <a:ext uri="{FF2B5EF4-FFF2-40B4-BE49-F238E27FC236}">
                <a16:creationId xmlns:a16="http://schemas.microsoft.com/office/drawing/2014/main" id="{182B9A8B-F632-244A-8C11-0F55E88485A8}"/>
              </a:ext>
            </a:extLst>
          </p:cNvPr>
          <p:cNvSpPr>
            <a:spLocks noChangeArrowheads="1"/>
          </p:cNvSpPr>
          <p:nvPr userDrawn="1"/>
        </p:nvSpPr>
        <p:spPr bwMode="auto">
          <a:xfrm rot="2700000">
            <a:off x="3865316" y="3116447"/>
            <a:ext cx="931324" cy="702092"/>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4" name="Rectangle 5">
            <a:extLst>
              <a:ext uri="{FF2B5EF4-FFF2-40B4-BE49-F238E27FC236}">
                <a16:creationId xmlns:a16="http://schemas.microsoft.com/office/drawing/2014/main" id="{DDB73053-41DD-7446-8131-454FF848B829}"/>
              </a:ext>
            </a:extLst>
          </p:cNvPr>
          <p:cNvSpPr>
            <a:spLocks noChangeArrowheads="1"/>
          </p:cNvSpPr>
          <p:nvPr userDrawn="1"/>
        </p:nvSpPr>
        <p:spPr bwMode="auto">
          <a:xfrm rot="2700000">
            <a:off x="4471443" y="3781747"/>
            <a:ext cx="931324" cy="702092"/>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49D3857-AA50-4146-BDD5-533A3761C94F}"/>
              </a:ext>
            </a:extLst>
          </p:cNvPr>
          <p:cNvSpPr txBox="1"/>
          <p:nvPr userDrawn="1"/>
        </p:nvSpPr>
        <p:spPr>
          <a:xfrm>
            <a:off x="4138353" y="1895786"/>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143200C-6EDF-264D-B802-FDC5BA3B7A4C}"/>
              </a:ext>
            </a:extLst>
          </p:cNvPr>
          <p:cNvSpPr txBox="1"/>
          <p:nvPr userDrawn="1"/>
        </p:nvSpPr>
        <p:spPr>
          <a:xfrm>
            <a:off x="4743137" y="2607740"/>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FFE58C1-35B7-2246-BD2D-2FD4ABE7CB7D}"/>
              </a:ext>
            </a:extLst>
          </p:cNvPr>
          <p:cNvSpPr txBox="1"/>
          <p:nvPr userDrawn="1"/>
        </p:nvSpPr>
        <p:spPr>
          <a:xfrm>
            <a:off x="4138353" y="3256904"/>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95C128D-4AE7-9E4C-BC47-18730957C058}"/>
              </a:ext>
            </a:extLst>
          </p:cNvPr>
          <p:cNvSpPr txBox="1"/>
          <p:nvPr userDrawn="1"/>
        </p:nvSpPr>
        <p:spPr>
          <a:xfrm>
            <a:off x="4743137" y="3968860"/>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380E485-E6D4-A249-A198-07BBC672369C}"/>
              </a:ext>
            </a:extLst>
          </p:cNvPr>
          <p:cNvSpPr txBox="1"/>
          <p:nvPr userDrawn="1"/>
        </p:nvSpPr>
        <p:spPr>
          <a:xfrm>
            <a:off x="4138353" y="4590825"/>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9" name="Text Placeholder 3">
            <a:extLst>
              <a:ext uri="{FF2B5EF4-FFF2-40B4-BE49-F238E27FC236}">
                <a16:creationId xmlns:a16="http://schemas.microsoft.com/office/drawing/2014/main" id="{D345A7AF-B16F-C945-8CDC-148A483EDF63}"/>
              </a:ext>
            </a:extLst>
          </p:cNvPr>
          <p:cNvSpPr>
            <a:spLocks noGrp="1"/>
          </p:cNvSpPr>
          <p:nvPr>
            <p:ph type="body" sz="quarter" idx="13"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30" name="Straight Connector 29">
            <a:extLst>
              <a:ext uri="{FF2B5EF4-FFF2-40B4-BE49-F238E27FC236}">
                <a16:creationId xmlns:a16="http://schemas.microsoft.com/office/drawing/2014/main" id="{104CEB38-AA7D-4D47-862C-1F0A99179828}"/>
              </a:ext>
            </a:extLst>
          </p:cNvPr>
          <p:cNvCxnSpPr>
            <a:cxnSpLocks/>
          </p:cNvCxnSpPr>
          <p:nvPr userDrawn="1"/>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07B1E3E-037A-954A-8D9D-085D8B8F3643}"/>
              </a:ext>
            </a:extLst>
          </p:cNvPr>
          <p:cNvSpPr>
            <a:spLocks noGrp="1"/>
          </p:cNvSpPr>
          <p:nvPr>
            <p:ph sz="quarter" idx="14" hasCustomPrompt="1"/>
          </p:nvPr>
        </p:nvSpPr>
        <p:spPr>
          <a:xfrm>
            <a:off x="1740271" y="1907586"/>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a:t>Sub title Example here</a:t>
            </a:r>
          </a:p>
        </p:txBody>
      </p:sp>
      <p:sp>
        <p:nvSpPr>
          <p:cNvPr id="32" name="Content Placeholder 5">
            <a:extLst>
              <a:ext uri="{FF2B5EF4-FFF2-40B4-BE49-F238E27FC236}">
                <a16:creationId xmlns:a16="http://schemas.microsoft.com/office/drawing/2014/main" id="{D17D6074-DFEF-554F-9C52-C5B76A4D55E4}"/>
              </a:ext>
            </a:extLst>
          </p:cNvPr>
          <p:cNvSpPr>
            <a:spLocks noGrp="1"/>
          </p:cNvSpPr>
          <p:nvPr>
            <p:ph sz="quarter" idx="16" hasCustomPrompt="1"/>
          </p:nvPr>
        </p:nvSpPr>
        <p:spPr>
          <a:xfrm>
            <a:off x="1740271" y="3197125"/>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a:t>Sub title Example here</a:t>
            </a:r>
          </a:p>
        </p:txBody>
      </p:sp>
      <p:sp>
        <p:nvSpPr>
          <p:cNvPr id="33" name="Content Placeholder 5">
            <a:extLst>
              <a:ext uri="{FF2B5EF4-FFF2-40B4-BE49-F238E27FC236}">
                <a16:creationId xmlns:a16="http://schemas.microsoft.com/office/drawing/2014/main" id="{102D9749-C55C-6D41-8C75-16967D24A425}"/>
              </a:ext>
            </a:extLst>
          </p:cNvPr>
          <p:cNvSpPr>
            <a:spLocks noGrp="1"/>
          </p:cNvSpPr>
          <p:nvPr>
            <p:ph sz="quarter" idx="17" hasCustomPrompt="1"/>
          </p:nvPr>
        </p:nvSpPr>
        <p:spPr>
          <a:xfrm>
            <a:off x="1135506" y="3666047"/>
            <a:ext cx="2389116" cy="750702"/>
          </a:xfrm>
          <a:prstGeom prst="rect">
            <a:avLst/>
          </a:prstGeom>
        </p:spPr>
        <p:txBody>
          <a:bodyPr/>
          <a:lstStyle>
            <a:lvl1pPr marL="0" indent="0">
              <a:buNone/>
              <a:defRPr sz="1050" baseline="0">
                <a:solidFill>
                  <a:schemeClr val="bg1">
                    <a:lumMod val="50000"/>
                  </a:schemeClr>
                </a:solidFill>
              </a:defRPr>
            </a:lvl1pPr>
            <a:lvl2pPr>
              <a:defRPr sz="996"/>
            </a:lvl2pPr>
            <a:lvl3pPr>
              <a:defRPr sz="996"/>
            </a:lvl3pPr>
            <a:lvl4pPr>
              <a:defRPr sz="996"/>
            </a:lvl4pPr>
            <a:lvl5pPr>
              <a:defRPr sz="996"/>
            </a:lvl5pPr>
          </a:lstStyle>
          <a:p>
            <a:pPr algn="r"/>
            <a:r>
              <a:rPr lang="en-US" sz="996" err="1">
                <a:latin typeface="Calibri" panose="020F0502020204030204" pitchFamily="34" charset="0"/>
                <a:cs typeface="Calibri" panose="020F0502020204030204" pitchFamily="34" charset="0"/>
              </a:rPr>
              <a:t>Fusce</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diam</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tortor</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mattis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quis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dapibus</a:t>
            </a:r>
            <a:r>
              <a:rPr lang="en-US" sz="996">
                <a:latin typeface="Calibri" panose="020F0502020204030204" pitchFamily="34" charset="0"/>
                <a:cs typeface="Calibri" panose="020F0502020204030204" pitchFamily="34" charset="0"/>
              </a:rPr>
              <a:t> vitae, </a:t>
            </a:r>
            <a:r>
              <a:rPr lang="en-US" sz="996" err="1">
                <a:latin typeface="Calibri" panose="020F0502020204030204" pitchFamily="34" charset="0"/>
                <a:cs typeface="Calibri" panose="020F0502020204030204" pitchFamily="34" charset="0"/>
              </a:rPr>
              <a:t>euismod</a:t>
            </a:r>
            <a:r>
              <a:rPr lang="en-US" sz="996">
                <a:latin typeface="Calibri" panose="020F0502020204030204" pitchFamily="34" charset="0"/>
                <a:cs typeface="Calibri" panose="020F0502020204030204" pitchFamily="34" charset="0"/>
              </a:rPr>
              <a:t> non </a:t>
            </a:r>
            <a:r>
              <a:rPr lang="en-US" sz="996" err="1">
                <a:latin typeface="Calibri" panose="020F0502020204030204" pitchFamily="34" charset="0"/>
                <a:cs typeface="Calibri" panose="020F0502020204030204" pitchFamily="34" charset="0"/>
              </a:rPr>
              <a:t>purus</a:t>
            </a:r>
            <a:r>
              <a:rPr lang="en-US" sz="996">
                <a:latin typeface="Calibri" panose="020F0502020204030204" pitchFamily="34" charset="0"/>
                <a:cs typeface="Calibri" panose="020F0502020204030204" pitchFamily="34" charset="0"/>
              </a:rPr>
              <a:t>.</a:t>
            </a:r>
          </a:p>
        </p:txBody>
      </p:sp>
      <p:sp>
        <p:nvSpPr>
          <p:cNvPr id="34" name="Content Placeholder 5">
            <a:extLst>
              <a:ext uri="{FF2B5EF4-FFF2-40B4-BE49-F238E27FC236}">
                <a16:creationId xmlns:a16="http://schemas.microsoft.com/office/drawing/2014/main" id="{7F45DB05-D787-EA40-B8A9-9D834D31DA1F}"/>
              </a:ext>
            </a:extLst>
          </p:cNvPr>
          <p:cNvSpPr>
            <a:spLocks noGrp="1"/>
          </p:cNvSpPr>
          <p:nvPr>
            <p:ph sz="quarter" idx="18" hasCustomPrompt="1"/>
          </p:nvPr>
        </p:nvSpPr>
        <p:spPr>
          <a:xfrm>
            <a:off x="1740271" y="4662509"/>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a:t>Sub title Example here</a:t>
            </a:r>
          </a:p>
        </p:txBody>
      </p:sp>
      <p:sp>
        <p:nvSpPr>
          <p:cNvPr id="35" name="Content Placeholder 5">
            <a:extLst>
              <a:ext uri="{FF2B5EF4-FFF2-40B4-BE49-F238E27FC236}">
                <a16:creationId xmlns:a16="http://schemas.microsoft.com/office/drawing/2014/main" id="{2424F5F2-A1E4-D448-82DB-2A9A88F5A8CE}"/>
              </a:ext>
            </a:extLst>
          </p:cNvPr>
          <p:cNvSpPr>
            <a:spLocks noGrp="1"/>
          </p:cNvSpPr>
          <p:nvPr>
            <p:ph sz="quarter" idx="19" hasCustomPrompt="1"/>
          </p:nvPr>
        </p:nvSpPr>
        <p:spPr>
          <a:xfrm>
            <a:off x="1475893" y="5131432"/>
            <a:ext cx="2048729" cy="347133"/>
          </a:xfrm>
          <a:prstGeom prst="rect">
            <a:avLst/>
          </a:prstGeom>
        </p:spPr>
        <p:txBody>
          <a:bodyPr/>
          <a:lstStyle>
            <a:lvl1pPr marL="0" indent="0">
              <a:buNone/>
              <a:defRPr sz="900" baseline="0">
                <a:solidFill>
                  <a:schemeClr val="bg1">
                    <a:lumMod val="50000"/>
                  </a:schemeClr>
                </a:solidFill>
              </a:defRPr>
            </a:lvl1pPr>
            <a:lvl2pPr>
              <a:defRPr sz="996"/>
            </a:lvl2pPr>
            <a:lvl3pPr>
              <a:defRPr sz="996"/>
            </a:lvl3pPr>
            <a:lvl4pPr>
              <a:defRPr sz="996"/>
            </a:lvl4pPr>
            <a:lvl5pPr>
              <a:defRPr sz="996"/>
            </a:lvl5pPr>
          </a:lstStyle>
          <a:p>
            <a:pPr algn="r"/>
            <a:r>
              <a:rPr lang="en-US" sz="996" err="1">
                <a:latin typeface="Calibri" panose="020F0502020204030204" pitchFamily="34" charset="0"/>
                <a:cs typeface="Calibri" panose="020F0502020204030204" pitchFamily="34" charset="0"/>
              </a:rPr>
              <a:t>Fusce</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diam</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tortor</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mattis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quis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dapibus</a:t>
            </a:r>
            <a:r>
              <a:rPr lang="en-US" sz="996">
                <a:latin typeface="Calibri" panose="020F0502020204030204" pitchFamily="34" charset="0"/>
                <a:cs typeface="Calibri" panose="020F0502020204030204" pitchFamily="34" charset="0"/>
              </a:rPr>
              <a:t> vitae, </a:t>
            </a:r>
            <a:r>
              <a:rPr lang="en-US" sz="996" err="1">
                <a:latin typeface="Calibri" panose="020F0502020204030204" pitchFamily="34" charset="0"/>
                <a:cs typeface="Calibri" panose="020F0502020204030204" pitchFamily="34" charset="0"/>
              </a:rPr>
              <a:t>euismod</a:t>
            </a:r>
            <a:r>
              <a:rPr lang="en-US" sz="996">
                <a:latin typeface="Calibri" panose="020F0502020204030204" pitchFamily="34" charset="0"/>
                <a:cs typeface="Calibri" panose="020F0502020204030204" pitchFamily="34" charset="0"/>
              </a:rPr>
              <a:t> non </a:t>
            </a:r>
            <a:r>
              <a:rPr lang="en-US" sz="996" err="1">
                <a:latin typeface="Calibri" panose="020F0502020204030204" pitchFamily="34" charset="0"/>
                <a:cs typeface="Calibri" panose="020F0502020204030204" pitchFamily="34" charset="0"/>
              </a:rPr>
              <a:t>purus</a:t>
            </a:r>
            <a:r>
              <a:rPr lang="en-US" sz="996">
                <a:latin typeface="Calibri" panose="020F0502020204030204" pitchFamily="34" charset="0"/>
                <a:cs typeface="Calibri" panose="020F0502020204030204" pitchFamily="34" charset="0"/>
              </a:rPr>
              <a:t>.</a:t>
            </a:r>
          </a:p>
        </p:txBody>
      </p:sp>
      <p:sp>
        <p:nvSpPr>
          <p:cNvPr id="44" name="Content Placeholder 43">
            <a:extLst>
              <a:ext uri="{FF2B5EF4-FFF2-40B4-BE49-F238E27FC236}">
                <a16:creationId xmlns:a16="http://schemas.microsoft.com/office/drawing/2014/main" id="{2D92B52D-60FD-C44C-A4AB-99149E97F034}"/>
              </a:ext>
            </a:extLst>
          </p:cNvPr>
          <p:cNvSpPr>
            <a:spLocks noGrp="1"/>
          </p:cNvSpPr>
          <p:nvPr>
            <p:ph sz="quarter" idx="20" hasCustomPrompt="1"/>
          </p:nvPr>
        </p:nvSpPr>
        <p:spPr>
          <a:xfrm>
            <a:off x="5538789" y="2540728"/>
            <a:ext cx="1846262" cy="533400"/>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lang="en-US" sz="1200" kern="1200" baseline="0" dirty="0">
                <a:solidFill>
                  <a:srgbClr val="B51E6A"/>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lvl="0"/>
            <a:r>
              <a:rPr lang="en-US"/>
              <a:t>Sub title Example here</a:t>
            </a:r>
          </a:p>
        </p:txBody>
      </p:sp>
      <p:sp>
        <p:nvSpPr>
          <p:cNvPr id="53" name="Content Placeholder 43">
            <a:extLst>
              <a:ext uri="{FF2B5EF4-FFF2-40B4-BE49-F238E27FC236}">
                <a16:creationId xmlns:a16="http://schemas.microsoft.com/office/drawing/2014/main" id="{B184FE40-BEBE-D144-AC3D-877B48DCE456}"/>
              </a:ext>
            </a:extLst>
          </p:cNvPr>
          <p:cNvSpPr>
            <a:spLocks noGrp="1"/>
          </p:cNvSpPr>
          <p:nvPr>
            <p:ph sz="quarter" idx="21" hasCustomPrompt="1"/>
          </p:nvPr>
        </p:nvSpPr>
        <p:spPr>
          <a:xfrm>
            <a:off x="5538789" y="2927589"/>
            <a:ext cx="1846262" cy="5334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lang="en-US" sz="900"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a:t>
            </a:r>
          </a:p>
        </p:txBody>
      </p:sp>
      <p:sp>
        <p:nvSpPr>
          <p:cNvPr id="54" name="Content Placeholder 43">
            <a:extLst>
              <a:ext uri="{FF2B5EF4-FFF2-40B4-BE49-F238E27FC236}">
                <a16:creationId xmlns:a16="http://schemas.microsoft.com/office/drawing/2014/main" id="{C07AAE33-A8BC-E243-909E-ADEC0BDF61BC}"/>
              </a:ext>
            </a:extLst>
          </p:cNvPr>
          <p:cNvSpPr>
            <a:spLocks noGrp="1"/>
          </p:cNvSpPr>
          <p:nvPr>
            <p:ph sz="quarter" idx="22" hasCustomPrompt="1"/>
          </p:nvPr>
        </p:nvSpPr>
        <p:spPr>
          <a:xfrm>
            <a:off x="5538789" y="3947497"/>
            <a:ext cx="1846262" cy="533400"/>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lang="en-US" sz="1200" kern="1200" baseline="0" dirty="0">
                <a:solidFill>
                  <a:srgbClr val="B51E6A"/>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lvl="0"/>
            <a:r>
              <a:rPr lang="en-US"/>
              <a:t>Sub title Example here</a:t>
            </a:r>
          </a:p>
        </p:txBody>
      </p:sp>
      <p:sp>
        <p:nvSpPr>
          <p:cNvPr id="55" name="Content Placeholder 43">
            <a:extLst>
              <a:ext uri="{FF2B5EF4-FFF2-40B4-BE49-F238E27FC236}">
                <a16:creationId xmlns:a16="http://schemas.microsoft.com/office/drawing/2014/main" id="{80E5D62C-933B-A74A-8CC2-93E9C431849A}"/>
              </a:ext>
            </a:extLst>
          </p:cNvPr>
          <p:cNvSpPr>
            <a:spLocks noGrp="1"/>
          </p:cNvSpPr>
          <p:nvPr>
            <p:ph sz="quarter" idx="23" hasCustomPrompt="1"/>
          </p:nvPr>
        </p:nvSpPr>
        <p:spPr>
          <a:xfrm>
            <a:off x="5538789" y="4334358"/>
            <a:ext cx="1846262" cy="5334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lang="en-US" sz="900"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a:t>
            </a:r>
          </a:p>
        </p:txBody>
      </p:sp>
      <p:sp>
        <p:nvSpPr>
          <p:cNvPr id="2" name="Date Placeholder 1">
            <a:extLst>
              <a:ext uri="{FF2B5EF4-FFF2-40B4-BE49-F238E27FC236}">
                <a16:creationId xmlns:a16="http://schemas.microsoft.com/office/drawing/2014/main" id="{1692F812-6FF9-6B4F-B4B9-FA2E642D24EF}"/>
              </a:ext>
            </a:extLst>
          </p:cNvPr>
          <p:cNvSpPr>
            <a:spLocks noGrp="1"/>
          </p:cNvSpPr>
          <p:nvPr>
            <p:ph type="dt" sz="half" idx="24"/>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7" name="Slide Number Placeholder 6">
            <a:extLst>
              <a:ext uri="{FF2B5EF4-FFF2-40B4-BE49-F238E27FC236}">
                <a16:creationId xmlns:a16="http://schemas.microsoft.com/office/drawing/2014/main" id="{42687A6F-A863-1847-8DFC-BABF85C70A7E}"/>
              </a:ext>
            </a:extLst>
          </p:cNvPr>
          <p:cNvSpPr>
            <a:spLocks noGrp="1"/>
          </p:cNvSpPr>
          <p:nvPr>
            <p:ph type="sldNum" sz="quarter" idx="25"/>
          </p:nvPr>
        </p:nvSpPr>
        <p:spPr/>
        <p:txBody>
          <a:bodyPr/>
          <a:lstStyle/>
          <a:p>
            <a:fld id="{1755F6D2-49A6-E64A-811B-3E9DE07970BF}" type="slidenum">
              <a:rPr lang="en-US" smtClean="0"/>
              <a:pPr/>
              <a:t>‹#›</a:t>
            </a:fld>
            <a:endParaRPr lang="en-US"/>
          </a:p>
        </p:txBody>
      </p:sp>
      <p:sp>
        <p:nvSpPr>
          <p:cNvPr id="36" name="Content Placeholder 5">
            <a:extLst>
              <a:ext uri="{FF2B5EF4-FFF2-40B4-BE49-F238E27FC236}">
                <a16:creationId xmlns:a16="http://schemas.microsoft.com/office/drawing/2014/main" id="{099EE972-B614-1049-BF33-2AF64E6400CA}"/>
              </a:ext>
            </a:extLst>
          </p:cNvPr>
          <p:cNvSpPr>
            <a:spLocks noGrp="1"/>
          </p:cNvSpPr>
          <p:nvPr>
            <p:ph sz="quarter" idx="26" hasCustomPrompt="1"/>
          </p:nvPr>
        </p:nvSpPr>
        <p:spPr>
          <a:xfrm>
            <a:off x="1135506" y="2361903"/>
            <a:ext cx="2389116" cy="750702"/>
          </a:xfrm>
          <a:prstGeom prst="rect">
            <a:avLst/>
          </a:prstGeom>
        </p:spPr>
        <p:txBody>
          <a:bodyPr/>
          <a:lstStyle>
            <a:lvl1pPr marL="0" indent="0">
              <a:buNone/>
              <a:defRPr sz="1050" baseline="0">
                <a:solidFill>
                  <a:schemeClr val="bg1">
                    <a:lumMod val="50000"/>
                  </a:schemeClr>
                </a:solidFill>
              </a:defRPr>
            </a:lvl1pPr>
            <a:lvl2pPr>
              <a:defRPr sz="996"/>
            </a:lvl2pPr>
            <a:lvl3pPr>
              <a:defRPr sz="996"/>
            </a:lvl3pPr>
            <a:lvl4pPr>
              <a:defRPr sz="996"/>
            </a:lvl4pPr>
            <a:lvl5pPr>
              <a:defRPr sz="996"/>
            </a:lvl5pPr>
          </a:lstStyle>
          <a:p>
            <a:pPr algn="r"/>
            <a:r>
              <a:rPr lang="en-US" sz="996" err="1">
                <a:latin typeface="Calibri" panose="020F0502020204030204" pitchFamily="34" charset="0"/>
                <a:cs typeface="Calibri" panose="020F0502020204030204" pitchFamily="34" charset="0"/>
              </a:rPr>
              <a:t>Fusce</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diam</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tortor</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mattis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quis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dapibus</a:t>
            </a:r>
            <a:r>
              <a:rPr lang="en-US" sz="996">
                <a:latin typeface="Calibri" panose="020F0502020204030204" pitchFamily="34" charset="0"/>
                <a:cs typeface="Calibri" panose="020F0502020204030204" pitchFamily="34" charset="0"/>
              </a:rPr>
              <a:t> vitae, </a:t>
            </a:r>
            <a:r>
              <a:rPr lang="en-US" sz="996" err="1">
                <a:latin typeface="Calibri" panose="020F0502020204030204" pitchFamily="34" charset="0"/>
                <a:cs typeface="Calibri" panose="020F0502020204030204" pitchFamily="34" charset="0"/>
              </a:rPr>
              <a:t>euismod</a:t>
            </a:r>
            <a:r>
              <a:rPr lang="en-US" sz="996">
                <a:latin typeface="Calibri" panose="020F0502020204030204" pitchFamily="34" charset="0"/>
                <a:cs typeface="Calibri" panose="020F0502020204030204" pitchFamily="34" charset="0"/>
              </a:rPr>
              <a:t> non </a:t>
            </a:r>
            <a:r>
              <a:rPr lang="en-US" sz="996" err="1">
                <a:latin typeface="Calibri" panose="020F0502020204030204" pitchFamily="34" charset="0"/>
                <a:cs typeface="Calibri" panose="020F0502020204030204" pitchFamily="34" charset="0"/>
              </a:rPr>
              <a:t>purus</a:t>
            </a:r>
            <a:r>
              <a:rPr lang="en-US" sz="996">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5982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p:cTn id="7" dur="400" fill="hold"/>
                                        <p:tgtEl>
                                          <p:spTgt spid="15"/>
                                        </p:tgtEl>
                                        <p:attrNameLst>
                                          <p:attrName>ppt_w</p:attrName>
                                        </p:attrNameLst>
                                      </p:cBhvr>
                                      <p:tavLst>
                                        <p:tav tm="0">
                                          <p:val>
                                            <p:fltVal val="0"/>
                                          </p:val>
                                        </p:tav>
                                        <p:tav tm="100000">
                                          <p:val>
                                            <p:strVal val="#ppt_w"/>
                                          </p:val>
                                        </p:tav>
                                      </p:tavLst>
                                    </p:anim>
                                    <p:anim calcmode="lin" valueType="num">
                                      <p:cBhvr>
                                        <p:cTn id="8" dur="400" fill="hold"/>
                                        <p:tgtEl>
                                          <p:spTgt spid="15"/>
                                        </p:tgtEl>
                                        <p:attrNameLst>
                                          <p:attrName>ppt_h</p:attrName>
                                        </p:attrNameLst>
                                      </p:cBhvr>
                                      <p:tavLst>
                                        <p:tav tm="0">
                                          <p:val>
                                            <p:fltVal val="0"/>
                                          </p:val>
                                        </p:tav>
                                        <p:tav tm="100000">
                                          <p:val>
                                            <p:strVal val="#ppt_h"/>
                                          </p:val>
                                        </p:tav>
                                      </p:tavLst>
                                    </p:anim>
                                    <p:animEffect transition="in" filter="fade">
                                      <p:cBhvr>
                                        <p:cTn id="9" dur="400"/>
                                        <p:tgtEl>
                                          <p:spTgt spid="1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400" fill="hold"/>
                                        <p:tgtEl>
                                          <p:spTgt spid="24"/>
                                        </p:tgtEl>
                                        <p:attrNameLst>
                                          <p:attrName>ppt_w</p:attrName>
                                        </p:attrNameLst>
                                      </p:cBhvr>
                                      <p:tavLst>
                                        <p:tav tm="0">
                                          <p:val>
                                            <p:fltVal val="0"/>
                                          </p:val>
                                        </p:tav>
                                        <p:tav tm="100000">
                                          <p:val>
                                            <p:strVal val="#ppt_w"/>
                                          </p:val>
                                        </p:tav>
                                      </p:tavLst>
                                    </p:anim>
                                    <p:anim calcmode="lin" valueType="num">
                                      <p:cBhvr>
                                        <p:cTn id="13" dur="400" fill="hold"/>
                                        <p:tgtEl>
                                          <p:spTgt spid="24"/>
                                        </p:tgtEl>
                                        <p:attrNameLst>
                                          <p:attrName>ppt_h</p:attrName>
                                        </p:attrNameLst>
                                      </p:cBhvr>
                                      <p:tavLst>
                                        <p:tav tm="0">
                                          <p:val>
                                            <p:fltVal val="0"/>
                                          </p:val>
                                        </p:tav>
                                        <p:tav tm="100000">
                                          <p:val>
                                            <p:strVal val="#ppt_h"/>
                                          </p:val>
                                        </p:tav>
                                      </p:tavLst>
                                    </p:anim>
                                    <p:animEffect transition="in" filter="fade">
                                      <p:cBhvr>
                                        <p:cTn id="14" dur="400"/>
                                        <p:tgtEl>
                                          <p:spTgt spid="24"/>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400" fill="hold"/>
                                        <p:tgtEl>
                                          <p:spTgt spid="25"/>
                                        </p:tgtEl>
                                        <p:attrNameLst>
                                          <p:attrName>ppt_w</p:attrName>
                                        </p:attrNameLst>
                                      </p:cBhvr>
                                      <p:tavLst>
                                        <p:tav tm="0">
                                          <p:val>
                                            <p:fltVal val="0"/>
                                          </p:val>
                                        </p:tav>
                                        <p:tav tm="100000">
                                          <p:val>
                                            <p:strVal val="#ppt_w"/>
                                          </p:val>
                                        </p:tav>
                                      </p:tavLst>
                                    </p:anim>
                                    <p:anim calcmode="lin" valueType="num">
                                      <p:cBhvr>
                                        <p:cTn id="18" dur="400" fill="hold"/>
                                        <p:tgtEl>
                                          <p:spTgt spid="25"/>
                                        </p:tgtEl>
                                        <p:attrNameLst>
                                          <p:attrName>ppt_h</p:attrName>
                                        </p:attrNameLst>
                                      </p:cBhvr>
                                      <p:tavLst>
                                        <p:tav tm="0">
                                          <p:val>
                                            <p:fltVal val="0"/>
                                          </p:val>
                                        </p:tav>
                                        <p:tav tm="100000">
                                          <p:val>
                                            <p:strVal val="#ppt_h"/>
                                          </p:val>
                                        </p:tav>
                                      </p:tavLst>
                                    </p:anim>
                                    <p:animEffect transition="in" filter="fade">
                                      <p:cBhvr>
                                        <p:cTn id="19" dur="400"/>
                                        <p:tgtEl>
                                          <p:spTgt spid="2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400" fill="hold"/>
                                        <p:tgtEl>
                                          <p:spTgt spid="26"/>
                                        </p:tgtEl>
                                        <p:attrNameLst>
                                          <p:attrName>ppt_w</p:attrName>
                                        </p:attrNameLst>
                                      </p:cBhvr>
                                      <p:tavLst>
                                        <p:tav tm="0">
                                          <p:val>
                                            <p:fltVal val="0"/>
                                          </p:val>
                                        </p:tav>
                                        <p:tav tm="100000">
                                          <p:val>
                                            <p:strVal val="#ppt_w"/>
                                          </p:val>
                                        </p:tav>
                                      </p:tavLst>
                                    </p:anim>
                                    <p:anim calcmode="lin" valueType="num">
                                      <p:cBhvr>
                                        <p:cTn id="23" dur="400" fill="hold"/>
                                        <p:tgtEl>
                                          <p:spTgt spid="26"/>
                                        </p:tgtEl>
                                        <p:attrNameLst>
                                          <p:attrName>ppt_h</p:attrName>
                                        </p:attrNameLst>
                                      </p:cBhvr>
                                      <p:tavLst>
                                        <p:tav tm="0">
                                          <p:val>
                                            <p:fltVal val="0"/>
                                          </p:val>
                                        </p:tav>
                                        <p:tav tm="100000">
                                          <p:val>
                                            <p:strVal val="#ppt_h"/>
                                          </p:val>
                                        </p:tav>
                                      </p:tavLst>
                                    </p:anim>
                                    <p:animEffect transition="in" filter="fade">
                                      <p:cBhvr>
                                        <p:cTn id="24" dur="400"/>
                                        <p:tgtEl>
                                          <p:spTgt spid="2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800" fill="hold"/>
                                        <p:tgtEl>
                                          <p:spTgt spid="10"/>
                                        </p:tgtEl>
                                        <p:attrNameLst>
                                          <p:attrName>ppt_w</p:attrName>
                                        </p:attrNameLst>
                                      </p:cBhvr>
                                      <p:tavLst>
                                        <p:tav tm="0">
                                          <p:val>
                                            <p:fltVal val="0"/>
                                          </p:val>
                                        </p:tav>
                                        <p:tav tm="100000">
                                          <p:val>
                                            <p:strVal val="#ppt_w"/>
                                          </p:val>
                                        </p:tav>
                                      </p:tavLst>
                                    </p:anim>
                                    <p:anim calcmode="lin" valueType="num">
                                      <p:cBhvr>
                                        <p:cTn id="33" dur="800" fill="hold"/>
                                        <p:tgtEl>
                                          <p:spTgt spid="10"/>
                                        </p:tgtEl>
                                        <p:attrNameLst>
                                          <p:attrName>ppt_h</p:attrName>
                                        </p:attrNameLst>
                                      </p:cBhvr>
                                      <p:tavLst>
                                        <p:tav tm="0">
                                          <p:val>
                                            <p:fltVal val="0"/>
                                          </p:val>
                                        </p:tav>
                                        <p:tav tm="100000">
                                          <p:val>
                                            <p:strVal val="#ppt_h"/>
                                          </p:val>
                                        </p:tav>
                                      </p:tavLst>
                                    </p:anim>
                                    <p:animEffect transition="in" filter="fade">
                                      <p:cBhvr>
                                        <p:cTn id="34" dur="800"/>
                                        <p:tgtEl>
                                          <p:spTgt spid="1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800" fill="hold"/>
                                        <p:tgtEl>
                                          <p:spTgt spid="11"/>
                                        </p:tgtEl>
                                        <p:attrNameLst>
                                          <p:attrName>ppt_w</p:attrName>
                                        </p:attrNameLst>
                                      </p:cBhvr>
                                      <p:tavLst>
                                        <p:tav tm="0">
                                          <p:val>
                                            <p:fltVal val="0"/>
                                          </p:val>
                                        </p:tav>
                                        <p:tav tm="100000">
                                          <p:val>
                                            <p:strVal val="#ppt_w"/>
                                          </p:val>
                                        </p:tav>
                                      </p:tavLst>
                                    </p:anim>
                                    <p:anim calcmode="lin" valueType="num">
                                      <p:cBhvr>
                                        <p:cTn id="38" dur="800" fill="hold"/>
                                        <p:tgtEl>
                                          <p:spTgt spid="11"/>
                                        </p:tgtEl>
                                        <p:attrNameLst>
                                          <p:attrName>ppt_h</p:attrName>
                                        </p:attrNameLst>
                                      </p:cBhvr>
                                      <p:tavLst>
                                        <p:tav tm="0">
                                          <p:val>
                                            <p:fltVal val="0"/>
                                          </p:val>
                                        </p:tav>
                                        <p:tav tm="100000">
                                          <p:val>
                                            <p:strVal val="#ppt_h"/>
                                          </p:val>
                                        </p:tav>
                                      </p:tavLst>
                                    </p:anim>
                                    <p:animEffect transition="in" filter="fade">
                                      <p:cBhvr>
                                        <p:cTn id="39" dur="800"/>
                                        <p:tgtEl>
                                          <p:spTgt spid="11"/>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800" fill="hold"/>
                                        <p:tgtEl>
                                          <p:spTgt spid="13"/>
                                        </p:tgtEl>
                                        <p:attrNameLst>
                                          <p:attrName>ppt_w</p:attrName>
                                        </p:attrNameLst>
                                      </p:cBhvr>
                                      <p:tavLst>
                                        <p:tav tm="0">
                                          <p:val>
                                            <p:fltVal val="0"/>
                                          </p:val>
                                        </p:tav>
                                        <p:tav tm="100000">
                                          <p:val>
                                            <p:strVal val="#ppt_w"/>
                                          </p:val>
                                        </p:tav>
                                      </p:tavLst>
                                    </p:anim>
                                    <p:anim calcmode="lin" valueType="num">
                                      <p:cBhvr>
                                        <p:cTn id="43" dur="800" fill="hold"/>
                                        <p:tgtEl>
                                          <p:spTgt spid="13"/>
                                        </p:tgtEl>
                                        <p:attrNameLst>
                                          <p:attrName>ppt_h</p:attrName>
                                        </p:attrNameLst>
                                      </p:cBhvr>
                                      <p:tavLst>
                                        <p:tav tm="0">
                                          <p:val>
                                            <p:fltVal val="0"/>
                                          </p:val>
                                        </p:tav>
                                        <p:tav tm="100000">
                                          <p:val>
                                            <p:strVal val="#ppt_h"/>
                                          </p:val>
                                        </p:tav>
                                      </p:tavLst>
                                    </p:anim>
                                    <p:animEffect transition="in" filter="fade">
                                      <p:cBhvr>
                                        <p:cTn id="44" dur="800"/>
                                        <p:tgtEl>
                                          <p:spTgt spid="13"/>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800" fill="hold"/>
                                        <p:tgtEl>
                                          <p:spTgt spid="14"/>
                                        </p:tgtEl>
                                        <p:attrNameLst>
                                          <p:attrName>ppt_w</p:attrName>
                                        </p:attrNameLst>
                                      </p:cBhvr>
                                      <p:tavLst>
                                        <p:tav tm="0">
                                          <p:val>
                                            <p:fltVal val="0"/>
                                          </p:val>
                                        </p:tav>
                                        <p:tav tm="100000">
                                          <p:val>
                                            <p:strVal val="#ppt_w"/>
                                          </p:val>
                                        </p:tav>
                                      </p:tavLst>
                                    </p:anim>
                                    <p:anim calcmode="lin" valueType="num">
                                      <p:cBhvr>
                                        <p:cTn id="48" dur="800" fill="hold"/>
                                        <p:tgtEl>
                                          <p:spTgt spid="14"/>
                                        </p:tgtEl>
                                        <p:attrNameLst>
                                          <p:attrName>ppt_h</p:attrName>
                                        </p:attrNameLst>
                                      </p:cBhvr>
                                      <p:tavLst>
                                        <p:tav tm="0">
                                          <p:val>
                                            <p:fltVal val="0"/>
                                          </p:val>
                                        </p:tav>
                                        <p:tav tm="100000">
                                          <p:val>
                                            <p:strVal val="#ppt_h"/>
                                          </p:val>
                                        </p:tav>
                                      </p:tavLst>
                                    </p:anim>
                                    <p:animEffect transition="in" filter="fade">
                                      <p:cBhvr>
                                        <p:cTn id="49" dur="800"/>
                                        <p:tgtEl>
                                          <p:spTgt spid="1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800" fill="hold"/>
                                        <p:tgtEl>
                                          <p:spTgt spid="12"/>
                                        </p:tgtEl>
                                        <p:attrNameLst>
                                          <p:attrName>ppt_w</p:attrName>
                                        </p:attrNameLst>
                                      </p:cBhvr>
                                      <p:tavLst>
                                        <p:tav tm="0">
                                          <p:val>
                                            <p:fltVal val="0"/>
                                          </p:val>
                                        </p:tav>
                                        <p:tav tm="100000">
                                          <p:val>
                                            <p:strVal val="#ppt_w"/>
                                          </p:val>
                                        </p:tav>
                                      </p:tavLst>
                                    </p:anim>
                                    <p:anim calcmode="lin" valueType="num">
                                      <p:cBhvr>
                                        <p:cTn id="53" dur="800" fill="hold"/>
                                        <p:tgtEl>
                                          <p:spTgt spid="12"/>
                                        </p:tgtEl>
                                        <p:attrNameLst>
                                          <p:attrName>ppt_h</p:attrName>
                                        </p:attrNameLst>
                                      </p:cBhvr>
                                      <p:tavLst>
                                        <p:tav tm="0">
                                          <p:val>
                                            <p:fltVal val="0"/>
                                          </p:val>
                                        </p:tav>
                                        <p:tav tm="100000">
                                          <p:val>
                                            <p:strVal val="#ppt_h"/>
                                          </p:val>
                                        </p:tav>
                                      </p:tavLst>
                                    </p:anim>
                                    <p:animEffect transition="in" filter="fade">
                                      <p:cBhvr>
                                        <p:cTn id="54" dur="8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24" grpId="0"/>
      <p:bldP spid="25" grpId="0"/>
      <p:bldP spid="26" grpId="0"/>
      <p:bldP spid="27"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8" y="3051383"/>
            <a:ext cx="1955536" cy="353913"/>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28" name="Rounded Rectangle 27">
            <a:extLst>
              <a:ext uri="{FF2B5EF4-FFF2-40B4-BE49-F238E27FC236}">
                <a16:creationId xmlns:a16="http://schemas.microsoft.com/office/drawing/2014/main" id="{C100A5BD-B1D8-6F40-867C-2FCDED8191FE}"/>
              </a:ext>
            </a:extLst>
          </p:cNvPr>
          <p:cNvSpPr/>
          <p:nvPr userDrawn="1"/>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214297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0625F-F259-40A5-BD48-B4CB9B0AF9DE}"/>
              </a:ext>
            </a:extLst>
          </p:cNvPr>
          <p:cNvSpPr/>
          <p:nvPr userDrawn="1"/>
        </p:nvSpPr>
        <p:spPr>
          <a:xfrm>
            <a:off x="1" y="0"/>
            <a:ext cx="91463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Title Placeholder 1"/>
          <p:cNvSpPr txBox="1">
            <a:spLocks/>
          </p:cNvSpPr>
          <p:nvPr userDrawn="1"/>
        </p:nvSpPr>
        <p:spPr>
          <a:xfrm>
            <a:off x="628650" y="727976"/>
            <a:ext cx="7886700" cy="3587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400" kern="1200">
                <a:solidFill>
                  <a:schemeClr val="tx1"/>
                </a:solidFill>
                <a:latin typeface="Corbel" panose="020B0503020204020204" pitchFamily="34" charset="0"/>
                <a:ea typeface="+mj-ea"/>
                <a:cs typeface="+mj-cs"/>
              </a:defRPr>
            </a:lvl1pPr>
          </a:lstStyle>
          <a:p>
            <a:endParaRPr lang="en-US" sz="1200">
              <a:solidFill>
                <a:schemeClr val="bg1"/>
              </a:solidFill>
            </a:endParaRPr>
          </a:p>
        </p:txBody>
      </p:sp>
      <p:pic>
        <p:nvPicPr>
          <p:cNvPr id="9" name="Picture 8">
            <a:extLst>
              <a:ext uri="{FF2B5EF4-FFF2-40B4-BE49-F238E27FC236}">
                <a16:creationId xmlns:a16="http://schemas.microsoft.com/office/drawing/2014/main" id="{E03A9E43-E59F-E241-85D0-F48AF25BDC82}"/>
              </a:ext>
            </a:extLst>
          </p:cNvPr>
          <p:cNvPicPr>
            <a:picLocks noChangeAspect="1"/>
          </p:cNvPicPr>
          <p:nvPr userDrawn="1"/>
        </p:nvPicPr>
        <p:blipFill>
          <a:blip r:embed="rId2"/>
          <a:stretch>
            <a:fillRect/>
          </a:stretch>
        </p:blipFill>
        <p:spPr>
          <a:xfrm>
            <a:off x="2" y="6311901"/>
            <a:ext cx="8515349" cy="546098"/>
          </a:xfrm>
          <a:prstGeom prst="rect">
            <a:avLst/>
          </a:prstGeom>
        </p:spPr>
      </p:pic>
      <p:pic>
        <p:nvPicPr>
          <p:cNvPr id="11" name="Picture 10">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3"/>
          <a:srcRect l="40266" t="17921" r="39881" b="19160"/>
          <a:stretch/>
        </p:blipFill>
        <p:spPr>
          <a:xfrm>
            <a:off x="8727998" y="6356352"/>
            <a:ext cx="215283" cy="435196"/>
          </a:xfrm>
          <a:prstGeom prst="rect">
            <a:avLst/>
          </a:prstGeom>
        </p:spPr>
      </p:pic>
      <p:sp>
        <p:nvSpPr>
          <p:cNvPr id="12"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13"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a:p>
        </p:txBody>
      </p:sp>
      <p:sp>
        <p:nvSpPr>
          <p:cNvPr id="8" name="Text Placeholder 3">
            <a:extLst>
              <a:ext uri="{FF2B5EF4-FFF2-40B4-BE49-F238E27FC236}">
                <a16:creationId xmlns:a16="http://schemas.microsoft.com/office/drawing/2014/main" id="{F69003F4-E17E-3949-B560-6EDEEDA88835}"/>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none"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10" name="Straight Connector 9">
            <a:extLst>
              <a:ext uri="{FF2B5EF4-FFF2-40B4-BE49-F238E27FC236}">
                <a16:creationId xmlns:a16="http://schemas.microsoft.com/office/drawing/2014/main" id="{DFBE4022-A206-6443-8C6B-43FD88A928A0}"/>
              </a:ext>
            </a:extLst>
          </p:cNvPr>
          <p:cNvCxnSpPr>
            <a:cxnSpLocks/>
          </p:cNvCxnSpPr>
          <p:nvPr userDrawn="1"/>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4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 concept ima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F95-F8E2-FC44-B604-CCFF31FC03F0}"/>
              </a:ext>
            </a:extLst>
          </p:cNvPr>
          <p:cNvSpPr>
            <a:spLocks/>
          </p:cNvSpPr>
          <p:nvPr userDrawn="1"/>
        </p:nvSpPr>
        <p:spPr bwMode="auto">
          <a:xfrm>
            <a:off x="675986" y="2675313"/>
            <a:ext cx="403145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2400" b="1">
                <a:solidFill>
                  <a:schemeClr val="bg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4E8AEE9E-2EBE-5F41-9322-B90C8044E634}"/>
              </a:ext>
            </a:extLst>
          </p:cNvPr>
          <p:cNvSpPr txBox="1">
            <a:spLocks/>
          </p:cNvSpPr>
          <p:nvPr userDrawn="1"/>
        </p:nvSpPr>
        <p:spPr>
          <a:xfrm>
            <a:off x="675986" y="3666084"/>
            <a:ext cx="8288400" cy="13716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a:r>
              <a:rPr lang="en-GB" sz="900" b="1">
                <a:solidFill>
                  <a:schemeClr val="bg1"/>
                </a:solidFill>
                <a:latin typeface="Calibri" panose="020F0502020204030204" pitchFamily="34" charset="0"/>
                <a:cs typeface="Calibri" panose="020F0502020204030204" pitchFamily="34" charset="0"/>
              </a:rPr>
              <a:t>About </a:t>
            </a:r>
            <a:r>
              <a:rPr lang="en-GB" sz="900" b="1" err="1">
                <a:solidFill>
                  <a:schemeClr val="bg1"/>
                </a:solidFill>
                <a:latin typeface="Calibri" panose="020F0502020204030204" pitchFamily="34" charset="0"/>
                <a:cs typeface="Calibri" panose="020F0502020204030204" pitchFamily="34" charset="0"/>
              </a:rPr>
              <a:t>Mphasis</a:t>
            </a:r>
            <a:endParaRPr lang="en-GB" sz="900">
              <a:solidFill>
                <a:schemeClr val="bg1"/>
              </a:solidFill>
              <a:latin typeface="Calibri" panose="020F0502020204030204" pitchFamily="34" charset="0"/>
              <a:cs typeface="Calibri" panose="020F0502020204030204" pitchFamily="34" charset="0"/>
            </a:endParaRPr>
          </a:p>
          <a:p>
            <a:pPr algn="just"/>
            <a:r>
              <a:rPr lang="en-US" sz="900" u="sng" err="1">
                <a:latin typeface="Calibri" panose="020F0502020204030204" pitchFamily="34" charset="0"/>
                <a:cs typeface="Calibri" panose="020F0502020204030204" pitchFamily="34" charset="0"/>
                <a:hlinkClick r:id="rId2"/>
              </a:rPr>
              <a:t>Mphasis</a:t>
            </a:r>
            <a:r>
              <a:rPr lang="en-US" sz="900">
                <a:latin typeface="Calibri" panose="020F0502020204030204" pitchFamily="34" charset="0"/>
                <a:cs typeface="Calibri" panose="020F0502020204030204" pitchFamily="34" charset="0"/>
              </a:rPr>
              <a:t> </a:t>
            </a:r>
            <a:r>
              <a:rPr lang="en-GB" sz="90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and is reflected in the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a:t>
            </a:r>
            <a:r>
              <a:rPr lang="en-US" sz="900" u="sng">
                <a:latin typeface="Calibri" panose="020F0502020204030204" pitchFamily="34" charset="0"/>
                <a:cs typeface="Calibri" panose="020F0502020204030204" pitchFamily="34" charset="0"/>
                <a:hlinkClick r:id="rId3"/>
              </a:rPr>
              <a:t>Front2Back</a:t>
            </a:r>
            <a:r>
              <a:rPr lang="en-US" sz="900">
                <a:solidFill>
                  <a:schemeClr val="bg1"/>
                </a:solidFill>
                <a:latin typeface="Calibri" panose="020F0502020204030204" pitchFamily="34" charset="0"/>
                <a:cs typeface="Calibri" panose="020F0502020204030204" pitchFamily="34" charset="0"/>
              </a:rPr>
              <a:t>™ Transformation </a:t>
            </a:r>
            <a:r>
              <a:rPr lang="en-GB" sz="90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a:t>
            </a:r>
          </a:p>
          <a:p>
            <a:pPr algn="just"/>
            <a:r>
              <a:rPr lang="en-GB" sz="900">
                <a:solidFill>
                  <a:schemeClr val="bg1"/>
                </a:solidFill>
                <a:latin typeface="Calibri" panose="020F0502020204030204" pitchFamily="34" charset="0"/>
                <a:cs typeface="Calibri" panose="020F0502020204030204" pitchFamily="34" charset="0"/>
              </a:rPr>
              <a:t>(C=</a:t>
            </a:r>
            <a:r>
              <a:rPr lang="en-GB" sz="900" u="sng">
                <a:latin typeface="Calibri" panose="020F0502020204030204" pitchFamily="34" charset="0"/>
                <a:cs typeface="Calibri" panose="020F0502020204030204" pitchFamily="34" charset="0"/>
                <a:hlinkClick r:id="rId3"/>
              </a:rPr>
              <a:t>X2C</a:t>
            </a:r>
            <a:r>
              <a:rPr lang="en-US" sz="900" u="sng" baseline="30000">
                <a:latin typeface="Calibri" panose="020F0502020204030204" pitchFamily="34" charset="0"/>
                <a:cs typeface="Calibri" panose="020F0502020204030204" pitchFamily="34" charset="0"/>
                <a:hlinkClick r:id="rId3"/>
              </a:rPr>
              <a:t>2 </a:t>
            </a:r>
            <a:r>
              <a:rPr lang="en-US" sz="900" u="sng" baseline="-25000">
                <a:latin typeface="Calibri" panose="020F0502020204030204" pitchFamily="34" charset="0"/>
                <a:cs typeface="Calibri" panose="020F0502020204030204" pitchFamily="34" charset="0"/>
                <a:hlinkClick r:id="rId3"/>
              </a:rPr>
              <a:t>TM</a:t>
            </a:r>
            <a:r>
              <a:rPr lang="en-GB" sz="900">
                <a:solidFill>
                  <a:schemeClr val="bg1"/>
                </a:solidFill>
                <a:latin typeface="Calibri" panose="020F0502020204030204" pitchFamily="34" charset="0"/>
                <a:cs typeface="Calibri" panose="020F0502020204030204" pitchFamily="34" charset="0"/>
              </a:rPr>
              <a:t>=1) digital experience to clients and their end customers.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Service Transformation approach helps ‘shrink the core’ through the application of digital technologies across legacy environments within an enterprise, enabling businesses to stay ahead in a changing world.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core reference architectures and tools, speed and innovation with domain expertise and specialization are key to building strong relationships with marquee clients. Click</a:t>
            </a:r>
            <a:r>
              <a:rPr lang="en-GB" sz="900">
                <a:latin typeface="Calibri" panose="020F0502020204030204" pitchFamily="34" charset="0"/>
                <a:cs typeface="Calibri" panose="020F0502020204030204" pitchFamily="34" charset="0"/>
              </a:rPr>
              <a:t> </a:t>
            </a:r>
            <a:r>
              <a:rPr lang="en-US" sz="900" u="sng">
                <a:latin typeface="Calibri" panose="020F0502020204030204" pitchFamily="34" charset="0"/>
                <a:cs typeface="Calibri" panose="020F0502020204030204" pitchFamily="34" charset="0"/>
                <a:hlinkClick r:id="rId2"/>
              </a:rPr>
              <a:t>here</a:t>
            </a:r>
            <a:r>
              <a:rPr lang="en-GB" sz="900">
                <a:latin typeface="Calibri" panose="020F0502020204030204" pitchFamily="34" charset="0"/>
                <a:cs typeface="Calibri" panose="020F0502020204030204" pitchFamily="34" charset="0"/>
              </a:rPr>
              <a:t> </a:t>
            </a:r>
            <a:r>
              <a:rPr lang="en-GB" sz="900">
                <a:solidFill>
                  <a:schemeClr val="bg1"/>
                </a:solidFill>
                <a:latin typeface="Calibri" panose="020F0502020204030204" pitchFamily="34" charset="0"/>
                <a:cs typeface="Calibri" panose="020F0502020204030204" pitchFamily="34" charset="0"/>
              </a:rPr>
              <a:t>to know</a:t>
            </a:r>
          </a:p>
          <a:p>
            <a:pPr algn="just" eaLnBrk="1" hangingPunct="1">
              <a:spcBef>
                <a:spcPct val="20000"/>
              </a:spcBef>
              <a:buFont typeface="Arial" charset="0"/>
              <a:buNone/>
              <a:defRPr/>
            </a:pPr>
            <a:endParaRPr lang="en-US" sz="900">
              <a:solidFill>
                <a:schemeClr val="bg1"/>
              </a:solidFill>
              <a:latin typeface="Calibri" panose="020F0502020204030204" pitchFamily="34" charset="0"/>
              <a:ea typeface="ヒラギノ角ゴ Pro W3" charset="0"/>
              <a:cs typeface="Calibri" panose="020F0502020204030204" pitchFamily="34" charset="0"/>
            </a:endParaRPr>
          </a:p>
        </p:txBody>
      </p:sp>
      <p:sp>
        <p:nvSpPr>
          <p:cNvPr id="4" name="Subtitle 2">
            <a:extLst>
              <a:ext uri="{FF2B5EF4-FFF2-40B4-BE49-F238E27FC236}">
                <a16:creationId xmlns:a16="http://schemas.microsoft.com/office/drawing/2014/main" id="{1230EAD7-EF60-924B-865C-8C70CD72A124}"/>
              </a:ext>
            </a:extLst>
          </p:cNvPr>
          <p:cNvSpPr txBox="1">
            <a:spLocks/>
          </p:cNvSpPr>
          <p:nvPr userDrawn="1"/>
        </p:nvSpPr>
        <p:spPr>
          <a:xfrm>
            <a:off x="675986" y="5157310"/>
            <a:ext cx="8288400" cy="11430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marL="0" marR="0" indent="0" algn="just" defTabSz="913897" rtl="0" eaLnBrk="1" fontAlgn="base" latinLnBrk="0" hangingPunct="1">
              <a:lnSpc>
                <a:spcPct val="100000"/>
              </a:lnSpc>
              <a:spcBef>
                <a:spcPct val="20000"/>
              </a:spcBef>
              <a:spcAft>
                <a:spcPct val="0"/>
              </a:spcAft>
              <a:buClrTx/>
              <a:buSzTx/>
              <a:buFont typeface="Arial" charset="0"/>
              <a:buNone/>
              <a:tabLst/>
              <a:defRPr/>
            </a:pPr>
            <a:r>
              <a:rPr lang="en-US" sz="900" b="1">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90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825">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and identified as “Confidential”. Those parties to whom it is distributed shall exercise the same degree of custody and care afforded their own such information. It is not to be disclosed, in whole or in part to any third parties, without the express written authorization of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It is not to be duplicated or used, in whole or in part, for any purpose other than the evaluation of, and response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proposal or bid, or the performance and execution of a contract awarded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This document will be returned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upon request.</a:t>
            </a:r>
          </a:p>
        </p:txBody>
      </p:sp>
    </p:spTree>
    <p:extLst>
      <p:ext uri="{BB962C8B-B14F-4D97-AF65-F5344CB8AC3E}">
        <p14:creationId xmlns:p14="http://schemas.microsoft.com/office/powerpoint/2010/main" val="1553658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itle + concept imag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314509"/>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Title + concept ima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F95-F8E2-FC44-B604-CCFF31FC03F0}"/>
              </a:ext>
            </a:extLst>
          </p:cNvPr>
          <p:cNvSpPr>
            <a:spLocks/>
          </p:cNvSpPr>
          <p:nvPr/>
        </p:nvSpPr>
        <p:spPr bwMode="auto">
          <a:xfrm>
            <a:off x="675986" y="2675313"/>
            <a:ext cx="403145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2400" b="1">
                <a:solidFill>
                  <a:schemeClr val="bg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4E8AEE9E-2EBE-5F41-9322-B90C8044E634}"/>
              </a:ext>
            </a:extLst>
          </p:cNvPr>
          <p:cNvSpPr txBox="1">
            <a:spLocks/>
          </p:cNvSpPr>
          <p:nvPr/>
        </p:nvSpPr>
        <p:spPr>
          <a:xfrm>
            <a:off x="675986" y="3666084"/>
            <a:ext cx="8288400" cy="13716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a:r>
              <a:rPr lang="en-GB" sz="900" b="1">
                <a:solidFill>
                  <a:schemeClr val="bg1"/>
                </a:solidFill>
                <a:latin typeface="Calibri" panose="020F0502020204030204" pitchFamily="34" charset="0"/>
                <a:cs typeface="Calibri" panose="020F0502020204030204" pitchFamily="34" charset="0"/>
              </a:rPr>
              <a:t>About </a:t>
            </a:r>
            <a:r>
              <a:rPr lang="en-GB" sz="900" b="1" err="1">
                <a:solidFill>
                  <a:schemeClr val="bg1"/>
                </a:solidFill>
                <a:latin typeface="Calibri" panose="020F0502020204030204" pitchFamily="34" charset="0"/>
                <a:cs typeface="Calibri" panose="020F0502020204030204" pitchFamily="34" charset="0"/>
              </a:rPr>
              <a:t>Mphasis</a:t>
            </a:r>
            <a:endParaRPr lang="en-GB" sz="900">
              <a:solidFill>
                <a:schemeClr val="bg1"/>
              </a:solidFill>
              <a:latin typeface="Calibri" panose="020F0502020204030204" pitchFamily="34" charset="0"/>
              <a:cs typeface="Calibri" panose="020F0502020204030204" pitchFamily="34" charset="0"/>
            </a:endParaRPr>
          </a:p>
          <a:p>
            <a:pPr algn="just"/>
            <a:r>
              <a:rPr lang="en-US" sz="900" u="sng" err="1">
                <a:latin typeface="Calibri" panose="020F0502020204030204" pitchFamily="34" charset="0"/>
                <a:cs typeface="Calibri" panose="020F0502020204030204" pitchFamily="34" charset="0"/>
                <a:hlinkClick r:id="rId2"/>
              </a:rPr>
              <a:t>Mphasis</a:t>
            </a:r>
            <a:r>
              <a:rPr lang="en-US" sz="900">
                <a:latin typeface="Calibri" panose="020F0502020204030204" pitchFamily="34" charset="0"/>
                <a:cs typeface="Calibri" panose="020F0502020204030204" pitchFamily="34" charset="0"/>
              </a:rPr>
              <a:t> </a:t>
            </a:r>
            <a:r>
              <a:rPr lang="en-GB" sz="90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and is reflected in the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a:t>
            </a:r>
            <a:r>
              <a:rPr lang="en-US" sz="900" u="sng">
                <a:latin typeface="Calibri" panose="020F0502020204030204" pitchFamily="34" charset="0"/>
                <a:cs typeface="Calibri" panose="020F0502020204030204" pitchFamily="34" charset="0"/>
                <a:hlinkClick r:id="rId3"/>
              </a:rPr>
              <a:t>Front2Back</a:t>
            </a:r>
            <a:r>
              <a:rPr lang="en-US" sz="900">
                <a:solidFill>
                  <a:schemeClr val="bg1"/>
                </a:solidFill>
                <a:latin typeface="Calibri" panose="020F0502020204030204" pitchFamily="34" charset="0"/>
                <a:cs typeface="Calibri" panose="020F0502020204030204" pitchFamily="34" charset="0"/>
              </a:rPr>
              <a:t>™ Transformation </a:t>
            </a:r>
            <a:r>
              <a:rPr lang="en-GB" sz="90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a:t>
            </a:r>
          </a:p>
          <a:p>
            <a:pPr algn="just"/>
            <a:r>
              <a:rPr lang="en-GB" sz="900">
                <a:solidFill>
                  <a:schemeClr val="bg1"/>
                </a:solidFill>
                <a:latin typeface="Calibri" panose="020F0502020204030204" pitchFamily="34" charset="0"/>
                <a:cs typeface="Calibri" panose="020F0502020204030204" pitchFamily="34" charset="0"/>
              </a:rPr>
              <a:t>(C=</a:t>
            </a:r>
            <a:r>
              <a:rPr lang="en-GB" sz="900" u="sng">
                <a:latin typeface="Calibri" panose="020F0502020204030204" pitchFamily="34" charset="0"/>
                <a:cs typeface="Calibri" panose="020F0502020204030204" pitchFamily="34" charset="0"/>
                <a:hlinkClick r:id="rId3"/>
              </a:rPr>
              <a:t>X2C</a:t>
            </a:r>
            <a:r>
              <a:rPr lang="en-US" sz="900" u="sng" baseline="30000">
                <a:latin typeface="Calibri" panose="020F0502020204030204" pitchFamily="34" charset="0"/>
                <a:cs typeface="Calibri" panose="020F0502020204030204" pitchFamily="34" charset="0"/>
                <a:hlinkClick r:id="rId3"/>
              </a:rPr>
              <a:t>2 </a:t>
            </a:r>
            <a:r>
              <a:rPr lang="en-US" sz="900" u="sng" baseline="-25000">
                <a:latin typeface="Calibri" panose="020F0502020204030204" pitchFamily="34" charset="0"/>
                <a:cs typeface="Calibri" panose="020F0502020204030204" pitchFamily="34" charset="0"/>
                <a:hlinkClick r:id="rId3"/>
              </a:rPr>
              <a:t>TM</a:t>
            </a:r>
            <a:r>
              <a:rPr lang="en-GB" sz="900">
                <a:solidFill>
                  <a:schemeClr val="bg1"/>
                </a:solidFill>
                <a:latin typeface="Calibri" panose="020F0502020204030204" pitchFamily="34" charset="0"/>
                <a:cs typeface="Calibri" panose="020F0502020204030204" pitchFamily="34" charset="0"/>
              </a:rPr>
              <a:t>=1) digital experience to clients and their end customers.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Service Transformation approach helps ‘shrink the core’ through the application of digital technologies across legacy environments within an enterprise, enabling businesses to stay ahead in a changing world.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core reference architectures and tools, speed and innovation with domain expertise and specialization are key to building strong relationships with marquee clients. Click</a:t>
            </a:r>
            <a:r>
              <a:rPr lang="en-GB" sz="900">
                <a:latin typeface="Calibri" panose="020F0502020204030204" pitchFamily="34" charset="0"/>
                <a:cs typeface="Calibri" panose="020F0502020204030204" pitchFamily="34" charset="0"/>
              </a:rPr>
              <a:t> </a:t>
            </a:r>
            <a:r>
              <a:rPr lang="en-US" sz="900" u="sng">
                <a:latin typeface="Calibri" panose="020F0502020204030204" pitchFamily="34" charset="0"/>
                <a:cs typeface="Calibri" panose="020F0502020204030204" pitchFamily="34" charset="0"/>
                <a:hlinkClick r:id="rId2"/>
              </a:rPr>
              <a:t>here</a:t>
            </a:r>
            <a:r>
              <a:rPr lang="en-GB" sz="900">
                <a:latin typeface="Calibri" panose="020F0502020204030204" pitchFamily="34" charset="0"/>
                <a:cs typeface="Calibri" panose="020F0502020204030204" pitchFamily="34" charset="0"/>
              </a:rPr>
              <a:t> </a:t>
            </a:r>
            <a:r>
              <a:rPr lang="en-GB" sz="900">
                <a:solidFill>
                  <a:schemeClr val="bg1"/>
                </a:solidFill>
                <a:latin typeface="Calibri" panose="020F0502020204030204" pitchFamily="34" charset="0"/>
                <a:cs typeface="Calibri" panose="020F0502020204030204" pitchFamily="34" charset="0"/>
              </a:rPr>
              <a:t>to know</a:t>
            </a:r>
          </a:p>
          <a:p>
            <a:pPr algn="just" eaLnBrk="1" hangingPunct="1">
              <a:spcBef>
                <a:spcPct val="20000"/>
              </a:spcBef>
              <a:buFont typeface="Arial" charset="0"/>
              <a:buNone/>
              <a:defRPr/>
            </a:pPr>
            <a:endParaRPr lang="en-US" sz="900">
              <a:solidFill>
                <a:schemeClr val="bg1"/>
              </a:solidFill>
              <a:latin typeface="Calibri" panose="020F0502020204030204" pitchFamily="34" charset="0"/>
              <a:ea typeface="ヒラギノ角ゴ Pro W3" charset="0"/>
              <a:cs typeface="Calibri" panose="020F0502020204030204" pitchFamily="34" charset="0"/>
            </a:endParaRPr>
          </a:p>
        </p:txBody>
      </p:sp>
      <p:sp>
        <p:nvSpPr>
          <p:cNvPr id="4" name="Subtitle 2">
            <a:extLst>
              <a:ext uri="{FF2B5EF4-FFF2-40B4-BE49-F238E27FC236}">
                <a16:creationId xmlns:a16="http://schemas.microsoft.com/office/drawing/2014/main" id="{1230EAD7-EF60-924B-865C-8C70CD72A124}"/>
              </a:ext>
            </a:extLst>
          </p:cNvPr>
          <p:cNvSpPr txBox="1">
            <a:spLocks/>
          </p:cNvSpPr>
          <p:nvPr/>
        </p:nvSpPr>
        <p:spPr>
          <a:xfrm>
            <a:off x="675986" y="5157310"/>
            <a:ext cx="8288400" cy="11430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marL="0" marR="0" indent="0" algn="just" defTabSz="913897" rtl="0" eaLnBrk="1" fontAlgn="base" latinLnBrk="0" hangingPunct="1">
              <a:lnSpc>
                <a:spcPct val="100000"/>
              </a:lnSpc>
              <a:spcBef>
                <a:spcPct val="20000"/>
              </a:spcBef>
              <a:spcAft>
                <a:spcPct val="0"/>
              </a:spcAft>
              <a:buClrTx/>
              <a:buSzTx/>
              <a:buFont typeface="Arial" charset="0"/>
              <a:buNone/>
              <a:tabLst/>
              <a:defRPr/>
            </a:pPr>
            <a:r>
              <a:rPr lang="en-US" sz="900" b="1">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90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825">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and identified as “Confidential”. Those parties to whom it is distributed shall exercise the same degree of custody and care afforded their own such information. It is not to be disclosed, in whole or in part to any third parties, without the express written authorization of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It is not to be duplicated or used, in whole or in part, for any purpose other than the evaluation of, and response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proposal or bid, or the performance and execution of a contract awarded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This document will be returned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upon request.</a:t>
            </a:r>
          </a:p>
        </p:txBody>
      </p:sp>
    </p:spTree>
    <p:extLst>
      <p:ext uri="{BB962C8B-B14F-4D97-AF65-F5344CB8AC3E}">
        <p14:creationId xmlns:p14="http://schemas.microsoft.com/office/powerpoint/2010/main" val="4196267923"/>
      </p:ext>
    </p:extLst>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357-715E-8D4D-BFB1-1635F8078ED9}"/>
              </a:ext>
            </a:extLst>
          </p:cNvPr>
          <p:cNvSpPr>
            <a:spLocks noGrp="1"/>
          </p:cNvSpPr>
          <p:nvPr>
            <p:ph type="ctrTitle" hasCustomPrompt="1"/>
          </p:nvPr>
        </p:nvSpPr>
        <p:spPr>
          <a:xfrm>
            <a:off x="5185317" y="2289720"/>
            <a:ext cx="2815684" cy="1219715"/>
          </a:xfrm>
        </p:spPr>
        <p:txBody>
          <a:bodyPr anchor="b">
            <a:normAutofit/>
          </a:bodyPr>
          <a:lstStyle>
            <a:lvl1pPr algn="l">
              <a:defRPr sz="2392" cap="all" baseline="0">
                <a:solidFill>
                  <a:schemeClr val="bg1"/>
                </a:solidFill>
                <a:latin typeface="+mn-lt"/>
              </a:defRPr>
            </a:lvl1pPr>
          </a:lstStyle>
          <a:p>
            <a:r>
              <a:rPr lang="en-US"/>
              <a:t>CLIENT NAME</a:t>
            </a:r>
          </a:p>
        </p:txBody>
      </p:sp>
      <p:cxnSp>
        <p:nvCxnSpPr>
          <p:cNvPr id="13" name="Straight Connector 12">
            <a:extLst>
              <a:ext uri="{FF2B5EF4-FFF2-40B4-BE49-F238E27FC236}">
                <a16:creationId xmlns:a16="http://schemas.microsoft.com/office/drawing/2014/main" id="{D2605301-A720-3D43-AD34-36B56C0B0EF3}"/>
              </a:ext>
            </a:extLst>
          </p:cNvPr>
          <p:cNvCxnSpPr/>
          <p:nvPr/>
        </p:nvCxnSpPr>
        <p:spPr>
          <a:xfrm>
            <a:off x="4795024" y="1858538"/>
            <a:ext cx="0" cy="3419708"/>
          </a:xfrm>
          <a:prstGeom prst="line">
            <a:avLst/>
          </a:prstGeom>
          <a:ln>
            <a:solidFill>
              <a:srgbClr val="B51E6A"/>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EB6B890-5D8E-1541-9056-A4FD101080F8}"/>
              </a:ext>
            </a:extLst>
          </p:cNvPr>
          <p:cNvPicPr>
            <a:picLocks noChangeAspect="1"/>
          </p:cNvPicPr>
          <p:nvPr/>
        </p:nvPicPr>
        <p:blipFill rotWithShape="1">
          <a:blip r:embed="rId2"/>
          <a:srcRect l="19132" t="26563" r="18876" b="28529"/>
          <a:stretch/>
        </p:blipFill>
        <p:spPr>
          <a:xfrm>
            <a:off x="1414943" y="2864799"/>
            <a:ext cx="2790332" cy="1289270"/>
          </a:xfrm>
          <a:prstGeom prst="rect">
            <a:avLst/>
          </a:prstGeom>
        </p:spPr>
      </p:pic>
      <p:sp>
        <p:nvSpPr>
          <p:cNvPr id="5" name="Picture Placeholder 4">
            <a:extLst>
              <a:ext uri="{FF2B5EF4-FFF2-40B4-BE49-F238E27FC236}">
                <a16:creationId xmlns:a16="http://schemas.microsoft.com/office/drawing/2014/main" id="{E5AC41B4-7C6E-1540-8F2A-F2BF17053B4A}"/>
              </a:ext>
            </a:extLst>
          </p:cNvPr>
          <p:cNvSpPr>
            <a:spLocks noGrp="1"/>
          </p:cNvSpPr>
          <p:nvPr>
            <p:ph type="pic" sz="quarter" idx="10" hasCustomPrompt="1"/>
          </p:nvPr>
        </p:nvSpPr>
        <p:spPr>
          <a:xfrm>
            <a:off x="5297489" y="3509436"/>
            <a:ext cx="1671638" cy="1352551"/>
          </a:xfrm>
          <a:prstGeom prst="rect">
            <a:avLst/>
          </a:prstGeom>
        </p:spPr>
        <p:txBody>
          <a:bodyPr/>
          <a:lstStyle>
            <a:lvl1pPr marL="0" indent="0" algn="ctr">
              <a:buNone/>
              <a:defRPr sz="996"/>
            </a:lvl1pPr>
          </a:lstStyle>
          <a:p>
            <a:r>
              <a:rPr lang="en-US"/>
              <a:t>Client Logo</a:t>
            </a:r>
          </a:p>
        </p:txBody>
      </p:sp>
    </p:spTree>
    <p:extLst>
      <p:ext uri="{BB962C8B-B14F-4D97-AF65-F5344CB8AC3E}">
        <p14:creationId xmlns:p14="http://schemas.microsoft.com/office/powerpoint/2010/main" val="120928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3142824"/>
            <a:ext cx="1955536" cy="214729"/>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91 9999999999</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434360"/>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cxnSp>
        <p:nvCxnSpPr>
          <p:cNvPr id="10" name="Straight Connector 9">
            <a:extLst>
              <a:ext uri="{FF2B5EF4-FFF2-40B4-BE49-F238E27FC236}">
                <a16:creationId xmlns:a16="http://schemas.microsoft.com/office/drawing/2014/main" id="{0D31820A-DD73-7E4D-B283-9AB9C85B3AB6}"/>
              </a:ext>
            </a:extLst>
          </p:cNvPr>
          <p:cNvCxnSpPr/>
          <p:nvPr/>
        </p:nvCxnSpPr>
        <p:spPr>
          <a:xfrm>
            <a:off x="4211210"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p:nvCxnSpPr>
        <p:spPr>
          <a:xfrm>
            <a:off x="4871608"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3341" y="3648796"/>
            <a:ext cx="322675"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0243" y="3650167"/>
            <a:ext cx="3048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17259" y="3525514"/>
            <a:ext cx="478532" cy="638043"/>
          </a:xfrm>
          <a:prstGeom prst="rect">
            <a:avLst/>
          </a:prstGeom>
        </p:spPr>
      </p:pic>
      <p:sp>
        <p:nvSpPr>
          <p:cNvPr id="28" name="Rounded Rectangle 27">
            <a:extLst>
              <a:ext uri="{FF2B5EF4-FFF2-40B4-BE49-F238E27FC236}">
                <a16:creationId xmlns:a16="http://schemas.microsoft.com/office/drawing/2014/main" id="{C100A5BD-B1D8-6F40-867C-2FCDED8191FE}"/>
              </a:ext>
            </a:extLst>
          </p:cNvPr>
          <p:cNvSpPr/>
          <p:nvPr/>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75474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3876255"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2999130"/>
            <a:ext cx="1955536" cy="384514"/>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3901834" y="5107995"/>
            <a:ext cx="1355465" cy="446617"/>
          </a:xfrm>
          <a:prstGeom prst="rect">
            <a:avLst/>
          </a:prstGeom>
        </p:spPr>
        <p:txBody>
          <a:bodyPr/>
          <a:lstStyle>
            <a:lvl1pPr marL="0" indent="0">
              <a:buNone/>
              <a:defRPr sz="996">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grpSp>
        <p:nvGrpSpPr>
          <p:cNvPr id="15" name="Group 14">
            <a:extLst>
              <a:ext uri="{FF2B5EF4-FFF2-40B4-BE49-F238E27FC236}">
                <a16:creationId xmlns:a16="http://schemas.microsoft.com/office/drawing/2014/main" id="{29E10E36-B4FE-EE4F-ABBD-6B78144A7B17}"/>
              </a:ext>
            </a:extLst>
          </p:cNvPr>
          <p:cNvGrpSpPr/>
          <p:nvPr/>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pic>
        <p:nvPicPr>
          <p:cNvPr id="17" name="Picture Placeholder 6" descr="2.jpg">
            <a:extLst>
              <a:ext uri="{FF2B5EF4-FFF2-40B4-BE49-F238E27FC236}">
                <a16:creationId xmlns:a16="http://schemas.microsoft.com/office/drawing/2014/main" id="{688F9BC3-5FC1-4E4A-A3BE-3754B5A2F5D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18" name="Rounded Rectangle 6">
            <a:extLst>
              <a:ext uri="{FF2B5EF4-FFF2-40B4-BE49-F238E27FC236}">
                <a16:creationId xmlns:a16="http://schemas.microsoft.com/office/drawing/2014/main" id="{F299805D-91AE-4A4E-BD4E-AFFD1FFA3EB4}"/>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19" name="Rounded Rectangle 7">
            <a:extLst>
              <a:ext uri="{FF2B5EF4-FFF2-40B4-BE49-F238E27FC236}">
                <a16:creationId xmlns:a16="http://schemas.microsoft.com/office/drawing/2014/main" id="{CB89025E-27BA-4F57-9D07-D6378A02A47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8" name="Rounded Rectangle 8">
            <a:extLst>
              <a:ext uri="{FF2B5EF4-FFF2-40B4-BE49-F238E27FC236}">
                <a16:creationId xmlns:a16="http://schemas.microsoft.com/office/drawing/2014/main" id="{32A67C6A-A891-4EFD-9A7A-7ED9FFBC8800}"/>
              </a:ext>
            </a:extLst>
          </p:cNvPr>
          <p:cNvSpPr/>
          <p:nvPr userDrawn="1"/>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9" name="Text Placeholder 5">
            <a:extLst>
              <a:ext uri="{FF2B5EF4-FFF2-40B4-BE49-F238E27FC236}">
                <a16:creationId xmlns:a16="http://schemas.microsoft.com/office/drawing/2014/main" id="{0222A9BD-3446-4EB5-A3A0-91CEC1DE7A2F}"/>
              </a:ext>
            </a:extLst>
          </p:cNvPr>
          <p:cNvSpPr txBox="1">
            <a:spLocks/>
          </p:cNvSpPr>
          <p:nvPr userDrawn="1"/>
        </p:nvSpPr>
        <p:spPr>
          <a:xfrm>
            <a:off x="3601798" y="3051383"/>
            <a:ext cx="1955536" cy="353913"/>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latin typeface="+mn-lt"/>
              </a:rPr>
              <a:t>FOLLOW US</a:t>
            </a:r>
          </a:p>
        </p:txBody>
      </p:sp>
      <p:pic>
        <p:nvPicPr>
          <p:cNvPr id="30" name="Picture 29">
            <a:extLst>
              <a:ext uri="{FF2B5EF4-FFF2-40B4-BE49-F238E27FC236}">
                <a16:creationId xmlns:a16="http://schemas.microsoft.com/office/drawing/2014/main" id="{6DFDADE7-3753-434E-86CE-DDEAE580190D}"/>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grpSp>
        <p:nvGrpSpPr>
          <p:cNvPr id="31" name="Group 30">
            <a:extLst>
              <a:ext uri="{FF2B5EF4-FFF2-40B4-BE49-F238E27FC236}">
                <a16:creationId xmlns:a16="http://schemas.microsoft.com/office/drawing/2014/main" id="{1BDBF60E-384B-4481-A075-75A4C57F6532}"/>
              </a:ext>
            </a:extLst>
          </p:cNvPr>
          <p:cNvGrpSpPr/>
          <p:nvPr userDrawn="1"/>
        </p:nvGrpSpPr>
        <p:grpSpPr>
          <a:xfrm>
            <a:off x="3763340" y="3487258"/>
            <a:ext cx="1632450" cy="638043"/>
            <a:chOff x="5043597" y="3487257"/>
            <a:chExt cx="2176600" cy="638043"/>
          </a:xfrm>
        </p:grpSpPr>
        <p:cxnSp>
          <p:nvCxnSpPr>
            <p:cNvPr id="32" name="Straight Connector 31">
              <a:extLst>
                <a:ext uri="{FF2B5EF4-FFF2-40B4-BE49-F238E27FC236}">
                  <a16:creationId xmlns:a16="http://schemas.microsoft.com/office/drawing/2014/main" id="{DA2834C1-D2F5-4B8B-83C7-D47835E0F0D2}"/>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1858698-AA4D-4E48-8663-362960BF9894}"/>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34" name="Picture 33">
              <a:hlinkClick r:id="rId4"/>
              <a:extLst>
                <a:ext uri="{FF2B5EF4-FFF2-40B4-BE49-F238E27FC236}">
                  <a16:creationId xmlns:a16="http://schemas.microsoft.com/office/drawing/2014/main" id="{7E4DEFBD-850C-4A21-BF84-0AD41139D68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35" name="Picture 34">
              <a:hlinkClick r:id="rId6"/>
              <a:extLst>
                <a:ext uri="{FF2B5EF4-FFF2-40B4-BE49-F238E27FC236}">
                  <a16:creationId xmlns:a16="http://schemas.microsoft.com/office/drawing/2014/main" id="{F21C9377-7A80-444B-BD95-8C04EA69F08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36" name="Picture 35">
              <a:hlinkClick r:id="rId8"/>
              <a:extLst>
                <a:ext uri="{FF2B5EF4-FFF2-40B4-BE49-F238E27FC236}">
                  <a16:creationId xmlns:a16="http://schemas.microsoft.com/office/drawing/2014/main" id="{196A08AA-513D-41EC-B703-BA228F132CD4}"/>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37" name="Rounded Rectangle 27">
            <a:extLst>
              <a:ext uri="{FF2B5EF4-FFF2-40B4-BE49-F238E27FC236}">
                <a16:creationId xmlns:a16="http://schemas.microsoft.com/office/drawing/2014/main" id="{E041F671-63D8-4260-944E-917F53014400}"/>
              </a:ext>
            </a:extLst>
          </p:cNvPr>
          <p:cNvSpPr/>
          <p:nvPr userDrawn="1"/>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386192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40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fade">
                                      <p:cBhvr>
                                        <p:cTn id="13" dur="600"/>
                                        <p:tgtEl>
                                          <p:spTgt spid="29">
                                            <p:txEl>
                                              <p:pRg st="0" end="0"/>
                                            </p:txEl>
                                          </p:spTgt>
                                        </p:tgtEl>
                                      </p:cBhvr>
                                    </p:animEffect>
                                    <p:anim calcmode="lin" valueType="num">
                                      <p:cBhvr>
                                        <p:cTn id="14" dur="6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29">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29">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P spid="29" grpId="0" build="p">
        <p:tmplLst>
          <p:tmpl lvl="1">
            <p:tnLst>
              <p:par>
                <p:cTn presetID="37" presetClass="entr" presetSubtype="0" fill="hold" nodeType="withEffect">
                  <p:stCondLst>
                    <p:cond delay="300"/>
                  </p:stCondLst>
                  <p:childTnLst>
                    <p:set>
                      <p:cBhvr>
                        <p:cTn dur="1" fill="hold">
                          <p:stCondLst>
                            <p:cond delay="0"/>
                          </p:stCondLst>
                        </p:cTn>
                        <p:tgtEl>
                          <p:spTgt spid="29"/>
                        </p:tgtEl>
                        <p:attrNameLst>
                          <p:attrName>style.visibility</p:attrName>
                        </p:attrNameLst>
                      </p:cBhvr>
                      <p:to>
                        <p:strVal val="visible"/>
                      </p:to>
                    </p:set>
                    <p:animEffect transition="in" filter="fade">
                      <p:cBhvr>
                        <p:cTn dur="600"/>
                        <p:tgtEl>
                          <p:spTgt spid="29"/>
                        </p:tgtEl>
                      </p:cBhvr>
                    </p:animEffect>
                    <p:anim calcmode="lin" valueType="num">
                      <p:cBhvr>
                        <p:cTn dur="600" fill="hold"/>
                        <p:tgtEl>
                          <p:spTgt spid="29"/>
                        </p:tgtEl>
                        <p:attrNameLst>
                          <p:attrName>ppt_x</p:attrName>
                        </p:attrNameLst>
                      </p:cBhvr>
                      <p:tavLst>
                        <p:tav tm="0">
                          <p:val>
                            <p:strVal val="#ppt_x"/>
                          </p:val>
                        </p:tav>
                        <p:tav tm="100000">
                          <p:val>
                            <p:strVal val="#ppt_x"/>
                          </p:val>
                        </p:tav>
                      </p:tavLst>
                    </p:anim>
                    <p:anim calcmode="lin" valueType="num">
                      <p:cBhvr>
                        <p:cTn dur="540" decel="100000" fill="hold"/>
                        <p:tgtEl>
                          <p:spTgt spid="29"/>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9"/>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0625F-F259-40A5-BD48-B4CB9B0AF9DE}"/>
              </a:ext>
            </a:extLst>
          </p:cNvPr>
          <p:cNvSpPr/>
          <p:nvPr/>
        </p:nvSpPr>
        <p:spPr>
          <a:xfrm>
            <a:off x="1" y="0"/>
            <a:ext cx="91463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Title Placeholder 1"/>
          <p:cNvSpPr txBox="1">
            <a:spLocks/>
          </p:cNvSpPr>
          <p:nvPr/>
        </p:nvSpPr>
        <p:spPr>
          <a:xfrm>
            <a:off x="628650" y="727976"/>
            <a:ext cx="7886700" cy="3587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400" kern="1200">
                <a:solidFill>
                  <a:schemeClr val="tx1"/>
                </a:solidFill>
                <a:latin typeface="Corbel" panose="020B0503020204020204" pitchFamily="34" charset="0"/>
                <a:ea typeface="+mj-ea"/>
                <a:cs typeface="+mj-cs"/>
              </a:defRPr>
            </a:lvl1pPr>
          </a:lstStyle>
          <a:p>
            <a:endParaRPr lang="en-US" sz="1200">
              <a:solidFill>
                <a:schemeClr val="bg1"/>
              </a:solidFill>
            </a:endParaRPr>
          </a:p>
        </p:txBody>
      </p:sp>
      <p:pic>
        <p:nvPicPr>
          <p:cNvPr id="9" name="Picture 8">
            <a:extLst>
              <a:ext uri="{FF2B5EF4-FFF2-40B4-BE49-F238E27FC236}">
                <a16:creationId xmlns:a16="http://schemas.microsoft.com/office/drawing/2014/main" id="{E03A9E43-E59F-E241-85D0-F48AF25BDC82}"/>
              </a:ext>
            </a:extLst>
          </p:cNvPr>
          <p:cNvPicPr>
            <a:picLocks noChangeAspect="1"/>
          </p:cNvPicPr>
          <p:nvPr/>
        </p:nvPicPr>
        <p:blipFill>
          <a:blip r:embed="rId2"/>
          <a:stretch>
            <a:fillRect/>
          </a:stretch>
        </p:blipFill>
        <p:spPr>
          <a:xfrm>
            <a:off x="2" y="6311901"/>
            <a:ext cx="8515349" cy="546098"/>
          </a:xfrm>
          <a:prstGeom prst="rect">
            <a:avLst/>
          </a:prstGeom>
        </p:spPr>
      </p:pic>
      <p:pic>
        <p:nvPicPr>
          <p:cNvPr id="11" name="Picture 10">
            <a:extLst>
              <a:ext uri="{FF2B5EF4-FFF2-40B4-BE49-F238E27FC236}">
                <a16:creationId xmlns:a16="http://schemas.microsoft.com/office/drawing/2014/main" id="{533131F7-980B-C14E-94DE-D732D4082E1B}"/>
              </a:ext>
            </a:extLst>
          </p:cNvPr>
          <p:cNvPicPr>
            <a:picLocks noChangeAspect="1"/>
          </p:cNvPicPr>
          <p:nvPr/>
        </p:nvPicPr>
        <p:blipFill rotWithShape="1">
          <a:blip r:embed="rId3"/>
          <a:srcRect l="40266" t="17921" r="39881" b="19160"/>
          <a:stretch/>
        </p:blipFill>
        <p:spPr>
          <a:xfrm>
            <a:off x="8727998" y="6356352"/>
            <a:ext cx="215283" cy="435196"/>
          </a:xfrm>
          <a:prstGeom prst="rect">
            <a:avLst/>
          </a:prstGeom>
        </p:spPr>
      </p:pic>
      <p:sp>
        <p:nvSpPr>
          <p:cNvPr id="12"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13"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a:p>
        </p:txBody>
      </p:sp>
      <p:sp>
        <p:nvSpPr>
          <p:cNvPr id="8" name="Text Placeholder 3">
            <a:extLst>
              <a:ext uri="{FF2B5EF4-FFF2-40B4-BE49-F238E27FC236}">
                <a16:creationId xmlns:a16="http://schemas.microsoft.com/office/drawing/2014/main" id="{F69003F4-E17E-3949-B560-6EDEEDA88835}"/>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none"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10" name="Straight Connector 9">
            <a:extLst>
              <a:ext uri="{FF2B5EF4-FFF2-40B4-BE49-F238E27FC236}">
                <a16:creationId xmlns:a16="http://schemas.microsoft.com/office/drawing/2014/main" id="{DFBE4022-A206-6443-8C6B-43FD88A928A0}"/>
              </a:ext>
            </a:extLst>
          </p:cNvPr>
          <p:cNvCxnSpPr>
            <a:cxnSpLocks/>
          </p:cNvCxnSpPr>
          <p:nvPr/>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54B2138-DF60-4E10-BFD0-71AA78E1A0D4}"/>
              </a:ext>
            </a:extLst>
          </p:cNvPr>
          <p:cNvSpPr/>
          <p:nvPr userDrawn="1"/>
        </p:nvSpPr>
        <p:spPr>
          <a:xfrm>
            <a:off x="1" y="0"/>
            <a:ext cx="91463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5" name="Title Placeholder 1">
            <a:extLst>
              <a:ext uri="{FF2B5EF4-FFF2-40B4-BE49-F238E27FC236}">
                <a16:creationId xmlns:a16="http://schemas.microsoft.com/office/drawing/2014/main" id="{D7DC4B87-50AD-44DE-8AA6-B406EF2929E6}"/>
              </a:ext>
            </a:extLst>
          </p:cNvPr>
          <p:cNvSpPr txBox="1">
            <a:spLocks/>
          </p:cNvSpPr>
          <p:nvPr userDrawn="1"/>
        </p:nvSpPr>
        <p:spPr>
          <a:xfrm>
            <a:off x="628650" y="727976"/>
            <a:ext cx="7886700" cy="3587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400" kern="1200">
                <a:solidFill>
                  <a:schemeClr val="tx1"/>
                </a:solidFill>
                <a:latin typeface="Corbel" panose="020B0503020204020204" pitchFamily="34" charset="0"/>
                <a:ea typeface="+mj-ea"/>
                <a:cs typeface="+mj-cs"/>
              </a:defRPr>
            </a:lvl1pPr>
          </a:lstStyle>
          <a:p>
            <a:endParaRPr lang="en-US" sz="1200">
              <a:solidFill>
                <a:schemeClr val="bg1"/>
              </a:solidFill>
            </a:endParaRPr>
          </a:p>
        </p:txBody>
      </p:sp>
      <p:pic>
        <p:nvPicPr>
          <p:cNvPr id="16" name="Picture 15">
            <a:extLst>
              <a:ext uri="{FF2B5EF4-FFF2-40B4-BE49-F238E27FC236}">
                <a16:creationId xmlns:a16="http://schemas.microsoft.com/office/drawing/2014/main" id="{9ED1C190-5526-4354-95FF-4C78C27994BD}"/>
              </a:ext>
            </a:extLst>
          </p:cNvPr>
          <p:cNvPicPr>
            <a:picLocks noChangeAspect="1"/>
          </p:cNvPicPr>
          <p:nvPr userDrawn="1"/>
        </p:nvPicPr>
        <p:blipFill>
          <a:blip r:embed="rId2"/>
          <a:stretch>
            <a:fillRect/>
          </a:stretch>
        </p:blipFill>
        <p:spPr>
          <a:xfrm>
            <a:off x="2" y="6311901"/>
            <a:ext cx="8515349" cy="546098"/>
          </a:xfrm>
          <a:prstGeom prst="rect">
            <a:avLst/>
          </a:prstGeom>
        </p:spPr>
      </p:pic>
      <p:pic>
        <p:nvPicPr>
          <p:cNvPr id="17" name="Picture 16">
            <a:extLst>
              <a:ext uri="{FF2B5EF4-FFF2-40B4-BE49-F238E27FC236}">
                <a16:creationId xmlns:a16="http://schemas.microsoft.com/office/drawing/2014/main" id="{2D991779-C8EB-4D81-9CA1-60BA503ED53E}"/>
              </a:ext>
            </a:extLst>
          </p:cNvPr>
          <p:cNvPicPr>
            <a:picLocks noChangeAspect="1"/>
          </p:cNvPicPr>
          <p:nvPr userDrawn="1"/>
        </p:nvPicPr>
        <p:blipFill rotWithShape="1">
          <a:blip r:embed="rId3"/>
          <a:srcRect l="40266" t="17921" r="39881" b="19160"/>
          <a:stretch/>
        </p:blipFill>
        <p:spPr>
          <a:xfrm>
            <a:off x="8727998" y="6356352"/>
            <a:ext cx="215283" cy="435196"/>
          </a:xfrm>
          <a:prstGeom prst="rect">
            <a:avLst/>
          </a:prstGeom>
        </p:spPr>
      </p:pic>
      <p:cxnSp>
        <p:nvCxnSpPr>
          <p:cNvPr id="18" name="Straight Connector 17">
            <a:extLst>
              <a:ext uri="{FF2B5EF4-FFF2-40B4-BE49-F238E27FC236}">
                <a16:creationId xmlns:a16="http://schemas.microsoft.com/office/drawing/2014/main" id="{486E4B66-07D0-44EB-9AE9-613251883CF6}"/>
              </a:ext>
            </a:extLst>
          </p:cNvPr>
          <p:cNvCxnSpPr>
            <a:cxnSpLocks/>
          </p:cNvCxnSpPr>
          <p:nvPr userDrawn="1"/>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8946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628650" y="-13647"/>
            <a:ext cx="7886700" cy="595539"/>
          </a:xfrm>
          <a:prstGeom prst="rect">
            <a:avLst/>
          </a:prstGeom>
        </p:spPr>
        <p:txBody>
          <a:bodyPr anchor="ctr">
            <a:noAutofit/>
          </a:bodyPr>
          <a:lstStyle>
            <a:lvl1pPr algn="ctr">
              <a:defRPr sz="1800" b="1">
                <a:solidFill>
                  <a:schemeClr val="accent1"/>
                </a:solidFill>
                <a:latin typeface="+mn-lt"/>
              </a:defRPr>
            </a:lvl1pPr>
          </a:lstStyle>
          <a:p>
            <a:r>
              <a:rPr lang="en-US"/>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p:nvSpPr>
        <p:spPr>
          <a:xfrm>
            <a:off x="204397" y="6554766"/>
            <a:ext cx="2403668" cy="323165"/>
          </a:xfrm>
          <a:prstGeom prst="rect">
            <a:avLst/>
          </a:prstGeom>
          <a:noFill/>
        </p:spPr>
        <p:txBody>
          <a:bodyPr wrap="square" rtlCol="0">
            <a:spAutoFit/>
          </a:bodyPr>
          <a:lstStyle/>
          <a:p>
            <a:r>
              <a:rPr lang="en-US" sz="750">
                <a:solidFill>
                  <a:schemeClr val="bg1"/>
                </a:solidFill>
              </a:rPr>
              <a:t>© Mphasis 2020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p:nvSpPr>
        <p:spPr>
          <a:xfrm>
            <a:off x="8022432" y="6554766"/>
            <a:ext cx="347057" cy="207749"/>
          </a:xfrm>
          <a:prstGeom prst="rect">
            <a:avLst/>
          </a:prstGeom>
          <a:noFill/>
        </p:spPr>
        <p:txBody>
          <a:bodyPr wrap="square" rtlCol="0">
            <a:spAutoFit/>
          </a:bodyPr>
          <a:lstStyle/>
          <a:p>
            <a:pPr algn="r"/>
            <a:fld id="{82F70C56-9CC2-43FD-A22E-F0925CD76F70}" type="slidenum">
              <a:rPr lang="en-GB" sz="750" smtClean="0">
                <a:solidFill>
                  <a:schemeClr val="bg1"/>
                </a:solidFill>
              </a:rPr>
              <a:t>‹#›</a:t>
            </a:fld>
            <a:endParaRPr lang="en-US" sz="75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p:nvCxnSpPr>
        <p:spPr>
          <a:xfrm>
            <a:off x="1756064" y="581891"/>
            <a:ext cx="5631873"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p:nvSpPr>
        <p:spPr>
          <a:xfrm>
            <a:off x="6924676" y="6554766"/>
            <a:ext cx="890588" cy="207749"/>
          </a:xfrm>
          <a:prstGeom prst="rect">
            <a:avLst/>
          </a:prstGeom>
          <a:noFill/>
        </p:spPr>
        <p:txBody>
          <a:bodyPr wrap="square" rtlCol="0">
            <a:spAutoFit/>
          </a:bodyPr>
          <a:lstStyle/>
          <a:p>
            <a:pPr algn="ctr"/>
            <a:fld id="{6962E89B-16E8-4920-AE09-7BF9868788C3}" type="datetime4">
              <a:rPr lang="en-GB" sz="750" smtClean="0">
                <a:solidFill>
                  <a:schemeClr val="bg1"/>
                </a:solidFill>
              </a:rPr>
              <a:t>11 October 2022</a:t>
            </a:fld>
            <a:endParaRPr lang="en-US" sz="750">
              <a:solidFill>
                <a:schemeClr val="bg1"/>
              </a:solidFill>
            </a:endParaRPr>
          </a:p>
        </p:txBody>
      </p:sp>
    </p:spTree>
    <p:extLst>
      <p:ext uri="{BB962C8B-B14F-4D97-AF65-F5344CB8AC3E}">
        <p14:creationId xmlns:p14="http://schemas.microsoft.com/office/powerpoint/2010/main" val="1417847258"/>
      </p:ext>
    </p:extLst>
  </p:cSld>
  <p:clrMapOvr>
    <a:masterClrMapping/>
  </p:clrMapOvr>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221D40-1326-5F47-9F7B-A14BCA76802A}"/>
              </a:ext>
            </a:extLst>
          </p:cNvPr>
          <p:cNvPicPr>
            <a:picLocks noChangeAspect="1"/>
          </p:cNvPicPr>
          <p:nvPr userDrawn="1"/>
        </p:nvPicPr>
        <p:blipFill>
          <a:blip r:embed="rId2"/>
          <a:stretch>
            <a:fillRect/>
          </a:stretch>
        </p:blipFill>
        <p:spPr>
          <a:xfrm>
            <a:off x="1" y="0"/>
            <a:ext cx="9144000" cy="6858000"/>
          </a:xfrm>
          <a:prstGeom prst="rect">
            <a:avLst/>
          </a:prstGeom>
        </p:spPr>
      </p:pic>
      <p:sp>
        <p:nvSpPr>
          <p:cNvPr id="7" name="Date Placeholder 6">
            <a:extLst>
              <a:ext uri="{FF2B5EF4-FFF2-40B4-BE49-F238E27FC236}">
                <a16:creationId xmlns:a16="http://schemas.microsoft.com/office/drawing/2014/main" id="{49643496-82AF-0448-9330-2CD7348FE54F}"/>
              </a:ext>
            </a:extLst>
          </p:cNvPr>
          <p:cNvSpPr>
            <a:spLocks noGrp="1"/>
          </p:cNvSpPr>
          <p:nvPr>
            <p:ph type="dt" sz="half" idx="14"/>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8" name="Slide Number Placeholder 7">
            <a:extLst>
              <a:ext uri="{FF2B5EF4-FFF2-40B4-BE49-F238E27FC236}">
                <a16:creationId xmlns:a16="http://schemas.microsoft.com/office/drawing/2014/main" id="{4B9B7DAE-C69C-394A-9DAA-968B2477EC22}"/>
              </a:ext>
            </a:extLst>
          </p:cNvPr>
          <p:cNvSpPr>
            <a:spLocks noGrp="1"/>
          </p:cNvSpPr>
          <p:nvPr>
            <p:ph type="sldNum" sz="quarter" idx="15"/>
          </p:nvPr>
        </p:nvSpPr>
        <p:spPr/>
        <p:txBody>
          <a:bodyPr/>
          <a:lstStyle/>
          <a:p>
            <a:fld id="{1755F6D2-49A6-E64A-811B-3E9DE07970BF}" type="slidenum">
              <a:rPr lang="en-US" smtClean="0"/>
              <a:pPr/>
              <a:t>‹#›</a:t>
            </a:fld>
            <a:endParaRPr lang="en-US"/>
          </a:p>
        </p:txBody>
      </p:sp>
      <p:cxnSp>
        <p:nvCxnSpPr>
          <p:cNvPr id="21" name="Straight Connector 20">
            <a:extLst>
              <a:ext uri="{FF2B5EF4-FFF2-40B4-BE49-F238E27FC236}">
                <a16:creationId xmlns:a16="http://schemas.microsoft.com/office/drawing/2014/main" id="{68B944DE-DE06-4B49-B994-B75840615CC2}"/>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A94CD73-9149-4641-8F68-3FA263C232E3}"/>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3" name="Content Placeholder 4">
            <a:extLst>
              <a:ext uri="{FF2B5EF4-FFF2-40B4-BE49-F238E27FC236}">
                <a16:creationId xmlns:a16="http://schemas.microsoft.com/office/drawing/2014/main" id="{1FF231C8-CCB9-6446-A179-EB086D1CAE95}"/>
              </a:ext>
            </a:extLst>
          </p:cNvPr>
          <p:cNvSpPr>
            <a:spLocks noGrp="1"/>
          </p:cNvSpPr>
          <p:nvPr>
            <p:ph sz="quarter" idx="12" hasCustomPrompt="1"/>
          </p:nvPr>
        </p:nvSpPr>
        <p:spPr>
          <a:xfrm>
            <a:off x="2213771" y="2124136"/>
            <a:ext cx="2735263" cy="3655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sz="1181" b="1" cap="all" baseline="0">
                <a:solidFill>
                  <a:schemeClr val="bg1"/>
                </a:solidFill>
              </a:defRPr>
            </a:lvl1pPr>
            <a:lvl2pPr marL="341637" indent="0">
              <a:buNone/>
              <a:defRPr sz="673"/>
            </a:lvl2pPr>
            <a:lvl3pPr marL="683276" indent="0">
              <a:buNone/>
              <a:defRPr sz="673"/>
            </a:lvl3pPr>
            <a:lvl4pPr marL="1024913" indent="0">
              <a:buNone/>
              <a:defRPr sz="673"/>
            </a:lvl4pPr>
            <a:lvl5pPr marL="1366550" indent="0">
              <a:buNone/>
              <a:defRPr sz="673"/>
            </a:lvl5pPr>
          </a:lstStyle>
          <a:p>
            <a:pPr lvl="0"/>
            <a:r>
              <a:rPr lang="en-US"/>
              <a:t>SUBHEADLINE</a:t>
            </a:r>
          </a:p>
        </p:txBody>
      </p:sp>
      <p:sp>
        <p:nvSpPr>
          <p:cNvPr id="4" name="Content Placeholder 3">
            <a:extLst>
              <a:ext uri="{FF2B5EF4-FFF2-40B4-BE49-F238E27FC236}">
                <a16:creationId xmlns:a16="http://schemas.microsoft.com/office/drawing/2014/main" id="{E969B851-7E6C-224A-A414-944FC4E11DFD}"/>
              </a:ext>
            </a:extLst>
          </p:cNvPr>
          <p:cNvSpPr>
            <a:spLocks noGrp="1"/>
          </p:cNvSpPr>
          <p:nvPr>
            <p:ph sz="quarter" idx="16" hasCustomPrompt="1"/>
          </p:nvPr>
        </p:nvSpPr>
        <p:spPr>
          <a:xfrm>
            <a:off x="2213374" y="2671763"/>
            <a:ext cx="2736056" cy="2278062"/>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cap="all" baseline="0">
                <a:solidFill>
                  <a:schemeClr val="bg1"/>
                </a:solidFill>
              </a:defRPr>
            </a:lvl1pPr>
            <a:lvl2pPr marL="341637" indent="0">
              <a:buNone/>
              <a:defRPr sz="788"/>
            </a:lvl2pPr>
            <a:lvl3pPr marL="683275" indent="0">
              <a:buNone/>
              <a:defRPr sz="788"/>
            </a:lvl3pPr>
            <a:lvl4pPr marL="1024913" indent="0">
              <a:buNone/>
              <a:defRPr sz="788"/>
            </a:lvl4pPr>
            <a:lvl5pPr marL="1366550" indent="0">
              <a:buNone/>
              <a:defRPr sz="788"/>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endParaRPr lang="en-US"/>
          </a:p>
        </p:txBody>
      </p:sp>
    </p:spTree>
    <p:extLst>
      <p:ext uri="{BB962C8B-B14F-4D97-AF65-F5344CB8AC3E}">
        <p14:creationId xmlns:p14="http://schemas.microsoft.com/office/powerpoint/2010/main" val="27837242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Custom Layout">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CFBA07-6A6E-744F-A98E-E2878FED1770}"/>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11E1A643-2D32-0F4A-BE23-F473BD08D0EF}"/>
              </a:ext>
            </a:extLst>
          </p:cNvPr>
          <p:cNvSpPr>
            <a:spLocks noGrp="1"/>
          </p:cNvSpPr>
          <p:nvPr>
            <p:ph type="dt" sz="half" idx="14"/>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9527B977-A796-3243-B13E-87C8E3FEF07B}"/>
              </a:ext>
            </a:extLst>
          </p:cNvPr>
          <p:cNvSpPr>
            <a:spLocks noGrp="1"/>
          </p:cNvSpPr>
          <p:nvPr>
            <p:ph type="sldNum" sz="quarter" idx="15"/>
          </p:nvPr>
        </p:nvSpPr>
        <p:spPr/>
        <p:txBody>
          <a:bodyPr/>
          <a:lstStyle/>
          <a:p>
            <a:fld id="{1755F6D2-49A6-E64A-811B-3E9DE07970BF}" type="slidenum">
              <a:rPr lang="en-US" smtClean="0"/>
              <a:pPr/>
              <a:t>‹#›</a:t>
            </a:fld>
            <a:endParaRPr lang="en-US"/>
          </a:p>
        </p:txBody>
      </p:sp>
      <p:cxnSp>
        <p:nvCxnSpPr>
          <p:cNvPr id="10" name="Straight Connector 9">
            <a:extLst>
              <a:ext uri="{FF2B5EF4-FFF2-40B4-BE49-F238E27FC236}">
                <a16:creationId xmlns:a16="http://schemas.microsoft.com/office/drawing/2014/main" id="{C6120B8A-EABF-2943-944B-0105DE5F97FB}"/>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E29BBF-7D29-9D48-971F-E080995C7AF1}"/>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ACD0F6B8-A2BC-794B-9F13-C3F4AC493A73}"/>
              </a:ext>
            </a:extLst>
          </p:cNvPr>
          <p:cNvSpPr>
            <a:spLocks noGrp="1"/>
          </p:cNvSpPr>
          <p:nvPr>
            <p:ph sz="quarter" idx="12" hasCustomPrompt="1"/>
          </p:nvPr>
        </p:nvSpPr>
        <p:spPr>
          <a:xfrm>
            <a:off x="2213771" y="2124136"/>
            <a:ext cx="2735263" cy="3655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sz="1181" b="1" cap="all" baseline="0">
                <a:solidFill>
                  <a:schemeClr val="bg1"/>
                </a:solidFill>
              </a:defRPr>
            </a:lvl1pPr>
            <a:lvl2pPr marL="341637" indent="0">
              <a:buNone/>
              <a:defRPr sz="673"/>
            </a:lvl2pPr>
            <a:lvl3pPr marL="683276" indent="0">
              <a:buNone/>
              <a:defRPr sz="673"/>
            </a:lvl3pPr>
            <a:lvl4pPr marL="1024913" indent="0">
              <a:buNone/>
              <a:defRPr sz="673"/>
            </a:lvl4pPr>
            <a:lvl5pPr marL="1366550" indent="0">
              <a:buNone/>
              <a:defRPr sz="673"/>
            </a:lvl5pPr>
          </a:lstStyle>
          <a:p>
            <a:pPr lvl="0"/>
            <a:r>
              <a:rPr lang="en-US"/>
              <a:t>Sub Header Content</a:t>
            </a:r>
          </a:p>
        </p:txBody>
      </p:sp>
      <p:sp>
        <p:nvSpPr>
          <p:cNvPr id="14" name="Content Placeholder 3">
            <a:extLst>
              <a:ext uri="{FF2B5EF4-FFF2-40B4-BE49-F238E27FC236}">
                <a16:creationId xmlns:a16="http://schemas.microsoft.com/office/drawing/2014/main" id="{0837C8F5-EB8F-3045-AF42-35D378806B74}"/>
              </a:ext>
            </a:extLst>
          </p:cNvPr>
          <p:cNvSpPr>
            <a:spLocks noGrp="1"/>
          </p:cNvSpPr>
          <p:nvPr>
            <p:ph sz="quarter" idx="16" hasCustomPrompt="1"/>
          </p:nvPr>
        </p:nvSpPr>
        <p:spPr>
          <a:xfrm>
            <a:off x="2213374" y="2671763"/>
            <a:ext cx="2736056" cy="2278062"/>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cap="all" baseline="0">
                <a:solidFill>
                  <a:schemeClr val="bg1"/>
                </a:solidFill>
              </a:defRPr>
            </a:lvl1pPr>
            <a:lvl2pPr marL="341637" indent="0">
              <a:buNone/>
              <a:defRPr sz="788"/>
            </a:lvl2pPr>
            <a:lvl3pPr marL="683275" indent="0">
              <a:buNone/>
              <a:defRPr sz="788"/>
            </a:lvl3pPr>
            <a:lvl4pPr marL="1024913" indent="0">
              <a:buNone/>
              <a:defRPr sz="788"/>
            </a:lvl4pPr>
            <a:lvl5pPr marL="1366550" indent="0">
              <a:buNone/>
              <a:defRPr sz="788"/>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endParaRPr lang="en-US"/>
          </a:p>
        </p:txBody>
      </p:sp>
    </p:spTree>
    <p:extLst>
      <p:ext uri="{BB962C8B-B14F-4D97-AF65-F5344CB8AC3E}">
        <p14:creationId xmlns:p14="http://schemas.microsoft.com/office/powerpoint/2010/main" val="37103174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BED2DD2-EC9C-4B4D-B3AD-827B2DB71C85}"/>
              </a:ext>
            </a:extLst>
          </p:cNvPr>
          <p:cNvCxnSpPr>
            <a:cxnSpLocks/>
          </p:cNvCxnSpPr>
          <p:nvPr userDrawn="1"/>
        </p:nvCxnSpPr>
        <p:spPr bwMode="auto">
          <a:xfrm>
            <a:off x="4463276" y="1640202"/>
            <a:ext cx="0" cy="4472891"/>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18" name="Straight Connector 17">
            <a:extLst>
              <a:ext uri="{FF2B5EF4-FFF2-40B4-BE49-F238E27FC236}">
                <a16:creationId xmlns:a16="http://schemas.microsoft.com/office/drawing/2014/main" id="{1615DC50-9E94-244F-956B-97AE6C8A7876}"/>
              </a:ext>
            </a:extLst>
          </p:cNvPr>
          <p:cNvCxnSpPr>
            <a:cxnSpLocks/>
          </p:cNvCxnSpPr>
          <p:nvPr userDrawn="1"/>
        </p:nvCxnSpPr>
        <p:spPr bwMode="auto">
          <a:xfrm>
            <a:off x="4" y="3917744"/>
            <a:ext cx="9143999"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620" name="Chart Placeholder 619">
            <a:extLst>
              <a:ext uri="{FF2B5EF4-FFF2-40B4-BE49-F238E27FC236}">
                <a16:creationId xmlns:a16="http://schemas.microsoft.com/office/drawing/2014/main" id="{2EA8717B-227E-A347-9CB0-09314DF53A1F}"/>
              </a:ext>
            </a:extLst>
          </p:cNvPr>
          <p:cNvSpPr>
            <a:spLocks noGrp="1"/>
          </p:cNvSpPr>
          <p:nvPr>
            <p:ph type="chart" sz="quarter" idx="12" hasCustomPrompt="1"/>
          </p:nvPr>
        </p:nvSpPr>
        <p:spPr>
          <a:xfrm>
            <a:off x="628652" y="4222755"/>
            <a:ext cx="3732213" cy="1890183"/>
          </a:xfrm>
          <a:prstGeom prst="rect">
            <a:avLst/>
          </a:prstGeom>
        </p:spPr>
        <p:txBody>
          <a:bodyPr/>
          <a:lstStyle>
            <a:lvl1pPr marL="0" indent="0" algn="ctr">
              <a:buNone/>
              <a:defRPr sz="1345"/>
            </a:lvl1pPr>
          </a:lstStyle>
          <a:p>
            <a:r>
              <a:rPr lang="en-US"/>
              <a:t>chart</a:t>
            </a:r>
          </a:p>
        </p:txBody>
      </p:sp>
      <p:sp>
        <p:nvSpPr>
          <p:cNvPr id="1882" name="Chart Placeholder 1881">
            <a:extLst>
              <a:ext uri="{FF2B5EF4-FFF2-40B4-BE49-F238E27FC236}">
                <a16:creationId xmlns:a16="http://schemas.microsoft.com/office/drawing/2014/main" id="{0A8D4D48-7AAA-804E-AA80-79A3911BC8F3}"/>
              </a:ext>
            </a:extLst>
          </p:cNvPr>
          <p:cNvSpPr>
            <a:spLocks noGrp="1"/>
          </p:cNvSpPr>
          <p:nvPr>
            <p:ph type="chart" sz="quarter" idx="13" hasCustomPrompt="1"/>
          </p:nvPr>
        </p:nvSpPr>
        <p:spPr>
          <a:xfrm>
            <a:off x="4565651" y="4438655"/>
            <a:ext cx="2173648" cy="1631949"/>
          </a:xfrm>
          <a:prstGeom prst="rect">
            <a:avLst/>
          </a:prstGeom>
        </p:spPr>
        <p:txBody>
          <a:bodyPr/>
          <a:lstStyle>
            <a:lvl1pPr marL="0" indent="0" algn="ctr">
              <a:buNone/>
              <a:defRPr sz="1345"/>
            </a:lvl1pPr>
          </a:lstStyle>
          <a:p>
            <a:r>
              <a:rPr lang="en-US"/>
              <a:t>chart</a:t>
            </a:r>
          </a:p>
        </p:txBody>
      </p:sp>
      <p:sp>
        <p:nvSpPr>
          <p:cNvPr id="1883" name="Chart Placeholder 1881">
            <a:extLst>
              <a:ext uri="{FF2B5EF4-FFF2-40B4-BE49-F238E27FC236}">
                <a16:creationId xmlns:a16="http://schemas.microsoft.com/office/drawing/2014/main" id="{F30BF07E-A036-1843-BE24-18658F614995}"/>
              </a:ext>
            </a:extLst>
          </p:cNvPr>
          <p:cNvSpPr>
            <a:spLocks noGrp="1"/>
          </p:cNvSpPr>
          <p:nvPr>
            <p:ph type="chart" sz="quarter" idx="14" hasCustomPrompt="1"/>
          </p:nvPr>
        </p:nvSpPr>
        <p:spPr>
          <a:xfrm>
            <a:off x="6841711" y="4438655"/>
            <a:ext cx="2084840" cy="1631949"/>
          </a:xfrm>
          <a:prstGeom prst="rect">
            <a:avLst/>
          </a:prstGeom>
        </p:spPr>
        <p:txBody>
          <a:bodyPr/>
          <a:lstStyle>
            <a:lvl1pPr marL="0" indent="0" algn="ctr">
              <a:buNone/>
              <a:defRPr sz="1345"/>
            </a:lvl1pPr>
          </a:lstStyle>
          <a:p>
            <a:r>
              <a:rPr lang="en-US"/>
              <a:t>chart</a:t>
            </a:r>
          </a:p>
        </p:txBody>
      </p:sp>
      <p:sp>
        <p:nvSpPr>
          <p:cNvPr id="1885" name="Text Placeholder 3">
            <a:extLst>
              <a:ext uri="{FF2B5EF4-FFF2-40B4-BE49-F238E27FC236}">
                <a16:creationId xmlns:a16="http://schemas.microsoft.com/office/drawing/2014/main" id="{E993FB71-485A-4342-B9CA-E2BE2B2B371F}"/>
              </a:ext>
            </a:extLst>
          </p:cNvPr>
          <p:cNvSpPr>
            <a:spLocks noGrp="1"/>
          </p:cNvSpPr>
          <p:nvPr>
            <p:ph type="body" sz="quarter" idx="15"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1886" name="Straight Connector 1885">
            <a:extLst>
              <a:ext uri="{FF2B5EF4-FFF2-40B4-BE49-F238E27FC236}">
                <a16:creationId xmlns:a16="http://schemas.microsoft.com/office/drawing/2014/main" id="{789B49DE-222C-984E-8597-0191FF592F5A}"/>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422A392-31A2-8B4D-90EF-A198D5C6F7BE}"/>
              </a:ext>
            </a:extLst>
          </p:cNvPr>
          <p:cNvSpPr>
            <a:spLocks noGrp="1"/>
          </p:cNvSpPr>
          <p:nvPr>
            <p:ph type="dt" sz="half" idx="16"/>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3" name="Slide Number Placeholder 2">
            <a:extLst>
              <a:ext uri="{FF2B5EF4-FFF2-40B4-BE49-F238E27FC236}">
                <a16:creationId xmlns:a16="http://schemas.microsoft.com/office/drawing/2014/main" id="{F814B894-5EEE-3544-87E2-11DE2793BD0A}"/>
              </a:ext>
            </a:extLst>
          </p:cNvPr>
          <p:cNvSpPr>
            <a:spLocks noGrp="1"/>
          </p:cNvSpPr>
          <p:nvPr>
            <p:ph type="sldNum" sz="quarter" idx="17"/>
          </p:nvPr>
        </p:nvSpPr>
        <p:spPr/>
        <p:txBody>
          <a:bodyPr/>
          <a:lstStyle/>
          <a:p>
            <a:fld id="{1755F6D2-49A6-E64A-811B-3E9DE07970BF}" type="slidenum">
              <a:rPr lang="en-US" smtClean="0"/>
              <a:pPr/>
              <a:t>‹#›</a:t>
            </a:fld>
            <a:endParaRPr lang="en-US"/>
          </a:p>
        </p:txBody>
      </p:sp>
    </p:spTree>
    <p:extLst>
      <p:ext uri="{BB962C8B-B14F-4D97-AF65-F5344CB8AC3E}">
        <p14:creationId xmlns:p14="http://schemas.microsoft.com/office/powerpoint/2010/main" val="300443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357-715E-8D4D-BFB1-1635F8078ED9}"/>
              </a:ext>
            </a:extLst>
          </p:cNvPr>
          <p:cNvSpPr>
            <a:spLocks noGrp="1"/>
          </p:cNvSpPr>
          <p:nvPr>
            <p:ph type="ctrTitle" hasCustomPrompt="1"/>
          </p:nvPr>
        </p:nvSpPr>
        <p:spPr>
          <a:xfrm>
            <a:off x="5185317" y="2289720"/>
            <a:ext cx="2815684" cy="1219715"/>
          </a:xfrm>
        </p:spPr>
        <p:txBody>
          <a:bodyPr anchor="b">
            <a:normAutofit/>
          </a:bodyPr>
          <a:lstStyle>
            <a:lvl1pPr algn="l">
              <a:defRPr sz="2392" cap="all" baseline="0">
                <a:solidFill>
                  <a:schemeClr val="bg1"/>
                </a:solidFill>
                <a:latin typeface="+mn-lt"/>
              </a:defRPr>
            </a:lvl1pPr>
          </a:lstStyle>
          <a:p>
            <a:r>
              <a:rPr lang="en-US"/>
              <a:t>CLIENT NAME</a:t>
            </a:r>
          </a:p>
        </p:txBody>
      </p:sp>
      <p:cxnSp>
        <p:nvCxnSpPr>
          <p:cNvPr id="13" name="Straight Connector 12">
            <a:extLst>
              <a:ext uri="{FF2B5EF4-FFF2-40B4-BE49-F238E27FC236}">
                <a16:creationId xmlns:a16="http://schemas.microsoft.com/office/drawing/2014/main" id="{D2605301-A720-3D43-AD34-36B56C0B0EF3}"/>
              </a:ext>
            </a:extLst>
          </p:cNvPr>
          <p:cNvCxnSpPr/>
          <p:nvPr userDrawn="1"/>
        </p:nvCxnSpPr>
        <p:spPr>
          <a:xfrm>
            <a:off x="4795024" y="1858538"/>
            <a:ext cx="0" cy="3419708"/>
          </a:xfrm>
          <a:prstGeom prst="line">
            <a:avLst/>
          </a:prstGeom>
          <a:ln>
            <a:solidFill>
              <a:srgbClr val="B51E6A"/>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EB6B890-5D8E-1541-9056-A4FD101080F8}"/>
              </a:ext>
            </a:extLst>
          </p:cNvPr>
          <p:cNvPicPr>
            <a:picLocks noChangeAspect="1"/>
          </p:cNvPicPr>
          <p:nvPr userDrawn="1"/>
        </p:nvPicPr>
        <p:blipFill rotWithShape="1">
          <a:blip r:embed="rId2"/>
          <a:srcRect l="19132" t="26563" r="18876" b="28529"/>
          <a:stretch/>
        </p:blipFill>
        <p:spPr>
          <a:xfrm>
            <a:off x="1414943" y="2864799"/>
            <a:ext cx="2790332" cy="1289270"/>
          </a:xfrm>
          <a:prstGeom prst="rect">
            <a:avLst/>
          </a:prstGeom>
        </p:spPr>
      </p:pic>
      <p:sp>
        <p:nvSpPr>
          <p:cNvPr id="5" name="Picture Placeholder 4">
            <a:extLst>
              <a:ext uri="{FF2B5EF4-FFF2-40B4-BE49-F238E27FC236}">
                <a16:creationId xmlns:a16="http://schemas.microsoft.com/office/drawing/2014/main" id="{E5AC41B4-7C6E-1540-8F2A-F2BF17053B4A}"/>
              </a:ext>
            </a:extLst>
          </p:cNvPr>
          <p:cNvSpPr>
            <a:spLocks noGrp="1"/>
          </p:cNvSpPr>
          <p:nvPr>
            <p:ph type="pic" sz="quarter" idx="10" hasCustomPrompt="1"/>
          </p:nvPr>
        </p:nvSpPr>
        <p:spPr>
          <a:xfrm>
            <a:off x="5297489" y="3509436"/>
            <a:ext cx="1671638" cy="1352551"/>
          </a:xfrm>
          <a:prstGeom prst="rect">
            <a:avLst/>
          </a:prstGeom>
        </p:spPr>
        <p:txBody>
          <a:bodyPr/>
          <a:lstStyle>
            <a:lvl1pPr marL="0" indent="0" algn="ctr">
              <a:buNone/>
              <a:defRPr sz="996"/>
            </a:lvl1pPr>
          </a:lstStyle>
          <a:p>
            <a:r>
              <a:rPr lang="en-US"/>
              <a:t>Client Logo</a:t>
            </a:r>
          </a:p>
        </p:txBody>
      </p:sp>
    </p:spTree>
    <p:extLst>
      <p:ext uri="{BB962C8B-B14F-4D97-AF65-F5344CB8AC3E}">
        <p14:creationId xmlns:p14="http://schemas.microsoft.com/office/powerpoint/2010/main" val="249298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D92CC53-50F2-B24C-9117-53D06CDBC19C}"/>
              </a:ext>
            </a:extLst>
          </p:cNvPr>
          <p:cNvSpPr/>
          <p:nvPr userDrawn="1"/>
        </p:nvSpPr>
        <p:spPr>
          <a:xfrm>
            <a:off x="4541529" y="3998524"/>
            <a:ext cx="4275137" cy="219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24" name="Rectangle 23">
            <a:extLst>
              <a:ext uri="{FF2B5EF4-FFF2-40B4-BE49-F238E27FC236}">
                <a16:creationId xmlns:a16="http://schemas.microsoft.com/office/drawing/2014/main" id="{294EFACE-1EE1-AA4F-AE43-986E9E8887C7}"/>
              </a:ext>
            </a:extLst>
          </p:cNvPr>
          <p:cNvSpPr/>
          <p:nvPr userDrawn="1"/>
        </p:nvSpPr>
        <p:spPr>
          <a:xfrm>
            <a:off x="252481" y="868885"/>
            <a:ext cx="4190312" cy="258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13" name="Text Placeholder 6">
            <a:extLst>
              <a:ext uri="{FF2B5EF4-FFF2-40B4-BE49-F238E27FC236}">
                <a16:creationId xmlns:a16="http://schemas.microsoft.com/office/drawing/2014/main" id="{1693C7A5-79AF-7448-820D-95C998FA586D}"/>
              </a:ext>
            </a:extLst>
          </p:cNvPr>
          <p:cNvSpPr>
            <a:spLocks noGrp="1"/>
          </p:cNvSpPr>
          <p:nvPr>
            <p:ph type="body" sz="quarter" idx="12" hasCustomPrompt="1"/>
          </p:nvPr>
        </p:nvSpPr>
        <p:spPr>
          <a:xfrm>
            <a:off x="458392" y="882067"/>
            <a:ext cx="3710387" cy="1522737"/>
          </a:xfrm>
          <a:prstGeom prst="rect">
            <a:avLst/>
          </a:prstGeom>
        </p:spPr>
        <p:txBody>
          <a:bodyPr/>
          <a:lstStyle>
            <a:lvl1pPr>
              <a:defRPr sz="788"/>
            </a:lvl1pPr>
          </a:lstStyle>
          <a:p>
            <a:r>
              <a:rPr lang="en-IN"/>
              <a:t>DUMMY TEXT FOR SAMPLE - </a:t>
            </a:r>
            <a:r>
              <a:rPr lang="en-IN" err="1"/>
              <a:t>Editem</a:t>
            </a:r>
            <a:r>
              <a:rPr lang="en-IN"/>
              <a:t> </a:t>
            </a:r>
            <a:r>
              <a:rPr lang="en-IN" err="1"/>
              <a:t>resci</a:t>
            </a:r>
            <a:r>
              <a:rPr lang="en-IN"/>
              <a:t> </a:t>
            </a:r>
            <a:r>
              <a:rPr lang="en-IN" err="1"/>
              <a:t>corestint</a:t>
            </a:r>
            <a:r>
              <a:rPr lang="en-IN"/>
              <a:t> rem ipsum non nonet </a:t>
            </a:r>
            <a:r>
              <a:rPr lang="en-IN" err="1"/>
              <a:t>occum</a:t>
            </a:r>
            <a:r>
              <a:rPr lang="en-IN"/>
              <a:t> </a:t>
            </a:r>
            <a:r>
              <a:rPr lang="en-IN" err="1"/>
              <a:t>quaeraes</a:t>
            </a:r>
            <a:r>
              <a:rPr lang="en-IN"/>
              <a:t> que </a:t>
            </a:r>
            <a:r>
              <a:rPr lang="en-IN" err="1"/>
              <a:t>labo</a:t>
            </a:r>
            <a:r>
              <a:rPr lang="en-IN"/>
              <a:t>. </a:t>
            </a:r>
            <a:r>
              <a:rPr lang="en-IN" err="1"/>
              <a:t>Udant</a:t>
            </a:r>
            <a:r>
              <a:rPr lang="en-IN"/>
              <a:t> </a:t>
            </a:r>
            <a:r>
              <a:rPr lang="en-IN" err="1"/>
              <a:t>quati</a:t>
            </a:r>
            <a:r>
              <a:rPr lang="en-IN"/>
              <a:t> </a:t>
            </a:r>
            <a:r>
              <a:rPr lang="en-IN" err="1"/>
              <a:t>dollab</a:t>
            </a:r>
            <a:r>
              <a:rPr lang="en-IN"/>
              <a:t> </a:t>
            </a:r>
            <a:r>
              <a:rPr lang="en-IN" err="1"/>
              <a:t>invel</a:t>
            </a:r>
            <a:r>
              <a:rPr lang="en-IN"/>
              <a:t> </a:t>
            </a:r>
            <a:r>
              <a:rPr lang="en-IN" err="1"/>
              <a:t>iniendel</a:t>
            </a:r>
            <a:r>
              <a:rPr lang="en-IN"/>
              <a:t> </a:t>
            </a:r>
            <a:r>
              <a:rPr lang="en-IN" err="1"/>
              <a:t>ipiet</a:t>
            </a:r>
            <a:r>
              <a:rPr lang="en-IN"/>
              <a:t> </a:t>
            </a:r>
            <a:r>
              <a:rPr lang="en-IN" err="1"/>
              <a:t>lia</a:t>
            </a:r>
            <a:r>
              <a:rPr lang="en-IN"/>
              <a:t> </a:t>
            </a:r>
            <a:r>
              <a:rPr lang="en-IN" err="1"/>
              <a:t>etur</a:t>
            </a:r>
            <a:r>
              <a:rPr lang="en-IN"/>
              <a:t> </a:t>
            </a:r>
            <a:r>
              <a:rPr lang="en-IN" err="1"/>
              <a:t>adior</a:t>
            </a:r>
            <a:r>
              <a:rPr lang="en-IN"/>
              <a:t> </a:t>
            </a:r>
            <a:r>
              <a:rPr lang="en-IN" err="1"/>
              <a:t>sam</a:t>
            </a:r>
            <a:r>
              <a:rPr lang="en-IN"/>
              <a:t> </a:t>
            </a:r>
            <a:r>
              <a:rPr lang="en-IN" err="1"/>
              <a:t>ute</a:t>
            </a:r>
            <a:r>
              <a:rPr lang="en-IN"/>
              <a:t> </a:t>
            </a:r>
            <a:r>
              <a:rPr lang="en-IN" err="1"/>
              <a:t>voluptatur</a:t>
            </a:r>
            <a:r>
              <a:rPr lang="en-IN"/>
              <a:t> </a:t>
            </a:r>
            <a:r>
              <a:rPr lang="en-IN" err="1"/>
              <a:t>aspieni</a:t>
            </a:r>
            <a:r>
              <a:rPr lang="en-IN"/>
              <a:t> </a:t>
            </a:r>
            <a:r>
              <a:rPr lang="en-IN" err="1"/>
              <a:t>stemporio</a:t>
            </a:r>
            <a:r>
              <a:rPr lang="en-IN"/>
              <a:t> tem </a:t>
            </a:r>
            <a:r>
              <a:rPr lang="en-IN" err="1"/>
              <a:t>aut</a:t>
            </a:r>
            <a:r>
              <a:rPr lang="en-IN"/>
              <a:t> </a:t>
            </a:r>
            <a:r>
              <a:rPr lang="en-IN" err="1"/>
              <a:t>quiant</a:t>
            </a:r>
            <a:r>
              <a:rPr lang="en-IN"/>
              <a:t> </a:t>
            </a:r>
            <a:r>
              <a:rPr lang="en-IN" err="1"/>
              <a:t>alitio</a:t>
            </a:r>
            <a:r>
              <a:rPr lang="en-IN"/>
              <a:t> </a:t>
            </a:r>
            <a:r>
              <a:rPr lang="en-IN" err="1"/>
              <a:t>magnimp</a:t>
            </a:r>
            <a:r>
              <a:rPr lang="en-IN"/>
              <a:t> </a:t>
            </a:r>
            <a:r>
              <a:rPr lang="en-IN" err="1"/>
              <a:t>orpore</a:t>
            </a:r>
            <a:r>
              <a:rPr lang="en-IN"/>
              <a:t> </a:t>
            </a:r>
            <a:r>
              <a:rPr lang="en-IN" err="1"/>
              <a:t>ilitae</a:t>
            </a:r>
            <a:r>
              <a:rPr lang="en-IN"/>
              <a:t> </a:t>
            </a:r>
            <a:r>
              <a:rPr lang="en-IN" err="1"/>
              <a:t>aperaerspid</a:t>
            </a:r>
            <a:r>
              <a:rPr lang="en-IN"/>
              <a:t> </a:t>
            </a:r>
            <a:r>
              <a:rPr lang="en-IN" err="1"/>
              <a:t>ut</a:t>
            </a:r>
            <a:r>
              <a:rPr lang="en-IN"/>
              <a:t> </a:t>
            </a:r>
            <a:r>
              <a:rPr lang="en-IN" err="1"/>
              <a:t>dici</a:t>
            </a:r>
            <a:r>
              <a:rPr lang="en-IN"/>
              <a:t> </a:t>
            </a:r>
            <a:r>
              <a:rPr lang="en-IN" err="1"/>
              <a:t>sequi</a:t>
            </a:r>
            <a:r>
              <a:rPr lang="en-IN"/>
              <a:t> </a:t>
            </a:r>
            <a:r>
              <a:rPr lang="en-IN" err="1"/>
              <a:t>nonsequi</a:t>
            </a:r>
            <a:r>
              <a:rPr lang="en-IN"/>
              <a:t> </a:t>
            </a:r>
            <a:r>
              <a:rPr lang="en-IN" err="1"/>
              <a:t>dolorem</a:t>
            </a:r>
            <a:r>
              <a:rPr lang="en-IN"/>
              <a:t> </a:t>
            </a:r>
          </a:p>
        </p:txBody>
      </p:sp>
      <p:sp>
        <p:nvSpPr>
          <p:cNvPr id="17" name="Picture Placeholder 16">
            <a:extLst>
              <a:ext uri="{FF2B5EF4-FFF2-40B4-BE49-F238E27FC236}">
                <a16:creationId xmlns:a16="http://schemas.microsoft.com/office/drawing/2014/main" id="{CF2ABA0A-3C51-B841-A147-6B1264C17026}"/>
              </a:ext>
            </a:extLst>
          </p:cNvPr>
          <p:cNvSpPr>
            <a:spLocks noGrp="1"/>
          </p:cNvSpPr>
          <p:nvPr>
            <p:ph type="pic" sz="quarter" idx="21"/>
          </p:nvPr>
        </p:nvSpPr>
        <p:spPr>
          <a:xfrm>
            <a:off x="4551365" y="882650"/>
            <a:ext cx="4275137" cy="2455334"/>
          </a:xfrm>
          <a:prstGeom prst="rect">
            <a:avLst/>
          </a:prstGeom>
        </p:spPr>
        <p:txBody>
          <a:bodyPr/>
          <a:lstStyle>
            <a:lvl1pPr marL="0" indent="0" algn="l">
              <a:buNone/>
              <a:defRPr sz="788"/>
            </a:lvl1pPr>
          </a:lstStyle>
          <a:p>
            <a:endParaRPr lang="en-US"/>
          </a:p>
        </p:txBody>
      </p:sp>
      <p:sp>
        <p:nvSpPr>
          <p:cNvPr id="18" name="Rectangle 17">
            <a:extLst>
              <a:ext uri="{FF2B5EF4-FFF2-40B4-BE49-F238E27FC236}">
                <a16:creationId xmlns:a16="http://schemas.microsoft.com/office/drawing/2014/main" id="{7340D174-A266-A145-A5D0-E2FF9410FEBF}"/>
              </a:ext>
            </a:extLst>
          </p:cNvPr>
          <p:cNvSpPr/>
          <p:nvPr userDrawn="1"/>
        </p:nvSpPr>
        <p:spPr>
          <a:xfrm>
            <a:off x="4551365" y="3555234"/>
            <a:ext cx="4275137" cy="398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22" name="Table Placeholder 21">
            <a:extLst>
              <a:ext uri="{FF2B5EF4-FFF2-40B4-BE49-F238E27FC236}">
                <a16:creationId xmlns:a16="http://schemas.microsoft.com/office/drawing/2014/main" id="{8434B7C0-8ACB-5648-A181-725C8DBDF68E}"/>
              </a:ext>
            </a:extLst>
          </p:cNvPr>
          <p:cNvSpPr>
            <a:spLocks noGrp="1"/>
          </p:cNvSpPr>
          <p:nvPr>
            <p:ph type="tbl" sz="quarter" idx="22"/>
          </p:nvPr>
        </p:nvSpPr>
        <p:spPr>
          <a:xfrm>
            <a:off x="400129" y="3923435"/>
            <a:ext cx="3863975" cy="2215666"/>
          </a:xfrm>
          <a:prstGeom prst="rect">
            <a:avLst/>
          </a:prstGeom>
        </p:spPr>
        <p:txBody>
          <a:bodyPr/>
          <a:lstStyle>
            <a:lvl1pPr marL="0" indent="0">
              <a:buNone/>
              <a:defRPr sz="788"/>
            </a:lvl1pPr>
          </a:lstStyle>
          <a:p>
            <a:endParaRPr lang="en-US"/>
          </a:p>
        </p:txBody>
      </p:sp>
      <p:sp>
        <p:nvSpPr>
          <p:cNvPr id="41" name="Text Placeholder 3">
            <a:extLst>
              <a:ext uri="{FF2B5EF4-FFF2-40B4-BE49-F238E27FC236}">
                <a16:creationId xmlns:a16="http://schemas.microsoft.com/office/drawing/2014/main" id="{5FA538D7-0122-C940-9E72-3B93E352D2D9}"/>
              </a:ext>
            </a:extLst>
          </p:cNvPr>
          <p:cNvSpPr>
            <a:spLocks noGrp="1"/>
          </p:cNvSpPr>
          <p:nvPr>
            <p:ph type="body" sz="quarter" idx="23"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5" name="Chart Placeholder 4">
            <a:extLst>
              <a:ext uri="{FF2B5EF4-FFF2-40B4-BE49-F238E27FC236}">
                <a16:creationId xmlns:a16="http://schemas.microsoft.com/office/drawing/2014/main" id="{3A3CA67F-58FE-974F-BD04-704D95B33FEA}"/>
              </a:ext>
            </a:extLst>
          </p:cNvPr>
          <p:cNvSpPr>
            <a:spLocks noGrp="1"/>
          </p:cNvSpPr>
          <p:nvPr>
            <p:ph type="chart" sz="quarter" idx="24"/>
          </p:nvPr>
        </p:nvSpPr>
        <p:spPr>
          <a:xfrm>
            <a:off x="4551365" y="3998385"/>
            <a:ext cx="2043112" cy="2139950"/>
          </a:xfrm>
          <a:prstGeom prst="rect">
            <a:avLst/>
          </a:prstGeom>
        </p:spPr>
        <p:txBody>
          <a:bodyPr/>
          <a:lstStyle>
            <a:lvl1pPr marL="0" indent="0">
              <a:buNone/>
              <a:defRPr sz="788"/>
            </a:lvl1pPr>
          </a:lstStyle>
          <a:p>
            <a:endParaRPr lang="en-US"/>
          </a:p>
        </p:txBody>
      </p:sp>
      <p:sp>
        <p:nvSpPr>
          <p:cNvPr id="23" name="Chart Placeholder 4">
            <a:extLst>
              <a:ext uri="{FF2B5EF4-FFF2-40B4-BE49-F238E27FC236}">
                <a16:creationId xmlns:a16="http://schemas.microsoft.com/office/drawing/2014/main" id="{F75ABF98-AF8D-4142-8D01-0B086EEF0C5B}"/>
              </a:ext>
            </a:extLst>
          </p:cNvPr>
          <p:cNvSpPr>
            <a:spLocks noGrp="1"/>
          </p:cNvSpPr>
          <p:nvPr>
            <p:ph type="chart" sz="quarter" idx="25"/>
          </p:nvPr>
        </p:nvSpPr>
        <p:spPr>
          <a:xfrm>
            <a:off x="6758235" y="3998385"/>
            <a:ext cx="2043112" cy="2139950"/>
          </a:xfrm>
          <a:prstGeom prst="rect">
            <a:avLst/>
          </a:prstGeom>
        </p:spPr>
        <p:txBody>
          <a:bodyPr/>
          <a:lstStyle>
            <a:lvl1pPr marL="0" indent="0">
              <a:buNone/>
              <a:defRPr sz="788"/>
            </a:lvl1pPr>
          </a:lstStyle>
          <a:p>
            <a:endParaRPr lang="en-US"/>
          </a:p>
        </p:txBody>
      </p:sp>
      <p:sp>
        <p:nvSpPr>
          <p:cNvPr id="4" name="Date Placeholder 3">
            <a:extLst>
              <a:ext uri="{FF2B5EF4-FFF2-40B4-BE49-F238E27FC236}">
                <a16:creationId xmlns:a16="http://schemas.microsoft.com/office/drawing/2014/main" id="{6F660188-DA78-394B-9273-28BF2EAED8B9}"/>
              </a:ext>
            </a:extLst>
          </p:cNvPr>
          <p:cNvSpPr>
            <a:spLocks noGrp="1"/>
          </p:cNvSpPr>
          <p:nvPr>
            <p:ph type="dt" sz="half" idx="26"/>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03B47C6D-E809-C642-9A76-2DB9DB1C6BFA}"/>
              </a:ext>
            </a:extLst>
          </p:cNvPr>
          <p:cNvSpPr>
            <a:spLocks noGrp="1"/>
          </p:cNvSpPr>
          <p:nvPr>
            <p:ph type="sldNum" sz="quarter" idx="27"/>
          </p:nvPr>
        </p:nvSpPr>
        <p:spPr/>
        <p:txBody>
          <a:bodyPr/>
          <a:lstStyle/>
          <a:p>
            <a:fld id="{1755F6D2-49A6-E64A-811B-3E9DE07970BF}" type="slidenum">
              <a:rPr lang="en-US" smtClean="0"/>
              <a:pPr/>
              <a:t>‹#›</a:t>
            </a:fld>
            <a:endParaRPr lang="en-US"/>
          </a:p>
        </p:txBody>
      </p:sp>
      <p:sp>
        <p:nvSpPr>
          <p:cNvPr id="19" name="Table Placeholder 18">
            <a:extLst>
              <a:ext uri="{FF2B5EF4-FFF2-40B4-BE49-F238E27FC236}">
                <a16:creationId xmlns:a16="http://schemas.microsoft.com/office/drawing/2014/main" id="{9364CE8E-C453-F94B-9DFB-7076F26DFC05}"/>
              </a:ext>
            </a:extLst>
          </p:cNvPr>
          <p:cNvSpPr>
            <a:spLocks noGrp="1"/>
          </p:cNvSpPr>
          <p:nvPr>
            <p:ph type="tbl" sz="quarter" idx="28"/>
          </p:nvPr>
        </p:nvSpPr>
        <p:spPr>
          <a:xfrm>
            <a:off x="458395" y="2404537"/>
            <a:ext cx="3710384" cy="933451"/>
          </a:xfrm>
          <a:prstGeom prst="rect">
            <a:avLst/>
          </a:prstGeom>
        </p:spPr>
        <p:txBody>
          <a:bodyPr/>
          <a:lstStyle>
            <a:lvl1pPr marL="0" indent="0">
              <a:buNone/>
              <a:defRPr sz="788"/>
            </a:lvl1pPr>
          </a:lstStyle>
          <a:p>
            <a:endParaRPr lang="en-US"/>
          </a:p>
        </p:txBody>
      </p:sp>
      <p:sp>
        <p:nvSpPr>
          <p:cNvPr id="3" name="Content Placeholder 2">
            <a:extLst>
              <a:ext uri="{FF2B5EF4-FFF2-40B4-BE49-F238E27FC236}">
                <a16:creationId xmlns:a16="http://schemas.microsoft.com/office/drawing/2014/main" id="{C1002F35-C44B-B144-AD36-2163CCE00EFC}"/>
              </a:ext>
            </a:extLst>
          </p:cNvPr>
          <p:cNvSpPr>
            <a:spLocks noGrp="1"/>
          </p:cNvSpPr>
          <p:nvPr>
            <p:ph sz="quarter" idx="31" hasCustomPrompt="1"/>
          </p:nvPr>
        </p:nvSpPr>
        <p:spPr>
          <a:xfrm>
            <a:off x="400051" y="3648078"/>
            <a:ext cx="3863579" cy="207963"/>
          </a:xfrm>
          <a:prstGeom prst="rect">
            <a:avLst/>
          </a:prstGeom>
        </p:spPr>
        <p:txBody>
          <a:bodyPr/>
          <a:lstStyle>
            <a:lvl1pPr marL="0" indent="0" algn="ctr">
              <a:buNone/>
              <a:defRPr sz="900" b="1">
                <a:solidFill>
                  <a:srgbClr val="B51E6A"/>
                </a:solidFill>
              </a:defRPr>
            </a:lvl1pPr>
          </a:lstStyle>
          <a:p>
            <a:pPr lvl="0"/>
            <a:r>
              <a:rPr lang="en-US"/>
              <a:t>Dummy Text for Sample</a:t>
            </a:r>
          </a:p>
        </p:txBody>
      </p:sp>
      <p:sp>
        <p:nvSpPr>
          <p:cNvPr id="20" name="Content Placeholder 2">
            <a:extLst>
              <a:ext uri="{FF2B5EF4-FFF2-40B4-BE49-F238E27FC236}">
                <a16:creationId xmlns:a16="http://schemas.microsoft.com/office/drawing/2014/main" id="{967701B0-3AC9-AB43-B777-C0840974D0A2}"/>
              </a:ext>
            </a:extLst>
          </p:cNvPr>
          <p:cNvSpPr>
            <a:spLocks noGrp="1"/>
          </p:cNvSpPr>
          <p:nvPr>
            <p:ph sz="quarter" idx="32" hasCustomPrompt="1"/>
          </p:nvPr>
        </p:nvSpPr>
        <p:spPr>
          <a:xfrm>
            <a:off x="4782046" y="3648078"/>
            <a:ext cx="3863579" cy="207963"/>
          </a:xfrm>
          <a:prstGeom prst="rect">
            <a:avLst/>
          </a:prstGeom>
        </p:spPr>
        <p:txBody>
          <a:bodyPr/>
          <a:lstStyle>
            <a:lvl1pPr marL="0" indent="0" algn="ctr">
              <a:buNone/>
              <a:defRPr sz="900" b="1">
                <a:solidFill>
                  <a:srgbClr val="B51E6A"/>
                </a:solidFill>
              </a:defRPr>
            </a:lvl1pPr>
          </a:lstStyle>
          <a:p>
            <a:pPr lvl="0"/>
            <a:r>
              <a:rPr lang="en-US"/>
              <a:t>Dummy Text for Sample</a:t>
            </a:r>
          </a:p>
        </p:txBody>
      </p:sp>
      <p:sp>
        <p:nvSpPr>
          <p:cNvPr id="21" name="Content Placeholder 2">
            <a:extLst>
              <a:ext uri="{FF2B5EF4-FFF2-40B4-BE49-F238E27FC236}">
                <a16:creationId xmlns:a16="http://schemas.microsoft.com/office/drawing/2014/main" id="{1958F634-49B7-4341-87D8-EBE4D855E8D6}"/>
              </a:ext>
            </a:extLst>
          </p:cNvPr>
          <p:cNvSpPr>
            <a:spLocks noGrp="1"/>
          </p:cNvSpPr>
          <p:nvPr>
            <p:ph sz="quarter" idx="33" hasCustomPrompt="1"/>
          </p:nvPr>
        </p:nvSpPr>
        <p:spPr>
          <a:xfrm>
            <a:off x="458392" y="2175538"/>
            <a:ext cx="3805237" cy="228999"/>
          </a:xfrm>
          <a:prstGeom prst="rect">
            <a:avLst/>
          </a:prstGeom>
        </p:spPr>
        <p:txBody>
          <a:bodyPr/>
          <a:lstStyle>
            <a:lvl1pPr marL="0" indent="0" algn="l">
              <a:buNone/>
              <a:defRPr sz="900" b="1" baseline="0">
                <a:solidFill>
                  <a:srgbClr val="B51E6A"/>
                </a:solidFill>
              </a:defRPr>
            </a:lvl1pPr>
          </a:lstStyle>
          <a:p>
            <a:pPr lvl="0"/>
            <a:r>
              <a:rPr lang="en-US"/>
              <a:t>Dummy Text for Sample</a:t>
            </a:r>
          </a:p>
        </p:txBody>
      </p:sp>
      <p:cxnSp>
        <p:nvCxnSpPr>
          <p:cNvPr id="25" name="Straight Connector 24">
            <a:extLst>
              <a:ext uri="{FF2B5EF4-FFF2-40B4-BE49-F238E27FC236}">
                <a16:creationId xmlns:a16="http://schemas.microsoft.com/office/drawing/2014/main" id="{E342C461-CD0C-9E4E-9D8F-8AAC8FE8746A}"/>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9263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3" y="1102146"/>
            <a:ext cx="3867149" cy="4980744"/>
          </a:xfrm>
          <a:prstGeom prst="rect">
            <a:avLst/>
          </a:prstGeom>
        </p:spPr>
        <p:txBody>
          <a:bodyPr/>
          <a:lstStyle>
            <a:lvl1pPr>
              <a:defRPr sz="900" b="1"/>
            </a:lvl1pPr>
            <a:lvl2pPr>
              <a:defRPr sz="900"/>
            </a:lvl2pPr>
            <a:lvl3pPr>
              <a:defRPr sz="788"/>
            </a:lvl3pPr>
            <a:lvl4pPr>
              <a:defRPr sz="788"/>
            </a:lvl4pPr>
            <a:lvl5pPr>
              <a:defRPr sz="67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2" y="1102146"/>
            <a:ext cx="3867149" cy="4980744"/>
          </a:xfrm>
          <a:prstGeom prst="rect">
            <a:avLst/>
          </a:prstGeom>
        </p:spPr>
        <p:txBody>
          <a:bodyPr/>
          <a:lstStyle>
            <a:lvl1pPr>
              <a:defRPr sz="900" b="1"/>
            </a:lvl1pPr>
            <a:lvl2pPr>
              <a:defRPr sz="900"/>
            </a:lvl2pPr>
            <a:lvl3pPr>
              <a:defRPr sz="788"/>
            </a:lvl3pPr>
            <a:lvl4pPr>
              <a:defRPr sz="788"/>
            </a:lvl4pPr>
            <a:lvl5pPr>
              <a:defRPr sz="67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0"/>
            <a:endParaRPr lang="en-US"/>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2" name="Date Placeholder 1">
            <a:extLst>
              <a:ext uri="{FF2B5EF4-FFF2-40B4-BE49-F238E27FC236}">
                <a16:creationId xmlns:a16="http://schemas.microsoft.com/office/drawing/2014/main" id="{6C879956-FC88-494E-93E0-181F2AC3AEAB}"/>
              </a:ext>
            </a:extLst>
          </p:cNvPr>
          <p:cNvSpPr>
            <a:spLocks noGrp="1"/>
          </p:cNvSpPr>
          <p:nvPr>
            <p:ph type="dt" sz="half" idx="13"/>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8E68E83D-4839-8B42-9381-4AF8CA4467FC}"/>
              </a:ext>
            </a:extLst>
          </p:cNvPr>
          <p:cNvSpPr>
            <a:spLocks noGrp="1"/>
          </p:cNvSpPr>
          <p:nvPr>
            <p:ph type="sldNum" sz="quarter" idx="14"/>
          </p:nvPr>
        </p:nvSpPr>
        <p:spPr/>
        <p:txBody>
          <a:bodyPr/>
          <a:lstStyle/>
          <a:p>
            <a:fld id="{1755F6D2-49A6-E64A-811B-3E9DE07970BF}" type="slidenum">
              <a:rPr lang="en-US" smtClean="0"/>
              <a:pPr/>
              <a:t>‹#›</a:t>
            </a:fld>
            <a:endParaRPr lang="en-US"/>
          </a:p>
        </p:txBody>
      </p:sp>
      <p:cxnSp>
        <p:nvCxnSpPr>
          <p:cNvPr id="9" name="Straight Connector 8">
            <a:extLst>
              <a:ext uri="{FF2B5EF4-FFF2-40B4-BE49-F238E27FC236}">
                <a16:creationId xmlns:a16="http://schemas.microsoft.com/office/drawing/2014/main" id="{44EA09A0-7CFA-5942-A8D0-FE074BFDA97B}"/>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2575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3" y="4521461"/>
            <a:ext cx="3867149" cy="1541917"/>
          </a:xfrm>
          <a:prstGeom prst="rect">
            <a:avLst/>
          </a:prstGeom>
        </p:spPr>
        <p:txBody>
          <a:bodyPr/>
          <a:lstStyle>
            <a:lvl1pPr>
              <a:defRPr sz="747"/>
            </a:lvl1pPr>
            <a:lvl2pPr>
              <a:defRPr sz="747"/>
            </a:lvl2pPr>
            <a:lvl3pPr>
              <a:defRPr sz="747"/>
            </a:lvl3pPr>
            <a:lvl4pPr>
              <a:defRPr sz="747"/>
            </a:lvl4pPr>
            <a:lvl5pPr>
              <a:defRPr sz="74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2" y="4518246"/>
            <a:ext cx="3867149" cy="1564646"/>
          </a:xfrm>
          <a:prstGeom prst="rect">
            <a:avLst/>
          </a:prstGeom>
        </p:spPr>
        <p:txBody>
          <a:bodyPr/>
          <a:lstStyle>
            <a:lvl1pPr>
              <a:defRPr sz="747"/>
            </a:lvl1pPr>
            <a:lvl2pPr>
              <a:defRPr sz="747"/>
            </a:lvl2pPr>
            <a:lvl3pPr>
              <a:defRPr sz="747"/>
            </a:lvl3pPr>
            <a:lvl4pPr>
              <a:defRPr sz="747"/>
            </a:lvl4pPr>
            <a:lvl5pPr>
              <a:defRPr sz="74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5" name="Chart Placeholder 4">
            <a:extLst>
              <a:ext uri="{FF2B5EF4-FFF2-40B4-BE49-F238E27FC236}">
                <a16:creationId xmlns:a16="http://schemas.microsoft.com/office/drawing/2014/main" id="{16CB61CE-09DE-2842-A52D-579A86CDD6A5}"/>
              </a:ext>
            </a:extLst>
          </p:cNvPr>
          <p:cNvSpPr>
            <a:spLocks noGrp="1"/>
          </p:cNvSpPr>
          <p:nvPr>
            <p:ph type="chart" sz="quarter" idx="13"/>
          </p:nvPr>
        </p:nvSpPr>
        <p:spPr>
          <a:xfrm>
            <a:off x="628653" y="900727"/>
            <a:ext cx="3867149" cy="3707263"/>
          </a:xfrm>
          <a:prstGeom prst="rect">
            <a:avLst/>
          </a:prstGeom>
        </p:spPr>
        <p:txBody>
          <a:bodyPr/>
          <a:lstStyle>
            <a:lvl1pPr marL="0" indent="0">
              <a:buNone/>
              <a:defRPr sz="900"/>
            </a:lvl1pPr>
          </a:lstStyle>
          <a:p>
            <a:endParaRPr lang="en-US"/>
          </a:p>
        </p:txBody>
      </p:sp>
      <p:sp>
        <p:nvSpPr>
          <p:cNvPr id="7" name="Table Placeholder 6">
            <a:extLst>
              <a:ext uri="{FF2B5EF4-FFF2-40B4-BE49-F238E27FC236}">
                <a16:creationId xmlns:a16="http://schemas.microsoft.com/office/drawing/2014/main" id="{CB4B4FD9-77FC-4141-9D1C-44E6D1E01285}"/>
              </a:ext>
            </a:extLst>
          </p:cNvPr>
          <p:cNvSpPr>
            <a:spLocks noGrp="1"/>
          </p:cNvSpPr>
          <p:nvPr>
            <p:ph type="tbl" sz="quarter" idx="14"/>
          </p:nvPr>
        </p:nvSpPr>
        <p:spPr>
          <a:xfrm>
            <a:off x="4648202" y="869433"/>
            <a:ext cx="3867149" cy="3763957"/>
          </a:xfrm>
          <a:prstGeom prst="rect">
            <a:avLst/>
          </a:prstGeom>
        </p:spPr>
        <p:txBody>
          <a:bodyPr/>
          <a:lstStyle>
            <a:lvl1pPr marL="0" indent="0">
              <a:buNone/>
              <a:defRPr sz="900"/>
            </a:lvl1pPr>
          </a:lstStyle>
          <a:p>
            <a:endParaRPr lang="en-US"/>
          </a:p>
        </p:txBody>
      </p:sp>
      <p:sp>
        <p:nvSpPr>
          <p:cNvPr id="2" name="Date Placeholder 1">
            <a:extLst>
              <a:ext uri="{FF2B5EF4-FFF2-40B4-BE49-F238E27FC236}">
                <a16:creationId xmlns:a16="http://schemas.microsoft.com/office/drawing/2014/main" id="{07BC6779-AF31-7944-9692-A1722E9889C7}"/>
              </a:ext>
            </a:extLst>
          </p:cNvPr>
          <p:cNvSpPr>
            <a:spLocks noGrp="1"/>
          </p:cNvSpPr>
          <p:nvPr>
            <p:ph type="dt" sz="half" idx="15"/>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7BC4F04C-6FE3-254B-8665-A9AE07CEB566}"/>
              </a:ext>
            </a:extLst>
          </p:cNvPr>
          <p:cNvSpPr>
            <a:spLocks noGrp="1"/>
          </p:cNvSpPr>
          <p:nvPr>
            <p:ph type="sldNum" sz="quarter" idx="16"/>
          </p:nvPr>
        </p:nvSpPr>
        <p:spPr/>
        <p:txBody>
          <a:bodyPr/>
          <a:lstStyle/>
          <a:p>
            <a:fld id="{1755F6D2-49A6-E64A-811B-3E9DE07970BF}" type="slidenum">
              <a:rPr lang="en-US" smtClean="0"/>
              <a:pPr/>
              <a:t>‹#›</a:t>
            </a:fld>
            <a:endParaRPr lang="en-US"/>
          </a:p>
        </p:txBody>
      </p:sp>
      <p:cxnSp>
        <p:nvCxnSpPr>
          <p:cNvPr id="15" name="Straight Connector 14">
            <a:extLst>
              <a:ext uri="{FF2B5EF4-FFF2-40B4-BE49-F238E27FC236}">
                <a16:creationId xmlns:a16="http://schemas.microsoft.com/office/drawing/2014/main" id="{44A8AE45-E49E-B346-B3AE-4EC406E6743C}"/>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9066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7" name="Chart Placeholder 1">
            <a:extLst>
              <a:ext uri="{FF2B5EF4-FFF2-40B4-BE49-F238E27FC236}">
                <a16:creationId xmlns:a16="http://schemas.microsoft.com/office/drawing/2014/main" id="{10F9E214-ECEC-B14E-8713-00B32B14C883}"/>
              </a:ext>
            </a:extLst>
          </p:cNvPr>
          <p:cNvSpPr>
            <a:spLocks noGrp="1"/>
          </p:cNvSpPr>
          <p:nvPr>
            <p:ph type="chart" sz="quarter" idx="13"/>
          </p:nvPr>
        </p:nvSpPr>
        <p:spPr>
          <a:xfrm>
            <a:off x="458393" y="4491160"/>
            <a:ext cx="8219027" cy="1565515"/>
          </a:xfrm>
          <a:prstGeom prst="rect">
            <a:avLst/>
          </a:prstGeom>
        </p:spPr>
      </p:sp>
      <p:sp>
        <p:nvSpPr>
          <p:cNvPr id="19" name="Text Placeholder 3">
            <a:extLst>
              <a:ext uri="{FF2B5EF4-FFF2-40B4-BE49-F238E27FC236}">
                <a16:creationId xmlns:a16="http://schemas.microsoft.com/office/drawing/2014/main" id="{1661F25F-D2FA-3B49-BEE6-E5C0D7C2B3B7}"/>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7" name="Content Placeholder 6">
            <a:extLst>
              <a:ext uri="{FF2B5EF4-FFF2-40B4-BE49-F238E27FC236}">
                <a16:creationId xmlns:a16="http://schemas.microsoft.com/office/drawing/2014/main" id="{7924AF30-FB32-F041-AFB9-F2E00E7F536C}"/>
              </a:ext>
            </a:extLst>
          </p:cNvPr>
          <p:cNvSpPr>
            <a:spLocks noGrp="1"/>
          </p:cNvSpPr>
          <p:nvPr>
            <p:ph sz="quarter" idx="29"/>
          </p:nvPr>
        </p:nvSpPr>
        <p:spPr>
          <a:xfrm>
            <a:off x="458393" y="1030651"/>
            <a:ext cx="3894137" cy="402167"/>
          </a:xfrm>
          <a:prstGeom prst="rect">
            <a:avLst/>
          </a:prstGeom>
        </p:spPr>
        <p:txBody>
          <a:bodyPr/>
          <a:lstStyle>
            <a:lvl1pPr marL="0" indent="0">
              <a:buNone/>
              <a:defRPr sz="1013" baseline="0"/>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a:t>Edit Master text styles</a:t>
            </a:r>
          </a:p>
        </p:txBody>
      </p:sp>
      <p:sp>
        <p:nvSpPr>
          <p:cNvPr id="21" name="Content Placeholder 6">
            <a:extLst>
              <a:ext uri="{FF2B5EF4-FFF2-40B4-BE49-F238E27FC236}">
                <a16:creationId xmlns:a16="http://schemas.microsoft.com/office/drawing/2014/main" id="{F84FCB24-CC77-094A-8E56-8A87CD9122E2}"/>
              </a:ext>
            </a:extLst>
          </p:cNvPr>
          <p:cNvSpPr>
            <a:spLocks noGrp="1"/>
          </p:cNvSpPr>
          <p:nvPr>
            <p:ph sz="quarter" idx="30"/>
          </p:nvPr>
        </p:nvSpPr>
        <p:spPr>
          <a:xfrm>
            <a:off x="458393" y="1734032"/>
            <a:ext cx="3894137" cy="2629340"/>
          </a:xfrm>
          <a:prstGeom prst="rect">
            <a:avLst/>
          </a:prstGeom>
        </p:spPr>
        <p:txBody>
          <a:bodyPr/>
          <a:lstStyle>
            <a:lvl1pPr marL="0" indent="0">
              <a:buNone/>
              <a:defRPr sz="747"/>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a:t>Edit Master text styles</a:t>
            </a:r>
          </a:p>
        </p:txBody>
      </p:sp>
      <p:cxnSp>
        <p:nvCxnSpPr>
          <p:cNvPr id="22" name="Straight Connector 21">
            <a:extLst>
              <a:ext uri="{FF2B5EF4-FFF2-40B4-BE49-F238E27FC236}">
                <a16:creationId xmlns:a16="http://schemas.microsoft.com/office/drawing/2014/main" id="{7D34C4BA-19A0-2848-92E0-D7ED3A344C78}"/>
              </a:ext>
            </a:extLst>
          </p:cNvPr>
          <p:cNvCxnSpPr>
            <a:cxnSpLocks/>
          </p:cNvCxnSpPr>
          <p:nvPr userDrawn="1"/>
        </p:nvCxnSpPr>
        <p:spPr>
          <a:xfrm>
            <a:off x="460435"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3999C078-8AD1-4F45-929D-9D8B4C964F08}"/>
              </a:ext>
            </a:extLst>
          </p:cNvPr>
          <p:cNvSpPr>
            <a:spLocks noGrp="1"/>
          </p:cNvSpPr>
          <p:nvPr>
            <p:ph sz="quarter" idx="31"/>
          </p:nvPr>
        </p:nvSpPr>
        <p:spPr>
          <a:xfrm>
            <a:off x="4775417" y="1030651"/>
            <a:ext cx="3894137" cy="402167"/>
          </a:xfrm>
          <a:prstGeom prst="rect">
            <a:avLst/>
          </a:prstGeom>
        </p:spPr>
        <p:txBody>
          <a:bodyPr/>
          <a:lstStyle>
            <a:lvl1pPr marL="0" indent="0">
              <a:buNone/>
              <a:defRPr sz="1013" baseline="0"/>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a:t>Edit Master text styles</a:t>
            </a:r>
          </a:p>
        </p:txBody>
      </p:sp>
      <p:sp>
        <p:nvSpPr>
          <p:cNvPr id="24" name="Content Placeholder 6">
            <a:extLst>
              <a:ext uri="{FF2B5EF4-FFF2-40B4-BE49-F238E27FC236}">
                <a16:creationId xmlns:a16="http://schemas.microsoft.com/office/drawing/2014/main" id="{A84B4C46-BEBC-5D44-B429-31492886FBCD}"/>
              </a:ext>
            </a:extLst>
          </p:cNvPr>
          <p:cNvSpPr>
            <a:spLocks noGrp="1"/>
          </p:cNvSpPr>
          <p:nvPr>
            <p:ph sz="quarter" idx="32"/>
          </p:nvPr>
        </p:nvSpPr>
        <p:spPr>
          <a:xfrm>
            <a:off x="4775417" y="1734032"/>
            <a:ext cx="3894137" cy="2629340"/>
          </a:xfrm>
          <a:prstGeom prst="rect">
            <a:avLst/>
          </a:prstGeom>
        </p:spPr>
        <p:txBody>
          <a:bodyPr/>
          <a:lstStyle>
            <a:lvl1pPr marL="0" indent="0">
              <a:buNone/>
              <a:defRPr sz="747"/>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a:t>Edit Master text styles</a:t>
            </a:r>
          </a:p>
        </p:txBody>
      </p:sp>
      <p:cxnSp>
        <p:nvCxnSpPr>
          <p:cNvPr id="25" name="Straight Connector 24">
            <a:extLst>
              <a:ext uri="{FF2B5EF4-FFF2-40B4-BE49-F238E27FC236}">
                <a16:creationId xmlns:a16="http://schemas.microsoft.com/office/drawing/2014/main" id="{4B3E27E5-5009-3742-AD77-4CA82408B423}"/>
              </a:ext>
            </a:extLst>
          </p:cNvPr>
          <p:cNvCxnSpPr>
            <a:cxnSpLocks/>
          </p:cNvCxnSpPr>
          <p:nvPr userDrawn="1"/>
        </p:nvCxnSpPr>
        <p:spPr>
          <a:xfrm>
            <a:off x="4777458"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DDDB2F7-F4F9-2C4E-A5A4-2EDCA170DAED}"/>
              </a:ext>
            </a:extLst>
          </p:cNvPr>
          <p:cNvSpPr>
            <a:spLocks noGrp="1"/>
          </p:cNvSpPr>
          <p:nvPr>
            <p:ph type="dt" sz="half" idx="33"/>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B444D45E-7CCE-9240-AC71-CC16AF6C5946}"/>
              </a:ext>
            </a:extLst>
          </p:cNvPr>
          <p:cNvSpPr>
            <a:spLocks noGrp="1"/>
          </p:cNvSpPr>
          <p:nvPr>
            <p:ph type="sldNum" sz="quarter" idx="34"/>
          </p:nvPr>
        </p:nvSpPr>
        <p:spPr/>
        <p:txBody>
          <a:bodyPr/>
          <a:lstStyle/>
          <a:p>
            <a:fld id="{1755F6D2-49A6-E64A-811B-3E9DE07970BF}" type="slidenum">
              <a:rPr lang="en-US" smtClean="0"/>
              <a:pPr/>
              <a:t>‹#›</a:t>
            </a:fld>
            <a:endParaRPr lang="en-US"/>
          </a:p>
        </p:txBody>
      </p:sp>
      <p:cxnSp>
        <p:nvCxnSpPr>
          <p:cNvPr id="14" name="Straight Connector 13">
            <a:extLst>
              <a:ext uri="{FF2B5EF4-FFF2-40B4-BE49-F238E27FC236}">
                <a16:creationId xmlns:a16="http://schemas.microsoft.com/office/drawing/2014/main" id="{F4FBDEE0-8698-DF4A-ACE8-EC4DC9155474}"/>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3608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6490690E-5570-4241-BA6A-3BCB8E60451B}"/>
              </a:ext>
            </a:extLst>
          </p:cNvPr>
          <p:cNvSpPr/>
          <p:nvPr userDrawn="1"/>
        </p:nvSpPr>
        <p:spPr>
          <a:xfrm rot="18900000">
            <a:off x="4218236" y="4143594"/>
            <a:ext cx="652729" cy="870301"/>
          </a:xfrm>
          <a:prstGeom prst="roundRect">
            <a:avLst>
              <a:gd name="adj" fmla="val 24298"/>
            </a:avLst>
          </a:prstGeom>
          <a:solidFill>
            <a:srgbClr val="99C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1" name="Rounded Rectangle 30">
            <a:extLst>
              <a:ext uri="{FF2B5EF4-FFF2-40B4-BE49-F238E27FC236}">
                <a16:creationId xmlns:a16="http://schemas.microsoft.com/office/drawing/2014/main" id="{FCD47A51-5F31-6D41-8E5C-9F532C7233D1}"/>
              </a:ext>
            </a:extLst>
          </p:cNvPr>
          <p:cNvSpPr/>
          <p:nvPr userDrawn="1"/>
        </p:nvSpPr>
        <p:spPr>
          <a:xfrm rot="18900000">
            <a:off x="4218237" y="2813165"/>
            <a:ext cx="652729" cy="870301"/>
          </a:xfrm>
          <a:prstGeom prst="roundRect">
            <a:avLst>
              <a:gd name="adj" fmla="val 20519"/>
            </a:avLst>
          </a:prstGeom>
          <a:solidFill>
            <a:srgbClr val="2492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2" name="Rounded Rectangle 31">
            <a:extLst>
              <a:ext uri="{FF2B5EF4-FFF2-40B4-BE49-F238E27FC236}">
                <a16:creationId xmlns:a16="http://schemas.microsoft.com/office/drawing/2014/main" id="{B678C490-9D4D-5048-8F55-E727A805BF79}"/>
              </a:ext>
            </a:extLst>
          </p:cNvPr>
          <p:cNvSpPr/>
          <p:nvPr userDrawn="1"/>
        </p:nvSpPr>
        <p:spPr>
          <a:xfrm rot="18900000">
            <a:off x="4218238" y="1482731"/>
            <a:ext cx="652729" cy="870301"/>
          </a:xfrm>
          <a:prstGeom prst="roundRect">
            <a:avLst>
              <a:gd name="adj" fmla="val 25054"/>
            </a:avLst>
          </a:prstGeom>
          <a:solidFill>
            <a:srgbClr val="A7D9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4" name="Text Placeholder 3">
            <a:extLst>
              <a:ext uri="{FF2B5EF4-FFF2-40B4-BE49-F238E27FC236}">
                <a16:creationId xmlns:a16="http://schemas.microsoft.com/office/drawing/2014/main" id="{90454143-743E-3840-9C37-C2A0F626D777}"/>
              </a:ext>
            </a:extLst>
          </p:cNvPr>
          <p:cNvSpPr>
            <a:spLocks noGrp="1"/>
          </p:cNvSpPr>
          <p:nvPr>
            <p:ph type="body" sz="quarter" idx="12" hasCustomPrompt="1"/>
          </p:nvPr>
        </p:nvSpPr>
        <p:spPr>
          <a:xfrm>
            <a:off x="413422" y="20230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37" name="TextBox 36">
            <a:extLst>
              <a:ext uri="{FF2B5EF4-FFF2-40B4-BE49-F238E27FC236}">
                <a16:creationId xmlns:a16="http://schemas.microsoft.com/office/drawing/2014/main" id="{0C8E0ACE-9D4B-4A4C-8143-4B928E30B7C0}"/>
              </a:ext>
            </a:extLst>
          </p:cNvPr>
          <p:cNvSpPr txBox="1"/>
          <p:nvPr userDrawn="1"/>
        </p:nvSpPr>
        <p:spPr>
          <a:xfrm>
            <a:off x="4344532" y="1711744"/>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2C56ED2C-2EBB-1C49-95A8-4B91409A4F0D}"/>
              </a:ext>
            </a:extLst>
          </p:cNvPr>
          <p:cNvSpPr txBox="1"/>
          <p:nvPr userDrawn="1"/>
        </p:nvSpPr>
        <p:spPr>
          <a:xfrm>
            <a:off x="4344532" y="3072864"/>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CF548B42-F21D-AC48-BE90-2DD48FDA152A}"/>
              </a:ext>
            </a:extLst>
          </p:cNvPr>
          <p:cNvSpPr txBox="1"/>
          <p:nvPr userDrawn="1"/>
        </p:nvSpPr>
        <p:spPr>
          <a:xfrm>
            <a:off x="4344532" y="4406784"/>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BB780E03-D84E-E24D-B379-7896B337122D}"/>
              </a:ext>
            </a:extLst>
          </p:cNvPr>
          <p:cNvSpPr>
            <a:spLocks noChangeArrowheads="1"/>
          </p:cNvSpPr>
          <p:nvPr userDrawn="1"/>
        </p:nvSpPr>
        <p:spPr bwMode="auto">
          <a:xfrm rot="2700000">
            <a:off x="3611923" y="1837856"/>
            <a:ext cx="232280" cy="175110"/>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1" name="Rectangle 5">
            <a:extLst>
              <a:ext uri="{FF2B5EF4-FFF2-40B4-BE49-F238E27FC236}">
                <a16:creationId xmlns:a16="http://schemas.microsoft.com/office/drawing/2014/main" id="{FD994AC2-125A-9C4E-A3B8-2A78F299D462}"/>
              </a:ext>
            </a:extLst>
          </p:cNvPr>
          <p:cNvSpPr>
            <a:spLocks noChangeArrowheads="1"/>
          </p:cNvSpPr>
          <p:nvPr userDrawn="1"/>
        </p:nvSpPr>
        <p:spPr bwMode="auto">
          <a:xfrm rot="2700000">
            <a:off x="5200201" y="1825460"/>
            <a:ext cx="232280" cy="175110"/>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2" name="Rectangle 5">
            <a:extLst>
              <a:ext uri="{FF2B5EF4-FFF2-40B4-BE49-F238E27FC236}">
                <a16:creationId xmlns:a16="http://schemas.microsoft.com/office/drawing/2014/main" id="{3547306C-30D6-E749-A060-1B8F078B1BCA}"/>
              </a:ext>
            </a:extLst>
          </p:cNvPr>
          <p:cNvSpPr>
            <a:spLocks noChangeArrowheads="1"/>
          </p:cNvSpPr>
          <p:nvPr userDrawn="1"/>
        </p:nvSpPr>
        <p:spPr bwMode="auto">
          <a:xfrm rot="2700000">
            <a:off x="3611924" y="4487995"/>
            <a:ext cx="232280" cy="175110"/>
          </a:xfrm>
          <a:prstGeom prst="rect">
            <a:avLst/>
          </a:prstGeom>
          <a:solidFill>
            <a:srgbClr val="99C64C"/>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3" name="Rectangle 5">
            <a:extLst>
              <a:ext uri="{FF2B5EF4-FFF2-40B4-BE49-F238E27FC236}">
                <a16:creationId xmlns:a16="http://schemas.microsoft.com/office/drawing/2014/main" id="{EED4CC86-2EF4-9244-A94E-372AE103951E}"/>
              </a:ext>
            </a:extLst>
          </p:cNvPr>
          <p:cNvSpPr>
            <a:spLocks noChangeArrowheads="1"/>
          </p:cNvSpPr>
          <p:nvPr userDrawn="1"/>
        </p:nvSpPr>
        <p:spPr bwMode="auto">
          <a:xfrm rot="2700000">
            <a:off x="5200202" y="3151039"/>
            <a:ext cx="232280" cy="175110"/>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4" name="Rectangle 5">
            <a:extLst>
              <a:ext uri="{FF2B5EF4-FFF2-40B4-BE49-F238E27FC236}">
                <a16:creationId xmlns:a16="http://schemas.microsoft.com/office/drawing/2014/main" id="{F4604B45-6656-864F-9E39-535BE8206528}"/>
              </a:ext>
            </a:extLst>
          </p:cNvPr>
          <p:cNvSpPr>
            <a:spLocks noChangeArrowheads="1"/>
          </p:cNvSpPr>
          <p:nvPr userDrawn="1"/>
        </p:nvSpPr>
        <p:spPr bwMode="auto">
          <a:xfrm rot="2700000">
            <a:off x="3611923" y="3154098"/>
            <a:ext cx="232280" cy="175110"/>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5" name="Rectangle 5">
            <a:extLst>
              <a:ext uri="{FF2B5EF4-FFF2-40B4-BE49-F238E27FC236}">
                <a16:creationId xmlns:a16="http://schemas.microsoft.com/office/drawing/2014/main" id="{1F6D6BB4-B7A7-F94E-9C06-E16BDCD8920A}"/>
              </a:ext>
            </a:extLst>
          </p:cNvPr>
          <p:cNvSpPr>
            <a:spLocks noChangeArrowheads="1"/>
          </p:cNvSpPr>
          <p:nvPr userDrawn="1"/>
        </p:nvSpPr>
        <p:spPr bwMode="auto">
          <a:xfrm rot="2700000">
            <a:off x="5200202" y="4467726"/>
            <a:ext cx="232280" cy="175110"/>
          </a:xfrm>
          <a:prstGeom prst="rect">
            <a:avLst/>
          </a:prstGeom>
          <a:solidFill>
            <a:srgbClr val="99C64C"/>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cxnSp>
        <p:nvCxnSpPr>
          <p:cNvPr id="56" name="Straight Connector 55">
            <a:extLst>
              <a:ext uri="{FF2B5EF4-FFF2-40B4-BE49-F238E27FC236}">
                <a16:creationId xmlns:a16="http://schemas.microsoft.com/office/drawing/2014/main" id="{B750586F-A620-0A44-85AC-CE1853EECCD6}"/>
              </a:ext>
            </a:extLst>
          </p:cNvPr>
          <p:cNvCxnSpPr>
            <a:cxnSpLocks/>
          </p:cNvCxnSpPr>
          <p:nvPr userDrawn="1"/>
        </p:nvCxnSpPr>
        <p:spPr>
          <a:xfrm>
            <a:off x="3411794"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0D6D22AA-CE41-7E48-BCE4-29CB6F1CC6AB}"/>
              </a:ext>
            </a:extLst>
          </p:cNvPr>
          <p:cNvSpPr>
            <a:spLocks noGrp="1"/>
          </p:cNvSpPr>
          <p:nvPr>
            <p:ph sz="quarter" idx="13" hasCustomPrompt="1"/>
          </p:nvPr>
        </p:nvSpPr>
        <p:spPr>
          <a:xfrm>
            <a:off x="2093870" y="1737003"/>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57" name="Content Placeholder 6">
            <a:extLst>
              <a:ext uri="{FF2B5EF4-FFF2-40B4-BE49-F238E27FC236}">
                <a16:creationId xmlns:a16="http://schemas.microsoft.com/office/drawing/2014/main" id="{4EEBCEEC-16EE-CD45-95DC-F05EFCBDAD39}"/>
              </a:ext>
            </a:extLst>
          </p:cNvPr>
          <p:cNvSpPr>
            <a:spLocks noGrp="1"/>
          </p:cNvSpPr>
          <p:nvPr>
            <p:ph sz="quarter" idx="14" hasCustomPrompt="1"/>
          </p:nvPr>
        </p:nvSpPr>
        <p:spPr>
          <a:xfrm>
            <a:off x="1185586" y="2076968"/>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58" name="Content Placeholder 6">
            <a:extLst>
              <a:ext uri="{FF2B5EF4-FFF2-40B4-BE49-F238E27FC236}">
                <a16:creationId xmlns:a16="http://schemas.microsoft.com/office/drawing/2014/main" id="{D5B25988-3102-AE44-8BAD-3C49DBD26940}"/>
              </a:ext>
            </a:extLst>
          </p:cNvPr>
          <p:cNvSpPr>
            <a:spLocks noGrp="1"/>
          </p:cNvSpPr>
          <p:nvPr>
            <p:ph sz="quarter" idx="15" hasCustomPrompt="1"/>
          </p:nvPr>
        </p:nvSpPr>
        <p:spPr>
          <a:xfrm>
            <a:off x="2093870" y="3085158"/>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59" name="Content Placeholder 6">
            <a:extLst>
              <a:ext uri="{FF2B5EF4-FFF2-40B4-BE49-F238E27FC236}">
                <a16:creationId xmlns:a16="http://schemas.microsoft.com/office/drawing/2014/main" id="{6B37464F-187F-164C-BF82-22FECB1057BB}"/>
              </a:ext>
            </a:extLst>
          </p:cNvPr>
          <p:cNvSpPr>
            <a:spLocks noGrp="1"/>
          </p:cNvSpPr>
          <p:nvPr>
            <p:ph sz="quarter" idx="16" hasCustomPrompt="1"/>
          </p:nvPr>
        </p:nvSpPr>
        <p:spPr>
          <a:xfrm>
            <a:off x="1185586" y="3425122"/>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0" name="Content Placeholder 6">
            <a:extLst>
              <a:ext uri="{FF2B5EF4-FFF2-40B4-BE49-F238E27FC236}">
                <a16:creationId xmlns:a16="http://schemas.microsoft.com/office/drawing/2014/main" id="{7547D0E0-D5B7-CF49-A03E-B50806D011A0}"/>
              </a:ext>
            </a:extLst>
          </p:cNvPr>
          <p:cNvSpPr>
            <a:spLocks noGrp="1"/>
          </p:cNvSpPr>
          <p:nvPr>
            <p:ph sz="quarter" idx="17" hasCustomPrompt="1"/>
          </p:nvPr>
        </p:nvSpPr>
        <p:spPr>
          <a:xfrm>
            <a:off x="2093870" y="4398143"/>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1" name="Content Placeholder 6">
            <a:extLst>
              <a:ext uri="{FF2B5EF4-FFF2-40B4-BE49-F238E27FC236}">
                <a16:creationId xmlns:a16="http://schemas.microsoft.com/office/drawing/2014/main" id="{04757B18-0748-3745-8D38-B789D7047B96}"/>
              </a:ext>
            </a:extLst>
          </p:cNvPr>
          <p:cNvSpPr>
            <a:spLocks noGrp="1"/>
          </p:cNvSpPr>
          <p:nvPr>
            <p:ph sz="quarter" idx="18" hasCustomPrompt="1"/>
          </p:nvPr>
        </p:nvSpPr>
        <p:spPr>
          <a:xfrm>
            <a:off x="1185586" y="4738108"/>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2" name="Content Placeholder 6">
            <a:extLst>
              <a:ext uri="{FF2B5EF4-FFF2-40B4-BE49-F238E27FC236}">
                <a16:creationId xmlns:a16="http://schemas.microsoft.com/office/drawing/2014/main" id="{7FD6E3C8-9E36-6144-95FB-B5A38F319577}"/>
              </a:ext>
            </a:extLst>
          </p:cNvPr>
          <p:cNvSpPr>
            <a:spLocks noGrp="1"/>
          </p:cNvSpPr>
          <p:nvPr>
            <p:ph sz="quarter" idx="19" hasCustomPrompt="1"/>
          </p:nvPr>
        </p:nvSpPr>
        <p:spPr>
          <a:xfrm>
            <a:off x="5522870" y="4398143"/>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3" name="Content Placeholder 6">
            <a:extLst>
              <a:ext uri="{FF2B5EF4-FFF2-40B4-BE49-F238E27FC236}">
                <a16:creationId xmlns:a16="http://schemas.microsoft.com/office/drawing/2014/main" id="{03B7F016-337E-6048-882F-5B0BA8C6DADA}"/>
              </a:ext>
            </a:extLst>
          </p:cNvPr>
          <p:cNvSpPr>
            <a:spLocks noGrp="1"/>
          </p:cNvSpPr>
          <p:nvPr>
            <p:ph sz="quarter" idx="20" hasCustomPrompt="1"/>
          </p:nvPr>
        </p:nvSpPr>
        <p:spPr>
          <a:xfrm>
            <a:off x="5522869" y="4738108"/>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5" name="Content Placeholder 6">
            <a:extLst>
              <a:ext uri="{FF2B5EF4-FFF2-40B4-BE49-F238E27FC236}">
                <a16:creationId xmlns:a16="http://schemas.microsoft.com/office/drawing/2014/main" id="{6D3957CF-BC4F-E84E-ABBC-D41F287106AD}"/>
              </a:ext>
            </a:extLst>
          </p:cNvPr>
          <p:cNvSpPr>
            <a:spLocks noGrp="1"/>
          </p:cNvSpPr>
          <p:nvPr>
            <p:ph sz="quarter" idx="21" hasCustomPrompt="1"/>
          </p:nvPr>
        </p:nvSpPr>
        <p:spPr>
          <a:xfrm>
            <a:off x="5522870" y="3096882"/>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6" name="Content Placeholder 6">
            <a:extLst>
              <a:ext uri="{FF2B5EF4-FFF2-40B4-BE49-F238E27FC236}">
                <a16:creationId xmlns:a16="http://schemas.microsoft.com/office/drawing/2014/main" id="{5F6705C2-2D1E-C347-A1D4-4D8B8EE9A58E}"/>
              </a:ext>
            </a:extLst>
          </p:cNvPr>
          <p:cNvSpPr>
            <a:spLocks noGrp="1"/>
          </p:cNvSpPr>
          <p:nvPr>
            <p:ph sz="quarter" idx="22" hasCustomPrompt="1"/>
          </p:nvPr>
        </p:nvSpPr>
        <p:spPr>
          <a:xfrm>
            <a:off x="5522869" y="3436847"/>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7" name="Content Placeholder 6">
            <a:extLst>
              <a:ext uri="{FF2B5EF4-FFF2-40B4-BE49-F238E27FC236}">
                <a16:creationId xmlns:a16="http://schemas.microsoft.com/office/drawing/2014/main" id="{9B54AE79-BC06-DA48-8B6B-62A5A8A50083}"/>
              </a:ext>
            </a:extLst>
          </p:cNvPr>
          <p:cNvSpPr>
            <a:spLocks noGrp="1"/>
          </p:cNvSpPr>
          <p:nvPr>
            <p:ph sz="quarter" idx="23" hasCustomPrompt="1"/>
          </p:nvPr>
        </p:nvSpPr>
        <p:spPr>
          <a:xfrm>
            <a:off x="5522870" y="1783897"/>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8" name="Content Placeholder 6">
            <a:extLst>
              <a:ext uri="{FF2B5EF4-FFF2-40B4-BE49-F238E27FC236}">
                <a16:creationId xmlns:a16="http://schemas.microsoft.com/office/drawing/2014/main" id="{BDE2D835-B1A2-464D-99E0-00387EE394C4}"/>
              </a:ext>
            </a:extLst>
          </p:cNvPr>
          <p:cNvSpPr>
            <a:spLocks noGrp="1"/>
          </p:cNvSpPr>
          <p:nvPr>
            <p:ph sz="quarter" idx="24" hasCustomPrompt="1"/>
          </p:nvPr>
        </p:nvSpPr>
        <p:spPr>
          <a:xfrm>
            <a:off x="5522869" y="2123863"/>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2" name="Date Placeholder 1">
            <a:extLst>
              <a:ext uri="{FF2B5EF4-FFF2-40B4-BE49-F238E27FC236}">
                <a16:creationId xmlns:a16="http://schemas.microsoft.com/office/drawing/2014/main" id="{B72F4D90-CC46-3449-B4BE-B5371DB0DF74}"/>
              </a:ext>
            </a:extLst>
          </p:cNvPr>
          <p:cNvSpPr>
            <a:spLocks noGrp="1"/>
          </p:cNvSpPr>
          <p:nvPr>
            <p:ph type="dt" sz="half" idx="25"/>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45BB25E4-B25A-3D46-8D4B-DCE38BAC63DD}"/>
              </a:ext>
            </a:extLst>
          </p:cNvPr>
          <p:cNvSpPr>
            <a:spLocks noGrp="1"/>
          </p:cNvSpPr>
          <p:nvPr>
            <p:ph type="sldNum" sz="quarter" idx="26"/>
          </p:nvPr>
        </p:nvSpPr>
        <p:spPr/>
        <p:txBody>
          <a:bodyPr/>
          <a:lstStyle/>
          <a:p>
            <a:fld id="{1755F6D2-49A6-E64A-811B-3E9DE07970BF}" type="slidenum">
              <a:rPr lang="en-US" smtClean="0"/>
              <a:pPr/>
              <a:t>‹#›</a:t>
            </a:fld>
            <a:endParaRPr lang="en-US"/>
          </a:p>
        </p:txBody>
      </p:sp>
    </p:spTree>
    <p:extLst>
      <p:ext uri="{BB962C8B-B14F-4D97-AF65-F5344CB8AC3E}">
        <p14:creationId xmlns:p14="http://schemas.microsoft.com/office/powerpoint/2010/main" val="399991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Effect transition="in" filter="fade">
                                      <p:cBhvr>
                                        <p:cTn id="9" dur="400"/>
                                        <p:tgtEl>
                                          <p:spTgt spid="37"/>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42"/>
                                        </p:tgtEl>
                                        <p:attrNameLst>
                                          <p:attrName>style.visibility</p:attrName>
                                        </p:attrNameLst>
                                      </p:cBhvr>
                                      <p:to>
                                        <p:strVal val="visible"/>
                                      </p:to>
                                    </p:set>
                                    <p:anim calcmode="lin" valueType="num">
                                      <p:cBhvr>
                                        <p:cTn id="12" dur="400" fill="hold"/>
                                        <p:tgtEl>
                                          <p:spTgt spid="42"/>
                                        </p:tgtEl>
                                        <p:attrNameLst>
                                          <p:attrName>ppt_w</p:attrName>
                                        </p:attrNameLst>
                                      </p:cBhvr>
                                      <p:tavLst>
                                        <p:tav tm="0">
                                          <p:val>
                                            <p:fltVal val="0"/>
                                          </p:val>
                                        </p:tav>
                                        <p:tav tm="100000">
                                          <p:val>
                                            <p:strVal val="#ppt_w"/>
                                          </p:val>
                                        </p:tav>
                                      </p:tavLst>
                                    </p:anim>
                                    <p:anim calcmode="lin" valueType="num">
                                      <p:cBhvr>
                                        <p:cTn id="13" dur="400" fill="hold"/>
                                        <p:tgtEl>
                                          <p:spTgt spid="42"/>
                                        </p:tgtEl>
                                        <p:attrNameLst>
                                          <p:attrName>ppt_h</p:attrName>
                                        </p:attrNameLst>
                                      </p:cBhvr>
                                      <p:tavLst>
                                        <p:tav tm="0">
                                          <p:val>
                                            <p:fltVal val="0"/>
                                          </p:val>
                                        </p:tav>
                                        <p:tav tm="100000">
                                          <p:val>
                                            <p:strVal val="#ppt_h"/>
                                          </p:val>
                                        </p:tav>
                                      </p:tavLst>
                                    </p:anim>
                                    <p:animEffect transition="in" filter="fade">
                                      <p:cBhvr>
                                        <p:cTn id="14" dur="400"/>
                                        <p:tgtEl>
                                          <p:spTgt spid="42"/>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400" fill="hold"/>
                                        <p:tgtEl>
                                          <p:spTgt spid="43"/>
                                        </p:tgtEl>
                                        <p:attrNameLst>
                                          <p:attrName>ppt_w</p:attrName>
                                        </p:attrNameLst>
                                      </p:cBhvr>
                                      <p:tavLst>
                                        <p:tav tm="0">
                                          <p:val>
                                            <p:fltVal val="0"/>
                                          </p:val>
                                        </p:tav>
                                        <p:tav tm="100000">
                                          <p:val>
                                            <p:strVal val="#ppt_w"/>
                                          </p:val>
                                        </p:tav>
                                      </p:tavLst>
                                    </p:anim>
                                    <p:anim calcmode="lin" valueType="num">
                                      <p:cBhvr>
                                        <p:cTn id="18" dur="400" fill="hold"/>
                                        <p:tgtEl>
                                          <p:spTgt spid="43"/>
                                        </p:tgtEl>
                                        <p:attrNameLst>
                                          <p:attrName>ppt_h</p:attrName>
                                        </p:attrNameLst>
                                      </p:cBhvr>
                                      <p:tavLst>
                                        <p:tav tm="0">
                                          <p:val>
                                            <p:fltVal val="0"/>
                                          </p:val>
                                        </p:tav>
                                        <p:tav tm="100000">
                                          <p:val>
                                            <p:strVal val="#ppt_h"/>
                                          </p:val>
                                        </p:tav>
                                      </p:tavLst>
                                    </p:anim>
                                    <p:animEffect transition="in" filter="fade">
                                      <p:cBhvr>
                                        <p:cTn id="19" dur="400"/>
                                        <p:tgtEl>
                                          <p:spTgt spid="43"/>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900" fill="hold"/>
                                        <p:tgtEl>
                                          <p:spTgt spid="50"/>
                                        </p:tgtEl>
                                        <p:attrNameLst>
                                          <p:attrName>ppt_w</p:attrName>
                                        </p:attrNameLst>
                                      </p:cBhvr>
                                      <p:tavLst>
                                        <p:tav tm="0">
                                          <p:val>
                                            <p:fltVal val="0"/>
                                          </p:val>
                                        </p:tav>
                                        <p:tav tm="100000">
                                          <p:val>
                                            <p:strVal val="#ppt_w"/>
                                          </p:val>
                                        </p:tav>
                                      </p:tavLst>
                                    </p:anim>
                                    <p:anim calcmode="lin" valueType="num">
                                      <p:cBhvr>
                                        <p:cTn id="23" dur="900" fill="hold"/>
                                        <p:tgtEl>
                                          <p:spTgt spid="50"/>
                                        </p:tgtEl>
                                        <p:attrNameLst>
                                          <p:attrName>ppt_h</p:attrName>
                                        </p:attrNameLst>
                                      </p:cBhvr>
                                      <p:tavLst>
                                        <p:tav tm="0">
                                          <p:val>
                                            <p:fltVal val="0"/>
                                          </p:val>
                                        </p:tav>
                                        <p:tav tm="100000">
                                          <p:val>
                                            <p:strVal val="#ppt_h"/>
                                          </p:val>
                                        </p:tav>
                                      </p:tavLst>
                                    </p:anim>
                                    <p:animEffect transition="in" filter="fade">
                                      <p:cBhvr>
                                        <p:cTn id="24" dur="900"/>
                                        <p:tgtEl>
                                          <p:spTgt spid="5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2"/>
                                        </p:tgtEl>
                                        <p:attrNameLst>
                                          <p:attrName>style.visibility</p:attrName>
                                        </p:attrNameLst>
                                      </p:cBhvr>
                                      <p:to>
                                        <p:strVal val="visible"/>
                                      </p:to>
                                    </p:set>
                                    <p:anim calcmode="lin" valueType="num">
                                      <p:cBhvr>
                                        <p:cTn id="27" dur="900" fill="hold"/>
                                        <p:tgtEl>
                                          <p:spTgt spid="52"/>
                                        </p:tgtEl>
                                        <p:attrNameLst>
                                          <p:attrName>ppt_w</p:attrName>
                                        </p:attrNameLst>
                                      </p:cBhvr>
                                      <p:tavLst>
                                        <p:tav tm="0">
                                          <p:val>
                                            <p:fltVal val="0"/>
                                          </p:val>
                                        </p:tav>
                                        <p:tav tm="100000">
                                          <p:val>
                                            <p:strVal val="#ppt_w"/>
                                          </p:val>
                                        </p:tav>
                                      </p:tavLst>
                                    </p:anim>
                                    <p:anim calcmode="lin" valueType="num">
                                      <p:cBhvr>
                                        <p:cTn id="28" dur="900" fill="hold"/>
                                        <p:tgtEl>
                                          <p:spTgt spid="52"/>
                                        </p:tgtEl>
                                        <p:attrNameLst>
                                          <p:attrName>ppt_h</p:attrName>
                                        </p:attrNameLst>
                                      </p:cBhvr>
                                      <p:tavLst>
                                        <p:tav tm="0">
                                          <p:val>
                                            <p:fltVal val="0"/>
                                          </p:val>
                                        </p:tav>
                                        <p:tav tm="100000">
                                          <p:val>
                                            <p:strVal val="#ppt_h"/>
                                          </p:val>
                                        </p:tav>
                                      </p:tavLst>
                                    </p:anim>
                                    <p:animEffect transition="in" filter="fade">
                                      <p:cBhvr>
                                        <p:cTn id="29" dur="900"/>
                                        <p:tgtEl>
                                          <p:spTgt spid="52"/>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p:cTn id="32" dur="900" fill="hold"/>
                                        <p:tgtEl>
                                          <p:spTgt spid="54"/>
                                        </p:tgtEl>
                                        <p:attrNameLst>
                                          <p:attrName>ppt_w</p:attrName>
                                        </p:attrNameLst>
                                      </p:cBhvr>
                                      <p:tavLst>
                                        <p:tav tm="0">
                                          <p:val>
                                            <p:fltVal val="0"/>
                                          </p:val>
                                        </p:tav>
                                        <p:tav tm="100000">
                                          <p:val>
                                            <p:strVal val="#ppt_w"/>
                                          </p:val>
                                        </p:tav>
                                      </p:tavLst>
                                    </p:anim>
                                    <p:anim calcmode="lin" valueType="num">
                                      <p:cBhvr>
                                        <p:cTn id="33" dur="900" fill="hold"/>
                                        <p:tgtEl>
                                          <p:spTgt spid="54"/>
                                        </p:tgtEl>
                                        <p:attrNameLst>
                                          <p:attrName>ppt_h</p:attrName>
                                        </p:attrNameLst>
                                      </p:cBhvr>
                                      <p:tavLst>
                                        <p:tav tm="0">
                                          <p:val>
                                            <p:fltVal val="0"/>
                                          </p:val>
                                        </p:tav>
                                        <p:tav tm="100000">
                                          <p:val>
                                            <p:strVal val="#ppt_h"/>
                                          </p:val>
                                        </p:tav>
                                      </p:tavLst>
                                    </p:anim>
                                    <p:animEffect transition="in" filter="fade">
                                      <p:cBhvr>
                                        <p:cTn id="34" dur="900"/>
                                        <p:tgtEl>
                                          <p:spTgt spid="5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1"/>
                                        </p:tgtEl>
                                        <p:attrNameLst>
                                          <p:attrName>style.visibility</p:attrName>
                                        </p:attrNameLst>
                                      </p:cBhvr>
                                      <p:to>
                                        <p:strVal val="visible"/>
                                      </p:to>
                                    </p:set>
                                    <p:anim calcmode="lin" valueType="num">
                                      <p:cBhvr>
                                        <p:cTn id="37" dur="900" fill="hold"/>
                                        <p:tgtEl>
                                          <p:spTgt spid="51"/>
                                        </p:tgtEl>
                                        <p:attrNameLst>
                                          <p:attrName>ppt_w</p:attrName>
                                        </p:attrNameLst>
                                      </p:cBhvr>
                                      <p:tavLst>
                                        <p:tav tm="0">
                                          <p:val>
                                            <p:fltVal val="0"/>
                                          </p:val>
                                        </p:tav>
                                        <p:tav tm="100000">
                                          <p:val>
                                            <p:strVal val="#ppt_w"/>
                                          </p:val>
                                        </p:tav>
                                      </p:tavLst>
                                    </p:anim>
                                    <p:anim calcmode="lin" valueType="num">
                                      <p:cBhvr>
                                        <p:cTn id="38" dur="900" fill="hold"/>
                                        <p:tgtEl>
                                          <p:spTgt spid="51"/>
                                        </p:tgtEl>
                                        <p:attrNameLst>
                                          <p:attrName>ppt_h</p:attrName>
                                        </p:attrNameLst>
                                      </p:cBhvr>
                                      <p:tavLst>
                                        <p:tav tm="0">
                                          <p:val>
                                            <p:fltVal val="0"/>
                                          </p:val>
                                        </p:tav>
                                        <p:tav tm="100000">
                                          <p:val>
                                            <p:strVal val="#ppt_h"/>
                                          </p:val>
                                        </p:tav>
                                      </p:tavLst>
                                    </p:anim>
                                    <p:animEffect transition="in" filter="fade">
                                      <p:cBhvr>
                                        <p:cTn id="39" dur="900"/>
                                        <p:tgtEl>
                                          <p:spTgt spid="5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900" fill="hold"/>
                                        <p:tgtEl>
                                          <p:spTgt spid="53"/>
                                        </p:tgtEl>
                                        <p:attrNameLst>
                                          <p:attrName>ppt_w</p:attrName>
                                        </p:attrNameLst>
                                      </p:cBhvr>
                                      <p:tavLst>
                                        <p:tav tm="0">
                                          <p:val>
                                            <p:fltVal val="0"/>
                                          </p:val>
                                        </p:tav>
                                        <p:tav tm="100000">
                                          <p:val>
                                            <p:strVal val="#ppt_w"/>
                                          </p:val>
                                        </p:tav>
                                      </p:tavLst>
                                    </p:anim>
                                    <p:anim calcmode="lin" valueType="num">
                                      <p:cBhvr>
                                        <p:cTn id="43" dur="900" fill="hold"/>
                                        <p:tgtEl>
                                          <p:spTgt spid="53"/>
                                        </p:tgtEl>
                                        <p:attrNameLst>
                                          <p:attrName>ppt_h</p:attrName>
                                        </p:attrNameLst>
                                      </p:cBhvr>
                                      <p:tavLst>
                                        <p:tav tm="0">
                                          <p:val>
                                            <p:fltVal val="0"/>
                                          </p:val>
                                        </p:tav>
                                        <p:tav tm="100000">
                                          <p:val>
                                            <p:strVal val="#ppt_h"/>
                                          </p:val>
                                        </p:tav>
                                      </p:tavLst>
                                    </p:anim>
                                    <p:animEffect transition="in" filter="fade">
                                      <p:cBhvr>
                                        <p:cTn id="44" dur="900"/>
                                        <p:tgtEl>
                                          <p:spTgt spid="53"/>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55"/>
                                        </p:tgtEl>
                                        <p:attrNameLst>
                                          <p:attrName>style.visibility</p:attrName>
                                        </p:attrNameLst>
                                      </p:cBhvr>
                                      <p:to>
                                        <p:strVal val="visible"/>
                                      </p:to>
                                    </p:set>
                                    <p:anim calcmode="lin" valueType="num">
                                      <p:cBhvr>
                                        <p:cTn id="47" dur="900" fill="hold"/>
                                        <p:tgtEl>
                                          <p:spTgt spid="55"/>
                                        </p:tgtEl>
                                        <p:attrNameLst>
                                          <p:attrName>ppt_w</p:attrName>
                                        </p:attrNameLst>
                                      </p:cBhvr>
                                      <p:tavLst>
                                        <p:tav tm="0">
                                          <p:val>
                                            <p:fltVal val="0"/>
                                          </p:val>
                                        </p:tav>
                                        <p:tav tm="100000">
                                          <p:val>
                                            <p:strVal val="#ppt_w"/>
                                          </p:val>
                                        </p:tav>
                                      </p:tavLst>
                                    </p:anim>
                                    <p:anim calcmode="lin" valueType="num">
                                      <p:cBhvr>
                                        <p:cTn id="48" dur="900" fill="hold"/>
                                        <p:tgtEl>
                                          <p:spTgt spid="55"/>
                                        </p:tgtEl>
                                        <p:attrNameLst>
                                          <p:attrName>ppt_h</p:attrName>
                                        </p:attrNameLst>
                                      </p:cBhvr>
                                      <p:tavLst>
                                        <p:tav tm="0">
                                          <p:val>
                                            <p:fltVal val="0"/>
                                          </p:val>
                                        </p:tav>
                                        <p:tav tm="100000">
                                          <p:val>
                                            <p:strVal val="#ppt_h"/>
                                          </p:val>
                                        </p:tav>
                                      </p:tavLst>
                                    </p:anim>
                                    <p:animEffect transition="in" filter="fade">
                                      <p:cBhvr>
                                        <p:cTn id="49" dur="900"/>
                                        <p:tgtEl>
                                          <p:spTgt spid="5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900" fill="hold"/>
                                        <p:tgtEl>
                                          <p:spTgt spid="32"/>
                                        </p:tgtEl>
                                        <p:attrNameLst>
                                          <p:attrName>ppt_w</p:attrName>
                                        </p:attrNameLst>
                                      </p:cBhvr>
                                      <p:tavLst>
                                        <p:tav tm="0">
                                          <p:val>
                                            <p:fltVal val="0"/>
                                          </p:val>
                                        </p:tav>
                                        <p:tav tm="100000">
                                          <p:val>
                                            <p:strVal val="#ppt_w"/>
                                          </p:val>
                                        </p:tav>
                                      </p:tavLst>
                                    </p:anim>
                                    <p:anim calcmode="lin" valueType="num">
                                      <p:cBhvr>
                                        <p:cTn id="53" dur="900" fill="hold"/>
                                        <p:tgtEl>
                                          <p:spTgt spid="32"/>
                                        </p:tgtEl>
                                        <p:attrNameLst>
                                          <p:attrName>ppt_h</p:attrName>
                                        </p:attrNameLst>
                                      </p:cBhvr>
                                      <p:tavLst>
                                        <p:tav tm="0">
                                          <p:val>
                                            <p:fltVal val="0"/>
                                          </p:val>
                                        </p:tav>
                                        <p:tav tm="100000">
                                          <p:val>
                                            <p:strVal val="#ppt_h"/>
                                          </p:val>
                                        </p:tav>
                                      </p:tavLst>
                                    </p:anim>
                                    <p:animEffect transition="in" filter="fade">
                                      <p:cBhvr>
                                        <p:cTn id="54" dur="900"/>
                                        <p:tgtEl>
                                          <p:spTgt spid="32"/>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900" fill="hold"/>
                                        <p:tgtEl>
                                          <p:spTgt spid="31"/>
                                        </p:tgtEl>
                                        <p:attrNameLst>
                                          <p:attrName>ppt_w</p:attrName>
                                        </p:attrNameLst>
                                      </p:cBhvr>
                                      <p:tavLst>
                                        <p:tav tm="0">
                                          <p:val>
                                            <p:fltVal val="0"/>
                                          </p:val>
                                        </p:tav>
                                        <p:tav tm="100000">
                                          <p:val>
                                            <p:strVal val="#ppt_w"/>
                                          </p:val>
                                        </p:tav>
                                      </p:tavLst>
                                    </p:anim>
                                    <p:anim calcmode="lin" valueType="num">
                                      <p:cBhvr>
                                        <p:cTn id="58" dur="900" fill="hold"/>
                                        <p:tgtEl>
                                          <p:spTgt spid="31"/>
                                        </p:tgtEl>
                                        <p:attrNameLst>
                                          <p:attrName>ppt_h</p:attrName>
                                        </p:attrNameLst>
                                      </p:cBhvr>
                                      <p:tavLst>
                                        <p:tav tm="0">
                                          <p:val>
                                            <p:fltVal val="0"/>
                                          </p:val>
                                        </p:tav>
                                        <p:tav tm="100000">
                                          <p:val>
                                            <p:strVal val="#ppt_h"/>
                                          </p:val>
                                        </p:tav>
                                      </p:tavLst>
                                    </p:anim>
                                    <p:animEffect transition="in" filter="fade">
                                      <p:cBhvr>
                                        <p:cTn id="59" dur="900"/>
                                        <p:tgtEl>
                                          <p:spTgt spid="31"/>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900" fill="hold"/>
                                        <p:tgtEl>
                                          <p:spTgt spid="30"/>
                                        </p:tgtEl>
                                        <p:attrNameLst>
                                          <p:attrName>ppt_w</p:attrName>
                                        </p:attrNameLst>
                                      </p:cBhvr>
                                      <p:tavLst>
                                        <p:tav tm="0">
                                          <p:val>
                                            <p:fltVal val="0"/>
                                          </p:val>
                                        </p:tav>
                                        <p:tav tm="100000">
                                          <p:val>
                                            <p:strVal val="#ppt_w"/>
                                          </p:val>
                                        </p:tav>
                                      </p:tavLst>
                                    </p:anim>
                                    <p:anim calcmode="lin" valueType="num">
                                      <p:cBhvr>
                                        <p:cTn id="63" dur="900" fill="hold"/>
                                        <p:tgtEl>
                                          <p:spTgt spid="30"/>
                                        </p:tgtEl>
                                        <p:attrNameLst>
                                          <p:attrName>ppt_h</p:attrName>
                                        </p:attrNameLst>
                                      </p:cBhvr>
                                      <p:tavLst>
                                        <p:tav tm="0">
                                          <p:val>
                                            <p:fltVal val="0"/>
                                          </p:val>
                                        </p:tav>
                                        <p:tav tm="100000">
                                          <p:val>
                                            <p:strVal val="#ppt_h"/>
                                          </p:val>
                                        </p:tav>
                                      </p:tavLst>
                                    </p:anim>
                                    <p:animEffect transition="in" filter="fade">
                                      <p:cBhvr>
                                        <p:cTn id="64" dur="9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7" grpId="0"/>
      <p:bldP spid="42" grpId="0"/>
      <p:bldP spid="43" grpId="0"/>
      <p:bldP spid="50" grpId="0" animBg="1"/>
      <p:bldP spid="51" grpId="0" animBg="1"/>
      <p:bldP spid="52" grpId="0" animBg="1"/>
      <p:bldP spid="53" grpId="0" animBg="1"/>
      <p:bldP spid="54" grpId="0" animBg="1"/>
      <p:bldP spid="55"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8CC11D-94B8-184B-A08B-3BC686314408}"/>
              </a:ext>
            </a:extLst>
          </p:cNvPr>
          <p:cNvCxnSpPr>
            <a:cxnSpLocks/>
          </p:cNvCxnSpPr>
          <p:nvPr userDrawn="1">
            <p:custDataLst>
              <p:tags r:id="rId1"/>
            </p:custDataLst>
          </p:nvPr>
        </p:nvCxnSpPr>
        <p:spPr bwMode="auto">
          <a:xfrm>
            <a:off x="3240740"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12" name="Straight Connector 11">
            <a:extLst>
              <a:ext uri="{FF2B5EF4-FFF2-40B4-BE49-F238E27FC236}">
                <a16:creationId xmlns:a16="http://schemas.microsoft.com/office/drawing/2014/main" id="{4F42F15C-7EF4-DF43-B83C-7A4865DC088E}"/>
              </a:ext>
            </a:extLst>
          </p:cNvPr>
          <p:cNvCxnSpPr>
            <a:cxnSpLocks/>
          </p:cNvCxnSpPr>
          <p:nvPr userDrawn="1">
            <p:custDataLst>
              <p:tags r:id="rId2"/>
            </p:custDataLst>
          </p:nvPr>
        </p:nvCxnSpPr>
        <p:spPr bwMode="auto">
          <a:xfrm>
            <a:off x="34667" y="3677180"/>
            <a:ext cx="8800991" cy="0"/>
          </a:xfrm>
          <a:prstGeom prst="line">
            <a:avLst/>
          </a:prstGeom>
          <a:solidFill>
            <a:schemeClr val="accent1"/>
          </a:solidFill>
          <a:ln w="9525" cap="flat" cmpd="sng" algn="ctr">
            <a:solidFill>
              <a:srgbClr val="A6A6A6"/>
            </a:solidFill>
            <a:prstDash val="sysDash"/>
            <a:round/>
            <a:headEnd type="none" w="lg" len="lg"/>
            <a:tailEnd type="none" w="lg" len="lg"/>
          </a:ln>
          <a:effectLst/>
        </p:spPr>
      </p:cxnSp>
      <p:sp>
        <p:nvSpPr>
          <p:cNvPr id="39" name="Text Placeholder 3">
            <a:extLst>
              <a:ext uri="{FF2B5EF4-FFF2-40B4-BE49-F238E27FC236}">
                <a16:creationId xmlns:a16="http://schemas.microsoft.com/office/drawing/2014/main" id="{2E10E23C-CC78-C345-9736-7CE9A2C03B55}"/>
              </a:ext>
            </a:extLst>
          </p:cNvPr>
          <p:cNvSpPr>
            <a:spLocks noGrp="1"/>
          </p:cNvSpPr>
          <p:nvPr>
            <p:ph type="body" sz="quarter" idx="13" hasCustomPrompt="1"/>
          </p:nvPr>
        </p:nvSpPr>
        <p:spPr>
          <a:xfrm>
            <a:off x="458392" y="204952"/>
            <a:ext cx="8319972" cy="297139"/>
          </a:xfrm>
          <a:prstGeom prst="rect">
            <a:avLst/>
          </a:prstGeom>
        </p:spPr>
        <p:txBody>
          <a:bodyPr/>
          <a:lstStyle>
            <a:lvl1pPr marL="0" indent="0" algn="ctr">
              <a:buNone/>
              <a:defRPr sz="135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40" name="Straight Connector 39">
            <a:extLst>
              <a:ext uri="{FF2B5EF4-FFF2-40B4-BE49-F238E27FC236}">
                <a16:creationId xmlns:a16="http://schemas.microsoft.com/office/drawing/2014/main" id="{B405EAF9-7BD9-2349-A06B-DD1269D16B4E}"/>
              </a:ext>
            </a:extLst>
          </p:cNvPr>
          <p:cNvCxnSpPr>
            <a:cxnSpLocks/>
          </p:cNvCxnSpPr>
          <p:nvPr userDrawn="1"/>
        </p:nvCxnSpPr>
        <p:spPr>
          <a:xfrm>
            <a:off x="3465872"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63DBD2-152C-0E4F-86CC-A3C0B2EC34D1}"/>
              </a:ext>
            </a:extLst>
          </p:cNvPr>
          <p:cNvCxnSpPr>
            <a:cxnSpLocks/>
          </p:cNvCxnSpPr>
          <p:nvPr userDrawn="1">
            <p:custDataLst>
              <p:tags r:id="rId3"/>
            </p:custDataLst>
          </p:nvPr>
        </p:nvCxnSpPr>
        <p:spPr bwMode="auto">
          <a:xfrm>
            <a:off x="6419876"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46" name="Straight Connector 45">
            <a:extLst>
              <a:ext uri="{FF2B5EF4-FFF2-40B4-BE49-F238E27FC236}">
                <a16:creationId xmlns:a16="http://schemas.microsoft.com/office/drawing/2014/main" id="{2911918D-4102-8346-94C1-F81B96DA1F39}"/>
              </a:ext>
            </a:extLst>
          </p:cNvPr>
          <p:cNvCxnSpPr/>
          <p:nvPr userDrawn="1"/>
        </p:nvCxnSpPr>
        <p:spPr>
          <a:xfrm>
            <a:off x="458390"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342B45-8496-3143-AA7A-598D3D52955D}"/>
              </a:ext>
            </a:extLst>
          </p:cNvPr>
          <p:cNvCxnSpPr/>
          <p:nvPr userDrawn="1"/>
        </p:nvCxnSpPr>
        <p:spPr>
          <a:xfrm>
            <a:off x="458390"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015F51-600E-9343-97AC-5B6480B923AC}"/>
              </a:ext>
            </a:extLst>
          </p:cNvPr>
          <p:cNvCxnSpPr/>
          <p:nvPr userDrawn="1"/>
        </p:nvCxnSpPr>
        <p:spPr>
          <a:xfrm>
            <a:off x="3808259"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1A990A-CA75-F141-B6A0-A181556B25FD}"/>
              </a:ext>
            </a:extLst>
          </p:cNvPr>
          <p:cNvCxnSpPr/>
          <p:nvPr userDrawn="1"/>
        </p:nvCxnSpPr>
        <p:spPr>
          <a:xfrm>
            <a:off x="3808259"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A01A9F-F566-A44C-9D98-C900068CA2C1}"/>
              </a:ext>
            </a:extLst>
          </p:cNvPr>
          <p:cNvCxnSpPr/>
          <p:nvPr userDrawn="1"/>
        </p:nvCxnSpPr>
        <p:spPr>
          <a:xfrm>
            <a:off x="6630591"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A820CC-464E-BA40-AD4D-99AC7ECFC644}"/>
              </a:ext>
            </a:extLst>
          </p:cNvPr>
          <p:cNvCxnSpPr/>
          <p:nvPr userDrawn="1"/>
        </p:nvCxnSpPr>
        <p:spPr>
          <a:xfrm>
            <a:off x="6630591"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272D8D6-3FE5-F549-A23E-A36AE6C522F4}"/>
              </a:ext>
            </a:extLst>
          </p:cNvPr>
          <p:cNvSpPr>
            <a:spLocks noGrp="1"/>
          </p:cNvSpPr>
          <p:nvPr>
            <p:ph type="dt" sz="half" idx="26"/>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55232D1C-1DFC-4243-9AED-A42DCDB9F13A}"/>
              </a:ext>
            </a:extLst>
          </p:cNvPr>
          <p:cNvSpPr>
            <a:spLocks noGrp="1"/>
          </p:cNvSpPr>
          <p:nvPr>
            <p:ph type="sldNum" sz="quarter" idx="27"/>
          </p:nvPr>
        </p:nvSpPr>
        <p:spPr/>
        <p:txBody>
          <a:bodyPr/>
          <a:lstStyle/>
          <a:p>
            <a:fld id="{1755F6D2-49A6-E64A-811B-3E9DE07970BF}" type="slidenum">
              <a:rPr lang="en-US" smtClean="0"/>
              <a:pPr/>
              <a:t>‹#›</a:t>
            </a:fld>
            <a:endParaRPr lang="en-US"/>
          </a:p>
        </p:txBody>
      </p:sp>
      <p:sp>
        <p:nvSpPr>
          <p:cNvPr id="3" name="TextBox 2">
            <a:extLst>
              <a:ext uri="{FF2B5EF4-FFF2-40B4-BE49-F238E27FC236}">
                <a16:creationId xmlns:a16="http://schemas.microsoft.com/office/drawing/2014/main" id="{F6EA2A5F-EE47-0F4B-8C9D-BE7297389568}"/>
              </a:ext>
            </a:extLst>
          </p:cNvPr>
          <p:cNvSpPr txBox="1"/>
          <p:nvPr userDrawn="1"/>
        </p:nvSpPr>
        <p:spPr>
          <a:xfrm>
            <a:off x="458391"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29" name="TextBox 28">
            <a:extLst>
              <a:ext uri="{FF2B5EF4-FFF2-40B4-BE49-F238E27FC236}">
                <a16:creationId xmlns:a16="http://schemas.microsoft.com/office/drawing/2014/main" id="{9A3D1390-8FF5-BE4C-A82B-02BD21E92A4D}"/>
              </a:ext>
            </a:extLst>
          </p:cNvPr>
          <p:cNvSpPr txBox="1"/>
          <p:nvPr userDrawn="1"/>
        </p:nvSpPr>
        <p:spPr>
          <a:xfrm>
            <a:off x="3774965"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0" name="TextBox 29">
            <a:extLst>
              <a:ext uri="{FF2B5EF4-FFF2-40B4-BE49-F238E27FC236}">
                <a16:creationId xmlns:a16="http://schemas.microsoft.com/office/drawing/2014/main" id="{09B3C086-EE58-C645-85B9-2FDB1A8B21C1}"/>
              </a:ext>
            </a:extLst>
          </p:cNvPr>
          <p:cNvSpPr txBox="1"/>
          <p:nvPr userDrawn="1"/>
        </p:nvSpPr>
        <p:spPr>
          <a:xfrm>
            <a:off x="6630591"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1" name="TextBox 30">
            <a:extLst>
              <a:ext uri="{FF2B5EF4-FFF2-40B4-BE49-F238E27FC236}">
                <a16:creationId xmlns:a16="http://schemas.microsoft.com/office/drawing/2014/main" id="{82330C83-3C88-AA41-98FE-21C25A480CA7}"/>
              </a:ext>
            </a:extLst>
          </p:cNvPr>
          <p:cNvSpPr txBox="1"/>
          <p:nvPr userDrawn="1"/>
        </p:nvSpPr>
        <p:spPr>
          <a:xfrm>
            <a:off x="458391"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2" name="TextBox 31">
            <a:extLst>
              <a:ext uri="{FF2B5EF4-FFF2-40B4-BE49-F238E27FC236}">
                <a16:creationId xmlns:a16="http://schemas.microsoft.com/office/drawing/2014/main" id="{A86875B3-03E4-9C49-BB67-41DBC102B9EA}"/>
              </a:ext>
            </a:extLst>
          </p:cNvPr>
          <p:cNvSpPr txBox="1"/>
          <p:nvPr userDrawn="1"/>
        </p:nvSpPr>
        <p:spPr>
          <a:xfrm>
            <a:off x="3797450"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3" name="TextBox 32">
            <a:extLst>
              <a:ext uri="{FF2B5EF4-FFF2-40B4-BE49-F238E27FC236}">
                <a16:creationId xmlns:a16="http://schemas.microsoft.com/office/drawing/2014/main" id="{D33C4047-84C8-EE41-8E3D-E0FF7734A605}"/>
              </a:ext>
            </a:extLst>
          </p:cNvPr>
          <p:cNvSpPr txBox="1"/>
          <p:nvPr userDrawn="1"/>
        </p:nvSpPr>
        <p:spPr>
          <a:xfrm>
            <a:off x="6630591"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47" name="Content Placeholder 8">
            <a:extLst>
              <a:ext uri="{FF2B5EF4-FFF2-40B4-BE49-F238E27FC236}">
                <a16:creationId xmlns:a16="http://schemas.microsoft.com/office/drawing/2014/main" id="{E3DBB0F0-8B81-344F-BD63-9BF7A94E2A00}"/>
              </a:ext>
            </a:extLst>
          </p:cNvPr>
          <p:cNvSpPr>
            <a:spLocks noGrp="1"/>
          </p:cNvSpPr>
          <p:nvPr>
            <p:ph sz="quarter" idx="29" hasCustomPrompt="1"/>
          </p:nvPr>
        </p:nvSpPr>
        <p:spPr>
          <a:xfrm>
            <a:off x="477855"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2" name="Content Placeholder 8">
            <a:extLst>
              <a:ext uri="{FF2B5EF4-FFF2-40B4-BE49-F238E27FC236}">
                <a16:creationId xmlns:a16="http://schemas.microsoft.com/office/drawing/2014/main" id="{1391AA59-15A4-B443-A153-3A47A0C9AC85}"/>
              </a:ext>
            </a:extLst>
          </p:cNvPr>
          <p:cNvSpPr>
            <a:spLocks noGrp="1"/>
          </p:cNvSpPr>
          <p:nvPr>
            <p:ph sz="quarter" idx="30" hasCustomPrompt="1"/>
          </p:nvPr>
        </p:nvSpPr>
        <p:spPr>
          <a:xfrm>
            <a:off x="3794429"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3" name="Content Placeholder 8">
            <a:extLst>
              <a:ext uri="{FF2B5EF4-FFF2-40B4-BE49-F238E27FC236}">
                <a16:creationId xmlns:a16="http://schemas.microsoft.com/office/drawing/2014/main" id="{5CEC4C9B-A723-AF41-A539-B3F6A3D78963}"/>
              </a:ext>
            </a:extLst>
          </p:cNvPr>
          <p:cNvSpPr>
            <a:spLocks noGrp="1"/>
          </p:cNvSpPr>
          <p:nvPr>
            <p:ph sz="quarter" idx="31" hasCustomPrompt="1"/>
          </p:nvPr>
        </p:nvSpPr>
        <p:spPr>
          <a:xfrm>
            <a:off x="6661298"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4" name="Content Placeholder 8">
            <a:extLst>
              <a:ext uri="{FF2B5EF4-FFF2-40B4-BE49-F238E27FC236}">
                <a16:creationId xmlns:a16="http://schemas.microsoft.com/office/drawing/2014/main" id="{E9D77E7A-79DC-7E4C-8956-C32BD8B4F1E3}"/>
              </a:ext>
            </a:extLst>
          </p:cNvPr>
          <p:cNvSpPr>
            <a:spLocks noGrp="1"/>
          </p:cNvSpPr>
          <p:nvPr>
            <p:ph sz="quarter" idx="32" hasCustomPrompt="1"/>
          </p:nvPr>
        </p:nvSpPr>
        <p:spPr>
          <a:xfrm>
            <a:off x="477855"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5" name="Content Placeholder 8">
            <a:extLst>
              <a:ext uri="{FF2B5EF4-FFF2-40B4-BE49-F238E27FC236}">
                <a16:creationId xmlns:a16="http://schemas.microsoft.com/office/drawing/2014/main" id="{57AFDABB-7755-9F4B-A3A7-9ABC370FE2A8}"/>
              </a:ext>
            </a:extLst>
          </p:cNvPr>
          <p:cNvSpPr>
            <a:spLocks noGrp="1"/>
          </p:cNvSpPr>
          <p:nvPr>
            <p:ph sz="quarter" idx="33" hasCustomPrompt="1"/>
          </p:nvPr>
        </p:nvSpPr>
        <p:spPr>
          <a:xfrm>
            <a:off x="3794429"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6" name="Content Placeholder 8">
            <a:extLst>
              <a:ext uri="{FF2B5EF4-FFF2-40B4-BE49-F238E27FC236}">
                <a16:creationId xmlns:a16="http://schemas.microsoft.com/office/drawing/2014/main" id="{E9910C9E-4171-7F48-A2EB-23066FCD67F5}"/>
              </a:ext>
            </a:extLst>
          </p:cNvPr>
          <p:cNvSpPr>
            <a:spLocks noGrp="1"/>
          </p:cNvSpPr>
          <p:nvPr>
            <p:ph sz="quarter" idx="34" hasCustomPrompt="1"/>
          </p:nvPr>
        </p:nvSpPr>
        <p:spPr>
          <a:xfrm>
            <a:off x="6661298"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Tree>
    <p:extLst>
      <p:ext uri="{BB962C8B-B14F-4D97-AF65-F5344CB8AC3E}">
        <p14:creationId xmlns:p14="http://schemas.microsoft.com/office/powerpoint/2010/main" val="2247671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FA0B44-0365-2445-A321-4BFC220DAD6F}"/>
              </a:ext>
            </a:extLst>
          </p:cNvPr>
          <p:cNvSpPr>
            <a:spLocks noChangeArrowheads="1"/>
          </p:cNvSpPr>
          <p:nvPr userDrawn="1"/>
        </p:nvSpPr>
        <p:spPr bwMode="auto">
          <a:xfrm rot="2700000">
            <a:off x="3865316" y="1790904"/>
            <a:ext cx="931324" cy="702092"/>
          </a:xfrm>
          <a:prstGeom prst="rect">
            <a:avLst/>
          </a:prstGeom>
          <a:solidFill>
            <a:srgbClr val="B51E6A"/>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1" name="Rectangle 5">
            <a:extLst>
              <a:ext uri="{FF2B5EF4-FFF2-40B4-BE49-F238E27FC236}">
                <a16:creationId xmlns:a16="http://schemas.microsoft.com/office/drawing/2014/main" id="{8F70224A-4AFC-7B4A-8196-9E107F1CB278}"/>
              </a:ext>
            </a:extLst>
          </p:cNvPr>
          <p:cNvSpPr>
            <a:spLocks noChangeArrowheads="1"/>
          </p:cNvSpPr>
          <p:nvPr userDrawn="1"/>
        </p:nvSpPr>
        <p:spPr bwMode="auto">
          <a:xfrm rot="2700000">
            <a:off x="4471443" y="2451146"/>
            <a:ext cx="931324" cy="702092"/>
          </a:xfrm>
          <a:prstGeom prst="rect">
            <a:avLst/>
          </a:prstGeom>
          <a:solidFill>
            <a:srgbClr val="814C8D"/>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2" name="Rectangle 5">
            <a:extLst>
              <a:ext uri="{FF2B5EF4-FFF2-40B4-BE49-F238E27FC236}">
                <a16:creationId xmlns:a16="http://schemas.microsoft.com/office/drawing/2014/main" id="{092C341F-157A-B949-ACFD-BBC827BCDCA7}"/>
              </a:ext>
            </a:extLst>
          </p:cNvPr>
          <p:cNvSpPr>
            <a:spLocks noChangeArrowheads="1"/>
          </p:cNvSpPr>
          <p:nvPr userDrawn="1"/>
        </p:nvSpPr>
        <p:spPr bwMode="auto">
          <a:xfrm rot="2700000">
            <a:off x="3865318" y="4450347"/>
            <a:ext cx="931325" cy="702092"/>
          </a:xfrm>
          <a:prstGeom prst="rect">
            <a:avLst/>
          </a:prstGeom>
          <a:solidFill>
            <a:srgbClr val="C61E57"/>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3" name="Rectangle 5">
            <a:extLst>
              <a:ext uri="{FF2B5EF4-FFF2-40B4-BE49-F238E27FC236}">
                <a16:creationId xmlns:a16="http://schemas.microsoft.com/office/drawing/2014/main" id="{182B9A8B-F632-244A-8C11-0F55E88485A8}"/>
              </a:ext>
            </a:extLst>
          </p:cNvPr>
          <p:cNvSpPr>
            <a:spLocks noChangeArrowheads="1"/>
          </p:cNvSpPr>
          <p:nvPr userDrawn="1"/>
        </p:nvSpPr>
        <p:spPr bwMode="auto">
          <a:xfrm rot="2700000">
            <a:off x="3865316" y="3116448"/>
            <a:ext cx="931324" cy="702092"/>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4" name="Rectangle 5">
            <a:extLst>
              <a:ext uri="{FF2B5EF4-FFF2-40B4-BE49-F238E27FC236}">
                <a16:creationId xmlns:a16="http://schemas.microsoft.com/office/drawing/2014/main" id="{DDB73053-41DD-7446-8131-454FF848B829}"/>
              </a:ext>
            </a:extLst>
          </p:cNvPr>
          <p:cNvSpPr>
            <a:spLocks noChangeArrowheads="1"/>
          </p:cNvSpPr>
          <p:nvPr userDrawn="1"/>
        </p:nvSpPr>
        <p:spPr bwMode="auto">
          <a:xfrm rot="2700000">
            <a:off x="4471443" y="3781748"/>
            <a:ext cx="931324" cy="702092"/>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49D3857-AA50-4146-BDD5-533A3761C94F}"/>
              </a:ext>
            </a:extLst>
          </p:cNvPr>
          <p:cNvSpPr txBox="1"/>
          <p:nvPr userDrawn="1"/>
        </p:nvSpPr>
        <p:spPr>
          <a:xfrm>
            <a:off x="4138354" y="1934098"/>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143200C-6EDF-264D-B802-FDC5BA3B7A4C}"/>
              </a:ext>
            </a:extLst>
          </p:cNvPr>
          <p:cNvSpPr txBox="1"/>
          <p:nvPr userDrawn="1"/>
        </p:nvSpPr>
        <p:spPr>
          <a:xfrm>
            <a:off x="4743138" y="2646052"/>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FFE58C1-35B7-2246-BD2D-2FD4ABE7CB7D}"/>
              </a:ext>
            </a:extLst>
          </p:cNvPr>
          <p:cNvSpPr txBox="1"/>
          <p:nvPr userDrawn="1"/>
        </p:nvSpPr>
        <p:spPr>
          <a:xfrm>
            <a:off x="4138354" y="3295216"/>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95C128D-4AE7-9E4C-BC47-18730957C058}"/>
              </a:ext>
            </a:extLst>
          </p:cNvPr>
          <p:cNvSpPr txBox="1"/>
          <p:nvPr userDrawn="1"/>
        </p:nvSpPr>
        <p:spPr>
          <a:xfrm>
            <a:off x="4743138" y="4007172"/>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380E485-E6D4-A249-A198-07BBC672369C}"/>
              </a:ext>
            </a:extLst>
          </p:cNvPr>
          <p:cNvSpPr txBox="1"/>
          <p:nvPr userDrawn="1"/>
        </p:nvSpPr>
        <p:spPr>
          <a:xfrm>
            <a:off x="4138354" y="4629137"/>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9" name="Text Placeholder 3">
            <a:extLst>
              <a:ext uri="{FF2B5EF4-FFF2-40B4-BE49-F238E27FC236}">
                <a16:creationId xmlns:a16="http://schemas.microsoft.com/office/drawing/2014/main" id="{D345A7AF-B16F-C945-8CDC-148A483EDF63}"/>
              </a:ext>
            </a:extLst>
          </p:cNvPr>
          <p:cNvSpPr>
            <a:spLocks noGrp="1"/>
          </p:cNvSpPr>
          <p:nvPr>
            <p:ph type="body" sz="quarter" idx="13"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30" name="Straight Connector 29">
            <a:extLst>
              <a:ext uri="{FF2B5EF4-FFF2-40B4-BE49-F238E27FC236}">
                <a16:creationId xmlns:a16="http://schemas.microsoft.com/office/drawing/2014/main" id="{104CEB38-AA7D-4D47-862C-1F0A99179828}"/>
              </a:ext>
            </a:extLst>
          </p:cNvPr>
          <p:cNvCxnSpPr>
            <a:cxnSpLocks/>
          </p:cNvCxnSpPr>
          <p:nvPr userDrawn="1"/>
        </p:nvCxnSpPr>
        <p:spPr>
          <a:xfrm>
            <a:off x="3411794"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07B1E3E-037A-954A-8D9D-085D8B8F3643}"/>
              </a:ext>
            </a:extLst>
          </p:cNvPr>
          <p:cNvSpPr>
            <a:spLocks noGrp="1"/>
          </p:cNvSpPr>
          <p:nvPr>
            <p:ph sz="quarter" idx="14" hasCustomPrompt="1"/>
          </p:nvPr>
        </p:nvSpPr>
        <p:spPr>
          <a:xfrm>
            <a:off x="1740272" y="1907586"/>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a:t>Sub title Example here</a:t>
            </a:r>
          </a:p>
        </p:txBody>
      </p:sp>
      <p:sp>
        <p:nvSpPr>
          <p:cNvPr id="32" name="Content Placeholder 5">
            <a:extLst>
              <a:ext uri="{FF2B5EF4-FFF2-40B4-BE49-F238E27FC236}">
                <a16:creationId xmlns:a16="http://schemas.microsoft.com/office/drawing/2014/main" id="{D17D6074-DFEF-554F-9C52-C5B76A4D55E4}"/>
              </a:ext>
            </a:extLst>
          </p:cNvPr>
          <p:cNvSpPr>
            <a:spLocks noGrp="1"/>
          </p:cNvSpPr>
          <p:nvPr>
            <p:ph sz="quarter" idx="16" hasCustomPrompt="1"/>
          </p:nvPr>
        </p:nvSpPr>
        <p:spPr>
          <a:xfrm>
            <a:off x="1740272" y="3197127"/>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a:t>Sub title Example here</a:t>
            </a:r>
          </a:p>
        </p:txBody>
      </p:sp>
      <p:sp>
        <p:nvSpPr>
          <p:cNvPr id="33" name="Content Placeholder 5">
            <a:extLst>
              <a:ext uri="{FF2B5EF4-FFF2-40B4-BE49-F238E27FC236}">
                <a16:creationId xmlns:a16="http://schemas.microsoft.com/office/drawing/2014/main" id="{102D9749-C55C-6D41-8C75-16967D24A425}"/>
              </a:ext>
            </a:extLst>
          </p:cNvPr>
          <p:cNvSpPr>
            <a:spLocks noGrp="1"/>
          </p:cNvSpPr>
          <p:nvPr>
            <p:ph sz="quarter" idx="17" hasCustomPrompt="1"/>
          </p:nvPr>
        </p:nvSpPr>
        <p:spPr>
          <a:xfrm>
            <a:off x="1135506" y="3666047"/>
            <a:ext cx="2389116" cy="750702"/>
          </a:xfrm>
          <a:prstGeom prst="rect">
            <a:avLst/>
          </a:prstGeom>
        </p:spPr>
        <p:txBody>
          <a:bodyPr/>
          <a:lstStyle>
            <a:lvl1pPr marL="0" indent="0">
              <a:buNone/>
              <a:defRPr sz="788" baseline="0">
                <a:solidFill>
                  <a:schemeClr val="bg1">
                    <a:lumMod val="50000"/>
                  </a:schemeClr>
                </a:solidFill>
              </a:defRPr>
            </a:lvl1pPr>
            <a:lvl2pPr>
              <a:defRPr sz="747"/>
            </a:lvl2pPr>
            <a:lvl3pPr>
              <a:defRPr sz="747"/>
            </a:lvl3pPr>
            <a:lvl4pPr>
              <a:defRPr sz="747"/>
            </a:lvl4pPr>
            <a:lvl5pPr>
              <a:defRPr sz="747"/>
            </a:lvl5pPr>
          </a:lstStyle>
          <a:p>
            <a:pPr algn="r"/>
            <a:r>
              <a:rPr lang="en-US" sz="747" err="1">
                <a:latin typeface="Calibri" panose="020F0502020204030204" pitchFamily="34" charset="0"/>
                <a:cs typeface="Calibri" panose="020F0502020204030204" pitchFamily="34" charset="0"/>
              </a:rPr>
              <a:t>Fusce</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diam</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tortor</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mattis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quis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dapibus</a:t>
            </a:r>
            <a:r>
              <a:rPr lang="en-US" sz="747">
                <a:latin typeface="Calibri" panose="020F0502020204030204" pitchFamily="34" charset="0"/>
                <a:cs typeface="Calibri" panose="020F0502020204030204" pitchFamily="34" charset="0"/>
              </a:rPr>
              <a:t> vitae, </a:t>
            </a:r>
            <a:r>
              <a:rPr lang="en-US" sz="747" err="1">
                <a:latin typeface="Calibri" panose="020F0502020204030204" pitchFamily="34" charset="0"/>
                <a:cs typeface="Calibri" panose="020F0502020204030204" pitchFamily="34" charset="0"/>
              </a:rPr>
              <a:t>euismod</a:t>
            </a:r>
            <a:r>
              <a:rPr lang="en-US" sz="747">
                <a:latin typeface="Calibri" panose="020F0502020204030204" pitchFamily="34" charset="0"/>
                <a:cs typeface="Calibri" panose="020F0502020204030204" pitchFamily="34" charset="0"/>
              </a:rPr>
              <a:t> non </a:t>
            </a:r>
            <a:r>
              <a:rPr lang="en-US" sz="747" err="1">
                <a:latin typeface="Calibri" panose="020F0502020204030204" pitchFamily="34" charset="0"/>
                <a:cs typeface="Calibri" panose="020F0502020204030204" pitchFamily="34" charset="0"/>
              </a:rPr>
              <a:t>purus</a:t>
            </a:r>
            <a:r>
              <a:rPr lang="en-US" sz="747">
                <a:latin typeface="Calibri" panose="020F0502020204030204" pitchFamily="34" charset="0"/>
                <a:cs typeface="Calibri" panose="020F0502020204030204" pitchFamily="34" charset="0"/>
              </a:rPr>
              <a:t>.</a:t>
            </a:r>
          </a:p>
        </p:txBody>
      </p:sp>
      <p:sp>
        <p:nvSpPr>
          <p:cNvPr id="34" name="Content Placeholder 5">
            <a:extLst>
              <a:ext uri="{FF2B5EF4-FFF2-40B4-BE49-F238E27FC236}">
                <a16:creationId xmlns:a16="http://schemas.microsoft.com/office/drawing/2014/main" id="{7F45DB05-D787-EA40-B8A9-9D834D31DA1F}"/>
              </a:ext>
            </a:extLst>
          </p:cNvPr>
          <p:cNvSpPr>
            <a:spLocks noGrp="1"/>
          </p:cNvSpPr>
          <p:nvPr>
            <p:ph sz="quarter" idx="18" hasCustomPrompt="1"/>
          </p:nvPr>
        </p:nvSpPr>
        <p:spPr>
          <a:xfrm>
            <a:off x="1740272" y="4662511"/>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a:t>Sub title Example here</a:t>
            </a:r>
          </a:p>
        </p:txBody>
      </p:sp>
      <p:sp>
        <p:nvSpPr>
          <p:cNvPr id="35" name="Content Placeholder 5">
            <a:extLst>
              <a:ext uri="{FF2B5EF4-FFF2-40B4-BE49-F238E27FC236}">
                <a16:creationId xmlns:a16="http://schemas.microsoft.com/office/drawing/2014/main" id="{2424F5F2-A1E4-D448-82DB-2A9A88F5A8CE}"/>
              </a:ext>
            </a:extLst>
          </p:cNvPr>
          <p:cNvSpPr>
            <a:spLocks noGrp="1"/>
          </p:cNvSpPr>
          <p:nvPr>
            <p:ph sz="quarter" idx="19" hasCustomPrompt="1"/>
          </p:nvPr>
        </p:nvSpPr>
        <p:spPr>
          <a:xfrm>
            <a:off x="1475894" y="5131434"/>
            <a:ext cx="2048729" cy="347133"/>
          </a:xfrm>
          <a:prstGeom prst="rect">
            <a:avLst/>
          </a:prstGeom>
        </p:spPr>
        <p:txBody>
          <a:bodyPr/>
          <a:lstStyle>
            <a:lvl1pPr marL="0" indent="0">
              <a:buNone/>
              <a:defRPr sz="675" baseline="0">
                <a:solidFill>
                  <a:schemeClr val="bg1">
                    <a:lumMod val="50000"/>
                  </a:schemeClr>
                </a:solidFill>
              </a:defRPr>
            </a:lvl1pPr>
            <a:lvl2pPr>
              <a:defRPr sz="747"/>
            </a:lvl2pPr>
            <a:lvl3pPr>
              <a:defRPr sz="747"/>
            </a:lvl3pPr>
            <a:lvl4pPr>
              <a:defRPr sz="747"/>
            </a:lvl4pPr>
            <a:lvl5pPr>
              <a:defRPr sz="747"/>
            </a:lvl5pPr>
          </a:lstStyle>
          <a:p>
            <a:pPr algn="r"/>
            <a:r>
              <a:rPr lang="en-US" sz="747" err="1">
                <a:latin typeface="Calibri" panose="020F0502020204030204" pitchFamily="34" charset="0"/>
                <a:cs typeface="Calibri" panose="020F0502020204030204" pitchFamily="34" charset="0"/>
              </a:rPr>
              <a:t>Fusce</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diam</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tortor</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mattis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quis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dapibus</a:t>
            </a:r>
            <a:r>
              <a:rPr lang="en-US" sz="747">
                <a:latin typeface="Calibri" panose="020F0502020204030204" pitchFamily="34" charset="0"/>
                <a:cs typeface="Calibri" panose="020F0502020204030204" pitchFamily="34" charset="0"/>
              </a:rPr>
              <a:t> vitae, </a:t>
            </a:r>
            <a:r>
              <a:rPr lang="en-US" sz="747" err="1">
                <a:latin typeface="Calibri" panose="020F0502020204030204" pitchFamily="34" charset="0"/>
                <a:cs typeface="Calibri" panose="020F0502020204030204" pitchFamily="34" charset="0"/>
              </a:rPr>
              <a:t>euismod</a:t>
            </a:r>
            <a:r>
              <a:rPr lang="en-US" sz="747">
                <a:latin typeface="Calibri" panose="020F0502020204030204" pitchFamily="34" charset="0"/>
                <a:cs typeface="Calibri" panose="020F0502020204030204" pitchFamily="34" charset="0"/>
              </a:rPr>
              <a:t> non </a:t>
            </a:r>
            <a:r>
              <a:rPr lang="en-US" sz="747" err="1">
                <a:latin typeface="Calibri" panose="020F0502020204030204" pitchFamily="34" charset="0"/>
                <a:cs typeface="Calibri" panose="020F0502020204030204" pitchFamily="34" charset="0"/>
              </a:rPr>
              <a:t>purus</a:t>
            </a:r>
            <a:r>
              <a:rPr lang="en-US" sz="747">
                <a:latin typeface="Calibri" panose="020F0502020204030204" pitchFamily="34" charset="0"/>
                <a:cs typeface="Calibri" panose="020F0502020204030204" pitchFamily="34" charset="0"/>
              </a:rPr>
              <a:t>.</a:t>
            </a:r>
          </a:p>
        </p:txBody>
      </p:sp>
      <p:sp>
        <p:nvSpPr>
          <p:cNvPr id="44" name="Content Placeholder 43">
            <a:extLst>
              <a:ext uri="{FF2B5EF4-FFF2-40B4-BE49-F238E27FC236}">
                <a16:creationId xmlns:a16="http://schemas.microsoft.com/office/drawing/2014/main" id="{2D92B52D-60FD-C44C-A4AB-99149E97F034}"/>
              </a:ext>
            </a:extLst>
          </p:cNvPr>
          <p:cNvSpPr>
            <a:spLocks noGrp="1"/>
          </p:cNvSpPr>
          <p:nvPr>
            <p:ph sz="quarter" idx="20" hasCustomPrompt="1"/>
          </p:nvPr>
        </p:nvSpPr>
        <p:spPr>
          <a:xfrm>
            <a:off x="5538789" y="2540728"/>
            <a:ext cx="1846262" cy="533400"/>
          </a:xfrm>
          <a:prstGeom prst="rect">
            <a:avLst/>
          </a:prstGeom>
        </p:spPr>
        <p:txBody>
          <a:bodyPr/>
          <a:lstStyle>
            <a:lvl1pPr marL="0" indent="0" algn="l" defTabSz="683276" rtl="0" eaLnBrk="1" latinLnBrk="0" hangingPunct="1">
              <a:lnSpc>
                <a:spcPct val="90000"/>
              </a:lnSpc>
              <a:spcBef>
                <a:spcPts val="747"/>
              </a:spcBef>
              <a:buFont typeface="Arial" panose="020B0604020202020204" pitchFamily="34" charset="0"/>
              <a:buNone/>
              <a:defRPr lang="en-US" sz="900" kern="1200" baseline="0" dirty="0">
                <a:solidFill>
                  <a:srgbClr val="B51E6A"/>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lvl="0"/>
            <a:r>
              <a:rPr lang="en-US"/>
              <a:t>Sub title Example here</a:t>
            </a:r>
          </a:p>
        </p:txBody>
      </p:sp>
      <p:sp>
        <p:nvSpPr>
          <p:cNvPr id="53" name="Content Placeholder 43">
            <a:extLst>
              <a:ext uri="{FF2B5EF4-FFF2-40B4-BE49-F238E27FC236}">
                <a16:creationId xmlns:a16="http://schemas.microsoft.com/office/drawing/2014/main" id="{B184FE40-BEBE-D144-AC3D-877B48DCE456}"/>
              </a:ext>
            </a:extLst>
          </p:cNvPr>
          <p:cNvSpPr>
            <a:spLocks noGrp="1"/>
          </p:cNvSpPr>
          <p:nvPr>
            <p:ph sz="quarter" idx="21" hasCustomPrompt="1"/>
          </p:nvPr>
        </p:nvSpPr>
        <p:spPr>
          <a:xfrm>
            <a:off x="5538789" y="2927589"/>
            <a:ext cx="1846262" cy="5334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lang="en-US" sz="675"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a:t>
            </a:r>
          </a:p>
        </p:txBody>
      </p:sp>
      <p:sp>
        <p:nvSpPr>
          <p:cNvPr id="54" name="Content Placeholder 43">
            <a:extLst>
              <a:ext uri="{FF2B5EF4-FFF2-40B4-BE49-F238E27FC236}">
                <a16:creationId xmlns:a16="http://schemas.microsoft.com/office/drawing/2014/main" id="{C07AAE33-A8BC-E243-909E-ADEC0BDF61BC}"/>
              </a:ext>
            </a:extLst>
          </p:cNvPr>
          <p:cNvSpPr>
            <a:spLocks noGrp="1"/>
          </p:cNvSpPr>
          <p:nvPr>
            <p:ph sz="quarter" idx="22" hasCustomPrompt="1"/>
          </p:nvPr>
        </p:nvSpPr>
        <p:spPr>
          <a:xfrm>
            <a:off x="5538789" y="3947497"/>
            <a:ext cx="1846262" cy="533400"/>
          </a:xfrm>
          <a:prstGeom prst="rect">
            <a:avLst/>
          </a:prstGeom>
        </p:spPr>
        <p:txBody>
          <a:bodyPr/>
          <a:lstStyle>
            <a:lvl1pPr marL="0" indent="0" algn="l" defTabSz="683276" rtl="0" eaLnBrk="1" latinLnBrk="0" hangingPunct="1">
              <a:lnSpc>
                <a:spcPct val="90000"/>
              </a:lnSpc>
              <a:spcBef>
                <a:spcPts val="747"/>
              </a:spcBef>
              <a:buFont typeface="Arial" panose="020B0604020202020204" pitchFamily="34" charset="0"/>
              <a:buNone/>
              <a:defRPr lang="en-US" sz="900" kern="1200" baseline="0" dirty="0">
                <a:solidFill>
                  <a:srgbClr val="B51E6A"/>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lvl="0"/>
            <a:r>
              <a:rPr lang="en-US"/>
              <a:t>Sub title Example here</a:t>
            </a:r>
          </a:p>
        </p:txBody>
      </p:sp>
      <p:sp>
        <p:nvSpPr>
          <p:cNvPr id="55" name="Content Placeholder 43">
            <a:extLst>
              <a:ext uri="{FF2B5EF4-FFF2-40B4-BE49-F238E27FC236}">
                <a16:creationId xmlns:a16="http://schemas.microsoft.com/office/drawing/2014/main" id="{80E5D62C-933B-A74A-8CC2-93E9C431849A}"/>
              </a:ext>
            </a:extLst>
          </p:cNvPr>
          <p:cNvSpPr>
            <a:spLocks noGrp="1"/>
          </p:cNvSpPr>
          <p:nvPr>
            <p:ph sz="quarter" idx="23" hasCustomPrompt="1"/>
          </p:nvPr>
        </p:nvSpPr>
        <p:spPr>
          <a:xfrm>
            <a:off x="5538789" y="4334358"/>
            <a:ext cx="1846262" cy="5334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lang="en-US" sz="675"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a:t>
            </a:r>
          </a:p>
        </p:txBody>
      </p:sp>
      <p:sp>
        <p:nvSpPr>
          <p:cNvPr id="2" name="Date Placeholder 1">
            <a:extLst>
              <a:ext uri="{FF2B5EF4-FFF2-40B4-BE49-F238E27FC236}">
                <a16:creationId xmlns:a16="http://schemas.microsoft.com/office/drawing/2014/main" id="{1692F812-6FF9-6B4F-B4B9-FA2E642D24EF}"/>
              </a:ext>
            </a:extLst>
          </p:cNvPr>
          <p:cNvSpPr>
            <a:spLocks noGrp="1"/>
          </p:cNvSpPr>
          <p:nvPr>
            <p:ph type="dt" sz="half" idx="24"/>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7" name="Slide Number Placeholder 6">
            <a:extLst>
              <a:ext uri="{FF2B5EF4-FFF2-40B4-BE49-F238E27FC236}">
                <a16:creationId xmlns:a16="http://schemas.microsoft.com/office/drawing/2014/main" id="{42687A6F-A863-1847-8DFC-BABF85C70A7E}"/>
              </a:ext>
            </a:extLst>
          </p:cNvPr>
          <p:cNvSpPr>
            <a:spLocks noGrp="1"/>
          </p:cNvSpPr>
          <p:nvPr>
            <p:ph type="sldNum" sz="quarter" idx="25"/>
          </p:nvPr>
        </p:nvSpPr>
        <p:spPr/>
        <p:txBody>
          <a:bodyPr/>
          <a:lstStyle/>
          <a:p>
            <a:fld id="{1755F6D2-49A6-E64A-811B-3E9DE07970BF}" type="slidenum">
              <a:rPr lang="en-US" smtClean="0"/>
              <a:pPr/>
              <a:t>‹#›</a:t>
            </a:fld>
            <a:endParaRPr lang="en-US"/>
          </a:p>
        </p:txBody>
      </p:sp>
      <p:sp>
        <p:nvSpPr>
          <p:cNvPr id="36" name="Content Placeholder 5">
            <a:extLst>
              <a:ext uri="{FF2B5EF4-FFF2-40B4-BE49-F238E27FC236}">
                <a16:creationId xmlns:a16="http://schemas.microsoft.com/office/drawing/2014/main" id="{099EE972-B614-1049-BF33-2AF64E6400CA}"/>
              </a:ext>
            </a:extLst>
          </p:cNvPr>
          <p:cNvSpPr>
            <a:spLocks noGrp="1"/>
          </p:cNvSpPr>
          <p:nvPr>
            <p:ph sz="quarter" idx="26" hasCustomPrompt="1"/>
          </p:nvPr>
        </p:nvSpPr>
        <p:spPr>
          <a:xfrm>
            <a:off x="1135506" y="2361903"/>
            <a:ext cx="2389116" cy="750702"/>
          </a:xfrm>
          <a:prstGeom prst="rect">
            <a:avLst/>
          </a:prstGeom>
        </p:spPr>
        <p:txBody>
          <a:bodyPr/>
          <a:lstStyle>
            <a:lvl1pPr marL="0" indent="0">
              <a:buNone/>
              <a:defRPr sz="788" baseline="0">
                <a:solidFill>
                  <a:schemeClr val="bg1">
                    <a:lumMod val="50000"/>
                  </a:schemeClr>
                </a:solidFill>
              </a:defRPr>
            </a:lvl1pPr>
            <a:lvl2pPr>
              <a:defRPr sz="747"/>
            </a:lvl2pPr>
            <a:lvl3pPr>
              <a:defRPr sz="747"/>
            </a:lvl3pPr>
            <a:lvl4pPr>
              <a:defRPr sz="747"/>
            </a:lvl4pPr>
            <a:lvl5pPr>
              <a:defRPr sz="747"/>
            </a:lvl5pPr>
          </a:lstStyle>
          <a:p>
            <a:pPr algn="r"/>
            <a:r>
              <a:rPr lang="en-US" sz="747" err="1">
                <a:latin typeface="Calibri" panose="020F0502020204030204" pitchFamily="34" charset="0"/>
                <a:cs typeface="Calibri" panose="020F0502020204030204" pitchFamily="34" charset="0"/>
              </a:rPr>
              <a:t>Fusce</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diam</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tortor</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mattis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quis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dapibus</a:t>
            </a:r>
            <a:r>
              <a:rPr lang="en-US" sz="747">
                <a:latin typeface="Calibri" panose="020F0502020204030204" pitchFamily="34" charset="0"/>
                <a:cs typeface="Calibri" panose="020F0502020204030204" pitchFamily="34" charset="0"/>
              </a:rPr>
              <a:t> vitae, </a:t>
            </a:r>
            <a:r>
              <a:rPr lang="en-US" sz="747" err="1">
                <a:latin typeface="Calibri" panose="020F0502020204030204" pitchFamily="34" charset="0"/>
                <a:cs typeface="Calibri" panose="020F0502020204030204" pitchFamily="34" charset="0"/>
              </a:rPr>
              <a:t>euismod</a:t>
            </a:r>
            <a:r>
              <a:rPr lang="en-US" sz="747">
                <a:latin typeface="Calibri" panose="020F0502020204030204" pitchFamily="34" charset="0"/>
                <a:cs typeface="Calibri" panose="020F0502020204030204" pitchFamily="34" charset="0"/>
              </a:rPr>
              <a:t> non </a:t>
            </a:r>
            <a:r>
              <a:rPr lang="en-US" sz="747" err="1">
                <a:latin typeface="Calibri" panose="020F0502020204030204" pitchFamily="34" charset="0"/>
                <a:cs typeface="Calibri" panose="020F0502020204030204" pitchFamily="34" charset="0"/>
              </a:rPr>
              <a:t>purus</a:t>
            </a:r>
            <a:r>
              <a:rPr lang="en-US" sz="747">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88594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p:cTn id="7" dur="400" fill="hold"/>
                                        <p:tgtEl>
                                          <p:spTgt spid="15"/>
                                        </p:tgtEl>
                                        <p:attrNameLst>
                                          <p:attrName>ppt_w</p:attrName>
                                        </p:attrNameLst>
                                      </p:cBhvr>
                                      <p:tavLst>
                                        <p:tav tm="0">
                                          <p:val>
                                            <p:fltVal val="0"/>
                                          </p:val>
                                        </p:tav>
                                        <p:tav tm="100000">
                                          <p:val>
                                            <p:strVal val="#ppt_w"/>
                                          </p:val>
                                        </p:tav>
                                      </p:tavLst>
                                    </p:anim>
                                    <p:anim calcmode="lin" valueType="num">
                                      <p:cBhvr>
                                        <p:cTn id="8" dur="400" fill="hold"/>
                                        <p:tgtEl>
                                          <p:spTgt spid="15"/>
                                        </p:tgtEl>
                                        <p:attrNameLst>
                                          <p:attrName>ppt_h</p:attrName>
                                        </p:attrNameLst>
                                      </p:cBhvr>
                                      <p:tavLst>
                                        <p:tav tm="0">
                                          <p:val>
                                            <p:fltVal val="0"/>
                                          </p:val>
                                        </p:tav>
                                        <p:tav tm="100000">
                                          <p:val>
                                            <p:strVal val="#ppt_h"/>
                                          </p:val>
                                        </p:tav>
                                      </p:tavLst>
                                    </p:anim>
                                    <p:animEffect transition="in" filter="fade">
                                      <p:cBhvr>
                                        <p:cTn id="9" dur="400"/>
                                        <p:tgtEl>
                                          <p:spTgt spid="1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400" fill="hold"/>
                                        <p:tgtEl>
                                          <p:spTgt spid="24"/>
                                        </p:tgtEl>
                                        <p:attrNameLst>
                                          <p:attrName>ppt_w</p:attrName>
                                        </p:attrNameLst>
                                      </p:cBhvr>
                                      <p:tavLst>
                                        <p:tav tm="0">
                                          <p:val>
                                            <p:fltVal val="0"/>
                                          </p:val>
                                        </p:tav>
                                        <p:tav tm="100000">
                                          <p:val>
                                            <p:strVal val="#ppt_w"/>
                                          </p:val>
                                        </p:tav>
                                      </p:tavLst>
                                    </p:anim>
                                    <p:anim calcmode="lin" valueType="num">
                                      <p:cBhvr>
                                        <p:cTn id="13" dur="400" fill="hold"/>
                                        <p:tgtEl>
                                          <p:spTgt spid="24"/>
                                        </p:tgtEl>
                                        <p:attrNameLst>
                                          <p:attrName>ppt_h</p:attrName>
                                        </p:attrNameLst>
                                      </p:cBhvr>
                                      <p:tavLst>
                                        <p:tav tm="0">
                                          <p:val>
                                            <p:fltVal val="0"/>
                                          </p:val>
                                        </p:tav>
                                        <p:tav tm="100000">
                                          <p:val>
                                            <p:strVal val="#ppt_h"/>
                                          </p:val>
                                        </p:tav>
                                      </p:tavLst>
                                    </p:anim>
                                    <p:animEffect transition="in" filter="fade">
                                      <p:cBhvr>
                                        <p:cTn id="14" dur="400"/>
                                        <p:tgtEl>
                                          <p:spTgt spid="24"/>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400" fill="hold"/>
                                        <p:tgtEl>
                                          <p:spTgt spid="25"/>
                                        </p:tgtEl>
                                        <p:attrNameLst>
                                          <p:attrName>ppt_w</p:attrName>
                                        </p:attrNameLst>
                                      </p:cBhvr>
                                      <p:tavLst>
                                        <p:tav tm="0">
                                          <p:val>
                                            <p:fltVal val="0"/>
                                          </p:val>
                                        </p:tav>
                                        <p:tav tm="100000">
                                          <p:val>
                                            <p:strVal val="#ppt_w"/>
                                          </p:val>
                                        </p:tav>
                                      </p:tavLst>
                                    </p:anim>
                                    <p:anim calcmode="lin" valueType="num">
                                      <p:cBhvr>
                                        <p:cTn id="18" dur="400" fill="hold"/>
                                        <p:tgtEl>
                                          <p:spTgt spid="25"/>
                                        </p:tgtEl>
                                        <p:attrNameLst>
                                          <p:attrName>ppt_h</p:attrName>
                                        </p:attrNameLst>
                                      </p:cBhvr>
                                      <p:tavLst>
                                        <p:tav tm="0">
                                          <p:val>
                                            <p:fltVal val="0"/>
                                          </p:val>
                                        </p:tav>
                                        <p:tav tm="100000">
                                          <p:val>
                                            <p:strVal val="#ppt_h"/>
                                          </p:val>
                                        </p:tav>
                                      </p:tavLst>
                                    </p:anim>
                                    <p:animEffect transition="in" filter="fade">
                                      <p:cBhvr>
                                        <p:cTn id="19" dur="400"/>
                                        <p:tgtEl>
                                          <p:spTgt spid="2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400" fill="hold"/>
                                        <p:tgtEl>
                                          <p:spTgt spid="26"/>
                                        </p:tgtEl>
                                        <p:attrNameLst>
                                          <p:attrName>ppt_w</p:attrName>
                                        </p:attrNameLst>
                                      </p:cBhvr>
                                      <p:tavLst>
                                        <p:tav tm="0">
                                          <p:val>
                                            <p:fltVal val="0"/>
                                          </p:val>
                                        </p:tav>
                                        <p:tav tm="100000">
                                          <p:val>
                                            <p:strVal val="#ppt_w"/>
                                          </p:val>
                                        </p:tav>
                                      </p:tavLst>
                                    </p:anim>
                                    <p:anim calcmode="lin" valueType="num">
                                      <p:cBhvr>
                                        <p:cTn id="23" dur="400" fill="hold"/>
                                        <p:tgtEl>
                                          <p:spTgt spid="26"/>
                                        </p:tgtEl>
                                        <p:attrNameLst>
                                          <p:attrName>ppt_h</p:attrName>
                                        </p:attrNameLst>
                                      </p:cBhvr>
                                      <p:tavLst>
                                        <p:tav tm="0">
                                          <p:val>
                                            <p:fltVal val="0"/>
                                          </p:val>
                                        </p:tav>
                                        <p:tav tm="100000">
                                          <p:val>
                                            <p:strVal val="#ppt_h"/>
                                          </p:val>
                                        </p:tav>
                                      </p:tavLst>
                                    </p:anim>
                                    <p:animEffect transition="in" filter="fade">
                                      <p:cBhvr>
                                        <p:cTn id="24" dur="400"/>
                                        <p:tgtEl>
                                          <p:spTgt spid="2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800" fill="hold"/>
                                        <p:tgtEl>
                                          <p:spTgt spid="10"/>
                                        </p:tgtEl>
                                        <p:attrNameLst>
                                          <p:attrName>ppt_w</p:attrName>
                                        </p:attrNameLst>
                                      </p:cBhvr>
                                      <p:tavLst>
                                        <p:tav tm="0">
                                          <p:val>
                                            <p:fltVal val="0"/>
                                          </p:val>
                                        </p:tav>
                                        <p:tav tm="100000">
                                          <p:val>
                                            <p:strVal val="#ppt_w"/>
                                          </p:val>
                                        </p:tav>
                                      </p:tavLst>
                                    </p:anim>
                                    <p:anim calcmode="lin" valueType="num">
                                      <p:cBhvr>
                                        <p:cTn id="33" dur="800" fill="hold"/>
                                        <p:tgtEl>
                                          <p:spTgt spid="10"/>
                                        </p:tgtEl>
                                        <p:attrNameLst>
                                          <p:attrName>ppt_h</p:attrName>
                                        </p:attrNameLst>
                                      </p:cBhvr>
                                      <p:tavLst>
                                        <p:tav tm="0">
                                          <p:val>
                                            <p:fltVal val="0"/>
                                          </p:val>
                                        </p:tav>
                                        <p:tav tm="100000">
                                          <p:val>
                                            <p:strVal val="#ppt_h"/>
                                          </p:val>
                                        </p:tav>
                                      </p:tavLst>
                                    </p:anim>
                                    <p:animEffect transition="in" filter="fade">
                                      <p:cBhvr>
                                        <p:cTn id="34" dur="800"/>
                                        <p:tgtEl>
                                          <p:spTgt spid="1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800" fill="hold"/>
                                        <p:tgtEl>
                                          <p:spTgt spid="11"/>
                                        </p:tgtEl>
                                        <p:attrNameLst>
                                          <p:attrName>ppt_w</p:attrName>
                                        </p:attrNameLst>
                                      </p:cBhvr>
                                      <p:tavLst>
                                        <p:tav tm="0">
                                          <p:val>
                                            <p:fltVal val="0"/>
                                          </p:val>
                                        </p:tav>
                                        <p:tav tm="100000">
                                          <p:val>
                                            <p:strVal val="#ppt_w"/>
                                          </p:val>
                                        </p:tav>
                                      </p:tavLst>
                                    </p:anim>
                                    <p:anim calcmode="lin" valueType="num">
                                      <p:cBhvr>
                                        <p:cTn id="38" dur="800" fill="hold"/>
                                        <p:tgtEl>
                                          <p:spTgt spid="11"/>
                                        </p:tgtEl>
                                        <p:attrNameLst>
                                          <p:attrName>ppt_h</p:attrName>
                                        </p:attrNameLst>
                                      </p:cBhvr>
                                      <p:tavLst>
                                        <p:tav tm="0">
                                          <p:val>
                                            <p:fltVal val="0"/>
                                          </p:val>
                                        </p:tav>
                                        <p:tav tm="100000">
                                          <p:val>
                                            <p:strVal val="#ppt_h"/>
                                          </p:val>
                                        </p:tav>
                                      </p:tavLst>
                                    </p:anim>
                                    <p:animEffect transition="in" filter="fade">
                                      <p:cBhvr>
                                        <p:cTn id="39" dur="800"/>
                                        <p:tgtEl>
                                          <p:spTgt spid="11"/>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800" fill="hold"/>
                                        <p:tgtEl>
                                          <p:spTgt spid="13"/>
                                        </p:tgtEl>
                                        <p:attrNameLst>
                                          <p:attrName>ppt_w</p:attrName>
                                        </p:attrNameLst>
                                      </p:cBhvr>
                                      <p:tavLst>
                                        <p:tav tm="0">
                                          <p:val>
                                            <p:fltVal val="0"/>
                                          </p:val>
                                        </p:tav>
                                        <p:tav tm="100000">
                                          <p:val>
                                            <p:strVal val="#ppt_w"/>
                                          </p:val>
                                        </p:tav>
                                      </p:tavLst>
                                    </p:anim>
                                    <p:anim calcmode="lin" valueType="num">
                                      <p:cBhvr>
                                        <p:cTn id="43" dur="800" fill="hold"/>
                                        <p:tgtEl>
                                          <p:spTgt spid="13"/>
                                        </p:tgtEl>
                                        <p:attrNameLst>
                                          <p:attrName>ppt_h</p:attrName>
                                        </p:attrNameLst>
                                      </p:cBhvr>
                                      <p:tavLst>
                                        <p:tav tm="0">
                                          <p:val>
                                            <p:fltVal val="0"/>
                                          </p:val>
                                        </p:tav>
                                        <p:tav tm="100000">
                                          <p:val>
                                            <p:strVal val="#ppt_h"/>
                                          </p:val>
                                        </p:tav>
                                      </p:tavLst>
                                    </p:anim>
                                    <p:animEffect transition="in" filter="fade">
                                      <p:cBhvr>
                                        <p:cTn id="44" dur="800"/>
                                        <p:tgtEl>
                                          <p:spTgt spid="13"/>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800" fill="hold"/>
                                        <p:tgtEl>
                                          <p:spTgt spid="14"/>
                                        </p:tgtEl>
                                        <p:attrNameLst>
                                          <p:attrName>ppt_w</p:attrName>
                                        </p:attrNameLst>
                                      </p:cBhvr>
                                      <p:tavLst>
                                        <p:tav tm="0">
                                          <p:val>
                                            <p:fltVal val="0"/>
                                          </p:val>
                                        </p:tav>
                                        <p:tav tm="100000">
                                          <p:val>
                                            <p:strVal val="#ppt_w"/>
                                          </p:val>
                                        </p:tav>
                                      </p:tavLst>
                                    </p:anim>
                                    <p:anim calcmode="lin" valueType="num">
                                      <p:cBhvr>
                                        <p:cTn id="48" dur="800" fill="hold"/>
                                        <p:tgtEl>
                                          <p:spTgt spid="14"/>
                                        </p:tgtEl>
                                        <p:attrNameLst>
                                          <p:attrName>ppt_h</p:attrName>
                                        </p:attrNameLst>
                                      </p:cBhvr>
                                      <p:tavLst>
                                        <p:tav tm="0">
                                          <p:val>
                                            <p:fltVal val="0"/>
                                          </p:val>
                                        </p:tav>
                                        <p:tav tm="100000">
                                          <p:val>
                                            <p:strVal val="#ppt_h"/>
                                          </p:val>
                                        </p:tav>
                                      </p:tavLst>
                                    </p:anim>
                                    <p:animEffect transition="in" filter="fade">
                                      <p:cBhvr>
                                        <p:cTn id="49" dur="800"/>
                                        <p:tgtEl>
                                          <p:spTgt spid="1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800" fill="hold"/>
                                        <p:tgtEl>
                                          <p:spTgt spid="12"/>
                                        </p:tgtEl>
                                        <p:attrNameLst>
                                          <p:attrName>ppt_w</p:attrName>
                                        </p:attrNameLst>
                                      </p:cBhvr>
                                      <p:tavLst>
                                        <p:tav tm="0">
                                          <p:val>
                                            <p:fltVal val="0"/>
                                          </p:val>
                                        </p:tav>
                                        <p:tav tm="100000">
                                          <p:val>
                                            <p:strVal val="#ppt_w"/>
                                          </p:val>
                                        </p:tav>
                                      </p:tavLst>
                                    </p:anim>
                                    <p:anim calcmode="lin" valueType="num">
                                      <p:cBhvr>
                                        <p:cTn id="53" dur="800" fill="hold"/>
                                        <p:tgtEl>
                                          <p:spTgt spid="12"/>
                                        </p:tgtEl>
                                        <p:attrNameLst>
                                          <p:attrName>ppt_h</p:attrName>
                                        </p:attrNameLst>
                                      </p:cBhvr>
                                      <p:tavLst>
                                        <p:tav tm="0">
                                          <p:val>
                                            <p:fltVal val="0"/>
                                          </p:val>
                                        </p:tav>
                                        <p:tav tm="100000">
                                          <p:val>
                                            <p:strVal val="#ppt_h"/>
                                          </p:val>
                                        </p:tav>
                                      </p:tavLst>
                                    </p:anim>
                                    <p:animEffect transition="in" filter="fade">
                                      <p:cBhvr>
                                        <p:cTn id="54" dur="8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24" grpId="0"/>
      <p:bldP spid="25" grpId="0"/>
      <p:bldP spid="26" grpId="0"/>
      <p:bldP spid="27"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7"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3" y="5063086"/>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4168298" y="5063086"/>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9" y="3051385"/>
            <a:ext cx="1955536" cy="353913"/>
          </a:xfrm>
          <a:prstGeom prst="rect">
            <a:avLst/>
          </a:prstGeom>
        </p:spPr>
        <p:txBody>
          <a:bodyPr lIns="51241" tIns="25621" rIns="51241" bIns="2562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747">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6" y="420562"/>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9" y="1957969"/>
            <a:ext cx="1796595" cy="446617"/>
          </a:xfrm>
          <a:prstGeom prst="rect">
            <a:avLst/>
          </a:prstGeom>
        </p:spPr>
        <p:txBody>
          <a:bodyPr/>
          <a:lstStyle>
            <a:lvl1pPr marL="0" indent="0" algn="ctr">
              <a:buNone/>
              <a:defRPr sz="1345" baseline="0">
                <a:solidFill>
                  <a:schemeClr val="bg1">
                    <a:lumMod val="50000"/>
                  </a:schemeClr>
                </a:solidFill>
              </a:defRPr>
            </a:lvl1pPr>
            <a:lvl2pPr marL="341637" indent="0">
              <a:buNone/>
              <a:defRPr sz="747"/>
            </a:lvl2pPr>
            <a:lvl3pPr marL="683276" indent="0">
              <a:buNone/>
              <a:defRPr sz="747"/>
            </a:lvl3pPr>
            <a:lvl4pPr marL="1024913" indent="0">
              <a:buNone/>
              <a:defRPr sz="747"/>
            </a:lvl4pPr>
            <a:lvl5pPr marL="1366550" indent="0">
              <a:buNone/>
              <a:defRPr sz="747"/>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40" y="5107997"/>
            <a:ext cx="1355465" cy="446617"/>
          </a:xfrm>
          <a:prstGeom prst="rect">
            <a:avLst/>
          </a:prstGeom>
        </p:spPr>
        <p:txBody>
          <a:bodyPr/>
          <a:lstStyle>
            <a:lvl1pPr marL="0" indent="0">
              <a:buNone/>
              <a:defRPr sz="747">
                <a:solidFill>
                  <a:schemeClr val="bg1">
                    <a:lumMod val="50000"/>
                  </a:schemeClr>
                </a:solidFill>
                <a:latin typeface="+mn-lt"/>
              </a:defRPr>
            </a:lvl1pPr>
            <a:lvl2pPr marL="341637" indent="0">
              <a:buNone/>
              <a:defRPr sz="747"/>
            </a:lvl2pPr>
            <a:lvl3pPr marL="683276" indent="0">
              <a:buNone/>
              <a:defRPr sz="747"/>
            </a:lvl3pPr>
            <a:lvl4pPr marL="1024913" indent="0">
              <a:buNone/>
              <a:defRPr sz="747"/>
            </a:lvl4pPr>
            <a:lvl5pPr marL="1366550" indent="0">
              <a:buNone/>
              <a:defRPr sz="747"/>
            </a:lvl5pPr>
          </a:lstStyle>
          <a:p>
            <a:pPr algn="ctr"/>
            <a:r>
              <a:rPr lang="en-US">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5" y="4243969"/>
            <a:ext cx="2007965" cy="446617"/>
          </a:xfrm>
          <a:prstGeom prst="rect">
            <a:avLst/>
          </a:prstGeom>
        </p:spPr>
        <p:txBody>
          <a:bodyPr/>
          <a:lstStyle>
            <a:lvl1pPr marL="0" indent="0">
              <a:buNone/>
              <a:defRPr sz="675" baseline="0">
                <a:solidFill>
                  <a:schemeClr val="bg1">
                    <a:lumMod val="50000"/>
                  </a:schemeClr>
                </a:solidFill>
              </a:defRPr>
            </a:lvl1pPr>
            <a:lvl2pPr marL="341637" indent="0">
              <a:buNone/>
              <a:defRPr sz="747"/>
            </a:lvl2pPr>
            <a:lvl3pPr marL="683276" indent="0">
              <a:buNone/>
              <a:defRPr sz="747"/>
            </a:lvl3pPr>
            <a:lvl4pPr marL="1024913" indent="0">
              <a:buNone/>
              <a:defRPr sz="747"/>
            </a:lvl4pPr>
            <a:lvl5pPr marL="1366550" indent="0">
              <a:buNone/>
              <a:defRPr sz="747"/>
            </a:lvl5pPr>
          </a:lstStyle>
          <a:p>
            <a:pPr algn="ctr"/>
            <a:r>
              <a:rPr lang="en-US" b="1"/>
              <a:t>Address</a:t>
            </a:r>
            <a:endParaRPr lang="en-US"/>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3763340" y="3487260"/>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28" name="Rounded Rectangle 27">
            <a:extLst>
              <a:ext uri="{FF2B5EF4-FFF2-40B4-BE49-F238E27FC236}">
                <a16:creationId xmlns:a16="http://schemas.microsoft.com/office/drawing/2014/main" id="{C100A5BD-B1D8-6F40-867C-2FCDED8191FE}"/>
              </a:ext>
            </a:extLst>
          </p:cNvPr>
          <p:cNvSpPr/>
          <p:nvPr userDrawn="1"/>
        </p:nvSpPr>
        <p:spPr>
          <a:xfrm>
            <a:off x="3601799" y="5063085"/>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Tree>
    <p:extLst>
      <p:ext uri="{BB962C8B-B14F-4D97-AF65-F5344CB8AC3E}">
        <p14:creationId xmlns:p14="http://schemas.microsoft.com/office/powerpoint/2010/main" val="76944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8" y="3142824"/>
            <a:ext cx="1955536" cy="214729"/>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91 9999999999</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434360"/>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4211210"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4871608"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763341" y="3648796"/>
            <a:ext cx="322675"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400243" y="3650167"/>
            <a:ext cx="3048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917259" y="3525514"/>
            <a:ext cx="478532" cy="638043"/>
          </a:xfrm>
          <a:prstGeom prst="rect">
            <a:avLst/>
          </a:prstGeom>
        </p:spPr>
      </p:pic>
      <p:sp>
        <p:nvSpPr>
          <p:cNvPr id="28" name="Rounded Rectangle 27">
            <a:extLst>
              <a:ext uri="{FF2B5EF4-FFF2-40B4-BE49-F238E27FC236}">
                <a16:creationId xmlns:a16="http://schemas.microsoft.com/office/drawing/2014/main" id="{C100A5BD-B1D8-6F40-867C-2FCDED8191FE}"/>
              </a:ext>
            </a:extLst>
          </p:cNvPr>
          <p:cNvSpPr/>
          <p:nvPr userDrawn="1"/>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103731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3876255"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8" y="2999130"/>
            <a:ext cx="1955536" cy="384514"/>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3901834" y="5107995"/>
            <a:ext cx="1355465" cy="446617"/>
          </a:xfrm>
          <a:prstGeom prst="rect">
            <a:avLst/>
          </a:prstGeom>
        </p:spPr>
        <p:txBody>
          <a:bodyPr/>
          <a:lstStyle>
            <a:lvl1pPr marL="0" indent="0">
              <a:buNone/>
              <a:defRPr sz="996">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Tree>
    <p:extLst>
      <p:ext uri="{BB962C8B-B14F-4D97-AF65-F5344CB8AC3E}">
        <p14:creationId xmlns:p14="http://schemas.microsoft.com/office/powerpoint/2010/main" val="118907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0625F-F259-40A5-BD48-B4CB9B0AF9DE}"/>
              </a:ext>
            </a:extLst>
          </p:cNvPr>
          <p:cNvSpPr/>
          <p:nvPr userDrawn="1"/>
        </p:nvSpPr>
        <p:spPr>
          <a:xfrm>
            <a:off x="1" y="0"/>
            <a:ext cx="91463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Title Placeholder 1"/>
          <p:cNvSpPr txBox="1">
            <a:spLocks/>
          </p:cNvSpPr>
          <p:nvPr userDrawn="1"/>
        </p:nvSpPr>
        <p:spPr>
          <a:xfrm>
            <a:off x="628650" y="727976"/>
            <a:ext cx="7886700" cy="3587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400" kern="1200">
                <a:solidFill>
                  <a:schemeClr val="tx1"/>
                </a:solidFill>
                <a:latin typeface="Corbel" panose="020B0503020204020204" pitchFamily="34" charset="0"/>
                <a:ea typeface="+mj-ea"/>
                <a:cs typeface="+mj-cs"/>
              </a:defRPr>
            </a:lvl1pPr>
          </a:lstStyle>
          <a:p>
            <a:endParaRPr lang="en-US" sz="1200">
              <a:solidFill>
                <a:schemeClr val="bg1"/>
              </a:solidFill>
            </a:endParaRPr>
          </a:p>
        </p:txBody>
      </p:sp>
      <p:pic>
        <p:nvPicPr>
          <p:cNvPr id="9" name="Picture 8">
            <a:extLst>
              <a:ext uri="{FF2B5EF4-FFF2-40B4-BE49-F238E27FC236}">
                <a16:creationId xmlns:a16="http://schemas.microsoft.com/office/drawing/2014/main" id="{E03A9E43-E59F-E241-85D0-F48AF25BDC82}"/>
              </a:ext>
            </a:extLst>
          </p:cNvPr>
          <p:cNvPicPr>
            <a:picLocks noChangeAspect="1"/>
          </p:cNvPicPr>
          <p:nvPr userDrawn="1"/>
        </p:nvPicPr>
        <p:blipFill>
          <a:blip r:embed="rId2"/>
          <a:stretch>
            <a:fillRect/>
          </a:stretch>
        </p:blipFill>
        <p:spPr>
          <a:xfrm>
            <a:off x="2" y="6311901"/>
            <a:ext cx="8515349" cy="546098"/>
          </a:xfrm>
          <a:prstGeom prst="rect">
            <a:avLst/>
          </a:prstGeom>
        </p:spPr>
      </p:pic>
      <p:pic>
        <p:nvPicPr>
          <p:cNvPr id="11" name="Picture 10">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3"/>
          <a:srcRect l="40266" t="17921" r="39881" b="19160"/>
          <a:stretch/>
        </p:blipFill>
        <p:spPr>
          <a:xfrm>
            <a:off x="8727998" y="6356352"/>
            <a:ext cx="215283" cy="435196"/>
          </a:xfrm>
          <a:prstGeom prst="rect">
            <a:avLst/>
          </a:prstGeom>
        </p:spPr>
      </p:pic>
      <p:sp>
        <p:nvSpPr>
          <p:cNvPr id="12"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13"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a:p>
        </p:txBody>
      </p:sp>
      <p:sp>
        <p:nvSpPr>
          <p:cNvPr id="8" name="Text Placeholder 3">
            <a:extLst>
              <a:ext uri="{FF2B5EF4-FFF2-40B4-BE49-F238E27FC236}">
                <a16:creationId xmlns:a16="http://schemas.microsoft.com/office/drawing/2014/main" id="{F69003F4-E17E-3949-B560-6EDEEDA88835}"/>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none"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10" name="Straight Connector 9">
            <a:extLst>
              <a:ext uri="{FF2B5EF4-FFF2-40B4-BE49-F238E27FC236}">
                <a16:creationId xmlns:a16="http://schemas.microsoft.com/office/drawing/2014/main" id="{DFBE4022-A206-6443-8C6B-43FD88A928A0}"/>
              </a:ext>
            </a:extLst>
          </p:cNvPr>
          <p:cNvCxnSpPr>
            <a:cxnSpLocks/>
          </p:cNvCxnSpPr>
          <p:nvPr userDrawn="1"/>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53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628650" y="-13647"/>
            <a:ext cx="7886700" cy="595539"/>
          </a:xfrm>
          <a:prstGeom prst="rect">
            <a:avLst/>
          </a:prstGeom>
        </p:spPr>
        <p:txBody>
          <a:bodyPr anchor="ctr">
            <a:noAutofit/>
          </a:bodyPr>
          <a:lstStyle>
            <a:lvl1pPr algn="ctr">
              <a:defRPr sz="1800" b="1">
                <a:solidFill>
                  <a:schemeClr val="accent1"/>
                </a:solidFill>
                <a:latin typeface="+mn-lt"/>
              </a:defRPr>
            </a:lvl1pPr>
          </a:lstStyle>
          <a:p>
            <a:r>
              <a:rPr lang="en-US"/>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userDrawn="1"/>
        </p:nvSpPr>
        <p:spPr>
          <a:xfrm>
            <a:off x="204397" y="6554766"/>
            <a:ext cx="2403668" cy="323165"/>
          </a:xfrm>
          <a:prstGeom prst="rect">
            <a:avLst/>
          </a:prstGeom>
          <a:noFill/>
        </p:spPr>
        <p:txBody>
          <a:bodyPr wrap="square" rtlCol="0">
            <a:spAutoFit/>
          </a:bodyPr>
          <a:lstStyle/>
          <a:p>
            <a:r>
              <a:rPr lang="en-US" sz="750">
                <a:solidFill>
                  <a:schemeClr val="bg1"/>
                </a:solidFill>
              </a:rPr>
              <a:t>© Mphasis 2020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userDrawn="1"/>
        </p:nvSpPr>
        <p:spPr>
          <a:xfrm>
            <a:off x="8022432" y="6554766"/>
            <a:ext cx="347057" cy="207749"/>
          </a:xfrm>
          <a:prstGeom prst="rect">
            <a:avLst/>
          </a:prstGeom>
          <a:noFill/>
        </p:spPr>
        <p:txBody>
          <a:bodyPr wrap="square" rtlCol="0">
            <a:spAutoFit/>
          </a:bodyPr>
          <a:lstStyle/>
          <a:p>
            <a:pPr algn="r"/>
            <a:fld id="{82F70C56-9CC2-43FD-A22E-F0925CD76F70}" type="slidenum">
              <a:rPr lang="en-GB" sz="750" smtClean="0">
                <a:solidFill>
                  <a:schemeClr val="bg1"/>
                </a:solidFill>
              </a:rPr>
              <a:t>‹#›</a:t>
            </a:fld>
            <a:endParaRPr lang="en-US" sz="75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userDrawn="1"/>
        </p:nvCxnSpPr>
        <p:spPr>
          <a:xfrm>
            <a:off x="1756064" y="581891"/>
            <a:ext cx="5631873"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userDrawn="1"/>
        </p:nvSpPr>
        <p:spPr>
          <a:xfrm>
            <a:off x="6924676" y="6554766"/>
            <a:ext cx="890588" cy="207749"/>
          </a:xfrm>
          <a:prstGeom prst="rect">
            <a:avLst/>
          </a:prstGeom>
          <a:noFill/>
        </p:spPr>
        <p:txBody>
          <a:bodyPr wrap="square" rtlCol="0">
            <a:spAutoFit/>
          </a:bodyPr>
          <a:lstStyle/>
          <a:p>
            <a:pPr algn="ctr"/>
            <a:fld id="{6962E89B-16E8-4920-AE09-7BF9868788C3}" type="datetime4">
              <a:rPr lang="en-GB" sz="750" smtClean="0">
                <a:solidFill>
                  <a:schemeClr val="bg1"/>
                </a:solidFill>
              </a:rPr>
              <a:t>11 October 2022</a:t>
            </a:fld>
            <a:endParaRPr lang="en-US" sz="750">
              <a:solidFill>
                <a:schemeClr val="bg1"/>
              </a:solidFill>
            </a:endParaRPr>
          </a:p>
        </p:txBody>
      </p:sp>
    </p:spTree>
    <p:extLst>
      <p:ext uri="{BB962C8B-B14F-4D97-AF65-F5344CB8AC3E}">
        <p14:creationId xmlns:p14="http://schemas.microsoft.com/office/powerpoint/2010/main" val="214173092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221D40-1326-5F47-9F7B-A14BCA76802A}"/>
              </a:ext>
            </a:extLst>
          </p:cNvPr>
          <p:cNvPicPr>
            <a:picLocks noChangeAspect="1"/>
          </p:cNvPicPr>
          <p:nvPr userDrawn="1"/>
        </p:nvPicPr>
        <p:blipFill>
          <a:blip r:embed="rId2"/>
          <a:stretch>
            <a:fillRect/>
          </a:stretch>
        </p:blipFill>
        <p:spPr>
          <a:xfrm>
            <a:off x="1" y="0"/>
            <a:ext cx="9144000" cy="6858000"/>
          </a:xfrm>
          <a:prstGeom prst="rect">
            <a:avLst/>
          </a:prstGeom>
        </p:spPr>
      </p:pic>
      <p:sp>
        <p:nvSpPr>
          <p:cNvPr id="7" name="Date Placeholder 6">
            <a:extLst>
              <a:ext uri="{FF2B5EF4-FFF2-40B4-BE49-F238E27FC236}">
                <a16:creationId xmlns:a16="http://schemas.microsoft.com/office/drawing/2014/main" id="{49643496-82AF-0448-9330-2CD7348FE54F}"/>
              </a:ext>
            </a:extLst>
          </p:cNvPr>
          <p:cNvSpPr>
            <a:spLocks noGrp="1"/>
          </p:cNvSpPr>
          <p:nvPr>
            <p:ph type="dt" sz="half" idx="14"/>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8" name="Slide Number Placeholder 7">
            <a:extLst>
              <a:ext uri="{FF2B5EF4-FFF2-40B4-BE49-F238E27FC236}">
                <a16:creationId xmlns:a16="http://schemas.microsoft.com/office/drawing/2014/main" id="{4B9B7DAE-C69C-394A-9DAA-968B2477EC22}"/>
              </a:ext>
            </a:extLst>
          </p:cNvPr>
          <p:cNvSpPr>
            <a:spLocks noGrp="1"/>
          </p:cNvSpPr>
          <p:nvPr>
            <p:ph type="sldNum" sz="quarter" idx="15"/>
          </p:nvPr>
        </p:nvSpPr>
        <p:spPr/>
        <p:txBody>
          <a:bodyPr/>
          <a:lstStyle/>
          <a:p>
            <a:fld id="{1755F6D2-49A6-E64A-811B-3E9DE07970BF}" type="slidenum">
              <a:rPr lang="en-US" smtClean="0"/>
              <a:pPr/>
              <a:t>‹#›</a:t>
            </a:fld>
            <a:endParaRPr lang="en-US"/>
          </a:p>
        </p:txBody>
      </p:sp>
      <p:cxnSp>
        <p:nvCxnSpPr>
          <p:cNvPr id="21" name="Straight Connector 20">
            <a:extLst>
              <a:ext uri="{FF2B5EF4-FFF2-40B4-BE49-F238E27FC236}">
                <a16:creationId xmlns:a16="http://schemas.microsoft.com/office/drawing/2014/main" id="{68B944DE-DE06-4B49-B994-B75840615CC2}"/>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A94CD73-9149-4641-8F68-3FA263C232E3}"/>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3" name="Content Placeholder 4">
            <a:extLst>
              <a:ext uri="{FF2B5EF4-FFF2-40B4-BE49-F238E27FC236}">
                <a16:creationId xmlns:a16="http://schemas.microsoft.com/office/drawing/2014/main" id="{1FF231C8-CCB9-6446-A179-EB086D1CAE95}"/>
              </a:ext>
            </a:extLst>
          </p:cNvPr>
          <p:cNvSpPr>
            <a:spLocks noGrp="1"/>
          </p:cNvSpPr>
          <p:nvPr>
            <p:ph sz="quarter" idx="12" hasCustomPrompt="1"/>
          </p:nvPr>
        </p:nvSpPr>
        <p:spPr>
          <a:xfrm>
            <a:off x="2213770" y="2124136"/>
            <a:ext cx="2735263" cy="3655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sz="1575" b="1" cap="all" baseline="0">
                <a:solidFill>
                  <a:schemeClr val="bg1"/>
                </a:solidFill>
              </a:defRPr>
            </a:lvl1pPr>
            <a:lvl2pPr marL="455516" indent="0">
              <a:buNone/>
              <a:defRPr sz="897"/>
            </a:lvl2pPr>
            <a:lvl3pPr marL="911034" indent="0">
              <a:buNone/>
              <a:defRPr sz="897"/>
            </a:lvl3pPr>
            <a:lvl4pPr marL="1366551" indent="0">
              <a:buNone/>
              <a:defRPr sz="897"/>
            </a:lvl4pPr>
            <a:lvl5pPr marL="1822067" indent="0">
              <a:buNone/>
              <a:defRPr sz="897"/>
            </a:lvl5pPr>
          </a:lstStyle>
          <a:p>
            <a:pPr lvl="0"/>
            <a:r>
              <a:rPr lang="en-US"/>
              <a:t>SUBHEADLINE</a:t>
            </a:r>
          </a:p>
        </p:txBody>
      </p:sp>
      <p:sp>
        <p:nvSpPr>
          <p:cNvPr id="4" name="Content Placeholder 3">
            <a:extLst>
              <a:ext uri="{FF2B5EF4-FFF2-40B4-BE49-F238E27FC236}">
                <a16:creationId xmlns:a16="http://schemas.microsoft.com/office/drawing/2014/main" id="{E969B851-7E6C-224A-A414-944FC4E11DFD}"/>
              </a:ext>
            </a:extLst>
          </p:cNvPr>
          <p:cNvSpPr>
            <a:spLocks noGrp="1"/>
          </p:cNvSpPr>
          <p:nvPr>
            <p:ph sz="quarter" idx="16" hasCustomPrompt="1"/>
          </p:nvPr>
        </p:nvSpPr>
        <p:spPr>
          <a:xfrm>
            <a:off x="2213373" y="2671763"/>
            <a:ext cx="2736056" cy="2278062"/>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cap="all" baseline="0">
                <a:solidFill>
                  <a:schemeClr val="bg1"/>
                </a:solidFill>
              </a:defRPr>
            </a:lvl1pPr>
            <a:lvl2pPr marL="455516" indent="0">
              <a:buNone/>
              <a:defRPr sz="1050"/>
            </a:lvl2pPr>
            <a:lvl3pPr marL="911033" indent="0">
              <a:buNone/>
              <a:defRPr sz="1050"/>
            </a:lvl3pPr>
            <a:lvl4pPr marL="1366550" indent="0">
              <a:buNone/>
              <a:defRPr sz="1050"/>
            </a:lvl4pPr>
            <a:lvl5pPr marL="1822067" indent="0">
              <a:buNone/>
              <a:defRPr sz="1050"/>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endParaRPr lang="en-US"/>
          </a:p>
        </p:txBody>
      </p:sp>
    </p:spTree>
    <p:extLst>
      <p:ext uri="{BB962C8B-B14F-4D97-AF65-F5344CB8AC3E}">
        <p14:creationId xmlns:p14="http://schemas.microsoft.com/office/powerpoint/2010/main" val="127609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ustom Layout">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CFBA07-6A6E-744F-A98E-E2878FED1770}"/>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11E1A643-2D32-0F4A-BE23-F473BD08D0EF}"/>
              </a:ext>
            </a:extLst>
          </p:cNvPr>
          <p:cNvSpPr>
            <a:spLocks noGrp="1"/>
          </p:cNvSpPr>
          <p:nvPr>
            <p:ph type="dt" sz="half" idx="14"/>
          </p:nvPr>
        </p:nvSpPr>
        <p:spPr/>
        <p:txBody>
          <a:body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9527B977-A796-3243-B13E-87C8E3FEF07B}"/>
              </a:ext>
            </a:extLst>
          </p:cNvPr>
          <p:cNvSpPr>
            <a:spLocks noGrp="1"/>
          </p:cNvSpPr>
          <p:nvPr>
            <p:ph type="sldNum" sz="quarter" idx="15"/>
          </p:nvPr>
        </p:nvSpPr>
        <p:spPr/>
        <p:txBody>
          <a:bodyPr/>
          <a:lstStyle/>
          <a:p>
            <a:fld id="{1755F6D2-49A6-E64A-811B-3E9DE07970BF}" type="slidenum">
              <a:rPr lang="en-US" smtClean="0"/>
              <a:pPr/>
              <a:t>‹#›</a:t>
            </a:fld>
            <a:endParaRPr lang="en-US"/>
          </a:p>
        </p:txBody>
      </p:sp>
      <p:cxnSp>
        <p:nvCxnSpPr>
          <p:cNvPr id="10" name="Straight Connector 9">
            <a:extLst>
              <a:ext uri="{FF2B5EF4-FFF2-40B4-BE49-F238E27FC236}">
                <a16:creationId xmlns:a16="http://schemas.microsoft.com/office/drawing/2014/main" id="{C6120B8A-EABF-2943-944B-0105DE5F97FB}"/>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E29BBF-7D29-9D48-971F-E080995C7AF1}"/>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ACD0F6B8-A2BC-794B-9F13-C3F4AC493A73}"/>
              </a:ext>
            </a:extLst>
          </p:cNvPr>
          <p:cNvSpPr>
            <a:spLocks noGrp="1"/>
          </p:cNvSpPr>
          <p:nvPr>
            <p:ph sz="quarter" idx="12" hasCustomPrompt="1"/>
          </p:nvPr>
        </p:nvSpPr>
        <p:spPr>
          <a:xfrm>
            <a:off x="2213770" y="2124136"/>
            <a:ext cx="2735263" cy="3655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sz="1575" b="1" cap="all" baseline="0">
                <a:solidFill>
                  <a:schemeClr val="bg1"/>
                </a:solidFill>
              </a:defRPr>
            </a:lvl1pPr>
            <a:lvl2pPr marL="455516" indent="0">
              <a:buNone/>
              <a:defRPr sz="897"/>
            </a:lvl2pPr>
            <a:lvl3pPr marL="911034" indent="0">
              <a:buNone/>
              <a:defRPr sz="897"/>
            </a:lvl3pPr>
            <a:lvl4pPr marL="1366551" indent="0">
              <a:buNone/>
              <a:defRPr sz="897"/>
            </a:lvl4pPr>
            <a:lvl5pPr marL="1822067" indent="0">
              <a:buNone/>
              <a:defRPr sz="897"/>
            </a:lvl5pPr>
          </a:lstStyle>
          <a:p>
            <a:pPr lvl="0"/>
            <a:r>
              <a:rPr lang="en-US"/>
              <a:t>Sub Header Content</a:t>
            </a:r>
          </a:p>
        </p:txBody>
      </p:sp>
      <p:sp>
        <p:nvSpPr>
          <p:cNvPr id="14" name="Content Placeholder 3">
            <a:extLst>
              <a:ext uri="{FF2B5EF4-FFF2-40B4-BE49-F238E27FC236}">
                <a16:creationId xmlns:a16="http://schemas.microsoft.com/office/drawing/2014/main" id="{0837C8F5-EB8F-3045-AF42-35D378806B74}"/>
              </a:ext>
            </a:extLst>
          </p:cNvPr>
          <p:cNvSpPr>
            <a:spLocks noGrp="1"/>
          </p:cNvSpPr>
          <p:nvPr>
            <p:ph sz="quarter" idx="16" hasCustomPrompt="1"/>
          </p:nvPr>
        </p:nvSpPr>
        <p:spPr>
          <a:xfrm>
            <a:off x="2213373" y="2671763"/>
            <a:ext cx="2736056" cy="2278062"/>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cap="all" baseline="0">
                <a:solidFill>
                  <a:schemeClr val="bg1"/>
                </a:solidFill>
              </a:defRPr>
            </a:lvl1pPr>
            <a:lvl2pPr marL="455516" indent="0">
              <a:buNone/>
              <a:defRPr sz="1050"/>
            </a:lvl2pPr>
            <a:lvl3pPr marL="911033" indent="0">
              <a:buNone/>
              <a:defRPr sz="1050"/>
            </a:lvl3pPr>
            <a:lvl4pPr marL="1366550" indent="0">
              <a:buNone/>
              <a:defRPr sz="1050"/>
            </a:lvl4pPr>
            <a:lvl5pPr marL="1822067" indent="0">
              <a:buNone/>
              <a:defRPr sz="1050"/>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endParaRPr lang="en-US"/>
          </a:p>
        </p:txBody>
      </p:sp>
    </p:spTree>
    <p:extLst>
      <p:ext uri="{BB962C8B-B14F-4D97-AF65-F5344CB8AC3E}">
        <p14:creationId xmlns:p14="http://schemas.microsoft.com/office/powerpoint/2010/main" val="254810413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3.png"/><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7.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image" Target="../media/image3.png"/><Relationship Id="rId4" Type="http://schemas.openxmlformats.org/officeDocument/2006/relationships/slideLayout" Target="../slideLayouts/slideLayout23.xml"/><Relationship Id="rId9" Type="http://schemas.openxmlformats.org/officeDocument/2006/relationships/image" Target="../media/image7.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7.emf"/><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A2034-4B5A-224B-B65A-5C8D65C83AAC}"/>
              </a:ext>
            </a:extLst>
          </p:cNvPr>
          <p:cNvSpPr/>
          <p:nvPr userDrawn="1"/>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7" name="Rectangle 6">
            <a:extLst>
              <a:ext uri="{FF2B5EF4-FFF2-40B4-BE49-F238E27FC236}">
                <a16:creationId xmlns:a16="http://schemas.microsoft.com/office/drawing/2014/main" id="{B5950C54-5C3F-E04E-B4E2-E463BC3E8ADC}"/>
              </a:ext>
            </a:extLst>
          </p:cNvPr>
          <p:cNvSpPr>
            <a:spLocks noChangeArrowheads="1"/>
          </p:cNvSpPr>
          <p:nvPr userDrawn="1"/>
        </p:nvSpPr>
        <p:spPr bwMode="auto">
          <a:xfrm>
            <a:off x="5211765" y="6388287"/>
            <a:ext cx="3718560" cy="32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D97C9332-06A4-8741-8892-83C10379AC79}" type="datetime1">
              <a:rPr lang="en-IN" sz="797" smtClean="0">
                <a:solidFill>
                  <a:schemeClr val="bg1"/>
                </a:solidFill>
              </a:rPr>
              <a:pPr/>
              <a:t>11-10-2022</a:t>
            </a:fld>
            <a:r>
              <a:rPr lang="en-US" sz="797">
                <a:solidFill>
                  <a:schemeClr val="bg1"/>
                </a:solidFill>
              </a:rPr>
              <a:t> </a:t>
            </a:r>
            <a:r>
              <a:rPr lang="en-US" altLang="en-US" sz="797">
                <a:solidFill>
                  <a:schemeClr val="bg1"/>
                </a:solidFill>
              </a:rPr>
              <a:t>| </a:t>
            </a:r>
            <a:r>
              <a:rPr lang="en-IN" altLang="en-US" sz="797">
                <a:solidFill>
                  <a:schemeClr val="bg1"/>
                </a:solidFill>
              </a:rPr>
              <a:t>© Mphasis 2018  Proprietary and confidential information</a:t>
            </a:r>
            <a:endParaRPr lang="en-US" sz="797">
              <a:solidFill>
                <a:schemeClr val="bg1"/>
              </a:solidFill>
            </a:endParaRPr>
          </a:p>
        </p:txBody>
      </p:sp>
      <p:sp>
        <p:nvSpPr>
          <p:cNvPr id="5" name="Rectangle 4">
            <a:extLst>
              <a:ext uri="{FF2B5EF4-FFF2-40B4-BE49-F238E27FC236}">
                <a16:creationId xmlns:a16="http://schemas.microsoft.com/office/drawing/2014/main" id="{45B15319-C92C-BF45-ACF9-9B20AF7F7F01}"/>
              </a:ext>
            </a:extLst>
          </p:cNvPr>
          <p:cNvSpPr/>
          <p:nvPr userDrawn="1"/>
        </p:nvSpPr>
        <p:spPr>
          <a:xfrm>
            <a:off x="0" y="0"/>
            <a:ext cx="9144000" cy="6858000"/>
          </a:xfrm>
          <a:prstGeom prst="rect">
            <a:avLst/>
          </a:prstGeom>
          <a:gradFill flip="none" rotWithShape="1">
            <a:gsLst>
              <a:gs pos="0">
                <a:srgbClr val="FF0000">
                  <a:alpha val="80000"/>
                </a:srgbClr>
              </a:gs>
              <a:gs pos="100000">
                <a:srgbClr val="0000FF">
                  <a:alpha val="30000"/>
                </a:srgbClr>
              </a:gs>
            </a:gsLst>
            <a:path path="rect">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100730299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p:txStyles>
    <p:titleStyle>
      <a:lvl1pPr algn="ctr" defTabSz="455516" rtl="0" eaLnBrk="1" latinLnBrk="0" hangingPunct="1">
        <a:spcBef>
          <a:spcPct val="0"/>
        </a:spcBef>
        <a:buNone/>
        <a:defRPr sz="4384" kern="1200">
          <a:solidFill>
            <a:schemeClr val="tx1"/>
          </a:solidFill>
          <a:latin typeface="+mj-lt"/>
          <a:ea typeface="+mj-ea"/>
          <a:cs typeface="+mj-cs"/>
        </a:defRPr>
      </a:lvl1pPr>
    </p:titleStyle>
    <p:body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p:bodyStyle>
    <p:otherStyle>
      <a:defPPr>
        <a:defRPr lang="en-US"/>
      </a:defPPr>
      <a:lvl1pPr marL="0" algn="l" defTabSz="455516" rtl="0" eaLnBrk="1" latinLnBrk="0" hangingPunct="1">
        <a:defRPr sz="1793" kern="1200">
          <a:solidFill>
            <a:schemeClr val="tx1"/>
          </a:solidFill>
          <a:latin typeface="+mn-lt"/>
          <a:ea typeface="+mn-ea"/>
          <a:cs typeface="+mn-cs"/>
        </a:defRPr>
      </a:lvl1pPr>
      <a:lvl2pPr marL="455516" algn="l" defTabSz="455516" rtl="0" eaLnBrk="1" latinLnBrk="0" hangingPunct="1">
        <a:defRPr sz="1793" kern="1200">
          <a:solidFill>
            <a:schemeClr val="tx1"/>
          </a:solidFill>
          <a:latin typeface="+mn-lt"/>
          <a:ea typeface="+mn-ea"/>
          <a:cs typeface="+mn-cs"/>
        </a:defRPr>
      </a:lvl2pPr>
      <a:lvl3pPr marL="911034" algn="l" defTabSz="455516" rtl="0" eaLnBrk="1" latinLnBrk="0" hangingPunct="1">
        <a:defRPr sz="1793" kern="1200">
          <a:solidFill>
            <a:schemeClr val="tx1"/>
          </a:solidFill>
          <a:latin typeface="+mn-lt"/>
          <a:ea typeface="+mn-ea"/>
          <a:cs typeface="+mn-cs"/>
        </a:defRPr>
      </a:lvl3pPr>
      <a:lvl4pPr marL="1366551" algn="l" defTabSz="455516" rtl="0" eaLnBrk="1" latinLnBrk="0" hangingPunct="1">
        <a:defRPr sz="1793" kern="1200">
          <a:solidFill>
            <a:schemeClr val="tx1"/>
          </a:solidFill>
          <a:latin typeface="+mn-lt"/>
          <a:ea typeface="+mn-ea"/>
          <a:cs typeface="+mn-cs"/>
        </a:defRPr>
      </a:lvl4pPr>
      <a:lvl5pPr marL="1822067" algn="l" defTabSz="455516" rtl="0" eaLnBrk="1" latinLnBrk="0" hangingPunct="1">
        <a:defRPr sz="1793" kern="1200">
          <a:solidFill>
            <a:schemeClr val="tx1"/>
          </a:solidFill>
          <a:latin typeface="+mn-lt"/>
          <a:ea typeface="+mn-ea"/>
          <a:cs typeface="+mn-cs"/>
        </a:defRPr>
      </a:lvl5pPr>
      <a:lvl6pPr marL="2277584" algn="l" defTabSz="455516" rtl="0" eaLnBrk="1" latinLnBrk="0" hangingPunct="1">
        <a:defRPr sz="1793" kern="1200">
          <a:solidFill>
            <a:schemeClr val="tx1"/>
          </a:solidFill>
          <a:latin typeface="+mn-lt"/>
          <a:ea typeface="+mn-ea"/>
          <a:cs typeface="+mn-cs"/>
        </a:defRPr>
      </a:lvl6pPr>
      <a:lvl7pPr marL="2733102" algn="l" defTabSz="455516" rtl="0" eaLnBrk="1" latinLnBrk="0" hangingPunct="1">
        <a:defRPr sz="1793" kern="1200">
          <a:solidFill>
            <a:schemeClr val="tx1"/>
          </a:solidFill>
          <a:latin typeface="+mn-lt"/>
          <a:ea typeface="+mn-ea"/>
          <a:cs typeface="+mn-cs"/>
        </a:defRPr>
      </a:lvl7pPr>
      <a:lvl8pPr marL="3188618" algn="l" defTabSz="455516" rtl="0" eaLnBrk="1" latinLnBrk="0" hangingPunct="1">
        <a:defRPr sz="1793" kern="1200">
          <a:solidFill>
            <a:schemeClr val="tx1"/>
          </a:solidFill>
          <a:latin typeface="+mn-lt"/>
          <a:ea typeface="+mn-ea"/>
          <a:cs typeface="+mn-cs"/>
        </a:defRPr>
      </a:lvl8pPr>
      <a:lvl9pPr marL="3644135" algn="l" defTabSz="455516" rtl="0" eaLnBrk="1" latinLnBrk="0" hangingPunct="1">
        <a:defRPr sz="179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3A9E43-E59F-E241-85D0-F48AF25BDC82}"/>
              </a:ext>
            </a:extLst>
          </p:cNvPr>
          <p:cNvPicPr>
            <a:picLocks noChangeAspect="1"/>
          </p:cNvPicPr>
          <p:nvPr userDrawn="1"/>
        </p:nvPicPr>
        <p:blipFill>
          <a:blip r:embed="rId14"/>
          <a:stretch>
            <a:fillRect/>
          </a:stretch>
        </p:blipFill>
        <p:spPr>
          <a:xfrm>
            <a:off x="2" y="6311901"/>
            <a:ext cx="8515349" cy="546098"/>
          </a:xfrm>
          <a:prstGeom prst="rect">
            <a:avLst/>
          </a:prstGeom>
        </p:spPr>
      </p:pic>
      <p:pic>
        <p:nvPicPr>
          <p:cNvPr id="8" name="Picture 7">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15"/>
          <a:srcRect l="40266" t="17921" r="39881" b="19160"/>
          <a:stretch/>
        </p:blipFill>
        <p:spPr>
          <a:xfrm>
            <a:off x="8727998" y="6356352"/>
            <a:ext cx="215283" cy="435196"/>
          </a:xfrm>
          <a:prstGeom prst="rect">
            <a:avLst/>
          </a:prstGeom>
        </p:spPr>
      </p:pic>
      <p:sp>
        <p:nvSpPr>
          <p:cNvPr id="14"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15" name="Title Placeholder 14">
            <a:extLst>
              <a:ext uri="{FF2B5EF4-FFF2-40B4-BE49-F238E27FC236}">
                <a16:creationId xmlns:a16="http://schemas.microsoft.com/office/drawing/2014/main" id="{41D3EAA3-69B1-1B4B-AAAB-89AB17A2C327}"/>
              </a:ext>
            </a:extLst>
          </p:cNvPr>
          <p:cNvSpPr>
            <a:spLocks noGrp="1"/>
          </p:cNvSpPr>
          <p:nvPr>
            <p:ph type="title"/>
          </p:nvPr>
        </p:nvSpPr>
        <p:spPr>
          <a:xfrm>
            <a:off x="628650" y="366184"/>
            <a:ext cx="7886700" cy="1325034"/>
          </a:xfrm>
          <a:prstGeom prst="rect">
            <a:avLst/>
          </a:prstGeom>
        </p:spPr>
        <p:txBody>
          <a:bodyPr vert="horz" lIns="91440" tIns="45720" rIns="91440" bIns="45720" rtlCol="0" anchor="ctr">
            <a:normAutofit/>
          </a:bodyPr>
          <a:lstStyle/>
          <a:p>
            <a:r>
              <a:rPr lang="en-US"/>
              <a:t>Click to edit Master title style</a:t>
            </a:r>
          </a:p>
        </p:txBody>
      </p:sp>
      <p:sp>
        <p:nvSpPr>
          <p:cNvPr id="16"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a:p>
        </p:txBody>
      </p:sp>
    </p:spTree>
    <p:extLst>
      <p:ext uri="{BB962C8B-B14F-4D97-AF65-F5344CB8AC3E}">
        <p14:creationId xmlns:p14="http://schemas.microsoft.com/office/powerpoint/2010/main" val="45203442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50" r:id="rId12"/>
  </p:sldLayoutIdLst>
  <p:hf hdr="0" ftr="0"/>
  <p:txStyles>
    <p:titleStyle>
      <a:lvl1pPr algn="l" defTabSz="911034" rtl="0" eaLnBrk="1" latinLnBrk="0" hangingPunct="1">
        <a:lnSpc>
          <a:spcPct val="90000"/>
        </a:lnSpc>
        <a:spcBef>
          <a:spcPct val="0"/>
        </a:spcBef>
        <a:buNone/>
        <a:defRPr sz="4384" kern="1200">
          <a:solidFill>
            <a:schemeClr val="tx1"/>
          </a:solidFill>
          <a:latin typeface="+mj-lt"/>
          <a:ea typeface="+mj-ea"/>
          <a:cs typeface="+mj-cs"/>
        </a:defRPr>
      </a:lvl1pPr>
    </p:titleStyle>
    <p:body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p:bodyStyle>
    <p:otherStyle>
      <a:defPPr>
        <a:defRPr lang="en-US"/>
      </a:defPPr>
      <a:lvl1pPr marL="0" algn="l" defTabSz="911034" rtl="0" eaLnBrk="1" latinLnBrk="0" hangingPunct="1">
        <a:defRPr sz="1793" kern="1200">
          <a:solidFill>
            <a:schemeClr val="tx1"/>
          </a:solidFill>
          <a:latin typeface="+mn-lt"/>
          <a:ea typeface="+mn-ea"/>
          <a:cs typeface="+mn-cs"/>
        </a:defRPr>
      </a:lvl1pPr>
      <a:lvl2pPr marL="455516" algn="l" defTabSz="911034" rtl="0" eaLnBrk="1" latinLnBrk="0" hangingPunct="1">
        <a:defRPr sz="1793" kern="1200">
          <a:solidFill>
            <a:schemeClr val="tx1"/>
          </a:solidFill>
          <a:latin typeface="+mn-lt"/>
          <a:ea typeface="+mn-ea"/>
          <a:cs typeface="+mn-cs"/>
        </a:defRPr>
      </a:lvl2pPr>
      <a:lvl3pPr marL="911034" algn="l" defTabSz="911034" rtl="0" eaLnBrk="1" latinLnBrk="0" hangingPunct="1">
        <a:defRPr sz="1793" kern="1200">
          <a:solidFill>
            <a:schemeClr val="tx1"/>
          </a:solidFill>
          <a:latin typeface="+mn-lt"/>
          <a:ea typeface="+mn-ea"/>
          <a:cs typeface="+mn-cs"/>
        </a:defRPr>
      </a:lvl3pPr>
      <a:lvl4pPr marL="1366551" algn="l" defTabSz="911034" rtl="0" eaLnBrk="1" latinLnBrk="0" hangingPunct="1">
        <a:defRPr sz="1793" kern="1200">
          <a:solidFill>
            <a:schemeClr val="tx1"/>
          </a:solidFill>
          <a:latin typeface="+mn-lt"/>
          <a:ea typeface="+mn-ea"/>
          <a:cs typeface="+mn-cs"/>
        </a:defRPr>
      </a:lvl4pPr>
      <a:lvl5pPr marL="1822067" algn="l" defTabSz="911034" rtl="0" eaLnBrk="1" latinLnBrk="0" hangingPunct="1">
        <a:defRPr sz="1793" kern="1200">
          <a:solidFill>
            <a:schemeClr val="tx1"/>
          </a:solidFill>
          <a:latin typeface="+mn-lt"/>
          <a:ea typeface="+mn-ea"/>
          <a:cs typeface="+mn-cs"/>
        </a:defRPr>
      </a:lvl5pPr>
      <a:lvl6pPr marL="2277584" algn="l" defTabSz="911034" rtl="0" eaLnBrk="1" latinLnBrk="0" hangingPunct="1">
        <a:defRPr sz="1793" kern="1200">
          <a:solidFill>
            <a:schemeClr val="tx1"/>
          </a:solidFill>
          <a:latin typeface="+mn-lt"/>
          <a:ea typeface="+mn-ea"/>
          <a:cs typeface="+mn-cs"/>
        </a:defRPr>
      </a:lvl6pPr>
      <a:lvl7pPr marL="2733102" algn="l" defTabSz="911034" rtl="0" eaLnBrk="1" latinLnBrk="0" hangingPunct="1">
        <a:defRPr sz="1793" kern="1200">
          <a:solidFill>
            <a:schemeClr val="tx1"/>
          </a:solidFill>
          <a:latin typeface="+mn-lt"/>
          <a:ea typeface="+mn-ea"/>
          <a:cs typeface="+mn-cs"/>
        </a:defRPr>
      </a:lvl7pPr>
      <a:lvl8pPr marL="3188618" algn="l" defTabSz="911034" rtl="0" eaLnBrk="1" latinLnBrk="0" hangingPunct="1">
        <a:defRPr sz="1793" kern="1200">
          <a:solidFill>
            <a:schemeClr val="tx1"/>
          </a:solidFill>
          <a:latin typeface="+mn-lt"/>
          <a:ea typeface="+mn-ea"/>
          <a:cs typeface="+mn-cs"/>
        </a:defRPr>
      </a:lvl8pPr>
      <a:lvl9pPr marL="3644135" algn="l" defTabSz="911034" rtl="0" eaLnBrk="1" latinLnBrk="0" hangingPunct="1">
        <a:defRPr sz="179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A2034-4B5A-224B-B65A-5C8D65C83AAC}"/>
              </a:ext>
            </a:extLst>
          </p:cNvPr>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7" name="Rectangle 6">
            <a:extLst>
              <a:ext uri="{FF2B5EF4-FFF2-40B4-BE49-F238E27FC236}">
                <a16:creationId xmlns:a16="http://schemas.microsoft.com/office/drawing/2014/main" id="{B5950C54-5C3F-E04E-B4E2-E463BC3E8ADC}"/>
              </a:ext>
            </a:extLst>
          </p:cNvPr>
          <p:cNvSpPr>
            <a:spLocks noChangeArrowheads="1"/>
          </p:cNvSpPr>
          <p:nvPr/>
        </p:nvSpPr>
        <p:spPr bwMode="auto">
          <a:xfrm>
            <a:off x="5211765" y="6388287"/>
            <a:ext cx="3718560" cy="32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D97C9332-06A4-8741-8892-83C10379AC79}" type="datetime1">
              <a:rPr lang="en-IN" sz="797" smtClean="0">
                <a:solidFill>
                  <a:schemeClr val="bg1"/>
                </a:solidFill>
              </a:rPr>
              <a:pPr/>
              <a:t>11-10-2022</a:t>
            </a:fld>
            <a:r>
              <a:rPr lang="en-US" sz="797">
                <a:solidFill>
                  <a:schemeClr val="bg1"/>
                </a:solidFill>
              </a:rPr>
              <a:t> </a:t>
            </a:r>
            <a:r>
              <a:rPr lang="en-US" altLang="en-US" sz="797">
                <a:solidFill>
                  <a:schemeClr val="bg1"/>
                </a:solidFill>
              </a:rPr>
              <a:t>| </a:t>
            </a:r>
            <a:r>
              <a:rPr lang="en-IN" altLang="en-US" sz="797">
                <a:solidFill>
                  <a:schemeClr val="bg1"/>
                </a:solidFill>
              </a:rPr>
              <a:t>© Mphasis 2018  Proprietary and confidential information</a:t>
            </a:r>
            <a:endParaRPr lang="en-US" sz="797">
              <a:solidFill>
                <a:schemeClr val="bg1"/>
              </a:solidFill>
            </a:endParaRPr>
          </a:p>
        </p:txBody>
      </p:sp>
      <p:sp>
        <p:nvSpPr>
          <p:cNvPr id="5" name="Rectangle 4">
            <a:extLst>
              <a:ext uri="{FF2B5EF4-FFF2-40B4-BE49-F238E27FC236}">
                <a16:creationId xmlns:a16="http://schemas.microsoft.com/office/drawing/2014/main" id="{45B15319-C92C-BF45-ACF9-9B20AF7F7F01}"/>
              </a:ext>
            </a:extLst>
          </p:cNvPr>
          <p:cNvSpPr/>
          <p:nvPr/>
        </p:nvSpPr>
        <p:spPr>
          <a:xfrm>
            <a:off x="0" y="0"/>
            <a:ext cx="9144000" cy="6858000"/>
          </a:xfrm>
          <a:prstGeom prst="rect">
            <a:avLst/>
          </a:prstGeom>
          <a:gradFill flip="none" rotWithShape="1">
            <a:gsLst>
              <a:gs pos="0">
                <a:srgbClr val="FF0000">
                  <a:alpha val="80000"/>
                </a:srgbClr>
              </a:gs>
              <a:gs pos="100000">
                <a:srgbClr val="0000FF">
                  <a:alpha val="30000"/>
                </a:srgbClr>
              </a:gs>
            </a:gsLst>
            <a:path path="rect">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pic>
        <p:nvPicPr>
          <p:cNvPr id="6" name="Picture 5">
            <a:extLst>
              <a:ext uri="{FF2B5EF4-FFF2-40B4-BE49-F238E27FC236}">
                <a16:creationId xmlns:a16="http://schemas.microsoft.com/office/drawing/2014/main" id="{202C732E-8698-4B28-83E1-18A44680EEC4}"/>
              </a:ext>
            </a:extLst>
          </p:cNvPr>
          <p:cNvPicPr>
            <a:picLocks noChangeAspect="1"/>
          </p:cNvPicPr>
          <p:nvPr userDrawn="1"/>
        </p:nvPicPr>
        <p:blipFill>
          <a:blip r:embed="rId9"/>
          <a:stretch>
            <a:fillRect/>
          </a:stretch>
        </p:blipFill>
        <p:spPr>
          <a:xfrm>
            <a:off x="2" y="6311901"/>
            <a:ext cx="8515349" cy="546098"/>
          </a:xfrm>
          <a:prstGeom prst="rect">
            <a:avLst/>
          </a:prstGeom>
        </p:spPr>
      </p:pic>
      <p:pic>
        <p:nvPicPr>
          <p:cNvPr id="8" name="Picture 7">
            <a:extLst>
              <a:ext uri="{FF2B5EF4-FFF2-40B4-BE49-F238E27FC236}">
                <a16:creationId xmlns:a16="http://schemas.microsoft.com/office/drawing/2014/main" id="{10BC5DCD-EDEA-4976-ACC3-95D5EF3DDA34}"/>
              </a:ext>
            </a:extLst>
          </p:cNvPr>
          <p:cNvPicPr>
            <a:picLocks noChangeAspect="1"/>
          </p:cNvPicPr>
          <p:nvPr userDrawn="1"/>
        </p:nvPicPr>
        <p:blipFill rotWithShape="1">
          <a:blip r:embed="rId10"/>
          <a:srcRect l="40266" t="17921" r="39881" b="19160"/>
          <a:stretch/>
        </p:blipFill>
        <p:spPr>
          <a:xfrm>
            <a:off x="8727998" y="6356352"/>
            <a:ext cx="215283" cy="435196"/>
          </a:xfrm>
          <a:prstGeom prst="rect">
            <a:avLst/>
          </a:prstGeom>
        </p:spPr>
      </p:pic>
    </p:spTree>
    <p:extLst>
      <p:ext uri="{BB962C8B-B14F-4D97-AF65-F5344CB8AC3E}">
        <p14:creationId xmlns:p14="http://schemas.microsoft.com/office/powerpoint/2010/main" val="1064820226"/>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txStyles>
    <p:titleStyle>
      <a:lvl1pPr algn="ctr" defTabSz="455516" rtl="0" eaLnBrk="1" latinLnBrk="0" hangingPunct="1">
        <a:spcBef>
          <a:spcPct val="0"/>
        </a:spcBef>
        <a:buNone/>
        <a:defRPr sz="4384" kern="1200">
          <a:solidFill>
            <a:schemeClr val="tx1"/>
          </a:solidFill>
          <a:latin typeface="+mj-lt"/>
          <a:ea typeface="+mj-ea"/>
          <a:cs typeface="+mj-cs"/>
        </a:defRPr>
      </a:lvl1pPr>
    </p:titleStyle>
    <p:body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p:bodyStyle>
    <p:otherStyle>
      <a:defPPr>
        <a:defRPr lang="en-US"/>
      </a:defPPr>
      <a:lvl1pPr marL="0" algn="l" defTabSz="455516" rtl="0" eaLnBrk="1" latinLnBrk="0" hangingPunct="1">
        <a:defRPr sz="1793" kern="1200">
          <a:solidFill>
            <a:schemeClr val="tx1"/>
          </a:solidFill>
          <a:latin typeface="+mn-lt"/>
          <a:ea typeface="+mn-ea"/>
          <a:cs typeface="+mn-cs"/>
        </a:defRPr>
      </a:lvl1pPr>
      <a:lvl2pPr marL="455516" algn="l" defTabSz="455516" rtl="0" eaLnBrk="1" latinLnBrk="0" hangingPunct="1">
        <a:defRPr sz="1793" kern="1200">
          <a:solidFill>
            <a:schemeClr val="tx1"/>
          </a:solidFill>
          <a:latin typeface="+mn-lt"/>
          <a:ea typeface="+mn-ea"/>
          <a:cs typeface="+mn-cs"/>
        </a:defRPr>
      </a:lvl2pPr>
      <a:lvl3pPr marL="911034" algn="l" defTabSz="455516" rtl="0" eaLnBrk="1" latinLnBrk="0" hangingPunct="1">
        <a:defRPr sz="1793" kern="1200">
          <a:solidFill>
            <a:schemeClr val="tx1"/>
          </a:solidFill>
          <a:latin typeface="+mn-lt"/>
          <a:ea typeface="+mn-ea"/>
          <a:cs typeface="+mn-cs"/>
        </a:defRPr>
      </a:lvl3pPr>
      <a:lvl4pPr marL="1366551" algn="l" defTabSz="455516" rtl="0" eaLnBrk="1" latinLnBrk="0" hangingPunct="1">
        <a:defRPr sz="1793" kern="1200">
          <a:solidFill>
            <a:schemeClr val="tx1"/>
          </a:solidFill>
          <a:latin typeface="+mn-lt"/>
          <a:ea typeface="+mn-ea"/>
          <a:cs typeface="+mn-cs"/>
        </a:defRPr>
      </a:lvl4pPr>
      <a:lvl5pPr marL="1822067" algn="l" defTabSz="455516" rtl="0" eaLnBrk="1" latinLnBrk="0" hangingPunct="1">
        <a:defRPr sz="1793" kern="1200">
          <a:solidFill>
            <a:schemeClr val="tx1"/>
          </a:solidFill>
          <a:latin typeface="+mn-lt"/>
          <a:ea typeface="+mn-ea"/>
          <a:cs typeface="+mn-cs"/>
        </a:defRPr>
      </a:lvl5pPr>
      <a:lvl6pPr marL="2277584" algn="l" defTabSz="455516" rtl="0" eaLnBrk="1" latinLnBrk="0" hangingPunct="1">
        <a:defRPr sz="1793" kern="1200">
          <a:solidFill>
            <a:schemeClr val="tx1"/>
          </a:solidFill>
          <a:latin typeface="+mn-lt"/>
          <a:ea typeface="+mn-ea"/>
          <a:cs typeface="+mn-cs"/>
        </a:defRPr>
      </a:lvl6pPr>
      <a:lvl7pPr marL="2733102" algn="l" defTabSz="455516" rtl="0" eaLnBrk="1" latinLnBrk="0" hangingPunct="1">
        <a:defRPr sz="1793" kern="1200">
          <a:solidFill>
            <a:schemeClr val="tx1"/>
          </a:solidFill>
          <a:latin typeface="+mn-lt"/>
          <a:ea typeface="+mn-ea"/>
          <a:cs typeface="+mn-cs"/>
        </a:defRPr>
      </a:lvl7pPr>
      <a:lvl8pPr marL="3188618" algn="l" defTabSz="455516" rtl="0" eaLnBrk="1" latinLnBrk="0" hangingPunct="1">
        <a:defRPr sz="1793" kern="1200">
          <a:solidFill>
            <a:schemeClr val="tx1"/>
          </a:solidFill>
          <a:latin typeface="+mn-lt"/>
          <a:ea typeface="+mn-ea"/>
          <a:cs typeface="+mn-cs"/>
        </a:defRPr>
      </a:lvl8pPr>
      <a:lvl9pPr marL="3644135" algn="l" defTabSz="455516" rtl="0" eaLnBrk="1" latinLnBrk="0" hangingPunct="1">
        <a:defRPr sz="179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3A9E43-E59F-E241-85D0-F48AF25BDC82}"/>
              </a:ext>
            </a:extLst>
          </p:cNvPr>
          <p:cNvPicPr>
            <a:picLocks noChangeAspect="1"/>
          </p:cNvPicPr>
          <p:nvPr userDrawn="1"/>
        </p:nvPicPr>
        <p:blipFill>
          <a:blip r:embed="rId13"/>
          <a:stretch>
            <a:fillRect/>
          </a:stretch>
        </p:blipFill>
        <p:spPr>
          <a:xfrm>
            <a:off x="3" y="6311901"/>
            <a:ext cx="8515349" cy="546098"/>
          </a:xfrm>
          <a:prstGeom prst="rect">
            <a:avLst/>
          </a:prstGeom>
        </p:spPr>
      </p:pic>
      <p:pic>
        <p:nvPicPr>
          <p:cNvPr id="8" name="Picture 7">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14"/>
          <a:srcRect l="40266" t="17921" r="39881" b="19160"/>
          <a:stretch/>
        </p:blipFill>
        <p:spPr>
          <a:xfrm>
            <a:off x="8727998" y="6356352"/>
            <a:ext cx="215283" cy="435196"/>
          </a:xfrm>
          <a:prstGeom prst="rect">
            <a:avLst/>
          </a:prstGeom>
        </p:spPr>
      </p:pic>
      <p:sp>
        <p:nvSpPr>
          <p:cNvPr id="14"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2" y="6334130"/>
            <a:ext cx="4712785" cy="501649"/>
          </a:xfrm>
          <a:prstGeom prst="rect">
            <a:avLst/>
          </a:prstGeom>
        </p:spPr>
        <p:txBody>
          <a:bodyPr vert="horz" lIns="91440" tIns="45720" rIns="91440" bIns="45720" rtlCol="0" anchor="ctr"/>
          <a:lstStyle>
            <a:lvl1pPr algn="l">
              <a:defRPr sz="747">
                <a:solidFill>
                  <a:schemeClr val="bg1"/>
                </a:solidFill>
              </a:defRPr>
            </a:lvl1pPr>
          </a:lstStyle>
          <a:p>
            <a:fld id="{D97C9332-06A4-8741-8892-83C10379AC79}" type="datetime1">
              <a:rPr lang="en-IN" smtClean="0"/>
              <a:t>11-10-2022</a:t>
            </a:fld>
            <a:r>
              <a:rPr lang="en-US"/>
              <a:t> </a:t>
            </a:r>
            <a:r>
              <a:rPr lang="en-US" altLang="en-US"/>
              <a:t>| </a:t>
            </a:r>
            <a:r>
              <a:rPr lang="en-IN" altLang="en-US"/>
              <a:t>© Mphasis 2018  Proprietary and confidential information</a:t>
            </a:r>
            <a:endParaRPr lang="en-US"/>
          </a:p>
        </p:txBody>
      </p:sp>
      <p:sp>
        <p:nvSpPr>
          <p:cNvPr id="15" name="Title Placeholder 14">
            <a:extLst>
              <a:ext uri="{FF2B5EF4-FFF2-40B4-BE49-F238E27FC236}">
                <a16:creationId xmlns:a16="http://schemas.microsoft.com/office/drawing/2014/main" id="{41D3EAA3-69B1-1B4B-AAAB-89AB17A2C327}"/>
              </a:ext>
            </a:extLst>
          </p:cNvPr>
          <p:cNvSpPr>
            <a:spLocks noGrp="1"/>
          </p:cNvSpPr>
          <p:nvPr>
            <p:ph type="title"/>
          </p:nvPr>
        </p:nvSpPr>
        <p:spPr>
          <a:xfrm>
            <a:off x="628650" y="366184"/>
            <a:ext cx="7886700" cy="1325034"/>
          </a:xfrm>
          <a:prstGeom prst="rect">
            <a:avLst/>
          </a:prstGeom>
        </p:spPr>
        <p:txBody>
          <a:bodyPr vert="horz" lIns="91440" tIns="45720" rIns="91440" bIns="45720" rtlCol="0" anchor="ctr">
            <a:normAutofit/>
          </a:bodyPr>
          <a:lstStyle/>
          <a:p>
            <a:r>
              <a:rPr lang="en-US"/>
              <a:t>Click to edit Master title style</a:t>
            </a:r>
          </a:p>
        </p:txBody>
      </p:sp>
      <p:sp>
        <p:nvSpPr>
          <p:cNvPr id="16"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1" y="6401860"/>
            <a:ext cx="2057401" cy="366182"/>
          </a:xfrm>
          <a:prstGeom prst="rect">
            <a:avLst/>
          </a:prstGeom>
        </p:spPr>
        <p:txBody>
          <a:bodyPr vert="horz" lIns="91440" tIns="45720" rIns="91440" bIns="45720" rtlCol="0" anchor="ctr"/>
          <a:lstStyle>
            <a:lvl1pPr algn="r">
              <a:defRPr sz="747">
                <a:solidFill>
                  <a:schemeClr val="bg1"/>
                </a:solidFill>
              </a:defRPr>
            </a:lvl1pPr>
          </a:lstStyle>
          <a:p>
            <a:fld id="{1755F6D2-49A6-E64A-811B-3E9DE07970BF}" type="slidenum">
              <a:rPr lang="en-US" smtClean="0"/>
              <a:pPr/>
              <a:t>‹#›</a:t>
            </a:fld>
            <a:endParaRPr lang="en-US"/>
          </a:p>
        </p:txBody>
      </p:sp>
    </p:spTree>
    <p:extLst>
      <p:ext uri="{BB962C8B-B14F-4D97-AF65-F5344CB8AC3E}">
        <p14:creationId xmlns:p14="http://schemas.microsoft.com/office/powerpoint/2010/main" val="308702341"/>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ftr="0"/>
  <p:txStyles>
    <p:titleStyle>
      <a:lvl1pPr algn="l" defTabSz="683276" rtl="0" eaLnBrk="1" latinLnBrk="0" hangingPunct="1">
        <a:lnSpc>
          <a:spcPct val="90000"/>
        </a:lnSpc>
        <a:spcBef>
          <a:spcPct val="0"/>
        </a:spcBef>
        <a:buNone/>
        <a:defRPr sz="3288" kern="1200">
          <a:solidFill>
            <a:schemeClr val="tx1"/>
          </a:solidFill>
          <a:latin typeface="+mj-lt"/>
          <a:ea typeface="+mj-ea"/>
          <a:cs typeface="+mj-cs"/>
        </a:defRPr>
      </a:lvl1pPr>
    </p:titleStyle>
    <p:bodyStyle>
      <a:lvl1pPr marL="170819" indent="-170819" algn="l" defTabSz="683276" rtl="0" eaLnBrk="1" latinLnBrk="0" hangingPunct="1">
        <a:lnSpc>
          <a:spcPct val="90000"/>
        </a:lnSpc>
        <a:spcBef>
          <a:spcPts val="747"/>
        </a:spcBef>
        <a:buFont typeface="Arial" panose="020B0604020202020204" pitchFamily="34" charset="0"/>
        <a:buChar char="•"/>
        <a:defRPr sz="2093" kern="1200">
          <a:solidFill>
            <a:schemeClr val="tx1"/>
          </a:solidFill>
          <a:latin typeface="+mn-lt"/>
          <a:ea typeface="+mn-ea"/>
          <a:cs typeface="+mn-cs"/>
        </a:defRPr>
      </a:lvl1pPr>
      <a:lvl2pPr marL="512457" indent="-170819" algn="l" defTabSz="683276" rtl="0" eaLnBrk="1" latinLnBrk="0" hangingPunct="1">
        <a:lnSpc>
          <a:spcPct val="90000"/>
        </a:lnSpc>
        <a:spcBef>
          <a:spcPts val="374"/>
        </a:spcBef>
        <a:buFont typeface="Arial" panose="020B0604020202020204" pitchFamily="34" charset="0"/>
        <a:buChar char="•"/>
        <a:defRPr sz="1794" kern="1200">
          <a:solidFill>
            <a:schemeClr val="tx1"/>
          </a:solidFill>
          <a:latin typeface="+mn-lt"/>
          <a:ea typeface="+mn-ea"/>
          <a:cs typeface="+mn-cs"/>
        </a:defRPr>
      </a:lvl2pPr>
      <a:lvl3pPr marL="854095" indent="-170819" algn="l" defTabSz="683276" rtl="0" eaLnBrk="1" latinLnBrk="0" hangingPunct="1">
        <a:lnSpc>
          <a:spcPct val="90000"/>
        </a:lnSpc>
        <a:spcBef>
          <a:spcPts val="374"/>
        </a:spcBef>
        <a:buFont typeface="Arial" panose="020B0604020202020204" pitchFamily="34" charset="0"/>
        <a:buChar char="•"/>
        <a:defRPr sz="1495" kern="1200">
          <a:solidFill>
            <a:schemeClr val="tx1"/>
          </a:solidFill>
          <a:latin typeface="+mn-lt"/>
          <a:ea typeface="+mn-ea"/>
          <a:cs typeface="+mn-cs"/>
        </a:defRPr>
      </a:lvl3pPr>
      <a:lvl4pPr marL="1195732"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4pPr>
      <a:lvl5pPr marL="1537370"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5pPr>
      <a:lvl6pPr marL="1879008"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6pPr>
      <a:lvl7pPr marL="2220645"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7pPr>
      <a:lvl8pPr marL="2562282"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8pPr>
      <a:lvl9pPr marL="2903920"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9pPr>
    </p:bodyStyle>
    <p:otherStyle>
      <a:defPPr>
        <a:defRPr lang="en-US"/>
      </a:defPPr>
      <a:lvl1pPr marL="0" algn="l" defTabSz="683276" rtl="0" eaLnBrk="1" latinLnBrk="0" hangingPunct="1">
        <a:defRPr sz="1345" kern="1200">
          <a:solidFill>
            <a:schemeClr val="tx1"/>
          </a:solidFill>
          <a:latin typeface="+mn-lt"/>
          <a:ea typeface="+mn-ea"/>
          <a:cs typeface="+mn-cs"/>
        </a:defRPr>
      </a:lvl1pPr>
      <a:lvl2pPr marL="341637" algn="l" defTabSz="683276" rtl="0" eaLnBrk="1" latinLnBrk="0" hangingPunct="1">
        <a:defRPr sz="1345" kern="1200">
          <a:solidFill>
            <a:schemeClr val="tx1"/>
          </a:solidFill>
          <a:latin typeface="+mn-lt"/>
          <a:ea typeface="+mn-ea"/>
          <a:cs typeface="+mn-cs"/>
        </a:defRPr>
      </a:lvl2pPr>
      <a:lvl3pPr marL="683276" algn="l" defTabSz="683276" rtl="0" eaLnBrk="1" latinLnBrk="0" hangingPunct="1">
        <a:defRPr sz="1345" kern="1200">
          <a:solidFill>
            <a:schemeClr val="tx1"/>
          </a:solidFill>
          <a:latin typeface="+mn-lt"/>
          <a:ea typeface="+mn-ea"/>
          <a:cs typeface="+mn-cs"/>
        </a:defRPr>
      </a:lvl3pPr>
      <a:lvl4pPr marL="1024913" algn="l" defTabSz="683276" rtl="0" eaLnBrk="1" latinLnBrk="0" hangingPunct="1">
        <a:defRPr sz="1345" kern="1200">
          <a:solidFill>
            <a:schemeClr val="tx1"/>
          </a:solidFill>
          <a:latin typeface="+mn-lt"/>
          <a:ea typeface="+mn-ea"/>
          <a:cs typeface="+mn-cs"/>
        </a:defRPr>
      </a:lvl4pPr>
      <a:lvl5pPr marL="1366550" algn="l" defTabSz="683276" rtl="0" eaLnBrk="1" latinLnBrk="0" hangingPunct="1">
        <a:defRPr sz="1345" kern="1200">
          <a:solidFill>
            <a:schemeClr val="tx1"/>
          </a:solidFill>
          <a:latin typeface="+mn-lt"/>
          <a:ea typeface="+mn-ea"/>
          <a:cs typeface="+mn-cs"/>
        </a:defRPr>
      </a:lvl5pPr>
      <a:lvl6pPr marL="1708188" algn="l" defTabSz="683276" rtl="0" eaLnBrk="1" latinLnBrk="0" hangingPunct="1">
        <a:defRPr sz="1345" kern="1200">
          <a:solidFill>
            <a:schemeClr val="tx1"/>
          </a:solidFill>
          <a:latin typeface="+mn-lt"/>
          <a:ea typeface="+mn-ea"/>
          <a:cs typeface="+mn-cs"/>
        </a:defRPr>
      </a:lvl6pPr>
      <a:lvl7pPr marL="2049827" algn="l" defTabSz="683276" rtl="0" eaLnBrk="1" latinLnBrk="0" hangingPunct="1">
        <a:defRPr sz="1345" kern="1200">
          <a:solidFill>
            <a:schemeClr val="tx1"/>
          </a:solidFill>
          <a:latin typeface="+mn-lt"/>
          <a:ea typeface="+mn-ea"/>
          <a:cs typeface="+mn-cs"/>
        </a:defRPr>
      </a:lvl7pPr>
      <a:lvl8pPr marL="2391464" algn="l" defTabSz="683276" rtl="0" eaLnBrk="1" latinLnBrk="0" hangingPunct="1">
        <a:defRPr sz="1345" kern="1200">
          <a:solidFill>
            <a:schemeClr val="tx1"/>
          </a:solidFill>
          <a:latin typeface="+mn-lt"/>
          <a:ea typeface="+mn-ea"/>
          <a:cs typeface="+mn-cs"/>
        </a:defRPr>
      </a:lvl8pPr>
      <a:lvl9pPr marL="2733101" algn="l" defTabSz="683276"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oleObject" Target="../embeddings/oleObject3.bin"/><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5.xml"/><Relationship Id="rId1" Type="http://schemas.openxmlformats.org/officeDocument/2006/relationships/themeOverride" Target="../theme/themeOverride1.xml"/><Relationship Id="rId5" Type="http://schemas.openxmlformats.org/officeDocument/2006/relationships/image" Target="../media/image12.png"/><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897905-B324-DC45-9A36-521E919CCC6B}"/>
              </a:ext>
            </a:extLst>
          </p:cNvPr>
          <p:cNvPicPr>
            <a:picLocks noChangeAspect="1"/>
          </p:cNvPicPr>
          <p:nvPr/>
        </p:nvPicPr>
        <p:blipFill rotWithShape="1">
          <a:blip r:embed="rId2"/>
          <a:srcRect l="19132" t="26563" r="18876" b="28529"/>
          <a:stretch/>
        </p:blipFill>
        <p:spPr>
          <a:xfrm>
            <a:off x="2926202" y="2834755"/>
            <a:ext cx="2779808" cy="963305"/>
          </a:xfrm>
          <a:prstGeom prst="rect">
            <a:avLst/>
          </a:prstGeom>
        </p:spPr>
      </p:pic>
    </p:spTree>
    <p:extLst>
      <p:ext uri="{BB962C8B-B14F-4D97-AF65-F5344CB8AC3E}">
        <p14:creationId xmlns:p14="http://schemas.microsoft.com/office/powerpoint/2010/main" val="54030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10</a:t>
            </a:fld>
            <a:endParaRPr lang="en-US"/>
          </a:p>
        </p:txBody>
      </p:sp>
      <p:sp>
        <p:nvSpPr>
          <p:cNvPr id="4" name="Text Placeholder 3"/>
          <p:cNvSpPr>
            <a:spLocks noGrp="1"/>
          </p:cNvSpPr>
          <p:nvPr>
            <p:ph type="body" sz="quarter" idx="15"/>
          </p:nvPr>
        </p:nvSpPr>
        <p:spPr/>
        <p:txBody>
          <a:bodyPr/>
          <a:lstStyle/>
          <a:p>
            <a:r>
              <a:rPr lang="en-US" sz="2400"/>
              <a:t>Number Systems</a:t>
            </a:r>
          </a:p>
        </p:txBody>
      </p:sp>
      <p:sp>
        <p:nvSpPr>
          <p:cNvPr id="6" name="Rectangle 5">
            <a:extLst>
              <a:ext uri="{FF2B5EF4-FFF2-40B4-BE49-F238E27FC236}">
                <a16:creationId xmlns:a16="http://schemas.microsoft.com/office/drawing/2014/main" id="{7D0070E6-8AA3-4110-86D4-577B0E10DE61}"/>
              </a:ext>
            </a:extLst>
          </p:cNvPr>
          <p:cNvSpPr/>
          <p:nvPr/>
        </p:nvSpPr>
        <p:spPr>
          <a:xfrm>
            <a:off x="839080" y="910201"/>
            <a:ext cx="3732919" cy="2246769"/>
          </a:xfrm>
          <a:prstGeom prst="rect">
            <a:avLst/>
          </a:prstGeom>
        </p:spPr>
        <p:txBody>
          <a:bodyPr wrap="square">
            <a:spAutoFit/>
          </a:bodyPr>
          <a:lstStyle/>
          <a:p>
            <a:pPr>
              <a:buFont typeface="Wingdings" panose="05000000000000000000" pitchFamily="2" charset="2"/>
              <a:buChar char="v"/>
            </a:pPr>
            <a:endParaRPr lang="en-US" sz="2000">
              <a:latin typeface="+mj-lt"/>
              <a:cs typeface="Times New Roman" panose="02020603050405020304" pitchFamily="18" charset="0"/>
            </a:endParaRPr>
          </a:p>
          <a:p>
            <a:pPr>
              <a:buFont typeface="Wingdings" panose="05000000000000000000" pitchFamily="2" charset="2"/>
              <a:buChar char="v"/>
            </a:pPr>
            <a:r>
              <a:rPr lang="en-US" sz="2000">
                <a:latin typeface="+mj-lt"/>
                <a:cs typeface="Times New Roman" panose="02020603050405020304" pitchFamily="18" charset="0"/>
              </a:rPr>
              <a:t>Binary</a:t>
            </a:r>
          </a:p>
          <a:p>
            <a:pPr>
              <a:buFont typeface="Wingdings" panose="05000000000000000000" pitchFamily="2" charset="2"/>
              <a:buChar char="v"/>
            </a:pPr>
            <a:r>
              <a:rPr lang="en-US" sz="2000">
                <a:latin typeface="+mj-lt"/>
                <a:cs typeface="Times New Roman" panose="02020603050405020304" pitchFamily="18" charset="0"/>
              </a:rPr>
              <a:t>Decimal </a:t>
            </a:r>
          </a:p>
          <a:p>
            <a:pPr>
              <a:buFont typeface="Wingdings" panose="05000000000000000000" pitchFamily="2" charset="2"/>
              <a:buChar char="v"/>
            </a:pPr>
            <a:r>
              <a:rPr lang="en-US" sz="2000">
                <a:latin typeface="+mj-lt"/>
                <a:cs typeface="Times New Roman" panose="02020603050405020304" pitchFamily="18" charset="0"/>
              </a:rPr>
              <a:t>Hexadecimal</a:t>
            </a:r>
          </a:p>
          <a:p>
            <a:pPr>
              <a:buFont typeface="Wingdings" panose="05000000000000000000" pitchFamily="2" charset="2"/>
              <a:buChar char="v"/>
            </a:pPr>
            <a:r>
              <a:rPr lang="en-US" sz="2000">
                <a:latin typeface="+mj-lt"/>
                <a:cs typeface="Times New Roman" panose="02020603050405020304" pitchFamily="18" charset="0"/>
              </a:rPr>
              <a:t>Packed Decimal</a:t>
            </a:r>
          </a:p>
          <a:p>
            <a:pPr>
              <a:buFont typeface="Wingdings" panose="05000000000000000000" pitchFamily="2" charset="2"/>
              <a:buChar char="v"/>
            </a:pPr>
            <a:r>
              <a:rPr lang="en-US" sz="2000">
                <a:latin typeface="+mj-lt"/>
                <a:cs typeface="Times New Roman" panose="02020603050405020304" pitchFamily="18" charset="0"/>
              </a:rPr>
              <a:t>Zoned Decimal</a:t>
            </a:r>
          </a:p>
          <a:p>
            <a:pPr>
              <a:buFont typeface="Wingdings" panose="05000000000000000000" pitchFamily="2" charset="2"/>
              <a:buChar char="v"/>
            </a:pPr>
            <a:r>
              <a:rPr lang="en-US" sz="2000">
                <a:latin typeface="+mj-lt"/>
                <a:cs typeface="Times New Roman" panose="02020603050405020304" pitchFamily="18" charset="0"/>
              </a:rPr>
              <a:t>Floating point</a:t>
            </a:r>
          </a:p>
        </p:txBody>
      </p:sp>
    </p:spTree>
    <p:extLst>
      <p:ext uri="{BB962C8B-B14F-4D97-AF65-F5344CB8AC3E}">
        <p14:creationId xmlns:p14="http://schemas.microsoft.com/office/powerpoint/2010/main" val="263237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11</a:t>
            </a:fld>
            <a:endParaRPr lang="en-US"/>
          </a:p>
        </p:txBody>
      </p:sp>
      <p:sp>
        <p:nvSpPr>
          <p:cNvPr id="4" name="Text Placeholder 3"/>
          <p:cNvSpPr>
            <a:spLocks noGrp="1"/>
          </p:cNvSpPr>
          <p:nvPr>
            <p:ph type="body" sz="quarter" idx="15"/>
          </p:nvPr>
        </p:nvSpPr>
        <p:spPr/>
        <p:txBody>
          <a:bodyPr/>
          <a:lstStyle/>
          <a:p>
            <a:r>
              <a:rPr lang="en-US" sz="2400"/>
              <a:t>Binary Numbers</a:t>
            </a:r>
          </a:p>
        </p:txBody>
      </p:sp>
      <p:sp>
        <p:nvSpPr>
          <p:cNvPr id="6" name="Rectangle 5">
            <a:extLst>
              <a:ext uri="{FF2B5EF4-FFF2-40B4-BE49-F238E27FC236}">
                <a16:creationId xmlns:a16="http://schemas.microsoft.com/office/drawing/2014/main" id="{7D0070E6-8AA3-4110-86D4-577B0E10DE61}"/>
              </a:ext>
            </a:extLst>
          </p:cNvPr>
          <p:cNvSpPr/>
          <p:nvPr/>
        </p:nvSpPr>
        <p:spPr>
          <a:xfrm>
            <a:off x="839080" y="910201"/>
            <a:ext cx="6018920" cy="2323713"/>
          </a:xfrm>
          <a:prstGeom prst="rect">
            <a:avLst/>
          </a:prstGeom>
        </p:spPr>
        <p:txBody>
          <a:bodyPr wrap="square">
            <a:spAutoFit/>
          </a:bodyPr>
          <a:lstStyle/>
          <a:p>
            <a:pPr>
              <a:buFont typeface="Wingdings" panose="05000000000000000000" pitchFamily="2" charset="2"/>
              <a:buChar char="v"/>
            </a:pPr>
            <a:r>
              <a:rPr lang="en-US" sz="2000">
                <a:latin typeface="+mj-lt"/>
                <a:cs typeface="Times New Roman" panose="02020603050405020304" pitchFamily="18" charset="0"/>
              </a:rPr>
              <a:t>Base of 2</a:t>
            </a:r>
          </a:p>
          <a:p>
            <a:pPr>
              <a:buFont typeface="Wingdings" panose="05000000000000000000" pitchFamily="2" charset="2"/>
              <a:buChar char="v"/>
            </a:pPr>
            <a:r>
              <a:rPr lang="en-US" sz="2000">
                <a:latin typeface="+mj-lt"/>
                <a:cs typeface="Times New Roman" panose="02020603050405020304" pitchFamily="18" charset="0"/>
              </a:rPr>
              <a:t>Only 1’s and 0’s</a:t>
            </a:r>
          </a:p>
          <a:p>
            <a:pPr>
              <a:buFont typeface="Wingdings" panose="05000000000000000000" pitchFamily="2" charset="2"/>
              <a:buChar char="v"/>
            </a:pPr>
            <a:r>
              <a:rPr lang="en-US" sz="2000">
                <a:latin typeface="+mj-lt"/>
                <a:cs typeface="Times New Roman" panose="02020603050405020304" pitchFamily="18" charset="0"/>
              </a:rPr>
              <a:t>Ex: B’11011001’</a:t>
            </a:r>
          </a:p>
          <a:p>
            <a:pPr>
              <a:buFont typeface="Wingdings" panose="05000000000000000000" pitchFamily="2" charset="2"/>
              <a:buChar char="v"/>
            </a:pPr>
            <a:r>
              <a:rPr lang="en-US" sz="2000">
                <a:latin typeface="+mj-lt"/>
                <a:cs typeface="Times New Roman" panose="02020603050405020304" pitchFamily="18" charset="0"/>
              </a:rPr>
              <a:t>Convert Decimal 328 into binary.</a:t>
            </a:r>
          </a:p>
          <a:p>
            <a:pPr lvl="1" algn="just">
              <a:spcBef>
                <a:spcPts val="600"/>
              </a:spcBef>
              <a:spcAft>
                <a:spcPts val="0"/>
              </a:spcAft>
            </a:pPr>
            <a:r>
              <a:rPr lang="en-US" sz="2000">
                <a:highlight>
                  <a:srgbClr val="FFFF00"/>
                </a:highlight>
                <a:ea typeface="Times New Roman" panose="02020603050405020304" pitchFamily="18" charset="0"/>
              </a:rPr>
              <a:t>328</a:t>
            </a:r>
            <a:r>
              <a:rPr lang="en-US" sz="2000" baseline="-25000">
                <a:effectLst/>
                <a:highlight>
                  <a:srgbClr val="FFFF00"/>
                </a:highlight>
                <a:latin typeface="Times New Roman" panose="02020603050405020304" pitchFamily="18" charset="0"/>
                <a:ea typeface="Times New Roman" panose="02020603050405020304" pitchFamily="18" charset="0"/>
              </a:rPr>
              <a:t>10 </a:t>
            </a:r>
            <a:r>
              <a:rPr lang="en-US" sz="2000">
                <a:effectLst/>
                <a:highlight>
                  <a:srgbClr val="FFFF00"/>
                </a:highlight>
                <a:latin typeface="Times New Roman" panose="02020603050405020304" pitchFamily="18" charset="0"/>
                <a:ea typeface="Times New Roman" panose="02020603050405020304" pitchFamily="18" charset="0"/>
              </a:rPr>
              <a:t>= 0101001000</a:t>
            </a:r>
            <a:r>
              <a:rPr lang="en-US" sz="2000" baseline="-25000">
                <a:effectLst/>
                <a:highlight>
                  <a:srgbClr val="FFFF00"/>
                </a:highlight>
                <a:latin typeface="Times New Roman" panose="02020603050405020304" pitchFamily="18" charset="0"/>
                <a:ea typeface="Times New Roman" panose="02020603050405020304" pitchFamily="18" charset="0"/>
              </a:rPr>
              <a:t>2 </a:t>
            </a:r>
            <a:endParaRPr lang="en-US" sz="1400">
              <a:effectLst/>
              <a:highlight>
                <a:srgbClr val="FFFF00"/>
              </a:highlight>
              <a:latin typeface="Times New Roman" panose="02020603050405020304" pitchFamily="18" charset="0"/>
              <a:ea typeface="Times New Roman" panose="02020603050405020304" pitchFamily="18" charset="0"/>
            </a:endParaRPr>
          </a:p>
          <a:p>
            <a:endParaRPr lang="en-US" sz="2000">
              <a:latin typeface="+mj-lt"/>
              <a:cs typeface="Times New Roman" panose="02020603050405020304" pitchFamily="18" charset="0"/>
            </a:endParaRPr>
          </a:p>
          <a:p>
            <a:r>
              <a:rPr lang="en-US" sz="2000">
                <a:latin typeface="+mj-lt"/>
                <a:cs typeface="Times New Roman" panose="02020603050405020304" pitchFamily="18" charset="0"/>
              </a:rPr>
              <a:t>255 = (11111111)</a:t>
            </a:r>
          </a:p>
        </p:txBody>
      </p:sp>
      <p:pic>
        <p:nvPicPr>
          <p:cNvPr id="10244" name="Picture 4">
            <a:extLst>
              <a:ext uri="{FF2B5EF4-FFF2-40B4-BE49-F238E27FC236}">
                <a16:creationId xmlns:a16="http://schemas.microsoft.com/office/drawing/2014/main" id="{0AAE5AAA-1FB3-41B6-A897-5A3996B0E92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715"/>
          <a:stretch/>
        </p:blipFill>
        <p:spPr bwMode="auto">
          <a:xfrm>
            <a:off x="4664083" y="877722"/>
            <a:ext cx="4230773" cy="354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318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12</a:t>
            </a:fld>
            <a:endParaRPr lang="en-US"/>
          </a:p>
        </p:txBody>
      </p:sp>
      <p:sp>
        <p:nvSpPr>
          <p:cNvPr id="4" name="Text Placeholder 3"/>
          <p:cNvSpPr>
            <a:spLocks noGrp="1"/>
          </p:cNvSpPr>
          <p:nvPr>
            <p:ph type="body" sz="quarter" idx="15"/>
          </p:nvPr>
        </p:nvSpPr>
        <p:spPr/>
        <p:txBody>
          <a:bodyPr/>
          <a:lstStyle/>
          <a:p>
            <a:r>
              <a:rPr lang="en-US" sz="2400"/>
              <a:t>Negative binary numbers</a:t>
            </a:r>
          </a:p>
        </p:txBody>
      </p:sp>
      <p:sp>
        <p:nvSpPr>
          <p:cNvPr id="6" name="Rectangle 5">
            <a:extLst>
              <a:ext uri="{FF2B5EF4-FFF2-40B4-BE49-F238E27FC236}">
                <a16:creationId xmlns:a16="http://schemas.microsoft.com/office/drawing/2014/main" id="{7D0070E6-8AA3-4110-86D4-577B0E10DE61}"/>
              </a:ext>
            </a:extLst>
          </p:cNvPr>
          <p:cNvSpPr/>
          <p:nvPr/>
        </p:nvSpPr>
        <p:spPr>
          <a:xfrm>
            <a:off x="839080" y="910201"/>
            <a:ext cx="4712784" cy="1323439"/>
          </a:xfrm>
          <a:prstGeom prst="rect">
            <a:avLst/>
          </a:prstGeom>
        </p:spPr>
        <p:txBody>
          <a:bodyPr wrap="square">
            <a:spAutoFit/>
          </a:bodyPr>
          <a:lstStyle/>
          <a:p>
            <a:pPr>
              <a:buFont typeface="Wingdings" panose="05000000000000000000" pitchFamily="2" charset="2"/>
              <a:buChar char="v"/>
            </a:pPr>
            <a:r>
              <a:rPr lang="en-US" sz="2000">
                <a:latin typeface="+mj-lt"/>
                <a:cs typeface="Times New Roman" panose="02020603050405020304" pitchFamily="18" charset="0"/>
              </a:rPr>
              <a:t>Represented in two’s complement form</a:t>
            </a:r>
          </a:p>
          <a:p>
            <a:pPr>
              <a:buFont typeface="Wingdings" panose="05000000000000000000" pitchFamily="2" charset="2"/>
              <a:buChar char="v"/>
            </a:pPr>
            <a:r>
              <a:rPr lang="en-US" sz="2000">
                <a:latin typeface="+mj-lt"/>
                <a:cs typeface="Times New Roman" panose="02020603050405020304" pitchFamily="18" charset="0"/>
              </a:rPr>
              <a:t>Convert to one’s complement – invert 0’s and 1’s and then add a 1 to the result</a:t>
            </a:r>
          </a:p>
          <a:p>
            <a:endParaRPr lang="en-US" sz="2000">
              <a:latin typeface="+mj-lt"/>
              <a:cs typeface="Times New Roman" panose="02020603050405020304" pitchFamily="18" charset="0"/>
            </a:endParaRPr>
          </a:p>
        </p:txBody>
      </p:sp>
      <p:pic>
        <p:nvPicPr>
          <p:cNvPr id="11" name="Picture 2" descr="2s complement in C - javatpoint">
            <a:extLst>
              <a:ext uri="{FF2B5EF4-FFF2-40B4-BE49-F238E27FC236}">
                <a16:creationId xmlns:a16="http://schemas.microsoft.com/office/drawing/2014/main" id="{538B90AE-FF29-4DC7-B7B0-B36ABB7FC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526" y="2204457"/>
            <a:ext cx="4596474" cy="22522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CFDE29-91E5-4E98-AB74-F256B93226E8}"/>
              </a:ext>
            </a:extLst>
          </p:cNvPr>
          <p:cNvSpPr txBox="1"/>
          <p:nvPr/>
        </p:nvSpPr>
        <p:spPr>
          <a:xfrm>
            <a:off x="3200400" y="320040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474340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13</a:t>
            </a:fld>
            <a:endParaRPr lang="en-US"/>
          </a:p>
        </p:txBody>
      </p:sp>
      <p:sp>
        <p:nvSpPr>
          <p:cNvPr id="4" name="Text Placeholder 3"/>
          <p:cNvSpPr>
            <a:spLocks noGrp="1"/>
          </p:cNvSpPr>
          <p:nvPr>
            <p:ph type="body" sz="quarter" idx="15"/>
          </p:nvPr>
        </p:nvSpPr>
        <p:spPr/>
        <p:txBody>
          <a:bodyPr/>
          <a:lstStyle/>
          <a:p>
            <a:r>
              <a:rPr lang="en-US" sz="2400"/>
              <a:t>Negative binary numbers</a:t>
            </a:r>
          </a:p>
        </p:txBody>
      </p:sp>
      <p:sp>
        <p:nvSpPr>
          <p:cNvPr id="6" name="Rectangle 5">
            <a:extLst>
              <a:ext uri="{FF2B5EF4-FFF2-40B4-BE49-F238E27FC236}">
                <a16:creationId xmlns:a16="http://schemas.microsoft.com/office/drawing/2014/main" id="{7D0070E6-8AA3-4110-86D4-577B0E10DE61}"/>
              </a:ext>
            </a:extLst>
          </p:cNvPr>
          <p:cNvSpPr/>
          <p:nvPr/>
        </p:nvSpPr>
        <p:spPr>
          <a:xfrm>
            <a:off x="834985" y="906002"/>
            <a:ext cx="3732920" cy="707886"/>
          </a:xfrm>
          <a:prstGeom prst="rect">
            <a:avLst/>
          </a:prstGeom>
        </p:spPr>
        <p:txBody>
          <a:bodyPr wrap="square">
            <a:spAutoFit/>
          </a:bodyPr>
          <a:lstStyle/>
          <a:p>
            <a:pPr>
              <a:buFont typeface="Wingdings" panose="05000000000000000000" pitchFamily="2" charset="2"/>
              <a:buChar char="v"/>
            </a:pPr>
            <a:r>
              <a:rPr lang="en-US" sz="2000">
                <a:highlight>
                  <a:srgbClr val="FFFF00"/>
                </a:highlight>
                <a:ea typeface="Times New Roman" panose="02020603050405020304" pitchFamily="18" charset="0"/>
              </a:rPr>
              <a:t>-328</a:t>
            </a:r>
            <a:r>
              <a:rPr lang="en-US" sz="2000" baseline="-25000">
                <a:effectLst/>
                <a:highlight>
                  <a:srgbClr val="FFFF00"/>
                </a:highlight>
                <a:latin typeface="Times New Roman" panose="02020603050405020304" pitchFamily="18" charset="0"/>
                <a:ea typeface="Times New Roman" panose="02020603050405020304" pitchFamily="18" charset="0"/>
              </a:rPr>
              <a:t>10 </a:t>
            </a:r>
            <a:r>
              <a:rPr lang="en-US" sz="2000">
                <a:effectLst/>
                <a:highlight>
                  <a:srgbClr val="FFFF00"/>
                </a:highlight>
                <a:latin typeface="Times New Roman" panose="02020603050405020304" pitchFamily="18" charset="0"/>
                <a:ea typeface="Times New Roman" panose="02020603050405020304" pitchFamily="18" charset="0"/>
              </a:rPr>
              <a:t>= 1111 1110 1011 1000</a:t>
            </a:r>
            <a:r>
              <a:rPr lang="en-US" sz="2000" baseline="-25000">
                <a:effectLst/>
                <a:highlight>
                  <a:srgbClr val="FFFF00"/>
                </a:highlight>
                <a:latin typeface="Times New Roman" panose="02020603050405020304" pitchFamily="18" charset="0"/>
                <a:ea typeface="Times New Roman" panose="02020603050405020304" pitchFamily="18" charset="0"/>
              </a:rPr>
              <a:t>2</a:t>
            </a:r>
          </a:p>
          <a:p>
            <a:r>
              <a:rPr lang="en-US" sz="2000">
                <a:latin typeface="+mj-lt"/>
                <a:cs typeface="Times New Roman" panose="02020603050405020304" pitchFamily="18" charset="0"/>
              </a:rPr>
              <a:t> </a:t>
            </a:r>
          </a:p>
        </p:txBody>
      </p:sp>
      <p:pic>
        <p:nvPicPr>
          <p:cNvPr id="18438" name="Picture 6">
            <a:extLst>
              <a:ext uri="{FF2B5EF4-FFF2-40B4-BE49-F238E27FC236}">
                <a16:creationId xmlns:a16="http://schemas.microsoft.com/office/drawing/2014/main" id="{8A0D1021-DD35-4960-8426-C1D1D0856F6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2984" b="7829"/>
          <a:stretch/>
        </p:blipFill>
        <p:spPr bwMode="auto">
          <a:xfrm>
            <a:off x="4257821" y="906002"/>
            <a:ext cx="4419598" cy="4498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25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14</a:t>
            </a:fld>
            <a:endParaRPr lang="en-US"/>
          </a:p>
        </p:txBody>
      </p:sp>
      <p:sp>
        <p:nvSpPr>
          <p:cNvPr id="4" name="Text Placeholder 3"/>
          <p:cNvSpPr>
            <a:spLocks noGrp="1"/>
          </p:cNvSpPr>
          <p:nvPr>
            <p:ph type="body" sz="quarter" idx="15"/>
          </p:nvPr>
        </p:nvSpPr>
        <p:spPr/>
        <p:txBody>
          <a:bodyPr/>
          <a:lstStyle/>
          <a:p>
            <a:r>
              <a:rPr lang="en-US" sz="2400"/>
              <a:t>Signed and Unsigned Binary numbers</a:t>
            </a:r>
          </a:p>
        </p:txBody>
      </p:sp>
      <p:sp>
        <p:nvSpPr>
          <p:cNvPr id="6" name="Rectangle 5">
            <a:extLst>
              <a:ext uri="{FF2B5EF4-FFF2-40B4-BE49-F238E27FC236}">
                <a16:creationId xmlns:a16="http://schemas.microsoft.com/office/drawing/2014/main" id="{7D0070E6-8AA3-4110-86D4-577B0E10DE61}"/>
              </a:ext>
            </a:extLst>
          </p:cNvPr>
          <p:cNvSpPr/>
          <p:nvPr/>
        </p:nvSpPr>
        <p:spPr>
          <a:xfrm>
            <a:off x="839080" y="910201"/>
            <a:ext cx="6247520" cy="3231654"/>
          </a:xfrm>
          <a:prstGeom prst="rect">
            <a:avLst/>
          </a:prstGeom>
        </p:spPr>
        <p:txBody>
          <a:bodyPr wrap="square">
            <a:spAutoFit/>
          </a:bodyPr>
          <a:lstStyle/>
          <a:p>
            <a:pPr marL="342900" marR="0" indent="-342900">
              <a:spcBef>
                <a:spcPts val="600"/>
              </a:spcBef>
              <a:spcAft>
                <a:spcPts val="0"/>
              </a:spcAft>
              <a:buFont typeface="Wingdings" panose="05000000000000000000" pitchFamily="2" charset="2"/>
              <a:buChar char="v"/>
            </a:pPr>
            <a:r>
              <a:rPr lang="en-US" sz="2000"/>
              <a:t>The range of an unsigned n bit binary number, will be 0 .. </a:t>
            </a:r>
            <a:r>
              <a:rPr lang="en-US" sz="2000">
                <a:effectLst/>
                <a:latin typeface="Times New Roman" panose="02020603050405020304" pitchFamily="18" charset="0"/>
                <a:ea typeface="Times New Roman" panose="02020603050405020304" pitchFamily="18" charset="0"/>
              </a:rPr>
              <a:t>2</a:t>
            </a:r>
            <a:r>
              <a:rPr lang="en-US" sz="2000" baseline="30000">
                <a:effectLst/>
                <a:latin typeface="Times New Roman" panose="02020603050405020304" pitchFamily="18" charset="0"/>
                <a:ea typeface="Times New Roman" panose="02020603050405020304" pitchFamily="18" charset="0"/>
              </a:rPr>
              <a:t>n-1</a:t>
            </a:r>
            <a:r>
              <a:rPr lang="en-US" sz="2000"/>
              <a:t>. Ex: 0 to </a:t>
            </a:r>
            <a:r>
              <a:rPr lang="en-US" sz="2000">
                <a:effectLst/>
                <a:latin typeface="Times New Roman" panose="02020603050405020304" pitchFamily="18" charset="0"/>
                <a:ea typeface="Times New Roman" panose="02020603050405020304" pitchFamily="18" charset="0"/>
              </a:rPr>
              <a:t>2</a:t>
            </a:r>
            <a:r>
              <a:rPr lang="en-US" sz="2000" baseline="30000">
                <a:effectLst/>
                <a:latin typeface="Times New Roman" panose="02020603050405020304" pitchFamily="18" charset="0"/>
                <a:ea typeface="Times New Roman" panose="02020603050405020304" pitchFamily="18" charset="0"/>
              </a:rPr>
              <a:t>16-1</a:t>
            </a:r>
            <a:r>
              <a:rPr lang="en-US" sz="2000">
                <a:effectLst/>
                <a:latin typeface="Times New Roman" panose="02020603050405020304" pitchFamily="18" charset="0"/>
                <a:ea typeface="Times New Roman" panose="02020603050405020304" pitchFamily="18" charset="0"/>
              </a:rPr>
              <a:t>-1</a:t>
            </a:r>
            <a:r>
              <a:rPr lang="en-US" sz="2000"/>
              <a:t> = 0 to 65535</a:t>
            </a:r>
          </a:p>
          <a:p>
            <a:endParaRPr lang="en-US" sz="2000">
              <a:latin typeface="+mj-lt"/>
              <a:cs typeface="Times New Roman" panose="02020603050405020304" pitchFamily="18" charset="0"/>
            </a:endParaRPr>
          </a:p>
          <a:p>
            <a:pPr>
              <a:buFont typeface="Wingdings" panose="05000000000000000000" pitchFamily="2" charset="2"/>
              <a:buChar char="v"/>
            </a:pPr>
            <a:r>
              <a:rPr lang="en-US" sz="2000">
                <a:cs typeface="Times New Roman" panose="02020603050405020304" pitchFamily="18" charset="0"/>
              </a:rPr>
              <a:t>Most significant bit represents the sign</a:t>
            </a:r>
          </a:p>
          <a:p>
            <a:pPr lvl="1">
              <a:buFont typeface="Wingdings" panose="05000000000000000000" pitchFamily="2" charset="2"/>
              <a:buChar char="v"/>
            </a:pPr>
            <a:r>
              <a:rPr lang="en-US" sz="2000">
                <a:cs typeface="Times New Roman" panose="02020603050405020304" pitchFamily="18" charset="0"/>
              </a:rPr>
              <a:t>Will be 0 for positive numbers</a:t>
            </a:r>
          </a:p>
          <a:p>
            <a:pPr lvl="1">
              <a:buFont typeface="Wingdings" panose="05000000000000000000" pitchFamily="2" charset="2"/>
              <a:buChar char="v"/>
            </a:pPr>
            <a:r>
              <a:rPr lang="en-US" sz="2000">
                <a:cs typeface="Times New Roman" panose="02020603050405020304" pitchFamily="18" charset="0"/>
              </a:rPr>
              <a:t>Will be 1 for negative numbers</a:t>
            </a:r>
          </a:p>
          <a:p>
            <a:pPr lvl="1">
              <a:buFont typeface="Wingdings" panose="05000000000000000000" pitchFamily="2" charset="2"/>
              <a:buChar char="v"/>
            </a:pPr>
            <a:r>
              <a:rPr lang="en-US" sz="2000">
                <a:cs typeface="Times New Roman" panose="02020603050405020304" pitchFamily="18" charset="0"/>
              </a:rPr>
              <a:t>The range of an n bit signed number will be</a:t>
            </a:r>
          </a:p>
          <a:p>
            <a:pPr lvl="1"/>
            <a:r>
              <a:rPr lang="en-US" sz="2000">
                <a:effectLst/>
                <a:latin typeface="+mj-lt"/>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2</a:t>
            </a:r>
            <a:r>
              <a:rPr lang="en-US" sz="1800" baseline="30000">
                <a:effectLst/>
                <a:latin typeface="Times New Roman" panose="02020603050405020304" pitchFamily="18" charset="0"/>
                <a:ea typeface="Times New Roman" panose="02020603050405020304" pitchFamily="18" charset="0"/>
              </a:rPr>
              <a:t>n-1</a:t>
            </a:r>
            <a:r>
              <a:rPr lang="en-US" sz="1800">
                <a:effectLst/>
                <a:latin typeface="Times New Roman" panose="02020603050405020304" pitchFamily="18" charset="0"/>
                <a:ea typeface="Times New Roman" panose="02020603050405020304" pitchFamily="18" charset="0"/>
              </a:rPr>
              <a:t> .. 2</a:t>
            </a:r>
            <a:r>
              <a:rPr lang="en-US" sz="1800" baseline="30000">
                <a:effectLst/>
                <a:latin typeface="Times New Roman" panose="02020603050405020304" pitchFamily="18" charset="0"/>
                <a:ea typeface="Times New Roman" panose="02020603050405020304" pitchFamily="18" charset="0"/>
              </a:rPr>
              <a:t>n-1</a:t>
            </a:r>
            <a:r>
              <a:rPr lang="en-US" sz="1800">
                <a:effectLst/>
                <a:latin typeface="Times New Roman" panose="02020603050405020304" pitchFamily="18" charset="0"/>
                <a:ea typeface="Times New Roman" panose="02020603050405020304" pitchFamily="18" charset="0"/>
              </a:rPr>
              <a:t>-1. Ex: </a:t>
            </a:r>
            <a:r>
              <a:rPr lang="en-US" sz="2400">
                <a:effectLst/>
                <a:latin typeface="+mj-lt"/>
                <a:ea typeface="Times New Roman" panose="02020603050405020304" pitchFamily="18" charset="0"/>
                <a:cs typeface="Times New Roman" panose="02020603050405020304" pitchFamily="18" charset="0"/>
              </a:rPr>
              <a:t>-</a:t>
            </a:r>
            <a:r>
              <a:rPr lang="en-US" sz="2000">
                <a:effectLst/>
                <a:latin typeface="Times New Roman" panose="02020603050405020304" pitchFamily="18" charset="0"/>
                <a:ea typeface="Times New Roman" panose="02020603050405020304" pitchFamily="18" charset="0"/>
              </a:rPr>
              <a:t>2</a:t>
            </a:r>
            <a:r>
              <a:rPr lang="en-US" sz="2000" baseline="30000">
                <a:effectLst/>
                <a:latin typeface="Times New Roman" panose="02020603050405020304" pitchFamily="18" charset="0"/>
                <a:ea typeface="Times New Roman" panose="02020603050405020304" pitchFamily="18" charset="0"/>
              </a:rPr>
              <a:t>16-1</a:t>
            </a:r>
            <a:r>
              <a:rPr lang="en-US" sz="2000">
                <a:effectLst/>
                <a:latin typeface="Times New Roman" panose="02020603050405020304" pitchFamily="18" charset="0"/>
                <a:ea typeface="Times New Roman" panose="02020603050405020304" pitchFamily="18" charset="0"/>
              </a:rPr>
              <a:t> to 2</a:t>
            </a:r>
            <a:r>
              <a:rPr lang="en-US" sz="2000" baseline="30000">
                <a:effectLst/>
                <a:latin typeface="Times New Roman" panose="02020603050405020304" pitchFamily="18" charset="0"/>
                <a:ea typeface="Times New Roman" panose="02020603050405020304" pitchFamily="18" charset="0"/>
              </a:rPr>
              <a:t>16-1</a:t>
            </a:r>
            <a:r>
              <a:rPr lang="en-US" sz="2000">
                <a:effectLst/>
                <a:latin typeface="Times New Roman" panose="02020603050405020304" pitchFamily="18" charset="0"/>
                <a:ea typeface="Times New Roman" panose="02020603050405020304" pitchFamily="18" charset="0"/>
              </a:rPr>
              <a:t>-1 = -32768 to 32767</a:t>
            </a:r>
            <a:endParaRPr lang="en-US" sz="2000">
              <a:latin typeface="+mj-lt"/>
              <a:cs typeface="Times New Roman" panose="02020603050405020304" pitchFamily="18" charset="0"/>
            </a:endParaRPr>
          </a:p>
          <a:p>
            <a:endParaRPr lang="en-US" sz="2000">
              <a:latin typeface="+mj-lt"/>
              <a:cs typeface="Times New Roman" panose="02020603050405020304" pitchFamily="18" charset="0"/>
            </a:endParaRPr>
          </a:p>
          <a:p>
            <a:endParaRPr lang="en-US" sz="2000">
              <a:latin typeface="+mj-lt"/>
              <a:cs typeface="Times New Roman" panose="02020603050405020304" pitchFamily="18" charset="0"/>
            </a:endParaRPr>
          </a:p>
        </p:txBody>
      </p:sp>
    </p:spTree>
    <p:extLst>
      <p:ext uri="{BB962C8B-B14F-4D97-AF65-F5344CB8AC3E}">
        <p14:creationId xmlns:p14="http://schemas.microsoft.com/office/powerpoint/2010/main" val="3210270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15</a:t>
            </a:fld>
            <a:endParaRPr lang="en-US"/>
          </a:p>
        </p:txBody>
      </p:sp>
      <p:sp>
        <p:nvSpPr>
          <p:cNvPr id="4" name="Text Placeholder 3"/>
          <p:cNvSpPr>
            <a:spLocks noGrp="1"/>
          </p:cNvSpPr>
          <p:nvPr>
            <p:ph type="body" sz="quarter" idx="15"/>
          </p:nvPr>
        </p:nvSpPr>
        <p:spPr/>
        <p:txBody>
          <a:bodyPr/>
          <a:lstStyle/>
          <a:p>
            <a:r>
              <a:rPr lang="en-US" sz="2400"/>
              <a:t>Decimal numbers</a:t>
            </a:r>
          </a:p>
        </p:txBody>
      </p:sp>
      <p:sp>
        <p:nvSpPr>
          <p:cNvPr id="6" name="Rectangle 5">
            <a:extLst>
              <a:ext uri="{FF2B5EF4-FFF2-40B4-BE49-F238E27FC236}">
                <a16:creationId xmlns:a16="http://schemas.microsoft.com/office/drawing/2014/main" id="{7D0070E6-8AA3-4110-86D4-577B0E10DE61}"/>
              </a:ext>
            </a:extLst>
          </p:cNvPr>
          <p:cNvSpPr/>
          <p:nvPr/>
        </p:nvSpPr>
        <p:spPr>
          <a:xfrm>
            <a:off x="787250" y="915416"/>
            <a:ext cx="6985150" cy="1554272"/>
          </a:xfrm>
          <a:prstGeom prst="rect">
            <a:avLst/>
          </a:prstGeom>
        </p:spPr>
        <p:txBody>
          <a:bodyPr wrap="square">
            <a:spAutoFit/>
          </a:bodyPr>
          <a:lstStyle/>
          <a:p>
            <a:pPr marL="285750" marR="0" indent="-285750" algn="just">
              <a:spcBef>
                <a:spcPts val="600"/>
              </a:spcBef>
              <a:spcAft>
                <a:spcPts val="0"/>
              </a:spcAft>
              <a:buFont typeface="Wingdings" panose="05000000000000000000" pitchFamily="2" charset="2"/>
              <a:buChar char="v"/>
            </a:pPr>
            <a:r>
              <a:rPr lang="en-US" sz="2000">
                <a:solidFill>
                  <a:prstClr val="black"/>
                </a:solidFill>
              </a:rPr>
              <a:t>Base of 10</a:t>
            </a:r>
          </a:p>
          <a:p>
            <a:pPr marL="285750" marR="0" indent="-285750" algn="just">
              <a:spcBef>
                <a:spcPts val="600"/>
              </a:spcBef>
              <a:spcAft>
                <a:spcPts val="0"/>
              </a:spcAft>
              <a:buFont typeface="Wingdings" panose="05000000000000000000" pitchFamily="2" charset="2"/>
              <a:buChar char="v"/>
            </a:pPr>
            <a:r>
              <a:rPr lang="en-US" sz="2000">
                <a:solidFill>
                  <a:prstClr val="black"/>
                </a:solidFill>
              </a:rPr>
              <a:t>0,1..9. ex: 11110001</a:t>
            </a:r>
          </a:p>
          <a:p>
            <a:pPr marL="285750" marR="0" indent="-285750" algn="just">
              <a:spcBef>
                <a:spcPts val="600"/>
              </a:spcBef>
              <a:spcAft>
                <a:spcPts val="0"/>
              </a:spcAft>
              <a:buFont typeface="Wingdings" panose="05000000000000000000" pitchFamily="2" charset="2"/>
              <a:buChar char="v"/>
            </a:pPr>
            <a:r>
              <a:rPr lang="en-US" sz="2000">
                <a:solidFill>
                  <a:prstClr val="black"/>
                </a:solidFill>
              </a:rPr>
              <a:t>To convert b1b2...bn to decimal </a:t>
            </a:r>
          </a:p>
          <a:p>
            <a:pPr marL="0" marR="0" algn="just">
              <a:spcBef>
                <a:spcPts val="600"/>
              </a:spcBef>
              <a:spcAft>
                <a:spcPts val="0"/>
              </a:spcAft>
            </a:pPr>
            <a:r>
              <a:rPr lang="en-US" sz="2000">
                <a:effectLst/>
                <a:latin typeface="Times New Roman" panose="02020603050405020304" pitchFamily="18" charset="0"/>
                <a:ea typeface="Times New Roman" panose="02020603050405020304" pitchFamily="18" charset="0"/>
              </a:rPr>
              <a:t>b</a:t>
            </a:r>
            <a:r>
              <a:rPr lang="en-US" sz="2000" baseline="-25000">
                <a:effectLst/>
                <a:latin typeface="Times New Roman" panose="02020603050405020304" pitchFamily="18" charset="0"/>
                <a:ea typeface="Times New Roman" panose="02020603050405020304" pitchFamily="18" charset="0"/>
              </a:rPr>
              <a:t>1</a:t>
            </a:r>
            <a:r>
              <a:rPr lang="en-US" sz="2000">
                <a:effectLst/>
                <a:latin typeface="Times New Roman" panose="02020603050405020304" pitchFamily="18" charset="0"/>
                <a:ea typeface="Times New Roman" panose="02020603050405020304" pitchFamily="18" charset="0"/>
              </a:rPr>
              <a:t>b</a:t>
            </a:r>
            <a:r>
              <a:rPr lang="en-US" sz="2000" baseline="-25000">
                <a:effectLst/>
                <a:latin typeface="Times New Roman" panose="02020603050405020304" pitchFamily="18" charset="0"/>
                <a:ea typeface="Times New Roman" panose="02020603050405020304" pitchFamily="18" charset="0"/>
              </a:rPr>
              <a:t>2</a:t>
            </a:r>
            <a:r>
              <a:rPr lang="en-US" sz="2000">
                <a:effectLst/>
                <a:latin typeface="Times New Roman" panose="02020603050405020304" pitchFamily="18" charset="0"/>
                <a:ea typeface="Times New Roman" panose="02020603050405020304" pitchFamily="18" charset="0"/>
              </a:rPr>
              <a:t>...b</a:t>
            </a:r>
            <a:r>
              <a:rPr lang="en-US" sz="2000" baseline="-25000">
                <a:effectLst/>
                <a:latin typeface="Times New Roman" panose="02020603050405020304" pitchFamily="18" charset="0"/>
                <a:ea typeface="Times New Roman" panose="02020603050405020304" pitchFamily="18" charset="0"/>
              </a:rPr>
              <a:t>n  </a:t>
            </a:r>
            <a:r>
              <a:rPr lang="en-US" sz="2000">
                <a:effectLst/>
                <a:latin typeface="Times New Roman" panose="02020603050405020304" pitchFamily="18" charset="0"/>
                <a:ea typeface="Times New Roman" panose="02020603050405020304" pitchFamily="18" charset="0"/>
              </a:rPr>
              <a:t>= b</a:t>
            </a:r>
            <a:r>
              <a:rPr lang="en-US" sz="2000" baseline="-25000">
                <a:effectLst/>
                <a:latin typeface="Times New Roman" panose="02020603050405020304" pitchFamily="18" charset="0"/>
                <a:ea typeface="Times New Roman" panose="02020603050405020304" pitchFamily="18" charset="0"/>
              </a:rPr>
              <a:t>1 </a:t>
            </a:r>
            <a:r>
              <a:rPr lang="en-US" sz="2000">
                <a:effectLst/>
                <a:latin typeface="Times New Roman" panose="02020603050405020304" pitchFamily="18" charset="0"/>
                <a:ea typeface="Times New Roman" panose="02020603050405020304" pitchFamily="18" charset="0"/>
              </a:rPr>
              <a:t>* 2</a:t>
            </a:r>
            <a:r>
              <a:rPr lang="en-US" sz="2000" baseline="30000">
                <a:effectLst/>
                <a:latin typeface="Times New Roman" panose="02020603050405020304" pitchFamily="18" charset="0"/>
                <a:ea typeface="Times New Roman" panose="02020603050405020304" pitchFamily="18" charset="0"/>
              </a:rPr>
              <a:t>n-1</a:t>
            </a:r>
            <a:r>
              <a:rPr lang="en-US" sz="2000">
                <a:effectLst/>
                <a:latin typeface="Times New Roman" panose="02020603050405020304" pitchFamily="18" charset="0"/>
                <a:ea typeface="Times New Roman" panose="02020603050405020304" pitchFamily="18" charset="0"/>
              </a:rPr>
              <a:t> + b</a:t>
            </a:r>
            <a:r>
              <a:rPr lang="en-US" sz="2000" baseline="-25000">
                <a:effectLst/>
                <a:latin typeface="Times New Roman" panose="02020603050405020304" pitchFamily="18" charset="0"/>
                <a:ea typeface="Times New Roman" panose="02020603050405020304" pitchFamily="18" charset="0"/>
              </a:rPr>
              <a:t>2 </a:t>
            </a:r>
            <a:r>
              <a:rPr lang="en-US" sz="2000">
                <a:effectLst/>
                <a:latin typeface="Times New Roman" panose="02020603050405020304" pitchFamily="18" charset="0"/>
                <a:ea typeface="Times New Roman" panose="02020603050405020304" pitchFamily="18" charset="0"/>
              </a:rPr>
              <a:t>* 2</a:t>
            </a:r>
            <a:r>
              <a:rPr lang="en-US" sz="2000" baseline="30000">
                <a:effectLst/>
                <a:latin typeface="Times New Roman" panose="02020603050405020304" pitchFamily="18" charset="0"/>
                <a:ea typeface="Times New Roman" panose="02020603050405020304" pitchFamily="18" charset="0"/>
              </a:rPr>
              <a:t>n-2</a:t>
            </a:r>
            <a:r>
              <a:rPr lang="en-US" sz="2000">
                <a:effectLst/>
                <a:latin typeface="Times New Roman" panose="02020603050405020304" pitchFamily="18" charset="0"/>
                <a:ea typeface="Times New Roman" panose="02020603050405020304" pitchFamily="18" charset="0"/>
              </a:rPr>
              <a:t> + ... + b</a:t>
            </a:r>
            <a:r>
              <a:rPr lang="en-US" sz="2000" baseline="-25000">
                <a:effectLst/>
                <a:latin typeface="Times New Roman" panose="02020603050405020304" pitchFamily="18" charset="0"/>
                <a:ea typeface="Times New Roman" panose="02020603050405020304" pitchFamily="18" charset="0"/>
              </a:rPr>
              <a:t>n </a:t>
            </a:r>
            <a:r>
              <a:rPr lang="en-US" sz="2000">
                <a:effectLst/>
                <a:latin typeface="Times New Roman" panose="02020603050405020304" pitchFamily="18" charset="0"/>
                <a:ea typeface="Times New Roman" panose="02020603050405020304" pitchFamily="18" charset="0"/>
              </a:rPr>
              <a:t>* 2</a:t>
            </a:r>
            <a:r>
              <a:rPr lang="en-US" sz="2000" baseline="30000">
                <a:effectLst/>
                <a:latin typeface="Times New Roman" panose="02020603050405020304" pitchFamily="18" charset="0"/>
                <a:ea typeface="Times New Roman" panose="02020603050405020304" pitchFamily="18" charset="0"/>
              </a:rPr>
              <a:t>0</a:t>
            </a:r>
            <a:endParaRPr lang="en-US" sz="2000">
              <a:latin typeface="+mj-lt"/>
              <a:cs typeface="Times New Roman" panose="02020603050405020304" pitchFamily="18" charset="0"/>
            </a:endParaRPr>
          </a:p>
        </p:txBody>
      </p:sp>
      <p:sp>
        <p:nvSpPr>
          <p:cNvPr id="8" name="AutoShape 2" descr="JavaScript Math: Convert a binary number to a decimal number - w3resource">
            <a:extLst>
              <a:ext uri="{FF2B5EF4-FFF2-40B4-BE49-F238E27FC236}">
                <a16:creationId xmlns:a16="http://schemas.microsoft.com/office/drawing/2014/main" id="{D3270F06-4344-4C04-A1DC-9A80CCBC9B5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JavaScript Math: Convert a binary number to a decimal number - w3resource">
            <a:extLst>
              <a:ext uri="{FF2B5EF4-FFF2-40B4-BE49-F238E27FC236}">
                <a16:creationId xmlns:a16="http://schemas.microsoft.com/office/drawing/2014/main" id="{AF5E0828-3805-4163-97D4-FE30BF28BB7F}"/>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8" name="Picture 6" descr="How to convert a binary number to decimal number (English) - YouTube">
            <a:extLst>
              <a:ext uri="{FF2B5EF4-FFF2-40B4-BE49-F238E27FC236}">
                <a16:creationId xmlns:a16="http://schemas.microsoft.com/office/drawing/2014/main" id="{487A35DA-5505-4136-A75D-73FD15C81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090" y="1758717"/>
            <a:ext cx="4699416" cy="303039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110A38C-9DE9-40C2-ACC9-F0821F2BF105}"/>
              </a:ext>
            </a:extLst>
          </p:cNvPr>
          <p:cNvSpPr txBox="1"/>
          <p:nvPr/>
        </p:nvSpPr>
        <p:spPr>
          <a:xfrm>
            <a:off x="844724" y="4969883"/>
            <a:ext cx="6470476" cy="784830"/>
          </a:xfrm>
          <a:prstGeom prst="rect">
            <a:avLst/>
          </a:prstGeom>
          <a:noFill/>
        </p:spPr>
        <p:txBody>
          <a:bodyPr wrap="square">
            <a:spAutoFit/>
          </a:bodyPr>
          <a:lstStyle/>
          <a:p>
            <a:pPr marL="342900" indent="-342900" algn="just">
              <a:spcBef>
                <a:spcPts val="600"/>
              </a:spcBef>
              <a:spcAft>
                <a:spcPts val="0"/>
              </a:spcAft>
              <a:buFont typeface="Wingdings" panose="05000000000000000000" pitchFamily="2" charset="2"/>
              <a:buChar char="v"/>
            </a:pPr>
            <a:r>
              <a:rPr lang="en-US" sz="2000">
                <a:solidFill>
                  <a:prstClr val="black"/>
                </a:solidFill>
              </a:rPr>
              <a:t>Converting Negative binary numbers</a:t>
            </a:r>
          </a:p>
          <a:p>
            <a:pPr algn="just">
              <a:spcBef>
                <a:spcPts val="600"/>
              </a:spcBef>
              <a:spcAft>
                <a:spcPts val="0"/>
              </a:spcAft>
            </a:pPr>
            <a:r>
              <a:rPr lang="en-US" sz="2000">
                <a:effectLst/>
                <a:highlight>
                  <a:srgbClr val="FFFF00"/>
                </a:highlight>
                <a:latin typeface="Times New Roman" panose="02020603050405020304" pitchFamily="18" charset="0"/>
                <a:ea typeface="Times New Roman" panose="02020603050405020304" pitchFamily="18" charset="0"/>
              </a:rPr>
              <a:t>1111111111101011= -21</a:t>
            </a:r>
            <a:endParaRPr lang="en-US" sz="3600">
              <a:latin typeface="+mj-lt"/>
              <a:cs typeface="Times New Roman" panose="02020603050405020304" pitchFamily="18" charset="0"/>
            </a:endParaRPr>
          </a:p>
        </p:txBody>
      </p:sp>
    </p:spTree>
    <p:extLst>
      <p:ext uri="{BB962C8B-B14F-4D97-AF65-F5344CB8AC3E}">
        <p14:creationId xmlns:p14="http://schemas.microsoft.com/office/powerpoint/2010/main" val="36959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16</a:t>
            </a:fld>
            <a:endParaRPr lang="en-US"/>
          </a:p>
        </p:txBody>
      </p:sp>
      <p:sp>
        <p:nvSpPr>
          <p:cNvPr id="4" name="Text Placeholder 3"/>
          <p:cNvSpPr>
            <a:spLocks noGrp="1"/>
          </p:cNvSpPr>
          <p:nvPr>
            <p:ph type="body" sz="quarter" idx="15"/>
          </p:nvPr>
        </p:nvSpPr>
        <p:spPr/>
        <p:txBody>
          <a:bodyPr/>
          <a:lstStyle/>
          <a:p>
            <a:r>
              <a:rPr lang="en-US" sz="2400"/>
              <a:t>Hexadecimal numbers</a:t>
            </a:r>
          </a:p>
        </p:txBody>
      </p:sp>
      <p:sp>
        <p:nvSpPr>
          <p:cNvPr id="6" name="Rectangle 5">
            <a:extLst>
              <a:ext uri="{FF2B5EF4-FFF2-40B4-BE49-F238E27FC236}">
                <a16:creationId xmlns:a16="http://schemas.microsoft.com/office/drawing/2014/main" id="{7D0070E6-8AA3-4110-86D4-577B0E10DE61}"/>
              </a:ext>
            </a:extLst>
          </p:cNvPr>
          <p:cNvSpPr/>
          <p:nvPr/>
        </p:nvSpPr>
        <p:spPr>
          <a:xfrm>
            <a:off x="787250" y="915416"/>
            <a:ext cx="6756550" cy="1922129"/>
          </a:xfrm>
          <a:prstGeom prst="rect">
            <a:avLst/>
          </a:prstGeom>
        </p:spPr>
        <p:txBody>
          <a:bodyPr wrap="square">
            <a:spAutoFit/>
          </a:bodyPr>
          <a:lstStyle/>
          <a:p>
            <a:pPr marL="285750" marR="0" indent="-285750" algn="just">
              <a:spcBef>
                <a:spcPts val="600"/>
              </a:spcBef>
              <a:spcAft>
                <a:spcPts val="0"/>
              </a:spcAft>
              <a:buFont typeface="Wingdings" panose="05000000000000000000" pitchFamily="2" charset="2"/>
              <a:buChar char="v"/>
            </a:pPr>
            <a:r>
              <a:rPr lang="en-US" sz="2000">
                <a:solidFill>
                  <a:prstClr val="black"/>
                </a:solidFill>
              </a:rPr>
              <a:t>Base of 16</a:t>
            </a:r>
          </a:p>
          <a:p>
            <a:pPr marL="285750" marR="0" indent="-285750" algn="just">
              <a:spcBef>
                <a:spcPts val="600"/>
              </a:spcBef>
              <a:spcAft>
                <a:spcPts val="0"/>
              </a:spcAft>
              <a:buFont typeface="Wingdings" panose="05000000000000000000" pitchFamily="2" charset="2"/>
              <a:buChar char="v"/>
            </a:pPr>
            <a:r>
              <a:rPr lang="en-US" sz="2000">
                <a:solidFill>
                  <a:prstClr val="black"/>
                </a:solidFill>
              </a:rPr>
              <a:t>0,1..9,A,B,C,D,E, F</a:t>
            </a:r>
          </a:p>
          <a:p>
            <a:pPr marL="166687" marR="0" lvl="0" indent="-342900" algn="l" defTabSz="914400" rtl="0" eaLnBrk="1" fontAlgn="base" latinLnBrk="0" hangingPunct="1">
              <a:lnSpc>
                <a:spcPct val="200000"/>
              </a:lnSpc>
              <a:spcBef>
                <a:spcPct val="0"/>
              </a:spcBef>
              <a:spcAft>
                <a:spcPct val="0"/>
              </a:spcAft>
              <a:buClrTx/>
              <a:buSzTx/>
              <a:buFont typeface="Wingdings" panose="05000000000000000000" pitchFamily="2" charset="2"/>
              <a:buChar char="v"/>
              <a:tabLst>
                <a:tab pos="177800" algn="l"/>
              </a:tabLst>
              <a:defRPr/>
            </a:pPr>
            <a:r>
              <a:rPr lang="en-US" altLang="en-US" sz="2000">
                <a:solidFill>
                  <a:prstClr val="black"/>
                </a:solidFill>
              </a:rPr>
              <a:t>Ex: X’0DF1’ </a:t>
            </a:r>
          </a:p>
          <a:p>
            <a:pPr marL="166687" marR="0" lvl="0" indent="-342900" algn="l" defTabSz="914400" rtl="0" eaLnBrk="1" fontAlgn="base" latinLnBrk="0" hangingPunct="1">
              <a:lnSpc>
                <a:spcPct val="200000"/>
              </a:lnSpc>
              <a:spcBef>
                <a:spcPct val="0"/>
              </a:spcBef>
              <a:spcAft>
                <a:spcPct val="0"/>
              </a:spcAft>
              <a:buClrTx/>
              <a:buSzTx/>
              <a:buFont typeface="Wingdings" panose="05000000000000000000" pitchFamily="2" charset="2"/>
              <a:buChar char="v"/>
              <a:tabLst>
                <a:tab pos="177800" algn="l"/>
              </a:tabLst>
              <a:defRPr/>
            </a:pPr>
            <a:r>
              <a:rPr kumimoji="0" lang="en-US" alt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Decimal to Hexadecimal: </a:t>
            </a:r>
            <a:r>
              <a:rPr lang="en-US" sz="2000">
                <a:highlight>
                  <a:srgbClr val="FFFF00"/>
                </a:highlight>
                <a:ea typeface="Times New Roman" panose="02020603050405020304" pitchFamily="18" charset="0"/>
              </a:rPr>
              <a:t>2545</a:t>
            </a:r>
            <a:r>
              <a:rPr lang="en-US" sz="2000" baseline="-25000">
                <a:effectLst/>
                <a:highlight>
                  <a:srgbClr val="FFFF00"/>
                </a:highlight>
                <a:latin typeface="Times New Roman" panose="02020603050405020304" pitchFamily="18" charset="0"/>
                <a:ea typeface="Times New Roman" panose="02020603050405020304" pitchFamily="18" charset="0"/>
              </a:rPr>
              <a:t>10 </a:t>
            </a:r>
            <a:r>
              <a:rPr lang="en-US" sz="2000">
                <a:effectLst/>
                <a:highlight>
                  <a:srgbClr val="FFFF00"/>
                </a:highlight>
                <a:latin typeface="Times New Roman" panose="02020603050405020304" pitchFamily="18" charset="0"/>
                <a:ea typeface="Times New Roman" panose="02020603050405020304" pitchFamily="18" charset="0"/>
              </a:rPr>
              <a:t>= 9F1</a:t>
            </a:r>
            <a:r>
              <a:rPr lang="en-US" sz="2000" baseline="-25000">
                <a:effectLst/>
                <a:highlight>
                  <a:srgbClr val="FFFF00"/>
                </a:highlight>
                <a:latin typeface="Times New Roman" panose="02020603050405020304" pitchFamily="18" charset="0"/>
                <a:ea typeface="Times New Roman" panose="02020603050405020304" pitchFamily="18" charset="0"/>
              </a:rPr>
              <a:t>16 </a:t>
            </a:r>
            <a:endParaRPr lang="en-US" sz="2000">
              <a:solidFill>
                <a:prstClr val="black"/>
              </a:solidFill>
            </a:endParaRPr>
          </a:p>
        </p:txBody>
      </p:sp>
      <p:sp>
        <p:nvSpPr>
          <p:cNvPr id="8" name="AutoShape 2" descr="JavaScript Math: Convert a binary number to a decimal number - w3resource">
            <a:extLst>
              <a:ext uri="{FF2B5EF4-FFF2-40B4-BE49-F238E27FC236}">
                <a16:creationId xmlns:a16="http://schemas.microsoft.com/office/drawing/2014/main" id="{D3270F06-4344-4C04-A1DC-9A80CCBC9B5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506" name="Picture 2" descr="What is Decimal To Hexa &amp; Hexa To Decimal Conversion With Example">
            <a:extLst>
              <a:ext uri="{FF2B5EF4-FFF2-40B4-BE49-F238E27FC236}">
                <a16:creationId xmlns:a16="http://schemas.microsoft.com/office/drawing/2014/main" id="{5FF86EB1-A2EE-4261-B940-3CDC169787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2531"/>
          <a:stretch/>
        </p:blipFill>
        <p:spPr bwMode="auto">
          <a:xfrm>
            <a:off x="2985043" y="3439439"/>
            <a:ext cx="3505200" cy="2115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889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17</a:t>
            </a:fld>
            <a:endParaRPr lang="en-US"/>
          </a:p>
        </p:txBody>
      </p:sp>
      <p:sp>
        <p:nvSpPr>
          <p:cNvPr id="4" name="Text Placeholder 3"/>
          <p:cNvSpPr>
            <a:spLocks noGrp="1"/>
          </p:cNvSpPr>
          <p:nvPr>
            <p:ph type="body" sz="quarter" idx="15"/>
          </p:nvPr>
        </p:nvSpPr>
        <p:spPr/>
        <p:txBody>
          <a:bodyPr/>
          <a:lstStyle/>
          <a:p>
            <a:r>
              <a:rPr lang="en-US" sz="2400"/>
              <a:t>Hexadecimal numbers</a:t>
            </a:r>
          </a:p>
        </p:txBody>
      </p:sp>
      <p:sp>
        <p:nvSpPr>
          <p:cNvPr id="6" name="Rectangle 5">
            <a:extLst>
              <a:ext uri="{FF2B5EF4-FFF2-40B4-BE49-F238E27FC236}">
                <a16:creationId xmlns:a16="http://schemas.microsoft.com/office/drawing/2014/main" id="{7D0070E6-8AA3-4110-86D4-577B0E10DE61}"/>
              </a:ext>
            </a:extLst>
          </p:cNvPr>
          <p:cNvSpPr/>
          <p:nvPr/>
        </p:nvSpPr>
        <p:spPr>
          <a:xfrm>
            <a:off x="787250" y="915416"/>
            <a:ext cx="6604150" cy="1542730"/>
          </a:xfrm>
          <a:prstGeom prst="rect">
            <a:avLst/>
          </a:prstGeom>
        </p:spPr>
        <p:txBody>
          <a:bodyPr wrap="square">
            <a:spAutoFit/>
          </a:bodyPr>
          <a:lstStyle/>
          <a:p>
            <a:pPr marL="166687" marR="0" lvl="0" indent="-342900" algn="l" defTabSz="914400" rtl="0" eaLnBrk="1" fontAlgn="base" latinLnBrk="0" hangingPunct="1">
              <a:lnSpc>
                <a:spcPct val="200000"/>
              </a:lnSpc>
              <a:spcBef>
                <a:spcPct val="0"/>
              </a:spcBef>
              <a:spcAft>
                <a:spcPct val="0"/>
              </a:spcAft>
              <a:buClrTx/>
              <a:buSzTx/>
              <a:buFont typeface="Wingdings" panose="05000000000000000000" pitchFamily="2" charset="2"/>
              <a:buChar char="v"/>
              <a:tabLst>
                <a:tab pos="177800" algn="l"/>
              </a:tabLst>
              <a:defRPr/>
            </a:pPr>
            <a:r>
              <a:rPr kumimoji="0" lang="en-US" alt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Hexadecimal to decimal: </a:t>
            </a:r>
            <a:r>
              <a:rPr kumimoji="0" lang="en-US" altLang="en-US" sz="2000" b="1" i="0" u="none" strike="noStrike" kern="1200" cap="none" spc="0" normalizeH="0" baseline="0" noProof="0">
                <a:ln>
                  <a:noFill/>
                </a:ln>
                <a:solidFill>
                  <a:prstClr val="black"/>
                </a:solidFill>
                <a:highlight>
                  <a:srgbClr val="FFFF00"/>
                </a:highlight>
                <a:uLnTx/>
                <a:uFillTx/>
                <a:cs typeface="+mn-cs"/>
              </a:rPr>
              <a:t>A37E</a:t>
            </a:r>
            <a:r>
              <a:rPr lang="en-US" sz="2000" baseline="-25000">
                <a:effectLst/>
                <a:highlight>
                  <a:srgbClr val="FFFF00"/>
                </a:highlight>
                <a:latin typeface="Times New Roman" panose="02020603050405020304" pitchFamily="18" charset="0"/>
                <a:ea typeface="Times New Roman" panose="02020603050405020304" pitchFamily="18" charset="0"/>
              </a:rPr>
              <a:t>16</a:t>
            </a:r>
            <a:r>
              <a:rPr lang="en-US" sz="2000">
                <a:effectLst/>
                <a:highlight>
                  <a:srgbClr val="FFFF00"/>
                </a:highlight>
                <a:latin typeface="Times New Roman" panose="02020603050405020304" pitchFamily="18" charset="0"/>
                <a:ea typeface="Times New Roman" panose="02020603050405020304" pitchFamily="18" charset="0"/>
              </a:rPr>
              <a:t> = 41854</a:t>
            </a:r>
            <a:r>
              <a:rPr lang="en-US" sz="2000" baseline="-25000">
                <a:effectLst/>
                <a:highlight>
                  <a:srgbClr val="FFFF00"/>
                </a:highlight>
                <a:latin typeface="Times New Roman" panose="02020603050405020304" pitchFamily="18" charset="0"/>
                <a:ea typeface="Times New Roman" panose="02020603050405020304" pitchFamily="18" charset="0"/>
              </a:rPr>
              <a:t>16</a:t>
            </a:r>
          </a:p>
          <a:p>
            <a:pPr marR="0" lvl="0" algn="l" defTabSz="914400" rtl="0" eaLnBrk="1" fontAlgn="base" latinLnBrk="0" hangingPunct="1">
              <a:lnSpc>
                <a:spcPct val="200000"/>
              </a:lnSpc>
              <a:spcBef>
                <a:spcPct val="0"/>
              </a:spcBef>
              <a:spcAft>
                <a:spcPct val="0"/>
              </a:spcAft>
              <a:buClrTx/>
              <a:buSzTx/>
              <a:tabLst>
                <a:tab pos="177800" algn="l"/>
              </a:tabLst>
              <a:defRPr/>
            </a:pPr>
            <a:r>
              <a:rPr lang="en-US" sz="3200" baseline="-25000">
                <a:effectLst/>
                <a:highlight>
                  <a:srgbClr val="FFFF00"/>
                </a:highlight>
                <a:latin typeface="Times New Roman" panose="02020603050405020304" pitchFamily="18" charset="0"/>
                <a:ea typeface="Times New Roman" panose="02020603050405020304" pitchFamily="18" charset="0"/>
              </a:rPr>
              <a:t> </a:t>
            </a:r>
            <a:endParaRPr lang="en-US" sz="3200">
              <a:solidFill>
                <a:prstClr val="black"/>
              </a:solidFill>
            </a:endParaRPr>
          </a:p>
        </p:txBody>
      </p:sp>
      <p:sp>
        <p:nvSpPr>
          <p:cNvPr id="8" name="AutoShape 2" descr="JavaScript Math: Convert a binary number to a decimal number - w3resource">
            <a:extLst>
              <a:ext uri="{FF2B5EF4-FFF2-40B4-BE49-F238E27FC236}">
                <a16:creationId xmlns:a16="http://schemas.microsoft.com/office/drawing/2014/main" id="{D3270F06-4344-4C04-A1DC-9A80CCBC9B5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530" name="Picture 2" descr="GitHub - iasjem/hex-decimal-converter-java: Converts hexadecimal to decimal  and vice versa.">
            <a:extLst>
              <a:ext uri="{FF2B5EF4-FFF2-40B4-BE49-F238E27FC236}">
                <a16:creationId xmlns:a16="http://schemas.microsoft.com/office/drawing/2014/main" id="{B9059449-805C-492A-88D5-FABF155A2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80518"/>
            <a:ext cx="4712784" cy="279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207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18</a:t>
            </a:fld>
            <a:endParaRPr lang="en-US"/>
          </a:p>
        </p:txBody>
      </p:sp>
      <p:sp>
        <p:nvSpPr>
          <p:cNvPr id="4" name="Text Placeholder 3"/>
          <p:cNvSpPr>
            <a:spLocks noGrp="1"/>
          </p:cNvSpPr>
          <p:nvPr>
            <p:ph type="body" sz="quarter" idx="15"/>
          </p:nvPr>
        </p:nvSpPr>
        <p:spPr/>
        <p:txBody>
          <a:bodyPr/>
          <a:lstStyle/>
          <a:p>
            <a:r>
              <a:rPr lang="en-US" sz="2400"/>
              <a:t>Hexadecimal numbers</a:t>
            </a:r>
          </a:p>
        </p:txBody>
      </p:sp>
      <p:sp>
        <p:nvSpPr>
          <p:cNvPr id="6" name="Rectangle 5">
            <a:extLst>
              <a:ext uri="{FF2B5EF4-FFF2-40B4-BE49-F238E27FC236}">
                <a16:creationId xmlns:a16="http://schemas.microsoft.com/office/drawing/2014/main" id="{7D0070E6-8AA3-4110-86D4-577B0E10DE61}"/>
              </a:ext>
            </a:extLst>
          </p:cNvPr>
          <p:cNvSpPr/>
          <p:nvPr/>
        </p:nvSpPr>
        <p:spPr>
          <a:xfrm>
            <a:off x="787250" y="915416"/>
            <a:ext cx="6756550" cy="614079"/>
          </a:xfrm>
          <a:prstGeom prst="rect">
            <a:avLst/>
          </a:prstGeom>
        </p:spPr>
        <p:txBody>
          <a:bodyPr wrap="square">
            <a:spAutoFit/>
          </a:bodyPr>
          <a:lstStyle/>
          <a:p>
            <a:pPr marL="166687" marR="0" lvl="0" indent="-342900" algn="l" defTabSz="914400" rtl="0" eaLnBrk="1" fontAlgn="base" latinLnBrk="0" hangingPunct="1">
              <a:lnSpc>
                <a:spcPct val="200000"/>
              </a:lnSpc>
              <a:spcBef>
                <a:spcPct val="0"/>
              </a:spcBef>
              <a:spcAft>
                <a:spcPct val="0"/>
              </a:spcAft>
              <a:buClrTx/>
              <a:buSzTx/>
              <a:buFont typeface="Wingdings" panose="05000000000000000000" pitchFamily="2" charset="2"/>
              <a:buChar char="v"/>
              <a:tabLst>
                <a:tab pos="177800" algn="l"/>
              </a:tabLst>
              <a:defRPr/>
            </a:pPr>
            <a:r>
              <a:rPr kumimoji="0" lang="en-US" alt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Hexadecimal to binary: </a:t>
            </a:r>
            <a:endParaRPr lang="en-US" sz="2000">
              <a:solidFill>
                <a:prstClr val="black"/>
              </a:solidFill>
            </a:endParaRPr>
          </a:p>
        </p:txBody>
      </p:sp>
      <p:sp>
        <p:nvSpPr>
          <p:cNvPr id="8" name="AutoShape 2" descr="JavaScript Math: Convert a binary number to a decimal number - w3resource">
            <a:extLst>
              <a:ext uri="{FF2B5EF4-FFF2-40B4-BE49-F238E27FC236}">
                <a16:creationId xmlns:a16="http://schemas.microsoft.com/office/drawing/2014/main" id="{D3270F06-4344-4C04-A1DC-9A80CCBC9B5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556" name="Picture 4" descr="Hexadecimal Numbering System Introduction &amp;amp; its Conversion into Binary">
            <a:extLst>
              <a:ext uri="{FF2B5EF4-FFF2-40B4-BE49-F238E27FC236}">
                <a16:creationId xmlns:a16="http://schemas.microsoft.com/office/drawing/2014/main" id="{2BA061A3-18AB-4179-8E07-AA6032125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525" y="1886502"/>
            <a:ext cx="3048000" cy="4182657"/>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C program to convert Hexadecimal to Binary number system - Codeforwin">
            <a:extLst>
              <a:ext uri="{FF2B5EF4-FFF2-40B4-BE49-F238E27FC236}">
                <a16:creationId xmlns:a16="http://schemas.microsoft.com/office/drawing/2014/main" id="{CF8C7175-F73A-4B61-A021-BC9BEEA0C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946252"/>
            <a:ext cx="3505200" cy="2137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92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19</a:t>
            </a:fld>
            <a:endParaRPr lang="en-US"/>
          </a:p>
        </p:txBody>
      </p:sp>
      <p:sp>
        <p:nvSpPr>
          <p:cNvPr id="4" name="Text Placeholder 3"/>
          <p:cNvSpPr>
            <a:spLocks noGrp="1"/>
          </p:cNvSpPr>
          <p:nvPr>
            <p:ph type="body" sz="quarter" idx="15"/>
          </p:nvPr>
        </p:nvSpPr>
        <p:spPr/>
        <p:txBody>
          <a:bodyPr/>
          <a:lstStyle/>
          <a:p>
            <a:r>
              <a:rPr lang="en-US" sz="2400"/>
              <a:t>Hexadecimal numbers</a:t>
            </a:r>
          </a:p>
        </p:txBody>
      </p:sp>
      <p:sp>
        <p:nvSpPr>
          <p:cNvPr id="6" name="Rectangle 5">
            <a:extLst>
              <a:ext uri="{FF2B5EF4-FFF2-40B4-BE49-F238E27FC236}">
                <a16:creationId xmlns:a16="http://schemas.microsoft.com/office/drawing/2014/main" id="{7D0070E6-8AA3-4110-86D4-577B0E10DE61}"/>
              </a:ext>
            </a:extLst>
          </p:cNvPr>
          <p:cNvSpPr/>
          <p:nvPr/>
        </p:nvSpPr>
        <p:spPr>
          <a:xfrm>
            <a:off x="787250" y="915416"/>
            <a:ext cx="6756550" cy="614079"/>
          </a:xfrm>
          <a:prstGeom prst="rect">
            <a:avLst/>
          </a:prstGeom>
        </p:spPr>
        <p:txBody>
          <a:bodyPr wrap="square">
            <a:spAutoFit/>
          </a:bodyPr>
          <a:lstStyle/>
          <a:p>
            <a:pPr marL="166687" marR="0" lvl="0" indent="-342900" algn="l" defTabSz="914400" rtl="0" eaLnBrk="1" fontAlgn="base" latinLnBrk="0" hangingPunct="1">
              <a:lnSpc>
                <a:spcPct val="200000"/>
              </a:lnSpc>
              <a:spcBef>
                <a:spcPct val="0"/>
              </a:spcBef>
              <a:spcAft>
                <a:spcPct val="0"/>
              </a:spcAft>
              <a:buClrTx/>
              <a:buSzTx/>
              <a:buFont typeface="Wingdings" panose="05000000000000000000" pitchFamily="2" charset="2"/>
              <a:buChar char="v"/>
              <a:tabLst>
                <a:tab pos="177800" algn="l"/>
              </a:tabLst>
              <a:defRPr/>
            </a:pPr>
            <a:r>
              <a:rPr kumimoji="0" lang="en-US" alt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Binary to Hexadecimal: </a:t>
            </a:r>
            <a:endParaRPr lang="en-US" sz="2000">
              <a:solidFill>
                <a:prstClr val="black"/>
              </a:solidFill>
            </a:endParaRPr>
          </a:p>
        </p:txBody>
      </p:sp>
      <p:sp>
        <p:nvSpPr>
          <p:cNvPr id="8" name="AutoShape 2" descr="JavaScript Math: Convert a binary number to a decimal number - w3resource">
            <a:extLst>
              <a:ext uri="{FF2B5EF4-FFF2-40B4-BE49-F238E27FC236}">
                <a16:creationId xmlns:a16="http://schemas.microsoft.com/office/drawing/2014/main" id="{D3270F06-4344-4C04-A1DC-9A80CCBC9B5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4578" name="Picture 2" descr="How to Convert Hex to Binary and Binary to Hexadecimal - Owlcation">
            <a:extLst>
              <a:ext uri="{FF2B5EF4-FFF2-40B4-BE49-F238E27FC236}">
                <a16:creationId xmlns:a16="http://schemas.microsoft.com/office/drawing/2014/main" id="{C7A1E604-D7A2-468C-94EB-F2BECB01B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84399"/>
            <a:ext cx="6600950" cy="354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33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953000" y="2743200"/>
            <a:ext cx="3471004" cy="859009"/>
          </a:xfrm>
        </p:spPr>
        <p:txBody>
          <a:bodyPr>
            <a:normAutofit/>
          </a:bodyPr>
          <a:lstStyle/>
          <a:p>
            <a:r>
              <a:rPr lang="en-US" altLang="en-US" sz="2400" b="1">
                <a:solidFill>
                  <a:schemeClr val="bg2"/>
                </a:solidFill>
              </a:rPr>
              <a:t>Assembler</a:t>
            </a:r>
            <a:endParaRPr lang="en-US" b="1">
              <a:solidFill>
                <a:schemeClr val="bg2"/>
              </a:solidFill>
            </a:endParaRPr>
          </a:p>
        </p:txBody>
      </p:sp>
    </p:spTree>
    <p:extLst>
      <p:ext uri="{BB962C8B-B14F-4D97-AF65-F5344CB8AC3E}">
        <p14:creationId xmlns:p14="http://schemas.microsoft.com/office/powerpoint/2010/main" val="189463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20</a:t>
            </a:fld>
            <a:endParaRPr lang="en-US"/>
          </a:p>
        </p:txBody>
      </p:sp>
      <p:sp>
        <p:nvSpPr>
          <p:cNvPr id="4" name="Text Placeholder 3"/>
          <p:cNvSpPr>
            <a:spLocks noGrp="1"/>
          </p:cNvSpPr>
          <p:nvPr>
            <p:ph type="body" sz="quarter" idx="15"/>
          </p:nvPr>
        </p:nvSpPr>
        <p:spPr/>
        <p:txBody>
          <a:bodyPr/>
          <a:lstStyle/>
          <a:p>
            <a:r>
              <a:rPr lang="en-US" sz="2400"/>
              <a:t>Data Types</a:t>
            </a:r>
          </a:p>
        </p:txBody>
      </p:sp>
      <p:pic>
        <p:nvPicPr>
          <p:cNvPr id="9" name="Picture 8">
            <a:extLst>
              <a:ext uri="{FF2B5EF4-FFF2-40B4-BE49-F238E27FC236}">
                <a16:creationId xmlns:a16="http://schemas.microsoft.com/office/drawing/2014/main" id="{1706E082-CC3A-4357-B0D3-E8B8DA89C656}"/>
              </a:ext>
            </a:extLst>
          </p:cNvPr>
          <p:cNvPicPr>
            <a:picLocks noChangeAspect="1"/>
          </p:cNvPicPr>
          <p:nvPr/>
        </p:nvPicPr>
        <p:blipFill>
          <a:blip r:embed="rId3"/>
          <a:stretch>
            <a:fillRect/>
          </a:stretch>
        </p:blipFill>
        <p:spPr>
          <a:xfrm>
            <a:off x="914400" y="685800"/>
            <a:ext cx="6263158" cy="4948241"/>
          </a:xfrm>
          <a:prstGeom prst="rect">
            <a:avLst/>
          </a:prstGeom>
        </p:spPr>
      </p:pic>
    </p:spTree>
    <p:extLst>
      <p:ext uri="{BB962C8B-B14F-4D97-AF65-F5344CB8AC3E}">
        <p14:creationId xmlns:p14="http://schemas.microsoft.com/office/powerpoint/2010/main" val="2496446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21</a:t>
            </a:fld>
            <a:endParaRPr lang="en-US"/>
          </a:p>
        </p:txBody>
      </p:sp>
      <p:sp>
        <p:nvSpPr>
          <p:cNvPr id="4" name="Text Placeholder 3"/>
          <p:cNvSpPr>
            <a:spLocks noGrp="1"/>
          </p:cNvSpPr>
          <p:nvPr>
            <p:ph type="body" sz="quarter" idx="15"/>
          </p:nvPr>
        </p:nvSpPr>
        <p:spPr/>
        <p:txBody>
          <a:bodyPr/>
          <a:lstStyle/>
          <a:p>
            <a:r>
              <a:rPr lang="en-US" sz="2400"/>
              <a:t>Data Types</a:t>
            </a:r>
          </a:p>
        </p:txBody>
      </p:sp>
      <p:pic>
        <p:nvPicPr>
          <p:cNvPr id="6" name="Picture 5">
            <a:extLst>
              <a:ext uri="{FF2B5EF4-FFF2-40B4-BE49-F238E27FC236}">
                <a16:creationId xmlns:a16="http://schemas.microsoft.com/office/drawing/2014/main" id="{5179661E-C939-4C47-8884-4F7B199F0196}"/>
              </a:ext>
            </a:extLst>
          </p:cNvPr>
          <p:cNvPicPr>
            <a:picLocks noChangeAspect="1"/>
          </p:cNvPicPr>
          <p:nvPr/>
        </p:nvPicPr>
        <p:blipFill>
          <a:blip r:embed="rId3"/>
          <a:stretch>
            <a:fillRect/>
          </a:stretch>
        </p:blipFill>
        <p:spPr>
          <a:xfrm>
            <a:off x="838199" y="1066800"/>
            <a:ext cx="7558007" cy="3352800"/>
          </a:xfrm>
          <a:prstGeom prst="rect">
            <a:avLst/>
          </a:prstGeom>
        </p:spPr>
      </p:pic>
    </p:spTree>
    <p:extLst>
      <p:ext uri="{BB962C8B-B14F-4D97-AF65-F5344CB8AC3E}">
        <p14:creationId xmlns:p14="http://schemas.microsoft.com/office/powerpoint/2010/main" val="2788819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22</a:t>
            </a:fld>
            <a:endParaRPr lang="en-US"/>
          </a:p>
        </p:txBody>
      </p:sp>
      <p:sp>
        <p:nvSpPr>
          <p:cNvPr id="4" name="Text Placeholder 3"/>
          <p:cNvSpPr>
            <a:spLocks noGrp="1"/>
          </p:cNvSpPr>
          <p:nvPr>
            <p:ph type="body" sz="quarter" idx="15"/>
          </p:nvPr>
        </p:nvSpPr>
        <p:spPr/>
        <p:txBody>
          <a:bodyPr/>
          <a:lstStyle/>
          <a:p>
            <a:r>
              <a:rPr lang="en-US" sz="2400"/>
              <a:t>Data Types</a:t>
            </a:r>
          </a:p>
        </p:txBody>
      </p:sp>
      <p:sp>
        <p:nvSpPr>
          <p:cNvPr id="6" name="TextBox 5">
            <a:extLst>
              <a:ext uri="{FF2B5EF4-FFF2-40B4-BE49-F238E27FC236}">
                <a16:creationId xmlns:a16="http://schemas.microsoft.com/office/drawing/2014/main" id="{39E325A8-C1F2-4BB0-9882-C087DF6ECFAC}"/>
              </a:ext>
            </a:extLst>
          </p:cNvPr>
          <p:cNvSpPr txBox="1"/>
          <p:nvPr/>
        </p:nvSpPr>
        <p:spPr>
          <a:xfrm>
            <a:off x="1066800" y="990600"/>
            <a:ext cx="7010400" cy="4955203"/>
          </a:xfrm>
          <a:prstGeom prst="rect">
            <a:avLst/>
          </a:prstGeom>
          <a:noFill/>
        </p:spPr>
        <p:txBody>
          <a:bodyPr wrap="square" rtlCol="0">
            <a:spAutoFit/>
          </a:bodyPr>
          <a:lstStyle/>
          <a:p>
            <a:pPr marL="571500" indent="-571500">
              <a:buFont typeface="Wingdings" panose="05000000000000000000" pitchFamily="2" charset="2"/>
              <a:buChar char="v"/>
            </a:pPr>
            <a:r>
              <a:rPr lang="en-US" sz="2000">
                <a:latin typeface="+mn-lt"/>
              </a:rPr>
              <a:t>Full Word</a:t>
            </a:r>
          </a:p>
          <a:p>
            <a:pPr marL="1028700" lvl="1" indent="-571500">
              <a:buFont typeface="Wingdings" panose="05000000000000000000" pitchFamily="2" charset="2"/>
              <a:buChar char="v"/>
            </a:pPr>
            <a:r>
              <a:rPr lang="en-US" sz="2000">
                <a:latin typeface="+mn-lt"/>
              </a:rPr>
              <a:t>4 bytes in length</a:t>
            </a:r>
          </a:p>
          <a:p>
            <a:pPr marL="1028700" lvl="1" indent="-571500">
              <a:buFont typeface="Wingdings" panose="05000000000000000000" pitchFamily="2" charset="2"/>
              <a:buChar char="v"/>
            </a:pPr>
            <a:r>
              <a:rPr lang="en-US" sz="2000">
                <a:latin typeface="+mn-lt"/>
              </a:rPr>
              <a:t>Zeros are padded </a:t>
            </a:r>
          </a:p>
          <a:p>
            <a:pPr marL="1028700" lvl="1" indent="-571500">
              <a:buFont typeface="Wingdings" panose="05000000000000000000" pitchFamily="2" charset="2"/>
              <a:buChar char="v"/>
            </a:pPr>
            <a:r>
              <a:rPr lang="en-US" sz="2000">
                <a:latin typeface="+mn-lt"/>
              </a:rPr>
              <a:t>F’1’ =&gt; 00 00 00 01</a:t>
            </a:r>
          </a:p>
          <a:p>
            <a:pPr marL="1028700" lvl="1" indent="-571500">
              <a:buFont typeface="Wingdings" panose="05000000000000000000" pitchFamily="2" charset="2"/>
              <a:buChar char="v"/>
            </a:pPr>
            <a:r>
              <a:rPr lang="en-US" sz="2000">
                <a:latin typeface="+mn-lt"/>
              </a:rPr>
              <a:t>F’2000’ =&gt; 00 00 07 D0</a:t>
            </a:r>
          </a:p>
          <a:p>
            <a:pPr marL="1028700" lvl="1" indent="-571500">
              <a:buFont typeface="Wingdings" panose="05000000000000000000" pitchFamily="2" charset="2"/>
              <a:buChar char="v"/>
            </a:pPr>
            <a:r>
              <a:rPr lang="en-US" sz="2000">
                <a:latin typeface="+mn-lt"/>
              </a:rPr>
              <a:t>F’-10’ =&gt; 00 00 FF F6 (0000 0000 0000 0000 1111 1111 1111 0110)</a:t>
            </a:r>
          </a:p>
          <a:p>
            <a:pPr marL="571500" indent="-571500">
              <a:buFont typeface="Wingdings" panose="05000000000000000000" pitchFamily="2" charset="2"/>
              <a:buChar char="v"/>
            </a:pPr>
            <a:r>
              <a:rPr lang="en-US" sz="2000">
                <a:latin typeface="+mn-lt"/>
              </a:rPr>
              <a:t>Half Word</a:t>
            </a:r>
          </a:p>
          <a:p>
            <a:pPr marL="1028700" lvl="1" indent="-571500">
              <a:buFont typeface="Wingdings" panose="05000000000000000000" pitchFamily="2" charset="2"/>
              <a:buChar char="v"/>
            </a:pPr>
            <a:r>
              <a:rPr lang="en-US" sz="2000">
                <a:latin typeface="+mn-lt"/>
              </a:rPr>
              <a:t>2 bytes in length</a:t>
            </a:r>
          </a:p>
          <a:p>
            <a:pPr marL="1028700" lvl="1" indent="-571500">
              <a:buFont typeface="Wingdings" panose="05000000000000000000" pitchFamily="2" charset="2"/>
              <a:buChar char="v"/>
            </a:pPr>
            <a:r>
              <a:rPr lang="en-US" sz="2000">
                <a:latin typeface="+mn-lt"/>
              </a:rPr>
              <a:t>Zeros are padded </a:t>
            </a:r>
          </a:p>
          <a:p>
            <a:pPr marL="1028700" lvl="1" indent="-571500">
              <a:buFont typeface="Wingdings" panose="05000000000000000000" pitchFamily="2" charset="2"/>
              <a:buChar char="v"/>
            </a:pPr>
            <a:r>
              <a:rPr lang="en-US" sz="2000">
                <a:latin typeface="+mn-lt"/>
              </a:rPr>
              <a:t>H’1’ =&gt; 00 01</a:t>
            </a:r>
          </a:p>
          <a:p>
            <a:pPr marL="1028700" lvl="1" indent="-571500">
              <a:buFont typeface="Wingdings" panose="05000000000000000000" pitchFamily="2" charset="2"/>
              <a:buChar char="v"/>
            </a:pPr>
            <a:r>
              <a:rPr lang="en-US" sz="2000">
                <a:latin typeface="+mn-lt"/>
              </a:rPr>
              <a:t>H’2000’ =&gt; 07 D0</a:t>
            </a:r>
          </a:p>
          <a:p>
            <a:pPr marL="1028700" lvl="1" indent="-571500">
              <a:buFont typeface="Wingdings" panose="05000000000000000000" pitchFamily="2" charset="2"/>
              <a:buChar char="v"/>
            </a:pPr>
            <a:r>
              <a:rPr lang="en-US" sz="2000">
                <a:latin typeface="+mn-lt"/>
              </a:rPr>
              <a:t>H’-10’ =&gt; FF F6</a:t>
            </a:r>
          </a:p>
          <a:p>
            <a:pPr marL="1028700" lvl="1" indent="-571500">
              <a:buFont typeface="Wingdings" panose="05000000000000000000" pitchFamily="2" charset="2"/>
              <a:buChar char="v"/>
            </a:pPr>
            <a:endParaRPr lang="en-US" sz="2000">
              <a:latin typeface="+mn-lt"/>
            </a:endParaRPr>
          </a:p>
          <a:p>
            <a:pPr lvl="1"/>
            <a:endParaRPr lang="en-US"/>
          </a:p>
        </p:txBody>
      </p:sp>
    </p:spTree>
    <p:extLst>
      <p:ext uri="{BB962C8B-B14F-4D97-AF65-F5344CB8AC3E}">
        <p14:creationId xmlns:p14="http://schemas.microsoft.com/office/powerpoint/2010/main" val="2778515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9541A5-CE10-4233-8ADD-744034B3946C}"/>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730884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24</a:t>
            </a:fld>
            <a:endParaRPr lang="en-US"/>
          </a:p>
        </p:txBody>
      </p:sp>
      <p:sp>
        <p:nvSpPr>
          <p:cNvPr id="4" name="Text Placeholder 3"/>
          <p:cNvSpPr>
            <a:spLocks noGrp="1"/>
          </p:cNvSpPr>
          <p:nvPr>
            <p:ph type="body" sz="quarter" idx="15"/>
          </p:nvPr>
        </p:nvSpPr>
        <p:spPr/>
        <p:txBody>
          <a:bodyPr/>
          <a:lstStyle/>
          <a:p>
            <a:r>
              <a:rPr lang="en-US" sz="2400"/>
              <a:t>Data Types</a:t>
            </a:r>
          </a:p>
        </p:txBody>
      </p:sp>
      <p:sp>
        <p:nvSpPr>
          <p:cNvPr id="6" name="TextBox 5">
            <a:extLst>
              <a:ext uri="{FF2B5EF4-FFF2-40B4-BE49-F238E27FC236}">
                <a16:creationId xmlns:a16="http://schemas.microsoft.com/office/drawing/2014/main" id="{39E325A8-C1F2-4BB0-9882-C087DF6ECFAC}"/>
              </a:ext>
            </a:extLst>
          </p:cNvPr>
          <p:cNvSpPr txBox="1"/>
          <p:nvPr/>
        </p:nvSpPr>
        <p:spPr>
          <a:xfrm>
            <a:off x="1066800" y="990600"/>
            <a:ext cx="7010400" cy="4339650"/>
          </a:xfrm>
          <a:prstGeom prst="rect">
            <a:avLst/>
          </a:prstGeom>
          <a:noFill/>
        </p:spPr>
        <p:txBody>
          <a:bodyPr wrap="square" rtlCol="0">
            <a:spAutoFit/>
          </a:bodyPr>
          <a:lstStyle/>
          <a:p>
            <a:pPr marL="571500" indent="-571500">
              <a:buFont typeface="Wingdings" panose="05000000000000000000" pitchFamily="2" charset="2"/>
              <a:buChar char="v"/>
            </a:pPr>
            <a:r>
              <a:rPr lang="en-US" sz="2000">
                <a:latin typeface="+mn-lt"/>
              </a:rPr>
              <a:t>Zoned decimal</a:t>
            </a:r>
          </a:p>
          <a:p>
            <a:pPr marL="1028700" lvl="1" indent="-571500">
              <a:buFont typeface="Wingdings" panose="05000000000000000000" pitchFamily="2" charset="2"/>
              <a:buChar char="v"/>
            </a:pPr>
            <a:r>
              <a:rPr lang="en-US" sz="2000">
                <a:latin typeface="+mn-lt"/>
              </a:rPr>
              <a:t>1 byte is used to represent one decimal digit</a:t>
            </a:r>
          </a:p>
          <a:p>
            <a:pPr marL="1028700" lvl="1" indent="-571500">
              <a:buFont typeface="Wingdings" panose="05000000000000000000" pitchFamily="2" charset="2"/>
              <a:buChar char="v"/>
            </a:pPr>
            <a:r>
              <a:rPr lang="en-US" sz="2000">
                <a:latin typeface="+mn-lt"/>
              </a:rPr>
              <a:t>Each byte has 4 bits for zone(F) and 4 bits for numeric digit</a:t>
            </a:r>
          </a:p>
          <a:p>
            <a:pPr marL="1028700" lvl="1" indent="-571500">
              <a:buFont typeface="Wingdings" panose="05000000000000000000" pitchFamily="2" charset="2"/>
              <a:buChar char="v"/>
            </a:pPr>
            <a:r>
              <a:rPr lang="en-US" sz="2000">
                <a:latin typeface="+mn-lt"/>
              </a:rPr>
              <a:t>Right most zone bits represent the sign code</a:t>
            </a:r>
          </a:p>
          <a:p>
            <a:pPr marL="1028700" lvl="1" indent="-571500">
              <a:buFont typeface="Wingdings" panose="05000000000000000000" pitchFamily="2" charset="2"/>
              <a:buChar char="v"/>
            </a:pPr>
            <a:r>
              <a:rPr lang="en-US" sz="2000">
                <a:latin typeface="+mn-lt"/>
              </a:rPr>
              <a:t>Sign code is A, C, E or F for positive and B or D for negative</a:t>
            </a:r>
          </a:p>
          <a:p>
            <a:pPr marL="1028700" lvl="1" indent="-571500">
              <a:buFont typeface="Wingdings" panose="05000000000000000000" pitchFamily="2" charset="2"/>
              <a:buChar char="v"/>
            </a:pPr>
            <a:r>
              <a:rPr lang="en-US" sz="2000">
                <a:latin typeface="+mn-lt"/>
              </a:rPr>
              <a:t>For 4-digit decimal number, we would need 4 bytes for zoned number</a:t>
            </a:r>
          </a:p>
          <a:p>
            <a:pPr marL="1028700" lvl="1" indent="-571500">
              <a:buFont typeface="Wingdings" panose="05000000000000000000" pitchFamily="2" charset="2"/>
              <a:buChar char="v"/>
            </a:pPr>
            <a:r>
              <a:rPr lang="en-US" sz="2000">
                <a:latin typeface="+mn-lt"/>
              </a:rPr>
              <a:t>Ex: </a:t>
            </a:r>
          </a:p>
          <a:p>
            <a:pPr marL="1485900" lvl="2" indent="-571500">
              <a:buFont typeface="Wingdings" panose="05000000000000000000" pitchFamily="2" charset="2"/>
              <a:buChar char="v"/>
            </a:pPr>
            <a:r>
              <a:rPr lang="en-US" sz="2000">
                <a:latin typeface="+mn-lt"/>
              </a:rPr>
              <a:t> 1234 =&gt; F1F2F3F4 </a:t>
            </a:r>
          </a:p>
          <a:p>
            <a:pPr marL="1485900" lvl="2" indent="-571500">
              <a:buFont typeface="Wingdings" panose="05000000000000000000" pitchFamily="2" charset="2"/>
              <a:buChar char="v"/>
            </a:pPr>
            <a:r>
              <a:rPr lang="en-US" sz="2000">
                <a:latin typeface="+mn-lt"/>
              </a:rPr>
              <a:t>-1234 =&gt; F1F2F3D4</a:t>
            </a:r>
          </a:p>
          <a:p>
            <a:pPr marL="1028700" lvl="1" indent="-571500">
              <a:buFont typeface="Wingdings" panose="05000000000000000000" pitchFamily="2" charset="2"/>
              <a:buChar char="v"/>
            </a:pPr>
            <a:endParaRPr lang="en-US"/>
          </a:p>
        </p:txBody>
      </p:sp>
    </p:spTree>
    <p:extLst>
      <p:ext uri="{BB962C8B-B14F-4D97-AF65-F5344CB8AC3E}">
        <p14:creationId xmlns:p14="http://schemas.microsoft.com/office/powerpoint/2010/main" val="722452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25</a:t>
            </a:fld>
            <a:endParaRPr lang="en-US"/>
          </a:p>
        </p:txBody>
      </p:sp>
      <p:sp>
        <p:nvSpPr>
          <p:cNvPr id="4" name="Text Placeholder 3"/>
          <p:cNvSpPr>
            <a:spLocks noGrp="1"/>
          </p:cNvSpPr>
          <p:nvPr>
            <p:ph type="body" sz="quarter" idx="15"/>
          </p:nvPr>
        </p:nvSpPr>
        <p:spPr/>
        <p:txBody>
          <a:bodyPr/>
          <a:lstStyle/>
          <a:p>
            <a:r>
              <a:rPr lang="en-US" sz="2400"/>
              <a:t>Data Types</a:t>
            </a:r>
          </a:p>
        </p:txBody>
      </p:sp>
      <p:sp>
        <p:nvSpPr>
          <p:cNvPr id="6" name="TextBox 5">
            <a:extLst>
              <a:ext uri="{FF2B5EF4-FFF2-40B4-BE49-F238E27FC236}">
                <a16:creationId xmlns:a16="http://schemas.microsoft.com/office/drawing/2014/main" id="{39E325A8-C1F2-4BB0-9882-C087DF6ECFAC}"/>
              </a:ext>
            </a:extLst>
          </p:cNvPr>
          <p:cNvSpPr txBox="1"/>
          <p:nvPr/>
        </p:nvSpPr>
        <p:spPr>
          <a:xfrm>
            <a:off x="1066800" y="990600"/>
            <a:ext cx="7010400" cy="2862322"/>
          </a:xfrm>
          <a:prstGeom prst="rect">
            <a:avLst/>
          </a:prstGeom>
          <a:noFill/>
        </p:spPr>
        <p:txBody>
          <a:bodyPr wrap="square" rtlCol="0">
            <a:spAutoFit/>
          </a:bodyPr>
          <a:lstStyle/>
          <a:p>
            <a:pPr marL="571500" indent="-571500">
              <a:buFont typeface="Wingdings" panose="05000000000000000000" pitchFamily="2" charset="2"/>
              <a:buChar char="v"/>
            </a:pPr>
            <a:r>
              <a:rPr lang="en-US" sz="2000">
                <a:latin typeface="+mn-lt"/>
              </a:rPr>
              <a:t>Packed decimal</a:t>
            </a:r>
          </a:p>
          <a:p>
            <a:pPr marL="1028700" lvl="1" indent="-571500">
              <a:buFont typeface="Wingdings" panose="05000000000000000000" pitchFamily="2" charset="2"/>
              <a:buChar char="v"/>
            </a:pPr>
            <a:r>
              <a:rPr lang="en-US" sz="2000">
                <a:latin typeface="+mn-lt"/>
              </a:rPr>
              <a:t>1 byte is used to represent two decimal digits</a:t>
            </a:r>
          </a:p>
          <a:p>
            <a:pPr marL="1028700" lvl="1" indent="-571500">
              <a:buFont typeface="Wingdings" panose="05000000000000000000" pitchFamily="2" charset="2"/>
              <a:buChar char="v"/>
            </a:pPr>
            <a:r>
              <a:rPr lang="en-US" sz="2000">
                <a:latin typeface="+mn-lt"/>
              </a:rPr>
              <a:t>Rightmost 4 bits of the last byte represents the sign code(sign code is like zoned decimal)</a:t>
            </a:r>
          </a:p>
          <a:p>
            <a:pPr marL="1028700" lvl="1" indent="-571500">
              <a:buFont typeface="Wingdings" panose="05000000000000000000" pitchFamily="2" charset="2"/>
              <a:buChar char="v"/>
            </a:pPr>
            <a:r>
              <a:rPr lang="en-US" sz="2000">
                <a:latin typeface="+mn-lt"/>
              </a:rPr>
              <a:t>For 4 digit decimal number, we would need 3 bytes of </a:t>
            </a:r>
            <a:r>
              <a:rPr lang="en-US" sz="2000" err="1">
                <a:latin typeface="+mn-lt"/>
              </a:rPr>
              <a:t>of</a:t>
            </a:r>
            <a:r>
              <a:rPr lang="en-US" sz="2000">
                <a:latin typeface="+mn-lt"/>
              </a:rPr>
              <a:t> packed decimal. </a:t>
            </a:r>
          </a:p>
          <a:p>
            <a:pPr marL="1028700" lvl="1" indent="-571500">
              <a:buFont typeface="Wingdings" panose="05000000000000000000" pitchFamily="2" charset="2"/>
              <a:buChar char="v"/>
            </a:pPr>
            <a:r>
              <a:rPr lang="en-US" sz="2000">
                <a:latin typeface="+mn-lt"/>
              </a:rPr>
              <a:t>Ex: </a:t>
            </a:r>
          </a:p>
          <a:p>
            <a:pPr marL="1485900" lvl="2" indent="-571500">
              <a:buFont typeface="Wingdings" panose="05000000000000000000" pitchFamily="2" charset="2"/>
              <a:buChar char="v"/>
            </a:pPr>
            <a:r>
              <a:rPr lang="en-US" sz="2000">
                <a:latin typeface="+mn-lt"/>
              </a:rPr>
              <a:t> 1234 =&gt; 01 23 4F </a:t>
            </a:r>
          </a:p>
          <a:p>
            <a:pPr marL="1485900" lvl="2" indent="-571500">
              <a:buFont typeface="Wingdings" panose="05000000000000000000" pitchFamily="2" charset="2"/>
              <a:buChar char="v"/>
            </a:pPr>
            <a:r>
              <a:rPr lang="en-US" sz="2000">
                <a:latin typeface="+mn-lt"/>
              </a:rPr>
              <a:t>-1234 =&gt; 01 23 4D</a:t>
            </a:r>
            <a:endParaRPr lang="en-US"/>
          </a:p>
        </p:txBody>
      </p:sp>
    </p:spTree>
    <p:extLst>
      <p:ext uri="{BB962C8B-B14F-4D97-AF65-F5344CB8AC3E}">
        <p14:creationId xmlns:p14="http://schemas.microsoft.com/office/powerpoint/2010/main" val="806380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EB092-1FEC-42C3-8882-841A1C5F674B}"/>
              </a:ext>
            </a:extLst>
          </p:cNvPr>
          <p:cNvSpPr>
            <a:spLocks noGrp="1"/>
          </p:cNvSpPr>
          <p:nvPr>
            <p:ph type="body" sz="quarter" idx="15"/>
          </p:nvPr>
        </p:nvSpPr>
        <p:spPr/>
        <p:txBody>
          <a:bodyPr/>
          <a:lstStyle/>
          <a:p>
            <a:r>
              <a:rPr lang="en-US"/>
              <a:t>EBCDIC Codes</a:t>
            </a:r>
          </a:p>
        </p:txBody>
      </p:sp>
      <p:pic>
        <p:nvPicPr>
          <p:cNvPr id="3" name="Picture 2" descr="EBCDIC (pronounced &amp;quot;ebb-see-dik&amp;quot;) (Extended Binary Coded Decimal  Information Code) - Barrons Dictionary - AllBusiness.com">
            <a:extLst>
              <a:ext uri="{FF2B5EF4-FFF2-40B4-BE49-F238E27FC236}">
                <a16:creationId xmlns:a16="http://schemas.microsoft.com/office/drawing/2014/main" id="{A5DF952E-4B44-408B-8CAD-AB332044A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51193"/>
            <a:ext cx="5105400" cy="562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192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27</a:t>
            </a:fld>
            <a:endParaRPr lang="en-US"/>
          </a:p>
        </p:txBody>
      </p:sp>
      <p:sp>
        <p:nvSpPr>
          <p:cNvPr id="4" name="Text Placeholder 3"/>
          <p:cNvSpPr>
            <a:spLocks noGrp="1"/>
          </p:cNvSpPr>
          <p:nvPr>
            <p:ph type="body" sz="quarter" idx="15"/>
          </p:nvPr>
        </p:nvSpPr>
        <p:spPr/>
        <p:txBody>
          <a:bodyPr/>
          <a:lstStyle/>
          <a:p>
            <a:r>
              <a:rPr lang="en-US" sz="2400"/>
              <a:t>Hexadecimal Arithmetic</a:t>
            </a:r>
          </a:p>
        </p:txBody>
      </p:sp>
      <p:sp>
        <p:nvSpPr>
          <p:cNvPr id="7" name="Rectangle 4">
            <a:extLst>
              <a:ext uri="{FF2B5EF4-FFF2-40B4-BE49-F238E27FC236}">
                <a16:creationId xmlns:a16="http://schemas.microsoft.com/office/drawing/2014/main" id="{9B6B78BA-7E3A-44E1-987D-65944D3914E7}"/>
              </a:ext>
            </a:extLst>
          </p:cNvPr>
          <p:cNvSpPr txBox="1">
            <a:spLocks noChangeArrowheads="1"/>
          </p:cNvSpPr>
          <p:nvPr/>
        </p:nvSpPr>
        <p:spPr bwMode="auto">
          <a:xfrm>
            <a:off x="600077" y="914401"/>
            <a:ext cx="6257924" cy="2667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a:lstStyle>
          <a:p>
            <a:pPr marL="622624" indent="-457200" fontAlgn="auto">
              <a:spcBef>
                <a:spcPct val="50000"/>
              </a:spcBef>
              <a:spcAft>
                <a:spcPts val="0"/>
              </a:spcAft>
              <a:buFont typeface="Wingdings" panose="05000000000000000000" pitchFamily="2" charset="2"/>
              <a:buChar char="v"/>
            </a:pPr>
            <a:r>
              <a:rPr lang="en-US" altLang="en-US" sz="2400"/>
              <a:t>x’9’ + x’5’ = </a:t>
            </a:r>
            <a:r>
              <a:rPr lang="en-US" altLang="en-US" sz="2400" err="1"/>
              <a:t>x’E</a:t>
            </a:r>
            <a:r>
              <a:rPr lang="en-US" altLang="en-US" sz="2400"/>
              <a:t>’</a:t>
            </a:r>
          </a:p>
          <a:p>
            <a:pPr marL="622624" indent="-457200" fontAlgn="auto">
              <a:spcBef>
                <a:spcPct val="50000"/>
              </a:spcBef>
              <a:spcAft>
                <a:spcPts val="0"/>
              </a:spcAft>
              <a:buFont typeface="Wingdings" panose="05000000000000000000" pitchFamily="2" charset="2"/>
              <a:buChar char="v"/>
            </a:pPr>
            <a:r>
              <a:rPr lang="en-US" altLang="en-US" sz="2400"/>
              <a:t>x’11’ + x’1F’ = x’30’</a:t>
            </a:r>
          </a:p>
          <a:p>
            <a:pPr marL="622624" indent="-457200" fontAlgn="auto">
              <a:spcBef>
                <a:spcPct val="50000"/>
              </a:spcBef>
              <a:spcAft>
                <a:spcPts val="0"/>
              </a:spcAft>
              <a:buFont typeface="Wingdings" panose="05000000000000000000" pitchFamily="2" charset="2"/>
              <a:buChar char="v"/>
            </a:pPr>
            <a:r>
              <a:rPr lang="en-US" altLang="en-US" sz="2400"/>
              <a:t>x’17A2’ + x’8D5F’ = x’A501’</a:t>
            </a:r>
          </a:p>
          <a:p>
            <a:pPr marL="622624" indent="-457200" fontAlgn="auto">
              <a:spcBef>
                <a:spcPct val="50000"/>
              </a:spcBef>
              <a:spcAft>
                <a:spcPts val="0"/>
              </a:spcAft>
              <a:buFont typeface="Wingdings" panose="05000000000000000000" pitchFamily="2" charset="2"/>
              <a:buChar char="v"/>
            </a:pPr>
            <a:r>
              <a:rPr lang="en-US" altLang="en-US" sz="2400" err="1"/>
              <a:t>x’F</a:t>
            </a:r>
            <a:r>
              <a:rPr lang="en-US" altLang="en-US" sz="2400"/>
              <a:t>’ – x’3’ = </a:t>
            </a:r>
            <a:r>
              <a:rPr lang="en-US" altLang="en-US" sz="2400" err="1"/>
              <a:t>x’C</a:t>
            </a:r>
            <a:r>
              <a:rPr lang="en-US" altLang="en-US" sz="2400"/>
              <a:t>’</a:t>
            </a:r>
          </a:p>
          <a:p>
            <a:pPr marL="622624" indent="-457200" fontAlgn="auto">
              <a:spcBef>
                <a:spcPct val="50000"/>
              </a:spcBef>
              <a:spcAft>
                <a:spcPts val="0"/>
              </a:spcAft>
              <a:buFont typeface="Wingdings" panose="05000000000000000000" pitchFamily="2" charset="2"/>
              <a:buChar char="v"/>
            </a:pPr>
            <a:r>
              <a:rPr lang="en-US" altLang="en-US" sz="2400"/>
              <a:t>X’1A42’ – x’0B83’ = x’0EBF’ </a:t>
            </a:r>
          </a:p>
        </p:txBody>
      </p:sp>
    </p:spTree>
    <p:extLst>
      <p:ext uri="{BB962C8B-B14F-4D97-AF65-F5344CB8AC3E}">
        <p14:creationId xmlns:p14="http://schemas.microsoft.com/office/powerpoint/2010/main" val="482542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800600" y="2895600"/>
            <a:ext cx="3242404" cy="782809"/>
          </a:xfrm>
        </p:spPr>
        <p:txBody>
          <a:bodyPr>
            <a:normAutofit/>
          </a:bodyPr>
          <a:lstStyle/>
          <a:p>
            <a:r>
              <a:rPr lang="en-US" sz="2400" b="1">
                <a:solidFill>
                  <a:schemeClr val="bg2"/>
                </a:solidFill>
              </a:rPr>
              <a:t>Questions!!?</a:t>
            </a:r>
            <a:endParaRPr lang="en-US" b="1">
              <a:solidFill>
                <a:schemeClr val="bg2"/>
              </a:solidFill>
            </a:endParaRPr>
          </a:p>
        </p:txBody>
      </p:sp>
    </p:spTree>
    <p:extLst>
      <p:ext uri="{BB962C8B-B14F-4D97-AF65-F5344CB8AC3E}">
        <p14:creationId xmlns:p14="http://schemas.microsoft.com/office/powerpoint/2010/main" val="407132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800600" y="2895600"/>
            <a:ext cx="3242404" cy="782809"/>
          </a:xfrm>
        </p:spPr>
        <p:txBody>
          <a:bodyPr>
            <a:normAutofit/>
          </a:bodyPr>
          <a:lstStyle/>
          <a:p>
            <a:r>
              <a:rPr lang="en-US" altLang="en-US" sz="2400" b="1">
                <a:solidFill>
                  <a:schemeClr val="bg2"/>
                </a:solidFill>
              </a:rPr>
              <a:t>Session 1</a:t>
            </a:r>
            <a:endParaRPr lang="en-US" b="1">
              <a:solidFill>
                <a:schemeClr val="bg2"/>
              </a:solidFill>
            </a:endParaRPr>
          </a:p>
        </p:txBody>
      </p:sp>
    </p:spTree>
    <p:extLst>
      <p:ext uri="{BB962C8B-B14F-4D97-AF65-F5344CB8AC3E}">
        <p14:creationId xmlns:p14="http://schemas.microsoft.com/office/powerpoint/2010/main" val="3413985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a:t>SESSION 1</a:t>
            </a:r>
          </a:p>
        </p:txBody>
      </p:sp>
      <p:sp>
        <p:nvSpPr>
          <p:cNvPr id="6" name="Content Placeholder 2">
            <a:extLst>
              <a:ext uri="{FF2B5EF4-FFF2-40B4-BE49-F238E27FC236}">
                <a16:creationId xmlns:a16="http://schemas.microsoft.com/office/drawing/2014/main" id="{044CB9EB-70E2-4740-9A3B-FB9051D78D5F}"/>
              </a:ext>
            </a:extLst>
          </p:cNvPr>
          <p:cNvSpPr txBox="1">
            <a:spLocks/>
          </p:cNvSpPr>
          <p:nvPr/>
        </p:nvSpPr>
        <p:spPr>
          <a:xfrm>
            <a:off x="914400" y="1166019"/>
            <a:ext cx="7010400" cy="4472782"/>
          </a:xfrm>
          <a:prstGeom prst="rect">
            <a:avLst/>
          </a:prstGeom>
        </p:spPr>
        <p:txBody>
          <a:bodyPr>
            <a:normAutofit/>
          </a:bodyPr>
          <a:lst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fontAlgn="auto">
              <a:spcAft>
                <a:spcPts val="0"/>
              </a:spcAft>
              <a:buFont typeface="Wingdings" panose="05000000000000000000" pitchFamily="2" charset="2"/>
              <a:buChar char="v"/>
            </a:pPr>
            <a:r>
              <a:rPr lang="en-US"/>
              <a:t>Introduction</a:t>
            </a:r>
          </a:p>
          <a:p>
            <a:pPr fontAlgn="auto">
              <a:spcAft>
                <a:spcPts val="0"/>
              </a:spcAft>
              <a:buFont typeface="Wingdings" panose="05000000000000000000" pitchFamily="2" charset="2"/>
              <a:buChar char="v"/>
            </a:pPr>
            <a:r>
              <a:rPr lang="en-US"/>
              <a:t>Number System</a:t>
            </a:r>
          </a:p>
          <a:p>
            <a:pPr fontAlgn="auto">
              <a:spcAft>
                <a:spcPts val="0"/>
              </a:spcAft>
              <a:buFont typeface="Wingdings" panose="05000000000000000000" pitchFamily="2" charset="2"/>
              <a:buChar char="v"/>
            </a:pPr>
            <a:r>
              <a:rPr lang="en-US"/>
              <a:t>Conversion between different number systems</a:t>
            </a:r>
          </a:p>
          <a:p>
            <a:pPr fontAlgn="auto">
              <a:spcAft>
                <a:spcPts val="0"/>
              </a:spcAft>
              <a:buFont typeface="Wingdings" panose="05000000000000000000" pitchFamily="2" charset="2"/>
              <a:buChar char="v"/>
            </a:pPr>
            <a:r>
              <a:rPr lang="en-US"/>
              <a:t>Data types</a:t>
            </a:r>
          </a:p>
          <a:p>
            <a:pPr fontAlgn="auto">
              <a:spcAft>
                <a:spcPts val="0"/>
              </a:spcAft>
              <a:buFont typeface="Wingdings" panose="05000000000000000000" pitchFamily="2" charset="2"/>
              <a:buChar char="v"/>
            </a:pPr>
            <a:r>
              <a:rPr lang="en-US"/>
              <a:t>Hexadecimal Arithmetic</a:t>
            </a:r>
          </a:p>
          <a:p>
            <a:pPr marL="0" indent="0" fontAlgn="auto">
              <a:spcAft>
                <a:spcPts val="0"/>
              </a:spcAft>
              <a:buNone/>
            </a:pPr>
            <a:endParaRPr lang="en-US"/>
          </a:p>
          <a:p>
            <a:pPr fontAlgn="auto">
              <a:spcAft>
                <a:spcPts val="0"/>
              </a:spcAft>
            </a:pPr>
            <a:endParaRPr lang="en-US"/>
          </a:p>
          <a:p>
            <a:pPr fontAlgn="auto">
              <a:spcAft>
                <a:spcPts val="0"/>
              </a:spcAft>
            </a:pPr>
            <a:endParaRPr lang="en-US"/>
          </a:p>
          <a:p>
            <a:pPr fontAlgn="auto">
              <a:spcAft>
                <a:spcPts val="0"/>
              </a:spcAft>
            </a:pPr>
            <a:endParaRPr lang="en-US"/>
          </a:p>
        </p:txBody>
      </p:sp>
    </p:spTree>
    <p:extLst>
      <p:ext uri="{BB962C8B-B14F-4D97-AF65-F5344CB8AC3E}">
        <p14:creationId xmlns:p14="http://schemas.microsoft.com/office/powerpoint/2010/main" val="179608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5</a:t>
            </a:fld>
            <a:endParaRPr lang="en-US"/>
          </a:p>
        </p:txBody>
      </p:sp>
      <p:sp>
        <p:nvSpPr>
          <p:cNvPr id="4" name="Text Placeholder 3"/>
          <p:cNvSpPr>
            <a:spLocks noGrp="1"/>
          </p:cNvSpPr>
          <p:nvPr>
            <p:ph type="body" sz="quarter" idx="15"/>
          </p:nvPr>
        </p:nvSpPr>
        <p:spPr/>
        <p:txBody>
          <a:bodyPr/>
          <a:lstStyle/>
          <a:p>
            <a:r>
              <a:rPr lang="en-US" sz="2400"/>
              <a:t>Introduction</a:t>
            </a:r>
          </a:p>
        </p:txBody>
      </p:sp>
      <p:sp>
        <p:nvSpPr>
          <p:cNvPr id="6" name="Rectangle 5">
            <a:extLst>
              <a:ext uri="{FF2B5EF4-FFF2-40B4-BE49-F238E27FC236}">
                <a16:creationId xmlns:a16="http://schemas.microsoft.com/office/drawing/2014/main" id="{7D0070E6-8AA3-4110-86D4-577B0E10DE61}"/>
              </a:ext>
            </a:extLst>
          </p:cNvPr>
          <p:cNvSpPr/>
          <p:nvPr/>
        </p:nvSpPr>
        <p:spPr>
          <a:xfrm>
            <a:off x="839080" y="910200"/>
            <a:ext cx="7457649" cy="4324261"/>
          </a:xfrm>
          <a:prstGeom prst="rect">
            <a:avLst/>
          </a:prstGeom>
        </p:spPr>
        <p:txBody>
          <a:bodyPr wrap="square">
            <a:spAutoFit/>
          </a:bodyPr>
          <a:lstStyle/>
          <a:p>
            <a:pPr>
              <a:buFont typeface="Wingdings" panose="05000000000000000000" pitchFamily="2" charset="2"/>
              <a:buChar char="v"/>
            </a:pPr>
            <a:r>
              <a:rPr lang="en-US" sz="2000">
                <a:latin typeface="+mj-lt"/>
                <a:cs typeface="Times New Roman" panose="02020603050405020304" pitchFamily="18" charset="0"/>
              </a:rPr>
              <a:t>Machine Language</a:t>
            </a:r>
          </a:p>
          <a:p>
            <a:pPr>
              <a:buFont typeface="Wingdings" panose="05000000000000000000" pitchFamily="2" charset="2"/>
              <a:buChar char="v"/>
            </a:pPr>
            <a:endParaRPr lang="en-US" sz="2000">
              <a:latin typeface="+mj-lt"/>
              <a:cs typeface="Times New Roman" panose="02020603050405020304" pitchFamily="18" charset="0"/>
            </a:endParaRPr>
          </a:p>
          <a:p>
            <a:pPr>
              <a:buFont typeface="Wingdings" panose="05000000000000000000" pitchFamily="2" charset="2"/>
              <a:buChar char="v"/>
            </a:pPr>
            <a:r>
              <a:rPr lang="en-US" sz="2000">
                <a:latin typeface="+mj-lt"/>
                <a:cs typeface="Times New Roman" panose="02020603050405020304" pitchFamily="18" charset="0"/>
              </a:rPr>
              <a:t>Assembly language</a:t>
            </a:r>
          </a:p>
          <a:p>
            <a:pPr>
              <a:buFont typeface="Wingdings" panose="05000000000000000000" pitchFamily="2" charset="2"/>
              <a:buChar char="v"/>
            </a:pPr>
            <a:endParaRPr lang="en-US" sz="2000">
              <a:latin typeface="+mj-lt"/>
              <a:cs typeface="Times New Roman" panose="02020603050405020304" pitchFamily="18" charset="0"/>
            </a:endParaRPr>
          </a:p>
          <a:p>
            <a:pPr>
              <a:buFont typeface="Wingdings" panose="05000000000000000000" pitchFamily="2" charset="2"/>
              <a:buChar char="v"/>
            </a:pPr>
            <a:r>
              <a:rPr lang="en-US" sz="2000">
                <a:latin typeface="+mj-lt"/>
                <a:cs typeface="Times New Roman" panose="02020603050405020304" pitchFamily="18" charset="0"/>
              </a:rPr>
              <a:t>Evolution</a:t>
            </a:r>
          </a:p>
          <a:p>
            <a:pPr lvl="1">
              <a:buFont typeface="Wingdings" panose="05000000000000000000" pitchFamily="2" charset="2"/>
              <a:buChar char="v"/>
            </a:pPr>
            <a:r>
              <a:rPr lang="en-US" sz="2000">
                <a:latin typeface="+mj-lt"/>
                <a:cs typeface="Times New Roman" panose="02020603050405020304" pitchFamily="18" charset="0"/>
              </a:rPr>
              <a:t>S/360 – 24 bit addressing</a:t>
            </a:r>
          </a:p>
          <a:p>
            <a:pPr lvl="1">
              <a:buFont typeface="Wingdings" panose="05000000000000000000" pitchFamily="2" charset="2"/>
              <a:buChar char="v"/>
            </a:pPr>
            <a:r>
              <a:rPr lang="en-US" sz="2000">
                <a:latin typeface="+mj-lt"/>
                <a:cs typeface="Times New Roman" panose="02020603050405020304" pitchFamily="18" charset="0"/>
              </a:rPr>
              <a:t>S/370 – 31 bit addressing</a:t>
            </a:r>
          </a:p>
          <a:p>
            <a:pPr lvl="1">
              <a:buFont typeface="Wingdings" panose="05000000000000000000" pitchFamily="2" charset="2"/>
              <a:buChar char="v"/>
            </a:pPr>
            <a:r>
              <a:rPr lang="en-US" sz="2000">
                <a:latin typeface="+mj-lt"/>
                <a:cs typeface="Times New Roman" panose="02020603050405020304" pitchFamily="18" charset="0"/>
              </a:rPr>
              <a:t>S/390 – 31 bit addressing, better I/O handling, Cache etc.,</a:t>
            </a:r>
          </a:p>
          <a:p>
            <a:pPr lvl="1"/>
            <a:endParaRPr lang="en-US" sz="2000">
              <a:latin typeface="+mj-lt"/>
              <a:cs typeface="Times New Roman" panose="02020603050405020304" pitchFamily="18" charset="0"/>
            </a:endParaRPr>
          </a:p>
          <a:p>
            <a:pPr lvl="1"/>
            <a:endParaRPr lang="en-US" sz="2000">
              <a:latin typeface="+mj-lt"/>
              <a:cs typeface="Times New Roman" panose="02020603050405020304" pitchFamily="18" charset="0"/>
            </a:endParaRPr>
          </a:p>
          <a:p>
            <a:pPr lvl="1">
              <a:buFont typeface="Wingdings" panose="05000000000000000000" pitchFamily="2" charset="2"/>
              <a:buChar char="v"/>
            </a:pPr>
            <a:r>
              <a:rPr lang="en-US" sz="2000">
                <a:latin typeface="+mj-lt"/>
                <a:cs typeface="Times New Roman" panose="02020603050405020304" pitchFamily="18" charset="0"/>
              </a:rPr>
              <a:t>Z/OS – 64 bit addressing</a:t>
            </a:r>
          </a:p>
          <a:p>
            <a:pPr>
              <a:buFont typeface="Wingdings" panose="05000000000000000000" pitchFamily="2" charset="2"/>
              <a:buChar char="v"/>
            </a:pPr>
            <a:endParaRPr lang="en-US" sz="2000">
              <a:latin typeface="+mj-lt"/>
              <a:cs typeface="Times New Roman" panose="02020603050405020304" pitchFamily="18" charset="0"/>
            </a:endParaRPr>
          </a:p>
          <a:p>
            <a:endParaRPr lang="en-US" sz="2000">
              <a:latin typeface="+mj-lt"/>
              <a:cs typeface="Times New Roman" panose="02020603050405020304" pitchFamily="18" charset="0"/>
            </a:endParaRPr>
          </a:p>
          <a:p>
            <a:endParaRPr lang="en-US" sz="1500"/>
          </a:p>
        </p:txBody>
      </p:sp>
      <p:graphicFrame>
        <p:nvGraphicFramePr>
          <p:cNvPr id="5" name="Table 4">
            <a:extLst>
              <a:ext uri="{FF2B5EF4-FFF2-40B4-BE49-F238E27FC236}">
                <a16:creationId xmlns:a16="http://schemas.microsoft.com/office/drawing/2014/main" id="{40D6AA7B-5E4D-4EA8-8478-01EAE0B8829D}"/>
              </a:ext>
            </a:extLst>
          </p:cNvPr>
          <p:cNvGraphicFramePr>
            <a:graphicFrameLocks noGrp="1"/>
          </p:cNvGraphicFramePr>
          <p:nvPr>
            <p:extLst>
              <p:ext uri="{D42A27DB-BD31-4B8C-83A1-F6EECF244321}">
                <p14:modId xmlns:p14="http://schemas.microsoft.com/office/powerpoint/2010/main" val="2092604455"/>
              </p:ext>
            </p:extLst>
          </p:nvPr>
        </p:nvGraphicFramePr>
        <p:xfrm>
          <a:off x="1752600" y="3429000"/>
          <a:ext cx="2856357" cy="441960"/>
        </p:xfrm>
        <a:graphic>
          <a:graphicData uri="http://schemas.openxmlformats.org/drawingml/2006/table">
            <a:tbl>
              <a:tblPr firstRow="1" firstCol="1" bandRow="1" bandCol="1">
                <a:tableStyleId>{5C22544A-7EE6-4342-B048-85BDC9FD1C3A}</a:tableStyleId>
              </a:tblPr>
              <a:tblGrid>
                <a:gridCol w="163195">
                  <a:extLst>
                    <a:ext uri="{9D8B030D-6E8A-4147-A177-3AD203B41FA5}">
                      <a16:colId xmlns:a16="http://schemas.microsoft.com/office/drawing/2014/main" val="2662057777"/>
                    </a:ext>
                  </a:extLst>
                </a:gridCol>
                <a:gridCol w="759460">
                  <a:extLst>
                    <a:ext uri="{9D8B030D-6E8A-4147-A177-3AD203B41FA5}">
                      <a16:colId xmlns:a16="http://schemas.microsoft.com/office/drawing/2014/main" val="1371452250"/>
                    </a:ext>
                  </a:extLst>
                </a:gridCol>
                <a:gridCol w="759460">
                  <a:extLst>
                    <a:ext uri="{9D8B030D-6E8A-4147-A177-3AD203B41FA5}">
                      <a16:colId xmlns:a16="http://schemas.microsoft.com/office/drawing/2014/main" val="3859350363"/>
                    </a:ext>
                  </a:extLst>
                </a:gridCol>
                <a:gridCol w="414782">
                  <a:extLst>
                    <a:ext uri="{9D8B030D-6E8A-4147-A177-3AD203B41FA5}">
                      <a16:colId xmlns:a16="http://schemas.microsoft.com/office/drawing/2014/main" val="2677322016"/>
                    </a:ext>
                  </a:extLst>
                </a:gridCol>
                <a:gridCol w="759460">
                  <a:extLst>
                    <a:ext uri="{9D8B030D-6E8A-4147-A177-3AD203B41FA5}">
                      <a16:colId xmlns:a16="http://schemas.microsoft.com/office/drawing/2014/main" val="2193608478"/>
                    </a:ext>
                  </a:extLst>
                </a:gridCol>
              </a:tblGrid>
              <a:tr h="429260">
                <a:tc>
                  <a:txBody>
                    <a:bodyPr/>
                    <a:lstStyle/>
                    <a:p>
                      <a:pPr marL="0" marR="0" algn="ctr">
                        <a:spcBef>
                          <a:spcPts val="600"/>
                        </a:spcBef>
                        <a:spcAft>
                          <a:spcPts val="0"/>
                        </a:spcAft>
                      </a:pPr>
                      <a:r>
                        <a:rPr lang="en-US" sz="1200" baseline="-25000">
                          <a:effectLst/>
                        </a:rPr>
                        <a:t>10</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0"/>
                        </a:spcAft>
                      </a:pPr>
                      <a:r>
                        <a:rPr lang="en-US" sz="1200" baseline="-25000">
                          <a:effectLst/>
                        </a:rPr>
                        <a:t>Byte0</a:t>
                      </a:r>
                      <a:endParaRPr lang="en-US" sz="1000">
                        <a:effectLst/>
                      </a:endParaRPr>
                    </a:p>
                    <a:p>
                      <a:pPr marL="0" marR="0" algn="ctr">
                        <a:spcBef>
                          <a:spcPts val="600"/>
                        </a:spcBef>
                        <a:spcAft>
                          <a:spcPts val="0"/>
                        </a:spcAft>
                      </a:pPr>
                      <a:r>
                        <a:rPr lang="en-US" sz="1200">
                          <a:effectLst/>
                        </a:rPr>
                        <a:t> </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0"/>
                        </a:spcAft>
                      </a:pPr>
                      <a:r>
                        <a:rPr lang="en-US" sz="1200" baseline="-25000">
                          <a:effectLst/>
                        </a:rPr>
                        <a:t>Byte1</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0"/>
                        </a:spcAft>
                      </a:pPr>
                      <a:r>
                        <a:rPr lang="en-US" sz="1200" baseline="-25000">
                          <a:effectLst/>
                        </a:rPr>
                        <a:t>Byte2</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600"/>
                        </a:spcBef>
                        <a:spcAft>
                          <a:spcPts val="0"/>
                        </a:spcAft>
                      </a:pPr>
                      <a:r>
                        <a:rPr lang="en-US" sz="1200" baseline="-25000">
                          <a:effectLst/>
                        </a:rPr>
                        <a:t>Byte3</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70614231"/>
                  </a:ext>
                </a:extLst>
              </a:tr>
            </a:tbl>
          </a:graphicData>
        </a:graphic>
      </p:graphicFrame>
    </p:spTree>
    <p:extLst>
      <p:ext uri="{BB962C8B-B14F-4D97-AF65-F5344CB8AC3E}">
        <p14:creationId xmlns:p14="http://schemas.microsoft.com/office/powerpoint/2010/main" val="101083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6</a:t>
            </a:fld>
            <a:endParaRPr lang="en-US"/>
          </a:p>
        </p:txBody>
      </p:sp>
      <p:sp>
        <p:nvSpPr>
          <p:cNvPr id="4" name="Text Placeholder 3"/>
          <p:cNvSpPr>
            <a:spLocks noGrp="1"/>
          </p:cNvSpPr>
          <p:nvPr>
            <p:ph type="body" sz="quarter" idx="15"/>
          </p:nvPr>
        </p:nvSpPr>
        <p:spPr/>
        <p:txBody>
          <a:bodyPr/>
          <a:lstStyle/>
          <a:p>
            <a:r>
              <a:rPr lang="en-US" sz="2400"/>
              <a:t>Introduction</a:t>
            </a:r>
          </a:p>
        </p:txBody>
      </p:sp>
      <p:sp>
        <p:nvSpPr>
          <p:cNvPr id="6" name="Rectangle 5">
            <a:extLst>
              <a:ext uri="{FF2B5EF4-FFF2-40B4-BE49-F238E27FC236}">
                <a16:creationId xmlns:a16="http://schemas.microsoft.com/office/drawing/2014/main" id="{7D0070E6-8AA3-4110-86D4-577B0E10DE61}"/>
              </a:ext>
            </a:extLst>
          </p:cNvPr>
          <p:cNvSpPr/>
          <p:nvPr/>
        </p:nvSpPr>
        <p:spPr>
          <a:xfrm>
            <a:off x="914400" y="1143000"/>
            <a:ext cx="3580519" cy="2169825"/>
          </a:xfrm>
          <a:prstGeom prst="rect">
            <a:avLst/>
          </a:prstGeom>
        </p:spPr>
        <p:txBody>
          <a:bodyPr wrap="square">
            <a:spAutoFit/>
          </a:bodyPr>
          <a:lstStyle/>
          <a:p>
            <a:pPr>
              <a:buFont typeface="Wingdings" panose="05000000000000000000" pitchFamily="2" charset="2"/>
              <a:buChar char="v"/>
            </a:pPr>
            <a:r>
              <a:rPr lang="en-US" sz="2000">
                <a:latin typeface="+mj-lt"/>
                <a:cs typeface="Times New Roman" panose="02020603050405020304" pitchFamily="18" charset="0"/>
              </a:rPr>
              <a:t>Uniprocessor</a:t>
            </a:r>
          </a:p>
          <a:p>
            <a:pPr marL="800100" lvl="1" indent="-342900">
              <a:buFont typeface="Arial" panose="020B0604020202020204" pitchFamily="34" charset="0"/>
              <a:buChar char="•"/>
            </a:pPr>
            <a:r>
              <a:rPr lang="en-US" sz="2000">
                <a:latin typeface="+mj-lt"/>
                <a:cs typeface="Times New Roman" panose="02020603050405020304" pitchFamily="18" charset="0"/>
              </a:rPr>
              <a:t>Single CPU</a:t>
            </a:r>
          </a:p>
          <a:p>
            <a:pPr marL="800100" lvl="1" indent="-342900">
              <a:buFont typeface="Arial" panose="020B0604020202020204" pitchFamily="34" charset="0"/>
              <a:buChar char="•"/>
            </a:pPr>
            <a:r>
              <a:rPr lang="en-US" sz="2000">
                <a:latin typeface="+mj-lt"/>
                <a:cs typeface="Times New Roman" panose="02020603050405020304" pitchFamily="18" charset="0"/>
              </a:rPr>
              <a:t>Single Memory</a:t>
            </a:r>
          </a:p>
          <a:p>
            <a:pPr marL="800100" lvl="1" indent="-342900">
              <a:buFont typeface="Arial" panose="020B0604020202020204" pitchFamily="34" charset="0"/>
              <a:buChar char="•"/>
            </a:pPr>
            <a:r>
              <a:rPr lang="en-US" sz="2000">
                <a:latin typeface="+mj-lt"/>
                <a:cs typeface="Times New Roman" panose="02020603050405020304" pitchFamily="18" charset="0"/>
              </a:rPr>
              <a:t>Easy to manage</a:t>
            </a:r>
          </a:p>
          <a:p>
            <a:pPr marL="800100" lvl="1" indent="-342900">
              <a:buFont typeface="Arial" panose="020B0604020202020204" pitchFamily="34" charset="0"/>
              <a:buChar char="•"/>
            </a:pPr>
            <a:r>
              <a:rPr lang="en-US" sz="2000">
                <a:latin typeface="+mj-lt"/>
                <a:cs typeface="Times New Roman" panose="02020603050405020304" pitchFamily="18" charset="0"/>
              </a:rPr>
              <a:t>Sequential execution</a:t>
            </a:r>
          </a:p>
          <a:p>
            <a:pPr marL="800100" lvl="1" indent="-342900">
              <a:buFont typeface="Arial" panose="020B0604020202020204" pitchFamily="34" charset="0"/>
              <a:buChar char="•"/>
            </a:pPr>
            <a:r>
              <a:rPr lang="en-US" sz="2000">
                <a:latin typeface="+mj-lt"/>
                <a:cs typeface="Times New Roman" panose="02020603050405020304" pitchFamily="18" charset="0"/>
              </a:rPr>
              <a:t>Single point of failure</a:t>
            </a:r>
          </a:p>
          <a:p>
            <a:endParaRPr lang="en-US" sz="1500"/>
          </a:p>
        </p:txBody>
      </p:sp>
      <p:graphicFrame>
        <p:nvGraphicFramePr>
          <p:cNvPr id="7" name="Object 4">
            <a:extLst>
              <a:ext uri="{FF2B5EF4-FFF2-40B4-BE49-F238E27FC236}">
                <a16:creationId xmlns:a16="http://schemas.microsoft.com/office/drawing/2014/main" id="{DB3B214B-2ADB-4FF9-B19D-77E21826BCA5}"/>
              </a:ext>
            </a:extLst>
          </p:cNvPr>
          <p:cNvGraphicFramePr>
            <a:graphicFrameLocks noChangeAspect="1"/>
          </p:cNvGraphicFramePr>
          <p:nvPr>
            <p:extLst>
              <p:ext uri="{D42A27DB-BD31-4B8C-83A1-F6EECF244321}">
                <p14:modId xmlns:p14="http://schemas.microsoft.com/office/powerpoint/2010/main" val="4227928287"/>
              </p:ext>
            </p:extLst>
          </p:nvPr>
        </p:nvGraphicFramePr>
        <p:xfrm>
          <a:off x="4857751" y="1171136"/>
          <a:ext cx="3657600" cy="3176587"/>
        </p:xfrm>
        <a:graphic>
          <a:graphicData uri="http://schemas.openxmlformats.org/presentationml/2006/ole">
            <mc:AlternateContent xmlns:mc="http://schemas.openxmlformats.org/markup-compatibility/2006">
              <mc:Choice xmlns:v="urn:schemas-microsoft-com:vml" Requires="v">
                <p:oleObj name="Photo Editor Photo" r:id="rId3" imgW="2676899" imgH="2324424" progId="MSPhotoEd.3">
                  <p:embed/>
                </p:oleObj>
              </mc:Choice>
              <mc:Fallback>
                <p:oleObj name="Photo Editor Photo" r:id="rId3" imgW="2676899" imgH="2324424" progId="MSPhotoEd.3">
                  <p:embed/>
                  <p:pic>
                    <p:nvPicPr>
                      <p:cNvPr id="7" name="Object 4">
                        <a:extLst>
                          <a:ext uri="{FF2B5EF4-FFF2-40B4-BE49-F238E27FC236}">
                            <a16:creationId xmlns:a16="http://schemas.microsoft.com/office/drawing/2014/main" id="{DB3B214B-2ADB-4FF9-B19D-77E21826BCA5}"/>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1" y="1171136"/>
                        <a:ext cx="3657600" cy="3176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31317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7</a:t>
            </a:fld>
            <a:endParaRPr lang="en-US"/>
          </a:p>
        </p:txBody>
      </p:sp>
      <p:sp>
        <p:nvSpPr>
          <p:cNvPr id="4" name="Text Placeholder 3"/>
          <p:cNvSpPr>
            <a:spLocks noGrp="1"/>
          </p:cNvSpPr>
          <p:nvPr>
            <p:ph type="body" sz="quarter" idx="15"/>
          </p:nvPr>
        </p:nvSpPr>
        <p:spPr/>
        <p:txBody>
          <a:bodyPr/>
          <a:lstStyle/>
          <a:p>
            <a:r>
              <a:rPr lang="en-US" sz="2400"/>
              <a:t>Introduction</a:t>
            </a:r>
          </a:p>
        </p:txBody>
      </p:sp>
      <p:sp>
        <p:nvSpPr>
          <p:cNvPr id="6" name="Rectangle 5">
            <a:extLst>
              <a:ext uri="{FF2B5EF4-FFF2-40B4-BE49-F238E27FC236}">
                <a16:creationId xmlns:a16="http://schemas.microsoft.com/office/drawing/2014/main" id="{7D0070E6-8AA3-4110-86D4-577B0E10DE61}"/>
              </a:ext>
            </a:extLst>
          </p:cNvPr>
          <p:cNvSpPr/>
          <p:nvPr/>
        </p:nvSpPr>
        <p:spPr>
          <a:xfrm>
            <a:off x="839080" y="910201"/>
            <a:ext cx="4502356" cy="2246769"/>
          </a:xfrm>
          <a:prstGeom prst="rect">
            <a:avLst/>
          </a:prstGeom>
        </p:spPr>
        <p:txBody>
          <a:bodyPr wrap="square">
            <a:spAutoFit/>
          </a:bodyPr>
          <a:lstStyle/>
          <a:p>
            <a:pPr>
              <a:buFont typeface="Wingdings" panose="05000000000000000000" pitchFamily="2" charset="2"/>
              <a:buChar char="v"/>
            </a:pPr>
            <a:r>
              <a:rPr lang="en-US" sz="2000">
                <a:latin typeface="+mj-lt"/>
                <a:cs typeface="Times New Roman" panose="02020603050405020304" pitchFamily="18" charset="0"/>
              </a:rPr>
              <a:t>Tightly coupled Multi processors</a:t>
            </a:r>
          </a:p>
          <a:p>
            <a:pPr lvl="1">
              <a:buFont typeface="Wingdings" panose="05000000000000000000" pitchFamily="2" charset="2"/>
              <a:buChar char="v"/>
            </a:pPr>
            <a:r>
              <a:rPr lang="en-US" sz="2000">
                <a:latin typeface="+mj-lt"/>
                <a:cs typeface="Times New Roman" panose="02020603050405020304" pitchFamily="18" charset="0"/>
              </a:rPr>
              <a:t>More than 1 CPU</a:t>
            </a:r>
          </a:p>
          <a:p>
            <a:pPr lvl="1">
              <a:buFont typeface="Wingdings" panose="05000000000000000000" pitchFamily="2" charset="2"/>
              <a:buChar char="v"/>
            </a:pPr>
            <a:r>
              <a:rPr lang="en-US" sz="2000">
                <a:latin typeface="+mj-lt"/>
                <a:cs typeface="Times New Roman" panose="02020603050405020304" pitchFamily="18" charset="0"/>
              </a:rPr>
              <a:t>Parallel processing</a:t>
            </a:r>
          </a:p>
          <a:p>
            <a:pPr lvl="1">
              <a:buFont typeface="Wingdings" panose="05000000000000000000" pitchFamily="2" charset="2"/>
              <a:buChar char="v"/>
            </a:pPr>
            <a:r>
              <a:rPr lang="en-US" sz="2000">
                <a:latin typeface="+mj-lt"/>
                <a:cs typeface="Times New Roman" panose="02020603050405020304" pitchFamily="18" charset="0"/>
              </a:rPr>
              <a:t>Shared Memory</a:t>
            </a:r>
          </a:p>
          <a:p>
            <a:pPr lvl="1">
              <a:buFont typeface="Wingdings" panose="05000000000000000000" pitchFamily="2" charset="2"/>
              <a:buChar char="v"/>
            </a:pPr>
            <a:r>
              <a:rPr lang="en-US" sz="2000">
                <a:latin typeface="+mj-lt"/>
                <a:cs typeface="Times New Roman" panose="02020603050405020304" pitchFamily="18" charset="0"/>
              </a:rPr>
              <a:t>Increased capacity</a:t>
            </a:r>
          </a:p>
          <a:p>
            <a:pPr lvl="1">
              <a:buFont typeface="Wingdings" panose="05000000000000000000" pitchFamily="2" charset="2"/>
              <a:buChar char="v"/>
            </a:pPr>
            <a:r>
              <a:rPr lang="en-US" sz="2000">
                <a:latin typeface="+mj-lt"/>
                <a:cs typeface="Times New Roman" panose="02020603050405020304" pitchFamily="18" charset="0"/>
              </a:rPr>
              <a:t>Increased availability than Uniprocessor</a:t>
            </a:r>
            <a:endParaRPr lang="en-US" sz="1500"/>
          </a:p>
        </p:txBody>
      </p:sp>
      <p:sp>
        <p:nvSpPr>
          <p:cNvPr id="9" name="Rectangle 8">
            <a:extLst>
              <a:ext uri="{FF2B5EF4-FFF2-40B4-BE49-F238E27FC236}">
                <a16:creationId xmlns:a16="http://schemas.microsoft.com/office/drawing/2014/main" id="{B646ECB4-FCEE-43BB-B1A8-2D19B9A8B84C}"/>
              </a:ext>
            </a:extLst>
          </p:cNvPr>
          <p:cNvSpPr/>
          <p:nvPr/>
        </p:nvSpPr>
        <p:spPr>
          <a:xfrm>
            <a:off x="4724400" y="910201"/>
            <a:ext cx="4267200" cy="2246769"/>
          </a:xfrm>
          <a:prstGeom prst="rect">
            <a:avLst/>
          </a:prstGeom>
        </p:spPr>
        <p:txBody>
          <a:bodyPr wrap="square">
            <a:spAutoFit/>
          </a:bodyPr>
          <a:lstStyle/>
          <a:p>
            <a:pPr>
              <a:buFont typeface="Wingdings" panose="05000000000000000000" pitchFamily="2" charset="2"/>
              <a:buChar char="v"/>
            </a:pPr>
            <a:r>
              <a:rPr lang="en-US" sz="2000">
                <a:latin typeface="+mj-lt"/>
                <a:cs typeface="Times New Roman" panose="02020603050405020304" pitchFamily="18" charset="0"/>
              </a:rPr>
              <a:t>Loosely coupled Multi processors</a:t>
            </a:r>
          </a:p>
          <a:p>
            <a:pPr lvl="1">
              <a:buFont typeface="Wingdings" panose="05000000000000000000" pitchFamily="2" charset="2"/>
              <a:buChar char="v"/>
            </a:pPr>
            <a:r>
              <a:rPr lang="en-US" sz="2000">
                <a:latin typeface="+mj-lt"/>
                <a:cs typeface="Times New Roman" panose="02020603050405020304" pitchFamily="18" charset="0"/>
              </a:rPr>
              <a:t>More than 1 CPU</a:t>
            </a:r>
          </a:p>
          <a:p>
            <a:pPr lvl="1">
              <a:buFont typeface="Wingdings" panose="05000000000000000000" pitchFamily="2" charset="2"/>
              <a:buChar char="v"/>
            </a:pPr>
            <a:r>
              <a:rPr lang="en-US" sz="2000">
                <a:latin typeface="+mj-lt"/>
                <a:cs typeface="Times New Roman" panose="02020603050405020304" pitchFamily="18" charset="0"/>
              </a:rPr>
              <a:t>Parallel Processing</a:t>
            </a:r>
          </a:p>
          <a:p>
            <a:pPr lvl="1">
              <a:buFont typeface="Wingdings" panose="05000000000000000000" pitchFamily="2" charset="2"/>
              <a:buChar char="v"/>
            </a:pPr>
            <a:r>
              <a:rPr lang="en-US" sz="2000">
                <a:latin typeface="+mj-lt"/>
                <a:cs typeface="Times New Roman" panose="02020603050405020304" pitchFamily="18" charset="0"/>
              </a:rPr>
              <a:t>Each CPU has its own private memory area</a:t>
            </a:r>
          </a:p>
          <a:p>
            <a:pPr lvl="1">
              <a:buFont typeface="Wingdings" panose="05000000000000000000" pitchFamily="2" charset="2"/>
              <a:buChar char="v"/>
            </a:pPr>
            <a:r>
              <a:rPr lang="en-US" sz="2000">
                <a:latin typeface="+mj-lt"/>
                <a:cs typeface="Times New Roman" panose="02020603050405020304" pitchFamily="18" charset="0"/>
              </a:rPr>
              <a:t>Increased availability than Uni processor and TC Multi processor</a:t>
            </a:r>
            <a:endParaRPr lang="en-US" sz="1500"/>
          </a:p>
        </p:txBody>
      </p:sp>
      <p:graphicFrame>
        <p:nvGraphicFramePr>
          <p:cNvPr id="10" name="Object 4">
            <a:extLst>
              <a:ext uri="{FF2B5EF4-FFF2-40B4-BE49-F238E27FC236}">
                <a16:creationId xmlns:a16="http://schemas.microsoft.com/office/drawing/2014/main" id="{1122286D-F6C8-4AF9-9C9A-E2E8E548EF43}"/>
              </a:ext>
            </a:extLst>
          </p:cNvPr>
          <p:cNvGraphicFramePr>
            <a:graphicFrameLocks noChangeAspect="1"/>
          </p:cNvGraphicFramePr>
          <p:nvPr>
            <p:extLst>
              <p:ext uri="{D42A27DB-BD31-4B8C-83A1-F6EECF244321}">
                <p14:modId xmlns:p14="http://schemas.microsoft.com/office/powerpoint/2010/main" val="1048587909"/>
              </p:ext>
            </p:extLst>
          </p:nvPr>
        </p:nvGraphicFramePr>
        <p:xfrm>
          <a:off x="1219200" y="3201612"/>
          <a:ext cx="2590800" cy="2855167"/>
        </p:xfrm>
        <a:graphic>
          <a:graphicData uri="http://schemas.openxmlformats.org/presentationml/2006/ole">
            <mc:AlternateContent xmlns:mc="http://schemas.openxmlformats.org/markup-compatibility/2006">
              <mc:Choice xmlns:v="urn:schemas-microsoft-com:vml" Requires="v">
                <p:oleObj name="Photo Editor Photo" r:id="rId3" imgW="4142857" imgH="2419048" progId="MSPhotoEd.3">
                  <p:embed/>
                </p:oleObj>
              </mc:Choice>
              <mc:Fallback>
                <p:oleObj name="Photo Editor Photo" r:id="rId3" imgW="4142857" imgH="2419048" progId="MSPhotoEd.3">
                  <p:embed/>
                  <p:pic>
                    <p:nvPicPr>
                      <p:cNvPr id="10" name="Object 4">
                        <a:extLst>
                          <a:ext uri="{FF2B5EF4-FFF2-40B4-BE49-F238E27FC236}">
                            <a16:creationId xmlns:a16="http://schemas.microsoft.com/office/drawing/2014/main" id="{1122286D-F6C8-4AF9-9C9A-E2E8E548E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01612"/>
                        <a:ext cx="2590800" cy="2855167"/>
                      </a:xfrm>
                      <a:prstGeom prst="rect">
                        <a:avLst/>
                      </a:prstGeom>
                      <a:noFill/>
                      <a:ln>
                        <a:noFill/>
                      </a:ln>
                      <a:effectLst/>
                    </p:spPr>
                  </p:pic>
                </p:oleObj>
              </mc:Fallback>
            </mc:AlternateContent>
          </a:graphicData>
        </a:graphic>
      </p:graphicFrame>
      <p:graphicFrame>
        <p:nvGraphicFramePr>
          <p:cNvPr id="11" name="Object 4">
            <a:extLst>
              <a:ext uri="{FF2B5EF4-FFF2-40B4-BE49-F238E27FC236}">
                <a16:creationId xmlns:a16="http://schemas.microsoft.com/office/drawing/2014/main" id="{606123F1-CF1F-4E0E-9F08-A860E645050C}"/>
              </a:ext>
            </a:extLst>
          </p:cNvPr>
          <p:cNvGraphicFramePr>
            <a:graphicFrameLocks noChangeAspect="1"/>
          </p:cNvGraphicFramePr>
          <p:nvPr>
            <p:extLst>
              <p:ext uri="{D42A27DB-BD31-4B8C-83A1-F6EECF244321}">
                <p14:modId xmlns:p14="http://schemas.microsoft.com/office/powerpoint/2010/main" val="2014524868"/>
              </p:ext>
            </p:extLst>
          </p:nvPr>
        </p:nvGraphicFramePr>
        <p:xfrm>
          <a:off x="5344679" y="3119615"/>
          <a:ext cx="3048000" cy="2937164"/>
        </p:xfrm>
        <a:graphic>
          <a:graphicData uri="http://schemas.openxmlformats.org/presentationml/2006/ole">
            <mc:AlternateContent xmlns:mc="http://schemas.openxmlformats.org/markup-compatibility/2006">
              <mc:Choice xmlns:v="urn:schemas-microsoft-com:vml" Requires="v">
                <p:oleObj name="Photo Editor Photo" r:id="rId5" imgW="5723810" imgH="2514286" progId="MSPhotoEd.3">
                  <p:embed/>
                </p:oleObj>
              </mc:Choice>
              <mc:Fallback>
                <p:oleObj name="Photo Editor Photo" r:id="rId5" imgW="5723810" imgH="2514286" progId="MSPhotoEd.3">
                  <p:embed/>
                  <p:pic>
                    <p:nvPicPr>
                      <p:cNvPr id="11" name="Object 4">
                        <a:extLst>
                          <a:ext uri="{FF2B5EF4-FFF2-40B4-BE49-F238E27FC236}">
                            <a16:creationId xmlns:a16="http://schemas.microsoft.com/office/drawing/2014/main" id="{606123F1-CF1F-4E0E-9F08-A860E64505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4679" y="3119615"/>
                        <a:ext cx="3048000" cy="29371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93641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8</a:t>
            </a:fld>
            <a:endParaRPr lang="en-US"/>
          </a:p>
        </p:txBody>
      </p:sp>
      <p:sp>
        <p:nvSpPr>
          <p:cNvPr id="4" name="Text Placeholder 3"/>
          <p:cNvSpPr>
            <a:spLocks noGrp="1"/>
          </p:cNvSpPr>
          <p:nvPr>
            <p:ph type="body" sz="quarter" idx="15"/>
          </p:nvPr>
        </p:nvSpPr>
        <p:spPr/>
        <p:txBody>
          <a:bodyPr/>
          <a:lstStyle/>
          <a:p>
            <a:r>
              <a:rPr lang="en-US" sz="2400"/>
              <a:t>Introduction</a:t>
            </a:r>
          </a:p>
        </p:txBody>
      </p:sp>
      <p:graphicFrame>
        <p:nvGraphicFramePr>
          <p:cNvPr id="7" name="Object 5">
            <a:extLst>
              <a:ext uri="{FF2B5EF4-FFF2-40B4-BE49-F238E27FC236}">
                <a16:creationId xmlns:a16="http://schemas.microsoft.com/office/drawing/2014/main" id="{ED29AB06-C689-4F77-B0FD-9212703AF20E}"/>
              </a:ext>
            </a:extLst>
          </p:cNvPr>
          <p:cNvGraphicFramePr>
            <a:graphicFrameLocks noChangeAspect="1"/>
          </p:cNvGraphicFramePr>
          <p:nvPr>
            <p:extLst>
              <p:ext uri="{D42A27DB-BD31-4B8C-83A1-F6EECF244321}">
                <p14:modId xmlns:p14="http://schemas.microsoft.com/office/powerpoint/2010/main" val="3571636950"/>
              </p:ext>
            </p:extLst>
          </p:nvPr>
        </p:nvGraphicFramePr>
        <p:xfrm>
          <a:off x="946150" y="1219200"/>
          <a:ext cx="7543800" cy="4770438"/>
        </p:xfrm>
        <a:graphic>
          <a:graphicData uri="http://schemas.openxmlformats.org/presentationml/2006/ole">
            <mc:AlternateContent xmlns:mc="http://schemas.openxmlformats.org/markup-compatibility/2006">
              <mc:Choice xmlns:v="urn:schemas-microsoft-com:vml" Requires="v">
                <p:oleObj name="Photo Editor Photo" r:id="rId4" imgW="6095238" imgH="7009524" progId="MSPhotoEd.3">
                  <p:embed/>
                </p:oleObj>
              </mc:Choice>
              <mc:Fallback>
                <p:oleObj name="Photo Editor Photo" r:id="rId4" imgW="6095238" imgH="7009524" progId="MSPhotoEd.3">
                  <p:embed/>
                  <p:pic>
                    <p:nvPicPr>
                      <p:cNvPr id="7" name="Object 5">
                        <a:extLst>
                          <a:ext uri="{FF2B5EF4-FFF2-40B4-BE49-F238E27FC236}">
                            <a16:creationId xmlns:a16="http://schemas.microsoft.com/office/drawing/2014/main" id="{ED29AB06-C689-4F77-B0FD-9212703AF2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150" y="1219200"/>
                        <a:ext cx="7543800" cy="47704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3905756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D97C9332-06A4-8741-8892-83C10379AC79}" type="datetime1">
              <a:rPr lang="en-IN" smtClean="0"/>
              <a:t>11-10-2022</a:t>
            </a:fld>
            <a:r>
              <a:rPr lang="en-US"/>
              <a:t> </a:t>
            </a:r>
            <a:r>
              <a:rPr lang="en-US" altLang="en-US"/>
              <a:t>| </a:t>
            </a:r>
            <a:r>
              <a:rPr lang="en-IN" altLang="en-US"/>
              <a:t>© Mphasis 2021  Proprietary and confidential information</a:t>
            </a:r>
            <a:endParaRPr lang="en-US"/>
          </a:p>
        </p:txBody>
      </p:sp>
      <p:sp>
        <p:nvSpPr>
          <p:cNvPr id="3" name="Slide Number Placeholder 2"/>
          <p:cNvSpPr>
            <a:spLocks noGrp="1"/>
          </p:cNvSpPr>
          <p:nvPr>
            <p:ph type="sldNum" sz="quarter" idx="4"/>
          </p:nvPr>
        </p:nvSpPr>
        <p:spPr/>
        <p:txBody>
          <a:bodyPr/>
          <a:lstStyle/>
          <a:p>
            <a:fld id="{1755F6D2-49A6-E64A-811B-3E9DE07970BF}" type="slidenum">
              <a:rPr lang="en-US" smtClean="0"/>
              <a:pPr/>
              <a:t>9</a:t>
            </a:fld>
            <a:endParaRPr lang="en-US"/>
          </a:p>
        </p:txBody>
      </p:sp>
      <p:sp>
        <p:nvSpPr>
          <p:cNvPr id="4" name="Text Placeholder 3"/>
          <p:cNvSpPr>
            <a:spLocks noGrp="1"/>
          </p:cNvSpPr>
          <p:nvPr>
            <p:ph type="body" sz="quarter" idx="15"/>
          </p:nvPr>
        </p:nvSpPr>
        <p:spPr/>
        <p:txBody>
          <a:bodyPr/>
          <a:lstStyle/>
          <a:p>
            <a:r>
              <a:rPr lang="en-US" sz="2400"/>
              <a:t>Assembly Language?</a:t>
            </a:r>
          </a:p>
        </p:txBody>
      </p:sp>
      <p:sp>
        <p:nvSpPr>
          <p:cNvPr id="6" name="Rectangle 5">
            <a:extLst>
              <a:ext uri="{FF2B5EF4-FFF2-40B4-BE49-F238E27FC236}">
                <a16:creationId xmlns:a16="http://schemas.microsoft.com/office/drawing/2014/main" id="{7D0070E6-8AA3-4110-86D4-577B0E10DE61}"/>
              </a:ext>
            </a:extLst>
          </p:cNvPr>
          <p:cNvSpPr/>
          <p:nvPr/>
        </p:nvSpPr>
        <p:spPr>
          <a:xfrm>
            <a:off x="839080" y="910201"/>
            <a:ext cx="3732919" cy="2554545"/>
          </a:xfrm>
          <a:prstGeom prst="rect">
            <a:avLst/>
          </a:prstGeom>
        </p:spPr>
        <p:txBody>
          <a:bodyPr wrap="square">
            <a:spAutoFit/>
          </a:bodyPr>
          <a:lstStyle/>
          <a:p>
            <a:r>
              <a:rPr lang="en-US" sz="2000" b="1" u="sng">
                <a:latin typeface="+mj-lt"/>
                <a:cs typeface="Times New Roman" panose="02020603050405020304" pitchFamily="18" charset="0"/>
              </a:rPr>
              <a:t>Advantages:</a:t>
            </a:r>
          </a:p>
          <a:p>
            <a:pPr>
              <a:buFont typeface="Wingdings" panose="05000000000000000000" pitchFamily="2" charset="2"/>
              <a:buChar char="v"/>
            </a:pPr>
            <a:r>
              <a:rPr lang="en-US" sz="2000">
                <a:latin typeface="+mj-lt"/>
                <a:cs typeface="Times New Roman" panose="02020603050405020304" pitchFamily="18" charset="0"/>
              </a:rPr>
              <a:t>Interact with Operating System Services</a:t>
            </a:r>
          </a:p>
          <a:p>
            <a:pPr>
              <a:buFont typeface="Wingdings" panose="05000000000000000000" pitchFamily="2" charset="2"/>
              <a:buChar char="v"/>
            </a:pPr>
            <a:r>
              <a:rPr lang="en-US" sz="2000">
                <a:latin typeface="+mj-lt"/>
                <a:cs typeface="Times New Roman" panose="02020603050405020304" pitchFamily="18" charset="0"/>
              </a:rPr>
              <a:t>Load Module is compact; Faster Execution </a:t>
            </a:r>
          </a:p>
          <a:p>
            <a:pPr>
              <a:buFont typeface="Wingdings" panose="05000000000000000000" pitchFamily="2" charset="2"/>
              <a:buChar char="v"/>
            </a:pPr>
            <a:r>
              <a:rPr lang="en-US" sz="2000">
                <a:latin typeface="+mj-lt"/>
                <a:cs typeface="Times New Roman" panose="02020603050405020304" pitchFamily="18" charset="0"/>
              </a:rPr>
              <a:t>Helps the programmer in understanding how the computer works internally</a:t>
            </a:r>
            <a:endParaRPr lang="en-US" sz="1500"/>
          </a:p>
        </p:txBody>
      </p:sp>
      <p:sp>
        <p:nvSpPr>
          <p:cNvPr id="7" name="Rectangle 6">
            <a:extLst>
              <a:ext uri="{FF2B5EF4-FFF2-40B4-BE49-F238E27FC236}">
                <a16:creationId xmlns:a16="http://schemas.microsoft.com/office/drawing/2014/main" id="{29E5A9DD-A15B-466F-B48D-EB99864A60A0}"/>
              </a:ext>
            </a:extLst>
          </p:cNvPr>
          <p:cNvSpPr/>
          <p:nvPr/>
        </p:nvSpPr>
        <p:spPr>
          <a:xfrm>
            <a:off x="5257800" y="838200"/>
            <a:ext cx="3047120" cy="2862322"/>
          </a:xfrm>
          <a:prstGeom prst="rect">
            <a:avLst/>
          </a:prstGeom>
        </p:spPr>
        <p:txBody>
          <a:bodyPr wrap="square">
            <a:spAutoFit/>
          </a:bodyPr>
          <a:lstStyle/>
          <a:p>
            <a:r>
              <a:rPr lang="en-US" sz="2000" b="1" u="sng">
                <a:latin typeface="+mj-lt"/>
                <a:cs typeface="Times New Roman" panose="02020603050405020304" pitchFamily="18" charset="0"/>
              </a:rPr>
              <a:t>Disadvantages:</a:t>
            </a:r>
          </a:p>
          <a:p>
            <a:pPr>
              <a:buFont typeface="Wingdings" panose="05000000000000000000" pitchFamily="2" charset="2"/>
              <a:buChar char="v"/>
            </a:pPr>
            <a:r>
              <a:rPr lang="en-US" sz="2000">
                <a:latin typeface="+mj-lt"/>
                <a:cs typeface="Times New Roman" panose="02020603050405020304" pitchFamily="18" charset="0"/>
              </a:rPr>
              <a:t>Hard to Understand, unlike High-Level Languages</a:t>
            </a:r>
          </a:p>
          <a:p>
            <a:pPr>
              <a:buFont typeface="Wingdings" panose="05000000000000000000" pitchFamily="2" charset="2"/>
              <a:buChar char="v"/>
            </a:pPr>
            <a:r>
              <a:rPr lang="en-US" sz="2000">
                <a:latin typeface="+mj-lt"/>
                <a:cs typeface="Times New Roman" panose="02020603050405020304" pitchFamily="18" charset="0"/>
              </a:rPr>
              <a:t>Niche skill - Hard to find people?</a:t>
            </a:r>
          </a:p>
          <a:p>
            <a:pPr>
              <a:buFont typeface="Wingdings" panose="05000000000000000000" pitchFamily="2" charset="2"/>
              <a:buChar char="v"/>
            </a:pPr>
            <a:r>
              <a:rPr lang="en-US" sz="2000">
                <a:latin typeface="+mj-lt"/>
                <a:cs typeface="Times New Roman" panose="02020603050405020304" pitchFamily="18" charset="0"/>
              </a:rPr>
              <a:t>Machine Dependent which makes porting impossible</a:t>
            </a:r>
          </a:p>
        </p:txBody>
      </p:sp>
    </p:spTree>
    <p:extLst>
      <p:ext uri="{BB962C8B-B14F-4D97-AF65-F5344CB8AC3E}">
        <p14:creationId xmlns:p14="http://schemas.microsoft.com/office/powerpoint/2010/main" val="22048589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heme/theme1.xml><?xml version="1.0" encoding="utf-8"?>
<a:theme xmlns:a="http://schemas.openxmlformats.org/drawingml/2006/main" name="Introduction Slide">
  <a:themeElements>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Introduction Slide">
  <a:themeElements>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920</Words>
  <Application>Microsoft Office PowerPoint</Application>
  <PresentationFormat>On-screen Show (4:3)</PresentationFormat>
  <Paragraphs>212</Paragraphs>
  <Slides>28</Slides>
  <Notes>21</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28</vt:i4>
      </vt:variant>
    </vt:vector>
  </HeadingPairs>
  <TitlesOfParts>
    <vt:vector size="41" baseType="lpstr">
      <vt:lpstr>Arial</vt:lpstr>
      <vt:lpstr>Calibri</vt:lpstr>
      <vt:lpstr>Calibri Light</vt:lpstr>
      <vt:lpstr>Corbel</vt:lpstr>
      <vt:lpstr>Lato Black</vt:lpstr>
      <vt:lpstr>Lato Bold</vt:lpstr>
      <vt:lpstr>Times New Roman</vt:lpstr>
      <vt:lpstr>Wingdings</vt:lpstr>
      <vt:lpstr>Introduction Slide</vt:lpstr>
      <vt:lpstr>Custom Design</vt:lpstr>
      <vt:lpstr>1_Introduction Slide</vt:lpstr>
      <vt:lpstr>1_Custom Design</vt:lpstr>
      <vt:lpstr>Photo Editor Photo</vt:lpstr>
      <vt:lpstr>PowerPoint Presentation</vt:lpstr>
      <vt:lpstr>Assembler</vt:lpstr>
      <vt:lpstr>Session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Carol A. Broome</dc:creator>
  <cp:lastModifiedBy>Divyashree S</cp:lastModifiedBy>
  <cp:revision>2</cp:revision>
  <cp:lastPrinted>2002-01-29T00:11:56Z</cp:lastPrinted>
  <dcterms:created xsi:type="dcterms:W3CDTF">1998-08-12T17:33:44Z</dcterms:created>
  <dcterms:modified xsi:type="dcterms:W3CDTF">2022-10-11T15:30:07Z</dcterms:modified>
</cp:coreProperties>
</file>